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Wingdings 3" panose="05040102010807070707" pitchFamily="18" charset="2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71433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2082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293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356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9218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6966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9695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2127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686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1202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225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08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1120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5594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80353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2354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63897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4606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698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09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49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96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02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22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92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17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21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80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6378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1012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IN" sz="7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</a:t>
            </a:r>
            <a:endParaRPr sz="7200" b="0" i="0" u="none" strike="noStrike" cap="non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p19"/>
          <p:cNvSpPr txBox="1">
            <a:spLocks noGrp="1"/>
          </p:cNvSpPr>
          <p:nvPr>
            <p:ph type="subTitle" idx="1"/>
          </p:nvPr>
        </p:nvSpPr>
        <p:spPr>
          <a:xfrm>
            <a:off x="1154938" y="1051949"/>
            <a:ext cx="8825700" cy="518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lang="en-IN" sz="6000" u="sng" dirty="0"/>
              <a:t>IOT</a:t>
            </a:r>
            <a:r>
              <a:rPr lang="en-IN" sz="6000" dirty="0"/>
              <a:t>  </a:t>
            </a:r>
            <a:r>
              <a:rPr lang="en-IN" sz="6000" u="sng" dirty="0"/>
              <a:t>PLATFORM</a:t>
            </a:r>
            <a:r>
              <a:rPr lang="en-IN" sz="6000" dirty="0"/>
              <a:t> </a:t>
            </a:r>
            <a:r>
              <a:rPr lang="en-IN" sz="6000" u="sng" dirty="0"/>
              <a:t>SYSTEM</a:t>
            </a:r>
            <a:endParaRPr sz="6000" u="sng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endParaRPr sz="6000" u="sng" dirty="0"/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endParaRPr sz="3000" u="sng" dirty="0"/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endParaRPr sz="3000" u="sng" dirty="0"/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endParaRPr sz="3000" u="sng" dirty="0"/>
          </a:p>
          <a:p>
            <a:pPr marL="1371600" marR="0" lvl="0" indent="4572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lang="en-IN" sz="3000" smtClean="0"/>
              <a:t>		BY </a:t>
            </a:r>
            <a:r>
              <a:rPr lang="en-IN" sz="3000" dirty="0"/>
              <a:t>:</a:t>
            </a:r>
            <a:endParaRPr sz="3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lang="en-IN" sz="3000" dirty="0"/>
              <a:t> 									</a:t>
            </a:r>
            <a:r>
              <a:rPr lang="en-IN" sz="3000" dirty="0" smtClean="0"/>
              <a:t>SURAJ </a:t>
            </a:r>
            <a:r>
              <a:rPr lang="en-IN" sz="3000" dirty="0"/>
              <a:t>KUMAR G </a:t>
            </a:r>
            <a:r>
              <a:rPr lang="en-IN" sz="3000" dirty="0" smtClean="0"/>
              <a:t>SHUKLA</a:t>
            </a:r>
            <a:r>
              <a:rPr lang="en-IN" sz="3000" dirty="0"/>
              <a:t>	</a:t>
            </a:r>
            <a:r>
              <a:rPr lang="en-IN" sz="3000" dirty="0" smtClean="0"/>
              <a:t>							</a:t>
            </a:r>
            <a:endParaRPr sz="6000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IN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</a:t>
            </a:r>
            <a:endParaRPr sz="4200" b="0" i="0" u="none" strike="noStrike" cap="non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2" name="Google Shape;202;p28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1424471" y="2052638"/>
            <a:ext cx="8304834" cy="4195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IN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		INTRODUCTION</a:t>
            </a:r>
            <a:br>
              <a:rPr lang="en-IN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IN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		</a:t>
            </a:r>
            <a:endParaRPr sz="4200" b="0" i="0" u="none" strike="noStrike" cap="non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IN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IoT Platform -&gt; An IoT platform is a multi-layer technology that enables straightforward provision, management, and automation of connected devices. It basically connectshardware, however diverse, to the cloud by using flexible connectivity options, enterprise-grade security mechanisms, and broad data processing powers.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IN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For developers, an IoT platform provides a set of ready-to-use features that greatly speed up development of applications for connected devices as well as take care of scalability and cross-device compatibility.</a:t>
            </a:r>
            <a:endParaRPr/>
          </a:p>
          <a:p>
            <a: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IN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	LITERATURE REVIEW</a:t>
            </a:r>
            <a:endParaRPr sz="4200" b="0" i="0" u="none" strike="noStrike" cap="non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IN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 the IoT Emulators in market.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IN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Fritzing is one of the commonly used Web Portal providing IoT emulation.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IN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also facilitates project build-up and code testing.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IN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Circuits.io is a similar platform , but differs on a note that it enables user to design and configure their own chip as well.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IN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Despite of various advantages these platforms carry certain drawbacks as well.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IN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These are :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</a:pPr>
            <a:r>
              <a:rPr lang="en-IN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support for Layer 7 protocols like MQTT &amp; CoAP.</a:t>
            </a:r>
            <a:endParaRPr/>
          </a:p>
          <a:p>
            <a: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endParaRPr sz="4200" b="0" i="0" u="none" strike="noStrike" cap="non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</a:pPr>
            <a:r>
              <a:rPr lang="en-IN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does not cover the application and business logic part.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</a:pPr>
            <a:r>
              <a:rPr lang="en-IN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does not enable data sharing.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</a:pPr>
            <a:r>
              <a:rPr lang="en-IN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Emulator may not match with actual hardware in real time application.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</a:pPr>
            <a:r>
              <a:rPr lang="en-IN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proposed model provides the Infrastructure on a rental basis.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</a:pPr>
            <a:r>
              <a:rPr lang="en-IN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User can Upload and view real time data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</a:pPr>
            <a:r>
              <a:rPr lang="en-IN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model is meant for educational and research purpose.</a:t>
            </a:r>
            <a:endParaRPr/>
          </a:p>
          <a:p>
            <a: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IN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IDENTIFYING PROBLEM</a:t>
            </a:r>
            <a:endParaRPr sz="4200" b="0" i="0" u="none" strike="noStrike" cap="non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p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IN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Emulation tools used in development do not take into consideration external factors affecting system .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</a:pPr>
            <a:r>
              <a:rPr lang="en-IN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Ex.1. MQ135 Gas Sensor works efficiently when , after its kept ON for 18hrs .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</a:pPr>
            <a:r>
              <a:rPr lang="en-IN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Ex. 2.DHT11 sesors reads humidity and temperature , emulation tools cannot provide real time data .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IN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Developer need not worry on making circuit connection of hardware , and focus more on development and logic .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IN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Each person need not have to buy new  sensors and microcontroller instead use a single platform can be used by different users remotely .</a:t>
            </a:r>
            <a:endParaRPr/>
          </a:p>
          <a:p>
            <a: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IN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	Proposed System</a:t>
            </a:r>
            <a:endParaRPr sz="4200" b="0" i="0" u="none" strike="noStrike" cap="non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IN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new system provides the Infrasture as a Service (IaaS).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IN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user can upload the code from remote location through interface provided connected via Internet.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IN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System follows time-slot booking mechanism for an individual user to book the platform and test the application.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IN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is 3 layers architecture 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IN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en-IN" sz="2000" b="0" i="0" u="none" strike="noStrike" cap="none" baseline="30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</a:t>
            </a:r>
            <a:r>
              <a:rPr lang="en-IN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layer    :  At user side front End :</a:t>
            </a:r>
            <a:endParaRPr/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</a:pPr>
            <a:r>
              <a:rPr lang="en-IN"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user portal provides a login and registration form to use the services.</a:t>
            </a:r>
            <a:endParaRPr/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</a:pPr>
            <a:r>
              <a:rPr lang="en-IN"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successful authentication , user can book the services</a:t>
            </a:r>
            <a:endParaRPr/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</a:pPr>
            <a:r>
              <a:rPr lang="en-IN"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can upload and test the code.</a:t>
            </a:r>
            <a:endParaRPr/>
          </a:p>
          <a:p>
            <a: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</a:pPr>
            <a:endParaRPr sz="16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endParaRPr sz="4200" b="0" i="0" u="none" strike="noStrike" cap="non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IN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2nd layer : Internet Network</a:t>
            </a:r>
            <a:endParaRPr/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</a:pPr>
            <a:r>
              <a:rPr lang="en-IN"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Port forwarding at router to which RPI is connected.</a:t>
            </a:r>
            <a:endParaRPr/>
          </a:p>
          <a:p>
            <a: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</a:pPr>
            <a:endParaRPr sz="16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</a:pPr>
            <a:endParaRPr sz="16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IN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lang="en-IN" sz="2000" b="0" i="0" u="none" strike="noStrike" cap="none" baseline="30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rd</a:t>
            </a:r>
            <a:r>
              <a:rPr lang="en-IN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layer   : On microcontroller backend :</a:t>
            </a:r>
            <a:endParaRPr/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</a:pPr>
            <a:r>
              <a:rPr lang="en-IN"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Portal uploads the user code to the Arduino</a:t>
            </a:r>
            <a:endParaRPr sz="16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</a:pPr>
            <a:r>
              <a:rPr lang="en-IN"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RPI stores the sensor data in database read serially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IN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Methods</a:t>
            </a:r>
            <a:endParaRPr sz="4200" b="0" i="0" u="none" strike="noStrike" cap="non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480"/>
              <a:buFont typeface="Noto Sans Symbols"/>
              <a:buChar char="▶"/>
            </a:pPr>
            <a:r>
              <a:rPr lang="en-IN" sz="18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Raspberry pi MicroController is connected to internet . Ardunio board is attached to Rpi via serial USB 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80"/>
              <a:buFont typeface="Noto Sans Symbols"/>
              <a:buChar char="▶"/>
            </a:pPr>
            <a:r>
              <a:rPr lang="en-IN" sz="18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Port forwarding is done in router to ip of RPI.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80"/>
              <a:buFont typeface="Noto Sans Symbols"/>
              <a:buChar char="▶"/>
            </a:pPr>
            <a:r>
              <a:rPr lang="en-IN" sz="18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CGI  running in Rpi listens external requests from internet.</a:t>
            </a:r>
            <a:endParaRPr sz="185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80"/>
              <a:buFont typeface="Noto Sans Symbols"/>
              <a:buChar char="▶"/>
            </a:pPr>
            <a:r>
              <a:rPr lang="en-IN" sz="18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Apache server in Rpi hosts website for new user to register and book timeslot for using platform 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80"/>
              <a:buFont typeface="Noto Sans Symbols"/>
              <a:buChar char="▶"/>
            </a:pPr>
            <a:r>
              <a:rPr lang="en-IN" sz="18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writes his code in the  form provided . CGI in pi accepts the code and saves in a file with extension .ino.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80"/>
              <a:buFont typeface="Noto Sans Symbols"/>
              <a:buChar char="▶"/>
            </a:pPr>
            <a:r>
              <a:rPr lang="en-IN" sz="18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.ino file is uploaded to ardunio board 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80"/>
              <a:buFont typeface="Noto Sans Symbols"/>
              <a:buChar char="▶"/>
            </a:pPr>
            <a:r>
              <a:rPr lang="en-IN" sz="18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read by sensor , sent to RPI , read using serial communication at serial port 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80"/>
              <a:buFont typeface="Noto Sans Symbols"/>
              <a:buChar char="▶"/>
            </a:pPr>
            <a:r>
              <a:rPr lang="en-IN" sz="18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data is saved in database , and made available to user at realtime.</a:t>
            </a:r>
            <a:endParaRPr/>
          </a:p>
          <a:p>
            <a:pPr marL="342900" marR="0" lvl="0" indent="-2489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80"/>
              <a:buFont typeface="Noto Sans Symbols"/>
              <a:buNone/>
            </a:pPr>
            <a:endParaRPr sz="185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IN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	BLOCK DIAGRAM</a:t>
            </a:r>
            <a:endParaRPr sz="4200" b="0" i="0" u="none" strike="noStrike" cap="non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6" name="Google Shape;196;p27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1103313" y="2576992"/>
            <a:ext cx="8947150" cy="3147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5683</TotalTime>
  <Words>576</Words>
  <Application>Microsoft Office PowerPoint</Application>
  <PresentationFormat>Widescreen</PresentationFormat>
  <Paragraphs>58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 3</vt:lpstr>
      <vt:lpstr>Noto Sans Symbols</vt:lpstr>
      <vt:lpstr>Ion</vt:lpstr>
      <vt:lpstr>  </vt:lpstr>
      <vt:lpstr>     INTRODUCTION      </vt:lpstr>
      <vt:lpstr>    LITERATURE REVIEW</vt:lpstr>
      <vt:lpstr>PowerPoint Presentation</vt:lpstr>
      <vt:lpstr>   IDENTIFYING PROBLEM</vt:lpstr>
      <vt:lpstr>    Proposed System</vt:lpstr>
      <vt:lpstr>PowerPoint Presentation</vt:lpstr>
      <vt:lpstr>Methods</vt:lpstr>
      <vt:lpstr>    BLOCK DIAGRAM</vt:lpstr>
      <vt:lpstr>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cp:lastModifiedBy>HP-PC</cp:lastModifiedBy>
  <cp:revision>2</cp:revision>
  <dcterms:modified xsi:type="dcterms:W3CDTF">2018-07-24T02:17:44Z</dcterms:modified>
</cp:coreProperties>
</file>