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  <p:sldId id="264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8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0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1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8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7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4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2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6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0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0F8C07-56CE-45A2-AF55-B52BB12816DD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FDEDC-9F7C-4A79-A133-ED78BA30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266B-A7FF-A09E-C9B8-8DE7894DB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2120900"/>
            <a:ext cx="10202543" cy="2616199"/>
          </a:xfrm>
        </p:spPr>
        <p:txBody>
          <a:bodyPr>
            <a:normAutofit/>
          </a:bodyPr>
          <a:lstStyle/>
          <a:p>
            <a:r>
              <a:rPr lang="en-US" sz="4800" b="1" dirty="0"/>
              <a:t>WEB DEVELOPMENT &amp; DESIGN INTERNSHIP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A12D-4254-5714-E972-5A47E814F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783665"/>
            <a:ext cx="6987645" cy="1388534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Khushi Panwar</a:t>
            </a:r>
          </a:p>
          <a:p>
            <a:pPr marL="342900" indent="-342900">
              <a:buFontTx/>
              <a:buChar char="-"/>
            </a:pPr>
            <a:r>
              <a:rPr lang="en-US" dirty="0"/>
              <a:t>GRIP SEPTEMBER’22 Batch</a:t>
            </a:r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481456-D78E-709E-EE48-071834F3FD04}"/>
              </a:ext>
            </a:extLst>
          </p:cNvPr>
          <p:cNvSpPr txBox="1">
            <a:spLocks/>
          </p:cNvSpPr>
          <p:nvPr/>
        </p:nvSpPr>
        <p:spPr>
          <a:xfrm>
            <a:off x="1300480" y="302260"/>
            <a:ext cx="10202543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rgbClr val="0070C0"/>
                </a:solidFill>
              </a:rPr>
              <a:t>THE SPARKS FOUNDATION</a:t>
            </a:r>
            <a:endParaRPr lang="en-IN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5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7AC642-63F0-9231-59C7-B9BABA1AB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1" t="31166" r="18944" b="19381"/>
          <a:stretch/>
        </p:blipFill>
        <p:spPr>
          <a:xfrm>
            <a:off x="1686560" y="436880"/>
            <a:ext cx="10251440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84DA2-DC2E-3CC9-C9A1-1D7668A7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1" y="-104313"/>
            <a:ext cx="10018713" cy="1087121"/>
          </a:xfrm>
        </p:spPr>
        <p:txBody>
          <a:bodyPr/>
          <a:lstStyle/>
          <a:p>
            <a:r>
              <a:rPr lang="en-US" b="1" u="sng" dirty="0"/>
              <a:t>BASIC BANKING SYSTEM</a:t>
            </a:r>
            <a:endParaRPr lang="en-IN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3BDFA-D9D4-6318-C207-28B5CA7D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9630" r="18167" b="16741"/>
          <a:stretch/>
        </p:blipFill>
        <p:spPr>
          <a:xfrm>
            <a:off x="1756727" y="878258"/>
            <a:ext cx="10018712" cy="58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C9C8-A30E-97BF-2DE9-D6DE4E5A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4162"/>
            <a:ext cx="10018713" cy="802639"/>
          </a:xfrm>
        </p:spPr>
        <p:txBody>
          <a:bodyPr vert="horz">
            <a:normAutofit/>
          </a:bodyPr>
          <a:lstStyle/>
          <a:p>
            <a:r>
              <a:rPr lang="en-US" b="1" dirty="0"/>
              <a:t>LANGUAGES INVOLVED </a:t>
            </a:r>
            <a:endParaRPr lang="en-IN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A6AD53-2E21-A923-CDED-7E221E34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336676"/>
            <a:ext cx="4607188" cy="576262"/>
          </a:xfrm>
        </p:spPr>
        <p:txBody>
          <a:bodyPr/>
          <a:lstStyle/>
          <a:p>
            <a:pPr algn="ctr"/>
            <a:r>
              <a:rPr lang="en-US" b="1" dirty="0"/>
              <a:t>FRONT END</a:t>
            </a:r>
            <a:endParaRPr lang="en-IN" b="1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74D9E20-AEA1-A8FA-98E5-4202C3E3A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40" y="2042115"/>
            <a:ext cx="2666667" cy="2666667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ADA0B7-9F4D-B503-5556-AEE568312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323129"/>
            <a:ext cx="4622537" cy="576262"/>
          </a:xfrm>
        </p:spPr>
        <p:txBody>
          <a:bodyPr/>
          <a:lstStyle/>
          <a:p>
            <a:pPr algn="ctr"/>
            <a:r>
              <a:rPr lang="en-US" b="1" dirty="0"/>
              <a:t>BACKEND</a:t>
            </a:r>
            <a:endParaRPr lang="en-IN" b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108708B-0B67-0D09-6AC4-100D34BA18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69" y="4208039"/>
            <a:ext cx="3861650" cy="199870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7D2A4A-A077-B0A4-3D43-F13A3571A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4" y="4391891"/>
            <a:ext cx="1998706" cy="19987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C4DAAD-F792-0D43-BE06-298A61D3D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4" y="2110422"/>
            <a:ext cx="1930399" cy="19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C9C8-A30E-97BF-2DE9-D6DE4E5A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547" y="234456"/>
            <a:ext cx="1560992" cy="6396421"/>
          </a:xfrm>
        </p:spPr>
        <p:txBody>
          <a:bodyPr vert="wordArtVert">
            <a:normAutofit fontScale="90000"/>
          </a:bodyPr>
          <a:lstStyle/>
          <a:p>
            <a:r>
              <a:rPr lang="en-US" b="1" dirty="0"/>
              <a:t>WEB PAGES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F4924D-A660-56E2-6AE0-70D29470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2" y="194440"/>
            <a:ext cx="5488303" cy="30871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888D63-FD0E-C5CD-34E8-3F546A15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3" y="3497319"/>
            <a:ext cx="5488302" cy="30871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BCFC9A-D249-EE72-3A64-E0041908B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01" y="194441"/>
            <a:ext cx="5488300" cy="30871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51A9BE-068E-724F-87DC-E1F6C00A5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501" y="3566776"/>
            <a:ext cx="5488302" cy="30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C9C8-A30E-97BF-2DE9-D6DE4E5A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629" y="0"/>
            <a:ext cx="1560992" cy="6396421"/>
          </a:xfrm>
        </p:spPr>
        <p:txBody>
          <a:bodyPr vert="wordArtVert"/>
          <a:lstStyle/>
          <a:p>
            <a:r>
              <a:rPr lang="en-US" b="1" dirty="0"/>
              <a:t>DATABASE 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2C5B3B-D454-0F58-344A-239CD9315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6694" r="12001" b="7282"/>
          <a:stretch/>
        </p:blipFill>
        <p:spPr>
          <a:xfrm>
            <a:off x="5496562" y="186557"/>
            <a:ext cx="6428973" cy="3124200"/>
          </a:xfrm>
          <a:ln w="28575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353052-8D47-3172-D4E5-BDA802387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825" t="34724" b="5819"/>
          <a:stretch/>
        </p:blipFill>
        <p:spPr>
          <a:xfrm>
            <a:off x="4097129" y="3547243"/>
            <a:ext cx="7828406" cy="3003332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85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84DA2-DC2E-3CC9-C9A1-1D7668A7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9527"/>
            <a:ext cx="10018713" cy="1087121"/>
          </a:xfrm>
        </p:spPr>
        <p:txBody>
          <a:bodyPr/>
          <a:lstStyle/>
          <a:p>
            <a:r>
              <a:rPr lang="en-US" b="1" u="sng" dirty="0"/>
              <a:t>PAYMENT GATEWAY INTEGRATION</a:t>
            </a:r>
            <a:endParaRPr lang="en-IN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2FFD7-4B5B-DCC3-6D1C-77FC5BC41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29185" r="18417" b="17037"/>
          <a:stretch/>
        </p:blipFill>
        <p:spPr>
          <a:xfrm>
            <a:off x="1822684" y="1084408"/>
            <a:ext cx="9680340" cy="56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8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27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WEB DEVELOPMENT &amp; DESIGN INTERNSHIP</vt:lpstr>
      <vt:lpstr>PowerPoint Presentation</vt:lpstr>
      <vt:lpstr>BASIC BANKING SYSTEM</vt:lpstr>
      <vt:lpstr>LANGUAGES INVOLVED </vt:lpstr>
      <vt:lpstr>WEB PAGES</vt:lpstr>
      <vt:lpstr>DATABASE </vt:lpstr>
      <vt:lpstr>PAYMENT GATEWAY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INTERNSHIP</dc:title>
  <dc:creator>smilewithkhushiyt@gmail.com</dc:creator>
  <cp:lastModifiedBy>smilewithkhushiyt@gmail.com</cp:lastModifiedBy>
  <cp:revision>17</cp:revision>
  <dcterms:created xsi:type="dcterms:W3CDTF">2022-10-03T05:26:33Z</dcterms:created>
  <dcterms:modified xsi:type="dcterms:W3CDTF">2022-10-03T06:40:52Z</dcterms:modified>
</cp:coreProperties>
</file>