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6" r:id="rId9"/>
    <p:sldId id="267"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14"/>
    <p:restoredTop sz="95794"/>
  </p:normalViewPr>
  <p:slideViewPr>
    <p:cSldViewPr snapToGrid="0">
      <p:cViewPr varScale="1">
        <p:scale>
          <a:sx n="94" d="100"/>
          <a:sy n="94" d="100"/>
        </p:scale>
        <p:origin x="224" y="90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1CEDF6-A4C5-443B-8783-7F5ACBD2C6D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687047-E61E-4024-A76F-D639731F1EEF}">
      <dgm:prSet/>
      <dgm:spPr/>
      <dgm:t>
        <a:bodyPr/>
        <a:lstStyle/>
        <a:p>
          <a:r>
            <a:rPr lang="en-US"/>
            <a:t>The amount of time it takes to process the data we use grows proportionally as its size does as well.</a:t>
          </a:r>
        </a:p>
      </dgm:t>
    </dgm:pt>
    <dgm:pt modelId="{11B7157E-3283-4A08-B865-7D34338F9B88}" type="parTrans" cxnId="{D230BAF5-715B-46F3-AEFE-4376C4BD18D2}">
      <dgm:prSet/>
      <dgm:spPr/>
      <dgm:t>
        <a:bodyPr/>
        <a:lstStyle/>
        <a:p>
          <a:endParaRPr lang="en-US"/>
        </a:p>
      </dgm:t>
    </dgm:pt>
    <dgm:pt modelId="{15AB4AE0-FD1C-4D65-A1D0-4A04EAC0899B}" type="sibTrans" cxnId="{D230BAF5-715B-46F3-AEFE-4376C4BD18D2}">
      <dgm:prSet/>
      <dgm:spPr/>
      <dgm:t>
        <a:bodyPr/>
        <a:lstStyle/>
        <a:p>
          <a:endParaRPr lang="en-US"/>
        </a:p>
      </dgm:t>
    </dgm:pt>
    <dgm:pt modelId="{5E891D02-091D-484A-8880-6AD8119201C5}">
      <dgm:prSet/>
      <dgm:spPr/>
      <dgm:t>
        <a:bodyPr/>
        <a:lstStyle/>
        <a:p>
          <a:r>
            <a:rPr lang="en-US"/>
            <a:t>When the model is put into use, it will be fed a lot of data, which could make it take longer to process and get results.</a:t>
          </a:r>
        </a:p>
      </dgm:t>
    </dgm:pt>
    <dgm:pt modelId="{1ABCC127-E580-4EC8-A454-2E5578FC7C34}" type="parTrans" cxnId="{1FABE7E7-D028-4343-B6E1-5B710D52EC59}">
      <dgm:prSet/>
      <dgm:spPr/>
      <dgm:t>
        <a:bodyPr/>
        <a:lstStyle/>
        <a:p>
          <a:endParaRPr lang="en-US"/>
        </a:p>
      </dgm:t>
    </dgm:pt>
    <dgm:pt modelId="{B23D9278-E5F9-4EA8-937D-74F9702E6441}" type="sibTrans" cxnId="{1FABE7E7-D028-4343-B6E1-5B710D52EC59}">
      <dgm:prSet/>
      <dgm:spPr/>
      <dgm:t>
        <a:bodyPr/>
        <a:lstStyle/>
        <a:p>
          <a:endParaRPr lang="en-US"/>
        </a:p>
      </dgm:t>
    </dgm:pt>
    <dgm:pt modelId="{FFFA046E-C198-4A63-8DC8-72BC024C25D1}" type="pres">
      <dgm:prSet presAssocID="{AE1CEDF6-A4C5-443B-8783-7F5ACBD2C6DE}" presName="root" presStyleCnt="0">
        <dgm:presLayoutVars>
          <dgm:dir/>
          <dgm:resizeHandles val="exact"/>
        </dgm:presLayoutVars>
      </dgm:prSet>
      <dgm:spPr/>
    </dgm:pt>
    <dgm:pt modelId="{C3F071B4-D3F2-4968-8E30-440940203714}" type="pres">
      <dgm:prSet presAssocID="{72687047-E61E-4024-A76F-D639731F1EEF}" presName="compNode" presStyleCnt="0"/>
      <dgm:spPr/>
    </dgm:pt>
    <dgm:pt modelId="{99D7F47F-18A7-4474-9A5D-A44E7A894F0C}" type="pres">
      <dgm:prSet presAssocID="{72687047-E61E-4024-A76F-D639731F1E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5DBAEB9-9A45-421E-A87D-188CD992C6C5}" type="pres">
      <dgm:prSet presAssocID="{72687047-E61E-4024-A76F-D639731F1EEF}" presName="spaceRect" presStyleCnt="0"/>
      <dgm:spPr/>
    </dgm:pt>
    <dgm:pt modelId="{9EF27637-46B1-4211-A386-19250FDB23CB}" type="pres">
      <dgm:prSet presAssocID="{72687047-E61E-4024-A76F-D639731F1EEF}" presName="textRect" presStyleLbl="revTx" presStyleIdx="0" presStyleCnt="2">
        <dgm:presLayoutVars>
          <dgm:chMax val="1"/>
          <dgm:chPref val="1"/>
        </dgm:presLayoutVars>
      </dgm:prSet>
      <dgm:spPr/>
    </dgm:pt>
    <dgm:pt modelId="{50798387-87BB-4BB0-ACF0-EA6201E143B3}" type="pres">
      <dgm:prSet presAssocID="{15AB4AE0-FD1C-4D65-A1D0-4A04EAC0899B}" presName="sibTrans" presStyleCnt="0"/>
      <dgm:spPr/>
    </dgm:pt>
    <dgm:pt modelId="{6DD61B81-0DB8-46DE-8E0B-AD5494481120}" type="pres">
      <dgm:prSet presAssocID="{5E891D02-091D-484A-8880-6AD8119201C5}" presName="compNode" presStyleCnt="0"/>
      <dgm:spPr/>
    </dgm:pt>
    <dgm:pt modelId="{AC2A95AE-952D-4DD9-84F4-A1D895CA32DF}" type="pres">
      <dgm:prSet presAssocID="{5E891D02-091D-484A-8880-6AD8119201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20ED26B-F985-4FB4-9589-D78409EFA030}" type="pres">
      <dgm:prSet presAssocID="{5E891D02-091D-484A-8880-6AD8119201C5}" presName="spaceRect" presStyleCnt="0"/>
      <dgm:spPr/>
    </dgm:pt>
    <dgm:pt modelId="{037A0C88-9EEA-4B28-B46C-4896E08DD30B}" type="pres">
      <dgm:prSet presAssocID="{5E891D02-091D-484A-8880-6AD8119201C5}" presName="textRect" presStyleLbl="revTx" presStyleIdx="1" presStyleCnt="2">
        <dgm:presLayoutVars>
          <dgm:chMax val="1"/>
          <dgm:chPref val="1"/>
        </dgm:presLayoutVars>
      </dgm:prSet>
      <dgm:spPr/>
    </dgm:pt>
  </dgm:ptLst>
  <dgm:cxnLst>
    <dgm:cxn modelId="{B6BFD92A-363C-4652-A967-A2831CFB896B}" type="presOf" srcId="{5E891D02-091D-484A-8880-6AD8119201C5}" destId="{037A0C88-9EEA-4B28-B46C-4896E08DD30B}" srcOrd="0" destOrd="0" presId="urn:microsoft.com/office/officeart/2018/2/layout/IconLabelList"/>
    <dgm:cxn modelId="{79FEDF2B-1E9A-4234-9650-A02D8F41F3C6}" type="presOf" srcId="{AE1CEDF6-A4C5-443B-8783-7F5ACBD2C6DE}" destId="{FFFA046E-C198-4A63-8DC8-72BC024C25D1}" srcOrd="0" destOrd="0" presId="urn:microsoft.com/office/officeart/2018/2/layout/IconLabelList"/>
    <dgm:cxn modelId="{526222DE-F2D2-4274-82AB-563A9C1526E5}" type="presOf" srcId="{72687047-E61E-4024-A76F-D639731F1EEF}" destId="{9EF27637-46B1-4211-A386-19250FDB23CB}" srcOrd="0" destOrd="0" presId="urn:microsoft.com/office/officeart/2018/2/layout/IconLabelList"/>
    <dgm:cxn modelId="{1FABE7E7-D028-4343-B6E1-5B710D52EC59}" srcId="{AE1CEDF6-A4C5-443B-8783-7F5ACBD2C6DE}" destId="{5E891D02-091D-484A-8880-6AD8119201C5}" srcOrd="1" destOrd="0" parTransId="{1ABCC127-E580-4EC8-A454-2E5578FC7C34}" sibTransId="{B23D9278-E5F9-4EA8-937D-74F9702E6441}"/>
    <dgm:cxn modelId="{D230BAF5-715B-46F3-AEFE-4376C4BD18D2}" srcId="{AE1CEDF6-A4C5-443B-8783-7F5ACBD2C6DE}" destId="{72687047-E61E-4024-A76F-D639731F1EEF}" srcOrd="0" destOrd="0" parTransId="{11B7157E-3283-4A08-B865-7D34338F9B88}" sibTransId="{15AB4AE0-FD1C-4D65-A1D0-4A04EAC0899B}"/>
    <dgm:cxn modelId="{7041DE63-E95B-4E3C-9514-424608BB41C3}" type="presParOf" srcId="{FFFA046E-C198-4A63-8DC8-72BC024C25D1}" destId="{C3F071B4-D3F2-4968-8E30-440940203714}" srcOrd="0" destOrd="0" presId="urn:microsoft.com/office/officeart/2018/2/layout/IconLabelList"/>
    <dgm:cxn modelId="{5CBE2D95-1EDE-4628-BEB8-A9D2AACB7F87}" type="presParOf" srcId="{C3F071B4-D3F2-4968-8E30-440940203714}" destId="{99D7F47F-18A7-4474-9A5D-A44E7A894F0C}" srcOrd="0" destOrd="0" presId="urn:microsoft.com/office/officeart/2018/2/layout/IconLabelList"/>
    <dgm:cxn modelId="{10FCA6FA-3D1A-4E7C-852D-B2C71B506703}" type="presParOf" srcId="{C3F071B4-D3F2-4968-8E30-440940203714}" destId="{C5DBAEB9-9A45-421E-A87D-188CD992C6C5}" srcOrd="1" destOrd="0" presId="urn:microsoft.com/office/officeart/2018/2/layout/IconLabelList"/>
    <dgm:cxn modelId="{F28F1B94-995D-457E-957A-AAAAAA29428D}" type="presParOf" srcId="{C3F071B4-D3F2-4968-8E30-440940203714}" destId="{9EF27637-46B1-4211-A386-19250FDB23CB}" srcOrd="2" destOrd="0" presId="urn:microsoft.com/office/officeart/2018/2/layout/IconLabelList"/>
    <dgm:cxn modelId="{A4EA4CA1-9958-4569-9FCD-3715FF0AE751}" type="presParOf" srcId="{FFFA046E-C198-4A63-8DC8-72BC024C25D1}" destId="{50798387-87BB-4BB0-ACF0-EA6201E143B3}" srcOrd="1" destOrd="0" presId="urn:microsoft.com/office/officeart/2018/2/layout/IconLabelList"/>
    <dgm:cxn modelId="{AFF76B00-9884-41A5-B12D-CCAC2A9F6649}" type="presParOf" srcId="{FFFA046E-C198-4A63-8DC8-72BC024C25D1}" destId="{6DD61B81-0DB8-46DE-8E0B-AD5494481120}" srcOrd="2" destOrd="0" presId="urn:microsoft.com/office/officeart/2018/2/layout/IconLabelList"/>
    <dgm:cxn modelId="{4CCEC90A-EED6-4319-82C7-E0B1BEFC0BE5}" type="presParOf" srcId="{6DD61B81-0DB8-46DE-8E0B-AD5494481120}" destId="{AC2A95AE-952D-4DD9-84F4-A1D895CA32DF}" srcOrd="0" destOrd="0" presId="urn:microsoft.com/office/officeart/2018/2/layout/IconLabelList"/>
    <dgm:cxn modelId="{74153F52-BF50-465F-A537-37294E8A21D1}" type="presParOf" srcId="{6DD61B81-0DB8-46DE-8E0B-AD5494481120}" destId="{520ED26B-F985-4FB4-9589-D78409EFA030}" srcOrd="1" destOrd="0" presId="urn:microsoft.com/office/officeart/2018/2/layout/IconLabelList"/>
    <dgm:cxn modelId="{78DE54E1-F94D-4334-A48D-13437531F283}" type="presParOf" srcId="{6DD61B81-0DB8-46DE-8E0B-AD5494481120}" destId="{037A0C88-9EEA-4B28-B46C-4896E08DD30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611C85-5774-4E6C-821F-66DA5459AC4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D8C8BD2-41DB-4664-A9E0-DF4395F81185}">
      <dgm:prSet/>
      <dgm:spPr/>
      <dgm:t>
        <a:bodyPr/>
        <a:lstStyle/>
        <a:p>
          <a:r>
            <a:rPr lang="en-US"/>
            <a:t>We are importing the data in CSV format, with 100,000 rows and 10 columns.</a:t>
          </a:r>
        </a:p>
      </dgm:t>
    </dgm:pt>
    <dgm:pt modelId="{E4158D6F-79F1-4D09-AFB7-23F80D0671FE}" type="parTrans" cxnId="{C51E2C1A-3F79-4AE4-BD02-1F3EE63487AF}">
      <dgm:prSet/>
      <dgm:spPr/>
      <dgm:t>
        <a:bodyPr/>
        <a:lstStyle/>
        <a:p>
          <a:endParaRPr lang="en-US"/>
        </a:p>
      </dgm:t>
    </dgm:pt>
    <dgm:pt modelId="{56AB42B3-B509-4860-BAF0-B58E83212E32}" type="sibTrans" cxnId="{C51E2C1A-3F79-4AE4-BD02-1F3EE63487AF}">
      <dgm:prSet/>
      <dgm:spPr/>
      <dgm:t>
        <a:bodyPr/>
        <a:lstStyle/>
        <a:p>
          <a:endParaRPr lang="en-US"/>
        </a:p>
      </dgm:t>
    </dgm:pt>
    <dgm:pt modelId="{11EDD286-FC51-41D7-8554-73BE7A26FE67}">
      <dgm:prSet/>
      <dgm:spPr/>
      <dgm:t>
        <a:bodyPr/>
        <a:lstStyle/>
        <a:p>
          <a:r>
            <a:rPr lang="en-US"/>
            <a:t>We filtered the columns and selected four features: 'num_pages', 'book_rating,' 'book_price', and 'text_lang'. The target variable is 'book_genre'.</a:t>
          </a:r>
        </a:p>
      </dgm:t>
    </dgm:pt>
    <dgm:pt modelId="{3FB89BBC-D69C-4489-9E4C-E1997F57B360}" type="parTrans" cxnId="{7FEF1C8E-3435-47D2-B3C0-E92F7B711A6C}">
      <dgm:prSet/>
      <dgm:spPr/>
      <dgm:t>
        <a:bodyPr/>
        <a:lstStyle/>
        <a:p>
          <a:endParaRPr lang="en-US"/>
        </a:p>
      </dgm:t>
    </dgm:pt>
    <dgm:pt modelId="{6E2CA9C8-F2DC-4944-9CFA-3D99B3377374}" type="sibTrans" cxnId="{7FEF1C8E-3435-47D2-B3C0-E92F7B711A6C}">
      <dgm:prSet/>
      <dgm:spPr/>
      <dgm:t>
        <a:bodyPr/>
        <a:lstStyle/>
        <a:p>
          <a:endParaRPr lang="en-US"/>
        </a:p>
      </dgm:t>
    </dgm:pt>
    <dgm:pt modelId="{960C721E-27C5-4022-91EB-F009412B32B9}">
      <dgm:prSet/>
      <dgm:spPr/>
      <dgm:t>
        <a:bodyPr/>
        <a:lstStyle/>
        <a:p>
          <a:r>
            <a:rPr lang="en-US"/>
            <a:t>To ensure that no single column has too much influence on the model, we used a standard scaler procedure to adjust the data. This helps to standardise the values in each column so that they are all on the same scale.</a:t>
          </a:r>
        </a:p>
      </dgm:t>
    </dgm:pt>
    <dgm:pt modelId="{C8D43632-9C45-4680-8E00-F9E3A33FAADA}" type="parTrans" cxnId="{AF99734B-56A1-4C5D-BD8E-56BF8B706D26}">
      <dgm:prSet/>
      <dgm:spPr/>
      <dgm:t>
        <a:bodyPr/>
        <a:lstStyle/>
        <a:p>
          <a:endParaRPr lang="en-US"/>
        </a:p>
      </dgm:t>
    </dgm:pt>
    <dgm:pt modelId="{CBA7E032-450A-4ED3-BBC6-C58F84C4AA62}" type="sibTrans" cxnId="{AF99734B-56A1-4C5D-BD8E-56BF8B706D26}">
      <dgm:prSet/>
      <dgm:spPr/>
      <dgm:t>
        <a:bodyPr/>
        <a:lstStyle/>
        <a:p>
          <a:endParaRPr lang="en-US"/>
        </a:p>
      </dgm:t>
    </dgm:pt>
    <dgm:pt modelId="{BC624B5C-17AB-4BC2-BD63-C95A1A026511}" type="pres">
      <dgm:prSet presAssocID="{FA611C85-5774-4E6C-821F-66DA5459AC47}" presName="root" presStyleCnt="0">
        <dgm:presLayoutVars>
          <dgm:dir/>
          <dgm:resizeHandles val="exact"/>
        </dgm:presLayoutVars>
      </dgm:prSet>
      <dgm:spPr/>
    </dgm:pt>
    <dgm:pt modelId="{F1F3A750-1016-44A3-AFFF-B80B83497210}" type="pres">
      <dgm:prSet presAssocID="{4D8C8BD2-41DB-4664-A9E0-DF4395F81185}" presName="compNode" presStyleCnt="0"/>
      <dgm:spPr/>
    </dgm:pt>
    <dgm:pt modelId="{FA5495D7-302B-4B54-842D-7FBF65F0A261}" type="pres">
      <dgm:prSet presAssocID="{4D8C8BD2-41DB-4664-A9E0-DF4395F811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1C8E30DA-7D8A-4E98-9FF3-529A31E0CD9E}" type="pres">
      <dgm:prSet presAssocID="{4D8C8BD2-41DB-4664-A9E0-DF4395F81185}" presName="spaceRect" presStyleCnt="0"/>
      <dgm:spPr/>
    </dgm:pt>
    <dgm:pt modelId="{8B0EB660-308C-45CD-B65C-9DBCA6AF29C8}" type="pres">
      <dgm:prSet presAssocID="{4D8C8BD2-41DB-4664-A9E0-DF4395F81185}" presName="textRect" presStyleLbl="revTx" presStyleIdx="0" presStyleCnt="3">
        <dgm:presLayoutVars>
          <dgm:chMax val="1"/>
          <dgm:chPref val="1"/>
        </dgm:presLayoutVars>
      </dgm:prSet>
      <dgm:spPr/>
    </dgm:pt>
    <dgm:pt modelId="{CC6CD1F7-23C1-4575-ADA7-BA9B299A59BF}" type="pres">
      <dgm:prSet presAssocID="{56AB42B3-B509-4860-BAF0-B58E83212E32}" presName="sibTrans" presStyleCnt="0"/>
      <dgm:spPr/>
    </dgm:pt>
    <dgm:pt modelId="{B654874E-8A02-45A2-A205-621EEA20E950}" type="pres">
      <dgm:prSet presAssocID="{11EDD286-FC51-41D7-8554-73BE7A26FE67}" presName="compNode" presStyleCnt="0"/>
      <dgm:spPr/>
    </dgm:pt>
    <dgm:pt modelId="{5A7EA6F0-6B45-40B8-BCF9-A04C569ADD6E}" type="pres">
      <dgm:prSet presAssocID="{11EDD286-FC51-41D7-8554-73BE7A26FE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FB7D5CC1-E022-4793-8514-3EC1D3CEA28B}" type="pres">
      <dgm:prSet presAssocID="{11EDD286-FC51-41D7-8554-73BE7A26FE67}" presName="spaceRect" presStyleCnt="0"/>
      <dgm:spPr/>
    </dgm:pt>
    <dgm:pt modelId="{83EEA22A-9927-4D3A-85DC-3266124611B3}" type="pres">
      <dgm:prSet presAssocID="{11EDD286-FC51-41D7-8554-73BE7A26FE67}" presName="textRect" presStyleLbl="revTx" presStyleIdx="1" presStyleCnt="3">
        <dgm:presLayoutVars>
          <dgm:chMax val="1"/>
          <dgm:chPref val="1"/>
        </dgm:presLayoutVars>
      </dgm:prSet>
      <dgm:spPr/>
    </dgm:pt>
    <dgm:pt modelId="{71A23E82-84A8-4AF7-9210-0A3540684F9B}" type="pres">
      <dgm:prSet presAssocID="{6E2CA9C8-F2DC-4944-9CFA-3D99B3377374}" presName="sibTrans" presStyleCnt="0"/>
      <dgm:spPr/>
    </dgm:pt>
    <dgm:pt modelId="{DD37D9B4-A289-4D11-8F9C-5452D4CF78AB}" type="pres">
      <dgm:prSet presAssocID="{960C721E-27C5-4022-91EB-F009412B32B9}" presName="compNode" presStyleCnt="0"/>
      <dgm:spPr/>
    </dgm:pt>
    <dgm:pt modelId="{155D2579-944C-4CF9-85FA-38FD3415086E}" type="pres">
      <dgm:prSet presAssocID="{960C721E-27C5-4022-91EB-F009412B32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5502DAE-984D-4912-82E0-E802C5507F37}" type="pres">
      <dgm:prSet presAssocID="{960C721E-27C5-4022-91EB-F009412B32B9}" presName="spaceRect" presStyleCnt="0"/>
      <dgm:spPr/>
    </dgm:pt>
    <dgm:pt modelId="{BB73E921-3DD8-46B4-BB6A-17A87AF72DB8}" type="pres">
      <dgm:prSet presAssocID="{960C721E-27C5-4022-91EB-F009412B32B9}" presName="textRect" presStyleLbl="revTx" presStyleIdx="2" presStyleCnt="3">
        <dgm:presLayoutVars>
          <dgm:chMax val="1"/>
          <dgm:chPref val="1"/>
        </dgm:presLayoutVars>
      </dgm:prSet>
      <dgm:spPr/>
    </dgm:pt>
  </dgm:ptLst>
  <dgm:cxnLst>
    <dgm:cxn modelId="{972DE613-4D12-4E36-9C30-6D09D2F9B871}" type="presOf" srcId="{960C721E-27C5-4022-91EB-F009412B32B9}" destId="{BB73E921-3DD8-46B4-BB6A-17A87AF72DB8}" srcOrd="0" destOrd="0" presId="urn:microsoft.com/office/officeart/2018/2/layout/IconLabelList"/>
    <dgm:cxn modelId="{59696F18-7ECF-4888-985D-8A9A1BD169A3}" type="presOf" srcId="{FA611C85-5774-4E6C-821F-66DA5459AC47}" destId="{BC624B5C-17AB-4BC2-BD63-C95A1A026511}" srcOrd="0" destOrd="0" presId="urn:microsoft.com/office/officeart/2018/2/layout/IconLabelList"/>
    <dgm:cxn modelId="{C51E2C1A-3F79-4AE4-BD02-1F3EE63487AF}" srcId="{FA611C85-5774-4E6C-821F-66DA5459AC47}" destId="{4D8C8BD2-41DB-4664-A9E0-DF4395F81185}" srcOrd="0" destOrd="0" parTransId="{E4158D6F-79F1-4D09-AFB7-23F80D0671FE}" sibTransId="{56AB42B3-B509-4860-BAF0-B58E83212E32}"/>
    <dgm:cxn modelId="{AF99734B-56A1-4C5D-BD8E-56BF8B706D26}" srcId="{FA611C85-5774-4E6C-821F-66DA5459AC47}" destId="{960C721E-27C5-4022-91EB-F009412B32B9}" srcOrd="2" destOrd="0" parTransId="{C8D43632-9C45-4680-8E00-F9E3A33FAADA}" sibTransId="{CBA7E032-450A-4ED3-BBC6-C58F84C4AA62}"/>
    <dgm:cxn modelId="{43F5C17E-B81D-475C-8BED-1B6AAE36DF17}" type="presOf" srcId="{4D8C8BD2-41DB-4664-A9E0-DF4395F81185}" destId="{8B0EB660-308C-45CD-B65C-9DBCA6AF29C8}" srcOrd="0" destOrd="0" presId="urn:microsoft.com/office/officeart/2018/2/layout/IconLabelList"/>
    <dgm:cxn modelId="{7FEF1C8E-3435-47D2-B3C0-E92F7B711A6C}" srcId="{FA611C85-5774-4E6C-821F-66DA5459AC47}" destId="{11EDD286-FC51-41D7-8554-73BE7A26FE67}" srcOrd="1" destOrd="0" parTransId="{3FB89BBC-D69C-4489-9E4C-E1997F57B360}" sibTransId="{6E2CA9C8-F2DC-4944-9CFA-3D99B3377374}"/>
    <dgm:cxn modelId="{E41ED7E9-42D8-41E4-9A99-A7C66A20C4B3}" type="presOf" srcId="{11EDD286-FC51-41D7-8554-73BE7A26FE67}" destId="{83EEA22A-9927-4D3A-85DC-3266124611B3}" srcOrd="0" destOrd="0" presId="urn:microsoft.com/office/officeart/2018/2/layout/IconLabelList"/>
    <dgm:cxn modelId="{2C8E114E-CEF4-4712-B0C4-E971AFDE2168}" type="presParOf" srcId="{BC624B5C-17AB-4BC2-BD63-C95A1A026511}" destId="{F1F3A750-1016-44A3-AFFF-B80B83497210}" srcOrd="0" destOrd="0" presId="urn:microsoft.com/office/officeart/2018/2/layout/IconLabelList"/>
    <dgm:cxn modelId="{37072FB8-C74E-489C-B9DA-8C8C5A5B49FD}" type="presParOf" srcId="{F1F3A750-1016-44A3-AFFF-B80B83497210}" destId="{FA5495D7-302B-4B54-842D-7FBF65F0A261}" srcOrd="0" destOrd="0" presId="urn:microsoft.com/office/officeart/2018/2/layout/IconLabelList"/>
    <dgm:cxn modelId="{7062E65F-6C14-499E-8DCA-BFEEFAFE553A}" type="presParOf" srcId="{F1F3A750-1016-44A3-AFFF-B80B83497210}" destId="{1C8E30DA-7D8A-4E98-9FF3-529A31E0CD9E}" srcOrd="1" destOrd="0" presId="urn:microsoft.com/office/officeart/2018/2/layout/IconLabelList"/>
    <dgm:cxn modelId="{60C76784-BB6F-4B93-B9EC-15C2B0F6D140}" type="presParOf" srcId="{F1F3A750-1016-44A3-AFFF-B80B83497210}" destId="{8B0EB660-308C-45CD-B65C-9DBCA6AF29C8}" srcOrd="2" destOrd="0" presId="urn:microsoft.com/office/officeart/2018/2/layout/IconLabelList"/>
    <dgm:cxn modelId="{C1750E41-859B-4E22-90E9-FDC769FC7F0A}" type="presParOf" srcId="{BC624B5C-17AB-4BC2-BD63-C95A1A026511}" destId="{CC6CD1F7-23C1-4575-ADA7-BA9B299A59BF}" srcOrd="1" destOrd="0" presId="urn:microsoft.com/office/officeart/2018/2/layout/IconLabelList"/>
    <dgm:cxn modelId="{FEE15E8B-9774-4153-89DB-F1D2B0D612AE}" type="presParOf" srcId="{BC624B5C-17AB-4BC2-BD63-C95A1A026511}" destId="{B654874E-8A02-45A2-A205-621EEA20E950}" srcOrd="2" destOrd="0" presId="urn:microsoft.com/office/officeart/2018/2/layout/IconLabelList"/>
    <dgm:cxn modelId="{6CFD54C5-C389-4EFE-9961-E8278BC329B3}" type="presParOf" srcId="{B654874E-8A02-45A2-A205-621EEA20E950}" destId="{5A7EA6F0-6B45-40B8-BCF9-A04C569ADD6E}" srcOrd="0" destOrd="0" presId="urn:microsoft.com/office/officeart/2018/2/layout/IconLabelList"/>
    <dgm:cxn modelId="{7DD45C21-23CB-49A3-A1ED-4858BFBC268B}" type="presParOf" srcId="{B654874E-8A02-45A2-A205-621EEA20E950}" destId="{FB7D5CC1-E022-4793-8514-3EC1D3CEA28B}" srcOrd="1" destOrd="0" presId="urn:microsoft.com/office/officeart/2018/2/layout/IconLabelList"/>
    <dgm:cxn modelId="{9C16D818-16E3-45B4-B32B-404862AB5926}" type="presParOf" srcId="{B654874E-8A02-45A2-A205-621EEA20E950}" destId="{83EEA22A-9927-4D3A-85DC-3266124611B3}" srcOrd="2" destOrd="0" presId="urn:microsoft.com/office/officeart/2018/2/layout/IconLabelList"/>
    <dgm:cxn modelId="{A337A968-F05D-45C9-86A8-2714C04B1944}" type="presParOf" srcId="{BC624B5C-17AB-4BC2-BD63-C95A1A026511}" destId="{71A23E82-84A8-4AF7-9210-0A3540684F9B}" srcOrd="3" destOrd="0" presId="urn:microsoft.com/office/officeart/2018/2/layout/IconLabelList"/>
    <dgm:cxn modelId="{1A665DF0-2412-4CD6-9837-6EDAC8908595}" type="presParOf" srcId="{BC624B5C-17AB-4BC2-BD63-C95A1A026511}" destId="{DD37D9B4-A289-4D11-8F9C-5452D4CF78AB}" srcOrd="4" destOrd="0" presId="urn:microsoft.com/office/officeart/2018/2/layout/IconLabelList"/>
    <dgm:cxn modelId="{83014262-2A1B-44B6-A56D-9E88B178FE03}" type="presParOf" srcId="{DD37D9B4-A289-4D11-8F9C-5452D4CF78AB}" destId="{155D2579-944C-4CF9-85FA-38FD3415086E}" srcOrd="0" destOrd="0" presId="urn:microsoft.com/office/officeart/2018/2/layout/IconLabelList"/>
    <dgm:cxn modelId="{EE43C487-813F-4167-8419-8FFC0F9C0874}" type="presParOf" srcId="{DD37D9B4-A289-4D11-8F9C-5452D4CF78AB}" destId="{45502DAE-984D-4912-82E0-E802C5507F37}" srcOrd="1" destOrd="0" presId="urn:microsoft.com/office/officeart/2018/2/layout/IconLabelList"/>
    <dgm:cxn modelId="{20E12266-4832-4936-91B1-B444504207EA}" type="presParOf" srcId="{DD37D9B4-A289-4D11-8F9C-5452D4CF78AB}" destId="{BB73E921-3DD8-46B4-BB6A-17A87AF72DB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0532F0-1201-4B04-8EE3-21808732CE4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B53B7BE0-DF4A-4ECF-BBBB-8D8329E74918}">
      <dgm:prSet/>
      <dgm:spPr/>
      <dgm:t>
        <a:bodyPr/>
        <a:lstStyle/>
        <a:p>
          <a:r>
            <a:rPr lang="en-US"/>
            <a:t>GradientBoostingClassifier is an ensemble learning method for classification and regression tasks that combines multiple weak prediction models to form a strong predictive model.</a:t>
          </a:r>
        </a:p>
      </dgm:t>
    </dgm:pt>
    <dgm:pt modelId="{5378DD1F-6505-4F3B-987A-12E09F195124}" type="parTrans" cxnId="{0A58931E-4415-4314-AF37-DC4F1A82738F}">
      <dgm:prSet/>
      <dgm:spPr/>
      <dgm:t>
        <a:bodyPr/>
        <a:lstStyle/>
        <a:p>
          <a:endParaRPr lang="en-US"/>
        </a:p>
      </dgm:t>
    </dgm:pt>
    <dgm:pt modelId="{05B35E0C-376C-4381-BECA-C09E847D6FB9}" type="sibTrans" cxnId="{0A58931E-4415-4314-AF37-DC4F1A82738F}">
      <dgm:prSet/>
      <dgm:spPr/>
      <dgm:t>
        <a:bodyPr/>
        <a:lstStyle/>
        <a:p>
          <a:endParaRPr lang="en-US"/>
        </a:p>
      </dgm:t>
    </dgm:pt>
    <dgm:pt modelId="{E7017ABA-48D6-415D-8CC8-A0F130B320C4}">
      <dgm:prSet/>
      <dgm:spPr/>
      <dgm:t>
        <a:bodyPr/>
        <a:lstStyle/>
        <a:p>
          <a:r>
            <a:rPr lang="en-US"/>
            <a:t>To train the model, we used the GradientBoostingClassifier algorithm with a setting of n_estimators=100 and learning_rate=0.1.</a:t>
          </a:r>
        </a:p>
      </dgm:t>
    </dgm:pt>
    <dgm:pt modelId="{A35428F3-EEF4-4515-AA9C-DBC0773C1E35}" type="parTrans" cxnId="{907F8775-0EB1-4644-A93A-D7768052AF1A}">
      <dgm:prSet/>
      <dgm:spPr/>
      <dgm:t>
        <a:bodyPr/>
        <a:lstStyle/>
        <a:p>
          <a:endParaRPr lang="en-US"/>
        </a:p>
      </dgm:t>
    </dgm:pt>
    <dgm:pt modelId="{55C4EC51-315C-44BF-BC51-334BBAF6EC3C}" type="sibTrans" cxnId="{907F8775-0EB1-4644-A93A-D7768052AF1A}">
      <dgm:prSet/>
      <dgm:spPr/>
      <dgm:t>
        <a:bodyPr/>
        <a:lstStyle/>
        <a:p>
          <a:endParaRPr lang="en-US"/>
        </a:p>
      </dgm:t>
    </dgm:pt>
    <dgm:pt modelId="{DFD8027F-C816-47B0-A154-48BC7D308043}">
      <dgm:prSet/>
      <dgm:spPr/>
      <dgm:t>
        <a:bodyPr/>
        <a:lstStyle/>
        <a:p>
          <a:r>
            <a:rPr lang="en-US"/>
            <a:t>The algorithm works by building decision trees in a sequential manner, with each new tree aiming to correct the errors of the previous tree.</a:t>
          </a:r>
        </a:p>
      </dgm:t>
    </dgm:pt>
    <dgm:pt modelId="{F7652252-A381-4C1E-AF5E-DB61B4534869}" type="parTrans" cxnId="{ED91112F-6A37-418B-99B6-356A6325604E}">
      <dgm:prSet/>
      <dgm:spPr/>
      <dgm:t>
        <a:bodyPr/>
        <a:lstStyle/>
        <a:p>
          <a:endParaRPr lang="en-US"/>
        </a:p>
      </dgm:t>
    </dgm:pt>
    <dgm:pt modelId="{6956BFC5-E773-452F-8BB6-D3E861DF62FD}" type="sibTrans" cxnId="{ED91112F-6A37-418B-99B6-356A6325604E}">
      <dgm:prSet/>
      <dgm:spPr/>
      <dgm:t>
        <a:bodyPr/>
        <a:lstStyle/>
        <a:p>
          <a:endParaRPr lang="en-US"/>
        </a:p>
      </dgm:t>
    </dgm:pt>
    <dgm:pt modelId="{0FBFB606-A729-4CC3-B4C2-1EE39F05F2B2}">
      <dgm:prSet/>
      <dgm:spPr/>
      <dgm:t>
        <a:bodyPr/>
        <a:lstStyle/>
        <a:p>
          <a:r>
            <a:rPr lang="en-US"/>
            <a:t>The output of the GradientBoostingClassifier for classification tasks is the class selected by the model with the highest predicted probability.</a:t>
          </a:r>
        </a:p>
      </dgm:t>
    </dgm:pt>
    <dgm:pt modelId="{9C2D51D2-D67E-4BC3-88D8-18023065AF7E}" type="parTrans" cxnId="{8857C696-3C65-4D26-A1BF-AC3D40C98576}">
      <dgm:prSet/>
      <dgm:spPr/>
      <dgm:t>
        <a:bodyPr/>
        <a:lstStyle/>
        <a:p>
          <a:endParaRPr lang="en-US"/>
        </a:p>
      </dgm:t>
    </dgm:pt>
    <dgm:pt modelId="{39BC7C97-4B62-4C3B-8905-5A65AA5A83C6}" type="sibTrans" cxnId="{8857C696-3C65-4D26-A1BF-AC3D40C98576}">
      <dgm:prSet/>
      <dgm:spPr/>
      <dgm:t>
        <a:bodyPr/>
        <a:lstStyle/>
        <a:p>
          <a:endParaRPr lang="en-US"/>
        </a:p>
      </dgm:t>
    </dgm:pt>
    <dgm:pt modelId="{AFEFC969-F08F-7043-96E0-EAF818203A1B}" type="pres">
      <dgm:prSet presAssocID="{AC0532F0-1201-4B04-8EE3-21808732CE4C}" presName="outerComposite" presStyleCnt="0">
        <dgm:presLayoutVars>
          <dgm:chMax val="5"/>
          <dgm:dir/>
          <dgm:resizeHandles val="exact"/>
        </dgm:presLayoutVars>
      </dgm:prSet>
      <dgm:spPr/>
    </dgm:pt>
    <dgm:pt modelId="{FC552A19-F5DD-EB42-AB17-1A1D7BBCDCFD}" type="pres">
      <dgm:prSet presAssocID="{AC0532F0-1201-4B04-8EE3-21808732CE4C}" presName="dummyMaxCanvas" presStyleCnt="0">
        <dgm:presLayoutVars/>
      </dgm:prSet>
      <dgm:spPr/>
    </dgm:pt>
    <dgm:pt modelId="{4880B666-6E13-7249-A8B7-7378AC861134}" type="pres">
      <dgm:prSet presAssocID="{AC0532F0-1201-4B04-8EE3-21808732CE4C}" presName="FourNodes_1" presStyleLbl="node1" presStyleIdx="0" presStyleCnt="4">
        <dgm:presLayoutVars>
          <dgm:bulletEnabled val="1"/>
        </dgm:presLayoutVars>
      </dgm:prSet>
      <dgm:spPr/>
    </dgm:pt>
    <dgm:pt modelId="{BC2B88F5-98B4-2148-9658-DA2384D4B869}" type="pres">
      <dgm:prSet presAssocID="{AC0532F0-1201-4B04-8EE3-21808732CE4C}" presName="FourNodes_2" presStyleLbl="node1" presStyleIdx="1" presStyleCnt="4">
        <dgm:presLayoutVars>
          <dgm:bulletEnabled val="1"/>
        </dgm:presLayoutVars>
      </dgm:prSet>
      <dgm:spPr/>
    </dgm:pt>
    <dgm:pt modelId="{300C8A28-168A-8344-A1A6-C91437B3F544}" type="pres">
      <dgm:prSet presAssocID="{AC0532F0-1201-4B04-8EE3-21808732CE4C}" presName="FourNodes_3" presStyleLbl="node1" presStyleIdx="2" presStyleCnt="4">
        <dgm:presLayoutVars>
          <dgm:bulletEnabled val="1"/>
        </dgm:presLayoutVars>
      </dgm:prSet>
      <dgm:spPr/>
    </dgm:pt>
    <dgm:pt modelId="{ACAC8B0C-BBD2-E840-86BF-35630248716D}" type="pres">
      <dgm:prSet presAssocID="{AC0532F0-1201-4B04-8EE3-21808732CE4C}" presName="FourNodes_4" presStyleLbl="node1" presStyleIdx="3" presStyleCnt="4">
        <dgm:presLayoutVars>
          <dgm:bulletEnabled val="1"/>
        </dgm:presLayoutVars>
      </dgm:prSet>
      <dgm:spPr/>
    </dgm:pt>
    <dgm:pt modelId="{840A4AAC-CA48-2240-9609-F5FDDA5053B7}" type="pres">
      <dgm:prSet presAssocID="{AC0532F0-1201-4B04-8EE3-21808732CE4C}" presName="FourConn_1-2" presStyleLbl="fgAccFollowNode1" presStyleIdx="0" presStyleCnt="3">
        <dgm:presLayoutVars>
          <dgm:bulletEnabled val="1"/>
        </dgm:presLayoutVars>
      </dgm:prSet>
      <dgm:spPr/>
    </dgm:pt>
    <dgm:pt modelId="{15F34717-EC5A-1846-9482-CF2286E5C791}" type="pres">
      <dgm:prSet presAssocID="{AC0532F0-1201-4B04-8EE3-21808732CE4C}" presName="FourConn_2-3" presStyleLbl="fgAccFollowNode1" presStyleIdx="1" presStyleCnt="3">
        <dgm:presLayoutVars>
          <dgm:bulletEnabled val="1"/>
        </dgm:presLayoutVars>
      </dgm:prSet>
      <dgm:spPr/>
    </dgm:pt>
    <dgm:pt modelId="{C47E5736-726D-864B-9F6B-291F093266C4}" type="pres">
      <dgm:prSet presAssocID="{AC0532F0-1201-4B04-8EE3-21808732CE4C}" presName="FourConn_3-4" presStyleLbl="fgAccFollowNode1" presStyleIdx="2" presStyleCnt="3">
        <dgm:presLayoutVars>
          <dgm:bulletEnabled val="1"/>
        </dgm:presLayoutVars>
      </dgm:prSet>
      <dgm:spPr/>
    </dgm:pt>
    <dgm:pt modelId="{30FCA650-7B42-1F4F-806C-88485BE358B2}" type="pres">
      <dgm:prSet presAssocID="{AC0532F0-1201-4B04-8EE3-21808732CE4C}" presName="FourNodes_1_text" presStyleLbl="node1" presStyleIdx="3" presStyleCnt="4">
        <dgm:presLayoutVars>
          <dgm:bulletEnabled val="1"/>
        </dgm:presLayoutVars>
      </dgm:prSet>
      <dgm:spPr/>
    </dgm:pt>
    <dgm:pt modelId="{7DF9DA5D-6287-1749-8AAF-8A247952CB5A}" type="pres">
      <dgm:prSet presAssocID="{AC0532F0-1201-4B04-8EE3-21808732CE4C}" presName="FourNodes_2_text" presStyleLbl="node1" presStyleIdx="3" presStyleCnt="4">
        <dgm:presLayoutVars>
          <dgm:bulletEnabled val="1"/>
        </dgm:presLayoutVars>
      </dgm:prSet>
      <dgm:spPr/>
    </dgm:pt>
    <dgm:pt modelId="{136F68E9-E61F-DB4D-9C5C-391A7F0A8FD7}" type="pres">
      <dgm:prSet presAssocID="{AC0532F0-1201-4B04-8EE3-21808732CE4C}" presName="FourNodes_3_text" presStyleLbl="node1" presStyleIdx="3" presStyleCnt="4">
        <dgm:presLayoutVars>
          <dgm:bulletEnabled val="1"/>
        </dgm:presLayoutVars>
      </dgm:prSet>
      <dgm:spPr/>
    </dgm:pt>
    <dgm:pt modelId="{2948D2CB-4601-6848-AC40-AF6B1FF39565}" type="pres">
      <dgm:prSet presAssocID="{AC0532F0-1201-4B04-8EE3-21808732CE4C}" presName="FourNodes_4_text" presStyleLbl="node1" presStyleIdx="3" presStyleCnt="4">
        <dgm:presLayoutVars>
          <dgm:bulletEnabled val="1"/>
        </dgm:presLayoutVars>
      </dgm:prSet>
      <dgm:spPr/>
    </dgm:pt>
  </dgm:ptLst>
  <dgm:cxnLst>
    <dgm:cxn modelId="{0A58931E-4415-4314-AF37-DC4F1A82738F}" srcId="{AC0532F0-1201-4B04-8EE3-21808732CE4C}" destId="{B53B7BE0-DF4A-4ECF-BBBB-8D8329E74918}" srcOrd="0" destOrd="0" parTransId="{5378DD1F-6505-4F3B-987A-12E09F195124}" sibTransId="{05B35E0C-376C-4381-BECA-C09E847D6FB9}"/>
    <dgm:cxn modelId="{ED91112F-6A37-418B-99B6-356A6325604E}" srcId="{AC0532F0-1201-4B04-8EE3-21808732CE4C}" destId="{DFD8027F-C816-47B0-A154-48BC7D308043}" srcOrd="2" destOrd="0" parTransId="{F7652252-A381-4C1E-AF5E-DB61B4534869}" sibTransId="{6956BFC5-E773-452F-8BB6-D3E861DF62FD}"/>
    <dgm:cxn modelId="{EB7E9B34-9809-7F44-B21E-118613711235}" type="presOf" srcId="{B53B7BE0-DF4A-4ECF-BBBB-8D8329E74918}" destId="{4880B666-6E13-7249-A8B7-7378AC861134}" srcOrd="0" destOrd="0" presId="urn:microsoft.com/office/officeart/2005/8/layout/vProcess5"/>
    <dgm:cxn modelId="{F9EAC76B-9174-474E-A588-FF63E3A2E60B}" type="presOf" srcId="{0FBFB606-A729-4CC3-B4C2-1EE39F05F2B2}" destId="{2948D2CB-4601-6848-AC40-AF6B1FF39565}" srcOrd="1" destOrd="0" presId="urn:microsoft.com/office/officeart/2005/8/layout/vProcess5"/>
    <dgm:cxn modelId="{77812972-9C7C-754D-B3C0-CB66FB747D64}" type="presOf" srcId="{05B35E0C-376C-4381-BECA-C09E847D6FB9}" destId="{840A4AAC-CA48-2240-9609-F5FDDA5053B7}" srcOrd="0" destOrd="0" presId="urn:microsoft.com/office/officeart/2005/8/layout/vProcess5"/>
    <dgm:cxn modelId="{B0887075-A2D3-A949-81E1-4296D8A77D88}" type="presOf" srcId="{DFD8027F-C816-47B0-A154-48BC7D308043}" destId="{300C8A28-168A-8344-A1A6-C91437B3F544}" srcOrd="0" destOrd="0" presId="urn:microsoft.com/office/officeart/2005/8/layout/vProcess5"/>
    <dgm:cxn modelId="{907F8775-0EB1-4644-A93A-D7768052AF1A}" srcId="{AC0532F0-1201-4B04-8EE3-21808732CE4C}" destId="{E7017ABA-48D6-415D-8CC8-A0F130B320C4}" srcOrd="1" destOrd="0" parTransId="{A35428F3-EEF4-4515-AA9C-DBC0773C1E35}" sibTransId="{55C4EC51-315C-44BF-BC51-334BBAF6EC3C}"/>
    <dgm:cxn modelId="{58C1597D-A3EB-4343-B199-FE86998FB96A}" type="presOf" srcId="{DFD8027F-C816-47B0-A154-48BC7D308043}" destId="{136F68E9-E61F-DB4D-9C5C-391A7F0A8FD7}" srcOrd="1" destOrd="0" presId="urn:microsoft.com/office/officeart/2005/8/layout/vProcess5"/>
    <dgm:cxn modelId="{2030858B-C3C7-0A4E-A9B9-0BFDEBC66A7C}" type="presOf" srcId="{E7017ABA-48D6-415D-8CC8-A0F130B320C4}" destId="{7DF9DA5D-6287-1749-8AAF-8A247952CB5A}" srcOrd="1" destOrd="0" presId="urn:microsoft.com/office/officeart/2005/8/layout/vProcess5"/>
    <dgm:cxn modelId="{B3FF908B-6ED2-2648-99E8-C4E8B0D6EC70}" type="presOf" srcId="{AC0532F0-1201-4B04-8EE3-21808732CE4C}" destId="{AFEFC969-F08F-7043-96E0-EAF818203A1B}" srcOrd="0" destOrd="0" presId="urn:microsoft.com/office/officeart/2005/8/layout/vProcess5"/>
    <dgm:cxn modelId="{8857C696-3C65-4D26-A1BF-AC3D40C98576}" srcId="{AC0532F0-1201-4B04-8EE3-21808732CE4C}" destId="{0FBFB606-A729-4CC3-B4C2-1EE39F05F2B2}" srcOrd="3" destOrd="0" parTransId="{9C2D51D2-D67E-4BC3-88D8-18023065AF7E}" sibTransId="{39BC7C97-4B62-4C3B-8905-5A65AA5A83C6}"/>
    <dgm:cxn modelId="{31806CA7-88F6-C64D-A22A-56964F72E17F}" type="presOf" srcId="{6956BFC5-E773-452F-8BB6-D3E861DF62FD}" destId="{C47E5736-726D-864B-9F6B-291F093266C4}" srcOrd="0" destOrd="0" presId="urn:microsoft.com/office/officeart/2005/8/layout/vProcess5"/>
    <dgm:cxn modelId="{A3FFADCF-0705-D34D-915F-0D4112A8F11B}" type="presOf" srcId="{55C4EC51-315C-44BF-BC51-334BBAF6EC3C}" destId="{15F34717-EC5A-1846-9482-CF2286E5C791}" srcOrd="0" destOrd="0" presId="urn:microsoft.com/office/officeart/2005/8/layout/vProcess5"/>
    <dgm:cxn modelId="{C12B57D3-0B6A-7D4A-9622-27F875448DB4}" type="presOf" srcId="{E7017ABA-48D6-415D-8CC8-A0F130B320C4}" destId="{BC2B88F5-98B4-2148-9658-DA2384D4B869}" srcOrd="0" destOrd="0" presId="urn:microsoft.com/office/officeart/2005/8/layout/vProcess5"/>
    <dgm:cxn modelId="{9325BED3-470B-024F-AA48-A2137B472AB6}" type="presOf" srcId="{0FBFB606-A729-4CC3-B4C2-1EE39F05F2B2}" destId="{ACAC8B0C-BBD2-E840-86BF-35630248716D}" srcOrd="0" destOrd="0" presId="urn:microsoft.com/office/officeart/2005/8/layout/vProcess5"/>
    <dgm:cxn modelId="{5B7F58D4-B128-7949-B0AB-4063348690B0}" type="presOf" srcId="{B53B7BE0-DF4A-4ECF-BBBB-8D8329E74918}" destId="{30FCA650-7B42-1F4F-806C-88485BE358B2}" srcOrd="1" destOrd="0" presId="urn:microsoft.com/office/officeart/2005/8/layout/vProcess5"/>
    <dgm:cxn modelId="{BB572905-0A5D-C145-ABDF-885FAEFE337F}" type="presParOf" srcId="{AFEFC969-F08F-7043-96E0-EAF818203A1B}" destId="{FC552A19-F5DD-EB42-AB17-1A1D7BBCDCFD}" srcOrd="0" destOrd="0" presId="urn:microsoft.com/office/officeart/2005/8/layout/vProcess5"/>
    <dgm:cxn modelId="{E633D95C-8D06-2848-9499-CDC5FA2E6E85}" type="presParOf" srcId="{AFEFC969-F08F-7043-96E0-EAF818203A1B}" destId="{4880B666-6E13-7249-A8B7-7378AC861134}" srcOrd="1" destOrd="0" presId="urn:microsoft.com/office/officeart/2005/8/layout/vProcess5"/>
    <dgm:cxn modelId="{0ED97A42-52A3-E744-849E-852923929B40}" type="presParOf" srcId="{AFEFC969-F08F-7043-96E0-EAF818203A1B}" destId="{BC2B88F5-98B4-2148-9658-DA2384D4B869}" srcOrd="2" destOrd="0" presId="urn:microsoft.com/office/officeart/2005/8/layout/vProcess5"/>
    <dgm:cxn modelId="{56CD02AD-A9A3-AA4F-A53F-228294A61396}" type="presParOf" srcId="{AFEFC969-F08F-7043-96E0-EAF818203A1B}" destId="{300C8A28-168A-8344-A1A6-C91437B3F544}" srcOrd="3" destOrd="0" presId="urn:microsoft.com/office/officeart/2005/8/layout/vProcess5"/>
    <dgm:cxn modelId="{C17C7F9A-72C0-DC4E-AA04-76B554731BDE}" type="presParOf" srcId="{AFEFC969-F08F-7043-96E0-EAF818203A1B}" destId="{ACAC8B0C-BBD2-E840-86BF-35630248716D}" srcOrd="4" destOrd="0" presId="urn:microsoft.com/office/officeart/2005/8/layout/vProcess5"/>
    <dgm:cxn modelId="{CCF5967A-5E43-E84D-9364-F1EBB22413E3}" type="presParOf" srcId="{AFEFC969-F08F-7043-96E0-EAF818203A1B}" destId="{840A4AAC-CA48-2240-9609-F5FDDA5053B7}" srcOrd="5" destOrd="0" presId="urn:microsoft.com/office/officeart/2005/8/layout/vProcess5"/>
    <dgm:cxn modelId="{5E1AAAA7-B384-4048-9EB6-C2B9F6BEC3CF}" type="presParOf" srcId="{AFEFC969-F08F-7043-96E0-EAF818203A1B}" destId="{15F34717-EC5A-1846-9482-CF2286E5C791}" srcOrd="6" destOrd="0" presId="urn:microsoft.com/office/officeart/2005/8/layout/vProcess5"/>
    <dgm:cxn modelId="{D7918184-99BD-984F-A3DA-6FEA3E134FBC}" type="presParOf" srcId="{AFEFC969-F08F-7043-96E0-EAF818203A1B}" destId="{C47E5736-726D-864B-9F6B-291F093266C4}" srcOrd="7" destOrd="0" presId="urn:microsoft.com/office/officeart/2005/8/layout/vProcess5"/>
    <dgm:cxn modelId="{634D6AE5-4165-0C48-8A0F-5BCE5CD164E4}" type="presParOf" srcId="{AFEFC969-F08F-7043-96E0-EAF818203A1B}" destId="{30FCA650-7B42-1F4F-806C-88485BE358B2}" srcOrd="8" destOrd="0" presId="urn:microsoft.com/office/officeart/2005/8/layout/vProcess5"/>
    <dgm:cxn modelId="{8B901180-E6E6-8744-9550-C1F1C7D065B9}" type="presParOf" srcId="{AFEFC969-F08F-7043-96E0-EAF818203A1B}" destId="{7DF9DA5D-6287-1749-8AAF-8A247952CB5A}" srcOrd="9" destOrd="0" presId="urn:microsoft.com/office/officeart/2005/8/layout/vProcess5"/>
    <dgm:cxn modelId="{581C1911-2059-E946-9EF4-8A65EECB72CD}" type="presParOf" srcId="{AFEFC969-F08F-7043-96E0-EAF818203A1B}" destId="{136F68E9-E61F-DB4D-9C5C-391A7F0A8FD7}" srcOrd="10" destOrd="0" presId="urn:microsoft.com/office/officeart/2005/8/layout/vProcess5"/>
    <dgm:cxn modelId="{D1249C96-427F-A94D-BEA8-5C56A54628F6}" type="presParOf" srcId="{AFEFC969-F08F-7043-96E0-EAF818203A1B}" destId="{2948D2CB-4601-6848-AC40-AF6B1FF3956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98914F-8BD8-47B1-A45B-915F731D123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573D997-DA0B-43A9-9A9E-95E11DECE4F4}">
      <dgm:prSet/>
      <dgm:spPr/>
      <dgm:t>
        <a:bodyPr/>
        <a:lstStyle/>
        <a:p>
          <a:r>
            <a:rPr lang="en-US"/>
            <a:t>Serial: Type of processing in which one task is completed at a time and all the tasks are executed by the processor in a sequence. Workload of the processor higher.</a:t>
          </a:r>
        </a:p>
      </dgm:t>
    </dgm:pt>
    <dgm:pt modelId="{D3D60CB2-1173-4CE2-89A9-C784FE1B1918}" type="parTrans" cxnId="{911206BA-40C3-42EA-A617-581FBCE8F264}">
      <dgm:prSet/>
      <dgm:spPr/>
      <dgm:t>
        <a:bodyPr/>
        <a:lstStyle/>
        <a:p>
          <a:endParaRPr lang="en-US"/>
        </a:p>
      </dgm:t>
    </dgm:pt>
    <dgm:pt modelId="{C9B7DDD0-1CEB-4C76-8B19-CA3C541C9B85}" type="sibTrans" cxnId="{911206BA-40C3-42EA-A617-581FBCE8F264}">
      <dgm:prSet/>
      <dgm:spPr/>
      <dgm:t>
        <a:bodyPr/>
        <a:lstStyle/>
        <a:p>
          <a:endParaRPr lang="en-US"/>
        </a:p>
      </dgm:t>
    </dgm:pt>
    <dgm:pt modelId="{9CB6AE34-7003-42BD-B2EB-E2EFC9C9196A}">
      <dgm:prSet/>
      <dgm:spPr/>
      <dgm:t>
        <a:bodyPr/>
        <a:lstStyle/>
        <a:p>
          <a:r>
            <a:rPr lang="en-US"/>
            <a:t>Parallel: Type of processing in which multiple tasks are completed at a time by different processors Requires less time to complete the task. Workload per a processor is lower.</a:t>
          </a:r>
        </a:p>
      </dgm:t>
    </dgm:pt>
    <dgm:pt modelId="{D958E09F-B307-45E8-8F3F-D9903A816208}" type="parTrans" cxnId="{936D9DB0-CCED-40B4-A0BB-A23CF9FCFBD5}">
      <dgm:prSet/>
      <dgm:spPr/>
      <dgm:t>
        <a:bodyPr/>
        <a:lstStyle/>
        <a:p>
          <a:endParaRPr lang="en-US"/>
        </a:p>
      </dgm:t>
    </dgm:pt>
    <dgm:pt modelId="{00FB3CEC-CF00-4DD3-AB83-13DB6FE93FF1}" type="sibTrans" cxnId="{936D9DB0-CCED-40B4-A0BB-A23CF9FCFBD5}">
      <dgm:prSet/>
      <dgm:spPr/>
      <dgm:t>
        <a:bodyPr/>
        <a:lstStyle/>
        <a:p>
          <a:endParaRPr lang="en-US"/>
        </a:p>
      </dgm:t>
    </dgm:pt>
    <dgm:pt modelId="{661EE5A5-DFC6-144C-9885-697E055998A6}" type="pres">
      <dgm:prSet presAssocID="{6598914F-8BD8-47B1-A45B-915F731D123C}" presName="outerComposite" presStyleCnt="0">
        <dgm:presLayoutVars>
          <dgm:chMax val="5"/>
          <dgm:dir/>
          <dgm:resizeHandles val="exact"/>
        </dgm:presLayoutVars>
      </dgm:prSet>
      <dgm:spPr/>
    </dgm:pt>
    <dgm:pt modelId="{B545EC07-A814-6F45-B915-F581AD65E293}" type="pres">
      <dgm:prSet presAssocID="{6598914F-8BD8-47B1-A45B-915F731D123C}" presName="dummyMaxCanvas" presStyleCnt="0">
        <dgm:presLayoutVars/>
      </dgm:prSet>
      <dgm:spPr/>
    </dgm:pt>
    <dgm:pt modelId="{8E4EAFE1-D69D-CF4E-9466-3CDCCE365FF4}" type="pres">
      <dgm:prSet presAssocID="{6598914F-8BD8-47B1-A45B-915F731D123C}" presName="TwoNodes_1" presStyleLbl="node1" presStyleIdx="0" presStyleCnt="2">
        <dgm:presLayoutVars>
          <dgm:bulletEnabled val="1"/>
        </dgm:presLayoutVars>
      </dgm:prSet>
      <dgm:spPr/>
    </dgm:pt>
    <dgm:pt modelId="{4B56D03D-397D-BF49-84C6-83706935C542}" type="pres">
      <dgm:prSet presAssocID="{6598914F-8BD8-47B1-A45B-915F731D123C}" presName="TwoNodes_2" presStyleLbl="node1" presStyleIdx="1" presStyleCnt="2">
        <dgm:presLayoutVars>
          <dgm:bulletEnabled val="1"/>
        </dgm:presLayoutVars>
      </dgm:prSet>
      <dgm:spPr/>
    </dgm:pt>
    <dgm:pt modelId="{2101028D-8D16-5C45-986F-C7C851C2BC8C}" type="pres">
      <dgm:prSet presAssocID="{6598914F-8BD8-47B1-A45B-915F731D123C}" presName="TwoConn_1-2" presStyleLbl="fgAccFollowNode1" presStyleIdx="0" presStyleCnt="1">
        <dgm:presLayoutVars>
          <dgm:bulletEnabled val="1"/>
        </dgm:presLayoutVars>
      </dgm:prSet>
      <dgm:spPr/>
    </dgm:pt>
    <dgm:pt modelId="{75745D9D-6F9A-4F49-A2C8-073812957AD5}" type="pres">
      <dgm:prSet presAssocID="{6598914F-8BD8-47B1-A45B-915F731D123C}" presName="TwoNodes_1_text" presStyleLbl="node1" presStyleIdx="1" presStyleCnt="2">
        <dgm:presLayoutVars>
          <dgm:bulletEnabled val="1"/>
        </dgm:presLayoutVars>
      </dgm:prSet>
      <dgm:spPr/>
    </dgm:pt>
    <dgm:pt modelId="{B8ECCFDC-2624-994B-B8F8-0CF410CE187C}" type="pres">
      <dgm:prSet presAssocID="{6598914F-8BD8-47B1-A45B-915F731D123C}" presName="TwoNodes_2_text" presStyleLbl="node1" presStyleIdx="1" presStyleCnt="2">
        <dgm:presLayoutVars>
          <dgm:bulletEnabled val="1"/>
        </dgm:presLayoutVars>
      </dgm:prSet>
      <dgm:spPr/>
    </dgm:pt>
  </dgm:ptLst>
  <dgm:cxnLst>
    <dgm:cxn modelId="{4E10AB28-6B38-CF4D-BAFF-BD6BBD697997}" type="presOf" srcId="{3573D997-DA0B-43A9-9A9E-95E11DECE4F4}" destId="{8E4EAFE1-D69D-CF4E-9466-3CDCCE365FF4}" srcOrd="0" destOrd="0" presId="urn:microsoft.com/office/officeart/2005/8/layout/vProcess5"/>
    <dgm:cxn modelId="{BE534D61-1757-6F43-8A64-E7CD23A86F85}" type="presOf" srcId="{3573D997-DA0B-43A9-9A9E-95E11DECE4F4}" destId="{75745D9D-6F9A-4F49-A2C8-073812957AD5}" srcOrd="1" destOrd="0" presId="urn:microsoft.com/office/officeart/2005/8/layout/vProcess5"/>
    <dgm:cxn modelId="{43662984-1B67-C043-B4ED-6C03881D3CDF}" type="presOf" srcId="{C9B7DDD0-1CEB-4C76-8B19-CA3C541C9B85}" destId="{2101028D-8D16-5C45-986F-C7C851C2BC8C}" srcOrd="0" destOrd="0" presId="urn:microsoft.com/office/officeart/2005/8/layout/vProcess5"/>
    <dgm:cxn modelId="{936D9DB0-CCED-40B4-A0BB-A23CF9FCFBD5}" srcId="{6598914F-8BD8-47B1-A45B-915F731D123C}" destId="{9CB6AE34-7003-42BD-B2EB-E2EFC9C9196A}" srcOrd="1" destOrd="0" parTransId="{D958E09F-B307-45E8-8F3F-D9903A816208}" sibTransId="{00FB3CEC-CF00-4DD3-AB83-13DB6FE93FF1}"/>
    <dgm:cxn modelId="{9ED767B9-6297-7747-AE48-8973C94D0CC1}" type="presOf" srcId="{9CB6AE34-7003-42BD-B2EB-E2EFC9C9196A}" destId="{4B56D03D-397D-BF49-84C6-83706935C542}" srcOrd="0" destOrd="0" presId="urn:microsoft.com/office/officeart/2005/8/layout/vProcess5"/>
    <dgm:cxn modelId="{911206BA-40C3-42EA-A617-581FBCE8F264}" srcId="{6598914F-8BD8-47B1-A45B-915F731D123C}" destId="{3573D997-DA0B-43A9-9A9E-95E11DECE4F4}" srcOrd="0" destOrd="0" parTransId="{D3D60CB2-1173-4CE2-89A9-C784FE1B1918}" sibTransId="{C9B7DDD0-1CEB-4C76-8B19-CA3C541C9B85}"/>
    <dgm:cxn modelId="{D052FED1-5AAF-7447-9CC6-F911DF95C359}" type="presOf" srcId="{6598914F-8BD8-47B1-A45B-915F731D123C}" destId="{661EE5A5-DFC6-144C-9885-697E055998A6}" srcOrd="0" destOrd="0" presId="urn:microsoft.com/office/officeart/2005/8/layout/vProcess5"/>
    <dgm:cxn modelId="{DD2444EB-711D-364C-A76E-4A3F963BA5F3}" type="presOf" srcId="{9CB6AE34-7003-42BD-B2EB-E2EFC9C9196A}" destId="{B8ECCFDC-2624-994B-B8F8-0CF410CE187C}" srcOrd="1" destOrd="0" presId="urn:microsoft.com/office/officeart/2005/8/layout/vProcess5"/>
    <dgm:cxn modelId="{057AAADD-E23E-394C-B524-E31D9DF17AAC}" type="presParOf" srcId="{661EE5A5-DFC6-144C-9885-697E055998A6}" destId="{B545EC07-A814-6F45-B915-F581AD65E293}" srcOrd="0" destOrd="0" presId="urn:microsoft.com/office/officeart/2005/8/layout/vProcess5"/>
    <dgm:cxn modelId="{DCE816F9-DF32-2F43-A701-65C397739C56}" type="presParOf" srcId="{661EE5A5-DFC6-144C-9885-697E055998A6}" destId="{8E4EAFE1-D69D-CF4E-9466-3CDCCE365FF4}" srcOrd="1" destOrd="0" presId="urn:microsoft.com/office/officeart/2005/8/layout/vProcess5"/>
    <dgm:cxn modelId="{15D6C190-A356-1845-868C-88E4B3C1F012}" type="presParOf" srcId="{661EE5A5-DFC6-144C-9885-697E055998A6}" destId="{4B56D03D-397D-BF49-84C6-83706935C542}" srcOrd="2" destOrd="0" presId="urn:microsoft.com/office/officeart/2005/8/layout/vProcess5"/>
    <dgm:cxn modelId="{39FA1441-9918-FA48-8688-11B9AF912C7D}" type="presParOf" srcId="{661EE5A5-DFC6-144C-9885-697E055998A6}" destId="{2101028D-8D16-5C45-986F-C7C851C2BC8C}" srcOrd="3" destOrd="0" presId="urn:microsoft.com/office/officeart/2005/8/layout/vProcess5"/>
    <dgm:cxn modelId="{399AAB70-66C7-154B-97BE-F2B6938874FD}" type="presParOf" srcId="{661EE5A5-DFC6-144C-9885-697E055998A6}" destId="{75745D9D-6F9A-4F49-A2C8-073812957AD5}" srcOrd="4" destOrd="0" presId="urn:microsoft.com/office/officeart/2005/8/layout/vProcess5"/>
    <dgm:cxn modelId="{2F66747B-D034-8042-8CCF-85F125742A70}" type="presParOf" srcId="{661EE5A5-DFC6-144C-9885-697E055998A6}" destId="{B8ECCFDC-2624-994B-B8F8-0CF410CE187C}"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FEA335-69BE-4AEA-A5EA-79B3E4855F8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7722D4E-98EE-449E-BB34-44547A85518F}">
      <dgm:prSet/>
      <dgm:spPr/>
      <dgm:t>
        <a:bodyPr/>
        <a:lstStyle/>
        <a:p>
          <a:pPr>
            <a:lnSpc>
              <a:spcPct val="100000"/>
            </a:lnSpc>
          </a:pPr>
          <a:r>
            <a:rPr lang="en-US"/>
            <a:t>The data was imported in CSV format.</a:t>
          </a:r>
        </a:p>
      </dgm:t>
    </dgm:pt>
    <dgm:pt modelId="{2744909D-B141-4131-8740-40E8903D6275}" type="parTrans" cxnId="{7ED1A188-A8EE-4181-A9C5-AB8366B200BF}">
      <dgm:prSet/>
      <dgm:spPr/>
      <dgm:t>
        <a:bodyPr/>
        <a:lstStyle/>
        <a:p>
          <a:endParaRPr lang="en-US"/>
        </a:p>
      </dgm:t>
    </dgm:pt>
    <dgm:pt modelId="{C51E582D-DDE2-43BF-8AFD-8C4E5E6D14DF}" type="sibTrans" cxnId="{7ED1A188-A8EE-4181-A9C5-AB8366B200BF}">
      <dgm:prSet/>
      <dgm:spPr/>
      <dgm:t>
        <a:bodyPr/>
        <a:lstStyle/>
        <a:p>
          <a:endParaRPr lang="en-US"/>
        </a:p>
      </dgm:t>
    </dgm:pt>
    <dgm:pt modelId="{2258C6D2-CC98-4AB0-AC90-AEE8786593E4}">
      <dgm:prSet/>
      <dgm:spPr/>
      <dgm:t>
        <a:bodyPr/>
        <a:lstStyle/>
        <a:p>
          <a:pPr>
            <a:lnSpc>
              <a:spcPct val="100000"/>
            </a:lnSpc>
          </a:pPr>
          <a:r>
            <a:rPr lang="en-US"/>
            <a:t>The data was preprocessed, including filtering columns and using a standard scaler procedure.</a:t>
          </a:r>
        </a:p>
      </dgm:t>
    </dgm:pt>
    <dgm:pt modelId="{DD9C6639-FFD5-4926-AA65-A26538CE7DCF}" type="parTrans" cxnId="{EF272D34-0F2A-4A25-AEEB-2D79974C7D5F}">
      <dgm:prSet/>
      <dgm:spPr/>
      <dgm:t>
        <a:bodyPr/>
        <a:lstStyle/>
        <a:p>
          <a:endParaRPr lang="en-US"/>
        </a:p>
      </dgm:t>
    </dgm:pt>
    <dgm:pt modelId="{3CBF2E5F-C7C0-4C27-80F2-2D6AB1577210}" type="sibTrans" cxnId="{EF272D34-0F2A-4A25-AEEB-2D79974C7D5F}">
      <dgm:prSet/>
      <dgm:spPr/>
      <dgm:t>
        <a:bodyPr/>
        <a:lstStyle/>
        <a:p>
          <a:endParaRPr lang="en-US"/>
        </a:p>
      </dgm:t>
    </dgm:pt>
    <dgm:pt modelId="{4F916896-670A-45F6-A6A7-0B200B55488F}">
      <dgm:prSet/>
      <dgm:spPr/>
      <dgm:t>
        <a:bodyPr/>
        <a:lstStyle/>
        <a:p>
          <a:pPr>
            <a:lnSpc>
              <a:spcPct val="100000"/>
            </a:lnSpc>
          </a:pPr>
          <a:r>
            <a:rPr lang="en-US"/>
            <a:t>A Gradient Boosting Classifier model is created.</a:t>
          </a:r>
        </a:p>
      </dgm:t>
    </dgm:pt>
    <dgm:pt modelId="{0EF92D5B-0B3B-4AA7-B385-AF89F0C55A49}" type="parTrans" cxnId="{F952E8FA-F555-45F3-8D0F-103EB982A086}">
      <dgm:prSet/>
      <dgm:spPr/>
      <dgm:t>
        <a:bodyPr/>
        <a:lstStyle/>
        <a:p>
          <a:endParaRPr lang="en-US"/>
        </a:p>
      </dgm:t>
    </dgm:pt>
    <dgm:pt modelId="{C7508E21-0BDF-4613-964B-B16C1A50B8AB}" type="sibTrans" cxnId="{F952E8FA-F555-45F3-8D0F-103EB982A086}">
      <dgm:prSet/>
      <dgm:spPr/>
      <dgm:t>
        <a:bodyPr/>
        <a:lstStyle/>
        <a:p>
          <a:endParaRPr lang="en-US"/>
        </a:p>
      </dgm:t>
    </dgm:pt>
    <dgm:pt modelId="{A11C72C9-F6E2-4AD3-A9B5-C85B156C9D00}">
      <dgm:prSet/>
      <dgm:spPr/>
      <dgm:t>
        <a:bodyPr/>
        <a:lstStyle/>
        <a:p>
          <a:pPr>
            <a:lnSpc>
              <a:spcPct val="100000"/>
            </a:lnSpc>
          </a:pPr>
          <a:r>
            <a:rPr lang="en-US"/>
            <a:t>The same data was fed to the model using multiprocessing, with different settings for the number of cores and the size of the data.</a:t>
          </a:r>
        </a:p>
      </dgm:t>
    </dgm:pt>
    <dgm:pt modelId="{B8CB2DD0-0ECD-4140-8204-6C316B2668FD}" type="parTrans" cxnId="{EF8F37CC-3087-48C2-B918-BBF84A6CDAD4}">
      <dgm:prSet/>
      <dgm:spPr/>
      <dgm:t>
        <a:bodyPr/>
        <a:lstStyle/>
        <a:p>
          <a:endParaRPr lang="en-US"/>
        </a:p>
      </dgm:t>
    </dgm:pt>
    <dgm:pt modelId="{4D7FD61F-676D-4B5B-9DEB-46392E0AA8C3}" type="sibTrans" cxnId="{EF8F37CC-3087-48C2-B918-BBF84A6CDAD4}">
      <dgm:prSet/>
      <dgm:spPr/>
      <dgm:t>
        <a:bodyPr/>
        <a:lstStyle/>
        <a:p>
          <a:endParaRPr lang="en-US"/>
        </a:p>
      </dgm:t>
    </dgm:pt>
    <dgm:pt modelId="{563A016F-BFC5-4CAE-8ED4-85DBA3D9F481}">
      <dgm:prSet/>
      <dgm:spPr/>
      <dgm:t>
        <a:bodyPr/>
        <a:lstStyle/>
        <a:p>
          <a:pPr>
            <a:lnSpc>
              <a:spcPct val="100000"/>
            </a:lnSpc>
          </a:pPr>
          <a:r>
            <a:rPr lang="en-US"/>
            <a:t>The time taken to process the data, the speedup, and the efficiency was calculated for each combination of cores and data size.</a:t>
          </a:r>
        </a:p>
      </dgm:t>
    </dgm:pt>
    <dgm:pt modelId="{5C9AE69E-7896-4DBE-8D42-C14721C83CD8}" type="parTrans" cxnId="{8884534B-BA93-4CB1-B766-D7FC3611FAEB}">
      <dgm:prSet/>
      <dgm:spPr/>
      <dgm:t>
        <a:bodyPr/>
        <a:lstStyle/>
        <a:p>
          <a:endParaRPr lang="en-US"/>
        </a:p>
      </dgm:t>
    </dgm:pt>
    <dgm:pt modelId="{C3D00DDE-6D50-4BD1-86D2-C5CAE407924F}" type="sibTrans" cxnId="{8884534B-BA93-4CB1-B766-D7FC3611FAEB}">
      <dgm:prSet/>
      <dgm:spPr/>
      <dgm:t>
        <a:bodyPr/>
        <a:lstStyle/>
        <a:p>
          <a:endParaRPr lang="en-US"/>
        </a:p>
      </dgm:t>
    </dgm:pt>
    <dgm:pt modelId="{7954C3C5-AC0A-4253-B7DD-CDA277B6F801}" type="pres">
      <dgm:prSet presAssocID="{E7FEA335-69BE-4AEA-A5EA-79B3E4855F88}" presName="root" presStyleCnt="0">
        <dgm:presLayoutVars>
          <dgm:dir/>
          <dgm:resizeHandles val="exact"/>
        </dgm:presLayoutVars>
      </dgm:prSet>
      <dgm:spPr/>
    </dgm:pt>
    <dgm:pt modelId="{EF7ADC41-AD5B-4198-9CD4-6CEF184D61DD}" type="pres">
      <dgm:prSet presAssocID="{07722D4E-98EE-449E-BB34-44547A85518F}" presName="compNode" presStyleCnt="0"/>
      <dgm:spPr/>
    </dgm:pt>
    <dgm:pt modelId="{595BE6AA-771C-4632-B103-87DDB5AE9FF4}" type="pres">
      <dgm:prSet presAssocID="{07722D4E-98EE-449E-BB34-44547A85518F}" presName="bgRect" presStyleLbl="bgShp" presStyleIdx="0" presStyleCnt="5"/>
      <dgm:spPr/>
    </dgm:pt>
    <dgm:pt modelId="{8379DDFA-C03C-4E75-B4A5-A826E8E150C8}" type="pres">
      <dgm:prSet presAssocID="{07722D4E-98EE-449E-BB34-44547A85518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9036DC4C-39B4-4C5C-9094-FBE47ED28B16}" type="pres">
      <dgm:prSet presAssocID="{07722D4E-98EE-449E-BB34-44547A85518F}" presName="spaceRect" presStyleCnt="0"/>
      <dgm:spPr/>
    </dgm:pt>
    <dgm:pt modelId="{F2085E8B-F4BE-4AB7-926A-E68878117C64}" type="pres">
      <dgm:prSet presAssocID="{07722D4E-98EE-449E-BB34-44547A85518F}" presName="parTx" presStyleLbl="revTx" presStyleIdx="0" presStyleCnt="5">
        <dgm:presLayoutVars>
          <dgm:chMax val="0"/>
          <dgm:chPref val="0"/>
        </dgm:presLayoutVars>
      </dgm:prSet>
      <dgm:spPr/>
    </dgm:pt>
    <dgm:pt modelId="{45C6825E-AE94-4B14-99F8-6A2B917C3F87}" type="pres">
      <dgm:prSet presAssocID="{C51E582D-DDE2-43BF-8AFD-8C4E5E6D14DF}" presName="sibTrans" presStyleCnt="0"/>
      <dgm:spPr/>
    </dgm:pt>
    <dgm:pt modelId="{4324E197-C7E9-4366-9EA2-D816ED47BC42}" type="pres">
      <dgm:prSet presAssocID="{2258C6D2-CC98-4AB0-AC90-AEE8786593E4}" presName="compNode" presStyleCnt="0"/>
      <dgm:spPr/>
    </dgm:pt>
    <dgm:pt modelId="{409082DB-62B8-47B8-B161-A0030757F71B}" type="pres">
      <dgm:prSet presAssocID="{2258C6D2-CC98-4AB0-AC90-AEE8786593E4}" presName="bgRect" presStyleLbl="bgShp" presStyleIdx="1" presStyleCnt="5"/>
      <dgm:spPr/>
    </dgm:pt>
    <dgm:pt modelId="{719231BA-0FC8-4AFD-9704-32B6F20E1AE1}" type="pres">
      <dgm:prSet presAssocID="{2258C6D2-CC98-4AB0-AC90-AEE8786593E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378BD71C-4A33-4F73-93C1-C1AE519197BE}" type="pres">
      <dgm:prSet presAssocID="{2258C6D2-CC98-4AB0-AC90-AEE8786593E4}" presName="spaceRect" presStyleCnt="0"/>
      <dgm:spPr/>
    </dgm:pt>
    <dgm:pt modelId="{547473E3-A3B2-4B74-BD7D-F414F4BECE54}" type="pres">
      <dgm:prSet presAssocID="{2258C6D2-CC98-4AB0-AC90-AEE8786593E4}" presName="parTx" presStyleLbl="revTx" presStyleIdx="1" presStyleCnt="5">
        <dgm:presLayoutVars>
          <dgm:chMax val="0"/>
          <dgm:chPref val="0"/>
        </dgm:presLayoutVars>
      </dgm:prSet>
      <dgm:spPr/>
    </dgm:pt>
    <dgm:pt modelId="{94461260-A91E-4673-8181-CFABD1165FEE}" type="pres">
      <dgm:prSet presAssocID="{3CBF2E5F-C7C0-4C27-80F2-2D6AB1577210}" presName="sibTrans" presStyleCnt="0"/>
      <dgm:spPr/>
    </dgm:pt>
    <dgm:pt modelId="{392BA7CA-C100-40FD-88CF-FDD07963DB9F}" type="pres">
      <dgm:prSet presAssocID="{4F916896-670A-45F6-A6A7-0B200B55488F}" presName="compNode" presStyleCnt="0"/>
      <dgm:spPr/>
    </dgm:pt>
    <dgm:pt modelId="{D625F0CE-01E2-4ED1-A96B-CA2DE3E4D756}" type="pres">
      <dgm:prSet presAssocID="{4F916896-670A-45F6-A6A7-0B200B55488F}" presName="bgRect" presStyleLbl="bgShp" presStyleIdx="2" presStyleCnt="5"/>
      <dgm:spPr/>
    </dgm:pt>
    <dgm:pt modelId="{40367370-37E8-4399-AFF9-C5D4FC71FE4C}" type="pres">
      <dgm:prSet presAssocID="{4F916896-670A-45F6-A6A7-0B200B55488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A8A846EA-2D1F-456F-A8F3-BEF06E835A64}" type="pres">
      <dgm:prSet presAssocID="{4F916896-670A-45F6-A6A7-0B200B55488F}" presName="spaceRect" presStyleCnt="0"/>
      <dgm:spPr/>
    </dgm:pt>
    <dgm:pt modelId="{64738DA3-4398-41E6-8F5F-D14F8B84D65B}" type="pres">
      <dgm:prSet presAssocID="{4F916896-670A-45F6-A6A7-0B200B55488F}" presName="parTx" presStyleLbl="revTx" presStyleIdx="2" presStyleCnt="5">
        <dgm:presLayoutVars>
          <dgm:chMax val="0"/>
          <dgm:chPref val="0"/>
        </dgm:presLayoutVars>
      </dgm:prSet>
      <dgm:spPr/>
    </dgm:pt>
    <dgm:pt modelId="{B990230A-F0ED-4FAF-9090-BB0C6794A4C7}" type="pres">
      <dgm:prSet presAssocID="{C7508E21-0BDF-4613-964B-B16C1A50B8AB}" presName="sibTrans" presStyleCnt="0"/>
      <dgm:spPr/>
    </dgm:pt>
    <dgm:pt modelId="{A4A45A12-BDC4-4A0D-B8A6-1F5F2FD799D1}" type="pres">
      <dgm:prSet presAssocID="{A11C72C9-F6E2-4AD3-A9B5-C85B156C9D00}" presName="compNode" presStyleCnt="0"/>
      <dgm:spPr/>
    </dgm:pt>
    <dgm:pt modelId="{741839D8-122E-4E31-A530-CF1AA14FE295}" type="pres">
      <dgm:prSet presAssocID="{A11C72C9-F6E2-4AD3-A9B5-C85B156C9D00}" presName="bgRect" presStyleLbl="bgShp" presStyleIdx="3" presStyleCnt="5"/>
      <dgm:spPr/>
    </dgm:pt>
    <dgm:pt modelId="{4FA71500-AE81-4B00-BB3E-AA5FCFA1A3A1}" type="pres">
      <dgm:prSet presAssocID="{A11C72C9-F6E2-4AD3-A9B5-C85B156C9D0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E0F98EE4-6FA1-4BE0-9E3C-50387C0433F2}" type="pres">
      <dgm:prSet presAssocID="{A11C72C9-F6E2-4AD3-A9B5-C85B156C9D00}" presName="spaceRect" presStyleCnt="0"/>
      <dgm:spPr/>
    </dgm:pt>
    <dgm:pt modelId="{C5388BE9-F203-4130-A601-44FF23072545}" type="pres">
      <dgm:prSet presAssocID="{A11C72C9-F6E2-4AD3-A9B5-C85B156C9D00}" presName="parTx" presStyleLbl="revTx" presStyleIdx="3" presStyleCnt="5">
        <dgm:presLayoutVars>
          <dgm:chMax val="0"/>
          <dgm:chPref val="0"/>
        </dgm:presLayoutVars>
      </dgm:prSet>
      <dgm:spPr/>
    </dgm:pt>
    <dgm:pt modelId="{737B386E-D1E9-4AAD-A8CE-D8B8D2740844}" type="pres">
      <dgm:prSet presAssocID="{4D7FD61F-676D-4B5B-9DEB-46392E0AA8C3}" presName="sibTrans" presStyleCnt="0"/>
      <dgm:spPr/>
    </dgm:pt>
    <dgm:pt modelId="{7F0E47F2-BD89-40E9-A300-B80684E811F6}" type="pres">
      <dgm:prSet presAssocID="{563A016F-BFC5-4CAE-8ED4-85DBA3D9F481}" presName="compNode" presStyleCnt="0"/>
      <dgm:spPr/>
    </dgm:pt>
    <dgm:pt modelId="{FFCE0EFF-1045-4DEA-BE3B-7927D7C1BA53}" type="pres">
      <dgm:prSet presAssocID="{563A016F-BFC5-4CAE-8ED4-85DBA3D9F481}" presName="bgRect" presStyleLbl="bgShp" presStyleIdx="4" presStyleCnt="5"/>
      <dgm:spPr/>
    </dgm:pt>
    <dgm:pt modelId="{A898DB79-B4E1-48F6-BC29-8E741E4D8F38}" type="pres">
      <dgm:prSet presAssocID="{563A016F-BFC5-4CAE-8ED4-85DBA3D9F48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1E220939-4C72-4678-AC3C-3FAC02D3F465}" type="pres">
      <dgm:prSet presAssocID="{563A016F-BFC5-4CAE-8ED4-85DBA3D9F481}" presName="spaceRect" presStyleCnt="0"/>
      <dgm:spPr/>
    </dgm:pt>
    <dgm:pt modelId="{DDE83503-BF18-4864-BAFE-8ED4BE231481}" type="pres">
      <dgm:prSet presAssocID="{563A016F-BFC5-4CAE-8ED4-85DBA3D9F481}" presName="parTx" presStyleLbl="revTx" presStyleIdx="4" presStyleCnt="5">
        <dgm:presLayoutVars>
          <dgm:chMax val="0"/>
          <dgm:chPref val="0"/>
        </dgm:presLayoutVars>
      </dgm:prSet>
      <dgm:spPr/>
    </dgm:pt>
  </dgm:ptLst>
  <dgm:cxnLst>
    <dgm:cxn modelId="{5B5FFF31-3F58-4A65-99B7-755654561F9B}" type="presOf" srcId="{A11C72C9-F6E2-4AD3-A9B5-C85B156C9D00}" destId="{C5388BE9-F203-4130-A601-44FF23072545}" srcOrd="0" destOrd="0" presId="urn:microsoft.com/office/officeart/2018/2/layout/IconVerticalSolidList"/>
    <dgm:cxn modelId="{EF272D34-0F2A-4A25-AEEB-2D79974C7D5F}" srcId="{E7FEA335-69BE-4AEA-A5EA-79B3E4855F88}" destId="{2258C6D2-CC98-4AB0-AC90-AEE8786593E4}" srcOrd="1" destOrd="0" parTransId="{DD9C6639-FFD5-4926-AA65-A26538CE7DCF}" sibTransId="{3CBF2E5F-C7C0-4C27-80F2-2D6AB1577210}"/>
    <dgm:cxn modelId="{8F688C46-A85C-4666-A7C8-6AA0874481AB}" type="presOf" srcId="{E7FEA335-69BE-4AEA-A5EA-79B3E4855F88}" destId="{7954C3C5-AC0A-4253-B7DD-CDA277B6F801}" srcOrd="0" destOrd="0" presId="urn:microsoft.com/office/officeart/2018/2/layout/IconVerticalSolidList"/>
    <dgm:cxn modelId="{8884534B-BA93-4CB1-B766-D7FC3611FAEB}" srcId="{E7FEA335-69BE-4AEA-A5EA-79B3E4855F88}" destId="{563A016F-BFC5-4CAE-8ED4-85DBA3D9F481}" srcOrd="4" destOrd="0" parTransId="{5C9AE69E-7896-4DBE-8D42-C14721C83CD8}" sibTransId="{C3D00DDE-6D50-4BD1-86D2-C5CAE407924F}"/>
    <dgm:cxn modelId="{7ED1A188-A8EE-4181-A9C5-AB8366B200BF}" srcId="{E7FEA335-69BE-4AEA-A5EA-79B3E4855F88}" destId="{07722D4E-98EE-449E-BB34-44547A85518F}" srcOrd="0" destOrd="0" parTransId="{2744909D-B141-4131-8740-40E8903D6275}" sibTransId="{C51E582D-DDE2-43BF-8AFD-8C4E5E6D14DF}"/>
    <dgm:cxn modelId="{C9039493-82E8-43A2-967A-6D85910551F9}" type="presOf" srcId="{07722D4E-98EE-449E-BB34-44547A85518F}" destId="{F2085E8B-F4BE-4AB7-926A-E68878117C64}" srcOrd="0" destOrd="0" presId="urn:microsoft.com/office/officeart/2018/2/layout/IconVerticalSolidList"/>
    <dgm:cxn modelId="{9F1638A6-E1E1-4FBC-9160-EFE4C517B692}" type="presOf" srcId="{4F916896-670A-45F6-A6A7-0B200B55488F}" destId="{64738DA3-4398-41E6-8F5F-D14F8B84D65B}" srcOrd="0" destOrd="0" presId="urn:microsoft.com/office/officeart/2018/2/layout/IconVerticalSolidList"/>
    <dgm:cxn modelId="{C4E44FB8-F385-4A0F-8D3D-D3F4D207CD96}" type="presOf" srcId="{563A016F-BFC5-4CAE-8ED4-85DBA3D9F481}" destId="{DDE83503-BF18-4864-BAFE-8ED4BE231481}" srcOrd="0" destOrd="0" presId="urn:microsoft.com/office/officeart/2018/2/layout/IconVerticalSolidList"/>
    <dgm:cxn modelId="{EF8F37CC-3087-48C2-B918-BBF84A6CDAD4}" srcId="{E7FEA335-69BE-4AEA-A5EA-79B3E4855F88}" destId="{A11C72C9-F6E2-4AD3-A9B5-C85B156C9D00}" srcOrd="3" destOrd="0" parTransId="{B8CB2DD0-0ECD-4140-8204-6C316B2668FD}" sibTransId="{4D7FD61F-676D-4B5B-9DEB-46392E0AA8C3}"/>
    <dgm:cxn modelId="{A396ABDB-4D78-4E52-825F-D5AE8936D105}" type="presOf" srcId="{2258C6D2-CC98-4AB0-AC90-AEE8786593E4}" destId="{547473E3-A3B2-4B74-BD7D-F414F4BECE54}" srcOrd="0" destOrd="0" presId="urn:microsoft.com/office/officeart/2018/2/layout/IconVerticalSolidList"/>
    <dgm:cxn modelId="{F952E8FA-F555-45F3-8D0F-103EB982A086}" srcId="{E7FEA335-69BE-4AEA-A5EA-79B3E4855F88}" destId="{4F916896-670A-45F6-A6A7-0B200B55488F}" srcOrd="2" destOrd="0" parTransId="{0EF92D5B-0B3B-4AA7-B385-AF89F0C55A49}" sibTransId="{C7508E21-0BDF-4613-964B-B16C1A50B8AB}"/>
    <dgm:cxn modelId="{4BE490B0-2932-4941-BF46-D231447ECC31}" type="presParOf" srcId="{7954C3C5-AC0A-4253-B7DD-CDA277B6F801}" destId="{EF7ADC41-AD5B-4198-9CD4-6CEF184D61DD}" srcOrd="0" destOrd="0" presId="urn:microsoft.com/office/officeart/2018/2/layout/IconVerticalSolidList"/>
    <dgm:cxn modelId="{010BC3F9-DB05-4902-9D63-748EFAB190C1}" type="presParOf" srcId="{EF7ADC41-AD5B-4198-9CD4-6CEF184D61DD}" destId="{595BE6AA-771C-4632-B103-87DDB5AE9FF4}" srcOrd="0" destOrd="0" presId="urn:microsoft.com/office/officeart/2018/2/layout/IconVerticalSolidList"/>
    <dgm:cxn modelId="{4305ABFF-C3C1-494E-95AB-B26C89EC823A}" type="presParOf" srcId="{EF7ADC41-AD5B-4198-9CD4-6CEF184D61DD}" destId="{8379DDFA-C03C-4E75-B4A5-A826E8E150C8}" srcOrd="1" destOrd="0" presId="urn:microsoft.com/office/officeart/2018/2/layout/IconVerticalSolidList"/>
    <dgm:cxn modelId="{167F8E70-282C-4948-9015-F7D9C56BFEC6}" type="presParOf" srcId="{EF7ADC41-AD5B-4198-9CD4-6CEF184D61DD}" destId="{9036DC4C-39B4-4C5C-9094-FBE47ED28B16}" srcOrd="2" destOrd="0" presId="urn:microsoft.com/office/officeart/2018/2/layout/IconVerticalSolidList"/>
    <dgm:cxn modelId="{84588C5A-0551-42DC-8681-49513143E8C3}" type="presParOf" srcId="{EF7ADC41-AD5B-4198-9CD4-6CEF184D61DD}" destId="{F2085E8B-F4BE-4AB7-926A-E68878117C64}" srcOrd="3" destOrd="0" presId="urn:microsoft.com/office/officeart/2018/2/layout/IconVerticalSolidList"/>
    <dgm:cxn modelId="{DD7C57CF-E6DD-4260-86E2-F25594E9F5AA}" type="presParOf" srcId="{7954C3C5-AC0A-4253-B7DD-CDA277B6F801}" destId="{45C6825E-AE94-4B14-99F8-6A2B917C3F87}" srcOrd="1" destOrd="0" presId="urn:microsoft.com/office/officeart/2018/2/layout/IconVerticalSolidList"/>
    <dgm:cxn modelId="{099851BD-C037-4553-98A8-1329ECC24261}" type="presParOf" srcId="{7954C3C5-AC0A-4253-B7DD-CDA277B6F801}" destId="{4324E197-C7E9-4366-9EA2-D816ED47BC42}" srcOrd="2" destOrd="0" presId="urn:microsoft.com/office/officeart/2018/2/layout/IconVerticalSolidList"/>
    <dgm:cxn modelId="{89FDA541-CC9D-42A6-9C50-653DBB72C5C5}" type="presParOf" srcId="{4324E197-C7E9-4366-9EA2-D816ED47BC42}" destId="{409082DB-62B8-47B8-B161-A0030757F71B}" srcOrd="0" destOrd="0" presId="urn:microsoft.com/office/officeart/2018/2/layout/IconVerticalSolidList"/>
    <dgm:cxn modelId="{D4724E23-4751-4BE7-85AA-246F28665A00}" type="presParOf" srcId="{4324E197-C7E9-4366-9EA2-D816ED47BC42}" destId="{719231BA-0FC8-4AFD-9704-32B6F20E1AE1}" srcOrd="1" destOrd="0" presId="urn:microsoft.com/office/officeart/2018/2/layout/IconVerticalSolidList"/>
    <dgm:cxn modelId="{4A32BD4C-E7AE-49E4-9F9C-0C789ACD25BA}" type="presParOf" srcId="{4324E197-C7E9-4366-9EA2-D816ED47BC42}" destId="{378BD71C-4A33-4F73-93C1-C1AE519197BE}" srcOrd="2" destOrd="0" presId="urn:microsoft.com/office/officeart/2018/2/layout/IconVerticalSolidList"/>
    <dgm:cxn modelId="{12F8C0A1-3C38-46E8-B2EC-9236731E7A02}" type="presParOf" srcId="{4324E197-C7E9-4366-9EA2-D816ED47BC42}" destId="{547473E3-A3B2-4B74-BD7D-F414F4BECE54}" srcOrd="3" destOrd="0" presId="urn:microsoft.com/office/officeart/2018/2/layout/IconVerticalSolidList"/>
    <dgm:cxn modelId="{2C5E77EF-5152-4CF6-BA60-6ECE68CE99B1}" type="presParOf" srcId="{7954C3C5-AC0A-4253-B7DD-CDA277B6F801}" destId="{94461260-A91E-4673-8181-CFABD1165FEE}" srcOrd="3" destOrd="0" presId="urn:microsoft.com/office/officeart/2018/2/layout/IconVerticalSolidList"/>
    <dgm:cxn modelId="{501E209E-5F0B-401D-B8AE-ED1E6F2E96A3}" type="presParOf" srcId="{7954C3C5-AC0A-4253-B7DD-CDA277B6F801}" destId="{392BA7CA-C100-40FD-88CF-FDD07963DB9F}" srcOrd="4" destOrd="0" presId="urn:microsoft.com/office/officeart/2018/2/layout/IconVerticalSolidList"/>
    <dgm:cxn modelId="{3024290D-B84E-4A62-90D2-B685E116CB0F}" type="presParOf" srcId="{392BA7CA-C100-40FD-88CF-FDD07963DB9F}" destId="{D625F0CE-01E2-4ED1-A96B-CA2DE3E4D756}" srcOrd="0" destOrd="0" presId="urn:microsoft.com/office/officeart/2018/2/layout/IconVerticalSolidList"/>
    <dgm:cxn modelId="{4B64B497-DACF-4798-8E46-D735999816EA}" type="presParOf" srcId="{392BA7CA-C100-40FD-88CF-FDD07963DB9F}" destId="{40367370-37E8-4399-AFF9-C5D4FC71FE4C}" srcOrd="1" destOrd="0" presId="urn:microsoft.com/office/officeart/2018/2/layout/IconVerticalSolidList"/>
    <dgm:cxn modelId="{291DF732-BB03-4B22-95B4-22F663B5A52D}" type="presParOf" srcId="{392BA7CA-C100-40FD-88CF-FDD07963DB9F}" destId="{A8A846EA-2D1F-456F-A8F3-BEF06E835A64}" srcOrd="2" destOrd="0" presId="urn:microsoft.com/office/officeart/2018/2/layout/IconVerticalSolidList"/>
    <dgm:cxn modelId="{0E29F37C-FB03-4674-A85A-A68EF413DD2F}" type="presParOf" srcId="{392BA7CA-C100-40FD-88CF-FDD07963DB9F}" destId="{64738DA3-4398-41E6-8F5F-D14F8B84D65B}" srcOrd="3" destOrd="0" presId="urn:microsoft.com/office/officeart/2018/2/layout/IconVerticalSolidList"/>
    <dgm:cxn modelId="{703D384B-0FD3-4BD3-BCE0-FC3393138766}" type="presParOf" srcId="{7954C3C5-AC0A-4253-B7DD-CDA277B6F801}" destId="{B990230A-F0ED-4FAF-9090-BB0C6794A4C7}" srcOrd="5" destOrd="0" presId="urn:microsoft.com/office/officeart/2018/2/layout/IconVerticalSolidList"/>
    <dgm:cxn modelId="{21FA959F-A895-4AE0-B19C-FBDF6E3B9C8A}" type="presParOf" srcId="{7954C3C5-AC0A-4253-B7DD-CDA277B6F801}" destId="{A4A45A12-BDC4-4A0D-B8A6-1F5F2FD799D1}" srcOrd="6" destOrd="0" presId="urn:microsoft.com/office/officeart/2018/2/layout/IconVerticalSolidList"/>
    <dgm:cxn modelId="{99347574-BAA1-4E1B-B9EE-28A0030EEC41}" type="presParOf" srcId="{A4A45A12-BDC4-4A0D-B8A6-1F5F2FD799D1}" destId="{741839D8-122E-4E31-A530-CF1AA14FE295}" srcOrd="0" destOrd="0" presId="urn:microsoft.com/office/officeart/2018/2/layout/IconVerticalSolidList"/>
    <dgm:cxn modelId="{EB7AB3EB-E9F7-4252-9A90-72643F9B3F33}" type="presParOf" srcId="{A4A45A12-BDC4-4A0D-B8A6-1F5F2FD799D1}" destId="{4FA71500-AE81-4B00-BB3E-AA5FCFA1A3A1}" srcOrd="1" destOrd="0" presId="urn:microsoft.com/office/officeart/2018/2/layout/IconVerticalSolidList"/>
    <dgm:cxn modelId="{875283F6-3645-4076-BA73-F0E36AB1D44D}" type="presParOf" srcId="{A4A45A12-BDC4-4A0D-B8A6-1F5F2FD799D1}" destId="{E0F98EE4-6FA1-4BE0-9E3C-50387C0433F2}" srcOrd="2" destOrd="0" presId="urn:microsoft.com/office/officeart/2018/2/layout/IconVerticalSolidList"/>
    <dgm:cxn modelId="{64AB04D1-025E-4502-8E8E-095D9C09F3D2}" type="presParOf" srcId="{A4A45A12-BDC4-4A0D-B8A6-1F5F2FD799D1}" destId="{C5388BE9-F203-4130-A601-44FF23072545}" srcOrd="3" destOrd="0" presId="urn:microsoft.com/office/officeart/2018/2/layout/IconVerticalSolidList"/>
    <dgm:cxn modelId="{B93D6929-4E82-4931-A6CA-0CBACFBB4D19}" type="presParOf" srcId="{7954C3C5-AC0A-4253-B7DD-CDA277B6F801}" destId="{737B386E-D1E9-4AAD-A8CE-D8B8D2740844}" srcOrd="7" destOrd="0" presId="urn:microsoft.com/office/officeart/2018/2/layout/IconVerticalSolidList"/>
    <dgm:cxn modelId="{2AB4EA07-A886-41F5-91B3-4C8944830093}" type="presParOf" srcId="{7954C3C5-AC0A-4253-B7DD-CDA277B6F801}" destId="{7F0E47F2-BD89-40E9-A300-B80684E811F6}" srcOrd="8" destOrd="0" presId="urn:microsoft.com/office/officeart/2018/2/layout/IconVerticalSolidList"/>
    <dgm:cxn modelId="{BF6AB163-E66B-4360-BED7-633303041326}" type="presParOf" srcId="{7F0E47F2-BD89-40E9-A300-B80684E811F6}" destId="{FFCE0EFF-1045-4DEA-BE3B-7927D7C1BA53}" srcOrd="0" destOrd="0" presId="urn:microsoft.com/office/officeart/2018/2/layout/IconVerticalSolidList"/>
    <dgm:cxn modelId="{023F6743-FC9C-4F54-A216-FFAA16E4D301}" type="presParOf" srcId="{7F0E47F2-BD89-40E9-A300-B80684E811F6}" destId="{A898DB79-B4E1-48F6-BC29-8E741E4D8F38}" srcOrd="1" destOrd="0" presId="urn:microsoft.com/office/officeart/2018/2/layout/IconVerticalSolidList"/>
    <dgm:cxn modelId="{F63E3F50-DC0D-4F0F-B800-6C6DE9D553B9}" type="presParOf" srcId="{7F0E47F2-BD89-40E9-A300-B80684E811F6}" destId="{1E220939-4C72-4678-AC3C-3FAC02D3F465}" srcOrd="2" destOrd="0" presId="urn:microsoft.com/office/officeart/2018/2/layout/IconVerticalSolidList"/>
    <dgm:cxn modelId="{115FAC1F-768A-46CC-AA4F-DAD99A1EC703}" type="presParOf" srcId="{7F0E47F2-BD89-40E9-A300-B80684E811F6}" destId="{DDE83503-BF18-4864-BAFE-8ED4BE2314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7F47F-18A7-4474-9A5D-A44E7A894F0C}">
      <dsp:nvSpPr>
        <dsp:cNvPr id="0" name=""/>
        <dsp:cNvSpPr/>
      </dsp:nvSpPr>
      <dsp:spPr>
        <a:xfrm>
          <a:off x="1299066" y="47956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F27637-46B1-4211-A386-19250FDB23CB}">
      <dsp:nvSpPr>
        <dsp:cNvPr id="0" name=""/>
        <dsp:cNvSpPr/>
      </dsp:nvSpPr>
      <dsp:spPr>
        <a:xfrm>
          <a:off x="111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The amount of time it takes to process the data we use grows proportionally as its size does as well.</a:t>
          </a:r>
        </a:p>
      </dsp:txBody>
      <dsp:txXfrm>
        <a:off x="111066" y="2893916"/>
        <a:ext cx="4320000" cy="720000"/>
      </dsp:txXfrm>
    </dsp:sp>
    <dsp:sp modelId="{AC2A95AE-952D-4DD9-84F4-A1D895CA32DF}">
      <dsp:nvSpPr>
        <dsp:cNvPr id="0" name=""/>
        <dsp:cNvSpPr/>
      </dsp:nvSpPr>
      <dsp:spPr>
        <a:xfrm>
          <a:off x="6375066" y="47956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7A0C88-9EEA-4B28-B46C-4896E08DD30B}">
      <dsp:nvSpPr>
        <dsp:cNvPr id="0" name=""/>
        <dsp:cNvSpPr/>
      </dsp:nvSpPr>
      <dsp:spPr>
        <a:xfrm>
          <a:off x="5187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When the model is put into use, it will be fed a lot of data, which could make it take longer to process and get results.</a:t>
          </a:r>
        </a:p>
      </dsp:txBody>
      <dsp:txXfrm>
        <a:off x="5187066" y="2893916"/>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495D7-302B-4B54-842D-7FBF65F0A261}">
      <dsp:nvSpPr>
        <dsp:cNvPr id="0" name=""/>
        <dsp:cNvSpPr/>
      </dsp:nvSpPr>
      <dsp:spPr>
        <a:xfrm>
          <a:off x="920893" y="795147"/>
          <a:ext cx="1249769" cy="1249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0EB660-308C-45CD-B65C-9DBCA6AF29C8}">
      <dsp:nvSpPr>
        <dsp:cNvPr id="0" name=""/>
        <dsp:cNvSpPr/>
      </dsp:nvSpPr>
      <dsp:spPr>
        <a:xfrm>
          <a:off x="157144" y="2420834"/>
          <a:ext cx="2777266"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We are importing the data in CSV format, with 100,000 rows and 10 columns.</a:t>
          </a:r>
        </a:p>
      </dsp:txBody>
      <dsp:txXfrm>
        <a:off x="157144" y="2420834"/>
        <a:ext cx="2777266" cy="877500"/>
      </dsp:txXfrm>
    </dsp:sp>
    <dsp:sp modelId="{5A7EA6F0-6B45-40B8-BCF9-A04C569ADD6E}">
      <dsp:nvSpPr>
        <dsp:cNvPr id="0" name=""/>
        <dsp:cNvSpPr/>
      </dsp:nvSpPr>
      <dsp:spPr>
        <a:xfrm>
          <a:off x="4184181" y="795147"/>
          <a:ext cx="1249769" cy="1249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EEA22A-9927-4D3A-85DC-3266124611B3}">
      <dsp:nvSpPr>
        <dsp:cNvPr id="0" name=""/>
        <dsp:cNvSpPr/>
      </dsp:nvSpPr>
      <dsp:spPr>
        <a:xfrm>
          <a:off x="3420433" y="2420834"/>
          <a:ext cx="2777266"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We filtered the columns and selected four features: 'num_pages', 'book_rating,' 'book_price', and 'text_lang'. The target variable is 'book_genre'.</a:t>
          </a:r>
        </a:p>
      </dsp:txBody>
      <dsp:txXfrm>
        <a:off x="3420433" y="2420834"/>
        <a:ext cx="2777266" cy="877500"/>
      </dsp:txXfrm>
    </dsp:sp>
    <dsp:sp modelId="{155D2579-944C-4CF9-85FA-38FD3415086E}">
      <dsp:nvSpPr>
        <dsp:cNvPr id="0" name=""/>
        <dsp:cNvSpPr/>
      </dsp:nvSpPr>
      <dsp:spPr>
        <a:xfrm>
          <a:off x="7447469" y="795147"/>
          <a:ext cx="1249769" cy="1249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73E921-3DD8-46B4-BB6A-17A87AF72DB8}">
      <dsp:nvSpPr>
        <dsp:cNvPr id="0" name=""/>
        <dsp:cNvSpPr/>
      </dsp:nvSpPr>
      <dsp:spPr>
        <a:xfrm>
          <a:off x="6683721" y="2420834"/>
          <a:ext cx="2777266"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 ensure that no single column has too much influence on the model, we used a standard scaler procedure to adjust the data. This helps to standardise the values in each column so that they are all on the same scale.</a:t>
          </a:r>
        </a:p>
      </dsp:txBody>
      <dsp:txXfrm>
        <a:off x="6683721" y="2420834"/>
        <a:ext cx="2777266" cy="87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0B666-6E13-7249-A8B7-7378AC861134}">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GradientBoostingClassifier is an ensemble learning method for classification and regression tasks that combines multiple weak prediction models to form a strong predictive model.</a:t>
          </a:r>
        </a:p>
      </dsp:txBody>
      <dsp:txXfrm>
        <a:off x="26377" y="26377"/>
        <a:ext cx="6646626" cy="847812"/>
      </dsp:txXfrm>
    </dsp:sp>
    <dsp:sp modelId="{BC2B88F5-98B4-2148-9658-DA2384D4B869}">
      <dsp:nvSpPr>
        <dsp:cNvPr id="0" name=""/>
        <dsp:cNvSpPr/>
      </dsp:nvSpPr>
      <dsp:spPr>
        <a:xfrm>
          <a:off x="644414" y="1064305"/>
          <a:ext cx="7694506" cy="90056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To train the model, we used the GradientBoostingClassifier algorithm with a setting of n_estimators=100 and learning_rate=0.1.</a:t>
          </a:r>
        </a:p>
      </dsp:txBody>
      <dsp:txXfrm>
        <a:off x="670791" y="1090682"/>
        <a:ext cx="6411969" cy="847812"/>
      </dsp:txXfrm>
    </dsp:sp>
    <dsp:sp modelId="{300C8A28-168A-8344-A1A6-C91437B3F544}">
      <dsp:nvSpPr>
        <dsp:cNvPr id="0" name=""/>
        <dsp:cNvSpPr/>
      </dsp:nvSpPr>
      <dsp:spPr>
        <a:xfrm>
          <a:off x="1279211" y="2128610"/>
          <a:ext cx="7694506" cy="90056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algorithm works by building decision trees in a sequential manner, with each new tree aiming to correct the errors of the previous tree.</a:t>
          </a:r>
        </a:p>
      </dsp:txBody>
      <dsp:txXfrm>
        <a:off x="1305588" y="2154987"/>
        <a:ext cx="6421587" cy="847812"/>
      </dsp:txXfrm>
    </dsp:sp>
    <dsp:sp modelId="{ACAC8B0C-BBD2-E840-86BF-35630248716D}">
      <dsp:nvSpPr>
        <dsp:cNvPr id="0" name=""/>
        <dsp:cNvSpPr/>
      </dsp:nvSpPr>
      <dsp:spPr>
        <a:xfrm>
          <a:off x="1923626" y="3192915"/>
          <a:ext cx="7694506" cy="9005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output of the GradientBoostingClassifier for classification tasks is the class selected by the model with the highest predicted probability.</a:t>
          </a:r>
        </a:p>
      </dsp:txBody>
      <dsp:txXfrm>
        <a:off x="1950003" y="3219292"/>
        <a:ext cx="6411969" cy="847812"/>
      </dsp:txXfrm>
    </dsp:sp>
    <dsp:sp modelId="{840A4AAC-CA48-2240-9609-F5FDDA5053B7}">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15F34717-EC5A-1846-9482-CF2286E5C791}">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C47E5736-726D-864B-9F6B-291F093266C4}">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EAFE1-D69D-CF4E-9466-3CDCCE365FF4}">
      <dsp:nvSpPr>
        <dsp:cNvPr id="0" name=""/>
        <dsp:cNvSpPr/>
      </dsp:nvSpPr>
      <dsp:spPr>
        <a:xfrm>
          <a:off x="0" y="0"/>
          <a:ext cx="8175413" cy="18420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Serial: Type of processing in which one task is completed at a time and all the tasks are executed by the processor in a sequence. Workload of the processor higher.</a:t>
          </a:r>
        </a:p>
      </dsp:txBody>
      <dsp:txXfrm>
        <a:off x="53952" y="53952"/>
        <a:ext cx="6271493" cy="1734162"/>
      </dsp:txXfrm>
    </dsp:sp>
    <dsp:sp modelId="{4B56D03D-397D-BF49-84C6-83706935C542}">
      <dsp:nvSpPr>
        <dsp:cNvPr id="0" name=""/>
        <dsp:cNvSpPr/>
      </dsp:nvSpPr>
      <dsp:spPr>
        <a:xfrm>
          <a:off x="1442719" y="2251415"/>
          <a:ext cx="8175413" cy="18420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Parallel: Type of processing in which multiple tasks are completed at a time by different processors Requires less time to complete the task. Workload per a processor is lower.</a:t>
          </a:r>
        </a:p>
      </dsp:txBody>
      <dsp:txXfrm>
        <a:off x="1496671" y="2305367"/>
        <a:ext cx="5427445" cy="1734162"/>
      </dsp:txXfrm>
    </dsp:sp>
    <dsp:sp modelId="{2101028D-8D16-5C45-986F-C7C851C2BC8C}">
      <dsp:nvSpPr>
        <dsp:cNvPr id="0" name=""/>
        <dsp:cNvSpPr/>
      </dsp:nvSpPr>
      <dsp:spPr>
        <a:xfrm>
          <a:off x="6978069" y="1448069"/>
          <a:ext cx="1197343" cy="119734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247471" y="1448069"/>
        <a:ext cx="658539" cy="9010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BE6AA-771C-4632-B103-87DDB5AE9FF4}">
      <dsp:nvSpPr>
        <dsp:cNvPr id="0" name=""/>
        <dsp:cNvSpPr/>
      </dsp:nvSpPr>
      <dsp:spPr>
        <a:xfrm>
          <a:off x="0" y="3031"/>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9DDFA-C03C-4E75-B4A5-A826E8E150C8}">
      <dsp:nvSpPr>
        <dsp:cNvPr id="0" name=""/>
        <dsp:cNvSpPr/>
      </dsp:nvSpPr>
      <dsp:spPr>
        <a:xfrm>
          <a:off x="195349" y="148333"/>
          <a:ext cx="355181" cy="3551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85E8B-F4BE-4AB7-926A-E68878117C64}">
      <dsp:nvSpPr>
        <dsp:cNvPr id="0" name=""/>
        <dsp:cNvSpPr/>
      </dsp:nvSpPr>
      <dsp:spPr>
        <a:xfrm>
          <a:off x="745881" y="3031"/>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755650">
            <a:lnSpc>
              <a:spcPct val="100000"/>
            </a:lnSpc>
            <a:spcBef>
              <a:spcPct val="0"/>
            </a:spcBef>
            <a:spcAft>
              <a:spcPct val="35000"/>
            </a:spcAft>
            <a:buNone/>
          </a:pPr>
          <a:r>
            <a:rPr lang="en-US" sz="1700" kern="1200"/>
            <a:t>The data was imported in CSV format.</a:t>
          </a:r>
        </a:p>
      </dsp:txBody>
      <dsp:txXfrm>
        <a:off x="745881" y="3031"/>
        <a:ext cx="7850786" cy="645784"/>
      </dsp:txXfrm>
    </dsp:sp>
    <dsp:sp modelId="{409082DB-62B8-47B8-B161-A0030757F71B}">
      <dsp:nvSpPr>
        <dsp:cNvPr id="0" name=""/>
        <dsp:cNvSpPr/>
      </dsp:nvSpPr>
      <dsp:spPr>
        <a:xfrm>
          <a:off x="0" y="810262"/>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231BA-0FC8-4AFD-9704-32B6F20E1AE1}">
      <dsp:nvSpPr>
        <dsp:cNvPr id="0" name=""/>
        <dsp:cNvSpPr/>
      </dsp:nvSpPr>
      <dsp:spPr>
        <a:xfrm>
          <a:off x="195349" y="955564"/>
          <a:ext cx="355181" cy="3551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7473E3-A3B2-4B74-BD7D-F414F4BECE54}">
      <dsp:nvSpPr>
        <dsp:cNvPr id="0" name=""/>
        <dsp:cNvSpPr/>
      </dsp:nvSpPr>
      <dsp:spPr>
        <a:xfrm>
          <a:off x="745881" y="810262"/>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755650">
            <a:lnSpc>
              <a:spcPct val="100000"/>
            </a:lnSpc>
            <a:spcBef>
              <a:spcPct val="0"/>
            </a:spcBef>
            <a:spcAft>
              <a:spcPct val="35000"/>
            </a:spcAft>
            <a:buNone/>
          </a:pPr>
          <a:r>
            <a:rPr lang="en-US" sz="1700" kern="1200"/>
            <a:t>The data was preprocessed, including filtering columns and using a standard scaler procedure.</a:t>
          </a:r>
        </a:p>
      </dsp:txBody>
      <dsp:txXfrm>
        <a:off x="745881" y="810262"/>
        <a:ext cx="7850786" cy="645784"/>
      </dsp:txXfrm>
    </dsp:sp>
    <dsp:sp modelId="{D625F0CE-01E2-4ED1-A96B-CA2DE3E4D756}">
      <dsp:nvSpPr>
        <dsp:cNvPr id="0" name=""/>
        <dsp:cNvSpPr/>
      </dsp:nvSpPr>
      <dsp:spPr>
        <a:xfrm>
          <a:off x="0" y="1617494"/>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67370-37E8-4399-AFF9-C5D4FC71FE4C}">
      <dsp:nvSpPr>
        <dsp:cNvPr id="0" name=""/>
        <dsp:cNvSpPr/>
      </dsp:nvSpPr>
      <dsp:spPr>
        <a:xfrm>
          <a:off x="195349" y="1762795"/>
          <a:ext cx="355181" cy="3551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38DA3-4398-41E6-8F5F-D14F8B84D65B}">
      <dsp:nvSpPr>
        <dsp:cNvPr id="0" name=""/>
        <dsp:cNvSpPr/>
      </dsp:nvSpPr>
      <dsp:spPr>
        <a:xfrm>
          <a:off x="745881" y="1617494"/>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755650">
            <a:lnSpc>
              <a:spcPct val="100000"/>
            </a:lnSpc>
            <a:spcBef>
              <a:spcPct val="0"/>
            </a:spcBef>
            <a:spcAft>
              <a:spcPct val="35000"/>
            </a:spcAft>
            <a:buNone/>
          </a:pPr>
          <a:r>
            <a:rPr lang="en-US" sz="1700" kern="1200"/>
            <a:t>A Gradient Boosting Classifier model is created.</a:t>
          </a:r>
        </a:p>
      </dsp:txBody>
      <dsp:txXfrm>
        <a:off x="745881" y="1617494"/>
        <a:ext cx="7850786" cy="645784"/>
      </dsp:txXfrm>
    </dsp:sp>
    <dsp:sp modelId="{741839D8-122E-4E31-A530-CF1AA14FE295}">
      <dsp:nvSpPr>
        <dsp:cNvPr id="0" name=""/>
        <dsp:cNvSpPr/>
      </dsp:nvSpPr>
      <dsp:spPr>
        <a:xfrm>
          <a:off x="0" y="2424725"/>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A71500-AE81-4B00-BB3E-AA5FCFA1A3A1}">
      <dsp:nvSpPr>
        <dsp:cNvPr id="0" name=""/>
        <dsp:cNvSpPr/>
      </dsp:nvSpPr>
      <dsp:spPr>
        <a:xfrm>
          <a:off x="195349" y="2570026"/>
          <a:ext cx="355181" cy="3551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388BE9-F203-4130-A601-44FF23072545}">
      <dsp:nvSpPr>
        <dsp:cNvPr id="0" name=""/>
        <dsp:cNvSpPr/>
      </dsp:nvSpPr>
      <dsp:spPr>
        <a:xfrm>
          <a:off x="745881" y="2424725"/>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755650">
            <a:lnSpc>
              <a:spcPct val="100000"/>
            </a:lnSpc>
            <a:spcBef>
              <a:spcPct val="0"/>
            </a:spcBef>
            <a:spcAft>
              <a:spcPct val="35000"/>
            </a:spcAft>
            <a:buNone/>
          </a:pPr>
          <a:r>
            <a:rPr lang="en-US" sz="1700" kern="1200"/>
            <a:t>The same data was fed to the model using multiprocessing, with different settings for the number of cores and the size of the data.</a:t>
          </a:r>
        </a:p>
      </dsp:txBody>
      <dsp:txXfrm>
        <a:off x="745881" y="2424725"/>
        <a:ext cx="7850786" cy="645784"/>
      </dsp:txXfrm>
    </dsp:sp>
    <dsp:sp modelId="{FFCE0EFF-1045-4DEA-BE3B-7927D7C1BA53}">
      <dsp:nvSpPr>
        <dsp:cNvPr id="0" name=""/>
        <dsp:cNvSpPr/>
      </dsp:nvSpPr>
      <dsp:spPr>
        <a:xfrm>
          <a:off x="0" y="3231956"/>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8DB79-B4E1-48F6-BC29-8E741E4D8F38}">
      <dsp:nvSpPr>
        <dsp:cNvPr id="0" name=""/>
        <dsp:cNvSpPr/>
      </dsp:nvSpPr>
      <dsp:spPr>
        <a:xfrm>
          <a:off x="195349" y="3377257"/>
          <a:ext cx="355181" cy="3551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E83503-BF18-4864-BAFE-8ED4BE231481}">
      <dsp:nvSpPr>
        <dsp:cNvPr id="0" name=""/>
        <dsp:cNvSpPr/>
      </dsp:nvSpPr>
      <dsp:spPr>
        <a:xfrm>
          <a:off x="745881" y="3231956"/>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755650">
            <a:lnSpc>
              <a:spcPct val="100000"/>
            </a:lnSpc>
            <a:spcBef>
              <a:spcPct val="0"/>
            </a:spcBef>
            <a:spcAft>
              <a:spcPct val="35000"/>
            </a:spcAft>
            <a:buNone/>
          </a:pPr>
          <a:r>
            <a:rPr lang="en-US" sz="1700" kern="1200"/>
            <a:t>The time taken to process the data, the speedup, and the efficiency was calculated for each combination of cores and data size.</a:t>
          </a:r>
        </a:p>
      </dsp:txBody>
      <dsp:txXfrm>
        <a:off x="745881" y="3231956"/>
        <a:ext cx="7850786" cy="64578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4/29/23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DEB19F8D-5A07-18AF-6C03-9AE4EEFB3E17}"/>
              </a:ext>
            </a:extLst>
          </p:cNvPr>
          <p:cNvSpPr>
            <a:spLocks noGrp="1"/>
          </p:cNvSpPr>
          <p:nvPr>
            <p:ph type="subTitle" idx="1"/>
          </p:nvPr>
        </p:nvSpPr>
        <p:spPr>
          <a:xfrm>
            <a:off x="1507067" y="4050833"/>
            <a:ext cx="7766936" cy="1096899"/>
          </a:xfrm>
        </p:spPr>
        <p:txBody>
          <a:bodyPr>
            <a:normAutofit/>
          </a:bodyPr>
          <a:lstStyle/>
          <a:p>
            <a:r>
              <a:rPr lang="en-US">
                <a:solidFill>
                  <a:schemeClr val="tx1"/>
                </a:solidFill>
              </a:rPr>
              <a:t>Name: Tilak Mudgal</a:t>
            </a:r>
          </a:p>
          <a:p>
            <a:r>
              <a:rPr lang="en-US">
                <a:solidFill>
                  <a:schemeClr val="tx1"/>
                </a:solidFill>
              </a:rPr>
              <a:t>ID: 02020599</a:t>
            </a:r>
          </a:p>
        </p:txBody>
      </p:sp>
      <p:sp>
        <p:nvSpPr>
          <p:cNvPr id="2" name="Title 1">
            <a:extLst>
              <a:ext uri="{FF2B5EF4-FFF2-40B4-BE49-F238E27FC236}">
                <a16:creationId xmlns:a16="http://schemas.microsoft.com/office/drawing/2014/main" id="{94013B3C-E06A-A6F0-EB43-38BE39C5C229}"/>
              </a:ext>
            </a:extLst>
          </p:cNvPr>
          <p:cNvSpPr>
            <a:spLocks noGrp="1"/>
          </p:cNvSpPr>
          <p:nvPr>
            <p:ph type="ctrTitle"/>
          </p:nvPr>
        </p:nvSpPr>
        <p:spPr>
          <a:xfrm>
            <a:off x="1507067" y="2404534"/>
            <a:ext cx="7766936" cy="1646302"/>
          </a:xfrm>
        </p:spPr>
        <p:txBody>
          <a:bodyPr>
            <a:normAutofit/>
          </a:bodyPr>
          <a:lstStyle/>
          <a:p>
            <a:pPr>
              <a:lnSpc>
                <a:spcPct val="90000"/>
              </a:lnSpc>
            </a:pPr>
            <a:r>
              <a:rPr lang="en-US" sz="3400"/>
              <a:t>Accelerating Predictive Analytics on Large Datasets through Embarrassingly Parallel Computing</a:t>
            </a:r>
          </a:p>
        </p:txBody>
      </p:sp>
    </p:spTree>
    <p:extLst>
      <p:ext uri="{BB962C8B-B14F-4D97-AF65-F5344CB8AC3E}">
        <p14:creationId xmlns:p14="http://schemas.microsoft.com/office/powerpoint/2010/main" val="28255031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BE218-59CB-3EED-30C3-4D87493FAE50}"/>
              </a:ext>
            </a:extLst>
          </p:cNvPr>
          <p:cNvSpPr>
            <a:spLocks noGrp="1"/>
          </p:cNvSpPr>
          <p:nvPr>
            <p:ph type="title"/>
          </p:nvPr>
        </p:nvSpPr>
        <p:spPr>
          <a:xfrm>
            <a:off x="1333502" y="609600"/>
            <a:ext cx="8596668" cy="1320800"/>
          </a:xfrm>
        </p:spPr>
        <p:txBody>
          <a:bodyPr>
            <a:normAutofit/>
          </a:bodyPr>
          <a:lstStyle/>
          <a:p>
            <a:r>
              <a:rPr lang="en-US"/>
              <a:t>Conclusion</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A691992-0A42-3B18-ADF4-E74A9B1B5CF1}"/>
              </a:ext>
            </a:extLst>
          </p:cNvPr>
          <p:cNvSpPr>
            <a:spLocks noGrp="1"/>
          </p:cNvSpPr>
          <p:nvPr>
            <p:ph idx="1"/>
          </p:nvPr>
        </p:nvSpPr>
        <p:spPr>
          <a:xfrm>
            <a:off x="1333502" y="2160589"/>
            <a:ext cx="8596668" cy="3880773"/>
          </a:xfrm>
        </p:spPr>
        <p:txBody>
          <a:bodyPr>
            <a:normAutofit/>
          </a:bodyPr>
          <a:lstStyle/>
          <a:p>
            <a:r>
              <a:rPr lang="en-US"/>
              <a:t>In conclusion, making predictions quickly for huge datasets can be greatly accelerated by using embarrassingly parallel computation. In this method, the workload is divided into smaller tasks that can run in parallel on a laptop's multiple cores. The total amount of time required for prediction can be decreased by using a supercomputer to access additional cores. Overall, this method can be a useful tool for more quickly producing predictions on large datasets.</a:t>
            </a:r>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4033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70AE0-9FE3-1912-2C33-A9FC32CC6CA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449AF60-7DC4-8E1F-2465-9C3D0FF61268}"/>
              </a:ext>
            </a:extLst>
          </p:cNvPr>
          <p:cNvSpPr>
            <a:spLocks noGrp="1"/>
          </p:cNvSpPr>
          <p:nvPr>
            <p:ph idx="1"/>
          </p:nvPr>
        </p:nvSpPr>
        <p:spPr/>
        <p:txBody>
          <a:bodyPr/>
          <a:lstStyle/>
          <a:p>
            <a:endParaRPr lang="en-US" dirty="0"/>
          </a:p>
          <a:p>
            <a:r>
              <a:rPr lang="en-US" dirty="0"/>
              <a:t>Multiprocessing :https://</a:t>
            </a:r>
            <a:r>
              <a:rPr lang="en-US" dirty="0" err="1"/>
              <a:t>docs.python.org</a:t>
            </a:r>
            <a:r>
              <a:rPr lang="en-US" dirty="0"/>
              <a:t>/3/library/</a:t>
            </a:r>
            <a:r>
              <a:rPr lang="en-US" dirty="0" err="1"/>
              <a:t>multiprocessing.html</a:t>
            </a:r>
            <a:endParaRPr lang="en-US" dirty="0"/>
          </a:p>
          <a:p>
            <a:r>
              <a:rPr lang="en-US" dirty="0" err="1"/>
              <a:t>Pandas:https</a:t>
            </a:r>
            <a:r>
              <a:rPr lang="en-US" dirty="0"/>
              <a:t>://</a:t>
            </a:r>
            <a:r>
              <a:rPr lang="en-US" dirty="0" err="1"/>
              <a:t>pandas.pydata.org</a:t>
            </a:r>
            <a:r>
              <a:rPr lang="en-US" dirty="0"/>
              <a:t>/</a:t>
            </a:r>
          </a:p>
          <a:p>
            <a:r>
              <a:rPr lang="en-US" dirty="0"/>
              <a:t>Parallelization with </a:t>
            </a:r>
            <a:r>
              <a:rPr lang="en-US" dirty="0" err="1"/>
              <a:t>MultiProcessing</a:t>
            </a:r>
            <a:r>
              <a:rPr lang="en-US" dirty="0"/>
              <a:t>: https://</a:t>
            </a:r>
            <a:r>
              <a:rPr lang="en-US" dirty="0" err="1"/>
              <a:t>towardsdatascience.com</a:t>
            </a:r>
            <a:r>
              <a:rPr lang="en-US" dirty="0"/>
              <a:t>/parallelization-w-multiprocessing-in-python-bd2fc234f516</a:t>
            </a:r>
          </a:p>
          <a:p>
            <a:r>
              <a:rPr lang="en-US" dirty="0"/>
              <a:t>Seaborn: https://</a:t>
            </a:r>
            <a:r>
              <a:rPr lang="en-US" dirty="0" err="1"/>
              <a:t>seaborn.pydata.org</a:t>
            </a:r>
            <a:r>
              <a:rPr lang="en-US" dirty="0"/>
              <a:t>/</a:t>
            </a:r>
          </a:p>
          <a:p>
            <a:r>
              <a:rPr lang="en-US" dirty="0"/>
              <a:t>Matplotlib: https://</a:t>
            </a:r>
            <a:r>
              <a:rPr lang="en-US" dirty="0" err="1"/>
              <a:t>matplotlib.org</a:t>
            </a:r>
            <a:r>
              <a:rPr lang="en-US" dirty="0"/>
              <a:t>/</a:t>
            </a:r>
            <a:br>
              <a:rPr lang="en-US" dirty="0"/>
            </a:br>
            <a:endParaRPr lang="en-US" dirty="0"/>
          </a:p>
          <a:p>
            <a:endParaRPr lang="en-US" dirty="0"/>
          </a:p>
        </p:txBody>
      </p:sp>
    </p:spTree>
    <p:extLst>
      <p:ext uri="{BB962C8B-B14F-4D97-AF65-F5344CB8AC3E}">
        <p14:creationId xmlns:p14="http://schemas.microsoft.com/office/powerpoint/2010/main" val="61307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9C908-9E2C-E981-DD5F-1AAC181E225D}"/>
              </a:ext>
            </a:extLst>
          </p:cNvPr>
          <p:cNvSpPr>
            <a:spLocks noGrp="1"/>
          </p:cNvSpPr>
          <p:nvPr>
            <p:ph idx="1"/>
          </p:nvPr>
        </p:nvSpPr>
        <p:spPr>
          <a:xfrm>
            <a:off x="824479" y="1288231"/>
            <a:ext cx="8596668" cy="3880773"/>
          </a:xfrm>
        </p:spPr>
        <p:txBody>
          <a:bodyPr anchor="ctr">
            <a:normAutofit/>
          </a:bodyPr>
          <a:lstStyle/>
          <a:p>
            <a:pPr marL="0" indent="0" algn="ctr">
              <a:buNone/>
            </a:pPr>
            <a:r>
              <a:rPr lang="en-US" sz="5400" dirty="0"/>
              <a:t>THANK YOU</a:t>
            </a:r>
          </a:p>
        </p:txBody>
      </p:sp>
    </p:spTree>
    <p:extLst>
      <p:ext uri="{BB962C8B-B14F-4D97-AF65-F5344CB8AC3E}">
        <p14:creationId xmlns:p14="http://schemas.microsoft.com/office/powerpoint/2010/main" val="106731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38C88-28C6-8DD9-8623-B56C17484AC5}"/>
              </a:ext>
            </a:extLst>
          </p:cNvPr>
          <p:cNvSpPr>
            <a:spLocks noGrp="1"/>
          </p:cNvSpPr>
          <p:nvPr>
            <p:ph type="title"/>
          </p:nvPr>
        </p:nvSpPr>
        <p:spPr>
          <a:xfrm>
            <a:off x="1286933" y="609600"/>
            <a:ext cx="10197494" cy="1099457"/>
          </a:xfrm>
        </p:spPr>
        <p:txBody>
          <a:bodyPr>
            <a:normAutofit/>
          </a:bodyPr>
          <a:lstStyle/>
          <a:p>
            <a:r>
              <a:rPr lang="en-US" dirty="0"/>
              <a:t>Balancing Time and Data Size</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C2B7DF2-69E3-9A7D-ED4D-6D2E751ED158}"/>
              </a:ext>
            </a:extLst>
          </p:cNvPr>
          <p:cNvGraphicFramePr>
            <a:graphicFrameLocks noGrp="1"/>
          </p:cNvGraphicFramePr>
          <p:nvPr>
            <p:ph idx="1"/>
            <p:extLst>
              <p:ext uri="{D42A27DB-BD31-4B8C-83A1-F6EECF244321}">
                <p14:modId xmlns:p14="http://schemas.microsoft.com/office/powerpoint/2010/main" val="228287307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473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F1116-3A3C-E156-51DF-7E1039EFFD22}"/>
              </a:ext>
            </a:extLst>
          </p:cNvPr>
          <p:cNvSpPr>
            <a:spLocks noGrp="1"/>
          </p:cNvSpPr>
          <p:nvPr>
            <p:ph type="title"/>
          </p:nvPr>
        </p:nvSpPr>
        <p:spPr>
          <a:xfrm>
            <a:off x="1286933" y="609600"/>
            <a:ext cx="10197494" cy="1099457"/>
          </a:xfrm>
        </p:spPr>
        <p:txBody>
          <a:bodyPr>
            <a:normAutofit/>
          </a:bodyPr>
          <a:lstStyle/>
          <a:p>
            <a:pPr>
              <a:lnSpc>
                <a:spcPct val="90000"/>
              </a:lnSpc>
            </a:pPr>
            <a:r>
              <a:rPr lang="en-US" dirty="0"/>
              <a:t>Importing data and Preprocessing</a:t>
            </a:r>
            <a:br>
              <a:rPr lang="en-US" dirty="0"/>
            </a:b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8DE9325-011D-FC52-44FD-69AB8D1362E3}"/>
              </a:ext>
            </a:extLst>
          </p:cNvPr>
          <p:cNvGraphicFramePr>
            <a:graphicFrameLocks noGrp="1"/>
          </p:cNvGraphicFramePr>
          <p:nvPr>
            <p:ph idx="1"/>
            <p:extLst>
              <p:ext uri="{D42A27DB-BD31-4B8C-83A1-F6EECF244321}">
                <p14:modId xmlns:p14="http://schemas.microsoft.com/office/powerpoint/2010/main" val="392892031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058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45842-57E7-AC6A-D432-0B89F76BE1E5}"/>
              </a:ext>
            </a:extLst>
          </p:cNvPr>
          <p:cNvSpPr>
            <a:spLocks noGrp="1"/>
          </p:cNvSpPr>
          <p:nvPr>
            <p:ph type="title"/>
          </p:nvPr>
        </p:nvSpPr>
        <p:spPr>
          <a:xfrm>
            <a:off x="1286933" y="609600"/>
            <a:ext cx="10197494" cy="1099457"/>
          </a:xfrm>
        </p:spPr>
        <p:txBody>
          <a:bodyPr>
            <a:normAutofit/>
          </a:bodyPr>
          <a:lstStyle/>
          <a:p>
            <a:r>
              <a:rPr lang="en-US" dirty="0"/>
              <a:t>Model</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E6C0ED0-E775-0785-D14A-85326CE88AD9}"/>
              </a:ext>
            </a:extLst>
          </p:cNvPr>
          <p:cNvGraphicFramePr>
            <a:graphicFrameLocks noGrp="1"/>
          </p:cNvGraphicFramePr>
          <p:nvPr>
            <p:ph idx="1"/>
            <p:extLst>
              <p:ext uri="{D42A27DB-BD31-4B8C-83A1-F6EECF244321}">
                <p14:modId xmlns:p14="http://schemas.microsoft.com/office/powerpoint/2010/main" val="90940795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059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B1991-39D7-1D3F-A237-B6F229B42088}"/>
              </a:ext>
            </a:extLst>
          </p:cNvPr>
          <p:cNvSpPr>
            <a:spLocks noGrp="1"/>
          </p:cNvSpPr>
          <p:nvPr>
            <p:ph type="title"/>
          </p:nvPr>
        </p:nvSpPr>
        <p:spPr>
          <a:xfrm>
            <a:off x="1286933" y="609600"/>
            <a:ext cx="10197494" cy="1099457"/>
          </a:xfrm>
        </p:spPr>
        <p:txBody>
          <a:bodyPr>
            <a:normAutofit/>
          </a:bodyPr>
          <a:lstStyle/>
          <a:p>
            <a:r>
              <a:rPr lang="en-US" dirty="0"/>
              <a:t>Use of Parallel Processing</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619BE48-3ED0-A26B-5C22-ED028AED41C5}"/>
              </a:ext>
            </a:extLst>
          </p:cNvPr>
          <p:cNvGraphicFramePr>
            <a:graphicFrameLocks noGrp="1"/>
          </p:cNvGraphicFramePr>
          <p:nvPr>
            <p:ph idx="1"/>
            <p:extLst>
              <p:ext uri="{D42A27DB-BD31-4B8C-83A1-F6EECF244321}">
                <p14:modId xmlns:p14="http://schemas.microsoft.com/office/powerpoint/2010/main" val="352773402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911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462B-59D6-0669-70EE-CBE67B5B4B21}"/>
              </a:ext>
            </a:extLst>
          </p:cNvPr>
          <p:cNvSpPr>
            <a:spLocks noGrp="1"/>
          </p:cNvSpPr>
          <p:nvPr>
            <p:ph type="title"/>
          </p:nvPr>
        </p:nvSpPr>
        <p:spPr/>
        <p:txBody>
          <a:bodyPr/>
          <a:lstStyle/>
          <a:p>
            <a:r>
              <a:rPr lang="en-US" dirty="0"/>
              <a:t>Steps</a:t>
            </a:r>
          </a:p>
        </p:txBody>
      </p:sp>
      <p:graphicFrame>
        <p:nvGraphicFramePr>
          <p:cNvPr id="15" name="Content Placeholder 2">
            <a:extLst>
              <a:ext uri="{FF2B5EF4-FFF2-40B4-BE49-F238E27FC236}">
                <a16:creationId xmlns:a16="http://schemas.microsoft.com/office/drawing/2014/main" id="{8CFFD618-B1AE-6BF4-269C-EE708D2817A9}"/>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7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867B-BD80-FDEF-5197-3B3A8E0A486D}"/>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2FE28ACD-F8F5-8836-33F5-80F0ADB81EF3}"/>
              </a:ext>
            </a:extLst>
          </p:cNvPr>
          <p:cNvSpPr>
            <a:spLocks noGrp="1"/>
          </p:cNvSpPr>
          <p:nvPr>
            <p:ph idx="1"/>
          </p:nvPr>
        </p:nvSpPr>
        <p:spPr/>
        <p:txBody>
          <a:bodyPr/>
          <a:lstStyle/>
          <a:p>
            <a:r>
              <a:rPr lang="en-US" dirty="0"/>
              <a:t>The implementation of parallel computing in this study was done using the Python programming language.</a:t>
            </a:r>
          </a:p>
          <a:p>
            <a:r>
              <a:rPr lang="en-US" dirty="0"/>
              <a:t>The Python library multiprocessing was used to implement both serial and parallel programming in this study.</a:t>
            </a:r>
          </a:p>
          <a:p>
            <a:r>
              <a:rPr lang="en-US" dirty="0"/>
              <a:t>The use of multiple cores in parallel computing can significantly speed up computations and improve performance.</a:t>
            </a:r>
          </a:p>
          <a:p>
            <a:r>
              <a:rPr lang="en-US" dirty="0"/>
              <a:t>To implement parallelization in this study, we used the Pool() module from the multiprocessing library in Python.</a:t>
            </a:r>
          </a:p>
          <a:p>
            <a:r>
              <a:rPr lang="en-US" dirty="0"/>
              <a:t>The Pool() module allows us to parallelize a function by distributing its tasks among multiple processes, with each process running on a separate core.</a:t>
            </a:r>
          </a:p>
          <a:p>
            <a:endParaRPr lang="en-US" dirty="0"/>
          </a:p>
        </p:txBody>
      </p:sp>
    </p:spTree>
    <p:extLst>
      <p:ext uri="{BB962C8B-B14F-4D97-AF65-F5344CB8AC3E}">
        <p14:creationId xmlns:p14="http://schemas.microsoft.com/office/powerpoint/2010/main" val="676960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651B-6003-9F2C-6936-93837D974D47}"/>
              </a:ext>
            </a:extLst>
          </p:cNvPr>
          <p:cNvSpPr>
            <a:spLocks noGrp="1"/>
          </p:cNvSpPr>
          <p:nvPr>
            <p:ph type="title"/>
          </p:nvPr>
        </p:nvSpPr>
        <p:spPr>
          <a:xfrm>
            <a:off x="677334" y="609600"/>
            <a:ext cx="8596668" cy="1320800"/>
          </a:xfrm>
        </p:spPr>
        <p:txBody>
          <a:bodyPr>
            <a:normAutofit/>
          </a:bodyPr>
          <a:lstStyle/>
          <a:p>
            <a:r>
              <a:rPr lang="en-US"/>
              <a:t>Serial and Parallel time for diff data size</a:t>
            </a:r>
            <a:endParaRPr lang="en-US" dirty="0"/>
          </a:p>
        </p:txBody>
      </p:sp>
      <p:pic>
        <p:nvPicPr>
          <p:cNvPr id="13" name="Picture 12" descr="Text&#10;&#10;Description automatically generated">
            <a:extLst>
              <a:ext uri="{FF2B5EF4-FFF2-40B4-BE49-F238E27FC236}">
                <a16:creationId xmlns:a16="http://schemas.microsoft.com/office/drawing/2014/main" id="{9DD6DB50-523C-AB28-DC6C-8A5C7CDF33F7}"/>
              </a:ext>
            </a:extLst>
          </p:cNvPr>
          <p:cNvPicPr>
            <a:picLocks noChangeAspect="1"/>
          </p:cNvPicPr>
          <p:nvPr/>
        </p:nvPicPr>
        <p:blipFill>
          <a:blip r:embed="rId2"/>
          <a:stretch>
            <a:fillRect/>
          </a:stretch>
        </p:blipFill>
        <p:spPr>
          <a:xfrm>
            <a:off x="6250904" y="1557800"/>
            <a:ext cx="4383758" cy="4318000"/>
          </a:xfrm>
          <a:prstGeom prst="rect">
            <a:avLst/>
          </a:prstGeom>
        </p:spPr>
      </p:pic>
      <p:pic>
        <p:nvPicPr>
          <p:cNvPr id="11" name="Content Placeholder 10" descr="Text&#10;&#10;Description automatically generated">
            <a:extLst>
              <a:ext uri="{FF2B5EF4-FFF2-40B4-BE49-F238E27FC236}">
                <a16:creationId xmlns:a16="http://schemas.microsoft.com/office/drawing/2014/main" id="{91A34578-D2E2-2781-368F-3ED7DEF33205}"/>
              </a:ext>
            </a:extLst>
          </p:cNvPr>
          <p:cNvPicPr>
            <a:picLocks noChangeAspect="1"/>
          </p:cNvPicPr>
          <p:nvPr/>
        </p:nvPicPr>
        <p:blipFill>
          <a:blip r:embed="rId3"/>
          <a:stretch>
            <a:fillRect/>
          </a:stretch>
        </p:blipFill>
        <p:spPr>
          <a:xfrm>
            <a:off x="1514476" y="1579000"/>
            <a:ext cx="4156077" cy="4318000"/>
          </a:xfrm>
          <a:prstGeom prst="rect">
            <a:avLst/>
          </a:prstGeom>
        </p:spPr>
      </p:pic>
    </p:spTree>
    <p:extLst>
      <p:ext uri="{BB962C8B-B14F-4D97-AF65-F5344CB8AC3E}">
        <p14:creationId xmlns:p14="http://schemas.microsoft.com/office/powerpoint/2010/main" val="255186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90AB-97AC-E570-CD59-1E1868CCA8DF}"/>
              </a:ext>
            </a:extLst>
          </p:cNvPr>
          <p:cNvSpPr>
            <a:spLocks noGrp="1"/>
          </p:cNvSpPr>
          <p:nvPr>
            <p:ph type="title"/>
          </p:nvPr>
        </p:nvSpPr>
        <p:spPr/>
        <p:txBody>
          <a:bodyPr/>
          <a:lstStyle/>
          <a:p>
            <a:r>
              <a:rPr lang="en-US" dirty="0"/>
              <a:t>Contd..</a:t>
            </a:r>
          </a:p>
        </p:txBody>
      </p:sp>
      <p:pic>
        <p:nvPicPr>
          <p:cNvPr id="9" name="Content Placeholder 8" descr="Text&#10;&#10;Description automatically generated">
            <a:extLst>
              <a:ext uri="{FF2B5EF4-FFF2-40B4-BE49-F238E27FC236}">
                <a16:creationId xmlns:a16="http://schemas.microsoft.com/office/drawing/2014/main" id="{A026B09B-6D73-5D92-195B-5436FB6FE512}"/>
              </a:ext>
            </a:extLst>
          </p:cNvPr>
          <p:cNvPicPr>
            <a:picLocks noGrp="1" noChangeAspect="1"/>
          </p:cNvPicPr>
          <p:nvPr>
            <p:ph idx="1"/>
          </p:nvPr>
        </p:nvPicPr>
        <p:blipFill>
          <a:blip r:embed="rId2"/>
          <a:stretch>
            <a:fillRect/>
          </a:stretch>
        </p:blipFill>
        <p:spPr>
          <a:xfrm>
            <a:off x="3119476" y="2160588"/>
            <a:ext cx="3713085" cy="3881437"/>
          </a:xfrm>
        </p:spPr>
      </p:pic>
    </p:spTree>
    <p:extLst>
      <p:ext uri="{BB962C8B-B14F-4D97-AF65-F5344CB8AC3E}">
        <p14:creationId xmlns:p14="http://schemas.microsoft.com/office/powerpoint/2010/main" val="33382638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2403</TotalTime>
  <Words>669</Words>
  <Application>Microsoft Macintosh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Accelerating Predictive Analytics on Large Datasets through Embarrassingly Parallel Computing</vt:lpstr>
      <vt:lpstr>Balancing Time and Data Size</vt:lpstr>
      <vt:lpstr>Importing data and Preprocessing </vt:lpstr>
      <vt:lpstr>Model</vt:lpstr>
      <vt:lpstr>Use of Parallel Processing</vt:lpstr>
      <vt:lpstr>Steps</vt:lpstr>
      <vt:lpstr>Methods</vt:lpstr>
      <vt:lpstr>Serial and Parallel time for diff data size</vt:lpstr>
      <vt:lpstr>Contd..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Accelerating Predictive Analytics on Large Datasets through Embarrassingly Parallel Computing</dc:title>
  <dc:creator>Tilak Mudgal</dc:creator>
  <cp:lastModifiedBy>Tilak Mudgal</cp:lastModifiedBy>
  <cp:revision>2</cp:revision>
  <dcterms:created xsi:type="dcterms:W3CDTF">2023-04-30T02:17:40Z</dcterms:created>
  <dcterms:modified xsi:type="dcterms:W3CDTF">2023-05-01T18:20:45Z</dcterms:modified>
</cp:coreProperties>
</file>