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6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2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97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2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40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02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8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2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0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4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1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3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1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0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4EFC11-DE23-44B5-92CD-9F627CF54A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CD1BFA-A076-4E51-BCD5-53A9B2FD4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86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BB83-1953-43D7-8EE3-7EACA434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84936" cy="20706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Oasis infobyte internship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web development and designing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09F07-6372-48AB-BB43-977B4F399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342" y="3897612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Completed by: </a:t>
            </a: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Suraj Agiwale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1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94759-AA4F-449A-9815-BD19BBF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456785"/>
            <a:ext cx="10498015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EE4AE7-7B79-4EE3-A34F-0E0AAC55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2" y="485364"/>
            <a:ext cx="10469436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0CD84-4C1D-436B-8627-AF18073AC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2" y="442495"/>
            <a:ext cx="10469436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35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14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Oasis infobyte internship  web development and designing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 internship  web development and designing</dc:title>
  <dc:creator>Suraj Agiwale</dc:creator>
  <cp:lastModifiedBy>Suraj Agiwale</cp:lastModifiedBy>
  <cp:revision>2</cp:revision>
  <dcterms:created xsi:type="dcterms:W3CDTF">2022-04-29T07:10:43Z</dcterms:created>
  <dcterms:modified xsi:type="dcterms:W3CDTF">2022-04-29T07:18:19Z</dcterms:modified>
</cp:coreProperties>
</file>