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B15A8-A875-4675-80FA-E933E323A17C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36229-4E78-474F-885F-F080A557C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09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DE02-835F-4838-A54C-8D5A4D13B4C5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5BEEACD-311A-449E-B766-3A7BF63C8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40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DE02-835F-4838-A54C-8D5A4D13B4C5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5BEEACD-311A-449E-B766-3A7BF63C8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90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DE02-835F-4838-A54C-8D5A4D13B4C5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5BEEACD-311A-449E-B766-3A7BF63C894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2568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DE02-835F-4838-A54C-8D5A4D13B4C5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BEEACD-311A-449E-B766-3A7BF63C8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754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DE02-835F-4838-A54C-8D5A4D13B4C5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BEEACD-311A-449E-B766-3A7BF63C894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4556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DE02-835F-4838-A54C-8D5A4D13B4C5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BEEACD-311A-449E-B766-3A7BF63C8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36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DE02-835F-4838-A54C-8D5A4D13B4C5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EACD-311A-449E-B766-3A7BF63C8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542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DE02-835F-4838-A54C-8D5A4D13B4C5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EACD-311A-449E-B766-3A7BF63C8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7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DE02-835F-4838-A54C-8D5A4D13B4C5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EACD-311A-449E-B766-3A7BF63C8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97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DE02-835F-4838-A54C-8D5A4D13B4C5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5BEEACD-311A-449E-B766-3A7BF63C8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39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DE02-835F-4838-A54C-8D5A4D13B4C5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5BEEACD-311A-449E-B766-3A7BF63C8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5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DE02-835F-4838-A54C-8D5A4D13B4C5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5BEEACD-311A-449E-B766-3A7BF63C8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52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DE02-835F-4838-A54C-8D5A4D13B4C5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EACD-311A-449E-B766-3A7BF63C8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6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DE02-835F-4838-A54C-8D5A4D13B4C5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EACD-311A-449E-B766-3A7BF63C8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81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DE02-835F-4838-A54C-8D5A4D13B4C5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EACD-311A-449E-B766-3A7BF63C8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45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DE02-835F-4838-A54C-8D5A4D13B4C5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5BEEACD-311A-449E-B766-3A7BF63C8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1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1DE02-835F-4838-A54C-8D5A4D13B4C5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5BEEACD-311A-449E-B766-3A7BF63C8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43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3589" y="1658983"/>
            <a:ext cx="10124303" cy="22359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Customer Segmentation </a:t>
            </a:r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Analysis</a:t>
            </a:r>
            <a:b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</a:br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/>
            </a:r>
            <a:b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Project ID-</a:t>
            </a:r>
            <a:r>
              <a:rPr lang="en-IN" sz="2400" dirty="0"/>
              <a:t> </a:t>
            </a:r>
            <a:r>
              <a:rPr lang="en-IN" sz="2400" dirty="0"/>
              <a:t>PTID-CDA-AUG-23-025</a:t>
            </a:r>
            <a:endParaRPr lang="en-I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722090" y="5668051"/>
            <a:ext cx="4085379" cy="549869"/>
          </a:xfrm>
        </p:spPr>
        <p:txBody>
          <a:bodyPr/>
          <a:lstStyle/>
          <a:p>
            <a:r>
              <a:rPr lang="en-US" sz="1600" b="1" dirty="0" smtClean="0"/>
              <a:t>Project by </a:t>
            </a:r>
            <a:r>
              <a:rPr lang="en-US" sz="1600" b="1" dirty="0" smtClean="0"/>
              <a:t>Datamites</a:t>
            </a:r>
          </a:p>
          <a:p>
            <a:endParaRPr lang="en-US" sz="1600" b="1" dirty="0"/>
          </a:p>
          <a:p>
            <a:r>
              <a:rPr lang="en-US" sz="1600" b="1" dirty="0" smtClean="0"/>
              <a:t>Suraj Kukade</a:t>
            </a:r>
          </a:p>
          <a:p>
            <a:r>
              <a:rPr lang="en-US" sz="1600" b="1" dirty="0" smtClean="0"/>
              <a:t>CDA-17 Apr 2023</a:t>
            </a:r>
            <a:r>
              <a:rPr lang="en-US" sz="1600" b="1" dirty="0" smtClean="0"/>
              <a:t> 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7016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678"/>
            <a:ext cx="8946541" cy="559653"/>
          </a:xfrm>
        </p:spPr>
        <p:txBody>
          <a:bodyPr/>
          <a:lstStyle/>
          <a:p>
            <a:r>
              <a:rPr lang="en-US" dirty="0"/>
              <a:t>8. Distribution of purchase categories relative to other columns?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31" y="1319349"/>
            <a:ext cx="6439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Same as task no. 4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019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553"/>
            <a:ext cx="8946541" cy="520464"/>
          </a:xfrm>
        </p:spPr>
        <p:txBody>
          <a:bodyPr/>
          <a:lstStyle/>
          <a:p>
            <a:r>
              <a:rPr lang="en-US" dirty="0"/>
              <a:t>9. Does the payment method have a relation with other columns?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1" y="1188720"/>
            <a:ext cx="10567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Yes, we can establish a relation between payment method and categories of products we sell.</a:t>
            </a:r>
          </a:p>
          <a:p>
            <a:r>
              <a:rPr lang="en-US" sz="2000" dirty="0" smtClean="0"/>
              <a:t>We can fetch insight that, which category of product is sold by using specific payment method. As mentioned in task no. 10.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2078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3490"/>
            <a:ext cx="8946541" cy="520464"/>
          </a:xfrm>
        </p:spPr>
        <p:txBody>
          <a:bodyPr>
            <a:normAutofit/>
          </a:bodyPr>
          <a:lstStyle/>
          <a:p>
            <a:r>
              <a:rPr lang="en-US" dirty="0"/>
              <a:t>10. How is the distribution of the payment method?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" t="22377" r="6883" b="8094"/>
          <a:stretch/>
        </p:blipFill>
        <p:spPr>
          <a:xfrm>
            <a:off x="169816" y="613954"/>
            <a:ext cx="11926389" cy="58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028" y="2296156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u="sng" dirty="0" smtClean="0"/>
              <a:t>The End.</a:t>
            </a:r>
            <a:br>
              <a:rPr lang="en-US" sz="6000" b="1" u="sng" dirty="0" smtClean="0"/>
            </a:br>
            <a:r>
              <a:rPr lang="en-US" sz="6000" b="1" u="sng" dirty="0"/>
              <a:t/>
            </a:r>
            <a:br>
              <a:rPr lang="en-US" sz="6000" b="1" u="sng" dirty="0"/>
            </a:br>
            <a:r>
              <a:rPr lang="en-US" sz="6000" b="1" u="sng" dirty="0" smtClean="0"/>
              <a:t/>
            </a:r>
            <a:br>
              <a:rPr lang="en-US" sz="6000" b="1" u="sng" dirty="0" smtClean="0"/>
            </a:br>
            <a:r>
              <a:rPr lang="en-US" sz="6000" b="1" u="sng" dirty="0" smtClean="0"/>
              <a:t>Thank you </a:t>
            </a:r>
            <a:endParaRPr lang="en-IN" sz="6000" b="1" u="sng" dirty="0"/>
          </a:p>
        </p:txBody>
      </p:sp>
    </p:spTree>
    <p:extLst>
      <p:ext uri="{BB962C8B-B14F-4D97-AF65-F5344CB8AC3E}">
        <p14:creationId xmlns:p14="http://schemas.microsoft.com/office/powerpoint/2010/main" val="67651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254034"/>
            <a:ext cx="9501213" cy="50335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u="sng" dirty="0" smtClean="0"/>
              <a:t>Task:</a:t>
            </a:r>
            <a:endParaRPr lang="en-US" sz="2600" b="1" u="sng" dirty="0"/>
          </a:p>
          <a:p>
            <a:r>
              <a:rPr lang="en-US" dirty="0" smtClean="0"/>
              <a:t>1</a:t>
            </a:r>
            <a:r>
              <a:rPr lang="en-US" dirty="0"/>
              <a:t>. How is the shopping distribution according to gender?</a:t>
            </a:r>
          </a:p>
          <a:p>
            <a:r>
              <a:rPr lang="en-US" dirty="0"/>
              <a:t>2. Which gender did we sell more products to?</a:t>
            </a:r>
          </a:p>
          <a:p>
            <a:r>
              <a:rPr lang="en-US" dirty="0"/>
              <a:t>3. Which gender generated more revenue?</a:t>
            </a:r>
          </a:p>
          <a:p>
            <a:r>
              <a:rPr lang="en-US" dirty="0"/>
              <a:t>4. Distribution of purchase categories relative to other columns?</a:t>
            </a:r>
          </a:p>
          <a:p>
            <a:r>
              <a:rPr lang="en-US" dirty="0"/>
              <a:t>5. How is the shopping distribution according to age?</a:t>
            </a:r>
          </a:p>
          <a:p>
            <a:r>
              <a:rPr lang="en-US" dirty="0"/>
              <a:t>6. Which age cat did we sell more products to?</a:t>
            </a:r>
          </a:p>
          <a:p>
            <a:r>
              <a:rPr lang="en-US" dirty="0"/>
              <a:t>7. Which age cat generated more revenue?</a:t>
            </a:r>
          </a:p>
          <a:p>
            <a:r>
              <a:rPr lang="en-US" dirty="0"/>
              <a:t>8. Distribution of purchase categories relative to other columns?</a:t>
            </a:r>
          </a:p>
          <a:p>
            <a:r>
              <a:rPr lang="en-US" dirty="0"/>
              <a:t>9. Does the payment method have a relation with other columns?</a:t>
            </a:r>
          </a:p>
          <a:p>
            <a:r>
              <a:rPr lang="en-US" dirty="0"/>
              <a:t>10. How is the distribution of the payment method?</a:t>
            </a:r>
          </a:p>
          <a:p>
            <a:r>
              <a:rPr lang="en-US" dirty="0"/>
              <a:t>11. Visualize the data using Tableau /</a:t>
            </a:r>
            <a:r>
              <a:rPr lang="en-US" dirty="0" smtClean="0"/>
              <a:t>Power BI </a:t>
            </a:r>
            <a:r>
              <a:rPr lang="en-US" dirty="0"/>
              <a:t>and derive</a:t>
            </a:r>
          </a:p>
          <a:p>
            <a:r>
              <a:rPr lang="en-US" dirty="0"/>
              <a:t>insights and give your inputs/suggestions to the company.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3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24" y="146761"/>
            <a:ext cx="8946541" cy="480256"/>
          </a:xfrm>
        </p:spPr>
        <p:txBody>
          <a:bodyPr/>
          <a:lstStyle/>
          <a:p>
            <a:r>
              <a:rPr lang="en-US" dirty="0" smtClean="0"/>
              <a:t>1.How </a:t>
            </a:r>
            <a:r>
              <a:rPr lang="en-US" dirty="0"/>
              <a:t>is the shopping distribution according to gender?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" t="20558" r="7577" b="7603"/>
          <a:stretch/>
        </p:blipFill>
        <p:spPr>
          <a:xfrm>
            <a:off x="135124" y="731520"/>
            <a:ext cx="11908830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5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3490"/>
            <a:ext cx="8946541" cy="507401"/>
          </a:xfrm>
        </p:spPr>
        <p:txBody>
          <a:bodyPr>
            <a:normAutofit/>
          </a:bodyPr>
          <a:lstStyle/>
          <a:p>
            <a:r>
              <a:rPr lang="en-US" dirty="0"/>
              <a:t>2. Which gender did we sell more products to?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" t="21251" r="20520" b="8065"/>
          <a:stretch/>
        </p:blipFill>
        <p:spPr>
          <a:xfrm>
            <a:off x="182879" y="600892"/>
            <a:ext cx="11887200" cy="55778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4320" y="6348549"/>
            <a:ext cx="1179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 have sold more products to the Female. Nearly 180k.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9428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35" y="106553"/>
            <a:ext cx="8946541" cy="468214"/>
          </a:xfrm>
        </p:spPr>
        <p:txBody>
          <a:bodyPr>
            <a:normAutofit/>
          </a:bodyPr>
          <a:lstStyle/>
          <a:p>
            <a:r>
              <a:rPr lang="en-US" dirty="0"/>
              <a:t>3. Which gender generated more revenue?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" t="20760" r="20390" b="7402"/>
          <a:stretch/>
        </p:blipFill>
        <p:spPr>
          <a:xfrm>
            <a:off x="201974" y="574767"/>
            <a:ext cx="11868105" cy="5225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" y="6268124"/>
            <a:ext cx="1179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Gender Female generated more revenue= 150M.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054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8946541" cy="483326"/>
          </a:xfrm>
        </p:spPr>
        <p:txBody>
          <a:bodyPr/>
          <a:lstStyle/>
          <a:p>
            <a:r>
              <a:rPr lang="en-US" dirty="0"/>
              <a:t>4. Distribution of purchase categories relative to other columns?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" t="20539" r="19509" b="7491"/>
          <a:stretch/>
        </p:blipFill>
        <p:spPr>
          <a:xfrm>
            <a:off x="6322423" y="1476101"/>
            <a:ext cx="5747657" cy="4990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t="20415" r="20739" b="6843"/>
          <a:stretch/>
        </p:blipFill>
        <p:spPr>
          <a:xfrm>
            <a:off x="156753" y="1476100"/>
            <a:ext cx="6048104" cy="499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4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678"/>
            <a:ext cx="8946541" cy="455151"/>
          </a:xfrm>
        </p:spPr>
        <p:txBody>
          <a:bodyPr>
            <a:normAutofit/>
          </a:bodyPr>
          <a:lstStyle/>
          <a:p>
            <a:r>
              <a:rPr lang="en-US" dirty="0"/>
              <a:t>5. How is the shopping distribution according to age?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" t="20991" r="18182" b="8095"/>
          <a:stretch/>
        </p:blipFill>
        <p:spPr>
          <a:xfrm>
            <a:off x="182879" y="692331"/>
            <a:ext cx="11900263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3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679"/>
            <a:ext cx="8946541" cy="442088"/>
          </a:xfrm>
        </p:spPr>
        <p:txBody>
          <a:bodyPr>
            <a:normAutofit/>
          </a:bodyPr>
          <a:lstStyle/>
          <a:p>
            <a:r>
              <a:rPr lang="en-US" dirty="0"/>
              <a:t>6. Which age cat did we sell more products to?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" t="20991" r="17922" b="7863"/>
          <a:stretch/>
        </p:blipFill>
        <p:spPr>
          <a:xfrm>
            <a:off x="182880" y="574767"/>
            <a:ext cx="11913326" cy="53949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" y="6268124"/>
            <a:ext cx="1179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Age category we sell more product is 37.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248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14"/>
            <a:ext cx="8946541" cy="481277"/>
          </a:xfrm>
        </p:spPr>
        <p:txBody>
          <a:bodyPr>
            <a:normAutofit/>
          </a:bodyPr>
          <a:lstStyle/>
          <a:p>
            <a:r>
              <a:rPr lang="en-US" dirty="0"/>
              <a:t>7. Which age cat generated more revenue?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" t="20528" r="18571" b="8557"/>
          <a:stretch/>
        </p:blipFill>
        <p:spPr>
          <a:xfrm>
            <a:off x="169816" y="600892"/>
            <a:ext cx="11861075" cy="5473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" y="6268124"/>
            <a:ext cx="1179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Age category generated more revenue is 37.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144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</TotalTime>
  <Words>348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Century Gothic</vt:lpstr>
      <vt:lpstr>Wingdings 3</vt:lpstr>
      <vt:lpstr>Wisp</vt:lpstr>
      <vt:lpstr>Customer Segmentation Analysis  Project ID- PTID-CDA-AUG-23-025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End.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Analysis</dc:title>
  <dc:creator>suraj</dc:creator>
  <cp:lastModifiedBy>suraj</cp:lastModifiedBy>
  <cp:revision>11</cp:revision>
  <dcterms:created xsi:type="dcterms:W3CDTF">2023-09-01T06:31:07Z</dcterms:created>
  <dcterms:modified xsi:type="dcterms:W3CDTF">2023-09-02T08:12:42Z</dcterms:modified>
</cp:coreProperties>
</file>