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Introductory Data Science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Workshop by - Suraj Awal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83100" y="712150"/>
            <a:ext cx="3845100" cy="16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Organized By:</a:t>
            </a:r>
            <a:endParaRPr sz="2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D7E6B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Newa Bidhyarthi Dabu,</a:t>
            </a:r>
            <a:endParaRPr sz="2400">
              <a:solidFill>
                <a:srgbClr val="DD7E6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Purwanchal Campus Committee</a:t>
            </a:r>
            <a:endParaRPr sz="1800">
              <a:solidFill>
                <a:srgbClr val="6D9EEB"/>
              </a:solidFill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0" y="2454975"/>
            <a:ext cx="9144000" cy="26886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Supported By:</a:t>
            </a:r>
            <a:endParaRPr sz="24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Surajawal.pythonanywhere.com                                  Opaline Technologies Pvt. Ltd.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913" y="3292738"/>
            <a:ext cx="1317874" cy="131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900" y="3292750"/>
            <a:ext cx="1317850" cy="13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do you think?</a:t>
            </a:r>
            <a:endParaRPr sz="2400"/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first question: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What is data science and what is its necessity?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Shape 8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Data Science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The world has tons of data.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Data Science is all about playing with data employing scientific methods and processes to get valuable insights  from the data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Unexpected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Highlight what’s new, unusual, or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surprising.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Emotional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Give people a reason to care.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Provide a simple unifying message for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is to come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need?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Programming (Python and R)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Probability and Statistics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Basic Mathematics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Critical Thinking and Analysis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Critical Thinking in Data Science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98" name="Shape 9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99" name="Shape 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0" name="Shape 10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Shape 10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Never think what others think….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 you think what others think, you will never be unique.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0925" y="2713875"/>
            <a:ext cx="3210900" cy="16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Critical Thinking in Data Science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413" y="2595013"/>
            <a:ext cx="19907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Data Scientist……..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  <a:p>
            <a:pPr indent="-317500" lvl="0" marL="45720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t/>
            </a:r>
            <a:endParaRPr b="0" sz="1400"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884050" y="1477625"/>
            <a:ext cx="38463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Sexiest Job of 21st Century.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-"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Article on Harvard Business Review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0" name="Shape 1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Machine Learning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Study and design of software system that learns from past experiences to make future decisions.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Types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Supervised Learning (Regression and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		Classification Problem)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	- Unsupervised Learning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75" y="154650"/>
            <a:ext cx="7337250" cy="48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