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5143500" cx="9144000"/>
  <p:notesSz cx="6858000" cy="9144000"/>
  <p:embeddedFontLst>
    <p:embeddedFont>
      <p:font typeface="Roboto Slab"/>
      <p:regular r:id="rId53"/>
      <p:bold r:id="rId54"/>
    </p:embeddedFont>
    <p:embeddedFont>
      <p:font typeface="Anton"/>
      <p:regular r:id="rId55"/>
    </p:embeddedFont>
    <p:embeddedFont>
      <p:font typeface="Roboto"/>
      <p:regular r:id="rId56"/>
      <p:bold r:id="rId57"/>
      <p:italic r:id="rId58"/>
      <p:boldItalic r:id="rId59"/>
    </p:embeddedFont>
    <p:embeddedFont>
      <p:font typeface="Baloo 2"/>
      <p:regular r:id="rId60"/>
      <p:bold r:id="rId61"/>
    </p:embeddedFont>
    <p:embeddedFont>
      <p:font typeface="Encode Sans Medium"/>
      <p:regular r:id="rId62"/>
      <p:bold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EncodeSansMedium-regular.fntdata"/><Relationship Id="rId61" Type="http://schemas.openxmlformats.org/officeDocument/2006/relationships/font" Target="fonts/Baloo2-bold.fntdata"/><Relationship Id="rId20" Type="http://schemas.openxmlformats.org/officeDocument/2006/relationships/slide" Target="slides/slide15.xml"/><Relationship Id="rId63" Type="http://schemas.openxmlformats.org/officeDocument/2006/relationships/font" Target="fonts/EncodeSansMedium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Baloo2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RobotoSlab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Anton-regular.fntdata"/><Relationship Id="rId10" Type="http://schemas.openxmlformats.org/officeDocument/2006/relationships/slide" Target="slides/slide5.xml"/><Relationship Id="rId54" Type="http://schemas.openxmlformats.org/officeDocument/2006/relationships/font" Target="fonts/RobotoSlab-bold.fntdata"/><Relationship Id="rId13" Type="http://schemas.openxmlformats.org/officeDocument/2006/relationships/slide" Target="slides/slide8.xml"/><Relationship Id="rId57" Type="http://schemas.openxmlformats.org/officeDocument/2006/relationships/font" Target="fonts/Roboto-bold.fntdata"/><Relationship Id="rId12" Type="http://schemas.openxmlformats.org/officeDocument/2006/relationships/slide" Target="slides/slide7.xml"/><Relationship Id="rId56" Type="http://schemas.openxmlformats.org/officeDocument/2006/relationships/font" Target="fonts/Roboto-regular.fntdata"/><Relationship Id="rId15" Type="http://schemas.openxmlformats.org/officeDocument/2006/relationships/slide" Target="slides/slide10.xml"/><Relationship Id="rId59" Type="http://schemas.openxmlformats.org/officeDocument/2006/relationships/font" Target="fonts/Roboto-boldItalic.fntdata"/><Relationship Id="rId14" Type="http://schemas.openxmlformats.org/officeDocument/2006/relationships/slide" Target="slides/slide9.xml"/><Relationship Id="rId58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6c767af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6c767af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6b609b213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6b609b213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6b609b213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6b609b213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6b609b213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6b609b213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f7bc960738_0_14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f7bc960738_0_14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6b609b213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6b609b213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6b609b213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6b609b213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6b609b213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6b609b213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6b609b213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6b609b213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6b609b213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6b609b213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6b609b213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6b609b213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5a4ddf26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5a4ddf26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6b609b213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6b609b213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6b609b213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6b609b213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6b609b213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6b609b213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6b609b213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6b609b213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6b609b213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6b609b213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6b609b213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6b609b213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6b609b213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6b609b213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6b609b213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6b609b213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6b609b213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6b609b213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6b609b213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6b609b213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8e66e209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f8e66e20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6b609b213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6b609b213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6b609b213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6b609b213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6b609b213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6b609b213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6b609b213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6b609b213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6b609b213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6b609b213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6b609b213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6b609b213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69f1428971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69f1428971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6b609b2131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6b609b2131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6b609b2131_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6b609b2131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6b609b2131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6b609b2131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69f142897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69f142897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6b609b2131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6b609b2131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6b609b2131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6b609b2131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6b609b2131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6b609b2131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590fb9d6cc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590fb9d6c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f7bc960738_0_14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f7bc960738_0_14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15916f9245e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15916f9245e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69f1428971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169f1428971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f7bc960738_0_14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f7bc960738_0_14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69f1428971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69f1428971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69f1428971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69f1428971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590fb9d6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590fb9d6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f7bc960738_0_14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f7bc960738_0_14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6b609b213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6b609b213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Relationship Id="rId6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43788" y="1089278"/>
            <a:ext cx="8461395" cy="4065278"/>
          </a:xfrm>
          <a:custGeom>
            <a:rect b="b" l="l" r="r" t="t"/>
            <a:pathLst>
              <a:path extrusionOk="0" h="86592" w="180231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3225" y="777300"/>
            <a:ext cx="4860300" cy="20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25" y="2834325"/>
            <a:ext cx="4680300" cy="5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713225" y="823343"/>
            <a:ext cx="3509100" cy="18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9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subTitle"/>
          </p:nvPr>
        </p:nvSpPr>
        <p:spPr>
          <a:xfrm>
            <a:off x="713225" y="2517004"/>
            <a:ext cx="3509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/>
          <p:nvPr/>
        </p:nvSpPr>
        <p:spPr>
          <a:xfrm flipH="1">
            <a:off x="3677182" y="1585651"/>
            <a:ext cx="7405241" cy="3557849"/>
          </a:xfrm>
          <a:custGeom>
            <a:rect b="b" l="l" r="r" t="t"/>
            <a:pathLst>
              <a:path extrusionOk="0" h="86592" w="180231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1309500" y="1625125"/>
            <a:ext cx="18657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3937275" y="1625125"/>
            <a:ext cx="18657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1309500" y="3131458"/>
            <a:ext cx="18657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3937275" y="3131450"/>
            <a:ext cx="18657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1309500" y="2053951"/>
            <a:ext cx="1865700" cy="690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3937275" y="2053950"/>
            <a:ext cx="1865700" cy="690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7" type="subTitle"/>
          </p:nvPr>
        </p:nvSpPr>
        <p:spPr>
          <a:xfrm>
            <a:off x="1309500" y="3566230"/>
            <a:ext cx="1865700" cy="690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8" type="subTitle"/>
          </p:nvPr>
        </p:nvSpPr>
        <p:spPr>
          <a:xfrm>
            <a:off x="3937275" y="3566222"/>
            <a:ext cx="1865700" cy="690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idx="9" type="title"/>
          </p:nvPr>
        </p:nvSpPr>
        <p:spPr>
          <a:xfrm>
            <a:off x="580625" y="1660497"/>
            <a:ext cx="7314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hasCustomPrompt="1" idx="13" type="title"/>
          </p:nvPr>
        </p:nvSpPr>
        <p:spPr>
          <a:xfrm>
            <a:off x="3228263" y="1660497"/>
            <a:ext cx="726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hasCustomPrompt="1" idx="14" type="title"/>
          </p:nvPr>
        </p:nvSpPr>
        <p:spPr>
          <a:xfrm>
            <a:off x="592100" y="3162745"/>
            <a:ext cx="7374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hasCustomPrompt="1" idx="15" type="title"/>
          </p:nvPr>
        </p:nvSpPr>
        <p:spPr>
          <a:xfrm>
            <a:off x="3236999" y="3162745"/>
            <a:ext cx="726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16" type="subTitle"/>
          </p:nvPr>
        </p:nvSpPr>
        <p:spPr>
          <a:xfrm>
            <a:off x="6565050" y="1625125"/>
            <a:ext cx="18657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7" type="subTitle"/>
          </p:nvPr>
        </p:nvSpPr>
        <p:spPr>
          <a:xfrm>
            <a:off x="6565050" y="3131450"/>
            <a:ext cx="18657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8" type="subTitle"/>
          </p:nvPr>
        </p:nvSpPr>
        <p:spPr>
          <a:xfrm>
            <a:off x="6565050" y="2053951"/>
            <a:ext cx="1865700" cy="690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9" type="subTitle"/>
          </p:nvPr>
        </p:nvSpPr>
        <p:spPr>
          <a:xfrm>
            <a:off x="6565050" y="3566222"/>
            <a:ext cx="1865700" cy="690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20" type="title"/>
          </p:nvPr>
        </p:nvSpPr>
        <p:spPr>
          <a:xfrm>
            <a:off x="5870500" y="1660497"/>
            <a:ext cx="726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hasCustomPrompt="1" idx="21" type="title"/>
          </p:nvPr>
        </p:nvSpPr>
        <p:spPr>
          <a:xfrm>
            <a:off x="5870498" y="3162745"/>
            <a:ext cx="726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 flipH="1">
            <a:off x="713225" y="2325213"/>
            <a:ext cx="39636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 flipH="1">
            <a:off x="713275" y="789025"/>
            <a:ext cx="5364900" cy="1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/>
          <p:nvPr/>
        </p:nvSpPr>
        <p:spPr>
          <a:xfrm>
            <a:off x="1943923" y="2001774"/>
            <a:ext cx="8674520" cy="3511632"/>
          </a:xfrm>
          <a:custGeom>
            <a:rect b="b" l="l" r="r" t="t"/>
            <a:pathLst>
              <a:path extrusionOk="0" h="69369" w="171357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10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713250" y="4382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703525" y="3514350"/>
            <a:ext cx="23532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2" type="subTitle"/>
          </p:nvPr>
        </p:nvSpPr>
        <p:spPr>
          <a:xfrm>
            <a:off x="3394025" y="3514350"/>
            <a:ext cx="23532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3" type="subTitle"/>
          </p:nvPr>
        </p:nvSpPr>
        <p:spPr>
          <a:xfrm>
            <a:off x="703525" y="3968849"/>
            <a:ext cx="23532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4" type="subTitle"/>
          </p:nvPr>
        </p:nvSpPr>
        <p:spPr>
          <a:xfrm>
            <a:off x="3394025" y="3968849"/>
            <a:ext cx="23532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hasCustomPrompt="1" idx="5" type="title"/>
          </p:nvPr>
        </p:nvSpPr>
        <p:spPr>
          <a:xfrm>
            <a:off x="703525" y="1378725"/>
            <a:ext cx="23532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31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83" name="Google Shape;83;p15"/>
          <p:cNvSpPr txBox="1"/>
          <p:nvPr>
            <p:ph hasCustomPrompt="1" idx="6" type="title"/>
          </p:nvPr>
        </p:nvSpPr>
        <p:spPr>
          <a:xfrm>
            <a:off x="3395475" y="1378725"/>
            <a:ext cx="23532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31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84" name="Google Shape;84;p15"/>
          <p:cNvSpPr txBox="1"/>
          <p:nvPr>
            <p:ph idx="7" type="subTitle"/>
          </p:nvPr>
        </p:nvSpPr>
        <p:spPr>
          <a:xfrm>
            <a:off x="6084525" y="3514350"/>
            <a:ext cx="23532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8" type="subTitle"/>
          </p:nvPr>
        </p:nvSpPr>
        <p:spPr>
          <a:xfrm>
            <a:off x="6084525" y="3968849"/>
            <a:ext cx="23532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hasCustomPrompt="1" idx="9" type="title"/>
          </p:nvPr>
        </p:nvSpPr>
        <p:spPr>
          <a:xfrm>
            <a:off x="6084500" y="1378725"/>
            <a:ext cx="23532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31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2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 flipH="1">
            <a:off x="-1070278" y="1969728"/>
            <a:ext cx="5224828" cy="3248650"/>
          </a:xfrm>
          <a:custGeom>
            <a:rect b="b" l="l" r="r" t="t"/>
            <a:pathLst>
              <a:path extrusionOk="0" h="54169" w="147594">
                <a:moveTo>
                  <a:pt x="95009" y="1"/>
                </a:moveTo>
                <a:cubicBezTo>
                  <a:pt x="88622" y="1"/>
                  <a:pt x="82278" y="1171"/>
                  <a:pt x="77480" y="4750"/>
                </a:cubicBezTo>
                <a:cubicBezTo>
                  <a:pt x="74173" y="7196"/>
                  <a:pt x="71915" y="10610"/>
                  <a:pt x="68716" y="13164"/>
                </a:cubicBezTo>
                <a:cubicBezTo>
                  <a:pt x="62425" y="18245"/>
                  <a:pt x="53392" y="19536"/>
                  <a:pt x="44897" y="19778"/>
                </a:cubicBezTo>
                <a:cubicBezTo>
                  <a:pt x="36401" y="20020"/>
                  <a:pt x="27718" y="19455"/>
                  <a:pt x="19572" y="21606"/>
                </a:cubicBezTo>
                <a:cubicBezTo>
                  <a:pt x="11937" y="23649"/>
                  <a:pt x="4839" y="28461"/>
                  <a:pt x="2420" y="35209"/>
                </a:cubicBezTo>
                <a:cubicBezTo>
                  <a:pt x="0" y="41930"/>
                  <a:pt x="4866" y="51420"/>
                  <a:pt x="12340" y="53893"/>
                </a:cubicBezTo>
                <a:cubicBezTo>
                  <a:pt x="12967" y="54099"/>
                  <a:pt x="13738" y="54168"/>
                  <a:pt x="14559" y="54168"/>
                </a:cubicBezTo>
                <a:cubicBezTo>
                  <a:pt x="16202" y="54168"/>
                  <a:pt x="18048" y="53893"/>
                  <a:pt x="19357" y="53893"/>
                </a:cubicBezTo>
                <a:lnTo>
                  <a:pt x="137619" y="53893"/>
                </a:lnTo>
                <a:lnTo>
                  <a:pt x="144045" y="53866"/>
                </a:lnTo>
                <a:cubicBezTo>
                  <a:pt x="147432" y="52200"/>
                  <a:pt x="147593" y="44807"/>
                  <a:pt x="146222" y="41822"/>
                </a:cubicBezTo>
                <a:cubicBezTo>
                  <a:pt x="144959" y="39027"/>
                  <a:pt x="142297" y="37145"/>
                  <a:pt x="140308" y="34833"/>
                </a:cubicBezTo>
                <a:cubicBezTo>
                  <a:pt x="137700" y="31822"/>
                  <a:pt x="136141" y="28085"/>
                  <a:pt x="134340" y="24536"/>
                </a:cubicBezTo>
                <a:cubicBezTo>
                  <a:pt x="131140" y="18299"/>
                  <a:pt x="126893" y="11551"/>
                  <a:pt x="121381" y="7115"/>
                </a:cubicBezTo>
                <a:cubicBezTo>
                  <a:pt x="115817" y="2653"/>
                  <a:pt x="108477" y="1093"/>
                  <a:pt x="101568" y="367"/>
                </a:cubicBezTo>
                <a:cubicBezTo>
                  <a:pt x="99418" y="140"/>
                  <a:pt x="97210" y="1"/>
                  <a:pt x="95009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713250" y="4382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" type="subTitle"/>
          </p:nvPr>
        </p:nvSpPr>
        <p:spPr>
          <a:xfrm>
            <a:off x="4306675" y="1475875"/>
            <a:ext cx="4124100" cy="26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naheim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0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385575" y="12898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b="0"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4385575" y="2772150"/>
            <a:ext cx="4045200" cy="10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17"/>
          <p:cNvSpPr/>
          <p:nvPr/>
        </p:nvSpPr>
        <p:spPr>
          <a:xfrm>
            <a:off x="-1628875" y="2001225"/>
            <a:ext cx="6945528" cy="3186812"/>
          </a:xfrm>
          <a:custGeom>
            <a:rect b="b" l="l" r="r" t="t"/>
            <a:pathLst>
              <a:path extrusionOk="0" h="69369" w="171357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 flipH="1">
            <a:off x="-1397693" y="1585651"/>
            <a:ext cx="7405241" cy="3557849"/>
          </a:xfrm>
          <a:custGeom>
            <a:rect b="b" l="l" r="r" t="t"/>
            <a:pathLst>
              <a:path extrusionOk="0" h="86592" w="180231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" type="subTitle"/>
          </p:nvPr>
        </p:nvSpPr>
        <p:spPr>
          <a:xfrm>
            <a:off x="4247150" y="1957950"/>
            <a:ext cx="4183500" cy="12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6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>
            <a:off x="1943923" y="2001774"/>
            <a:ext cx="8674520" cy="3511632"/>
          </a:xfrm>
          <a:custGeom>
            <a:rect b="b" l="l" r="r" t="t"/>
            <a:pathLst>
              <a:path extrusionOk="0" h="69369" w="171357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" type="subTitle"/>
          </p:nvPr>
        </p:nvSpPr>
        <p:spPr>
          <a:xfrm>
            <a:off x="713225" y="1957950"/>
            <a:ext cx="4269600" cy="12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4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/>
          <p:nvPr/>
        </p:nvSpPr>
        <p:spPr>
          <a:xfrm flipH="1">
            <a:off x="-1016690" y="1726575"/>
            <a:ext cx="7111915" cy="3416920"/>
          </a:xfrm>
          <a:custGeom>
            <a:rect b="b" l="l" r="r" t="t"/>
            <a:pathLst>
              <a:path extrusionOk="0" h="86592" w="180231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4984675" y="1903500"/>
            <a:ext cx="3446100" cy="13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flipH="1">
            <a:off x="-1969187" y="1393528"/>
            <a:ext cx="8461395" cy="4065278"/>
          </a:xfrm>
          <a:custGeom>
            <a:rect b="b" l="l" r="r" t="t"/>
            <a:pathLst>
              <a:path extrusionOk="0" h="86592" w="180231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 flipH="1">
            <a:off x="5909875" y="1996225"/>
            <a:ext cx="2520900" cy="8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b="0"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 flipH="1">
            <a:off x="5909875" y="2931888"/>
            <a:ext cx="2520900" cy="59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 flipH="1">
            <a:off x="6525175" y="518400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5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2998775" y="1969725"/>
            <a:ext cx="6927693" cy="3248650"/>
          </a:xfrm>
          <a:custGeom>
            <a:rect b="b" l="l" r="r" t="t"/>
            <a:pathLst>
              <a:path extrusionOk="0" h="54169" w="147594">
                <a:moveTo>
                  <a:pt x="95009" y="1"/>
                </a:moveTo>
                <a:cubicBezTo>
                  <a:pt x="88622" y="1"/>
                  <a:pt x="82278" y="1171"/>
                  <a:pt x="77480" y="4750"/>
                </a:cubicBezTo>
                <a:cubicBezTo>
                  <a:pt x="74173" y="7196"/>
                  <a:pt x="71915" y="10610"/>
                  <a:pt x="68716" y="13164"/>
                </a:cubicBezTo>
                <a:cubicBezTo>
                  <a:pt x="62425" y="18245"/>
                  <a:pt x="53392" y="19536"/>
                  <a:pt x="44897" y="19778"/>
                </a:cubicBezTo>
                <a:cubicBezTo>
                  <a:pt x="36401" y="20020"/>
                  <a:pt x="27718" y="19455"/>
                  <a:pt x="19572" y="21606"/>
                </a:cubicBezTo>
                <a:cubicBezTo>
                  <a:pt x="11937" y="23649"/>
                  <a:pt x="4839" y="28461"/>
                  <a:pt x="2420" y="35209"/>
                </a:cubicBezTo>
                <a:cubicBezTo>
                  <a:pt x="0" y="41930"/>
                  <a:pt x="4866" y="51420"/>
                  <a:pt x="12340" y="53893"/>
                </a:cubicBezTo>
                <a:cubicBezTo>
                  <a:pt x="12967" y="54099"/>
                  <a:pt x="13738" y="54168"/>
                  <a:pt x="14559" y="54168"/>
                </a:cubicBezTo>
                <a:cubicBezTo>
                  <a:pt x="16202" y="54168"/>
                  <a:pt x="18048" y="53893"/>
                  <a:pt x="19357" y="53893"/>
                </a:cubicBezTo>
                <a:lnTo>
                  <a:pt x="137619" y="53893"/>
                </a:lnTo>
                <a:lnTo>
                  <a:pt x="144045" y="53866"/>
                </a:lnTo>
                <a:cubicBezTo>
                  <a:pt x="147432" y="52200"/>
                  <a:pt x="147593" y="44807"/>
                  <a:pt x="146222" y="41822"/>
                </a:cubicBezTo>
                <a:cubicBezTo>
                  <a:pt x="144959" y="39027"/>
                  <a:pt x="142297" y="37145"/>
                  <a:pt x="140308" y="34833"/>
                </a:cubicBezTo>
                <a:cubicBezTo>
                  <a:pt x="137700" y="31822"/>
                  <a:pt x="136141" y="28085"/>
                  <a:pt x="134340" y="24536"/>
                </a:cubicBezTo>
                <a:cubicBezTo>
                  <a:pt x="131140" y="18299"/>
                  <a:pt x="126893" y="11551"/>
                  <a:pt x="121381" y="7115"/>
                </a:cubicBezTo>
                <a:cubicBezTo>
                  <a:pt x="115817" y="2653"/>
                  <a:pt x="108477" y="1093"/>
                  <a:pt x="101568" y="367"/>
                </a:cubicBezTo>
                <a:cubicBezTo>
                  <a:pt x="99418" y="140"/>
                  <a:pt x="97210" y="1"/>
                  <a:pt x="95009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>
            <a:off x="713225" y="1903500"/>
            <a:ext cx="3446100" cy="13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17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" type="subTitle"/>
          </p:nvPr>
        </p:nvSpPr>
        <p:spPr>
          <a:xfrm>
            <a:off x="713225" y="1562025"/>
            <a:ext cx="7717500" cy="30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22"/>
          <p:cNvSpPr/>
          <p:nvPr/>
        </p:nvSpPr>
        <p:spPr>
          <a:xfrm>
            <a:off x="5674729" y="2182450"/>
            <a:ext cx="4989046" cy="3427408"/>
          </a:xfrm>
          <a:custGeom>
            <a:rect b="b" l="l" r="r" t="t"/>
            <a:pathLst>
              <a:path extrusionOk="0" h="54169" w="147594">
                <a:moveTo>
                  <a:pt x="95009" y="1"/>
                </a:moveTo>
                <a:cubicBezTo>
                  <a:pt x="88622" y="1"/>
                  <a:pt x="82278" y="1171"/>
                  <a:pt x="77480" y="4750"/>
                </a:cubicBezTo>
                <a:cubicBezTo>
                  <a:pt x="74173" y="7196"/>
                  <a:pt x="71915" y="10610"/>
                  <a:pt x="68716" y="13164"/>
                </a:cubicBezTo>
                <a:cubicBezTo>
                  <a:pt x="62425" y="18245"/>
                  <a:pt x="53392" y="19536"/>
                  <a:pt x="44897" y="19778"/>
                </a:cubicBezTo>
                <a:cubicBezTo>
                  <a:pt x="36401" y="20020"/>
                  <a:pt x="27718" y="19455"/>
                  <a:pt x="19572" y="21606"/>
                </a:cubicBezTo>
                <a:cubicBezTo>
                  <a:pt x="11937" y="23649"/>
                  <a:pt x="4839" y="28461"/>
                  <a:pt x="2420" y="35209"/>
                </a:cubicBezTo>
                <a:cubicBezTo>
                  <a:pt x="0" y="41930"/>
                  <a:pt x="4866" y="51420"/>
                  <a:pt x="12340" y="53893"/>
                </a:cubicBezTo>
                <a:cubicBezTo>
                  <a:pt x="12967" y="54099"/>
                  <a:pt x="13738" y="54168"/>
                  <a:pt x="14559" y="54168"/>
                </a:cubicBezTo>
                <a:cubicBezTo>
                  <a:pt x="16202" y="54168"/>
                  <a:pt x="18048" y="53893"/>
                  <a:pt x="19357" y="53893"/>
                </a:cubicBezTo>
                <a:lnTo>
                  <a:pt x="137619" y="53893"/>
                </a:lnTo>
                <a:lnTo>
                  <a:pt x="144045" y="53866"/>
                </a:lnTo>
                <a:cubicBezTo>
                  <a:pt x="147432" y="52200"/>
                  <a:pt x="147593" y="44807"/>
                  <a:pt x="146222" y="41822"/>
                </a:cubicBezTo>
                <a:cubicBezTo>
                  <a:pt x="144959" y="39027"/>
                  <a:pt x="142297" y="37145"/>
                  <a:pt x="140308" y="34833"/>
                </a:cubicBezTo>
                <a:cubicBezTo>
                  <a:pt x="137700" y="31822"/>
                  <a:pt x="136141" y="28085"/>
                  <a:pt x="134340" y="24536"/>
                </a:cubicBezTo>
                <a:cubicBezTo>
                  <a:pt x="131140" y="18299"/>
                  <a:pt x="126893" y="11551"/>
                  <a:pt x="121381" y="7115"/>
                </a:cubicBezTo>
                <a:cubicBezTo>
                  <a:pt x="115817" y="2653"/>
                  <a:pt x="108477" y="1093"/>
                  <a:pt x="101568" y="367"/>
                </a:cubicBezTo>
                <a:cubicBezTo>
                  <a:pt x="99418" y="140"/>
                  <a:pt x="97210" y="1"/>
                  <a:pt x="95009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/>
          <p:nvPr/>
        </p:nvSpPr>
        <p:spPr>
          <a:xfrm flipH="1">
            <a:off x="3006732" y="1993025"/>
            <a:ext cx="3148918" cy="3231993"/>
          </a:xfrm>
          <a:custGeom>
            <a:rect b="b" l="l" r="r" t="t"/>
            <a:pathLst>
              <a:path extrusionOk="0" h="54169" w="147594">
                <a:moveTo>
                  <a:pt x="95009" y="1"/>
                </a:moveTo>
                <a:cubicBezTo>
                  <a:pt x="88622" y="1"/>
                  <a:pt x="82278" y="1171"/>
                  <a:pt x="77480" y="4750"/>
                </a:cubicBezTo>
                <a:cubicBezTo>
                  <a:pt x="74173" y="7196"/>
                  <a:pt x="71915" y="10610"/>
                  <a:pt x="68716" y="13164"/>
                </a:cubicBezTo>
                <a:cubicBezTo>
                  <a:pt x="62425" y="18245"/>
                  <a:pt x="53392" y="19536"/>
                  <a:pt x="44897" y="19778"/>
                </a:cubicBezTo>
                <a:cubicBezTo>
                  <a:pt x="36401" y="20020"/>
                  <a:pt x="27718" y="19455"/>
                  <a:pt x="19572" y="21606"/>
                </a:cubicBezTo>
                <a:cubicBezTo>
                  <a:pt x="11937" y="23649"/>
                  <a:pt x="4839" y="28461"/>
                  <a:pt x="2420" y="35209"/>
                </a:cubicBezTo>
                <a:cubicBezTo>
                  <a:pt x="0" y="41930"/>
                  <a:pt x="4866" y="51420"/>
                  <a:pt x="12340" y="53893"/>
                </a:cubicBezTo>
                <a:cubicBezTo>
                  <a:pt x="12967" y="54099"/>
                  <a:pt x="13738" y="54168"/>
                  <a:pt x="14559" y="54168"/>
                </a:cubicBezTo>
                <a:cubicBezTo>
                  <a:pt x="16202" y="54168"/>
                  <a:pt x="18048" y="53893"/>
                  <a:pt x="19357" y="53893"/>
                </a:cubicBezTo>
                <a:lnTo>
                  <a:pt x="137619" y="53893"/>
                </a:lnTo>
                <a:lnTo>
                  <a:pt x="144045" y="53866"/>
                </a:lnTo>
                <a:cubicBezTo>
                  <a:pt x="147432" y="52200"/>
                  <a:pt x="147593" y="44807"/>
                  <a:pt x="146222" y="41822"/>
                </a:cubicBezTo>
                <a:cubicBezTo>
                  <a:pt x="144959" y="39027"/>
                  <a:pt x="142297" y="37145"/>
                  <a:pt x="140308" y="34833"/>
                </a:cubicBezTo>
                <a:cubicBezTo>
                  <a:pt x="137700" y="31822"/>
                  <a:pt x="136141" y="28085"/>
                  <a:pt x="134340" y="24536"/>
                </a:cubicBezTo>
                <a:cubicBezTo>
                  <a:pt x="131140" y="18299"/>
                  <a:pt x="126893" y="11551"/>
                  <a:pt x="121381" y="7115"/>
                </a:cubicBezTo>
                <a:cubicBezTo>
                  <a:pt x="115817" y="2653"/>
                  <a:pt x="108477" y="1093"/>
                  <a:pt x="101568" y="367"/>
                </a:cubicBezTo>
                <a:cubicBezTo>
                  <a:pt x="99418" y="140"/>
                  <a:pt x="97210" y="1"/>
                  <a:pt x="95009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type="title"/>
          </p:nvPr>
        </p:nvSpPr>
        <p:spPr>
          <a:xfrm>
            <a:off x="713250" y="4382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19191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9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/>
          <p:nvPr/>
        </p:nvSpPr>
        <p:spPr>
          <a:xfrm>
            <a:off x="3590151" y="2167726"/>
            <a:ext cx="6850130" cy="3291145"/>
          </a:xfrm>
          <a:custGeom>
            <a:rect b="b" l="l" r="r" t="t"/>
            <a:pathLst>
              <a:path extrusionOk="0" h="86592" w="180231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4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>
            <p:ph type="title"/>
          </p:nvPr>
        </p:nvSpPr>
        <p:spPr>
          <a:xfrm>
            <a:off x="713250" y="4382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19191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713250" y="4382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19191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1" name="Google Shape;131;p25"/>
          <p:cNvSpPr/>
          <p:nvPr/>
        </p:nvSpPr>
        <p:spPr>
          <a:xfrm flipH="1">
            <a:off x="-1287189" y="2316303"/>
            <a:ext cx="6173564" cy="2832510"/>
          </a:xfrm>
          <a:custGeom>
            <a:rect b="b" l="l" r="r" t="t"/>
            <a:pathLst>
              <a:path extrusionOk="0" h="69369" w="171357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6"/>
          <p:cNvSpPr txBox="1"/>
          <p:nvPr>
            <p:ph type="title"/>
          </p:nvPr>
        </p:nvSpPr>
        <p:spPr>
          <a:xfrm>
            <a:off x="713250" y="4382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19191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8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/>
          <p:nvPr/>
        </p:nvSpPr>
        <p:spPr>
          <a:xfrm>
            <a:off x="667599" y="1423050"/>
            <a:ext cx="7766604" cy="3731466"/>
          </a:xfrm>
          <a:custGeom>
            <a:rect b="b" l="l" r="r" t="t"/>
            <a:pathLst>
              <a:path extrusionOk="0" h="86592" w="180231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7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7"/>
          <p:cNvSpPr txBox="1"/>
          <p:nvPr>
            <p:ph type="title"/>
          </p:nvPr>
        </p:nvSpPr>
        <p:spPr>
          <a:xfrm>
            <a:off x="713250" y="4382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19191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5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8"/>
          <p:cNvSpPr txBox="1"/>
          <p:nvPr>
            <p:ph type="title"/>
          </p:nvPr>
        </p:nvSpPr>
        <p:spPr>
          <a:xfrm>
            <a:off x="713250" y="4382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19191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idx="1" type="subTitle"/>
          </p:nvPr>
        </p:nvSpPr>
        <p:spPr>
          <a:xfrm>
            <a:off x="713250" y="1562020"/>
            <a:ext cx="3858900" cy="30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2" type="subTitle"/>
          </p:nvPr>
        </p:nvSpPr>
        <p:spPr>
          <a:xfrm>
            <a:off x="4572150" y="1562020"/>
            <a:ext cx="3858900" cy="30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4" name="Google Shape;144;p28"/>
          <p:cNvSpPr/>
          <p:nvPr/>
        </p:nvSpPr>
        <p:spPr>
          <a:xfrm>
            <a:off x="4596451" y="3101978"/>
            <a:ext cx="5141995" cy="2359413"/>
          </a:xfrm>
          <a:custGeom>
            <a:rect b="b" l="l" r="r" t="t"/>
            <a:pathLst>
              <a:path extrusionOk="0" h="69369" w="171357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713250" y="4382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19191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7" name="Google Shape;147;p29"/>
          <p:cNvSpPr txBox="1"/>
          <p:nvPr>
            <p:ph idx="1" type="subTitle"/>
          </p:nvPr>
        </p:nvSpPr>
        <p:spPr>
          <a:xfrm>
            <a:off x="1581725" y="1502950"/>
            <a:ext cx="29478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9"/>
          <p:cNvSpPr txBox="1"/>
          <p:nvPr>
            <p:ph idx="2" type="subTitle"/>
          </p:nvPr>
        </p:nvSpPr>
        <p:spPr>
          <a:xfrm>
            <a:off x="1581725" y="1855575"/>
            <a:ext cx="2947800" cy="520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9"/>
          <p:cNvSpPr txBox="1"/>
          <p:nvPr>
            <p:ph idx="3" type="subTitle"/>
          </p:nvPr>
        </p:nvSpPr>
        <p:spPr>
          <a:xfrm>
            <a:off x="1581725" y="2528425"/>
            <a:ext cx="29478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9"/>
          <p:cNvSpPr txBox="1"/>
          <p:nvPr>
            <p:ph idx="4" type="subTitle"/>
          </p:nvPr>
        </p:nvSpPr>
        <p:spPr>
          <a:xfrm>
            <a:off x="1581725" y="2881050"/>
            <a:ext cx="2947800" cy="520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9"/>
          <p:cNvSpPr txBox="1"/>
          <p:nvPr>
            <p:ph idx="5" type="subTitle"/>
          </p:nvPr>
        </p:nvSpPr>
        <p:spPr>
          <a:xfrm>
            <a:off x="1581725" y="3553900"/>
            <a:ext cx="29478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6" type="subTitle"/>
          </p:nvPr>
        </p:nvSpPr>
        <p:spPr>
          <a:xfrm>
            <a:off x="1581725" y="3906525"/>
            <a:ext cx="2947800" cy="520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9"/>
          <p:cNvSpPr/>
          <p:nvPr/>
        </p:nvSpPr>
        <p:spPr>
          <a:xfrm>
            <a:off x="4607150" y="1502949"/>
            <a:ext cx="5224828" cy="3859677"/>
          </a:xfrm>
          <a:custGeom>
            <a:rect b="b" l="l" r="r" t="t"/>
            <a:pathLst>
              <a:path extrusionOk="0" h="54169" w="147594">
                <a:moveTo>
                  <a:pt x="95009" y="1"/>
                </a:moveTo>
                <a:cubicBezTo>
                  <a:pt x="88622" y="1"/>
                  <a:pt x="82278" y="1171"/>
                  <a:pt x="77480" y="4750"/>
                </a:cubicBezTo>
                <a:cubicBezTo>
                  <a:pt x="74173" y="7196"/>
                  <a:pt x="71915" y="10610"/>
                  <a:pt x="68716" y="13164"/>
                </a:cubicBezTo>
                <a:cubicBezTo>
                  <a:pt x="62425" y="18245"/>
                  <a:pt x="53392" y="19536"/>
                  <a:pt x="44897" y="19778"/>
                </a:cubicBezTo>
                <a:cubicBezTo>
                  <a:pt x="36401" y="20020"/>
                  <a:pt x="27718" y="19455"/>
                  <a:pt x="19572" y="21606"/>
                </a:cubicBezTo>
                <a:cubicBezTo>
                  <a:pt x="11937" y="23649"/>
                  <a:pt x="4839" y="28461"/>
                  <a:pt x="2420" y="35209"/>
                </a:cubicBezTo>
                <a:cubicBezTo>
                  <a:pt x="0" y="41930"/>
                  <a:pt x="4866" y="51420"/>
                  <a:pt x="12340" y="53893"/>
                </a:cubicBezTo>
                <a:cubicBezTo>
                  <a:pt x="12967" y="54099"/>
                  <a:pt x="13738" y="54168"/>
                  <a:pt x="14559" y="54168"/>
                </a:cubicBezTo>
                <a:cubicBezTo>
                  <a:pt x="16202" y="54168"/>
                  <a:pt x="18048" y="53893"/>
                  <a:pt x="19357" y="53893"/>
                </a:cubicBezTo>
                <a:lnTo>
                  <a:pt x="137619" y="53893"/>
                </a:lnTo>
                <a:lnTo>
                  <a:pt x="144045" y="53866"/>
                </a:lnTo>
                <a:cubicBezTo>
                  <a:pt x="147432" y="52200"/>
                  <a:pt x="147593" y="44807"/>
                  <a:pt x="146222" y="41822"/>
                </a:cubicBezTo>
                <a:cubicBezTo>
                  <a:pt x="144959" y="39027"/>
                  <a:pt x="142297" y="37145"/>
                  <a:pt x="140308" y="34833"/>
                </a:cubicBezTo>
                <a:cubicBezTo>
                  <a:pt x="137700" y="31822"/>
                  <a:pt x="136141" y="28085"/>
                  <a:pt x="134340" y="24536"/>
                </a:cubicBezTo>
                <a:cubicBezTo>
                  <a:pt x="131140" y="18299"/>
                  <a:pt x="126893" y="11551"/>
                  <a:pt x="121381" y="7115"/>
                </a:cubicBezTo>
                <a:cubicBezTo>
                  <a:pt x="115817" y="2653"/>
                  <a:pt x="108477" y="1093"/>
                  <a:pt x="101568" y="367"/>
                </a:cubicBezTo>
                <a:cubicBezTo>
                  <a:pt x="99418" y="140"/>
                  <a:pt x="97210" y="1"/>
                  <a:pt x="95009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3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/>
          <p:nvPr/>
        </p:nvSpPr>
        <p:spPr>
          <a:xfrm flipH="1">
            <a:off x="-1900671" y="1801450"/>
            <a:ext cx="4989046" cy="3427408"/>
          </a:xfrm>
          <a:custGeom>
            <a:rect b="b" l="l" r="r" t="t"/>
            <a:pathLst>
              <a:path extrusionOk="0" h="54169" w="147594">
                <a:moveTo>
                  <a:pt x="95009" y="1"/>
                </a:moveTo>
                <a:cubicBezTo>
                  <a:pt x="88622" y="1"/>
                  <a:pt x="82278" y="1171"/>
                  <a:pt x="77480" y="4750"/>
                </a:cubicBezTo>
                <a:cubicBezTo>
                  <a:pt x="74173" y="7196"/>
                  <a:pt x="71915" y="10610"/>
                  <a:pt x="68716" y="13164"/>
                </a:cubicBezTo>
                <a:cubicBezTo>
                  <a:pt x="62425" y="18245"/>
                  <a:pt x="53392" y="19536"/>
                  <a:pt x="44897" y="19778"/>
                </a:cubicBezTo>
                <a:cubicBezTo>
                  <a:pt x="36401" y="20020"/>
                  <a:pt x="27718" y="19455"/>
                  <a:pt x="19572" y="21606"/>
                </a:cubicBezTo>
                <a:cubicBezTo>
                  <a:pt x="11937" y="23649"/>
                  <a:pt x="4839" y="28461"/>
                  <a:pt x="2420" y="35209"/>
                </a:cubicBezTo>
                <a:cubicBezTo>
                  <a:pt x="0" y="41930"/>
                  <a:pt x="4866" y="51420"/>
                  <a:pt x="12340" y="53893"/>
                </a:cubicBezTo>
                <a:cubicBezTo>
                  <a:pt x="12967" y="54099"/>
                  <a:pt x="13738" y="54168"/>
                  <a:pt x="14559" y="54168"/>
                </a:cubicBezTo>
                <a:cubicBezTo>
                  <a:pt x="16202" y="54168"/>
                  <a:pt x="18048" y="53893"/>
                  <a:pt x="19357" y="53893"/>
                </a:cubicBezTo>
                <a:lnTo>
                  <a:pt x="137619" y="53893"/>
                </a:lnTo>
                <a:lnTo>
                  <a:pt x="144045" y="53866"/>
                </a:lnTo>
                <a:cubicBezTo>
                  <a:pt x="147432" y="52200"/>
                  <a:pt x="147593" y="44807"/>
                  <a:pt x="146222" y="41822"/>
                </a:cubicBezTo>
                <a:cubicBezTo>
                  <a:pt x="144959" y="39027"/>
                  <a:pt x="142297" y="37145"/>
                  <a:pt x="140308" y="34833"/>
                </a:cubicBezTo>
                <a:cubicBezTo>
                  <a:pt x="137700" y="31822"/>
                  <a:pt x="136141" y="28085"/>
                  <a:pt x="134340" y="24536"/>
                </a:cubicBezTo>
                <a:cubicBezTo>
                  <a:pt x="131140" y="18299"/>
                  <a:pt x="126893" y="11551"/>
                  <a:pt x="121381" y="7115"/>
                </a:cubicBezTo>
                <a:cubicBezTo>
                  <a:pt x="115817" y="2653"/>
                  <a:pt x="108477" y="1093"/>
                  <a:pt x="101568" y="367"/>
                </a:cubicBezTo>
                <a:cubicBezTo>
                  <a:pt x="99418" y="140"/>
                  <a:pt x="97210" y="1"/>
                  <a:pt x="95009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0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0"/>
          <p:cNvSpPr txBox="1"/>
          <p:nvPr>
            <p:ph type="title"/>
          </p:nvPr>
        </p:nvSpPr>
        <p:spPr>
          <a:xfrm>
            <a:off x="713250" y="4382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1" type="subTitle"/>
          </p:nvPr>
        </p:nvSpPr>
        <p:spPr>
          <a:xfrm>
            <a:off x="3701725" y="1756500"/>
            <a:ext cx="23448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2" type="subTitle"/>
          </p:nvPr>
        </p:nvSpPr>
        <p:spPr>
          <a:xfrm>
            <a:off x="6085938" y="1756500"/>
            <a:ext cx="23448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3" type="subTitle"/>
          </p:nvPr>
        </p:nvSpPr>
        <p:spPr>
          <a:xfrm>
            <a:off x="3701725" y="3186629"/>
            <a:ext cx="23448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0"/>
          <p:cNvSpPr txBox="1"/>
          <p:nvPr>
            <p:ph idx="4" type="subTitle"/>
          </p:nvPr>
        </p:nvSpPr>
        <p:spPr>
          <a:xfrm>
            <a:off x="6085938" y="3186627"/>
            <a:ext cx="23448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0"/>
          <p:cNvSpPr txBox="1"/>
          <p:nvPr>
            <p:ph idx="5" type="subTitle"/>
          </p:nvPr>
        </p:nvSpPr>
        <p:spPr>
          <a:xfrm>
            <a:off x="3701725" y="2185325"/>
            <a:ext cx="23448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0"/>
          <p:cNvSpPr txBox="1"/>
          <p:nvPr>
            <p:ph idx="6" type="subTitle"/>
          </p:nvPr>
        </p:nvSpPr>
        <p:spPr>
          <a:xfrm>
            <a:off x="6085938" y="2185325"/>
            <a:ext cx="23448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0"/>
          <p:cNvSpPr txBox="1"/>
          <p:nvPr>
            <p:ph idx="7" type="subTitle"/>
          </p:nvPr>
        </p:nvSpPr>
        <p:spPr>
          <a:xfrm>
            <a:off x="3701725" y="3621400"/>
            <a:ext cx="23448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0"/>
          <p:cNvSpPr txBox="1"/>
          <p:nvPr>
            <p:ph idx="8" type="subTitle"/>
          </p:nvPr>
        </p:nvSpPr>
        <p:spPr>
          <a:xfrm>
            <a:off x="6085938" y="3621400"/>
            <a:ext cx="23448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-209240" y="3216355"/>
            <a:ext cx="1261632" cy="923950"/>
          </a:xfrm>
          <a:custGeom>
            <a:rect b="b" l="l" r="r" t="t"/>
            <a:pathLst>
              <a:path extrusionOk="0" h="9118" w="16266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13225" y="1205700"/>
            <a:ext cx="7717500" cy="33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1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9" name="Google Shape;169;p31"/>
          <p:cNvSpPr txBox="1"/>
          <p:nvPr>
            <p:ph idx="1" type="subTitle"/>
          </p:nvPr>
        </p:nvSpPr>
        <p:spPr>
          <a:xfrm>
            <a:off x="713225" y="1989253"/>
            <a:ext cx="23448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1"/>
          <p:cNvSpPr txBox="1"/>
          <p:nvPr>
            <p:ph idx="2" type="subTitle"/>
          </p:nvPr>
        </p:nvSpPr>
        <p:spPr>
          <a:xfrm>
            <a:off x="3399613" y="1989253"/>
            <a:ext cx="23448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1"/>
          <p:cNvSpPr txBox="1"/>
          <p:nvPr>
            <p:ph idx="3" type="subTitle"/>
          </p:nvPr>
        </p:nvSpPr>
        <p:spPr>
          <a:xfrm>
            <a:off x="713225" y="3647982"/>
            <a:ext cx="23448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1"/>
          <p:cNvSpPr txBox="1"/>
          <p:nvPr>
            <p:ph idx="4" type="subTitle"/>
          </p:nvPr>
        </p:nvSpPr>
        <p:spPr>
          <a:xfrm>
            <a:off x="3399613" y="3647980"/>
            <a:ext cx="23448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1"/>
          <p:cNvSpPr txBox="1"/>
          <p:nvPr>
            <p:ph idx="5" type="subTitle"/>
          </p:nvPr>
        </p:nvSpPr>
        <p:spPr>
          <a:xfrm>
            <a:off x="713225" y="2339050"/>
            <a:ext cx="23448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1"/>
          <p:cNvSpPr txBox="1"/>
          <p:nvPr>
            <p:ph idx="6" type="subTitle"/>
          </p:nvPr>
        </p:nvSpPr>
        <p:spPr>
          <a:xfrm>
            <a:off x="3399613" y="2339050"/>
            <a:ext cx="23448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1"/>
          <p:cNvSpPr txBox="1"/>
          <p:nvPr>
            <p:ph idx="7" type="subTitle"/>
          </p:nvPr>
        </p:nvSpPr>
        <p:spPr>
          <a:xfrm>
            <a:off x="713225" y="4003725"/>
            <a:ext cx="23448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1"/>
          <p:cNvSpPr txBox="1"/>
          <p:nvPr>
            <p:ph idx="8" type="subTitle"/>
          </p:nvPr>
        </p:nvSpPr>
        <p:spPr>
          <a:xfrm>
            <a:off x="3399613" y="4003725"/>
            <a:ext cx="23448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1"/>
          <p:cNvSpPr txBox="1"/>
          <p:nvPr>
            <p:ph idx="9" type="subTitle"/>
          </p:nvPr>
        </p:nvSpPr>
        <p:spPr>
          <a:xfrm>
            <a:off x="6086000" y="1989253"/>
            <a:ext cx="23448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1"/>
          <p:cNvSpPr txBox="1"/>
          <p:nvPr>
            <p:ph idx="13" type="subTitle"/>
          </p:nvPr>
        </p:nvSpPr>
        <p:spPr>
          <a:xfrm>
            <a:off x="6086000" y="3647980"/>
            <a:ext cx="23448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1"/>
          <p:cNvSpPr txBox="1"/>
          <p:nvPr>
            <p:ph idx="14" type="subTitle"/>
          </p:nvPr>
        </p:nvSpPr>
        <p:spPr>
          <a:xfrm>
            <a:off x="6086000" y="2339051"/>
            <a:ext cx="23448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1"/>
          <p:cNvSpPr txBox="1"/>
          <p:nvPr>
            <p:ph idx="15" type="subTitle"/>
          </p:nvPr>
        </p:nvSpPr>
        <p:spPr>
          <a:xfrm>
            <a:off x="6086000" y="4003725"/>
            <a:ext cx="23448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6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/>
          <p:nvPr/>
        </p:nvSpPr>
        <p:spPr>
          <a:xfrm flipH="1">
            <a:off x="-1214830" y="594375"/>
            <a:ext cx="4855105" cy="4634429"/>
          </a:xfrm>
          <a:custGeom>
            <a:rect b="b" l="l" r="r" t="t"/>
            <a:pathLst>
              <a:path extrusionOk="0" h="54169" w="147594">
                <a:moveTo>
                  <a:pt x="95009" y="1"/>
                </a:moveTo>
                <a:cubicBezTo>
                  <a:pt x="88622" y="1"/>
                  <a:pt x="82278" y="1171"/>
                  <a:pt x="77480" y="4750"/>
                </a:cubicBezTo>
                <a:cubicBezTo>
                  <a:pt x="74173" y="7196"/>
                  <a:pt x="71915" y="10610"/>
                  <a:pt x="68716" y="13164"/>
                </a:cubicBezTo>
                <a:cubicBezTo>
                  <a:pt x="62425" y="18245"/>
                  <a:pt x="53392" y="19536"/>
                  <a:pt x="44897" y="19778"/>
                </a:cubicBezTo>
                <a:cubicBezTo>
                  <a:pt x="36401" y="20020"/>
                  <a:pt x="27718" y="19455"/>
                  <a:pt x="19572" y="21606"/>
                </a:cubicBezTo>
                <a:cubicBezTo>
                  <a:pt x="11937" y="23649"/>
                  <a:pt x="4839" y="28461"/>
                  <a:pt x="2420" y="35209"/>
                </a:cubicBezTo>
                <a:cubicBezTo>
                  <a:pt x="0" y="41930"/>
                  <a:pt x="4866" y="51420"/>
                  <a:pt x="12340" y="53893"/>
                </a:cubicBezTo>
                <a:cubicBezTo>
                  <a:pt x="12967" y="54099"/>
                  <a:pt x="13738" y="54168"/>
                  <a:pt x="14559" y="54168"/>
                </a:cubicBezTo>
                <a:cubicBezTo>
                  <a:pt x="16202" y="54168"/>
                  <a:pt x="18048" y="53893"/>
                  <a:pt x="19357" y="53893"/>
                </a:cubicBezTo>
                <a:lnTo>
                  <a:pt x="137619" y="53893"/>
                </a:lnTo>
                <a:lnTo>
                  <a:pt x="144045" y="53866"/>
                </a:lnTo>
                <a:cubicBezTo>
                  <a:pt x="147432" y="52200"/>
                  <a:pt x="147593" y="44807"/>
                  <a:pt x="146222" y="41822"/>
                </a:cubicBezTo>
                <a:cubicBezTo>
                  <a:pt x="144959" y="39027"/>
                  <a:pt x="142297" y="37145"/>
                  <a:pt x="140308" y="34833"/>
                </a:cubicBezTo>
                <a:cubicBezTo>
                  <a:pt x="137700" y="31822"/>
                  <a:pt x="136141" y="28085"/>
                  <a:pt x="134340" y="24536"/>
                </a:cubicBezTo>
                <a:cubicBezTo>
                  <a:pt x="131140" y="18299"/>
                  <a:pt x="126893" y="11551"/>
                  <a:pt x="121381" y="7115"/>
                </a:cubicBezTo>
                <a:cubicBezTo>
                  <a:pt x="115817" y="2653"/>
                  <a:pt x="108477" y="1093"/>
                  <a:pt x="101568" y="367"/>
                </a:cubicBezTo>
                <a:cubicBezTo>
                  <a:pt x="99418" y="140"/>
                  <a:pt x="97210" y="1"/>
                  <a:pt x="95009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2"/>
          <p:cNvSpPr txBox="1"/>
          <p:nvPr>
            <p:ph type="title"/>
          </p:nvPr>
        </p:nvSpPr>
        <p:spPr>
          <a:xfrm>
            <a:off x="3819550" y="748838"/>
            <a:ext cx="4611000" cy="10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79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" name="Google Shape;184;p32"/>
          <p:cNvSpPr txBox="1"/>
          <p:nvPr>
            <p:ph idx="1" type="subTitle"/>
          </p:nvPr>
        </p:nvSpPr>
        <p:spPr>
          <a:xfrm>
            <a:off x="3979075" y="1944238"/>
            <a:ext cx="4451700" cy="10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32"/>
          <p:cNvSpPr txBox="1"/>
          <p:nvPr/>
        </p:nvSpPr>
        <p:spPr>
          <a:xfrm>
            <a:off x="3944350" y="3688950"/>
            <a:ext cx="44862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CREDITS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: Diese Präsentationsvorlage wurde von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erstellt, inklusive Icons von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und Infografiken &amp; Bilder von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 sz="12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9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3"/>
          <p:cNvSpPr/>
          <p:nvPr/>
        </p:nvSpPr>
        <p:spPr>
          <a:xfrm flipH="1">
            <a:off x="-1135914" y="2473203"/>
            <a:ext cx="6173564" cy="2832510"/>
          </a:xfrm>
          <a:custGeom>
            <a:rect b="b" l="l" r="r" t="t"/>
            <a:pathLst>
              <a:path extrusionOk="0" h="69369" w="171357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9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4"/>
          <p:cNvSpPr/>
          <p:nvPr/>
        </p:nvSpPr>
        <p:spPr>
          <a:xfrm>
            <a:off x="3590151" y="1939126"/>
            <a:ext cx="6850130" cy="3291145"/>
          </a:xfrm>
          <a:custGeom>
            <a:rect b="b" l="l" r="r" t="t"/>
            <a:pathLst>
              <a:path extrusionOk="0" h="86592" w="180231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3069525" y="1722149"/>
            <a:ext cx="8144170" cy="3661296"/>
          </a:xfrm>
          <a:custGeom>
            <a:rect b="b" l="l" r="r" t="t"/>
            <a:pathLst>
              <a:path extrusionOk="0" h="69369" w="171357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713226" y="1722150"/>
            <a:ext cx="2615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2" type="subTitle"/>
          </p:nvPr>
        </p:nvSpPr>
        <p:spPr>
          <a:xfrm>
            <a:off x="713240" y="3081675"/>
            <a:ext cx="2615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3" type="subTitle"/>
          </p:nvPr>
        </p:nvSpPr>
        <p:spPr>
          <a:xfrm>
            <a:off x="713226" y="2156922"/>
            <a:ext cx="26154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4" type="subTitle"/>
          </p:nvPr>
        </p:nvSpPr>
        <p:spPr>
          <a:xfrm>
            <a:off x="713240" y="3516449"/>
            <a:ext cx="26154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1823199" y="2908650"/>
            <a:ext cx="4558525" cy="2465027"/>
          </a:xfrm>
          <a:custGeom>
            <a:rect b="b" l="l" r="r" t="t"/>
            <a:pathLst>
              <a:path extrusionOk="0" h="69369" w="171357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9191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713150" y="1512913"/>
            <a:ext cx="4256400" cy="124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713150" y="2702388"/>
            <a:ext cx="3507600" cy="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3554850" y="1687225"/>
            <a:ext cx="7689556" cy="3456320"/>
          </a:xfrm>
          <a:custGeom>
            <a:rect b="b" l="l" r="r" t="t"/>
            <a:pathLst>
              <a:path extrusionOk="0" h="86592" w="180231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713225" y="969225"/>
            <a:ext cx="4475100" cy="33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713225" y="12898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b="0" sz="44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713225" y="2772150"/>
            <a:ext cx="4045200" cy="10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5112775" y="436075"/>
            <a:ext cx="3318000" cy="18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Baloo 2"/>
                <a:ea typeface="Baloo 2"/>
                <a:cs typeface="Baloo 2"/>
                <a:sym typeface="Balo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Baloo 2"/>
                <a:ea typeface="Baloo 2"/>
                <a:cs typeface="Baloo 2"/>
                <a:sym typeface="Balo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Baloo 2"/>
                <a:ea typeface="Baloo 2"/>
                <a:cs typeface="Baloo 2"/>
                <a:sym typeface="Balo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Baloo 2"/>
                <a:ea typeface="Baloo 2"/>
                <a:cs typeface="Baloo 2"/>
                <a:sym typeface="Balo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Baloo 2"/>
                <a:ea typeface="Baloo 2"/>
                <a:cs typeface="Baloo 2"/>
                <a:sym typeface="Balo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Baloo 2"/>
                <a:ea typeface="Baloo 2"/>
                <a:cs typeface="Baloo 2"/>
                <a:sym typeface="Balo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Baloo 2"/>
                <a:ea typeface="Baloo 2"/>
                <a:cs typeface="Baloo 2"/>
                <a:sym typeface="Balo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7675" y="445025"/>
            <a:ext cx="792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7675" y="1152475"/>
            <a:ext cx="7928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ithub.com/surajb2000/capg_sprint-2_project/blob/main/Remote-Editor-Sprint-2/CUT/Code/makefile" TargetMode="External"/><Relationship Id="rId4" Type="http://schemas.openxmlformats.org/officeDocument/2006/relationships/hyperlink" Target="https://github.com/surajb2000/capg_sprint-2_project/blob/main/Remote-Editor-Sprint-2/CUT/ToolReport/valgrind_Report.txt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github.com/surajb2000/capg_sprint-2_project/tree/main/Remote-Editor-Sprint-2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surajb2000/capg_sprint-2_project/blob/main/Remote-Editor-Sprint-2/Design/Pseudocode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/>
          <p:nvPr/>
        </p:nvSpPr>
        <p:spPr>
          <a:xfrm>
            <a:off x="5286300" y="1181450"/>
            <a:ext cx="3857700" cy="264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</a:t>
            </a:r>
            <a:r>
              <a:rPr b="1" lang="en" sz="1500"/>
              <a:t>Client                          Server</a:t>
            </a:r>
            <a:endParaRPr b="1" sz="1500"/>
          </a:p>
        </p:txBody>
      </p:sp>
      <p:sp>
        <p:nvSpPr>
          <p:cNvPr id="197" name="Google Shape;197;p35"/>
          <p:cNvSpPr txBox="1"/>
          <p:nvPr>
            <p:ph type="ctrTitle"/>
          </p:nvPr>
        </p:nvSpPr>
        <p:spPr>
          <a:xfrm>
            <a:off x="325400" y="300725"/>
            <a:ext cx="4860300" cy="22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Line Editor for Text Files</a:t>
            </a:r>
            <a:endParaRPr/>
          </a:p>
        </p:txBody>
      </p:sp>
      <p:sp>
        <p:nvSpPr>
          <p:cNvPr id="198" name="Google Shape;198;p35"/>
          <p:cNvSpPr txBox="1"/>
          <p:nvPr>
            <p:ph idx="1" type="subTitle"/>
          </p:nvPr>
        </p:nvSpPr>
        <p:spPr>
          <a:xfrm>
            <a:off x="325400" y="2725375"/>
            <a:ext cx="4960800" cy="21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Daravath Dinesh Kumar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Nikita Mayee Sahoo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Suraj Bansal                                       Guided by: -                  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Munesh Kushwah			      Sankar Banerjee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Ponnada Tejeswara Rao</a:t>
            </a:r>
            <a:endParaRPr/>
          </a:p>
        </p:txBody>
      </p:sp>
      <p:grpSp>
        <p:nvGrpSpPr>
          <p:cNvPr id="199" name="Google Shape;199;p35"/>
          <p:cNvGrpSpPr/>
          <p:nvPr/>
        </p:nvGrpSpPr>
        <p:grpSpPr>
          <a:xfrm>
            <a:off x="5366630" y="1446041"/>
            <a:ext cx="3365170" cy="3688585"/>
            <a:chOff x="5366630" y="1446041"/>
            <a:chExt cx="3365170" cy="3688585"/>
          </a:xfrm>
        </p:grpSpPr>
        <p:sp>
          <p:nvSpPr>
            <p:cNvPr id="200" name="Google Shape;200;p35"/>
            <p:cNvSpPr/>
            <p:nvPr/>
          </p:nvSpPr>
          <p:spPr>
            <a:xfrm>
              <a:off x="6461364" y="2571615"/>
              <a:ext cx="567023" cy="153352"/>
            </a:xfrm>
            <a:custGeom>
              <a:rect b="b" l="l" r="r" t="t"/>
              <a:pathLst>
                <a:path extrusionOk="0" h="5736" w="21209">
                  <a:moveTo>
                    <a:pt x="15339" y="0"/>
                  </a:moveTo>
                  <a:cubicBezTo>
                    <a:pt x="14794" y="0"/>
                    <a:pt x="14215" y="27"/>
                    <a:pt x="13709" y="76"/>
                  </a:cubicBezTo>
                  <a:cubicBezTo>
                    <a:pt x="12159" y="228"/>
                    <a:pt x="11794" y="2568"/>
                    <a:pt x="11794" y="2568"/>
                  </a:cubicBezTo>
                  <a:cubicBezTo>
                    <a:pt x="11794" y="2568"/>
                    <a:pt x="2766" y="1291"/>
                    <a:pt x="2705" y="714"/>
                  </a:cubicBezTo>
                  <a:lnTo>
                    <a:pt x="0" y="4301"/>
                  </a:lnTo>
                  <a:cubicBezTo>
                    <a:pt x="526" y="4990"/>
                    <a:pt x="2225" y="5211"/>
                    <a:pt x="4184" y="5211"/>
                  </a:cubicBezTo>
                  <a:cubicBezTo>
                    <a:pt x="7668" y="5211"/>
                    <a:pt x="11976" y="4513"/>
                    <a:pt x="11976" y="4513"/>
                  </a:cubicBezTo>
                  <a:cubicBezTo>
                    <a:pt x="11976" y="4513"/>
                    <a:pt x="14894" y="5668"/>
                    <a:pt x="16232" y="5729"/>
                  </a:cubicBezTo>
                  <a:cubicBezTo>
                    <a:pt x="16296" y="5734"/>
                    <a:pt x="16358" y="5736"/>
                    <a:pt x="16419" y="5736"/>
                  </a:cubicBezTo>
                  <a:cubicBezTo>
                    <a:pt x="17588" y="5736"/>
                    <a:pt x="18055" y="4939"/>
                    <a:pt x="18055" y="4939"/>
                  </a:cubicBezTo>
                  <a:cubicBezTo>
                    <a:pt x="18694" y="4848"/>
                    <a:pt x="18846" y="4331"/>
                    <a:pt x="18846" y="4331"/>
                  </a:cubicBezTo>
                  <a:cubicBezTo>
                    <a:pt x="19484" y="4149"/>
                    <a:pt x="19575" y="3602"/>
                    <a:pt x="19575" y="3602"/>
                  </a:cubicBezTo>
                  <a:cubicBezTo>
                    <a:pt x="19587" y="3603"/>
                    <a:pt x="19603" y="3604"/>
                    <a:pt x="19624" y="3604"/>
                  </a:cubicBezTo>
                  <a:cubicBezTo>
                    <a:pt x="19937" y="3604"/>
                    <a:pt x="21209" y="3394"/>
                    <a:pt x="20639" y="3024"/>
                  </a:cubicBezTo>
                  <a:cubicBezTo>
                    <a:pt x="20031" y="2629"/>
                    <a:pt x="14225" y="1747"/>
                    <a:pt x="14317" y="1261"/>
                  </a:cubicBezTo>
                  <a:cubicBezTo>
                    <a:pt x="14438" y="744"/>
                    <a:pt x="17174" y="805"/>
                    <a:pt x="17356" y="410"/>
                  </a:cubicBezTo>
                  <a:cubicBezTo>
                    <a:pt x="17501" y="121"/>
                    <a:pt x="16494" y="0"/>
                    <a:pt x="15339" y="0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5"/>
            <p:cNvSpPr/>
            <p:nvPr/>
          </p:nvSpPr>
          <p:spPr>
            <a:xfrm>
              <a:off x="6113628" y="2082187"/>
              <a:ext cx="648431" cy="668482"/>
            </a:xfrm>
            <a:custGeom>
              <a:rect b="b" l="l" r="r" t="t"/>
              <a:pathLst>
                <a:path extrusionOk="0" h="25004" w="24254">
                  <a:moveTo>
                    <a:pt x="5093" y="1"/>
                  </a:moveTo>
                  <a:cubicBezTo>
                    <a:pt x="1" y="1"/>
                    <a:pt x="6807" y="23615"/>
                    <a:pt x="6807" y="23671"/>
                  </a:cubicBezTo>
                  <a:cubicBezTo>
                    <a:pt x="8573" y="24676"/>
                    <a:pt x="11223" y="25004"/>
                    <a:pt x="13927" y="25004"/>
                  </a:cubicBezTo>
                  <a:cubicBezTo>
                    <a:pt x="18994" y="25004"/>
                    <a:pt x="24254" y="23854"/>
                    <a:pt x="24254" y="23854"/>
                  </a:cubicBezTo>
                  <a:lnTo>
                    <a:pt x="24254" y="19507"/>
                  </a:lnTo>
                  <a:lnTo>
                    <a:pt x="13311" y="17684"/>
                  </a:lnTo>
                  <a:cubicBezTo>
                    <a:pt x="9147" y="3610"/>
                    <a:pt x="6503" y="449"/>
                    <a:pt x="6503" y="449"/>
                  </a:cubicBezTo>
                  <a:cubicBezTo>
                    <a:pt x="5955" y="143"/>
                    <a:pt x="5489" y="1"/>
                    <a:pt x="5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5"/>
            <p:cNvSpPr/>
            <p:nvPr/>
          </p:nvSpPr>
          <p:spPr>
            <a:xfrm>
              <a:off x="5942099" y="1995434"/>
              <a:ext cx="471338" cy="737137"/>
            </a:xfrm>
            <a:custGeom>
              <a:rect b="b" l="l" r="r" t="t"/>
              <a:pathLst>
                <a:path extrusionOk="0" h="27572" w="17630">
                  <a:moveTo>
                    <a:pt x="6094" y="0"/>
                  </a:moveTo>
                  <a:cubicBezTo>
                    <a:pt x="4090" y="0"/>
                    <a:pt x="2038" y="720"/>
                    <a:pt x="1338" y="3299"/>
                  </a:cubicBezTo>
                  <a:cubicBezTo>
                    <a:pt x="0" y="8284"/>
                    <a:pt x="122" y="26369"/>
                    <a:pt x="122" y="26369"/>
                  </a:cubicBezTo>
                  <a:cubicBezTo>
                    <a:pt x="122" y="26369"/>
                    <a:pt x="3351" y="27572"/>
                    <a:pt x="8538" y="27572"/>
                  </a:cubicBezTo>
                  <a:cubicBezTo>
                    <a:pt x="11132" y="27572"/>
                    <a:pt x="14215" y="27271"/>
                    <a:pt x="17630" y="26369"/>
                  </a:cubicBezTo>
                  <a:cubicBezTo>
                    <a:pt x="17630" y="26369"/>
                    <a:pt x="16992" y="3968"/>
                    <a:pt x="10396" y="928"/>
                  </a:cubicBezTo>
                  <a:cubicBezTo>
                    <a:pt x="9701" y="595"/>
                    <a:pt x="7917" y="0"/>
                    <a:pt x="6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5"/>
            <p:cNvSpPr/>
            <p:nvPr/>
          </p:nvSpPr>
          <p:spPr>
            <a:xfrm>
              <a:off x="6071307" y="2692268"/>
              <a:ext cx="445352" cy="2387516"/>
            </a:xfrm>
            <a:custGeom>
              <a:rect b="b" l="l" r="r" t="t"/>
              <a:pathLst>
                <a:path extrusionOk="0" h="89303" w="16658">
                  <a:moveTo>
                    <a:pt x="12797" y="0"/>
                  </a:moveTo>
                  <a:lnTo>
                    <a:pt x="0" y="912"/>
                  </a:lnTo>
                  <a:lnTo>
                    <a:pt x="6323" y="30578"/>
                  </a:lnTo>
                  <a:cubicBezTo>
                    <a:pt x="6323" y="30578"/>
                    <a:pt x="2250" y="50639"/>
                    <a:pt x="4134" y="74865"/>
                  </a:cubicBezTo>
                  <a:cubicBezTo>
                    <a:pt x="4438" y="78664"/>
                    <a:pt x="3952" y="87965"/>
                    <a:pt x="3952" y="87965"/>
                  </a:cubicBezTo>
                  <a:lnTo>
                    <a:pt x="3921" y="89303"/>
                  </a:lnTo>
                  <a:lnTo>
                    <a:pt x="16657" y="89303"/>
                  </a:lnTo>
                  <a:lnTo>
                    <a:pt x="7447" y="87023"/>
                  </a:lnTo>
                  <a:cubicBezTo>
                    <a:pt x="7447" y="87023"/>
                    <a:pt x="12767" y="39150"/>
                    <a:pt x="13618" y="33983"/>
                  </a:cubicBezTo>
                  <a:cubicBezTo>
                    <a:pt x="14438" y="28755"/>
                    <a:pt x="12797" y="0"/>
                    <a:pt x="12797" y="0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5"/>
            <p:cNvSpPr/>
            <p:nvPr/>
          </p:nvSpPr>
          <p:spPr>
            <a:xfrm>
              <a:off x="5410644" y="2700395"/>
              <a:ext cx="870358" cy="2420828"/>
            </a:xfrm>
            <a:custGeom>
              <a:rect b="b" l="l" r="r" t="t"/>
              <a:pathLst>
                <a:path extrusionOk="0" h="90549" w="32555">
                  <a:moveTo>
                    <a:pt x="20001" y="0"/>
                  </a:moveTo>
                  <a:lnTo>
                    <a:pt x="17995" y="30274"/>
                  </a:lnTo>
                  <a:cubicBezTo>
                    <a:pt x="17995" y="30274"/>
                    <a:pt x="8603" y="48481"/>
                    <a:pt x="3861" y="72281"/>
                  </a:cubicBezTo>
                  <a:cubicBezTo>
                    <a:pt x="3101" y="75989"/>
                    <a:pt x="1612" y="80336"/>
                    <a:pt x="1612" y="80336"/>
                  </a:cubicBezTo>
                  <a:lnTo>
                    <a:pt x="1" y="82616"/>
                  </a:lnTo>
                  <a:lnTo>
                    <a:pt x="11065" y="90549"/>
                  </a:lnTo>
                  <a:lnTo>
                    <a:pt x="4408" y="82251"/>
                  </a:lnTo>
                  <a:cubicBezTo>
                    <a:pt x="4408" y="82251"/>
                    <a:pt x="21855" y="40275"/>
                    <a:pt x="24074" y="35472"/>
                  </a:cubicBezTo>
                  <a:cubicBezTo>
                    <a:pt x="26293" y="30730"/>
                    <a:pt x="32554" y="2584"/>
                    <a:pt x="32554" y="2584"/>
                  </a:cubicBezTo>
                  <a:lnTo>
                    <a:pt x="20001" y="0"/>
                  </a:ln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5"/>
            <p:cNvSpPr/>
            <p:nvPr/>
          </p:nvSpPr>
          <p:spPr>
            <a:xfrm>
              <a:off x="6165573" y="5018753"/>
              <a:ext cx="438026" cy="67479"/>
            </a:xfrm>
            <a:custGeom>
              <a:rect b="b" l="l" r="r" t="t"/>
              <a:pathLst>
                <a:path extrusionOk="0" h="2524" w="16384">
                  <a:moveTo>
                    <a:pt x="456" y="1"/>
                  </a:moveTo>
                  <a:cubicBezTo>
                    <a:pt x="456" y="1"/>
                    <a:pt x="0" y="1733"/>
                    <a:pt x="456" y="2524"/>
                  </a:cubicBezTo>
                  <a:lnTo>
                    <a:pt x="14651" y="2524"/>
                  </a:lnTo>
                  <a:cubicBezTo>
                    <a:pt x="16384" y="2524"/>
                    <a:pt x="9970" y="1126"/>
                    <a:pt x="9970" y="1126"/>
                  </a:cubicBezTo>
                  <a:cubicBezTo>
                    <a:pt x="9970" y="1126"/>
                    <a:pt x="8450" y="1551"/>
                    <a:pt x="6231" y="1551"/>
                  </a:cubicBezTo>
                  <a:cubicBezTo>
                    <a:pt x="4073" y="1521"/>
                    <a:pt x="456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5"/>
            <p:cNvSpPr/>
            <p:nvPr/>
          </p:nvSpPr>
          <p:spPr>
            <a:xfrm>
              <a:off x="5403345" y="4862731"/>
              <a:ext cx="330204" cy="271895"/>
            </a:xfrm>
            <a:custGeom>
              <a:rect b="b" l="l" r="r" t="t"/>
              <a:pathLst>
                <a:path extrusionOk="0" h="10170" w="12351">
                  <a:moveTo>
                    <a:pt x="1398" y="1"/>
                  </a:moveTo>
                  <a:cubicBezTo>
                    <a:pt x="1398" y="1"/>
                    <a:pt x="30" y="1217"/>
                    <a:pt x="0" y="2098"/>
                  </a:cubicBezTo>
                  <a:cubicBezTo>
                    <a:pt x="0" y="2098"/>
                    <a:pt x="10274" y="9059"/>
                    <a:pt x="11733" y="10032"/>
                  </a:cubicBezTo>
                  <a:cubicBezTo>
                    <a:pt x="11868" y="10126"/>
                    <a:pt x="11950" y="10169"/>
                    <a:pt x="11988" y="10169"/>
                  </a:cubicBezTo>
                  <a:cubicBezTo>
                    <a:pt x="12351" y="10169"/>
                    <a:pt x="8663" y="6232"/>
                    <a:pt x="8663" y="6232"/>
                  </a:cubicBezTo>
                  <a:cubicBezTo>
                    <a:pt x="8663" y="6232"/>
                    <a:pt x="7173" y="5715"/>
                    <a:pt x="5350" y="4500"/>
                  </a:cubicBezTo>
                  <a:cubicBezTo>
                    <a:pt x="3526" y="3284"/>
                    <a:pt x="1398" y="1"/>
                    <a:pt x="1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5"/>
            <p:cNvSpPr/>
            <p:nvPr/>
          </p:nvSpPr>
          <p:spPr>
            <a:xfrm>
              <a:off x="6118440" y="2083631"/>
              <a:ext cx="117046" cy="316115"/>
            </a:xfrm>
            <a:custGeom>
              <a:rect b="b" l="l" r="r" t="t"/>
              <a:pathLst>
                <a:path extrusionOk="0" h="11824" w="4378">
                  <a:moveTo>
                    <a:pt x="1429" y="0"/>
                  </a:moveTo>
                  <a:lnTo>
                    <a:pt x="0" y="1490"/>
                  </a:lnTo>
                  <a:lnTo>
                    <a:pt x="4377" y="11824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5"/>
            <p:cNvSpPr/>
            <p:nvPr/>
          </p:nvSpPr>
          <p:spPr>
            <a:xfrm>
              <a:off x="5366630" y="3107561"/>
              <a:ext cx="62558" cy="180561"/>
            </a:xfrm>
            <a:custGeom>
              <a:rect b="b" l="l" r="r" t="t"/>
              <a:pathLst>
                <a:path extrusionOk="0" h="6754" w="2340">
                  <a:moveTo>
                    <a:pt x="1617" y="1"/>
                  </a:moveTo>
                  <a:cubicBezTo>
                    <a:pt x="1281" y="1"/>
                    <a:pt x="890" y="339"/>
                    <a:pt x="765" y="880"/>
                  </a:cubicBezTo>
                  <a:cubicBezTo>
                    <a:pt x="587" y="2011"/>
                    <a:pt x="0" y="6753"/>
                    <a:pt x="403" y="6753"/>
                  </a:cubicBezTo>
                  <a:cubicBezTo>
                    <a:pt x="412" y="6753"/>
                    <a:pt x="421" y="6751"/>
                    <a:pt x="431" y="6746"/>
                  </a:cubicBezTo>
                  <a:cubicBezTo>
                    <a:pt x="887" y="6534"/>
                    <a:pt x="1890" y="2339"/>
                    <a:pt x="2042" y="1670"/>
                  </a:cubicBezTo>
                  <a:cubicBezTo>
                    <a:pt x="2339" y="481"/>
                    <a:pt x="2017" y="1"/>
                    <a:pt x="1617" y="1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5"/>
            <p:cNvSpPr/>
            <p:nvPr/>
          </p:nvSpPr>
          <p:spPr>
            <a:xfrm>
              <a:off x="5391921" y="3094220"/>
              <a:ext cx="62852" cy="180134"/>
            </a:xfrm>
            <a:custGeom>
              <a:rect b="b" l="l" r="r" t="t"/>
              <a:pathLst>
                <a:path extrusionOk="0" h="6738" w="2351">
                  <a:moveTo>
                    <a:pt x="1612" y="1"/>
                  </a:moveTo>
                  <a:cubicBezTo>
                    <a:pt x="1274" y="1"/>
                    <a:pt x="886" y="340"/>
                    <a:pt x="762" y="893"/>
                  </a:cubicBezTo>
                  <a:cubicBezTo>
                    <a:pt x="584" y="1990"/>
                    <a:pt x="0" y="6737"/>
                    <a:pt x="396" y="6737"/>
                  </a:cubicBezTo>
                  <a:cubicBezTo>
                    <a:pt x="406" y="6737"/>
                    <a:pt x="416" y="6734"/>
                    <a:pt x="427" y="6729"/>
                  </a:cubicBezTo>
                  <a:cubicBezTo>
                    <a:pt x="883" y="6546"/>
                    <a:pt x="1917" y="2321"/>
                    <a:pt x="2069" y="1683"/>
                  </a:cubicBezTo>
                  <a:cubicBezTo>
                    <a:pt x="2350" y="489"/>
                    <a:pt x="2017" y="1"/>
                    <a:pt x="1612" y="1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5"/>
            <p:cNvSpPr/>
            <p:nvPr/>
          </p:nvSpPr>
          <p:spPr>
            <a:xfrm>
              <a:off x="5388695" y="2186987"/>
              <a:ext cx="714332" cy="1102685"/>
            </a:xfrm>
            <a:custGeom>
              <a:rect b="b" l="l" r="r" t="t"/>
              <a:pathLst>
                <a:path extrusionOk="0" h="41245" w="26719">
                  <a:moveTo>
                    <a:pt x="21419" y="1"/>
                  </a:moveTo>
                  <a:cubicBezTo>
                    <a:pt x="19837" y="1"/>
                    <a:pt x="17695" y="5010"/>
                    <a:pt x="14895" y="12335"/>
                  </a:cubicBezTo>
                  <a:cubicBezTo>
                    <a:pt x="11886" y="20207"/>
                    <a:pt x="6870" y="28657"/>
                    <a:pt x="5351" y="30785"/>
                  </a:cubicBezTo>
                  <a:cubicBezTo>
                    <a:pt x="5351" y="30785"/>
                    <a:pt x="1521" y="34433"/>
                    <a:pt x="1247" y="35436"/>
                  </a:cubicBezTo>
                  <a:cubicBezTo>
                    <a:pt x="948" y="36513"/>
                    <a:pt x="0" y="41245"/>
                    <a:pt x="436" y="41245"/>
                  </a:cubicBezTo>
                  <a:cubicBezTo>
                    <a:pt x="442" y="41245"/>
                    <a:pt x="449" y="41243"/>
                    <a:pt x="457" y="41241"/>
                  </a:cubicBezTo>
                  <a:cubicBezTo>
                    <a:pt x="913" y="41059"/>
                    <a:pt x="2311" y="36955"/>
                    <a:pt x="2463" y="36317"/>
                  </a:cubicBezTo>
                  <a:cubicBezTo>
                    <a:pt x="2657" y="35708"/>
                    <a:pt x="4467" y="34770"/>
                    <a:pt x="4993" y="34770"/>
                  </a:cubicBezTo>
                  <a:cubicBezTo>
                    <a:pt x="5044" y="34770"/>
                    <a:pt x="5083" y="34778"/>
                    <a:pt x="5107" y="34797"/>
                  </a:cubicBezTo>
                  <a:cubicBezTo>
                    <a:pt x="5320" y="34980"/>
                    <a:pt x="3375" y="37715"/>
                    <a:pt x="3892" y="38171"/>
                  </a:cubicBezTo>
                  <a:cubicBezTo>
                    <a:pt x="3927" y="38206"/>
                    <a:pt x="3968" y="38223"/>
                    <a:pt x="4016" y="38223"/>
                  </a:cubicBezTo>
                  <a:cubicBezTo>
                    <a:pt x="4588" y="38223"/>
                    <a:pt x="6021" y="35852"/>
                    <a:pt x="7144" y="35010"/>
                  </a:cubicBezTo>
                  <a:cubicBezTo>
                    <a:pt x="8360" y="34068"/>
                    <a:pt x="8238" y="32214"/>
                    <a:pt x="7448" y="31332"/>
                  </a:cubicBezTo>
                  <a:cubicBezTo>
                    <a:pt x="7448" y="31332"/>
                    <a:pt x="14712" y="23855"/>
                    <a:pt x="17205" y="19903"/>
                  </a:cubicBezTo>
                  <a:cubicBezTo>
                    <a:pt x="19697" y="15891"/>
                    <a:pt x="26719" y="2639"/>
                    <a:pt x="21764" y="86"/>
                  </a:cubicBezTo>
                  <a:cubicBezTo>
                    <a:pt x="21652" y="28"/>
                    <a:pt x="21537" y="1"/>
                    <a:pt x="21419" y="1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5"/>
            <p:cNvSpPr/>
            <p:nvPr/>
          </p:nvSpPr>
          <p:spPr>
            <a:xfrm>
              <a:off x="5534986" y="2040321"/>
              <a:ext cx="585122" cy="994088"/>
            </a:xfrm>
            <a:custGeom>
              <a:rect b="b" l="l" r="r" t="t"/>
              <a:pathLst>
                <a:path extrusionOk="0" h="37183" w="21886">
                  <a:moveTo>
                    <a:pt x="17994" y="1"/>
                  </a:moveTo>
                  <a:cubicBezTo>
                    <a:pt x="16276" y="1"/>
                    <a:pt x="14165" y="2551"/>
                    <a:pt x="12158" y="7669"/>
                  </a:cubicBezTo>
                  <a:cubicBezTo>
                    <a:pt x="9757" y="13839"/>
                    <a:pt x="1003" y="32228"/>
                    <a:pt x="0" y="34083"/>
                  </a:cubicBezTo>
                  <a:cubicBezTo>
                    <a:pt x="0" y="34083"/>
                    <a:pt x="1672" y="36575"/>
                    <a:pt x="3374" y="37183"/>
                  </a:cubicBezTo>
                  <a:cubicBezTo>
                    <a:pt x="3374" y="37183"/>
                    <a:pt x="15137" y="23657"/>
                    <a:pt x="18511" y="14052"/>
                  </a:cubicBezTo>
                  <a:cubicBezTo>
                    <a:pt x="21885" y="4447"/>
                    <a:pt x="20912" y="1620"/>
                    <a:pt x="19028" y="344"/>
                  </a:cubicBezTo>
                  <a:cubicBezTo>
                    <a:pt x="18704" y="115"/>
                    <a:pt x="18358" y="1"/>
                    <a:pt x="179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5"/>
            <p:cNvSpPr/>
            <p:nvPr/>
          </p:nvSpPr>
          <p:spPr>
            <a:xfrm>
              <a:off x="6023345" y="1614736"/>
              <a:ext cx="367339" cy="279568"/>
            </a:xfrm>
            <a:custGeom>
              <a:rect b="b" l="l" r="r" t="t"/>
              <a:pathLst>
                <a:path extrusionOk="0" h="10457" w="13740">
                  <a:moveTo>
                    <a:pt x="3193" y="1"/>
                  </a:moveTo>
                  <a:lnTo>
                    <a:pt x="1" y="9910"/>
                  </a:lnTo>
                  <a:cubicBezTo>
                    <a:pt x="1" y="9910"/>
                    <a:pt x="1437" y="9817"/>
                    <a:pt x="3405" y="9817"/>
                  </a:cubicBezTo>
                  <a:cubicBezTo>
                    <a:pt x="5654" y="9817"/>
                    <a:pt x="8597" y="9938"/>
                    <a:pt x="10883" y="10457"/>
                  </a:cubicBezTo>
                  <a:cubicBezTo>
                    <a:pt x="10883" y="10457"/>
                    <a:pt x="13740" y="8694"/>
                    <a:pt x="12098" y="5958"/>
                  </a:cubicBezTo>
                  <a:cubicBezTo>
                    <a:pt x="10336" y="3040"/>
                    <a:pt x="11217" y="305"/>
                    <a:pt x="11217" y="305"/>
                  </a:cubicBezTo>
                  <a:lnTo>
                    <a:pt x="31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5"/>
            <p:cNvSpPr/>
            <p:nvPr/>
          </p:nvSpPr>
          <p:spPr>
            <a:xfrm>
              <a:off x="6220004" y="1992600"/>
              <a:ext cx="94294" cy="143059"/>
            </a:xfrm>
            <a:custGeom>
              <a:rect b="b" l="l" r="r" t="t"/>
              <a:pathLst>
                <a:path extrusionOk="0" h="5351" w="3527">
                  <a:moveTo>
                    <a:pt x="1" y="1"/>
                  </a:moveTo>
                  <a:lnTo>
                    <a:pt x="1" y="2189"/>
                  </a:lnTo>
                  <a:lnTo>
                    <a:pt x="3527" y="5350"/>
                  </a:lnTo>
                  <a:lnTo>
                    <a:pt x="2159" y="12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5"/>
            <p:cNvSpPr/>
            <p:nvPr/>
          </p:nvSpPr>
          <p:spPr>
            <a:xfrm>
              <a:off x="6201317" y="1979607"/>
              <a:ext cx="76409" cy="420141"/>
            </a:xfrm>
            <a:custGeom>
              <a:rect b="b" l="l" r="r" t="t"/>
              <a:pathLst>
                <a:path extrusionOk="0" h="15715" w="2858">
                  <a:moveTo>
                    <a:pt x="1" y="0"/>
                  </a:moveTo>
                  <a:lnTo>
                    <a:pt x="1277" y="15715"/>
                  </a:lnTo>
                  <a:lnTo>
                    <a:pt x="2858" y="17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5"/>
            <p:cNvSpPr/>
            <p:nvPr/>
          </p:nvSpPr>
          <p:spPr>
            <a:xfrm>
              <a:off x="6055052" y="1764261"/>
              <a:ext cx="172307" cy="321141"/>
            </a:xfrm>
            <a:custGeom>
              <a:rect b="b" l="l" r="r" t="t"/>
              <a:pathLst>
                <a:path extrusionOk="0" h="12012" w="6445">
                  <a:moveTo>
                    <a:pt x="2736" y="1"/>
                  </a:moveTo>
                  <a:lnTo>
                    <a:pt x="0" y="9727"/>
                  </a:lnTo>
                  <a:cubicBezTo>
                    <a:pt x="0" y="9727"/>
                    <a:pt x="1904" y="12012"/>
                    <a:pt x="5122" y="12012"/>
                  </a:cubicBezTo>
                  <a:cubicBezTo>
                    <a:pt x="5541" y="12012"/>
                    <a:pt x="5982" y="11973"/>
                    <a:pt x="6444" y="11885"/>
                  </a:cubicBezTo>
                  <a:lnTo>
                    <a:pt x="6140" y="1156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5"/>
            <p:cNvSpPr/>
            <p:nvPr/>
          </p:nvSpPr>
          <p:spPr>
            <a:xfrm>
              <a:off x="6146886" y="2055186"/>
              <a:ext cx="89482" cy="344561"/>
            </a:xfrm>
            <a:custGeom>
              <a:rect b="b" l="l" r="r" t="t"/>
              <a:pathLst>
                <a:path extrusionOk="0" h="12888" w="3347">
                  <a:moveTo>
                    <a:pt x="0" y="0"/>
                  </a:moveTo>
                  <a:cubicBezTo>
                    <a:pt x="0" y="0"/>
                    <a:pt x="3078" y="11651"/>
                    <a:pt x="3328" y="12797"/>
                  </a:cubicBezTo>
                  <a:lnTo>
                    <a:pt x="3328" y="12797"/>
                  </a:lnTo>
                  <a:cubicBezTo>
                    <a:pt x="3225" y="11699"/>
                    <a:pt x="2979" y="973"/>
                    <a:pt x="2979" y="973"/>
                  </a:cubicBezTo>
                  <a:lnTo>
                    <a:pt x="2645" y="91"/>
                  </a:lnTo>
                  <a:lnTo>
                    <a:pt x="0" y="0"/>
                  </a:lnTo>
                  <a:close/>
                  <a:moveTo>
                    <a:pt x="3328" y="12797"/>
                  </a:moveTo>
                  <a:cubicBezTo>
                    <a:pt x="3334" y="12857"/>
                    <a:pt x="3339" y="12888"/>
                    <a:pt x="3344" y="12888"/>
                  </a:cubicBezTo>
                  <a:cubicBezTo>
                    <a:pt x="3347" y="12888"/>
                    <a:pt x="3341" y="12857"/>
                    <a:pt x="3328" y="12797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5"/>
            <p:cNvSpPr/>
            <p:nvPr/>
          </p:nvSpPr>
          <p:spPr>
            <a:xfrm>
              <a:off x="6038798" y="1947927"/>
              <a:ext cx="121110" cy="264944"/>
            </a:xfrm>
            <a:custGeom>
              <a:rect b="b" l="l" r="r" t="t"/>
              <a:pathLst>
                <a:path extrusionOk="0" h="9910" w="4530">
                  <a:moveTo>
                    <a:pt x="1216" y="0"/>
                  </a:moveTo>
                  <a:lnTo>
                    <a:pt x="1" y="1824"/>
                  </a:lnTo>
                  <a:lnTo>
                    <a:pt x="3162" y="9909"/>
                  </a:lnTo>
                  <a:lnTo>
                    <a:pt x="4529" y="504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5"/>
            <p:cNvSpPr/>
            <p:nvPr/>
          </p:nvSpPr>
          <p:spPr>
            <a:xfrm>
              <a:off x="6146886" y="2082802"/>
              <a:ext cx="88600" cy="316943"/>
            </a:xfrm>
            <a:custGeom>
              <a:rect b="b" l="l" r="r" t="t"/>
              <a:pathLst>
                <a:path extrusionOk="0" h="11855" w="3314">
                  <a:moveTo>
                    <a:pt x="456" y="1"/>
                  </a:moveTo>
                  <a:lnTo>
                    <a:pt x="0" y="122"/>
                  </a:lnTo>
                  <a:lnTo>
                    <a:pt x="3313" y="1185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FFF0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5"/>
            <p:cNvSpPr/>
            <p:nvPr/>
          </p:nvSpPr>
          <p:spPr>
            <a:xfrm>
              <a:off x="6220833" y="2372096"/>
              <a:ext cx="30077" cy="30906"/>
            </a:xfrm>
            <a:custGeom>
              <a:rect b="b" l="l" r="r" t="t"/>
              <a:pathLst>
                <a:path extrusionOk="0" h="1156" w="1125">
                  <a:moveTo>
                    <a:pt x="547" y="1"/>
                  </a:moveTo>
                  <a:cubicBezTo>
                    <a:pt x="243" y="1"/>
                    <a:pt x="0" y="274"/>
                    <a:pt x="0" y="578"/>
                  </a:cubicBezTo>
                  <a:cubicBezTo>
                    <a:pt x="0" y="882"/>
                    <a:pt x="243" y="1156"/>
                    <a:pt x="547" y="1156"/>
                  </a:cubicBezTo>
                  <a:cubicBezTo>
                    <a:pt x="882" y="1156"/>
                    <a:pt x="1125" y="882"/>
                    <a:pt x="1125" y="578"/>
                  </a:cubicBezTo>
                  <a:cubicBezTo>
                    <a:pt x="1125" y="274"/>
                    <a:pt x="882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5"/>
            <p:cNvSpPr/>
            <p:nvPr/>
          </p:nvSpPr>
          <p:spPr>
            <a:xfrm>
              <a:off x="6224897" y="2479355"/>
              <a:ext cx="30077" cy="30104"/>
            </a:xfrm>
            <a:custGeom>
              <a:rect b="b" l="l" r="r" t="t"/>
              <a:pathLst>
                <a:path extrusionOk="0" h="1126" w="1125">
                  <a:moveTo>
                    <a:pt x="578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82"/>
                    <a:pt x="243" y="1125"/>
                    <a:pt x="578" y="1125"/>
                  </a:cubicBezTo>
                  <a:cubicBezTo>
                    <a:pt x="882" y="1125"/>
                    <a:pt x="1125" y="882"/>
                    <a:pt x="1125" y="548"/>
                  </a:cubicBezTo>
                  <a:cubicBezTo>
                    <a:pt x="1125" y="244"/>
                    <a:pt x="882" y="1"/>
                    <a:pt x="5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5"/>
            <p:cNvSpPr/>
            <p:nvPr/>
          </p:nvSpPr>
          <p:spPr>
            <a:xfrm>
              <a:off x="6235457" y="2585811"/>
              <a:ext cx="30906" cy="30104"/>
            </a:xfrm>
            <a:custGeom>
              <a:rect b="b" l="l" r="r" t="t"/>
              <a:pathLst>
                <a:path extrusionOk="0" h="1126" w="1156">
                  <a:moveTo>
                    <a:pt x="578" y="1"/>
                  </a:moveTo>
                  <a:cubicBezTo>
                    <a:pt x="274" y="1"/>
                    <a:pt x="0" y="244"/>
                    <a:pt x="0" y="578"/>
                  </a:cubicBezTo>
                  <a:cubicBezTo>
                    <a:pt x="0" y="882"/>
                    <a:pt x="274" y="1125"/>
                    <a:pt x="578" y="1125"/>
                  </a:cubicBezTo>
                  <a:cubicBezTo>
                    <a:pt x="912" y="1125"/>
                    <a:pt x="1155" y="882"/>
                    <a:pt x="1155" y="578"/>
                  </a:cubicBezTo>
                  <a:cubicBezTo>
                    <a:pt x="1155" y="244"/>
                    <a:pt x="912" y="1"/>
                    <a:pt x="5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5"/>
            <p:cNvSpPr/>
            <p:nvPr/>
          </p:nvSpPr>
          <p:spPr>
            <a:xfrm>
              <a:off x="6108682" y="1615564"/>
              <a:ext cx="238931" cy="255506"/>
            </a:xfrm>
            <a:custGeom>
              <a:rect b="b" l="l" r="r" t="t"/>
              <a:pathLst>
                <a:path extrusionOk="0" h="9557" w="8937">
                  <a:moveTo>
                    <a:pt x="1" y="0"/>
                  </a:moveTo>
                  <a:lnTo>
                    <a:pt x="1" y="7326"/>
                  </a:lnTo>
                  <a:cubicBezTo>
                    <a:pt x="1" y="7326"/>
                    <a:pt x="2922" y="9557"/>
                    <a:pt x="5243" y="9557"/>
                  </a:cubicBezTo>
                  <a:cubicBezTo>
                    <a:pt x="5590" y="9557"/>
                    <a:pt x="5923" y="9507"/>
                    <a:pt x="6232" y="9392"/>
                  </a:cubicBezTo>
                  <a:cubicBezTo>
                    <a:pt x="8937" y="8389"/>
                    <a:pt x="7995" y="0"/>
                    <a:pt x="7995" y="0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5"/>
            <p:cNvSpPr/>
            <p:nvPr/>
          </p:nvSpPr>
          <p:spPr>
            <a:xfrm>
              <a:off x="5814522" y="1521379"/>
              <a:ext cx="523364" cy="392256"/>
            </a:xfrm>
            <a:custGeom>
              <a:rect b="b" l="l" r="r" t="t"/>
              <a:pathLst>
                <a:path extrusionOk="0" h="14672" w="19576">
                  <a:moveTo>
                    <a:pt x="12400" y="0"/>
                  </a:moveTo>
                  <a:cubicBezTo>
                    <a:pt x="9129" y="0"/>
                    <a:pt x="6538" y="790"/>
                    <a:pt x="6049" y="3918"/>
                  </a:cubicBezTo>
                  <a:cubicBezTo>
                    <a:pt x="5441" y="7779"/>
                    <a:pt x="0" y="8265"/>
                    <a:pt x="1490" y="13888"/>
                  </a:cubicBezTo>
                  <a:cubicBezTo>
                    <a:pt x="1490" y="13888"/>
                    <a:pt x="4885" y="14672"/>
                    <a:pt x="8195" y="14672"/>
                  </a:cubicBezTo>
                  <a:cubicBezTo>
                    <a:pt x="9401" y="14672"/>
                    <a:pt x="10596" y="14568"/>
                    <a:pt x="11611" y="14283"/>
                  </a:cubicBezTo>
                  <a:lnTo>
                    <a:pt x="10335" y="9450"/>
                  </a:lnTo>
                  <a:cubicBezTo>
                    <a:pt x="10335" y="9450"/>
                    <a:pt x="12189" y="7292"/>
                    <a:pt x="13101" y="4526"/>
                  </a:cubicBezTo>
                  <a:lnTo>
                    <a:pt x="19575" y="4526"/>
                  </a:lnTo>
                  <a:cubicBezTo>
                    <a:pt x="19575" y="4526"/>
                    <a:pt x="19271" y="453"/>
                    <a:pt x="14894" y="119"/>
                  </a:cubicBezTo>
                  <a:cubicBezTo>
                    <a:pt x="14036" y="47"/>
                    <a:pt x="13198" y="0"/>
                    <a:pt x="124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5"/>
            <p:cNvSpPr/>
            <p:nvPr/>
          </p:nvSpPr>
          <p:spPr>
            <a:xfrm>
              <a:off x="6043664" y="1726887"/>
              <a:ext cx="93492" cy="93466"/>
            </a:xfrm>
            <a:custGeom>
              <a:rect b="b" l="l" r="r" t="t"/>
              <a:pathLst>
                <a:path extrusionOk="0" h="3496" w="3497">
                  <a:moveTo>
                    <a:pt x="1764" y="0"/>
                  </a:moveTo>
                  <a:cubicBezTo>
                    <a:pt x="791" y="0"/>
                    <a:pt x="1" y="791"/>
                    <a:pt x="1" y="1763"/>
                  </a:cubicBezTo>
                  <a:cubicBezTo>
                    <a:pt x="1" y="2736"/>
                    <a:pt x="791" y="3496"/>
                    <a:pt x="1764" y="3496"/>
                  </a:cubicBezTo>
                  <a:cubicBezTo>
                    <a:pt x="2737" y="3496"/>
                    <a:pt x="3496" y="2736"/>
                    <a:pt x="3496" y="1763"/>
                  </a:cubicBezTo>
                  <a:cubicBezTo>
                    <a:pt x="3496" y="791"/>
                    <a:pt x="2737" y="0"/>
                    <a:pt x="1764" y="0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5"/>
            <p:cNvSpPr/>
            <p:nvPr/>
          </p:nvSpPr>
          <p:spPr>
            <a:xfrm>
              <a:off x="5634920" y="2642381"/>
              <a:ext cx="841912" cy="1463848"/>
            </a:xfrm>
            <a:custGeom>
              <a:rect b="b" l="l" r="r" t="t"/>
              <a:pathLst>
                <a:path extrusionOk="0" h="54754" w="31491">
                  <a:moveTo>
                    <a:pt x="22913" y="1"/>
                  </a:moveTo>
                  <a:cubicBezTo>
                    <a:pt x="19510" y="1"/>
                    <a:pt x="15216" y="248"/>
                    <a:pt x="11582" y="1228"/>
                  </a:cubicBezTo>
                  <a:cubicBezTo>
                    <a:pt x="11582" y="1228"/>
                    <a:pt x="8299" y="7459"/>
                    <a:pt x="7387" y="16943"/>
                  </a:cubicBezTo>
                  <a:cubicBezTo>
                    <a:pt x="6475" y="26456"/>
                    <a:pt x="6840" y="33751"/>
                    <a:pt x="6840" y="33751"/>
                  </a:cubicBezTo>
                  <a:lnTo>
                    <a:pt x="1" y="51046"/>
                  </a:lnTo>
                  <a:cubicBezTo>
                    <a:pt x="1" y="51046"/>
                    <a:pt x="6489" y="54754"/>
                    <a:pt x="17249" y="54754"/>
                  </a:cubicBezTo>
                  <a:cubicBezTo>
                    <a:pt x="20675" y="54754"/>
                    <a:pt x="24534" y="54378"/>
                    <a:pt x="28755" y="53387"/>
                  </a:cubicBezTo>
                  <a:cubicBezTo>
                    <a:pt x="28755" y="53387"/>
                    <a:pt x="30883" y="36092"/>
                    <a:pt x="31187" y="32748"/>
                  </a:cubicBezTo>
                  <a:cubicBezTo>
                    <a:pt x="31491" y="29405"/>
                    <a:pt x="28907" y="255"/>
                    <a:pt x="28907" y="255"/>
                  </a:cubicBezTo>
                  <a:cubicBezTo>
                    <a:pt x="28907" y="255"/>
                    <a:pt x="26369" y="1"/>
                    <a:pt x="22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5"/>
            <p:cNvSpPr/>
            <p:nvPr/>
          </p:nvSpPr>
          <p:spPr>
            <a:xfrm>
              <a:off x="7848474" y="1735816"/>
              <a:ext cx="172301" cy="321129"/>
            </a:xfrm>
            <a:custGeom>
              <a:rect b="b" l="l" r="r" t="t"/>
              <a:pathLst>
                <a:path extrusionOk="0" h="12012" w="6445">
                  <a:moveTo>
                    <a:pt x="3679" y="1"/>
                  </a:moveTo>
                  <a:lnTo>
                    <a:pt x="305" y="1156"/>
                  </a:lnTo>
                  <a:lnTo>
                    <a:pt x="1" y="11885"/>
                  </a:lnTo>
                  <a:cubicBezTo>
                    <a:pt x="463" y="11973"/>
                    <a:pt x="904" y="12012"/>
                    <a:pt x="1323" y="12012"/>
                  </a:cubicBezTo>
                  <a:cubicBezTo>
                    <a:pt x="4541" y="12012"/>
                    <a:pt x="6445" y="9727"/>
                    <a:pt x="6445" y="9727"/>
                  </a:cubicBezTo>
                  <a:lnTo>
                    <a:pt x="3679" y="1"/>
                  </a:ln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5"/>
            <p:cNvSpPr/>
            <p:nvPr/>
          </p:nvSpPr>
          <p:spPr>
            <a:xfrm>
              <a:off x="7726592" y="1587921"/>
              <a:ext cx="238120" cy="255550"/>
            </a:xfrm>
            <a:custGeom>
              <a:rect b="b" l="l" r="r" t="t"/>
              <a:pathLst>
                <a:path extrusionOk="0" h="9559" w="8907">
                  <a:moveTo>
                    <a:pt x="943" y="1"/>
                  </a:moveTo>
                  <a:cubicBezTo>
                    <a:pt x="943" y="1"/>
                    <a:pt x="1" y="8420"/>
                    <a:pt x="2675" y="9393"/>
                  </a:cubicBezTo>
                  <a:cubicBezTo>
                    <a:pt x="2990" y="9509"/>
                    <a:pt x="3330" y="9559"/>
                    <a:pt x="3683" y="9559"/>
                  </a:cubicBezTo>
                  <a:cubicBezTo>
                    <a:pt x="6016" y="9559"/>
                    <a:pt x="8906" y="7357"/>
                    <a:pt x="8906" y="7357"/>
                  </a:cubicBezTo>
                  <a:lnTo>
                    <a:pt x="8906" y="1"/>
                  </a:ln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5"/>
            <p:cNvSpPr/>
            <p:nvPr/>
          </p:nvSpPr>
          <p:spPr>
            <a:xfrm>
              <a:off x="7689939" y="1446041"/>
              <a:ext cx="428974" cy="340190"/>
            </a:xfrm>
            <a:custGeom>
              <a:rect b="b" l="l" r="r" t="t"/>
              <a:pathLst>
                <a:path extrusionOk="0" h="12725" w="16046">
                  <a:moveTo>
                    <a:pt x="9092" y="0"/>
                  </a:moveTo>
                  <a:cubicBezTo>
                    <a:pt x="4519" y="0"/>
                    <a:pt x="0" y="3808"/>
                    <a:pt x="855" y="6372"/>
                  </a:cubicBezTo>
                  <a:cubicBezTo>
                    <a:pt x="926" y="6615"/>
                    <a:pt x="2189" y="6792"/>
                    <a:pt x="3767" y="6792"/>
                  </a:cubicBezTo>
                  <a:cubicBezTo>
                    <a:pt x="5534" y="6792"/>
                    <a:pt x="7698" y="6571"/>
                    <a:pt x="9031" y="5977"/>
                  </a:cubicBezTo>
                  <a:lnTo>
                    <a:pt x="10429" y="11448"/>
                  </a:lnTo>
                  <a:lnTo>
                    <a:pt x="11129" y="12724"/>
                  </a:lnTo>
                  <a:cubicBezTo>
                    <a:pt x="11129" y="12724"/>
                    <a:pt x="13864" y="11934"/>
                    <a:pt x="15202" y="8803"/>
                  </a:cubicBezTo>
                  <a:cubicBezTo>
                    <a:pt x="16045" y="6784"/>
                    <a:pt x="15365" y="3331"/>
                    <a:pt x="12599" y="3331"/>
                  </a:cubicBezTo>
                  <a:cubicBezTo>
                    <a:pt x="12575" y="3331"/>
                    <a:pt x="12551" y="3332"/>
                    <a:pt x="12527" y="3332"/>
                  </a:cubicBezTo>
                  <a:cubicBezTo>
                    <a:pt x="12527" y="3332"/>
                    <a:pt x="13165" y="809"/>
                    <a:pt x="10977" y="232"/>
                  </a:cubicBezTo>
                  <a:cubicBezTo>
                    <a:pt x="10357" y="73"/>
                    <a:pt x="9724" y="0"/>
                    <a:pt x="90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7936244" y="1700072"/>
              <a:ext cx="93489" cy="93462"/>
            </a:xfrm>
            <a:custGeom>
              <a:rect b="b" l="l" r="r" t="t"/>
              <a:pathLst>
                <a:path extrusionOk="0" h="3496" w="3497">
                  <a:moveTo>
                    <a:pt x="1764" y="0"/>
                  </a:moveTo>
                  <a:cubicBezTo>
                    <a:pt x="791" y="0"/>
                    <a:pt x="1" y="760"/>
                    <a:pt x="1" y="1733"/>
                  </a:cubicBezTo>
                  <a:cubicBezTo>
                    <a:pt x="1" y="2706"/>
                    <a:pt x="791" y="3496"/>
                    <a:pt x="1764" y="3496"/>
                  </a:cubicBezTo>
                  <a:cubicBezTo>
                    <a:pt x="2736" y="3496"/>
                    <a:pt x="3496" y="2706"/>
                    <a:pt x="3496" y="1733"/>
                  </a:cubicBezTo>
                  <a:cubicBezTo>
                    <a:pt x="3496" y="760"/>
                    <a:pt x="2736" y="0"/>
                    <a:pt x="1764" y="0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5"/>
            <p:cNvSpPr/>
            <p:nvPr/>
          </p:nvSpPr>
          <p:spPr>
            <a:xfrm>
              <a:off x="7631524" y="2663822"/>
              <a:ext cx="387616" cy="2311848"/>
            </a:xfrm>
            <a:custGeom>
              <a:rect b="b" l="l" r="r" t="t"/>
              <a:pathLst>
                <a:path extrusionOk="0" h="86476" w="14499">
                  <a:moveTo>
                    <a:pt x="1642" y="1"/>
                  </a:moveTo>
                  <a:cubicBezTo>
                    <a:pt x="1642" y="1"/>
                    <a:pt x="0" y="28755"/>
                    <a:pt x="851" y="33983"/>
                  </a:cubicBezTo>
                  <a:cubicBezTo>
                    <a:pt x="1733" y="39180"/>
                    <a:pt x="6626" y="86476"/>
                    <a:pt x="6626" y="86476"/>
                  </a:cubicBezTo>
                  <a:lnTo>
                    <a:pt x="12067" y="86020"/>
                  </a:lnTo>
                  <a:lnTo>
                    <a:pt x="8177" y="30609"/>
                  </a:lnTo>
                  <a:lnTo>
                    <a:pt x="14499" y="943"/>
                  </a:lnTo>
                  <a:lnTo>
                    <a:pt x="1642" y="1"/>
                  </a:ln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5"/>
            <p:cNvSpPr/>
            <p:nvPr/>
          </p:nvSpPr>
          <p:spPr>
            <a:xfrm>
              <a:off x="7808667" y="2672752"/>
              <a:ext cx="865433" cy="2265545"/>
            </a:xfrm>
            <a:custGeom>
              <a:rect b="b" l="l" r="r" t="t"/>
              <a:pathLst>
                <a:path extrusionOk="0" h="84744" w="32372">
                  <a:moveTo>
                    <a:pt x="12584" y="1"/>
                  </a:moveTo>
                  <a:lnTo>
                    <a:pt x="0" y="2585"/>
                  </a:lnTo>
                  <a:cubicBezTo>
                    <a:pt x="0" y="2585"/>
                    <a:pt x="6232" y="30761"/>
                    <a:pt x="8481" y="35503"/>
                  </a:cubicBezTo>
                  <a:cubicBezTo>
                    <a:pt x="10700" y="40245"/>
                    <a:pt x="29545" y="84744"/>
                    <a:pt x="29545" y="84744"/>
                  </a:cubicBezTo>
                  <a:lnTo>
                    <a:pt x="32372" y="82798"/>
                  </a:lnTo>
                  <a:cubicBezTo>
                    <a:pt x="32372" y="82798"/>
                    <a:pt x="29484" y="75990"/>
                    <a:pt x="28724" y="72282"/>
                  </a:cubicBezTo>
                  <a:cubicBezTo>
                    <a:pt x="23983" y="48482"/>
                    <a:pt x="14590" y="30275"/>
                    <a:pt x="14590" y="30275"/>
                  </a:cubicBezTo>
                  <a:lnTo>
                    <a:pt x="12584" y="1"/>
                  </a:ln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5"/>
            <p:cNvSpPr/>
            <p:nvPr/>
          </p:nvSpPr>
          <p:spPr>
            <a:xfrm>
              <a:off x="7593311" y="2731044"/>
              <a:ext cx="1100291" cy="2177430"/>
            </a:xfrm>
            <a:custGeom>
              <a:rect b="b" l="l" r="r" t="t"/>
              <a:pathLst>
                <a:path extrusionOk="0" h="81448" w="41157">
                  <a:moveTo>
                    <a:pt x="20822" y="1"/>
                  </a:moveTo>
                  <a:lnTo>
                    <a:pt x="2128" y="609"/>
                  </a:lnTo>
                  <a:cubicBezTo>
                    <a:pt x="2128" y="609"/>
                    <a:pt x="0" y="24834"/>
                    <a:pt x="92" y="30366"/>
                  </a:cubicBezTo>
                  <a:cubicBezTo>
                    <a:pt x="152" y="35351"/>
                    <a:pt x="3952" y="80154"/>
                    <a:pt x="3952" y="80154"/>
                  </a:cubicBezTo>
                  <a:cubicBezTo>
                    <a:pt x="6143" y="81173"/>
                    <a:pt x="8661" y="81448"/>
                    <a:pt x="10743" y="81448"/>
                  </a:cubicBezTo>
                  <a:cubicBezTo>
                    <a:pt x="13197" y="81448"/>
                    <a:pt x="15046" y="81066"/>
                    <a:pt x="15046" y="81066"/>
                  </a:cubicBezTo>
                  <a:cubicBezTo>
                    <a:pt x="15046" y="81066"/>
                    <a:pt x="13618" y="47509"/>
                    <a:pt x="12584" y="41035"/>
                  </a:cubicBezTo>
                  <a:cubicBezTo>
                    <a:pt x="11551" y="34591"/>
                    <a:pt x="11976" y="24774"/>
                    <a:pt x="11976" y="24773"/>
                  </a:cubicBezTo>
                  <a:lnTo>
                    <a:pt x="11976" y="24773"/>
                  </a:lnTo>
                  <a:cubicBezTo>
                    <a:pt x="11977" y="24774"/>
                    <a:pt x="13618" y="33831"/>
                    <a:pt x="14834" y="37235"/>
                  </a:cubicBezTo>
                  <a:cubicBezTo>
                    <a:pt x="15989" y="40670"/>
                    <a:pt x="32767" y="80032"/>
                    <a:pt x="32767" y="80032"/>
                  </a:cubicBezTo>
                  <a:lnTo>
                    <a:pt x="41156" y="77449"/>
                  </a:lnTo>
                  <a:cubicBezTo>
                    <a:pt x="36718" y="60609"/>
                    <a:pt x="24317" y="28360"/>
                    <a:pt x="24317" y="28360"/>
                  </a:cubicBezTo>
                  <a:lnTo>
                    <a:pt x="208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5"/>
            <p:cNvSpPr/>
            <p:nvPr/>
          </p:nvSpPr>
          <p:spPr>
            <a:xfrm>
              <a:off x="7816794" y="1904858"/>
              <a:ext cx="214540" cy="129205"/>
            </a:xfrm>
            <a:custGeom>
              <a:rect b="b" l="l" r="r" t="t"/>
              <a:pathLst>
                <a:path extrusionOk="0" h="4833" w="8025">
                  <a:moveTo>
                    <a:pt x="7204" y="0"/>
                  </a:moveTo>
                  <a:lnTo>
                    <a:pt x="3192" y="1581"/>
                  </a:lnTo>
                  <a:lnTo>
                    <a:pt x="1824" y="3496"/>
                  </a:lnTo>
                  <a:lnTo>
                    <a:pt x="669" y="2371"/>
                  </a:lnTo>
                  <a:lnTo>
                    <a:pt x="0" y="4833"/>
                  </a:lnTo>
                  <a:lnTo>
                    <a:pt x="8025" y="2827"/>
                  </a:lnTo>
                  <a:lnTo>
                    <a:pt x="72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5"/>
            <p:cNvSpPr/>
            <p:nvPr/>
          </p:nvSpPr>
          <p:spPr>
            <a:xfrm>
              <a:off x="7593320" y="1968272"/>
              <a:ext cx="616780" cy="1040914"/>
            </a:xfrm>
            <a:custGeom>
              <a:rect b="b" l="l" r="r" t="t"/>
              <a:pathLst>
                <a:path extrusionOk="0" h="38936" w="23071">
                  <a:moveTo>
                    <a:pt x="15454" y="0"/>
                  </a:moveTo>
                  <a:cubicBezTo>
                    <a:pt x="13784" y="0"/>
                    <a:pt x="11738" y="544"/>
                    <a:pt x="9363" y="1549"/>
                  </a:cubicBezTo>
                  <a:cubicBezTo>
                    <a:pt x="2888" y="4376"/>
                    <a:pt x="1" y="38054"/>
                    <a:pt x="1" y="38054"/>
                  </a:cubicBezTo>
                  <a:lnTo>
                    <a:pt x="2280" y="38936"/>
                  </a:lnTo>
                  <a:lnTo>
                    <a:pt x="3982" y="33738"/>
                  </a:lnTo>
                  <a:lnTo>
                    <a:pt x="4894" y="38936"/>
                  </a:lnTo>
                  <a:lnTo>
                    <a:pt x="23071" y="38024"/>
                  </a:lnTo>
                  <a:cubicBezTo>
                    <a:pt x="23071" y="38024"/>
                    <a:pt x="21126" y="11397"/>
                    <a:pt x="20518" y="5440"/>
                  </a:cubicBezTo>
                  <a:cubicBezTo>
                    <a:pt x="20150" y="1667"/>
                    <a:pt x="18379" y="0"/>
                    <a:pt x="154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7746108" y="1985302"/>
              <a:ext cx="158479" cy="451831"/>
            </a:xfrm>
            <a:custGeom>
              <a:rect b="b" l="l" r="r" t="t"/>
              <a:pathLst>
                <a:path extrusionOk="0" h="16901" w="5928">
                  <a:moveTo>
                    <a:pt x="5927" y="0"/>
                  </a:moveTo>
                  <a:lnTo>
                    <a:pt x="5927" y="0"/>
                  </a:lnTo>
                  <a:cubicBezTo>
                    <a:pt x="5046" y="152"/>
                    <a:pt x="4772" y="335"/>
                    <a:pt x="3648" y="851"/>
                  </a:cubicBezTo>
                  <a:cubicBezTo>
                    <a:pt x="3009" y="1094"/>
                    <a:pt x="1915" y="2128"/>
                    <a:pt x="1064" y="3921"/>
                  </a:cubicBezTo>
                  <a:lnTo>
                    <a:pt x="0" y="16900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7858232" y="2007224"/>
              <a:ext cx="8154" cy="8154"/>
            </a:xfrm>
            <a:custGeom>
              <a:rect b="b" l="l" r="r" t="t"/>
              <a:pathLst>
                <a:path extrusionOk="0" h="305" w="305">
                  <a:moveTo>
                    <a:pt x="153" y="1"/>
                  </a:moveTo>
                  <a:cubicBezTo>
                    <a:pt x="61" y="1"/>
                    <a:pt x="1" y="92"/>
                    <a:pt x="1" y="153"/>
                  </a:cubicBezTo>
                  <a:cubicBezTo>
                    <a:pt x="1" y="244"/>
                    <a:pt x="61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5"/>
            <p:cNvSpPr/>
            <p:nvPr/>
          </p:nvSpPr>
          <p:spPr>
            <a:xfrm>
              <a:off x="7830616" y="2104751"/>
              <a:ext cx="8154" cy="8154"/>
            </a:xfrm>
            <a:custGeom>
              <a:rect b="b" l="l" r="r" t="t"/>
              <a:pathLst>
                <a:path extrusionOk="0" h="305" w="305">
                  <a:moveTo>
                    <a:pt x="152" y="0"/>
                  </a:moveTo>
                  <a:cubicBezTo>
                    <a:pt x="61" y="0"/>
                    <a:pt x="0" y="92"/>
                    <a:pt x="0" y="152"/>
                  </a:cubicBezTo>
                  <a:cubicBezTo>
                    <a:pt x="0" y="244"/>
                    <a:pt x="61" y="304"/>
                    <a:pt x="152" y="304"/>
                  </a:cubicBezTo>
                  <a:cubicBezTo>
                    <a:pt x="243" y="304"/>
                    <a:pt x="304" y="244"/>
                    <a:pt x="304" y="152"/>
                  </a:cubicBezTo>
                  <a:cubicBezTo>
                    <a:pt x="304" y="92"/>
                    <a:pt x="243" y="0"/>
                    <a:pt x="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5"/>
            <p:cNvSpPr/>
            <p:nvPr/>
          </p:nvSpPr>
          <p:spPr>
            <a:xfrm>
              <a:off x="7792412" y="2225003"/>
              <a:ext cx="8154" cy="8154"/>
            </a:xfrm>
            <a:custGeom>
              <a:rect b="b" l="l" r="r" t="t"/>
              <a:pathLst>
                <a:path extrusionOk="0" h="305" w="305">
                  <a:moveTo>
                    <a:pt x="153" y="1"/>
                  </a:moveTo>
                  <a:cubicBezTo>
                    <a:pt x="61" y="1"/>
                    <a:pt x="1" y="62"/>
                    <a:pt x="1" y="153"/>
                  </a:cubicBezTo>
                  <a:cubicBezTo>
                    <a:pt x="1" y="244"/>
                    <a:pt x="61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5"/>
            <p:cNvSpPr/>
            <p:nvPr/>
          </p:nvSpPr>
          <p:spPr>
            <a:xfrm>
              <a:off x="7062694" y="2573460"/>
              <a:ext cx="658217" cy="200371"/>
            </a:xfrm>
            <a:custGeom>
              <a:rect b="b" l="l" r="r" t="t"/>
              <a:pathLst>
                <a:path extrusionOk="0" h="7495" w="24621">
                  <a:moveTo>
                    <a:pt x="5950" y="0"/>
                  </a:moveTo>
                  <a:cubicBezTo>
                    <a:pt x="5260" y="0"/>
                    <a:pt x="4798" y="87"/>
                    <a:pt x="4864" y="311"/>
                  </a:cubicBezTo>
                  <a:cubicBezTo>
                    <a:pt x="5076" y="797"/>
                    <a:pt x="8207" y="1040"/>
                    <a:pt x="8298" y="1587"/>
                  </a:cubicBezTo>
                  <a:cubicBezTo>
                    <a:pt x="8359" y="2165"/>
                    <a:pt x="1520" y="2560"/>
                    <a:pt x="760" y="2925"/>
                  </a:cubicBezTo>
                  <a:cubicBezTo>
                    <a:pt x="0" y="3320"/>
                    <a:pt x="1733" y="3715"/>
                    <a:pt x="1946" y="3715"/>
                  </a:cubicBezTo>
                  <a:cubicBezTo>
                    <a:pt x="1946" y="3715"/>
                    <a:pt x="1976" y="4323"/>
                    <a:pt x="2705" y="4627"/>
                  </a:cubicBezTo>
                  <a:cubicBezTo>
                    <a:pt x="2705" y="4627"/>
                    <a:pt x="2857" y="5295"/>
                    <a:pt x="3587" y="5447"/>
                  </a:cubicBezTo>
                  <a:cubicBezTo>
                    <a:pt x="3587" y="5447"/>
                    <a:pt x="4043" y="6511"/>
                    <a:pt x="5593" y="6572"/>
                  </a:cubicBezTo>
                  <a:cubicBezTo>
                    <a:pt x="5640" y="6574"/>
                    <a:pt x="5689" y="6575"/>
                    <a:pt x="5739" y="6575"/>
                  </a:cubicBezTo>
                  <a:cubicBezTo>
                    <a:pt x="7355" y="6575"/>
                    <a:pt x="10700" y="5660"/>
                    <a:pt x="10700" y="5660"/>
                  </a:cubicBezTo>
                  <a:cubicBezTo>
                    <a:pt x="10700" y="5660"/>
                    <a:pt x="17618" y="7495"/>
                    <a:pt x="21785" y="7495"/>
                  </a:cubicBezTo>
                  <a:cubicBezTo>
                    <a:pt x="23115" y="7495"/>
                    <a:pt x="24165" y="7308"/>
                    <a:pt x="24621" y="6815"/>
                  </a:cubicBezTo>
                  <a:lnTo>
                    <a:pt x="21885" y="2408"/>
                  </a:lnTo>
                  <a:cubicBezTo>
                    <a:pt x="21834" y="2621"/>
                    <a:pt x="20625" y="2692"/>
                    <a:pt x="19036" y="2692"/>
                  </a:cubicBezTo>
                  <a:cubicBezTo>
                    <a:pt x="15857" y="2692"/>
                    <a:pt x="11155" y="2408"/>
                    <a:pt x="11155" y="2408"/>
                  </a:cubicBezTo>
                  <a:cubicBezTo>
                    <a:pt x="11155" y="2408"/>
                    <a:pt x="10943" y="736"/>
                    <a:pt x="9180" y="341"/>
                  </a:cubicBezTo>
                  <a:cubicBezTo>
                    <a:pt x="8161" y="151"/>
                    <a:pt x="6858" y="0"/>
                    <a:pt x="5950" y="0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5"/>
            <p:cNvSpPr/>
            <p:nvPr/>
          </p:nvSpPr>
          <p:spPr>
            <a:xfrm>
              <a:off x="7114692" y="2666255"/>
              <a:ext cx="80469" cy="8154"/>
            </a:xfrm>
            <a:custGeom>
              <a:rect b="b" l="l" r="r" t="t"/>
              <a:pathLst>
                <a:path extrusionOk="0" h="305" w="3010">
                  <a:moveTo>
                    <a:pt x="2979" y="1"/>
                  </a:moveTo>
                  <a:lnTo>
                    <a:pt x="31" y="214"/>
                  </a:lnTo>
                  <a:cubicBezTo>
                    <a:pt x="1" y="214"/>
                    <a:pt x="1" y="244"/>
                    <a:pt x="1" y="244"/>
                  </a:cubicBezTo>
                  <a:lnTo>
                    <a:pt x="1" y="305"/>
                  </a:lnTo>
                  <a:lnTo>
                    <a:pt x="31" y="305"/>
                  </a:lnTo>
                  <a:lnTo>
                    <a:pt x="2979" y="62"/>
                  </a:lnTo>
                  <a:cubicBezTo>
                    <a:pt x="3010" y="62"/>
                    <a:pt x="3010" y="62"/>
                    <a:pt x="3010" y="31"/>
                  </a:cubicBezTo>
                  <a:cubicBezTo>
                    <a:pt x="3010" y="1"/>
                    <a:pt x="2979" y="1"/>
                    <a:pt x="2979" y="1"/>
                  </a:cubicBezTo>
                  <a:close/>
                </a:path>
              </a:pathLst>
            </a:custGeom>
            <a:solidFill>
              <a:srgbClr val="A56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5"/>
            <p:cNvSpPr/>
            <p:nvPr/>
          </p:nvSpPr>
          <p:spPr>
            <a:xfrm>
              <a:off x="7135812" y="2696331"/>
              <a:ext cx="64242" cy="3262"/>
            </a:xfrm>
            <a:custGeom>
              <a:rect b="b" l="l" r="r" t="t"/>
              <a:pathLst>
                <a:path extrusionOk="0" h="122" w="2403">
                  <a:moveTo>
                    <a:pt x="2372" y="0"/>
                  </a:moveTo>
                  <a:lnTo>
                    <a:pt x="62" y="31"/>
                  </a:lnTo>
                  <a:cubicBezTo>
                    <a:pt x="1" y="31"/>
                    <a:pt x="1" y="31"/>
                    <a:pt x="1" y="92"/>
                  </a:cubicBezTo>
                  <a:lnTo>
                    <a:pt x="1" y="122"/>
                  </a:lnTo>
                  <a:lnTo>
                    <a:pt x="62" y="122"/>
                  </a:lnTo>
                  <a:lnTo>
                    <a:pt x="2372" y="92"/>
                  </a:lnTo>
                  <a:cubicBezTo>
                    <a:pt x="2372" y="92"/>
                    <a:pt x="2402" y="92"/>
                    <a:pt x="2402" y="31"/>
                  </a:cubicBezTo>
                  <a:cubicBezTo>
                    <a:pt x="2402" y="0"/>
                    <a:pt x="2402" y="0"/>
                    <a:pt x="2372" y="0"/>
                  </a:cubicBezTo>
                  <a:close/>
                </a:path>
              </a:pathLst>
            </a:custGeom>
            <a:solidFill>
              <a:srgbClr val="A56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5"/>
            <p:cNvSpPr/>
            <p:nvPr/>
          </p:nvSpPr>
          <p:spPr>
            <a:xfrm>
              <a:off x="7158564" y="2716650"/>
              <a:ext cx="43924" cy="4090"/>
            </a:xfrm>
            <a:custGeom>
              <a:rect b="b" l="l" r="r" t="t"/>
              <a:pathLst>
                <a:path extrusionOk="0" h="153" w="1643">
                  <a:moveTo>
                    <a:pt x="1582" y="0"/>
                  </a:moveTo>
                  <a:lnTo>
                    <a:pt x="31" y="91"/>
                  </a:lnTo>
                  <a:cubicBezTo>
                    <a:pt x="1" y="91"/>
                    <a:pt x="1" y="122"/>
                    <a:pt x="1" y="122"/>
                  </a:cubicBezTo>
                  <a:lnTo>
                    <a:pt x="1" y="152"/>
                  </a:lnTo>
                  <a:lnTo>
                    <a:pt x="31" y="152"/>
                  </a:lnTo>
                  <a:lnTo>
                    <a:pt x="1582" y="91"/>
                  </a:lnTo>
                  <a:cubicBezTo>
                    <a:pt x="1642" y="91"/>
                    <a:pt x="1642" y="91"/>
                    <a:pt x="1642" y="31"/>
                  </a:cubicBezTo>
                  <a:cubicBezTo>
                    <a:pt x="1642" y="0"/>
                    <a:pt x="1582" y="0"/>
                    <a:pt x="1582" y="0"/>
                  </a:cubicBezTo>
                  <a:close/>
                </a:path>
              </a:pathLst>
            </a:custGeom>
            <a:solidFill>
              <a:srgbClr val="A56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5"/>
            <p:cNvSpPr/>
            <p:nvPr/>
          </p:nvSpPr>
          <p:spPr>
            <a:xfrm>
              <a:off x="7362548" y="2593136"/>
              <a:ext cx="111347" cy="184464"/>
            </a:xfrm>
            <a:custGeom>
              <a:rect b="b" l="l" r="r" t="t"/>
              <a:pathLst>
                <a:path extrusionOk="0" h="6900" w="4165">
                  <a:moveTo>
                    <a:pt x="1307" y="0"/>
                  </a:moveTo>
                  <a:lnTo>
                    <a:pt x="0" y="6292"/>
                  </a:lnTo>
                  <a:lnTo>
                    <a:pt x="2857" y="6900"/>
                  </a:lnTo>
                  <a:lnTo>
                    <a:pt x="4164" y="608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5"/>
            <p:cNvSpPr/>
            <p:nvPr/>
          </p:nvSpPr>
          <p:spPr>
            <a:xfrm>
              <a:off x="7399923" y="2041792"/>
              <a:ext cx="742456" cy="803597"/>
            </a:xfrm>
            <a:custGeom>
              <a:rect b="b" l="l" r="r" t="t"/>
              <a:pathLst>
                <a:path extrusionOk="0" h="30059" w="27772">
                  <a:moveTo>
                    <a:pt x="23289" y="0"/>
                  </a:moveTo>
                  <a:cubicBezTo>
                    <a:pt x="22496" y="0"/>
                    <a:pt x="21680" y="356"/>
                    <a:pt x="20943" y="1200"/>
                  </a:cubicBezTo>
                  <a:cubicBezTo>
                    <a:pt x="18025" y="4544"/>
                    <a:pt x="11672" y="20289"/>
                    <a:pt x="11672" y="20289"/>
                  </a:cubicBezTo>
                  <a:lnTo>
                    <a:pt x="912" y="20562"/>
                  </a:lnTo>
                  <a:lnTo>
                    <a:pt x="0" y="27827"/>
                  </a:lnTo>
                  <a:cubicBezTo>
                    <a:pt x="0" y="27827"/>
                    <a:pt x="7854" y="30058"/>
                    <a:pt x="13343" y="30058"/>
                  </a:cubicBezTo>
                  <a:cubicBezTo>
                    <a:pt x="15130" y="30058"/>
                    <a:pt x="16666" y="29822"/>
                    <a:pt x="17600" y="29195"/>
                  </a:cubicBezTo>
                  <a:cubicBezTo>
                    <a:pt x="21399" y="26641"/>
                    <a:pt x="26050" y="9590"/>
                    <a:pt x="27022" y="5912"/>
                  </a:cubicBezTo>
                  <a:cubicBezTo>
                    <a:pt x="27772" y="3117"/>
                    <a:pt x="25635" y="0"/>
                    <a:pt x="23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5"/>
            <p:cNvSpPr/>
            <p:nvPr/>
          </p:nvSpPr>
          <p:spPr>
            <a:xfrm>
              <a:off x="7421872" y="4912671"/>
              <a:ext cx="582346" cy="131317"/>
            </a:xfrm>
            <a:custGeom>
              <a:rect b="b" l="l" r="r" t="t"/>
              <a:pathLst>
                <a:path extrusionOk="0" h="4912" w="21783">
                  <a:moveTo>
                    <a:pt x="14305" y="0"/>
                  </a:moveTo>
                  <a:cubicBezTo>
                    <a:pt x="14073" y="0"/>
                    <a:pt x="13833" y="51"/>
                    <a:pt x="13587" y="169"/>
                  </a:cubicBezTo>
                  <a:cubicBezTo>
                    <a:pt x="11885" y="960"/>
                    <a:pt x="0" y="4911"/>
                    <a:pt x="2006" y="4911"/>
                  </a:cubicBezTo>
                  <a:lnTo>
                    <a:pt x="20760" y="4911"/>
                  </a:lnTo>
                  <a:cubicBezTo>
                    <a:pt x="21783" y="1904"/>
                    <a:pt x="20485" y="503"/>
                    <a:pt x="20427" y="503"/>
                  </a:cubicBezTo>
                  <a:cubicBezTo>
                    <a:pt x="20427" y="503"/>
                    <a:pt x="20426" y="504"/>
                    <a:pt x="20426" y="504"/>
                  </a:cubicBezTo>
                  <a:lnTo>
                    <a:pt x="16748" y="1780"/>
                  </a:lnTo>
                  <a:cubicBezTo>
                    <a:pt x="16748" y="1780"/>
                    <a:pt x="15680" y="0"/>
                    <a:pt x="14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5"/>
            <p:cNvSpPr/>
            <p:nvPr/>
          </p:nvSpPr>
          <p:spPr>
            <a:xfrm>
              <a:off x="8241632" y="4825356"/>
              <a:ext cx="490168" cy="301212"/>
            </a:xfrm>
            <a:custGeom>
              <a:rect b="b" l="l" r="r" t="t"/>
              <a:pathLst>
                <a:path extrusionOk="0" h="11267" w="18335">
                  <a:moveTo>
                    <a:pt x="16329" y="1"/>
                  </a:moveTo>
                  <a:lnTo>
                    <a:pt x="13441" y="2615"/>
                  </a:lnTo>
                  <a:cubicBezTo>
                    <a:pt x="13441" y="2615"/>
                    <a:pt x="12337" y="1794"/>
                    <a:pt x="11237" y="1794"/>
                  </a:cubicBezTo>
                  <a:cubicBezTo>
                    <a:pt x="10767" y="1794"/>
                    <a:pt x="10298" y="1944"/>
                    <a:pt x="9915" y="2372"/>
                  </a:cubicBezTo>
                  <a:cubicBezTo>
                    <a:pt x="8666" y="3708"/>
                    <a:pt x="1" y="11266"/>
                    <a:pt x="832" y="11266"/>
                  </a:cubicBezTo>
                  <a:cubicBezTo>
                    <a:pt x="871" y="11266"/>
                    <a:pt x="929" y="11250"/>
                    <a:pt x="1009" y="11217"/>
                  </a:cubicBezTo>
                  <a:cubicBezTo>
                    <a:pt x="2864" y="10457"/>
                    <a:pt x="18335" y="3983"/>
                    <a:pt x="18335" y="3983"/>
                  </a:cubicBezTo>
                  <a:cubicBezTo>
                    <a:pt x="18153" y="791"/>
                    <a:pt x="16359" y="31"/>
                    <a:pt x="16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4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</a:t>
            </a:r>
            <a:r>
              <a:rPr lang="en"/>
              <a:t> (User)</a:t>
            </a:r>
            <a:endParaRPr/>
          </a:p>
        </p:txBody>
      </p:sp>
      <p:sp>
        <p:nvSpPr>
          <p:cNvPr id="474" name="Google Shape;474;p44"/>
          <p:cNvSpPr txBox="1"/>
          <p:nvPr>
            <p:ph idx="1" type="subTitle"/>
          </p:nvPr>
        </p:nvSpPr>
        <p:spPr>
          <a:xfrm>
            <a:off x="713225" y="1462825"/>
            <a:ext cx="6443700" cy="3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0">
                <a:solidFill>
                  <a:srgbClr val="569CD6"/>
                </a:solidFill>
                <a:highlight>
                  <a:srgbClr val="1E1E1E"/>
                </a:highlight>
              </a:rPr>
              <a:t>typedef</a:t>
            </a:r>
            <a:r>
              <a:rPr lang="en" sz="17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750">
                <a:solidFill>
                  <a:srgbClr val="569CD6"/>
                </a:solidFill>
                <a:highlight>
                  <a:srgbClr val="1E1E1E"/>
                </a:highlight>
              </a:rPr>
              <a:t>struct</a:t>
            </a:r>
            <a:r>
              <a:rPr lang="en" sz="17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750">
                <a:solidFill>
                  <a:srgbClr val="4EC9B0"/>
                </a:solidFill>
                <a:highlight>
                  <a:srgbClr val="1E1E1E"/>
                </a:highlight>
              </a:rPr>
              <a:t>User</a:t>
            </a:r>
            <a:r>
              <a:rPr lang="en" sz="1750">
                <a:solidFill>
                  <a:srgbClr val="D4D4D4"/>
                </a:solidFill>
                <a:highlight>
                  <a:srgbClr val="1E1E1E"/>
                </a:highlight>
              </a:rPr>
              <a:t> {</a:t>
            </a:r>
            <a:endParaRPr sz="17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0">
                <a:solidFill>
                  <a:srgbClr val="D4D4D4"/>
                </a:solidFill>
                <a:highlight>
                  <a:srgbClr val="1E1E1E"/>
                </a:highlight>
              </a:rPr>
              <a:t>    </a:t>
            </a:r>
            <a:r>
              <a:rPr lang="en" sz="1750">
                <a:solidFill>
                  <a:srgbClr val="569CD6"/>
                </a:solidFill>
                <a:highlight>
                  <a:srgbClr val="1E1E1E"/>
                </a:highlight>
              </a:rPr>
              <a:t>char</a:t>
            </a:r>
            <a:r>
              <a:rPr lang="en" sz="17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750">
                <a:solidFill>
                  <a:srgbClr val="9CDCFE"/>
                </a:solidFill>
                <a:highlight>
                  <a:srgbClr val="1E1E1E"/>
                </a:highlight>
              </a:rPr>
              <a:t>name</a:t>
            </a:r>
            <a:r>
              <a:rPr lang="en" sz="1750">
                <a:solidFill>
                  <a:srgbClr val="D4D4D4"/>
                </a:solidFill>
                <a:highlight>
                  <a:srgbClr val="1E1E1E"/>
                </a:highlight>
              </a:rPr>
              <a:t>[</a:t>
            </a:r>
            <a:r>
              <a:rPr lang="en" sz="1750">
                <a:solidFill>
                  <a:srgbClr val="B5CEA8"/>
                </a:solidFill>
                <a:highlight>
                  <a:srgbClr val="1E1E1E"/>
                </a:highlight>
              </a:rPr>
              <a:t>100</a:t>
            </a:r>
            <a:r>
              <a:rPr lang="en" sz="1750">
                <a:solidFill>
                  <a:srgbClr val="D4D4D4"/>
                </a:solidFill>
                <a:highlight>
                  <a:srgbClr val="1E1E1E"/>
                </a:highlight>
              </a:rPr>
              <a:t>];</a:t>
            </a:r>
            <a:endParaRPr sz="17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0">
                <a:solidFill>
                  <a:srgbClr val="D4D4D4"/>
                </a:solidFill>
                <a:highlight>
                  <a:srgbClr val="1E1E1E"/>
                </a:highlight>
              </a:rPr>
              <a:t>    </a:t>
            </a:r>
            <a:r>
              <a:rPr lang="en" sz="1750">
                <a:solidFill>
                  <a:srgbClr val="569CD6"/>
                </a:solidFill>
                <a:highlight>
                  <a:srgbClr val="1E1E1E"/>
                </a:highlight>
              </a:rPr>
              <a:t>char</a:t>
            </a:r>
            <a:r>
              <a:rPr lang="en" sz="17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750">
                <a:solidFill>
                  <a:srgbClr val="9CDCFE"/>
                </a:solidFill>
                <a:highlight>
                  <a:srgbClr val="1E1E1E"/>
                </a:highlight>
              </a:rPr>
              <a:t>password</a:t>
            </a:r>
            <a:r>
              <a:rPr lang="en" sz="1750">
                <a:solidFill>
                  <a:srgbClr val="D4D4D4"/>
                </a:solidFill>
                <a:highlight>
                  <a:srgbClr val="1E1E1E"/>
                </a:highlight>
              </a:rPr>
              <a:t>[</a:t>
            </a:r>
            <a:r>
              <a:rPr lang="en" sz="1750">
                <a:solidFill>
                  <a:srgbClr val="B5CEA8"/>
                </a:solidFill>
                <a:highlight>
                  <a:srgbClr val="1E1E1E"/>
                </a:highlight>
              </a:rPr>
              <a:t>100</a:t>
            </a:r>
            <a:r>
              <a:rPr lang="en" sz="1750">
                <a:solidFill>
                  <a:srgbClr val="D4D4D4"/>
                </a:solidFill>
                <a:highlight>
                  <a:srgbClr val="1E1E1E"/>
                </a:highlight>
              </a:rPr>
              <a:t>];</a:t>
            </a:r>
            <a:endParaRPr sz="17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0">
                <a:solidFill>
                  <a:srgbClr val="D4D4D4"/>
                </a:solidFill>
                <a:highlight>
                  <a:srgbClr val="1E1E1E"/>
                </a:highlight>
              </a:rPr>
              <a:t>    </a:t>
            </a:r>
            <a:r>
              <a:rPr lang="en" sz="1750">
                <a:solidFill>
                  <a:srgbClr val="569CD6"/>
                </a:solidFill>
                <a:highlight>
                  <a:srgbClr val="1E1E1E"/>
                </a:highlight>
              </a:rPr>
              <a:t>char</a:t>
            </a:r>
            <a:r>
              <a:rPr lang="en" sz="17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750">
                <a:solidFill>
                  <a:srgbClr val="9CDCFE"/>
                </a:solidFill>
                <a:highlight>
                  <a:srgbClr val="1E1E1E"/>
                </a:highlight>
              </a:rPr>
              <a:t>dir</a:t>
            </a:r>
            <a:r>
              <a:rPr lang="en" sz="1750">
                <a:solidFill>
                  <a:srgbClr val="D4D4D4"/>
                </a:solidFill>
                <a:highlight>
                  <a:srgbClr val="1E1E1E"/>
                </a:highlight>
              </a:rPr>
              <a:t>[</a:t>
            </a:r>
            <a:r>
              <a:rPr lang="en" sz="1750">
                <a:solidFill>
                  <a:srgbClr val="B5CEA8"/>
                </a:solidFill>
                <a:highlight>
                  <a:srgbClr val="1E1E1E"/>
                </a:highlight>
              </a:rPr>
              <a:t>100</a:t>
            </a:r>
            <a:r>
              <a:rPr lang="en" sz="1750">
                <a:solidFill>
                  <a:srgbClr val="D4D4D4"/>
                </a:solidFill>
                <a:highlight>
                  <a:srgbClr val="1E1E1E"/>
                </a:highlight>
              </a:rPr>
              <a:t>];</a:t>
            </a:r>
            <a:endParaRPr sz="17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D4D4D4"/>
                </a:solidFill>
                <a:highlight>
                  <a:srgbClr val="1E1E1E"/>
                </a:highlight>
              </a:rPr>
              <a:t>} </a:t>
            </a:r>
            <a:r>
              <a:rPr lang="en" sz="1750">
                <a:solidFill>
                  <a:srgbClr val="4EC9B0"/>
                </a:solidFill>
                <a:highlight>
                  <a:srgbClr val="1E1E1E"/>
                </a:highlight>
              </a:rPr>
              <a:t>user</a:t>
            </a:r>
            <a:r>
              <a:rPr lang="en" sz="175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17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have a structure User and typedef it as user.</a:t>
            </a:r>
            <a:endParaRPr b="1" sz="15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Inside structure we have name, password and directory of the user.</a:t>
            </a:r>
            <a:endParaRPr b="1" sz="15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5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480" name="Google Shape;480;p45"/>
          <p:cNvSpPr txBox="1"/>
          <p:nvPr>
            <p:ph idx="1" type="subTitle"/>
          </p:nvPr>
        </p:nvSpPr>
        <p:spPr>
          <a:xfrm>
            <a:off x="713225" y="1957950"/>
            <a:ext cx="6443700" cy="12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User(const char *name, const char *password,user *);</a:t>
            </a:r>
            <a:endParaRPr b="1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Times New Roman"/>
              <a:buChar char="●"/>
            </a:pPr>
            <a:r>
              <a:rPr b="1"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function is responsible to initialise the name , password and current directory of user inside the user structure.</a:t>
            </a:r>
            <a:endParaRPr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6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</a:t>
            </a:r>
            <a:r>
              <a:rPr lang="en"/>
              <a:t>User Directory</a:t>
            </a:r>
            <a:endParaRPr/>
          </a:p>
        </p:txBody>
      </p:sp>
      <p:sp>
        <p:nvSpPr>
          <p:cNvPr id="486" name="Google Shape;486;p46"/>
          <p:cNvSpPr txBox="1"/>
          <p:nvPr>
            <p:ph idx="1" type="subTitle"/>
          </p:nvPr>
        </p:nvSpPr>
        <p:spPr>
          <a:xfrm>
            <a:off x="713225" y="1957950"/>
            <a:ext cx="6443700" cy="12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ChangeUserDir(user *u,const char *new_dir);</a:t>
            </a:r>
            <a:endParaRPr b="1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Times New Roman"/>
              <a:buChar char="●"/>
            </a:pPr>
            <a:r>
              <a:rPr b="1"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function is responsible to </a:t>
            </a:r>
            <a:r>
              <a:rPr b="1"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</a:t>
            </a:r>
            <a:r>
              <a:rPr b="1"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directory of user to the new directory.</a:t>
            </a:r>
            <a:endParaRPr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Functions ( Server) </a:t>
            </a:r>
            <a:endParaRPr/>
          </a:p>
        </p:txBody>
      </p:sp>
      <p:sp>
        <p:nvSpPr>
          <p:cNvPr id="492" name="Google Shape;492;p47"/>
          <p:cNvSpPr txBox="1"/>
          <p:nvPr/>
        </p:nvSpPr>
        <p:spPr>
          <a:xfrm>
            <a:off x="713225" y="1242625"/>
            <a:ext cx="7025700" cy="39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 createServer(ser *);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 LoadUsersData(ser *);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 AcceptConnections(ser *);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char *ReceiveDataFromClient(int clientfd, ser *);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 SendDataToClient(int clientfd, const char *data);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 AuthenticateUser(int clientfd, const user *user, ser *);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 ListDirContents(int clientfd, const char *dir);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 ChangeDir(const char *new_directory, user *current_user, int client_socketfd, ser *);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 EditLine(int clientfd, const char *file, int linenum, ser *);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 ViewFile(int clientfd, const char *file, int start, int end, ser *);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 SelectFile(char *filename, const char *dir, int clientfd);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8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</a:t>
            </a:r>
            <a:r>
              <a:rPr lang="en"/>
              <a:t>( Server) </a:t>
            </a:r>
            <a:endParaRPr/>
          </a:p>
        </p:txBody>
      </p:sp>
      <p:sp>
        <p:nvSpPr>
          <p:cNvPr id="498" name="Google Shape;498;p48"/>
          <p:cNvSpPr txBox="1"/>
          <p:nvPr/>
        </p:nvSpPr>
        <p:spPr>
          <a:xfrm>
            <a:off x="713225" y="1649175"/>
            <a:ext cx="7025700" cy="34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ypedef</a:t>
            </a: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5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socketfd</a:t>
            </a: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5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sockaddr_in</a:t>
            </a: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server_addr</a:t>
            </a: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client_addr</a:t>
            </a: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5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socklen_t</a:t>
            </a: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client_addr_size</a:t>
            </a: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5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5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5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5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5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5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buffer</a:t>
            </a: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5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MAX_SIZE</a:t>
            </a: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5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15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</a:t>
            </a:r>
            <a:r>
              <a:rPr lang="en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have structure Server and typedef it as ser</a:t>
            </a:r>
            <a:endParaRPr b="1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Inside the structure we have socketfd, Server address , client address , its size , a user array . a variable named n which acts as a index of array, variable s for client id and a char array named buffer.</a:t>
            </a:r>
            <a:endParaRPr b="1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9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Server</a:t>
            </a:r>
            <a:endParaRPr/>
          </a:p>
        </p:txBody>
      </p:sp>
      <p:sp>
        <p:nvSpPr>
          <p:cNvPr id="504" name="Google Shape;504;p49"/>
          <p:cNvSpPr txBox="1"/>
          <p:nvPr/>
        </p:nvSpPr>
        <p:spPr>
          <a:xfrm>
            <a:off x="713225" y="1242625"/>
            <a:ext cx="7025700" cy="39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C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 createServer(ser *);</a:t>
            </a:r>
            <a:endParaRPr b="1" sz="1700">
              <a:solidFill>
                <a:srgbClr val="CC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Under create server 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create a socket using socket system call 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then we initialize server address  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then we bind the socket to server address 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at last we listen for connections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0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User Data</a:t>
            </a:r>
            <a:endParaRPr/>
          </a:p>
        </p:txBody>
      </p:sp>
      <p:sp>
        <p:nvSpPr>
          <p:cNvPr id="510" name="Google Shape;510;p50"/>
          <p:cNvSpPr txBox="1"/>
          <p:nvPr/>
        </p:nvSpPr>
        <p:spPr>
          <a:xfrm>
            <a:off x="713225" y="1242625"/>
            <a:ext cx="7025700" cy="39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C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 LoadUsersData(ser *);</a:t>
            </a:r>
            <a:endParaRPr b="1" sz="1700">
              <a:solidFill>
                <a:srgbClr val="CC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function is responsible to read data from the user.txt file.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User.txt file is present inside data directory.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After reading from the txt file we need to store it in the user array 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username should be stored corresponding to username char array in user structure likewise password should also be stored.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1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 Connections</a:t>
            </a:r>
            <a:endParaRPr/>
          </a:p>
        </p:txBody>
      </p:sp>
      <p:sp>
        <p:nvSpPr>
          <p:cNvPr id="516" name="Google Shape;516;p51"/>
          <p:cNvSpPr txBox="1"/>
          <p:nvPr/>
        </p:nvSpPr>
        <p:spPr>
          <a:xfrm>
            <a:off x="713225" y="1242625"/>
            <a:ext cx="7025700" cy="39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C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 AcceptConnections(ser *);</a:t>
            </a:r>
            <a:endParaRPr b="1" sz="1700">
              <a:solidFill>
                <a:srgbClr val="CC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function is responsible for accepting connection from client.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Accept system call is used to perform this action.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2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 Data From client</a:t>
            </a:r>
            <a:endParaRPr/>
          </a:p>
        </p:txBody>
      </p:sp>
      <p:sp>
        <p:nvSpPr>
          <p:cNvPr id="522" name="Google Shape;522;p52"/>
          <p:cNvSpPr txBox="1"/>
          <p:nvPr/>
        </p:nvSpPr>
        <p:spPr>
          <a:xfrm>
            <a:off x="713225" y="1242625"/>
            <a:ext cx="7025700" cy="39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C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char *ReceiveDataFromClient(int clientfd, ser *);</a:t>
            </a:r>
            <a:endParaRPr b="1" sz="1700">
              <a:solidFill>
                <a:srgbClr val="CC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function is responsible to accept data from client.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Using memset system call we initialize the buffer to 0.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Then using recv system call we receive data and store it inside buffer.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3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Data to client</a:t>
            </a:r>
            <a:endParaRPr/>
          </a:p>
        </p:txBody>
      </p:sp>
      <p:sp>
        <p:nvSpPr>
          <p:cNvPr id="528" name="Google Shape;528;p53"/>
          <p:cNvSpPr txBox="1"/>
          <p:nvPr/>
        </p:nvSpPr>
        <p:spPr>
          <a:xfrm>
            <a:off x="713225" y="1242625"/>
            <a:ext cx="7025700" cy="39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C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 SendDataToClient(int clientfd, const char *data);</a:t>
            </a:r>
            <a:endParaRPr b="1" sz="1700">
              <a:solidFill>
                <a:srgbClr val="CC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function is responsible to send data to client using send system call.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 COVERED</a:t>
            </a:r>
            <a:endParaRPr/>
          </a:p>
        </p:txBody>
      </p:sp>
      <p:sp>
        <p:nvSpPr>
          <p:cNvPr id="252" name="Google Shape;252;p36"/>
          <p:cNvSpPr txBox="1"/>
          <p:nvPr>
            <p:ph idx="1" type="subTitle"/>
          </p:nvPr>
        </p:nvSpPr>
        <p:spPr>
          <a:xfrm>
            <a:off x="1269000" y="1248625"/>
            <a:ext cx="18657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53" name="Google Shape;253;p36"/>
          <p:cNvSpPr txBox="1"/>
          <p:nvPr>
            <p:ph idx="2" type="subTitle"/>
          </p:nvPr>
        </p:nvSpPr>
        <p:spPr>
          <a:xfrm>
            <a:off x="3917025" y="1189525"/>
            <a:ext cx="18657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254" name="Google Shape;254;p36"/>
          <p:cNvSpPr txBox="1"/>
          <p:nvPr>
            <p:ph idx="3" type="subTitle"/>
          </p:nvPr>
        </p:nvSpPr>
        <p:spPr>
          <a:xfrm>
            <a:off x="1269000" y="2329833"/>
            <a:ext cx="18657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endParaRPr/>
          </a:p>
        </p:txBody>
      </p:sp>
      <p:sp>
        <p:nvSpPr>
          <p:cNvPr id="255" name="Google Shape;255;p36"/>
          <p:cNvSpPr txBox="1"/>
          <p:nvPr>
            <p:ph idx="4" type="subTitle"/>
          </p:nvPr>
        </p:nvSpPr>
        <p:spPr>
          <a:xfrm>
            <a:off x="3824550" y="2249125"/>
            <a:ext cx="18657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</a:t>
            </a:r>
            <a:endParaRPr/>
          </a:p>
        </p:txBody>
      </p:sp>
      <p:sp>
        <p:nvSpPr>
          <p:cNvPr id="256" name="Google Shape;256;p36"/>
          <p:cNvSpPr txBox="1"/>
          <p:nvPr>
            <p:ph idx="9" type="title"/>
          </p:nvPr>
        </p:nvSpPr>
        <p:spPr>
          <a:xfrm>
            <a:off x="580650" y="1248622"/>
            <a:ext cx="731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7" name="Google Shape;257;p36"/>
          <p:cNvSpPr txBox="1"/>
          <p:nvPr>
            <p:ph idx="13" type="title"/>
          </p:nvPr>
        </p:nvSpPr>
        <p:spPr>
          <a:xfrm>
            <a:off x="3172988" y="1248622"/>
            <a:ext cx="726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8" name="Google Shape;258;p36"/>
          <p:cNvSpPr txBox="1"/>
          <p:nvPr>
            <p:ph idx="14" type="title"/>
          </p:nvPr>
        </p:nvSpPr>
        <p:spPr>
          <a:xfrm>
            <a:off x="652375" y="2249132"/>
            <a:ext cx="737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9" name="Google Shape;259;p36"/>
          <p:cNvSpPr txBox="1"/>
          <p:nvPr>
            <p:ph idx="15" type="title"/>
          </p:nvPr>
        </p:nvSpPr>
        <p:spPr>
          <a:xfrm>
            <a:off x="3128074" y="2168420"/>
            <a:ext cx="726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60" name="Google Shape;260;p36"/>
          <p:cNvSpPr txBox="1"/>
          <p:nvPr>
            <p:ph idx="16" type="subTitle"/>
          </p:nvPr>
        </p:nvSpPr>
        <p:spPr>
          <a:xfrm>
            <a:off x="6565050" y="1329325"/>
            <a:ext cx="18657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Diagram</a:t>
            </a:r>
            <a:endParaRPr/>
          </a:p>
        </p:txBody>
      </p:sp>
      <p:sp>
        <p:nvSpPr>
          <p:cNvPr id="261" name="Google Shape;261;p36"/>
          <p:cNvSpPr txBox="1"/>
          <p:nvPr>
            <p:ph idx="17" type="subTitle"/>
          </p:nvPr>
        </p:nvSpPr>
        <p:spPr>
          <a:xfrm>
            <a:off x="6565050" y="2123275"/>
            <a:ext cx="21951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Functions</a:t>
            </a:r>
            <a:endParaRPr/>
          </a:p>
        </p:txBody>
      </p:sp>
      <p:sp>
        <p:nvSpPr>
          <p:cNvPr id="262" name="Google Shape;262;p36"/>
          <p:cNvSpPr txBox="1"/>
          <p:nvPr>
            <p:ph idx="20" type="title"/>
          </p:nvPr>
        </p:nvSpPr>
        <p:spPr>
          <a:xfrm>
            <a:off x="5870500" y="1248622"/>
            <a:ext cx="726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3" name="Google Shape;263;p36"/>
          <p:cNvSpPr txBox="1"/>
          <p:nvPr>
            <p:ph idx="21" type="title"/>
          </p:nvPr>
        </p:nvSpPr>
        <p:spPr>
          <a:xfrm>
            <a:off x="5870498" y="2113982"/>
            <a:ext cx="726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64" name="Google Shape;264;p36"/>
          <p:cNvSpPr txBox="1"/>
          <p:nvPr/>
        </p:nvSpPr>
        <p:spPr>
          <a:xfrm>
            <a:off x="713225" y="3033200"/>
            <a:ext cx="7374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3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rPr>
              <a:t>07</a:t>
            </a:r>
            <a:endParaRPr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265" name="Google Shape;265;p36"/>
          <p:cNvSpPr txBox="1"/>
          <p:nvPr/>
        </p:nvSpPr>
        <p:spPr>
          <a:xfrm>
            <a:off x="1389775" y="3038750"/>
            <a:ext cx="178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rPr>
              <a:t>Server Functions</a:t>
            </a:r>
            <a:endParaRPr sz="2400">
              <a:solidFill>
                <a:schemeClr val="accent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6" name="Google Shape;266;p36"/>
          <p:cNvSpPr txBox="1"/>
          <p:nvPr/>
        </p:nvSpPr>
        <p:spPr>
          <a:xfrm>
            <a:off x="2961575" y="3995125"/>
            <a:ext cx="8925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3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rPr>
              <a:t>11</a:t>
            </a:r>
            <a:endParaRPr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267" name="Google Shape;267;p36"/>
          <p:cNvSpPr txBox="1"/>
          <p:nvPr/>
        </p:nvSpPr>
        <p:spPr>
          <a:xfrm>
            <a:off x="3963000" y="3038750"/>
            <a:ext cx="1588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rPr>
              <a:t>Client Functions</a:t>
            </a:r>
            <a:endParaRPr sz="2400">
              <a:solidFill>
                <a:schemeClr val="accent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8" name="Google Shape;268;p36"/>
          <p:cNvSpPr txBox="1"/>
          <p:nvPr>
            <p:ph idx="21" type="title"/>
          </p:nvPr>
        </p:nvSpPr>
        <p:spPr>
          <a:xfrm>
            <a:off x="5870498" y="2979320"/>
            <a:ext cx="726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</a:t>
            </a:r>
            <a:endParaRPr/>
          </a:p>
        </p:txBody>
      </p:sp>
      <p:sp>
        <p:nvSpPr>
          <p:cNvPr id="269" name="Google Shape;269;p36"/>
          <p:cNvSpPr txBox="1"/>
          <p:nvPr>
            <p:ph idx="17" type="subTitle"/>
          </p:nvPr>
        </p:nvSpPr>
        <p:spPr>
          <a:xfrm>
            <a:off x="6565050" y="3111875"/>
            <a:ext cx="21951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270" name="Google Shape;270;p36"/>
          <p:cNvSpPr txBox="1"/>
          <p:nvPr/>
        </p:nvSpPr>
        <p:spPr>
          <a:xfrm>
            <a:off x="713225" y="3995125"/>
            <a:ext cx="7374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3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rPr>
              <a:t>10</a:t>
            </a:r>
            <a:endParaRPr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271" name="Google Shape;271;p36"/>
          <p:cNvSpPr txBox="1"/>
          <p:nvPr/>
        </p:nvSpPr>
        <p:spPr>
          <a:xfrm>
            <a:off x="1389775" y="4091175"/>
            <a:ext cx="178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rPr>
              <a:t>Application</a:t>
            </a:r>
            <a:endParaRPr sz="2400">
              <a:solidFill>
                <a:schemeClr val="accent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72" name="Google Shape;272;p36"/>
          <p:cNvSpPr txBox="1"/>
          <p:nvPr/>
        </p:nvSpPr>
        <p:spPr>
          <a:xfrm>
            <a:off x="3865050" y="4141375"/>
            <a:ext cx="178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rPr>
              <a:t>Challenges Faced</a:t>
            </a:r>
            <a:endParaRPr sz="2400">
              <a:solidFill>
                <a:schemeClr val="accent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73" name="Google Shape;273;p36"/>
          <p:cNvSpPr txBox="1"/>
          <p:nvPr/>
        </p:nvSpPr>
        <p:spPr>
          <a:xfrm>
            <a:off x="6605550" y="4091175"/>
            <a:ext cx="178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rPr>
              <a:t>Conclusion</a:t>
            </a:r>
            <a:endParaRPr sz="2400">
              <a:solidFill>
                <a:schemeClr val="accent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74" name="Google Shape;274;p36"/>
          <p:cNvSpPr txBox="1"/>
          <p:nvPr/>
        </p:nvSpPr>
        <p:spPr>
          <a:xfrm>
            <a:off x="2961575" y="2992850"/>
            <a:ext cx="8925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3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rPr>
              <a:t>08</a:t>
            </a:r>
            <a:endParaRPr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275" name="Google Shape;275;p36"/>
          <p:cNvSpPr txBox="1"/>
          <p:nvPr/>
        </p:nvSpPr>
        <p:spPr>
          <a:xfrm>
            <a:off x="5787250" y="3944925"/>
            <a:ext cx="8925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3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rPr>
              <a:t>12</a:t>
            </a:r>
            <a:endParaRPr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4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Authenticate User</a:t>
            </a:r>
            <a:endParaRPr/>
          </a:p>
        </p:txBody>
      </p:sp>
      <p:sp>
        <p:nvSpPr>
          <p:cNvPr id="534" name="Google Shape;534;p54"/>
          <p:cNvSpPr txBox="1"/>
          <p:nvPr/>
        </p:nvSpPr>
        <p:spPr>
          <a:xfrm>
            <a:off x="713225" y="1242625"/>
            <a:ext cx="7025700" cy="39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C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 AuthenticateUser(int clientfd, const user *user, ser *);</a:t>
            </a:r>
            <a:endParaRPr b="1" sz="1700">
              <a:solidFill>
                <a:srgbClr val="CC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Function is responsible to authenticate the user based on the username and password received.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If the credentials are correct then it is a authenticated user.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If credentials are incorrect then it returns back to client stating authentication failed.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If credentials are empty then it is a anonymous user.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this function firstly we have to check whether any user are present inside the user array or not.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can do so by using checking the ser-&gt;n.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Then we compare the username and password and based on the comparison we send authenticated or not authenticated message.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5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Directory Contents</a:t>
            </a:r>
            <a:endParaRPr/>
          </a:p>
        </p:txBody>
      </p:sp>
      <p:sp>
        <p:nvSpPr>
          <p:cNvPr id="540" name="Google Shape;540;p55"/>
          <p:cNvSpPr txBox="1"/>
          <p:nvPr/>
        </p:nvSpPr>
        <p:spPr>
          <a:xfrm>
            <a:off x="713225" y="1242625"/>
            <a:ext cx="7025700" cy="39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C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 ListDirContents(int clientfd, const char *dir);</a:t>
            </a:r>
            <a:endParaRPr b="1" sz="1700">
              <a:solidFill>
                <a:srgbClr val="CC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function is responsible to list down all the contents inside directory.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this function we have used DIR structure and opened and read the directory.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After that by comparing the d_type value we have classified contents into further directory or files.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Then we have stored the contents inside buffer.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If the buffer is empty then we will print empty directory.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If not empty then we send the data to client.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6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</a:t>
            </a:r>
            <a:r>
              <a:rPr lang="en"/>
              <a:t> File</a:t>
            </a:r>
            <a:endParaRPr/>
          </a:p>
        </p:txBody>
      </p:sp>
      <p:sp>
        <p:nvSpPr>
          <p:cNvPr id="546" name="Google Shape;546;p56"/>
          <p:cNvSpPr txBox="1"/>
          <p:nvPr/>
        </p:nvSpPr>
        <p:spPr>
          <a:xfrm>
            <a:off x="713225" y="1242625"/>
            <a:ext cx="7025700" cy="39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C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 SelectFile(char *filename, const char *dir, int clientfd);</a:t>
            </a:r>
            <a:endParaRPr b="1" sz="1700">
              <a:solidFill>
                <a:srgbClr val="CC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function is used to select a filename.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are using a pointer of DIR structure to open a directory and read it.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the filename we are storing the complete address of file to be selected.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After that we are sending the message FILE SELECTED message.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7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</a:t>
            </a:r>
            <a:r>
              <a:rPr lang="en"/>
              <a:t> Directory </a:t>
            </a:r>
            <a:endParaRPr/>
          </a:p>
        </p:txBody>
      </p:sp>
      <p:sp>
        <p:nvSpPr>
          <p:cNvPr id="552" name="Google Shape;552;p57"/>
          <p:cNvSpPr txBox="1"/>
          <p:nvPr/>
        </p:nvSpPr>
        <p:spPr>
          <a:xfrm>
            <a:off x="98075" y="1242625"/>
            <a:ext cx="8914200" cy="39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C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 ChangeDir(const char *new_directory, user *current_user, int client_socketfd, ser *);</a:t>
            </a:r>
            <a:endParaRPr b="1" sz="1700">
              <a:solidFill>
                <a:srgbClr val="CC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function is responsible to change the directory.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are using a pointer of DIR structure to open a directory and read it.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Then we are calling the the ChangeUserDir function to change the user.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are using a temp variable to store the new directory.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After successfully changing the directory we are sending the message DIRECTORY CHANGED.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Also if we try to access to ./data/home directory it will be restricted.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8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Line</a:t>
            </a:r>
            <a:endParaRPr/>
          </a:p>
        </p:txBody>
      </p:sp>
      <p:sp>
        <p:nvSpPr>
          <p:cNvPr id="558" name="Google Shape;558;p58"/>
          <p:cNvSpPr txBox="1"/>
          <p:nvPr/>
        </p:nvSpPr>
        <p:spPr>
          <a:xfrm>
            <a:off x="713225" y="1242625"/>
            <a:ext cx="7025700" cy="39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C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 EditLine(int clientfd, const char *file, int linenum, ser *);</a:t>
            </a:r>
            <a:endParaRPr b="1" sz="1700">
              <a:solidFill>
                <a:srgbClr val="CC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function is responsible to change the edit the content in the specified line number in the file.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are opening the file in read mode.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Then we have temp 2D char array name lines and we are storing the contents of file.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Then we are calculating the number of lines inside the file and comparing it with the value received from command.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9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File</a:t>
            </a:r>
            <a:endParaRPr/>
          </a:p>
        </p:txBody>
      </p:sp>
      <p:sp>
        <p:nvSpPr>
          <p:cNvPr id="564" name="Google Shape;564;p59"/>
          <p:cNvSpPr txBox="1"/>
          <p:nvPr/>
        </p:nvSpPr>
        <p:spPr>
          <a:xfrm>
            <a:off x="876700" y="621450"/>
            <a:ext cx="7025700" cy="39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C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 ViewFile(int clientfd, const char *file, int start, int end, ser *);</a:t>
            </a:r>
            <a:endParaRPr b="1" sz="1700">
              <a:solidFill>
                <a:srgbClr val="CC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function is responsible to print the file contents from start and end line.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the beginning we calculate the line numbers and then we compare the value with start line and end line.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After that using for loop we send the data to client from start line to end line.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0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Functions ( Client) </a:t>
            </a:r>
            <a:endParaRPr/>
          </a:p>
        </p:txBody>
      </p:sp>
      <p:sp>
        <p:nvSpPr>
          <p:cNvPr id="570" name="Google Shape;570;p60"/>
          <p:cNvSpPr txBox="1"/>
          <p:nvPr/>
        </p:nvSpPr>
        <p:spPr>
          <a:xfrm>
            <a:off x="713225" y="1761700"/>
            <a:ext cx="7025700" cy="3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 CreateSocket(c *);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 ConnectToServer(c *);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 AuthenticateUser(char *username, char *password,c *c);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 SendDataToServer(char *data,c *c);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char* ReceiveDataFromServer(c *c);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 DisconnectClient(c *c);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 EditLine(c *c);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 ReceiveFile(c *c);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1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( Client) </a:t>
            </a:r>
            <a:endParaRPr/>
          </a:p>
        </p:txBody>
      </p:sp>
      <p:sp>
        <p:nvSpPr>
          <p:cNvPr id="576" name="Google Shape;576;p61"/>
          <p:cNvSpPr txBox="1"/>
          <p:nvPr/>
        </p:nvSpPr>
        <p:spPr>
          <a:xfrm>
            <a:off x="713225" y="1745950"/>
            <a:ext cx="70257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ypedef</a:t>
            </a:r>
            <a:r>
              <a:rPr lang="en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r>
              <a:rPr lang="en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socketfd</a:t>
            </a:r>
            <a:r>
              <a:rPr lang="en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sockaddr_in</a:t>
            </a:r>
            <a:r>
              <a:rPr lang="en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server_addr</a:t>
            </a:r>
            <a:r>
              <a:rPr lang="en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isConnected</a:t>
            </a:r>
            <a:r>
              <a:rPr lang="en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buffer</a:t>
            </a:r>
            <a:r>
              <a:rPr lang="en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MAX_SIZE</a:t>
            </a:r>
            <a:r>
              <a:rPr lang="en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7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have structure Client and typedef it as c</a:t>
            </a:r>
            <a:endParaRPr b="1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Inside the structure we have socketfd, Server address , a </a:t>
            </a:r>
            <a:r>
              <a:rPr b="1" lang="en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variable</a:t>
            </a:r>
            <a:r>
              <a:rPr b="1" lang="en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isConnected to check whether client is connected to server or not and a char array named buffer.</a:t>
            </a:r>
            <a:endParaRPr b="1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2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Socket</a:t>
            </a:r>
            <a:endParaRPr/>
          </a:p>
        </p:txBody>
      </p:sp>
      <p:sp>
        <p:nvSpPr>
          <p:cNvPr id="582" name="Google Shape;582;p62"/>
          <p:cNvSpPr txBox="1"/>
          <p:nvPr/>
        </p:nvSpPr>
        <p:spPr>
          <a:xfrm>
            <a:off x="713225" y="1242625"/>
            <a:ext cx="7025700" cy="39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C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" sz="1700">
                <a:solidFill>
                  <a:srgbClr val="CC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nt CreateSocket(c *);</a:t>
            </a:r>
            <a:endParaRPr b="1" sz="1700">
              <a:solidFill>
                <a:srgbClr val="CC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Under create server 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 create a socket using socket system call,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then we initialize server address 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3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to Server</a:t>
            </a:r>
            <a:endParaRPr/>
          </a:p>
        </p:txBody>
      </p:sp>
      <p:sp>
        <p:nvSpPr>
          <p:cNvPr id="588" name="Google Shape;588;p63"/>
          <p:cNvSpPr txBox="1"/>
          <p:nvPr/>
        </p:nvSpPr>
        <p:spPr>
          <a:xfrm>
            <a:off x="713225" y="1242625"/>
            <a:ext cx="7025700" cy="39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C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 ConnectToServer(c *);</a:t>
            </a:r>
            <a:endParaRPr b="1" sz="1700">
              <a:solidFill>
                <a:srgbClr val="CC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function is responsible to connect client to server using connect system call.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After connection we are changing the value of isConnected to 1.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/>
          <p:nvPr/>
        </p:nvSpPr>
        <p:spPr>
          <a:xfrm flipH="1">
            <a:off x="4071000" y="1990050"/>
            <a:ext cx="6945528" cy="3186812"/>
          </a:xfrm>
          <a:custGeom>
            <a:rect b="b" l="l" r="r" t="t"/>
            <a:pathLst>
              <a:path extrusionOk="0" h="69369" w="171357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7"/>
          <p:cNvSpPr/>
          <p:nvPr/>
        </p:nvSpPr>
        <p:spPr>
          <a:xfrm>
            <a:off x="0" y="292275"/>
            <a:ext cx="62091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7"/>
          <p:cNvSpPr txBox="1"/>
          <p:nvPr>
            <p:ph type="title"/>
          </p:nvPr>
        </p:nvSpPr>
        <p:spPr>
          <a:xfrm>
            <a:off x="84275" y="91300"/>
            <a:ext cx="4603800" cy="9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:</a:t>
            </a:r>
            <a:endParaRPr/>
          </a:p>
        </p:txBody>
      </p:sp>
      <p:sp>
        <p:nvSpPr>
          <p:cNvPr id="283" name="Google Shape;283;p37"/>
          <p:cNvSpPr txBox="1"/>
          <p:nvPr>
            <p:ph idx="1" type="subTitle"/>
          </p:nvPr>
        </p:nvSpPr>
        <p:spPr>
          <a:xfrm>
            <a:off x="84275" y="1017625"/>
            <a:ext cx="6335100" cy="4075800"/>
          </a:xfrm>
          <a:prstGeom prst="rect">
            <a:avLst/>
          </a:prstGeom>
        </p:spPr>
        <p:txBody>
          <a:bodyPr anchorCtr="0" anchor="t" bIns="91425" lIns="91425" spcFirstLastPara="1" rIns="18287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4065"/>
                </a:solidFill>
                <a:latin typeface="Roboto"/>
                <a:ea typeface="Roboto"/>
                <a:cs typeface="Roboto"/>
                <a:sym typeface="Roboto"/>
              </a:rPr>
              <a:t>Aim</a:t>
            </a:r>
            <a:r>
              <a:rPr lang="en" sz="1800">
                <a:solidFill>
                  <a:srgbClr val="004065"/>
                </a:solidFill>
                <a:latin typeface="Roboto"/>
                <a:ea typeface="Roboto"/>
                <a:cs typeface="Roboto"/>
                <a:sym typeface="Roboto"/>
              </a:rPr>
              <a:t>:-</a:t>
            </a:r>
            <a:endParaRPr sz="1800">
              <a:solidFill>
                <a:srgbClr val="0040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065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04065"/>
                </a:solidFill>
                <a:latin typeface="Roboto"/>
                <a:ea typeface="Roboto"/>
                <a:cs typeface="Roboto"/>
                <a:sym typeface="Roboto"/>
              </a:rPr>
              <a:t>The aim of this document is to gather, analyze and give an in-depth insight into the complete Remote Line Editor for Text Files application by defining the problem statement in detail. </a:t>
            </a:r>
            <a:endParaRPr sz="1800">
              <a:solidFill>
                <a:srgbClr val="0040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65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04065"/>
                </a:solidFill>
                <a:latin typeface="Roboto"/>
                <a:ea typeface="Roboto"/>
                <a:cs typeface="Roboto"/>
                <a:sym typeface="Roboto"/>
              </a:rPr>
              <a:t>The detailed requirements of the Remote Line Editor for Text Files application is provided in this document.</a:t>
            </a:r>
            <a:endParaRPr sz="1800">
              <a:solidFill>
                <a:srgbClr val="0040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4065"/>
                </a:solidFill>
                <a:latin typeface="Calibri"/>
                <a:ea typeface="Calibri"/>
                <a:cs typeface="Calibri"/>
                <a:sym typeface="Calibri"/>
              </a:rPr>
              <a:t>Intended Audience: -This application is intended to be use by,    Client. </a:t>
            </a:r>
            <a:endParaRPr sz="1800">
              <a:solidFill>
                <a:srgbClr val="00406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4065"/>
                </a:solidFill>
                <a:latin typeface="Calibri"/>
                <a:ea typeface="Calibri"/>
                <a:cs typeface="Calibri"/>
                <a:sym typeface="Calibri"/>
              </a:rPr>
              <a:t>Intended Use: </a:t>
            </a:r>
            <a:endParaRPr sz="1800">
              <a:solidFill>
                <a:srgbClr val="00406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4065"/>
              </a:buClr>
              <a:buSzPts val="1800"/>
              <a:buFont typeface="Calibri"/>
              <a:buChar char="➢"/>
            </a:pPr>
            <a:r>
              <a:rPr lang="en" sz="1800">
                <a:solidFill>
                  <a:srgbClr val="004065"/>
                </a:solidFill>
                <a:latin typeface="Calibri"/>
                <a:ea typeface="Calibri"/>
                <a:cs typeface="Calibri"/>
                <a:sym typeface="Calibri"/>
              </a:rPr>
              <a:t> Development Team</a:t>
            </a:r>
            <a:endParaRPr sz="1800">
              <a:solidFill>
                <a:srgbClr val="00406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65"/>
              </a:buClr>
              <a:buSzPts val="1800"/>
              <a:buFont typeface="Calibri"/>
              <a:buChar char="➢"/>
            </a:pPr>
            <a:r>
              <a:rPr lang="en" sz="1800">
                <a:solidFill>
                  <a:srgbClr val="004065"/>
                </a:solidFill>
                <a:latin typeface="Calibri"/>
                <a:ea typeface="Calibri"/>
                <a:cs typeface="Calibri"/>
                <a:sym typeface="Calibri"/>
              </a:rPr>
              <a:t> Maintenance Team</a:t>
            </a:r>
            <a:endParaRPr sz="1800">
              <a:solidFill>
                <a:srgbClr val="00406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65"/>
              </a:buClr>
              <a:buSzPts val="1800"/>
              <a:buFont typeface="Calibri"/>
              <a:buChar char="➢"/>
            </a:pPr>
            <a:r>
              <a:rPr lang="en" sz="1800">
                <a:solidFill>
                  <a:srgbClr val="004065"/>
                </a:solidFill>
                <a:latin typeface="Calibri"/>
                <a:ea typeface="Calibri"/>
                <a:cs typeface="Calibri"/>
                <a:sym typeface="Calibri"/>
              </a:rPr>
              <a:t> Clients</a:t>
            </a:r>
            <a:endParaRPr sz="1800">
              <a:solidFill>
                <a:srgbClr val="00406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Calibri"/>
              <a:buChar char="➢"/>
            </a:pPr>
            <a:r>
              <a:t/>
            </a:r>
            <a:endParaRPr sz="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0040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4" name="Google Shape;284;p37"/>
          <p:cNvGrpSpPr/>
          <p:nvPr/>
        </p:nvGrpSpPr>
        <p:grpSpPr>
          <a:xfrm>
            <a:off x="4572001" y="1636025"/>
            <a:ext cx="4603842" cy="3507475"/>
            <a:chOff x="4540151" y="1651850"/>
            <a:chExt cx="4603842" cy="3507475"/>
          </a:xfrm>
        </p:grpSpPr>
        <p:grpSp>
          <p:nvGrpSpPr>
            <p:cNvPr id="285" name="Google Shape;285;p37"/>
            <p:cNvGrpSpPr/>
            <p:nvPr/>
          </p:nvGrpSpPr>
          <p:grpSpPr>
            <a:xfrm>
              <a:off x="6042441" y="1651850"/>
              <a:ext cx="1903346" cy="3186673"/>
              <a:chOff x="5585241" y="1651850"/>
              <a:chExt cx="1903346" cy="3186673"/>
            </a:xfrm>
          </p:grpSpPr>
          <p:sp>
            <p:nvSpPr>
              <p:cNvPr id="286" name="Google Shape;286;p37"/>
              <p:cNvSpPr/>
              <p:nvPr/>
            </p:nvSpPr>
            <p:spPr>
              <a:xfrm flipH="1">
                <a:off x="6159246" y="4125136"/>
                <a:ext cx="1256338" cy="713387"/>
              </a:xfrm>
              <a:custGeom>
                <a:rect b="b" l="l" r="r" t="t"/>
                <a:pathLst>
                  <a:path extrusionOk="0" h="25838" w="45503">
                    <a:moveTo>
                      <a:pt x="41947" y="1"/>
                    </a:moveTo>
                    <a:lnTo>
                      <a:pt x="517" y="487"/>
                    </a:lnTo>
                    <a:cubicBezTo>
                      <a:pt x="0" y="10275"/>
                      <a:pt x="517" y="25837"/>
                      <a:pt x="517" y="25837"/>
                    </a:cubicBezTo>
                    <a:lnTo>
                      <a:pt x="22402" y="25837"/>
                    </a:lnTo>
                    <a:lnTo>
                      <a:pt x="23952" y="19393"/>
                    </a:lnTo>
                    <a:lnTo>
                      <a:pt x="26840" y="25837"/>
                    </a:lnTo>
                    <a:lnTo>
                      <a:pt x="45503" y="25837"/>
                    </a:lnTo>
                    <a:lnTo>
                      <a:pt x="4194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37"/>
              <p:cNvSpPr/>
              <p:nvPr/>
            </p:nvSpPr>
            <p:spPr>
              <a:xfrm flipH="1">
                <a:off x="5585241" y="2261053"/>
                <a:ext cx="1117818" cy="1340990"/>
              </a:xfrm>
              <a:custGeom>
                <a:rect b="b" l="l" r="r" t="t"/>
                <a:pathLst>
                  <a:path extrusionOk="0" h="48569" w="40486">
                    <a:moveTo>
                      <a:pt x="34596" y="0"/>
                    </a:moveTo>
                    <a:cubicBezTo>
                      <a:pt x="32891" y="0"/>
                      <a:pt x="30214" y="13714"/>
                      <a:pt x="30214" y="13714"/>
                    </a:cubicBezTo>
                    <a:cubicBezTo>
                      <a:pt x="30214" y="13714"/>
                      <a:pt x="28268" y="28121"/>
                      <a:pt x="24135" y="31009"/>
                    </a:cubicBezTo>
                    <a:cubicBezTo>
                      <a:pt x="23834" y="31216"/>
                      <a:pt x="23468" y="31312"/>
                      <a:pt x="23047" y="31312"/>
                    </a:cubicBezTo>
                    <a:cubicBezTo>
                      <a:pt x="17596" y="31312"/>
                      <a:pt x="2879" y="15153"/>
                      <a:pt x="0" y="13714"/>
                    </a:cubicBezTo>
                    <a:lnTo>
                      <a:pt x="0" y="13714"/>
                    </a:lnTo>
                    <a:lnTo>
                      <a:pt x="2371" y="42711"/>
                    </a:lnTo>
                    <a:cubicBezTo>
                      <a:pt x="2371" y="42711"/>
                      <a:pt x="12922" y="48568"/>
                      <a:pt x="22218" y="48568"/>
                    </a:cubicBezTo>
                    <a:cubicBezTo>
                      <a:pt x="24655" y="48568"/>
                      <a:pt x="27007" y="48165"/>
                      <a:pt x="29059" y="47149"/>
                    </a:cubicBezTo>
                    <a:cubicBezTo>
                      <a:pt x="38937" y="42255"/>
                      <a:pt x="34925" y="15659"/>
                      <a:pt x="34925" y="15659"/>
                    </a:cubicBezTo>
                    <a:lnTo>
                      <a:pt x="34925" y="15659"/>
                    </a:lnTo>
                    <a:cubicBezTo>
                      <a:pt x="35234" y="15750"/>
                      <a:pt x="35537" y="15792"/>
                      <a:pt x="35832" y="15792"/>
                    </a:cubicBezTo>
                    <a:cubicBezTo>
                      <a:pt x="38502" y="15792"/>
                      <a:pt x="40485" y="12302"/>
                      <a:pt x="39363" y="9428"/>
                    </a:cubicBezTo>
                    <a:cubicBezTo>
                      <a:pt x="38791" y="7965"/>
                      <a:pt x="37658" y="7568"/>
                      <a:pt x="36597" y="7568"/>
                    </a:cubicBezTo>
                    <a:cubicBezTo>
                      <a:pt x="35345" y="7568"/>
                      <a:pt x="34196" y="8121"/>
                      <a:pt x="34196" y="8121"/>
                    </a:cubicBezTo>
                    <a:cubicBezTo>
                      <a:pt x="34196" y="8121"/>
                      <a:pt x="36354" y="248"/>
                      <a:pt x="34652" y="5"/>
                    </a:cubicBezTo>
                    <a:cubicBezTo>
                      <a:pt x="34633" y="2"/>
                      <a:pt x="34615" y="0"/>
                      <a:pt x="34596" y="0"/>
                    </a:cubicBezTo>
                    <a:close/>
                  </a:path>
                </a:pathLst>
              </a:custGeom>
              <a:solidFill>
                <a:srgbClr val="F1AE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37"/>
              <p:cNvSpPr/>
              <p:nvPr/>
            </p:nvSpPr>
            <p:spPr>
              <a:xfrm flipH="1">
                <a:off x="5674703" y="2502481"/>
                <a:ext cx="241146" cy="162402"/>
              </a:xfrm>
              <a:custGeom>
                <a:rect b="b" l="l" r="r" t="t"/>
                <a:pathLst>
                  <a:path extrusionOk="0" h="5882" w="8734">
                    <a:moveTo>
                      <a:pt x="4420" y="1"/>
                    </a:moveTo>
                    <a:cubicBezTo>
                      <a:pt x="3440" y="1"/>
                      <a:pt x="2451" y="268"/>
                      <a:pt x="1733" y="957"/>
                    </a:cubicBezTo>
                    <a:cubicBezTo>
                      <a:pt x="1" y="2568"/>
                      <a:pt x="1581" y="5882"/>
                      <a:pt x="1581" y="5882"/>
                    </a:cubicBezTo>
                    <a:lnTo>
                      <a:pt x="3435" y="3024"/>
                    </a:lnTo>
                    <a:cubicBezTo>
                      <a:pt x="3435" y="3024"/>
                      <a:pt x="4051" y="3135"/>
                      <a:pt x="4850" y="3135"/>
                    </a:cubicBezTo>
                    <a:cubicBezTo>
                      <a:pt x="5826" y="3135"/>
                      <a:pt x="7077" y="2970"/>
                      <a:pt x="7812" y="2234"/>
                    </a:cubicBezTo>
                    <a:cubicBezTo>
                      <a:pt x="8734" y="1312"/>
                      <a:pt x="6595" y="1"/>
                      <a:pt x="4420" y="1"/>
                    </a:cubicBezTo>
                    <a:close/>
                  </a:path>
                </a:pathLst>
              </a:custGeom>
              <a:solidFill>
                <a:srgbClr val="F1AE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37"/>
              <p:cNvSpPr/>
              <p:nvPr/>
            </p:nvSpPr>
            <p:spPr>
              <a:xfrm flipH="1">
                <a:off x="5763933" y="2639679"/>
                <a:ext cx="939127" cy="961435"/>
              </a:xfrm>
              <a:custGeom>
                <a:rect b="b" l="l" r="r" t="t"/>
                <a:pathLst>
                  <a:path extrusionOk="0" h="34822" w="34014">
                    <a:moveTo>
                      <a:pt x="0" y="1"/>
                    </a:moveTo>
                    <a:lnTo>
                      <a:pt x="2402" y="28937"/>
                    </a:lnTo>
                    <a:cubicBezTo>
                      <a:pt x="2402" y="28937"/>
                      <a:pt x="12986" y="34821"/>
                      <a:pt x="22294" y="34821"/>
                    </a:cubicBezTo>
                    <a:cubicBezTo>
                      <a:pt x="24727" y="34821"/>
                      <a:pt x="27073" y="34419"/>
                      <a:pt x="29120" y="33405"/>
                    </a:cubicBezTo>
                    <a:cubicBezTo>
                      <a:pt x="31430" y="32250"/>
                      <a:pt x="32980" y="29849"/>
                      <a:pt x="34013" y="26931"/>
                    </a:cubicBezTo>
                    <a:cubicBezTo>
                      <a:pt x="31551" y="26627"/>
                      <a:pt x="29211" y="25715"/>
                      <a:pt x="27083" y="23740"/>
                    </a:cubicBezTo>
                    <a:cubicBezTo>
                      <a:pt x="25168" y="22007"/>
                      <a:pt x="23891" y="19910"/>
                      <a:pt x="23101" y="17600"/>
                    </a:cubicBezTo>
                    <a:cubicBezTo>
                      <a:pt x="23081" y="17600"/>
                      <a:pt x="23061" y="17600"/>
                      <a:pt x="23041" y="17600"/>
                    </a:cubicBezTo>
                    <a:cubicBezTo>
                      <a:pt x="17641" y="17600"/>
                      <a:pt x="2877" y="1454"/>
                      <a:pt x="0" y="1"/>
                    </a:cubicBezTo>
                    <a:close/>
                  </a:path>
                </a:pathLst>
              </a:custGeom>
              <a:solidFill>
                <a:srgbClr val="F1AE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37"/>
              <p:cNvSpPr/>
              <p:nvPr/>
            </p:nvSpPr>
            <p:spPr>
              <a:xfrm flipH="1">
                <a:off x="6154179" y="2666931"/>
                <a:ext cx="743593" cy="934543"/>
              </a:xfrm>
              <a:custGeom>
                <a:rect b="b" l="l" r="r" t="t"/>
                <a:pathLst>
                  <a:path extrusionOk="0" h="33848" w="26932">
                    <a:moveTo>
                      <a:pt x="6650" y="0"/>
                    </a:moveTo>
                    <a:cubicBezTo>
                      <a:pt x="2176" y="0"/>
                      <a:pt x="1112" y="5173"/>
                      <a:pt x="700" y="11749"/>
                    </a:cubicBezTo>
                    <a:cubicBezTo>
                      <a:pt x="1" y="23908"/>
                      <a:pt x="14074" y="33847"/>
                      <a:pt x="14074" y="33847"/>
                    </a:cubicBezTo>
                    <a:lnTo>
                      <a:pt x="26931" y="13330"/>
                    </a:lnTo>
                    <a:cubicBezTo>
                      <a:pt x="16635" y="3687"/>
                      <a:pt x="10427" y="0"/>
                      <a:pt x="66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37"/>
              <p:cNvSpPr/>
              <p:nvPr/>
            </p:nvSpPr>
            <p:spPr>
              <a:xfrm flipH="1">
                <a:off x="6234761" y="2598815"/>
                <a:ext cx="1219423" cy="1663116"/>
              </a:xfrm>
              <a:custGeom>
                <a:rect b="b" l="l" r="r" t="t"/>
                <a:pathLst>
                  <a:path extrusionOk="0" h="60236" w="44166">
                    <a:moveTo>
                      <a:pt x="19942" y="0"/>
                    </a:moveTo>
                    <a:cubicBezTo>
                      <a:pt x="13849" y="0"/>
                      <a:pt x="7594" y="2474"/>
                      <a:pt x="4256" y="9961"/>
                    </a:cubicBezTo>
                    <a:cubicBezTo>
                      <a:pt x="0" y="19475"/>
                      <a:pt x="1034" y="57439"/>
                      <a:pt x="1034" y="57439"/>
                    </a:cubicBezTo>
                    <a:cubicBezTo>
                      <a:pt x="8572" y="59536"/>
                      <a:pt x="15877" y="60235"/>
                      <a:pt x="22267" y="60235"/>
                    </a:cubicBezTo>
                    <a:cubicBezTo>
                      <a:pt x="35047" y="60235"/>
                      <a:pt x="44165" y="57439"/>
                      <a:pt x="44165" y="57439"/>
                    </a:cubicBezTo>
                    <a:cubicBezTo>
                      <a:pt x="39971" y="19262"/>
                      <a:pt x="32189" y="1967"/>
                      <a:pt x="24864" y="508"/>
                    </a:cubicBezTo>
                    <a:cubicBezTo>
                      <a:pt x="23278" y="187"/>
                      <a:pt x="21616" y="0"/>
                      <a:pt x="199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37"/>
              <p:cNvSpPr/>
              <p:nvPr/>
            </p:nvSpPr>
            <p:spPr>
              <a:xfrm flipH="1">
                <a:off x="6691308" y="2186504"/>
                <a:ext cx="373480" cy="533149"/>
              </a:xfrm>
              <a:custGeom>
                <a:rect b="b" l="l" r="r" t="t"/>
                <a:pathLst>
                  <a:path extrusionOk="0" h="19310" w="13527">
                    <a:moveTo>
                      <a:pt x="1" y="0"/>
                    </a:moveTo>
                    <a:lnTo>
                      <a:pt x="578" y="15958"/>
                    </a:lnTo>
                    <a:cubicBezTo>
                      <a:pt x="578" y="15958"/>
                      <a:pt x="3746" y="19309"/>
                      <a:pt x="10322" y="19309"/>
                    </a:cubicBezTo>
                    <a:cubicBezTo>
                      <a:pt x="11312" y="19309"/>
                      <a:pt x="12381" y="19233"/>
                      <a:pt x="13527" y="19058"/>
                    </a:cubicBezTo>
                    <a:lnTo>
                      <a:pt x="13527" y="744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1AE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37"/>
              <p:cNvSpPr/>
              <p:nvPr/>
            </p:nvSpPr>
            <p:spPr>
              <a:xfrm flipH="1">
                <a:off x="6421060" y="1795895"/>
                <a:ext cx="580776" cy="666920"/>
              </a:xfrm>
              <a:custGeom>
                <a:rect b="b" l="l" r="r" t="t"/>
                <a:pathLst>
                  <a:path extrusionOk="0" h="24155" w="21035">
                    <a:moveTo>
                      <a:pt x="10148" y="0"/>
                    </a:moveTo>
                    <a:cubicBezTo>
                      <a:pt x="5464" y="0"/>
                      <a:pt x="1" y="1107"/>
                      <a:pt x="1" y="1107"/>
                    </a:cubicBezTo>
                    <a:lnTo>
                      <a:pt x="335" y="19922"/>
                    </a:lnTo>
                    <a:cubicBezTo>
                      <a:pt x="335" y="19922"/>
                      <a:pt x="4151" y="24155"/>
                      <a:pt x="9058" y="24155"/>
                    </a:cubicBezTo>
                    <a:cubicBezTo>
                      <a:pt x="10907" y="24155"/>
                      <a:pt x="12911" y="23554"/>
                      <a:pt x="14925" y="21898"/>
                    </a:cubicBezTo>
                    <a:cubicBezTo>
                      <a:pt x="21034" y="16913"/>
                      <a:pt x="16749" y="955"/>
                      <a:pt x="13800" y="317"/>
                    </a:cubicBezTo>
                    <a:cubicBezTo>
                      <a:pt x="12740" y="89"/>
                      <a:pt x="11475" y="0"/>
                      <a:pt x="10148" y="0"/>
                    </a:cubicBezTo>
                    <a:close/>
                  </a:path>
                </a:pathLst>
              </a:custGeom>
              <a:solidFill>
                <a:srgbClr val="F1AE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37"/>
              <p:cNvSpPr/>
              <p:nvPr/>
            </p:nvSpPr>
            <p:spPr>
              <a:xfrm flipH="1">
                <a:off x="6384980" y="1651850"/>
                <a:ext cx="834209" cy="686550"/>
              </a:xfrm>
              <a:custGeom>
                <a:rect b="b" l="l" r="r" t="t"/>
                <a:pathLst>
                  <a:path extrusionOk="0" h="24866" w="30214">
                    <a:moveTo>
                      <a:pt x="14090" y="0"/>
                    </a:moveTo>
                    <a:cubicBezTo>
                      <a:pt x="13480" y="0"/>
                      <a:pt x="12893" y="22"/>
                      <a:pt x="12341" y="63"/>
                    </a:cubicBezTo>
                    <a:cubicBezTo>
                      <a:pt x="6140" y="549"/>
                      <a:pt x="1368" y="3923"/>
                      <a:pt x="669" y="9941"/>
                    </a:cubicBezTo>
                    <a:cubicBezTo>
                      <a:pt x="0" y="15686"/>
                      <a:pt x="2614" y="24319"/>
                      <a:pt x="5076" y="24866"/>
                    </a:cubicBezTo>
                    <a:lnTo>
                      <a:pt x="8389" y="22130"/>
                    </a:lnTo>
                    <a:cubicBezTo>
                      <a:pt x="8480" y="20124"/>
                      <a:pt x="9423" y="9486"/>
                      <a:pt x="9423" y="9486"/>
                    </a:cubicBezTo>
                    <a:cubicBezTo>
                      <a:pt x="9423" y="9486"/>
                      <a:pt x="13136" y="9601"/>
                      <a:pt x="16185" y="9601"/>
                    </a:cubicBezTo>
                    <a:cubicBezTo>
                      <a:pt x="17273" y="9601"/>
                      <a:pt x="18278" y="9586"/>
                      <a:pt x="18997" y="9546"/>
                    </a:cubicBezTo>
                    <a:cubicBezTo>
                      <a:pt x="23162" y="9334"/>
                      <a:pt x="30213" y="9759"/>
                      <a:pt x="26414" y="4440"/>
                    </a:cubicBezTo>
                    <a:cubicBezTo>
                      <a:pt x="24065" y="1130"/>
                      <a:pt x="18482" y="0"/>
                      <a:pt x="140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37"/>
              <p:cNvSpPr/>
              <p:nvPr/>
            </p:nvSpPr>
            <p:spPr>
              <a:xfrm flipH="1">
                <a:off x="6987540" y="2168806"/>
                <a:ext cx="212459" cy="189239"/>
              </a:xfrm>
              <a:custGeom>
                <a:rect b="b" l="l" r="r" t="t"/>
                <a:pathLst>
                  <a:path extrusionOk="0" h="6854" w="7695">
                    <a:moveTo>
                      <a:pt x="4492" y="0"/>
                    </a:moveTo>
                    <a:cubicBezTo>
                      <a:pt x="3754" y="0"/>
                      <a:pt x="2953" y="239"/>
                      <a:pt x="2162" y="915"/>
                    </a:cubicBezTo>
                    <a:cubicBezTo>
                      <a:pt x="0" y="2782"/>
                      <a:pt x="1174" y="6853"/>
                      <a:pt x="4753" y="6853"/>
                    </a:cubicBezTo>
                    <a:cubicBezTo>
                      <a:pt x="5603" y="6853"/>
                      <a:pt x="6587" y="6624"/>
                      <a:pt x="7694" y="6082"/>
                    </a:cubicBezTo>
                    <a:lnTo>
                      <a:pt x="7694" y="1401"/>
                    </a:lnTo>
                    <a:cubicBezTo>
                      <a:pt x="7694" y="1401"/>
                      <a:pt x="6279" y="0"/>
                      <a:pt x="4492" y="0"/>
                    </a:cubicBezTo>
                    <a:close/>
                  </a:path>
                </a:pathLst>
              </a:custGeom>
              <a:solidFill>
                <a:srgbClr val="F1AE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37"/>
              <p:cNvSpPr/>
              <p:nvPr/>
            </p:nvSpPr>
            <p:spPr>
              <a:xfrm flipH="1">
                <a:off x="5712730" y="2763899"/>
                <a:ext cx="477543" cy="772942"/>
              </a:xfrm>
              <a:custGeom>
                <a:rect b="b" l="l" r="r" t="t"/>
                <a:pathLst>
                  <a:path extrusionOk="0" h="27995" w="17296">
                    <a:moveTo>
                      <a:pt x="17295" y="0"/>
                    </a:moveTo>
                    <a:lnTo>
                      <a:pt x="3739" y="2584"/>
                    </a:lnTo>
                    <a:lnTo>
                      <a:pt x="0" y="27995"/>
                    </a:lnTo>
                    <a:lnTo>
                      <a:pt x="14104" y="24621"/>
                    </a:lnTo>
                    <a:lnTo>
                      <a:pt x="172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37"/>
              <p:cNvSpPr/>
              <p:nvPr/>
            </p:nvSpPr>
            <p:spPr>
              <a:xfrm flipH="1">
                <a:off x="5982158" y="2766688"/>
                <a:ext cx="1502812" cy="1221273"/>
              </a:xfrm>
              <a:custGeom>
                <a:rect b="b" l="l" r="r" t="t"/>
                <a:pathLst>
                  <a:path extrusionOk="0" h="44233" w="54430">
                    <a:moveTo>
                      <a:pt x="10428" y="0"/>
                    </a:moveTo>
                    <a:cubicBezTo>
                      <a:pt x="1154" y="0"/>
                      <a:pt x="0" y="16690"/>
                      <a:pt x="1419" y="27012"/>
                    </a:cubicBezTo>
                    <a:cubicBezTo>
                      <a:pt x="2751" y="36778"/>
                      <a:pt x="12001" y="44233"/>
                      <a:pt x="22598" y="44233"/>
                    </a:cubicBezTo>
                    <a:cubicBezTo>
                      <a:pt x="24337" y="44233"/>
                      <a:pt x="26112" y="44032"/>
                      <a:pt x="27894" y="43608"/>
                    </a:cubicBezTo>
                    <a:cubicBezTo>
                      <a:pt x="40599" y="40629"/>
                      <a:pt x="48046" y="26830"/>
                      <a:pt x="48046" y="26830"/>
                    </a:cubicBezTo>
                    <a:cubicBezTo>
                      <a:pt x="54429" y="25371"/>
                      <a:pt x="53821" y="18896"/>
                      <a:pt x="53821" y="18896"/>
                    </a:cubicBezTo>
                    <a:cubicBezTo>
                      <a:pt x="54277" y="17286"/>
                      <a:pt x="53487" y="16465"/>
                      <a:pt x="53487" y="16465"/>
                    </a:cubicBezTo>
                    <a:cubicBezTo>
                      <a:pt x="54005" y="15285"/>
                      <a:pt x="53972" y="13669"/>
                      <a:pt x="53391" y="13669"/>
                    </a:cubicBezTo>
                    <a:cubicBezTo>
                      <a:pt x="53118" y="13669"/>
                      <a:pt x="52725" y="14024"/>
                      <a:pt x="52210" y="14945"/>
                    </a:cubicBezTo>
                    <a:cubicBezTo>
                      <a:pt x="50600" y="17802"/>
                      <a:pt x="48229" y="19960"/>
                      <a:pt x="48229" y="19960"/>
                    </a:cubicBezTo>
                    <a:lnTo>
                      <a:pt x="48806" y="16526"/>
                    </a:lnTo>
                    <a:lnTo>
                      <a:pt x="48806" y="16526"/>
                    </a:lnTo>
                    <a:cubicBezTo>
                      <a:pt x="46040" y="17286"/>
                      <a:pt x="44703" y="23669"/>
                      <a:pt x="44703" y="23669"/>
                    </a:cubicBezTo>
                    <a:cubicBezTo>
                      <a:pt x="44703" y="23669"/>
                      <a:pt x="33594" y="31099"/>
                      <a:pt x="25704" y="31099"/>
                    </a:cubicBezTo>
                    <a:cubicBezTo>
                      <a:pt x="24839" y="31099"/>
                      <a:pt x="24012" y="31010"/>
                      <a:pt x="23243" y="30812"/>
                    </a:cubicBezTo>
                    <a:cubicBezTo>
                      <a:pt x="15432" y="28805"/>
                      <a:pt x="17803" y="1845"/>
                      <a:pt x="13213" y="446"/>
                    </a:cubicBezTo>
                    <a:cubicBezTo>
                      <a:pt x="12212" y="143"/>
                      <a:pt x="11285" y="0"/>
                      <a:pt x="10428" y="0"/>
                    </a:cubicBezTo>
                    <a:close/>
                  </a:path>
                </a:pathLst>
              </a:custGeom>
              <a:solidFill>
                <a:srgbClr val="F1AE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37"/>
              <p:cNvSpPr/>
              <p:nvPr/>
            </p:nvSpPr>
            <p:spPr>
              <a:xfrm flipH="1">
                <a:off x="6878461" y="2665302"/>
                <a:ext cx="610126" cy="936172"/>
              </a:xfrm>
              <a:custGeom>
                <a:rect b="b" l="l" r="r" t="t"/>
                <a:pathLst>
                  <a:path extrusionOk="0" h="33907" w="22098">
                    <a:moveTo>
                      <a:pt x="12274" y="0"/>
                    </a:moveTo>
                    <a:cubicBezTo>
                      <a:pt x="12146" y="0"/>
                      <a:pt x="12016" y="5"/>
                      <a:pt x="11885" y="15"/>
                    </a:cubicBezTo>
                    <a:cubicBezTo>
                      <a:pt x="2493" y="684"/>
                      <a:pt x="213" y="11413"/>
                      <a:pt x="0" y="33906"/>
                    </a:cubicBezTo>
                    <a:cubicBezTo>
                      <a:pt x="0" y="33906"/>
                      <a:pt x="8967" y="32751"/>
                      <a:pt x="22098" y="23936"/>
                    </a:cubicBezTo>
                    <a:cubicBezTo>
                      <a:pt x="22098" y="23936"/>
                      <a:pt x="21300" y="0"/>
                      <a:pt x="122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/>
              </a:p>
            </p:txBody>
          </p:sp>
        </p:grpSp>
        <p:grpSp>
          <p:nvGrpSpPr>
            <p:cNvPr id="299" name="Google Shape;299;p37"/>
            <p:cNvGrpSpPr/>
            <p:nvPr/>
          </p:nvGrpSpPr>
          <p:grpSpPr>
            <a:xfrm>
              <a:off x="4540151" y="3579200"/>
              <a:ext cx="4603842" cy="1580125"/>
              <a:chOff x="4571976" y="3579200"/>
              <a:chExt cx="4603842" cy="1580125"/>
            </a:xfrm>
          </p:grpSpPr>
          <p:grpSp>
            <p:nvGrpSpPr>
              <p:cNvPr id="300" name="Google Shape;300;p37"/>
              <p:cNvGrpSpPr/>
              <p:nvPr/>
            </p:nvGrpSpPr>
            <p:grpSpPr>
              <a:xfrm>
                <a:off x="4953001" y="3579200"/>
                <a:ext cx="1781686" cy="968346"/>
                <a:chOff x="4428400" y="3317850"/>
                <a:chExt cx="1904325" cy="1035000"/>
              </a:xfrm>
            </p:grpSpPr>
            <p:sp>
              <p:nvSpPr>
                <p:cNvPr id="301" name="Google Shape;301;p37"/>
                <p:cNvSpPr/>
                <p:nvPr/>
              </p:nvSpPr>
              <p:spPr>
                <a:xfrm>
                  <a:off x="5002875" y="4254025"/>
                  <a:ext cx="1329850" cy="95100"/>
                </a:xfrm>
                <a:custGeom>
                  <a:rect b="b" l="l" r="r" t="t"/>
                  <a:pathLst>
                    <a:path extrusionOk="0" h="3804" w="53194">
                      <a:moveTo>
                        <a:pt x="1885" y="1"/>
                      </a:moveTo>
                      <a:cubicBezTo>
                        <a:pt x="821" y="1"/>
                        <a:pt x="1" y="882"/>
                        <a:pt x="1" y="1916"/>
                      </a:cubicBezTo>
                      <a:cubicBezTo>
                        <a:pt x="1" y="2980"/>
                        <a:pt x="882" y="3800"/>
                        <a:pt x="1885" y="3800"/>
                      </a:cubicBezTo>
                      <a:lnTo>
                        <a:pt x="51248" y="3800"/>
                      </a:lnTo>
                      <a:cubicBezTo>
                        <a:pt x="51283" y="3802"/>
                        <a:pt x="51317" y="3803"/>
                        <a:pt x="51351" y="3803"/>
                      </a:cubicBezTo>
                      <a:cubicBezTo>
                        <a:pt x="52368" y="3803"/>
                        <a:pt x="53193" y="2945"/>
                        <a:pt x="53193" y="1916"/>
                      </a:cubicBezTo>
                      <a:cubicBezTo>
                        <a:pt x="53193" y="852"/>
                        <a:pt x="52312" y="1"/>
                        <a:pt x="513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37"/>
                <p:cNvSpPr/>
                <p:nvPr/>
              </p:nvSpPr>
              <p:spPr>
                <a:xfrm>
                  <a:off x="4428400" y="3317850"/>
                  <a:ext cx="1304000" cy="1035000"/>
                </a:xfrm>
                <a:custGeom>
                  <a:rect b="b" l="l" r="r" t="t"/>
                  <a:pathLst>
                    <a:path extrusionOk="0" h="41400" w="52160">
                      <a:moveTo>
                        <a:pt x="3800" y="0"/>
                      </a:moveTo>
                      <a:cubicBezTo>
                        <a:pt x="1703" y="0"/>
                        <a:pt x="0" y="1703"/>
                        <a:pt x="0" y="3800"/>
                      </a:cubicBezTo>
                      <a:lnTo>
                        <a:pt x="0" y="37600"/>
                      </a:lnTo>
                      <a:cubicBezTo>
                        <a:pt x="0" y="39697"/>
                        <a:pt x="1703" y="41399"/>
                        <a:pt x="3800" y="41399"/>
                      </a:cubicBezTo>
                      <a:lnTo>
                        <a:pt x="48360" y="41399"/>
                      </a:lnTo>
                      <a:cubicBezTo>
                        <a:pt x="50457" y="41399"/>
                        <a:pt x="52159" y="39697"/>
                        <a:pt x="52159" y="37600"/>
                      </a:cubicBezTo>
                      <a:lnTo>
                        <a:pt x="52159" y="3800"/>
                      </a:lnTo>
                      <a:cubicBezTo>
                        <a:pt x="52159" y="1703"/>
                        <a:pt x="50457" y="0"/>
                        <a:pt x="4836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3" name="Google Shape;303;p37"/>
              <p:cNvGrpSpPr/>
              <p:nvPr/>
            </p:nvGrpSpPr>
            <p:grpSpPr>
              <a:xfrm>
                <a:off x="4571976" y="4514025"/>
                <a:ext cx="4603842" cy="645300"/>
                <a:chOff x="3789375" y="4514025"/>
                <a:chExt cx="5386500" cy="645300"/>
              </a:xfrm>
            </p:grpSpPr>
            <p:sp>
              <p:nvSpPr>
                <p:cNvPr id="304" name="Google Shape;304;p37"/>
                <p:cNvSpPr/>
                <p:nvPr/>
              </p:nvSpPr>
              <p:spPr>
                <a:xfrm>
                  <a:off x="4897800" y="4514025"/>
                  <a:ext cx="3283200" cy="645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05" name="Google Shape;305;p37"/>
                <p:cNvCxnSpPr/>
                <p:nvPr/>
              </p:nvCxnSpPr>
              <p:spPr>
                <a:xfrm>
                  <a:off x="3789375" y="4528125"/>
                  <a:ext cx="53865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06" name="Google Shape;306;p37"/>
              <p:cNvSpPr/>
              <p:nvPr/>
            </p:nvSpPr>
            <p:spPr>
              <a:xfrm>
                <a:off x="5451000" y="3988825"/>
                <a:ext cx="149100" cy="149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4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Data to Server</a:t>
            </a:r>
            <a:endParaRPr/>
          </a:p>
        </p:txBody>
      </p:sp>
      <p:sp>
        <p:nvSpPr>
          <p:cNvPr id="594" name="Google Shape;594;p64"/>
          <p:cNvSpPr txBox="1"/>
          <p:nvPr/>
        </p:nvSpPr>
        <p:spPr>
          <a:xfrm>
            <a:off x="713225" y="1242625"/>
            <a:ext cx="7025700" cy="39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C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 SendDataToServer(char *data,c *c);</a:t>
            </a:r>
            <a:endParaRPr b="1" sz="1700">
              <a:solidFill>
                <a:srgbClr val="CC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function is responsible to send data to server.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5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Authenticate User</a:t>
            </a:r>
            <a:endParaRPr/>
          </a:p>
        </p:txBody>
      </p:sp>
      <p:sp>
        <p:nvSpPr>
          <p:cNvPr id="600" name="Google Shape;600;p65"/>
          <p:cNvSpPr txBox="1"/>
          <p:nvPr/>
        </p:nvSpPr>
        <p:spPr>
          <a:xfrm>
            <a:off x="713225" y="1242625"/>
            <a:ext cx="7025700" cy="39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C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 AuthenticateUser(char *username, char *password,c *c);</a:t>
            </a:r>
            <a:endParaRPr b="1" sz="1700">
              <a:solidFill>
                <a:srgbClr val="CC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function is responsible to authenticate user.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Inside this function we are using a data variable and storing AUTHENTICATE and then username and password.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After that we are sending this data to server to process authentication at server end.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If server sends message as AUTHENTICATED in buffer then the credentials matched.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If NOT AUTHENTICTATED is received then credentials did not matched.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6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</a:t>
            </a:r>
            <a:r>
              <a:rPr lang="en"/>
              <a:t> Data from Server</a:t>
            </a:r>
            <a:endParaRPr/>
          </a:p>
        </p:txBody>
      </p:sp>
      <p:sp>
        <p:nvSpPr>
          <p:cNvPr id="606" name="Google Shape;606;p66"/>
          <p:cNvSpPr txBox="1"/>
          <p:nvPr/>
        </p:nvSpPr>
        <p:spPr>
          <a:xfrm>
            <a:off x="1059125" y="784950"/>
            <a:ext cx="7025700" cy="39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C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char* ReceiveDataFromServer(c *c);</a:t>
            </a:r>
            <a:endParaRPr b="1" sz="1700">
              <a:solidFill>
                <a:srgbClr val="CC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function is responsible to receive data from server via the buffer char array</a:t>
            </a:r>
            <a:r>
              <a:rPr b="1" lang="en" sz="15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15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7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 File</a:t>
            </a:r>
            <a:endParaRPr/>
          </a:p>
        </p:txBody>
      </p:sp>
      <p:sp>
        <p:nvSpPr>
          <p:cNvPr id="612" name="Google Shape;612;p67"/>
          <p:cNvSpPr txBox="1"/>
          <p:nvPr/>
        </p:nvSpPr>
        <p:spPr>
          <a:xfrm>
            <a:off x="713225" y="1242625"/>
            <a:ext cx="7025700" cy="39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C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 ReceiveFile(c *c);</a:t>
            </a:r>
            <a:endParaRPr b="1" sz="1700">
              <a:solidFill>
                <a:srgbClr val="CC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function is responsible to check whether file is selected or not.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receive the information in buffer.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If the buffer value of c is 0 then that means FILE is not selected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Otherwise File is selected.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8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Line</a:t>
            </a:r>
            <a:endParaRPr/>
          </a:p>
        </p:txBody>
      </p:sp>
      <p:sp>
        <p:nvSpPr>
          <p:cNvPr id="618" name="Google Shape;618;p68"/>
          <p:cNvSpPr txBox="1"/>
          <p:nvPr/>
        </p:nvSpPr>
        <p:spPr>
          <a:xfrm>
            <a:off x="713225" y="1242625"/>
            <a:ext cx="7025700" cy="39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C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" sz="1700">
                <a:solidFill>
                  <a:srgbClr val="CC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nt EditLine(c *c);</a:t>
            </a:r>
            <a:endParaRPr b="1" sz="1700">
              <a:solidFill>
                <a:srgbClr val="CC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this function we first compare the value of buffer of client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If the value is 0 then file is not selected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If the value is Invalid line number then same message is shown.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After that we ask the user to enter the changes in file 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After we have received the input Send the Data to Server.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9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Disconnect Client</a:t>
            </a:r>
            <a:endParaRPr/>
          </a:p>
        </p:txBody>
      </p:sp>
      <p:sp>
        <p:nvSpPr>
          <p:cNvPr id="624" name="Google Shape;624;p69"/>
          <p:cNvSpPr txBox="1"/>
          <p:nvPr/>
        </p:nvSpPr>
        <p:spPr>
          <a:xfrm>
            <a:off x="1059150" y="621450"/>
            <a:ext cx="7025700" cy="39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C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 DisconnectClient(c *c);</a:t>
            </a:r>
            <a:endParaRPr b="1" sz="1700">
              <a:solidFill>
                <a:srgbClr val="CC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function is used to close the socket via close system call.</a:t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0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</a:t>
            </a:r>
            <a:r>
              <a:rPr lang="en"/>
              <a:t>Functional Requirements </a:t>
            </a:r>
            <a:endParaRPr/>
          </a:p>
        </p:txBody>
      </p:sp>
      <p:sp>
        <p:nvSpPr>
          <p:cNvPr id="630" name="Google Shape;630;p70"/>
          <p:cNvSpPr txBox="1"/>
          <p:nvPr/>
        </p:nvSpPr>
        <p:spPr>
          <a:xfrm>
            <a:off x="110100" y="1492500"/>
            <a:ext cx="11640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endParaRPr sz="2400">
              <a:solidFill>
                <a:schemeClr val="accent6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31" name="Google Shape;631;p70"/>
          <p:cNvSpPr txBox="1"/>
          <p:nvPr>
            <p:ph idx="4294967295" type="subTitle"/>
          </p:nvPr>
        </p:nvSpPr>
        <p:spPr>
          <a:xfrm>
            <a:off x="326475" y="1112375"/>
            <a:ext cx="8725800" cy="3816900"/>
          </a:xfrm>
          <a:prstGeom prst="rect">
            <a:avLst/>
          </a:prstGeom>
        </p:spPr>
        <p:txBody>
          <a:bodyPr anchorCtr="0" anchor="t" bIns="91425" lIns="91425" spcFirstLastPara="1" rIns="18287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Tools to be used</a:t>
            </a:r>
            <a:endParaRPr b="1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●"/>
            </a:pPr>
            <a:r>
              <a:rPr b="1"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Makefile</a:t>
            </a: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:- It is a way of automating software building procedure and other complex tasks with dependencies.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●"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is a set of commands with variable names and targets to create object file and to remove them.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b="1" lang="en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Valgrind:-  </a:t>
            </a: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detect memory leaks.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70"/>
          <p:cNvSpPr txBox="1"/>
          <p:nvPr>
            <p:ph type="title"/>
          </p:nvPr>
        </p:nvSpPr>
        <p:spPr>
          <a:xfrm>
            <a:off x="326475" y="2826875"/>
            <a:ext cx="675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Makefile</a:t>
            </a:r>
            <a:r>
              <a:rPr lang="en" sz="2600"/>
              <a:t> Link:- </a:t>
            </a:r>
            <a:r>
              <a:rPr lang="en" sz="2600" u="sng">
                <a:solidFill>
                  <a:schemeClr val="hlink"/>
                </a:solidFill>
                <a:hlinkClick r:id="rId3"/>
              </a:rPr>
              <a:t>Click Here</a:t>
            </a:r>
            <a:endParaRPr sz="2600"/>
          </a:p>
        </p:txBody>
      </p:sp>
      <p:sp>
        <p:nvSpPr>
          <p:cNvPr id="633" name="Google Shape;633;p70"/>
          <p:cNvSpPr txBox="1"/>
          <p:nvPr>
            <p:ph type="title"/>
          </p:nvPr>
        </p:nvSpPr>
        <p:spPr>
          <a:xfrm>
            <a:off x="532100" y="4020925"/>
            <a:ext cx="675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Valgrind Report</a:t>
            </a:r>
            <a:r>
              <a:rPr lang="en" sz="2600"/>
              <a:t>:- </a:t>
            </a:r>
            <a:r>
              <a:rPr lang="en" sz="2600" u="sng">
                <a:solidFill>
                  <a:schemeClr val="hlink"/>
                </a:solidFill>
                <a:hlinkClick r:id="rId4"/>
              </a:rPr>
              <a:t>Click Here</a:t>
            </a:r>
            <a:endParaRPr sz="2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71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Unit:- </a:t>
            </a:r>
            <a:endParaRPr/>
          </a:p>
        </p:txBody>
      </p:sp>
      <p:pic>
        <p:nvPicPr>
          <p:cNvPr id="639" name="Google Shape;63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5050"/>
            <a:ext cx="8746001" cy="374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72"/>
          <p:cNvSpPr txBox="1"/>
          <p:nvPr>
            <p:ph type="title"/>
          </p:nvPr>
        </p:nvSpPr>
        <p:spPr>
          <a:xfrm>
            <a:off x="540875" y="436975"/>
            <a:ext cx="7890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Gcov-Tool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5" name="Google Shape;645;p72"/>
          <p:cNvSpPr txBox="1"/>
          <p:nvPr>
            <p:ph idx="4294967295" type="subTitle"/>
          </p:nvPr>
        </p:nvSpPr>
        <p:spPr>
          <a:xfrm>
            <a:off x="397925" y="1377725"/>
            <a:ext cx="5409000" cy="653100"/>
          </a:xfrm>
          <a:prstGeom prst="rect">
            <a:avLst/>
          </a:prstGeom>
        </p:spPr>
        <p:txBody>
          <a:bodyPr anchorCtr="0" anchor="t" bIns="91425" lIns="91425" spcFirstLastPara="1" rIns="18287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is offline gcda profile processing tool.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6" name="Google Shape;64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83225"/>
            <a:ext cx="8746676" cy="20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3"/>
          <p:cNvSpPr txBox="1"/>
          <p:nvPr>
            <p:ph type="title"/>
          </p:nvPr>
        </p:nvSpPr>
        <p:spPr>
          <a:xfrm>
            <a:off x="193900" y="436975"/>
            <a:ext cx="82368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Gcov-Tool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2" name="Google Shape;652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2475"/>
            <a:ext cx="8839201" cy="3286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8"/>
          <p:cNvSpPr txBox="1"/>
          <p:nvPr>
            <p:ph type="title"/>
          </p:nvPr>
        </p:nvSpPr>
        <p:spPr>
          <a:xfrm>
            <a:off x="713250" y="4382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313" name="Google Shape;313;p38"/>
          <p:cNvSpPr txBox="1"/>
          <p:nvPr>
            <p:ph idx="1" type="subTitle"/>
          </p:nvPr>
        </p:nvSpPr>
        <p:spPr>
          <a:xfrm>
            <a:off x="1581725" y="1363475"/>
            <a:ext cx="294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Time-Saving</a:t>
            </a:r>
            <a:endParaRPr/>
          </a:p>
        </p:txBody>
      </p:sp>
      <p:sp>
        <p:nvSpPr>
          <p:cNvPr id="314" name="Google Shape;314;p38"/>
          <p:cNvSpPr txBox="1"/>
          <p:nvPr>
            <p:ph idx="2" type="subTitle"/>
          </p:nvPr>
        </p:nvSpPr>
        <p:spPr>
          <a:xfrm>
            <a:off x="1581725" y="1774775"/>
            <a:ext cx="4215000" cy="6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best thing about this application is it help users to produce an error free result within a few seconds.</a:t>
            </a:r>
            <a:endParaRPr/>
          </a:p>
        </p:txBody>
      </p:sp>
      <p:sp>
        <p:nvSpPr>
          <p:cNvPr id="315" name="Google Shape;315;p38"/>
          <p:cNvSpPr txBox="1"/>
          <p:nvPr>
            <p:ph idx="3" type="subTitle"/>
          </p:nvPr>
        </p:nvSpPr>
        <p:spPr>
          <a:xfrm>
            <a:off x="1581725" y="2631625"/>
            <a:ext cx="294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Easily Accessible</a:t>
            </a:r>
            <a:endParaRPr/>
          </a:p>
        </p:txBody>
      </p:sp>
      <p:sp>
        <p:nvSpPr>
          <p:cNvPr id="316" name="Google Shape;316;p38"/>
          <p:cNvSpPr txBox="1"/>
          <p:nvPr>
            <p:ph idx="4" type="subTitle"/>
          </p:nvPr>
        </p:nvSpPr>
        <p:spPr>
          <a:xfrm>
            <a:off x="1581725" y="3107000"/>
            <a:ext cx="370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application is compatible with almost every smart device having an internet connection.</a:t>
            </a:r>
            <a:endParaRPr/>
          </a:p>
        </p:txBody>
      </p:sp>
      <p:sp>
        <p:nvSpPr>
          <p:cNvPr id="317" name="Google Shape;317;p38"/>
          <p:cNvSpPr txBox="1"/>
          <p:nvPr>
            <p:ph idx="5" type="subTitle"/>
          </p:nvPr>
        </p:nvSpPr>
        <p:spPr>
          <a:xfrm>
            <a:off x="1581725" y="3762700"/>
            <a:ext cx="32049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Installation required</a:t>
            </a:r>
            <a:endParaRPr/>
          </a:p>
        </p:txBody>
      </p:sp>
      <p:sp>
        <p:nvSpPr>
          <p:cNvPr id="318" name="Google Shape;318;p38"/>
          <p:cNvSpPr txBox="1"/>
          <p:nvPr>
            <p:ph idx="6" type="subTitle"/>
          </p:nvPr>
        </p:nvSpPr>
        <p:spPr>
          <a:xfrm>
            <a:off x="1581725" y="4073625"/>
            <a:ext cx="3204900" cy="9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application don’t require any installation process and provides the best options for editing tasks</a:t>
            </a:r>
            <a:endParaRPr/>
          </a:p>
        </p:txBody>
      </p:sp>
      <p:grpSp>
        <p:nvGrpSpPr>
          <p:cNvPr id="319" name="Google Shape;319;p38"/>
          <p:cNvGrpSpPr/>
          <p:nvPr/>
        </p:nvGrpSpPr>
        <p:grpSpPr>
          <a:xfrm>
            <a:off x="5034225" y="2335590"/>
            <a:ext cx="3707693" cy="2807753"/>
            <a:chOff x="5262825" y="2335590"/>
            <a:chExt cx="3707693" cy="2807753"/>
          </a:xfrm>
        </p:grpSpPr>
        <p:sp>
          <p:nvSpPr>
            <p:cNvPr id="320" name="Google Shape;320;p38"/>
            <p:cNvSpPr/>
            <p:nvPr/>
          </p:nvSpPr>
          <p:spPr>
            <a:xfrm>
              <a:off x="6040696" y="3653915"/>
              <a:ext cx="1507052" cy="997333"/>
            </a:xfrm>
            <a:custGeom>
              <a:rect b="b" l="l" r="r" t="t"/>
              <a:pathLst>
                <a:path extrusionOk="0" h="33688" w="49981">
                  <a:moveTo>
                    <a:pt x="8975" y="1"/>
                  </a:moveTo>
                  <a:cubicBezTo>
                    <a:pt x="4561" y="1"/>
                    <a:pt x="0" y="6389"/>
                    <a:pt x="344" y="12346"/>
                  </a:cubicBezTo>
                  <a:cubicBezTo>
                    <a:pt x="830" y="19914"/>
                    <a:pt x="2745" y="26328"/>
                    <a:pt x="9767" y="31951"/>
                  </a:cubicBezTo>
                  <a:cubicBezTo>
                    <a:pt x="11265" y="33151"/>
                    <a:pt x="13396" y="33622"/>
                    <a:pt x="15821" y="33622"/>
                  </a:cubicBezTo>
                  <a:cubicBezTo>
                    <a:pt x="24760" y="33622"/>
                    <a:pt x="37700" y="27209"/>
                    <a:pt x="37700" y="27209"/>
                  </a:cubicBezTo>
                  <a:cubicBezTo>
                    <a:pt x="37700" y="27209"/>
                    <a:pt x="40861" y="31677"/>
                    <a:pt x="45542" y="33136"/>
                  </a:cubicBezTo>
                  <a:cubicBezTo>
                    <a:pt x="46872" y="33535"/>
                    <a:pt x="47759" y="33688"/>
                    <a:pt x="48329" y="33688"/>
                  </a:cubicBezTo>
                  <a:cubicBezTo>
                    <a:pt x="49582" y="33688"/>
                    <a:pt x="49296" y="32948"/>
                    <a:pt x="48795" y="32467"/>
                  </a:cubicBezTo>
                  <a:cubicBezTo>
                    <a:pt x="48065" y="31799"/>
                    <a:pt x="47366" y="31495"/>
                    <a:pt x="47366" y="31495"/>
                  </a:cubicBezTo>
                  <a:lnTo>
                    <a:pt x="47366" y="31495"/>
                  </a:lnTo>
                  <a:cubicBezTo>
                    <a:pt x="47874" y="31647"/>
                    <a:pt x="48392" y="31720"/>
                    <a:pt x="48825" y="31720"/>
                  </a:cubicBezTo>
                  <a:cubicBezTo>
                    <a:pt x="49431" y="31720"/>
                    <a:pt x="49871" y="31578"/>
                    <a:pt x="49889" y="31312"/>
                  </a:cubicBezTo>
                  <a:cubicBezTo>
                    <a:pt x="49980" y="30856"/>
                    <a:pt x="48187" y="30188"/>
                    <a:pt x="48187" y="30188"/>
                  </a:cubicBezTo>
                  <a:cubicBezTo>
                    <a:pt x="49251" y="30157"/>
                    <a:pt x="49646" y="29367"/>
                    <a:pt x="48004" y="28729"/>
                  </a:cubicBezTo>
                  <a:cubicBezTo>
                    <a:pt x="46363" y="28090"/>
                    <a:pt x="42837" y="27087"/>
                    <a:pt x="41925" y="26115"/>
                  </a:cubicBezTo>
                  <a:cubicBezTo>
                    <a:pt x="41423" y="25562"/>
                    <a:pt x="41567" y="25267"/>
                    <a:pt x="42052" y="25267"/>
                  </a:cubicBezTo>
                  <a:cubicBezTo>
                    <a:pt x="42446" y="25267"/>
                    <a:pt x="43067" y="25462"/>
                    <a:pt x="43749" y="25872"/>
                  </a:cubicBezTo>
                  <a:cubicBezTo>
                    <a:pt x="44185" y="26124"/>
                    <a:pt x="44563" y="26255"/>
                    <a:pt x="44815" y="26255"/>
                  </a:cubicBezTo>
                  <a:cubicBezTo>
                    <a:pt x="45442" y="26255"/>
                    <a:pt x="45288" y="25448"/>
                    <a:pt x="43293" y="23713"/>
                  </a:cubicBezTo>
                  <a:cubicBezTo>
                    <a:pt x="42349" y="22910"/>
                    <a:pt x="41334" y="22641"/>
                    <a:pt x="40400" y="22641"/>
                  </a:cubicBezTo>
                  <a:cubicBezTo>
                    <a:pt x="38507" y="22641"/>
                    <a:pt x="36940" y="23744"/>
                    <a:pt x="36940" y="23744"/>
                  </a:cubicBezTo>
                  <a:cubicBezTo>
                    <a:pt x="36940" y="23744"/>
                    <a:pt x="29267" y="24605"/>
                    <a:pt x="23524" y="24605"/>
                  </a:cubicBezTo>
                  <a:cubicBezTo>
                    <a:pt x="21048" y="24605"/>
                    <a:pt x="18932" y="24445"/>
                    <a:pt x="17943" y="23987"/>
                  </a:cubicBezTo>
                  <a:cubicBezTo>
                    <a:pt x="14630" y="22467"/>
                    <a:pt x="15542" y="5476"/>
                    <a:pt x="13080" y="2285"/>
                  </a:cubicBezTo>
                  <a:cubicBezTo>
                    <a:pt x="11845" y="683"/>
                    <a:pt x="10418" y="1"/>
                    <a:pt x="8975" y="1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7717008" y="2335590"/>
              <a:ext cx="746063" cy="676859"/>
            </a:xfrm>
            <a:custGeom>
              <a:rect b="b" l="l" r="r" t="t"/>
              <a:pathLst>
                <a:path extrusionOk="0" h="22863" w="24743">
                  <a:moveTo>
                    <a:pt x="8727" y="1"/>
                  </a:moveTo>
                  <a:cubicBezTo>
                    <a:pt x="3409" y="1"/>
                    <a:pt x="203" y="3049"/>
                    <a:pt x="122" y="5477"/>
                  </a:cubicBezTo>
                  <a:cubicBezTo>
                    <a:pt x="1" y="8638"/>
                    <a:pt x="2372" y="10705"/>
                    <a:pt x="2372" y="10705"/>
                  </a:cubicBezTo>
                  <a:lnTo>
                    <a:pt x="17965" y="22863"/>
                  </a:lnTo>
                  <a:cubicBezTo>
                    <a:pt x="24743" y="18911"/>
                    <a:pt x="24560" y="9124"/>
                    <a:pt x="23345" y="5173"/>
                  </a:cubicBezTo>
                  <a:cubicBezTo>
                    <a:pt x="22676" y="3006"/>
                    <a:pt x="20989" y="2566"/>
                    <a:pt x="19730" y="2566"/>
                  </a:cubicBezTo>
                  <a:cubicBezTo>
                    <a:pt x="18869" y="2566"/>
                    <a:pt x="18208" y="2771"/>
                    <a:pt x="18208" y="2771"/>
                  </a:cubicBezTo>
                  <a:cubicBezTo>
                    <a:pt x="14600" y="770"/>
                    <a:pt x="11397" y="1"/>
                    <a:pt x="87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6658921" y="3659185"/>
              <a:ext cx="585170" cy="368345"/>
            </a:xfrm>
            <a:custGeom>
              <a:rect b="b" l="l" r="r" t="t"/>
              <a:pathLst>
                <a:path extrusionOk="0" h="12442" w="19407">
                  <a:moveTo>
                    <a:pt x="4206" y="0"/>
                  </a:moveTo>
                  <a:cubicBezTo>
                    <a:pt x="3530" y="0"/>
                    <a:pt x="3504" y="598"/>
                    <a:pt x="4057" y="1195"/>
                  </a:cubicBezTo>
                  <a:cubicBezTo>
                    <a:pt x="4057" y="1195"/>
                    <a:pt x="2956" y="634"/>
                    <a:pt x="2378" y="634"/>
                  </a:cubicBezTo>
                  <a:cubicBezTo>
                    <a:pt x="2244" y="634"/>
                    <a:pt x="2138" y="664"/>
                    <a:pt x="2081" y="739"/>
                  </a:cubicBezTo>
                  <a:cubicBezTo>
                    <a:pt x="1777" y="1073"/>
                    <a:pt x="2598" y="2046"/>
                    <a:pt x="3753" y="2654"/>
                  </a:cubicBezTo>
                  <a:cubicBezTo>
                    <a:pt x="3753" y="2654"/>
                    <a:pt x="2993" y="2380"/>
                    <a:pt x="1990" y="2319"/>
                  </a:cubicBezTo>
                  <a:cubicBezTo>
                    <a:pt x="1970" y="2319"/>
                    <a:pt x="1951" y="2318"/>
                    <a:pt x="1932" y="2318"/>
                  </a:cubicBezTo>
                  <a:cubicBezTo>
                    <a:pt x="976" y="2318"/>
                    <a:pt x="0" y="3060"/>
                    <a:pt x="3814" y="5116"/>
                  </a:cubicBezTo>
                  <a:cubicBezTo>
                    <a:pt x="6191" y="6388"/>
                    <a:pt x="8899" y="6674"/>
                    <a:pt x="10854" y="6674"/>
                  </a:cubicBezTo>
                  <a:cubicBezTo>
                    <a:pt x="12448" y="6674"/>
                    <a:pt x="13540" y="6484"/>
                    <a:pt x="13540" y="6484"/>
                  </a:cubicBezTo>
                  <a:lnTo>
                    <a:pt x="14969" y="12441"/>
                  </a:lnTo>
                  <a:lnTo>
                    <a:pt x="19406" y="9766"/>
                  </a:lnTo>
                  <a:lnTo>
                    <a:pt x="16549" y="4599"/>
                  </a:lnTo>
                  <a:cubicBezTo>
                    <a:pt x="16549" y="4599"/>
                    <a:pt x="15820" y="374"/>
                    <a:pt x="12112" y="70"/>
                  </a:cubicBezTo>
                  <a:cubicBezTo>
                    <a:pt x="11655" y="33"/>
                    <a:pt x="11257" y="16"/>
                    <a:pt x="10912" y="16"/>
                  </a:cubicBezTo>
                  <a:cubicBezTo>
                    <a:pt x="8433" y="16"/>
                    <a:pt x="8736" y="882"/>
                    <a:pt x="10257" y="1256"/>
                  </a:cubicBezTo>
                  <a:cubicBezTo>
                    <a:pt x="11960" y="1711"/>
                    <a:pt x="12719" y="2654"/>
                    <a:pt x="11382" y="2745"/>
                  </a:cubicBezTo>
                  <a:cubicBezTo>
                    <a:pt x="11360" y="2746"/>
                    <a:pt x="11338" y="2746"/>
                    <a:pt x="11315" y="2746"/>
                  </a:cubicBezTo>
                  <a:cubicBezTo>
                    <a:pt x="9940" y="2746"/>
                    <a:pt x="6797" y="971"/>
                    <a:pt x="5242" y="283"/>
                  </a:cubicBezTo>
                  <a:cubicBezTo>
                    <a:pt x="4803" y="84"/>
                    <a:pt x="4459" y="0"/>
                    <a:pt x="4206" y="0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7066265" y="3279911"/>
              <a:ext cx="937713" cy="1354458"/>
            </a:xfrm>
            <a:custGeom>
              <a:rect b="b" l="l" r="r" t="t"/>
              <a:pathLst>
                <a:path extrusionOk="0" h="45751" w="31099">
                  <a:moveTo>
                    <a:pt x="25981" y="0"/>
                  </a:moveTo>
                  <a:cubicBezTo>
                    <a:pt x="23092" y="0"/>
                    <a:pt x="13772" y="26966"/>
                    <a:pt x="12506" y="26966"/>
                  </a:cubicBezTo>
                  <a:cubicBezTo>
                    <a:pt x="12477" y="26966"/>
                    <a:pt x="12453" y="26952"/>
                    <a:pt x="12433" y="26924"/>
                  </a:cubicBezTo>
                  <a:cubicBezTo>
                    <a:pt x="11703" y="25921"/>
                    <a:pt x="6627" y="21635"/>
                    <a:pt x="4104" y="17927"/>
                  </a:cubicBezTo>
                  <a:cubicBezTo>
                    <a:pt x="2828" y="19173"/>
                    <a:pt x="1460" y="20267"/>
                    <a:pt x="1" y="21331"/>
                  </a:cubicBezTo>
                  <a:cubicBezTo>
                    <a:pt x="1186" y="28748"/>
                    <a:pt x="4803" y="44249"/>
                    <a:pt x="14378" y="45678"/>
                  </a:cubicBezTo>
                  <a:cubicBezTo>
                    <a:pt x="14694" y="45727"/>
                    <a:pt x="15004" y="45750"/>
                    <a:pt x="15310" y="45750"/>
                  </a:cubicBezTo>
                  <a:cubicBezTo>
                    <a:pt x="27227" y="45750"/>
                    <a:pt x="31099" y="9546"/>
                    <a:pt x="26475" y="389"/>
                  </a:cubicBezTo>
                  <a:cubicBezTo>
                    <a:pt x="26343" y="124"/>
                    <a:pt x="26177" y="0"/>
                    <a:pt x="259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7529122" y="4548529"/>
              <a:ext cx="1203416" cy="593936"/>
            </a:xfrm>
            <a:custGeom>
              <a:rect b="b" l="l" r="r" t="t"/>
              <a:pathLst>
                <a:path extrusionOk="0" h="20062" w="39911">
                  <a:moveTo>
                    <a:pt x="3587" y="0"/>
                  </a:moveTo>
                  <a:lnTo>
                    <a:pt x="1" y="20061"/>
                  </a:lnTo>
                  <a:lnTo>
                    <a:pt x="39910" y="20061"/>
                  </a:lnTo>
                  <a:cubicBezTo>
                    <a:pt x="39910" y="20061"/>
                    <a:pt x="38117" y="7690"/>
                    <a:pt x="35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7585026" y="3236184"/>
              <a:ext cx="1098003" cy="1499908"/>
            </a:xfrm>
            <a:custGeom>
              <a:rect b="b" l="l" r="r" t="t"/>
              <a:pathLst>
                <a:path extrusionOk="0" h="50664" w="36415">
                  <a:moveTo>
                    <a:pt x="18514" y="0"/>
                  </a:moveTo>
                  <a:cubicBezTo>
                    <a:pt x="12599" y="0"/>
                    <a:pt x="8511" y="1288"/>
                    <a:pt x="8511" y="1288"/>
                  </a:cubicBezTo>
                  <a:cubicBezTo>
                    <a:pt x="1460" y="15939"/>
                    <a:pt x="1" y="47064"/>
                    <a:pt x="1" y="47064"/>
                  </a:cubicBezTo>
                  <a:cubicBezTo>
                    <a:pt x="5669" y="49742"/>
                    <a:pt x="11338" y="50664"/>
                    <a:pt x="16457" y="50664"/>
                  </a:cubicBezTo>
                  <a:cubicBezTo>
                    <a:pt x="27780" y="50664"/>
                    <a:pt x="36415" y="46152"/>
                    <a:pt x="36415" y="46152"/>
                  </a:cubicBezTo>
                  <a:cubicBezTo>
                    <a:pt x="36415" y="38553"/>
                    <a:pt x="34287" y="3416"/>
                    <a:pt x="34287" y="3416"/>
                  </a:cubicBezTo>
                  <a:cubicBezTo>
                    <a:pt x="28635" y="754"/>
                    <a:pt x="23039" y="0"/>
                    <a:pt x="18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8026806" y="2980039"/>
              <a:ext cx="266729" cy="385161"/>
            </a:xfrm>
            <a:custGeom>
              <a:rect b="b" l="l" r="r" t="t"/>
              <a:pathLst>
                <a:path extrusionOk="0" h="13010" w="8846">
                  <a:moveTo>
                    <a:pt x="7964" y="1"/>
                  </a:moveTo>
                  <a:lnTo>
                    <a:pt x="760" y="1338"/>
                  </a:lnTo>
                  <a:lnTo>
                    <a:pt x="0" y="8846"/>
                  </a:lnTo>
                  <a:lnTo>
                    <a:pt x="1429" y="10153"/>
                  </a:lnTo>
                  <a:lnTo>
                    <a:pt x="2341" y="13010"/>
                  </a:lnTo>
                  <a:lnTo>
                    <a:pt x="3526" y="10943"/>
                  </a:lnTo>
                  <a:lnTo>
                    <a:pt x="8846" y="7934"/>
                  </a:lnTo>
                  <a:lnTo>
                    <a:pt x="7964" y="1"/>
                  </a:ln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7736246" y="2549015"/>
              <a:ext cx="626026" cy="560393"/>
            </a:xfrm>
            <a:custGeom>
              <a:rect b="b" l="l" r="r" t="t"/>
              <a:pathLst>
                <a:path extrusionOk="0" h="18929" w="20762">
                  <a:moveTo>
                    <a:pt x="1946" y="0"/>
                  </a:moveTo>
                  <a:lnTo>
                    <a:pt x="1946" y="0"/>
                  </a:lnTo>
                  <a:cubicBezTo>
                    <a:pt x="943" y="2493"/>
                    <a:pt x="1" y="15806"/>
                    <a:pt x="6506" y="18541"/>
                  </a:cubicBezTo>
                  <a:cubicBezTo>
                    <a:pt x="7284" y="18813"/>
                    <a:pt x="8089" y="18928"/>
                    <a:pt x="8894" y="18928"/>
                  </a:cubicBezTo>
                  <a:cubicBezTo>
                    <a:pt x="13308" y="18928"/>
                    <a:pt x="17722" y="15472"/>
                    <a:pt x="17722" y="15472"/>
                  </a:cubicBezTo>
                  <a:lnTo>
                    <a:pt x="17418" y="13009"/>
                  </a:lnTo>
                  <a:lnTo>
                    <a:pt x="17418" y="13009"/>
                  </a:lnTo>
                  <a:cubicBezTo>
                    <a:pt x="17677" y="13127"/>
                    <a:pt x="17973" y="13172"/>
                    <a:pt x="18277" y="13172"/>
                  </a:cubicBezTo>
                  <a:cubicBezTo>
                    <a:pt x="18365" y="13172"/>
                    <a:pt x="18454" y="13168"/>
                    <a:pt x="18542" y="13161"/>
                  </a:cubicBezTo>
                  <a:cubicBezTo>
                    <a:pt x="19849" y="13040"/>
                    <a:pt x="20761" y="11854"/>
                    <a:pt x="20609" y="10578"/>
                  </a:cubicBezTo>
                  <a:cubicBezTo>
                    <a:pt x="20468" y="9366"/>
                    <a:pt x="19440" y="8494"/>
                    <a:pt x="18273" y="8494"/>
                  </a:cubicBezTo>
                  <a:cubicBezTo>
                    <a:pt x="18181" y="8494"/>
                    <a:pt x="18089" y="8500"/>
                    <a:pt x="17995" y="8511"/>
                  </a:cubicBezTo>
                  <a:cubicBezTo>
                    <a:pt x="17235" y="8633"/>
                    <a:pt x="16567" y="9088"/>
                    <a:pt x="16232" y="9696"/>
                  </a:cubicBezTo>
                  <a:cubicBezTo>
                    <a:pt x="11491" y="7629"/>
                    <a:pt x="12433" y="1824"/>
                    <a:pt x="12433" y="1824"/>
                  </a:cubicBezTo>
                  <a:lnTo>
                    <a:pt x="12433" y="1824"/>
                  </a:lnTo>
                  <a:cubicBezTo>
                    <a:pt x="11055" y="2223"/>
                    <a:pt x="9801" y="2382"/>
                    <a:pt x="8678" y="2382"/>
                  </a:cubicBezTo>
                  <a:cubicBezTo>
                    <a:pt x="4328" y="2382"/>
                    <a:pt x="1947" y="0"/>
                    <a:pt x="1946" y="0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8035038" y="3534369"/>
              <a:ext cx="36696" cy="52223"/>
            </a:xfrm>
            <a:custGeom>
              <a:rect b="b" l="l" r="r" t="t"/>
              <a:pathLst>
                <a:path extrusionOk="0" h="1764" w="1217">
                  <a:moveTo>
                    <a:pt x="609" y="0"/>
                  </a:moveTo>
                  <a:cubicBezTo>
                    <a:pt x="275" y="0"/>
                    <a:pt x="1" y="395"/>
                    <a:pt x="1" y="882"/>
                  </a:cubicBezTo>
                  <a:cubicBezTo>
                    <a:pt x="1" y="1368"/>
                    <a:pt x="275" y="1763"/>
                    <a:pt x="609" y="1763"/>
                  </a:cubicBezTo>
                  <a:cubicBezTo>
                    <a:pt x="974" y="1763"/>
                    <a:pt x="1217" y="1368"/>
                    <a:pt x="1217" y="882"/>
                  </a:cubicBezTo>
                  <a:cubicBezTo>
                    <a:pt x="1217" y="395"/>
                    <a:pt x="974" y="0"/>
                    <a:pt x="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8019478" y="3843034"/>
              <a:ext cx="36696" cy="51305"/>
            </a:xfrm>
            <a:custGeom>
              <a:rect b="b" l="l" r="r" t="t"/>
              <a:pathLst>
                <a:path extrusionOk="0" h="1733" w="1217">
                  <a:moveTo>
                    <a:pt x="608" y="0"/>
                  </a:moveTo>
                  <a:cubicBezTo>
                    <a:pt x="274" y="0"/>
                    <a:pt x="0" y="395"/>
                    <a:pt x="0" y="881"/>
                  </a:cubicBezTo>
                  <a:cubicBezTo>
                    <a:pt x="0" y="1337"/>
                    <a:pt x="274" y="1733"/>
                    <a:pt x="608" y="1733"/>
                  </a:cubicBezTo>
                  <a:cubicBezTo>
                    <a:pt x="943" y="1733"/>
                    <a:pt x="1216" y="1337"/>
                    <a:pt x="1216" y="881"/>
                  </a:cubicBezTo>
                  <a:cubicBezTo>
                    <a:pt x="1216" y="395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8004794" y="4149864"/>
              <a:ext cx="36696" cy="51335"/>
            </a:xfrm>
            <a:custGeom>
              <a:rect b="b" l="l" r="r" t="t"/>
              <a:pathLst>
                <a:path extrusionOk="0" h="1734" w="1217">
                  <a:moveTo>
                    <a:pt x="609" y="1"/>
                  </a:moveTo>
                  <a:cubicBezTo>
                    <a:pt x="274" y="1"/>
                    <a:pt x="1" y="396"/>
                    <a:pt x="1" y="882"/>
                  </a:cubicBezTo>
                  <a:cubicBezTo>
                    <a:pt x="1" y="1369"/>
                    <a:pt x="274" y="1733"/>
                    <a:pt x="609" y="1733"/>
                  </a:cubicBezTo>
                  <a:cubicBezTo>
                    <a:pt x="943" y="1733"/>
                    <a:pt x="1217" y="1369"/>
                    <a:pt x="1217" y="882"/>
                  </a:cubicBezTo>
                  <a:cubicBezTo>
                    <a:pt x="1217" y="396"/>
                    <a:pt x="943" y="1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7989234" y="4457641"/>
              <a:ext cx="36696" cy="52223"/>
            </a:xfrm>
            <a:custGeom>
              <a:rect b="b" l="l" r="r" t="t"/>
              <a:pathLst>
                <a:path extrusionOk="0" h="1764" w="1217">
                  <a:moveTo>
                    <a:pt x="608" y="0"/>
                  </a:moveTo>
                  <a:cubicBezTo>
                    <a:pt x="274" y="0"/>
                    <a:pt x="0" y="395"/>
                    <a:pt x="0" y="882"/>
                  </a:cubicBezTo>
                  <a:cubicBezTo>
                    <a:pt x="0" y="1368"/>
                    <a:pt x="274" y="1763"/>
                    <a:pt x="608" y="1763"/>
                  </a:cubicBezTo>
                  <a:cubicBezTo>
                    <a:pt x="973" y="1763"/>
                    <a:pt x="1216" y="1368"/>
                    <a:pt x="1216" y="882"/>
                  </a:cubicBezTo>
                  <a:cubicBezTo>
                    <a:pt x="1216" y="395"/>
                    <a:pt x="973" y="0"/>
                    <a:pt x="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8133127" y="3189704"/>
              <a:ext cx="223641" cy="252886"/>
            </a:xfrm>
            <a:custGeom>
              <a:rect b="b" l="l" r="r" t="t"/>
              <a:pathLst>
                <a:path extrusionOk="0" h="8542" w="7417">
                  <a:moveTo>
                    <a:pt x="5593" y="1"/>
                  </a:moveTo>
                  <a:cubicBezTo>
                    <a:pt x="5593" y="1"/>
                    <a:pt x="274" y="3466"/>
                    <a:pt x="0" y="3861"/>
                  </a:cubicBezTo>
                  <a:lnTo>
                    <a:pt x="669" y="8542"/>
                  </a:lnTo>
                  <a:lnTo>
                    <a:pt x="7417" y="2189"/>
                  </a:lnTo>
                  <a:lnTo>
                    <a:pt x="55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7974550" y="3190621"/>
              <a:ext cx="96277" cy="243886"/>
            </a:xfrm>
            <a:custGeom>
              <a:rect b="b" l="l" r="r" t="t"/>
              <a:pathLst>
                <a:path extrusionOk="0" h="8238" w="3193">
                  <a:moveTo>
                    <a:pt x="1612" y="0"/>
                  </a:moveTo>
                  <a:lnTo>
                    <a:pt x="1" y="1915"/>
                  </a:lnTo>
                  <a:lnTo>
                    <a:pt x="2372" y="8237"/>
                  </a:lnTo>
                  <a:lnTo>
                    <a:pt x="3192" y="3070"/>
                  </a:lnTo>
                  <a:lnTo>
                    <a:pt x="16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7562110" y="4066969"/>
              <a:ext cx="1092516" cy="589880"/>
            </a:xfrm>
            <a:custGeom>
              <a:rect b="b" l="l" r="r" t="t"/>
              <a:pathLst>
                <a:path extrusionOk="0" h="19925" w="36233">
                  <a:moveTo>
                    <a:pt x="8789" y="1"/>
                  </a:moveTo>
                  <a:cubicBezTo>
                    <a:pt x="8724" y="1"/>
                    <a:pt x="8681" y="31"/>
                    <a:pt x="8664" y="96"/>
                  </a:cubicBezTo>
                  <a:cubicBezTo>
                    <a:pt x="8360" y="1129"/>
                    <a:pt x="11855" y="4351"/>
                    <a:pt x="10852" y="4746"/>
                  </a:cubicBezTo>
                  <a:cubicBezTo>
                    <a:pt x="10635" y="4823"/>
                    <a:pt x="10219" y="4855"/>
                    <a:pt x="9678" y="4855"/>
                  </a:cubicBezTo>
                  <a:cubicBezTo>
                    <a:pt x="7639" y="4855"/>
                    <a:pt x="3829" y="4396"/>
                    <a:pt x="2220" y="4108"/>
                  </a:cubicBezTo>
                  <a:cubicBezTo>
                    <a:pt x="2009" y="4068"/>
                    <a:pt x="1823" y="4049"/>
                    <a:pt x="1662" y="4049"/>
                  </a:cubicBezTo>
                  <a:cubicBezTo>
                    <a:pt x="247" y="4049"/>
                    <a:pt x="719" y="5502"/>
                    <a:pt x="2220" y="6540"/>
                  </a:cubicBezTo>
                  <a:cubicBezTo>
                    <a:pt x="2220" y="6540"/>
                    <a:pt x="1443" y="6316"/>
                    <a:pt x="809" y="6316"/>
                  </a:cubicBezTo>
                  <a:cubicBezTo>
                    <a:pt x="371" y="6316"/>
                    <a:pt x="1" y="6423"/>
                    <a:pt x="1" y="6783"/>
                  </a:cubicBezTo>
                  <a:cubicBezTo>
                    <a:pt x="1" y="8181"/>
                    <a:pt x="2220" y="8606"/>
                    <a:pt x="2220" y="8606"/>
                  </a:cubicBezTo>
                  <a:cubicBezTo>
                    <a:pt x="2220" y="8606"/>
                    <a:pt x="639" y="9002"/>
                    <a:pt x="1399" y="9761"/>
                  </a:cubicBezTo>
                  <a:cubicBezTo>
                    <a:pt x="1899" y="10303"/>
                    <a:pt x="4671" y="11245"/>
                    <a:pt x="8500" y="11245"/>
                  </a:cubicBezTo>
                  <a:cubicBezTo>
                    <a:pt x="10255" y="11245"/>
                    <a:pt x="12234" y="11047"/>
                    <a:pt x="14317" y="10521"/>
                  </a:cubicBezTo>
                  <a:cubicBezTo>
                    <a:pt x="14317" y="10521"/>
                    <a:pt x="25581" y="19925"/>
                    <a:pt x="33991" y="19925"/>
                  </a:cubicBezTo>
                  <a:cubicBezTo>
                    <a:pt x="34766" y="19925"/>
                    <a:pt x="35517" y="19845"/>
                    <a:pt x="36232" y="19670"/>
                  </a:cubicBezTo>
                  <a:lnTo>
                    <a:pt x="28269" y="9427"/>
                  </a:lnTo>
                  <a:cubicBezTo>
                    <a:pt x="28055" y="9561"/>
                    <a:pt x="27710" y="9620"/>
                    <a:pt x="27266" y="9620"/>
                  </a:cubicBezTo>
                  <a:cubicBezTo>
                    <a:pt x="23979" y="9620"/>
                    <a:pt x="15320" y="6388"/>
                    <a:pt x="15320" y="6388"/>
                  </a:cubicBezTo>
                  <a:cubicBezTo>
                    <a:pt x="15320" y="6388"/>
                    <a:pt x="9732" y="1"/>
                    <a:pt x="8789" y="1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8005728" y="3291131"/>
              <a:ext cx="964790" cy="1408399"/>
            </a:xfrm>
            <a:custGeom>
              <a:rect b="b" l="l" r="r" t="t"/>
              <a:pathLst>
                <a:path extrusionOk="0" h="47573" w="31997">
                  <a:moveTo>
                    <a:pt x="16883" y="1"/>
                  </a:moveTo>
                  <a:cubicBezTo>
                    <a:pt x="16322" y="1"/>
                    <a:pt x="15740" y="73"/>
                    <a:pt x="15137" y="222"/>
                  </a:cubicBezTo>
                  <a:cubicBezTo>
                    <a:pt x="10791" y="1286"/>
                    <a:pt x="17174" y="31287"/>
                    <a:pt x="15137" y="32624"/>
                  </a:cubicBezTo>
                  <a:cubicBezTo>
                    <a:pt x="14791" y="32846"/>
                    <a:pt x="14083" y="32938"/>
                    <a:pt x="13146" y="32938"/>
                  </a:cubicBezTo>
                  <a:cubicBezTo>
                    <a:pt x="9974" y="32938"/>
                    <a:pt x="4169" y="31883"/>
                    <a:pt x="791" y="31226"/>
                  </a:cubicBezTo>
                  <a:cubicBezTo>
                    <a:pt x="730" y="33749"/>
                    <a:pt x="487" y="36302"/>
                    <a:pt x="0" y="38764"/>
                  </a:cubicBezTo>
                  <a:cubicBezTo>
                    <a:pt x="4283" y="41915"/>
                    <a:pt x="13004" y="47572"/>
                    <a:pt x="20011" y="47572"/>
                  </a:cubicBezTo>
                  <a:cubicBezTo>
                    <a:pt x="20912" y="47572"/>
                    <a:pt x="21784" y="47479"/>
                    <a:pt x="22615" y="47275"/>
                  </a:cubicBezTo>
                  <a:cubicBezTo>
                    <a:pt x="31997" y="45053"/>
                    <a:pt x="30924" y="1"/>
                    <a:pt x="16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5525885" y="2691357"/>
              <a:ext cx="971514" cy="1071642"/>
            </a:xfrm>
            <a:custGeom>
              <a:rect b="b" l="l" r="r" t="t"/>
              <a:pathLst>
                <a:path extrusionOk="0" h="36198" w="32220">
                  <a:moveTo>
                    <a:pt x="21525" y="0"/>
                  </a:moveTo>
                  <a:cubicBezTo>
                    <a:pt x="16378" y="0"/>
                    <a:pt x="11490" y="3308"/>
                    <a:pt x="11490" y="3308"/>
                  </a:cubicBezTo>
                  <a:cubicBezTo>
                    <a:pt x="11490" y="3308"/>
                    <a:pt x="10296" y="2876"/>
                    <a:pt x="8892" y="2876"/>
                  </a:cubicBezTo>
                  <a:cubicBezTo>
                    <a:pt x="7743" y="2876"/>
                    <a:pt x="6452" y="3166"/>
                    <a:pt x="5563" y="4220"/>
                  </a:cubicBezTo>
                  <a:cubicBezTo>
                    <a:pt x="1885" y="8536"/>
                    <a:pt x="5806" y="22487"/>
                    <a:pt x="3982" y="23916"/>
                  </a:cubicBezTo>
                  <a:cubicBezTo>
                    <a:pt x="2189" y="25405"/>
                    <a:pt x="0" y="28627"/>
                    <a:pt x="3708" y="32700"/>
                  </a:cubicBezTo>
                  <a:cubicBezTo>
                    <a:pt x="5647" y="34813"/>
                    <a:pt x="10938" y="36197"/>
                    <a:pt x="16121" y="36197"/>
                  </a:cubicBezTo>
                  <a:cubicBezTo>
                    <a:pt x="20932" y="36197"/>
                    <a:pt x="25650" y="35004"/>
                    <a:pt x="27508" y="32092"/>
                  </a:cubicBezTo>
                  <a:cubicBezTo>
                    <a:pt x="30457" y="27411"/>
                    <a:pt x="26900" y="23551"/>
                    <a:pt x="24651" y="23126"/>
                  </a:cubicBezTo>
                  <a:lnTo>
                    <a:pt x="27660" y="12183"/>
                  </a:lnTo>
                  <a:cubicBezTo>
                    <a:pt x="27660" y="12183"/>
                    <a:pt x="32220" y="4128"/>
                    <a:pt x="25897" y="967"/>
                  </a:cubicBezTo>
                  <a:cubicBezTo>
                    <a:pt x="24491" y="271"/>
                    <a:pt x="22997" y="0"/>
                    <a:pt x="21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5801759" y="2904456"/>
              <a:ext cx="636067" cy="584521"/>
            </a:xfrm>
            <a:custGeom>
              <a:rect b="b" l="l" r="r" t="t"/>
              <a:pathLst>
                <a:path extrusionOk="0" h="19744" w="21095">
                  <a:moveTo>
                    <a:pt x="17174" y="0"/>
                  </a:moveTo>
                  <a:lnTo>
                    <a:pt x="17174" y="0"/>
                  </a:lnTo>
                  <a:cubicBezTo>
                    <a:pt x="17174" y="1"/>
                    <a:pt x="14588" y="3304"/>
                    <a:pt x="9184" y="3304"/>
                  </a:cubicBezTo>
                  <a:cubicBezTo>
                    <a:pt x="8499" y="3304"/>
                    <a:pt x="7768" y="3251"/>
                    <a:pt x="6991" y="3131"/>
                  </a:cubicBezTo>
                  <a:lnTo>
                    <a:pt x="6991" y="3131"/>
                  </a:lnTo>
                  <a:cubicBezTo>
                    <a:pt x="6991" y="3131"/>
                    <a:pt x="8663" y="8754"/>
                    <a:pt x="4195" y="11399"/>
                  </a:cubicBezTo>
                  <a:cubicBezTo>
                    <a:pt x="3800" y="10852"/>
                    <a:pt x="3101" y="10456"/>
                    <a:pt x="2341" y="10456"/>
                  </a:cubicBezTo>
                  <a:cubicBezTo>
                    <a:pt x="1064" y="10456"/>
                    <a:pt x="0" y="11520"/>
                    <a:pt x="0" y="12827"/>
                  </a:cubicBezTo>
                  <a:cubicBezTo>
                    <a:pt x="0" y="14104"/>
                    <a:pt x="1064" y="15168"/>
                    <a:pt x="2341" y="15168"/>
                  </a:cubicBezTo>
                  <a:cubicBezTo>
                    <a:pt x="2766" y="15168"/>
                    <a:pt x="3101" y="15046"/>
                    <a:pt x="3435" y="14864"/>
                  </a:cubicBezTo>
                  <a:lnTo>
                    <a:pt x="3435" y="17326"/>
                  </a:lnTo>
                  <a:cubicBezTo>
                    <a:pt x="3435" y="17326"/>
                    <a:pt x="7470" y="19743"/>
                    <a:pt x="11506" y="19743"/>
                  </a:cubicBezTo>
                  <a:cubicBezTo>
                    <a:pt x="12689" y="19743"/>
                    <a:pt x="13873" y="19535"/>
                    <a:pt x="14955" y="18998"/>
                  </a:cubicBezTo>
                  <a:cubicBezTo>
                    <a:pt x="21095" y="15441"/>
                    <a:pt x="18451" y="2371"/>
                    <a:pt x="17174" y="0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5501129" y="3601158"/>
              <a:ext cx="1144740" cy="1541296"/>
            </a:xfrm>
            <a:custGeom>
              <a:rect b="b" l="l" r="r" t="t"/>
              <a:pathLst>
                <a:path extrusionOk="0" h="52062" w="37965">
                  <a:moveTo>
                    <a:pt x="17882" y="0"/>
                  </a:moveTo>
                  <a:cubicBezTo>
                    <a:pt x="13359" y="0"/>
                    <a:pt x="7772" y="758"/>
                    <a:pt x="2128" y="3428"/>
                  </a:cubicBezTo>
                  <a:lnTo>
                    <a:pt x="1" y="52061"/>
                  </a:lnTo>
                  <a:lnTo>
                    <a:pt x="37965" y="52061"/>
                  </a:lnTo>
                  <a:cubicBezTo>
                    <a:pt x="37965" y="52061"/>
                    <a:pt x="34956" y="15921"/>
                    <a:pt x="27904" y="1301"/>
                  </a:cubicBezTo>
                  <a:cubicBezTo>
                    <a:pt x="27904" y="1301"/>
                    <a:pt x="23807" y="0"/>
                    <a:pt x="17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5288365" y="3644678"/>
              <a:ext cx="523478" cy="1498664"/>
            </a:xfrm>
            <a:custGeom>
              <a:rect b="b" l="l" r="r" t="t"/>
              <a:pathLst>
                <a:path extrusionOk="0" h="50622" w="17361">
                  <a:moveTo>
                    <a:pt x="12488" y="1"/>
                  </a:moveTo>
                  <a:cubicBezTo>
                    <a:pt x="6873" y="1"/>
                    <a:pt x="0" y="14678"/>
                    <a:pt x="369" y="25667"/>
                  </a:cubicBezTo>
                  <a:cubicBezTo>
                    <a:pt x="765" y="37400"/>
                    <a:pt x="7057" y="50622"/>
                    <a:pt x="7057" y="50622"/>
                  </a:cubicBezTo>
                  <a:lnTo>
                    <a:pt x="17239" y="50622"/>
                  </a:lnTo>
                  <a:cubicBezTo>
                    <a:pt x="9549" y="25667"/>
                    <a:pt x="17361" y="1715"/>
                    <a:pt x="13652" y="226"/>
                  </a:cubicBezTo>
                  <a:cubicBezTo>
                    <a:pt x="13272" y="74"/>
                    <a:pt x="12883" y="1"/>
                    <a:pt x="12488" y="1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5262825" y="3632747"/>
              <a:ext cx="548112" cy="624814"/>
            </a:xfrm>
            <a:custGeom>
              <a:rect b="b" l="l" r="r" t="t"/>
              <a:pathLst>
                <a:path extrusionOk="0" h="21105" w="18178">
                  <a:moveTo>
                    <a:pt x="13235" y="1"/>
                  </a:moveTo>
                  <a:cubicBezTo>
                    <a:pt x="3487" y="1"/>
                    <a:pt x="1" y="17407"/>
                    <a:pt x="1" y="17407"/>
                  </a:cubicBezTo>
                  <a:cubicBezTo>
                    <a:pt x="4364" y="20428"/>
                    <a:pt x="8681" y="21104"/>
                    <a:pt x="11673" y="21104"/>
                  </a:cubicBezTo>
                  <a:cubicBezTo>
                    <a:pt x="14100" y="21104"/>
                    <a:pt x="15654" y="20659"/>
                    <a:pt x="15654" y="20659"/>
                  </a:cubicBezTo>
                  <a:cubicBezTo>
                    <a:pt x="18177" y="5401"/>
                    <a:pt x="15594" y="325"/>
                    <a:pt x="15594" y="325"/>
                  </a:cubicBezTo>
                  <a:cubicBezTo>
                    <a:pt x="14770" y="104"/>
                    <a:pt x="13984" y="1"/>
                    <a:pt x="132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6005235" y="3639882"/>
              <a:ext cx="525166" cy="644086"/>
            </a:xfrm>
            <a:custGeom>
              <a:rect b="b" l="l" r="r" t="t"/>
              <a:pathLst>
                <a:path extrusionOk="0" h="21756" w="17417">
                  <a:moveTo>
                    <a:pt x="10413" y="0"/>
                  </a:moveTo>
                  <a:cubicBezTo>
                    <a:pt x="6026" y="0"/>
                    <a:pt x="2657" y="5853"/>
                    <a:pt x="1490" y="9354"/>
                  </a:cubicBezTo>
                  <a:cubicBezTo>
                    <a:pt x="0" y="13853"/>
                    <a:pt x="2249" y="21756"/>
                    <a:pt x="2249" y="21756"/>
                  </a:cubicBezTo>
                  <a:lnTo>
                    <a:pt x="17417" y="15099"/>
                  </a:lnTo>
                  <a:cubicBezTo>
                    <a:pt x="17417" y="15099"/>
                    <a:pt x="16475" y="3275"/>
                    <a:pt x="14256" y="1512"/>
                  </a:cubicBezTo>
                  <a:cubicBezTo>
                    <a:pt x="12914" y="447"/>
                    <a:pt x="11625" y="0"/>
                    <a:pt x="10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5885164" y="3375092"/>
              <a:ext cx="280479" cy="361832"/>
            </a:xfrm>
            <a:custGeom>
              <a:rect b="b" l="l" r="r" t="t"/>
              <a:pathLst>
                <a:path extrusionOk="0" h="12222" w="9302">
                  <a:moveTo>
                    <a:pt x="699" y="0"/>
                  </a:moveTo>
                  <a:lnTo>
                    <a:pt x="0" y="8785"/>
                  </a:lnTo>
                  <a:cubicBezTo>
                    <a:pt x="0" y="8785"/>
                    <a:pt x="1215" y="12221"/>
                    <a:pt x="4697" y="12221"/>
                  </a:cubicBezTo>
                  <a:cubicBezTo>
                    <a:pt x="4742" y="12221"/>
                    <a:pt x="4787" y="12220"/>
                    <a:pt x="4833" y="12219"/>
                  </a:cubicBezTo>
                  <a:cubicBezTo>
                    <a:pt x="8390" y="12159"/>
                    <a:pt x="9301" y="10365"/>
                    <a:pt x="9301" y="10365"/>
                  </a:cubicBezTo>
                  <a:lnTo>
                    <a:pt x="7994" y="1034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" name="Google Shape;343;p38"/>
          <p:cNvSpPr/>
          <p:nvPr/>
        </p:nvSpPr>
        <p:spPr>
          <a:xfrm>
            <a:off x="789437" y="2733900"/>
            <a:ext cx="702569" cy="514506"/>
          </a:xfrm>
          <a:custGeom>
            <a:rect b="b" l="l" r="r" t="t"/>
            <a:pathLst>
              <a:path extrusionOk="0" h="9118" w="16266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8"/>
          <p:cNvSpPr/>
          <p:nvPr/>
        </p:nvSpPr>
        <p:spPr>
          <a:xfrm>
            <a:off x="789437" y="1688106"/>
            <a:ext cx="702569" cy="514506"/>
          </a:xfrm>
          <a:custGeom>
            <a:rect b="b" l="l" r="r" t="t"/>
            <a:pathLst>
              <a:path extrusionOk="0" h="9118" w="16266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8"/>
          <p:cNvSpPr/>
          <p:nvPr/>
        </p:nvSpPr>
        <p:spPr>
          <a:xfrm>
            <a:off x="789437" y="3779700"/>
            <a:ext cx="702569" cy="514506"/>
          </a:xfrm>
          <a:custGeom>
            <a:rect b="b" l="l" r="r" t="t"/>
            <a:pathLst>
              <a:path extrusionOk="0" h="9118" w="16266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8"/>
          <p:cNvSpPr/>
          <p:nvPr/>
        </p:nvSpPr>
        <p:spPr>
          <a:xfrm>
            <a:off x="967785" y="3893879"/>
            <a:ext cx="366335" cy="286155"/>
          </a:xfrm>
          <a:custGeom>
            <a:rect b="b" l="l" r="r" t="t"/>
            <a:pathLst>
              <a:path extrusionOk="0" h="9893" w="12665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7" name="Google Shape;347;p38"/>
          <p:cNvGrpSpPr/>
          <p:nvPr/>
        </p:nvGrpSpPr>
        <p:grpSpPr>
          <a:xfrm>
            <a:off x="915548" y="2801194"/>
            <a:ext cx="367246" cy="364700"/>
            <a:chOff x="4263650" y="3963700"/>
            <a:chExt cx="298550" cy="295375"/>
          </a:xfrm>
        </p:grpSpPr>
        <p:sp>
          <p:nvSpPr>
            <p:cNvPr id="348" name="Google Shape;348;p38"/>
            <p:cNvSpPr/>
            <p:nvPr/>
          </p:nvSpPr>
          <p:spPr>
            <a:xfrm>
              <a:off x="4384950" y="3963700"/>
              <a:ext cx="53575" cy="51225"/>
            </a:xfrm>
            <a:custGeom>
              <a:rect b="b" l="l" r="r" t="t"/>
              <a:pathLst>
                <a:path extrusionOk="0" h="2049" w="2143"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cubicBezTo>
                    <a:pt x="1" y="1607"/>
                    <a:pt x="473" y="2048"/>
                    <a:pt x="1072" y="2048"/>
                  </a:cubicBezTo>
                  <a:cubicBezTo>
                    <a:pt x="1670" y="2048"/>
                    <a:pt x="2143" y="1576"/>
                    <a:pt x="2143" y="1040"/>
                  </a:cubicBezTo>
                  <a:cubicBezTo>
                    <a:pt x="2143" y="442"/>
                    <a:pt x="1670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4315650" y="4136975"/>
              <a:ext cx="51200" cy="51225"/>
            </a:xfrm>
            <a:custGeom>
              <a:rect b="b" l="l" r="r" t="t"/>
              <a:pathLst>
                <a:path extrusionOk="0" h="2049" w="2048"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607" y="2048"/>
                    <a:pt x="2048" y="1576"/>
                    <a:pt x="2048" y="1040"/>
                  </a:cubicBezTo>
                  <a:cubicBezTo>
                    <a:pt x="2048" y="473"/>
                    <a:pt x="1607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4455850" y="4136975"/>
              <a:ext cx="51200" cy="51225"/>
            </a:xfrm>
            <a:custGeom>
              <a:rect b="b" l="l" r="r" t="t"/>
              <a:pathLst>
                <a:path extrusionOk="0" h="2049" w="2048"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575" y="2048"/>
                    <a:pt x="2048" y="1576"/>
                    <a:pt x="2048" y="1040"/>
                  </a:cubicBezTo>
                  <a:cubicBezTo>
                    <a:pt x="2048" y="473"/>
                    <a:pt x="1575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4263650" y="4085000"/>
              <a:ext cx="298550" cy="122100"/>
            </a:xfrm>
            <a:custGeom>
              <a:rect b="b" l="l" r="r" t="t"/>
              <a:pathLst>
                <a:path extrusionOk="0" h="4884" w="11942">
                  <a:moveTo>
                    <a:pt x="1545" y="0"/>
                  </a:moveTo>
                  <a:cubicBezTo>
                    <a:pt x="1041" y="0"/>
                    <a:pt x="599" y="347"/>
                    <a:pt x="505" y="851"/>
                  </a:cubicBezTo>
                  <a:lnTo>
                    <a:pt x="64" y="3655"/>
                  </a:lnTo>
                  <a:cubicBezTo>
                    <a:pt x="1" y="3970"/>
                    <a:pt x="95" y="4253"/>
                    <a:pt x="284" y="4474"/>
                  </a:cubicBezTo>
                  <a:cubicBezTo>
                    <a:pt x="410" y="4631"/>
                    <a:pt x="599" y="4757"/>
                    <a:pt x="788" y="4789"/>
                  </a:cubicBezTo>
                  <a:cubicBezTo>
                    <a:pt x="1009" y="4442"/>
                    <a:pt x="1324" y="4127"/>
                    <a:pt x="1639" y="3938"/>
                  </a:cubicBezTo>
                  <a:cubicBezTo>
                    <a:pt x="1513" y="3686"/>
                    <a:pt x="1419" y="3434"/>
                    <a:pt x="1419" y="3151"/>
                  </a:cubicBezTo>
                  <a:cubicBezTo>
                    <a:pt x="1419" y="2206"/>
                    <a:pt x="2206" y="1418"/>
                    <a:pt x="3151" y="1418"/>
                  </a:cubicBezTo>
                  <a:cubicBezTo>
                    <a:pt x="4097" y="1418"/>
                    <a:pt x="4884" y="2206"/>
                    <a:pt x="4884" y="3151"/>
                  </a:cubicBezTo>
                  <a:cubicBezTo>
                    <a:pt x="4884" y="3434"/>
                    <a:pt x="4821" y="3686"/>
                    <a:pt x="4695" y="3938"/>
                  </a:cubicBezTo>
                  <a:cubicBezTo>
                    <a:pt x="5042" y="4159"/>
                    <a:pt x="5325" y="4474"/>
                    <a:pt x="5577" y="4883"/>
                  </a:cubicBezTo>
                  <a:lnTo>
                    <a:pt x="6396" y="4883"/>
                  </a:lnTo>
                  <a:cubicBezTo>
                    <a:pt x="6585" y="4537"/>
                    <a:pt x="6900" y="4159"/>
                    <a:pt x="7247" y="3938"/>
                  </a:cubicBezTo>
                  <a:cubicBezTo>
                    <a:pt x="7152" y="3686"/>
                    <a:pt x="7058" y="3434"/>
                    <a:pt x="7058" y="3151"/>
                  </a:cubicBezTo>
                  <a:cubicBezTo>
                    <a:pt x="7058" y="2206"/>
                    <a:pt x="7846" y="1418"/>
                    <a:pt x="8791" y="1418"/>
                  </a:cubicBezTo>
                  <a:cubicBezTo>
                    <a:pt x="9736" y="1418"/>
                    <a:pt x="10524" y="2206"/>
                    <a:pt x="10524" y="3151"/>
                  </a:cubicBezTo>
                  <a:cubicBezTo>
                    <a:pt x="10524" y="3434"/>
                    <a:pt x="10461" y="3686"/>
                    <a:pt x="10334" y="3938"/>
                  </a:cubicBezTo>
                  <a:cubicBezTo>
                    <a:pt x="10681" y="4159"/>
                    <a:pt x="10965" y="4442"/>
                    <a:pt x="11154" y="4789"/>
                  </a:cubicBezTo>
                  <a:cubicBezTo>
                    <a:pt x="11343" y="4757"/>
                    <a:pt x="11563" y="4631"/>
                    <a:pt x="11658" y="4474"/>
                  </a:cubicBezTo>
                  <a:cubicBezTo>
                    <a:pt x="11878" y="4253"/>
                    <a:pt x="11941" y="3938"/>
                    <a:pt x="11910" y="3655"/>
                  </a:cubicBezTo>
                  <a:lnTo>
                    <a:pt x="11343" y="851"/>
                  </a:lnTo>
                  <a:cubicBezTo>
                    <a:pt x="11280" y="347"/>
                    <a:pt x="10839" y="0"/>
                    <a:pt x="1033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4431425" y="4196825"/>
              <a:ext cx="104000" cy="62250"/>
            </a:xfrm>
            <a:custGeom>
              <a:rect b="b" l="l" r="r" t="t"/>
              <a:pathLst>
                <a:path extrusionOk="0" h="2490" w="4160">
                  <a:moveTo>
                    <a:pt x="977" y="1"/>
                  </a:moveTo>
                  <a:cubicBezTo>
                    <a:pt x="536" y="284"/>
                    <a:pt x="189" y="694"/>
                    <a:pt x="63" y="1198"/>
                  </a:cubicBezTo>
                  <a:cubicBezTo>
                    <a:pt x="32" y="1387"/>
                    <a:pt x="0" y="1576"/>
                    <a:pt x="0" y="1797"/>
                  </a:cubicBezTo>
                  <a:lnTo>
                    <a:pt x="0" y="2143"/>
                  </a:lnTo>
                  <a:cubicBezTo>
                    <a:pt x="0" y="2332"/>
                    <a:pt x="158" y="2490"/>
                    <a:pt x="347" y="2490"/>
                  </a:cubicBezTo>
                  <a:lnTo>
                    <a:pt x="3813" y="2490"/>
                  </a:lnTo>
                  <a:cubicBezTo>
                    <a:pt x="4002" y="2490"/>
                    <a:pt x="4159" y="2332"/>
                    <a:pt x="4159" y="2143"/>
                  </a:cubicBezTo>
                  <a:lnTo>
                    <a:pt x="4159" y="1797"/>
                  </a:lnTo>
                  <a:cubicBezTo>
                    <a:pt x="4096" y="1576"/>
                    <a:pt x="4065" y="1356"/>
                    <a:pt x="4002" y="1198"/>
                  </a:cubicBezTo>
                  <a:cubicBezTo>
                    <a:pt x="3844" y="694"/>
                    <a:pt x="3529" y="284"/>
                    <a:pt x="3119" y="1"/>
                  </a:cubicBezTo>
                  <a:cubicBezTo>
                    <a:pt x="2804" y="253"/>
                    <a:pt x="2426" y="410"/>
                    <a:pt x="2048" y="410"/>
                  </a:cubicBezTo>
                  <a:cubicBezTo>
                    <a:pt x="1639" y="410"/>
                    <a:pt x="1261" y="253"/>
                    <a:pt x="9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4359750" y="4022775"/>
              <a:ext cx="104775" cy="44125"/>
            </a:xfrm>
            <a:custGeom>
              <a:rect b="b" l="l" r="r" t="t"/>
              <a:pathLst>
                <a:path extrusionOk="0" h="1765" w="4191">
                  <a:moveTo>
                    <a:pt x="1009" y="0"/>
                  </a:moveTo>
                  <a:cubicBezTo>
                    <a:pt x="379" y="347"/>
                    <a:pt x="0" y="1040"/>
                    <a:pt x="0" y="1765"/>
                  </a:cubicBezTo>
                  <a:lnTo>
                    <a:pt x="4191" y="1765"/>
                  </a:lnTo>
                  <a:cubicBezTo>
                    <a:pt x="4191" y="1040"/>
                    <a:pt x="3813" y="347"/>
                    <a:pt x="3214" y="0"/>
                  </a:cubicBezTo>
                  <a:cubicBezTo>
                    <a:pt x="2899" y="252"/>
                    <a:pt x="2521" y="378"/>
                    <a:pt x="2111" y="378"/>
                  </a:cubicBezTo>
                  <a:cubicBezTo>
                    <a:pt x="1733" y="378"/>
                    <a:pt x="1324" y="252"/>
                    <a:pt x="10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4291225" y="4196825"/>
              <a:ext cx="102425" cy="62250"/>
            </a:xfrm>
            <a:custGeom>
              <a:rect b="b" l="l" r="r" t="t"/>
              <a:pathLst>
                <a:path extrusionOk="0" h="2490" w="4097">
                  <a:moveTo>
                    <a:pt x="1009" y="1"/>
                  </a:moveTo>
                  <a:cubicBezTo>
                    <a:pt x="568" y="284"/>
                    <a:pt x="221" y="694"/>
                    <a:pt x="95" y="1198"/>
                  </a:cubicBezTo>
                  <a:cubicBezTo>
                    <a:pt x="64" y="1387"/>
                    <a:pt x="1" y="1576"/>
                    <a:pt x="1" y="1797"/>
                  </a:cubicBezTo>
                  <a:lnTo>
                    <a:pt x="1" y="2143"/>
                  </a:lnTo>
                  <a:cubicBezTo>
                    <a:pt x="1" y="2332"/>
                    <a:pt x="158" y="2490"/>
                    <a:pt x="379" y="2490"/>
                  </a:cubicBezTo>
                  <a:lnTo>
                    <a:pt x="3844" y="2490"/>
                  </a:lnTo>
                  <a:cubicBezTo>
                    <a:pt x="3939" y="2490"/>
                    <a:pt x="4096" y="2332"/>
                    <a:pt x="4096" y="2143"/>
                  </a:cubicBezTo>
                  <a:lnTo>
                    <a:pt x="4096" y="1797"/>
                  </a:lnTo>
                  <a:cubicBezTo>
                    <a:pt x="4096" y="1576"/>
                    <a:pt x="4065" y="1356"/>
                    <a:pt x="4033" y="1198"/>
                  </a:cubicBezTo>
                  <a:cubicBezTo>
                    <a:pt x="3876" y="694"/>
                    <a:pt x="3561" y="284"/>
                    <a:pt x="3120" y="1"/>
                  </a:cubicBezTo>
                  <a:cubicBezTo>
                    <a:pt x="2804" y="253"/>
                    <a:pt x="2458" y="410"/>
                    <a:pt x="2048" y="410"/>
                  </a:cubicBezTo>
                  <a:cubicBezTo>
                    <a:pt x="1670" y="410"/>
                    <a:pt x="1261" y="253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38"/>
          <p:cNvGrpSpPr/>
          <p:nvPr/>
        </p:nvGrpSpPr>
        <p:grpSpPr>
          <a:xfrm>
            <a:off x="921878" y="1740563"/>
            <a:ext cx="354586" cy="354586"/>
            <a:chOff x="-30735200" y="3192625"/>
            <a:chExt cx="292225" cy="292225"/>
          </a:xfrm>
        </p:grpSpPr>
        <p:sp>
          <p:nvSpPr>
            <p:cNvPr id="356" name="Google Shape;356;p38"/>
            <p:cNvSpPr/>
            <p:nvPr/>
          </p:nvSpPr>
          <p:spPr>
            <a:xfrm>
              <a:off x="-30665100" y="3192625"/>
              <a:ext cx="175650" cy="223700"/>
            </a:xfrm>
            <a:custGeom>
              <a:rect b="b" l="l" r="r" t="t"/>
              <a:pathLst>
                <a:path extrusionOk="0" h="8948" w="7026">
                  <a:moveTo>
                    <a:pt x="2363" y="0"/>
                  </a:moveTo>
                  <a:cubicBezTo>
                    <a:pt x="2143" y="0"/>
                    <a:pt x="1985" y="158"/>
                    <a:pt x="1985" y="378"/>
                  </a:cubicBezTo>
                  <a:cubicBezTo>
                    <a:pt x="1985" y="567"/>
                    <a:pt x="2143" y="725"/>
                    <a:pt x="2363" y="725"/>
                  </a:cubicBezTo>
                  <a:lnTo>
                    <a:pt x="2710" y="725"/>
                  </a:lnTo>
                  <a:lnTo>
                    <a:pt x="2710" y="1576"/>
                  </a:lnTo>
                  <a:cubicBezTo>
                    <a:pt x="1135" y="2017"/>
                    <a:pt x="0" y="3466"/>
                    <a:pt x="0" y="5199"/>
                  </a:cubicBezTo>
                  <a:cubicBezTo>
                    <a:pt x="0" y="7278"/>
                    <a:pt x="1670" y="8948"/>
                    <a:pt x="3718" y="8948"/>
                  </a:cubicBezTo>
                  <a:cubicBezTo>
                    <a:pt x="3970" y="8948"/>
                    <a:pt x="4159" y="8916"/>
                    <a:pt x="4348" y="8853"/>
                  </a:cubicBezTo>
                  <a:cubicBezTo>
                    <a:pt x="4159" y="8664"/>
                    <a:pt x="4033" y="8381"/>
                    <a:pt x="4033" y="8066"/>
                  </a:cubicBezTo>
                  <a:cubicBezTo>
                    <a:pt x="4033" y="7877"/>
                    <a:pt x="4096" y="7687"/>
                    <a:pt x="4191" y="7530"/>
                  </a:cubicBezTo>
                  <a:lnTo>
                    <a:pt x="4191" y="7530"/>
                  </a:lnTo>
                  <a:cubicBezTo>
                    <a:pt x="4033" y="7561"/>
                    <a:pt x="3876" y="7561"/>
                    <a:pt x="3686" y="7561"/>
                  </a:cubicBezTo>
                  <a:cubicBezTo>
                    <a:pt x="2363" y="7561"/>
                    <a:pt x="1292" y="6522"/>
                    <a:pt x="1292" y="5167"/>
                  </a:cubicBezTo>
                  <a:cubicBezTo>
                    <a:pt x="1292" y="3844"/>
                    <a:pt x="2363" y="2773"/>
                    <a:pt x="3686" y="2773"/>
                  </a:cubicBezTo>
                  <a:cubicBezTo>
                    <a:pt x="4348" y="2773"/>
                    <a:pt x="4978" y="3088"/>
                    <a:pt x="5451" y="3560"/>
                  </a:cubicBezTo>
                  <a:cubicBezTo>
                    <a:pt x="5608" y="3466"/>
                    <a:pt x="5766" y="3466"/>
                    <a:pt x="5923" y="3466"/>
                  </a:cubicBezTo>
                  <a:lnTo>
                    <a:pt x="7026" y="3466"/>
                  </a:lnTo>
                  <a:cubicBezTo>
                    <a:pt x="6553" y="2584"/>
                    <a:pt x="5734" y="1859"/>
                    <a:pt x="4726" y="1576"/>
                  </a:cubicBezTo>
                  <a:lnTo>
                    <a:pt x="4726" y="725"/>
                  </a:lnTo>
                  <a:lnTo>
                    <a:pt x="5073" y="725"/>
                  </a:lnTo>
                  <a:cubicBezTo>
                    <a:pt x="5262" y="725"/>
                    <a:pt x="5419" y="567"/>
                    <a:pt x="5419" y="378"/>
                  </a:cubicBezTo>
                  <a:cubicBezTo>
                    <a:pt x="5419" y="158"/>
                    <a:pt x="5262" y="0"/>
                    <a:pt x="507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-30615475" y="3278475"/>
              <a:ext cx="52775" cy="52000"/>
            </a:xfrm>
            <a:custGeom>
              <a:rect b="b" l="l" r="r" t="t"/>
              <a:pathLst>
                <a:path extrusionOk="0" h="2080" w="2111">
                  <a:moveTo>
                    <a:pt x="1733" y="0"/>
                  </a:moveTo>
                  <a:cubicBezTo>
                    <a:pt x="1544" y="32"/>
                    <a:pt x="1386" y="158"/>
                    <a:pt x="1386" y="347"/>
                  </a:cubicBezTo>
                  <a:lnTo>
                    <a:pt x="1386" y="1387"/>
                  </a:lnTo>
                  <a:lnTo>
                    <a:pt x="378" y="1387"/>
                  </a:lnTo>
                  <a:cubicBezTo>
                    <a:pt x="158" y="1387"/>
                    <a:pt x="0" y="1544"/>
                    <a:pt x="0" y="1733"/>
                  </a:cubicBezTo>
                  <a:cubicBezTo>
                    <a:pt x="0" y="1922"/>
                    <a:pt x="158" y="2080"/>
                    <a:pt x="378" y="2080"/>
                  </a:cubicBezTo>
                  <a:lnTo>
                    <a:pt x="1733" y="2080"/>
                  </a:lnTo>
                  <a:cubicBezTo>
                    <a:pt x="1954" y="2080"/>
                    <a:pt x="2111" y="1922"/>
                    <a:pt x="2111" y="1733"/>
                  </a:cubicBezTo>
                  <a:lnTo>
                    <a:pt x="2111" y="347"/>
                  </a:lnTo>
                  <a:cubicBezTo>
                    <a:pt x="2111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-30528850" y="3296575"/>
              <a:ext cx="85875" cy="25250"/>
            </a:xfrm>
            <a:custGeom>
              <a:rect b="b" l="l" r="r" t="t"/>
              <a:pathLst>
                <a:path extrusionOk="0" h="1010" w="3435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cubicBezTo>
                    <a:pt x="1" y="789"/>
                    <a:pt x="253" y="1009"/>
                    <a:pt x="536" y="1009"/>
                  </a:cubicBezTo>
                  <a:lnTo>
                    <a:pt x="2931" y="1009"/>
                  </a:lnTo>
                  <a:cubicBezTo>
                    <a:pt x="3214" y="1009"/>
                    <a:pt x="3435" y="789"/>
                    <a:pt x="3435" y="505"/>
                  </a:cubicBezTo>
                  <a:cubicBezTo>
                    <a:pt x="3435" y="221"/>
                    <a:pt x="3214" y="1"/>
                    <a:pt x="29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-30546175" y="3338325"/>
              <a:ext cx="85875" cy="26025"/>
            </a:xfrm>
            <a:custGeom>
              <a:rect b="b" l="l" r="r" t="t"/>
              <a:pathLst>
                <a:path extrusionOk="0" h="1041" w="3435">
                  <a:moveTo>
                    <a:pt x="505" y="1"/>
                  </a:moveTo>
                  <a:cubicBezTo>
                    <a:pt x="221" y="1"/>
                    <a:pt x="1" y="253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899" y="1040"/>
                  </a:lnTo>
                  <a:cubicBezTo>
                    <a:pt x="3183" y="1040"/>
                    <a:pt x="3435" y="851"/>
                    <a:pt x="3435" y="536"/>
                  </a:cubicBezTo>
                  <a:cubicBezTo>
                    <a:pt x="3435" y="253"/>
                    <a:pt x="3183" y="1"/>
                    <a:pt x="289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-30546175" y="3381650"/>
              <a:ext cx="67750" cy="26025"/>
            </a:xfrm>
            <a:custGeom>
              <a:rect b="b" l="l" r="r" t="t"/>
              <a:pathLst>
                <a:path extrusionOk="0" h="1041" w="2710">
                  <a:moveTo>
                    <a:pt x="505" y="0"/>
                  </a:moveTo>
                  <a:cubicBezTo>
                    <a:pt x="221" y="0"/>
                    <a:pt x="1" y="252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206" y="1040"/>
                  </a:lnTo>
                  <a:cubicBezTo>
                    <a:pt x="2490" y="1040"/>
                    <a:pt x="2710" y="788"/>
                    <a:pt x="2710" y="536"/>
                  </a:cubicBezTo>
                  <a:cubicBezTo>
                    <a:pt x="2710" y="252"/>
                    <a:pt x="2490" y="0"/>
                    <a:pt x="22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-30546175" y="3424175"/>
              <a:ext cx="51225" cy="26025"/>
            </a:xfrm>
            <a:custGeom>
              <a:rect b="b" l="l" r="r" t="t"/>
              <a:pathLst>
                <a:path extrusionOk="0" h="1041" w="2049">
                  <a:moveTo>
                    <a:pt x="505" y="1"/>
                  </a:moveTo>
                  <a:cubicBezTo>
                    <a:pt x="221" y="1"/>
                    <a:pt x="1" y="253"/>
                    <a:pt x="1" y="505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1544" y="1040"/>
                  </a:lnTo>
                  <a:cubicBezTo>
                    <a:pt x="1796" y="1040"/>
                    <a:pt x="2048" y="788"/>
                    <a:pt x="2048" y="505"/>
                  </a:cubicBezTo>
                  <a:cubicBezTo>
                    <a:pt x="2048" y="253"/>
                    <a:pt x="1796" y="1"/>
                    <a:pt x="154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-30735200" y="3209325"/>
              <a:ext cx="174075" cy="275525"/>
            </a:xfrm>
            <a:custGeom>
              <a:rect b="b" l="l" r="r" t="t"/>
              <a:pathLst>
                <a:path extrusionOk="0" h="11021" w="6963">
                  <a:moveTo>
                    <a:pt x="3803" y="0"/>
                  </a:moveTo>
                  <a:cubicBezTo>
                    <a:pt x="3716" y="0"/>
                    <a:pt x="3637" y="52"/>
                    <a:pt x="3592" y="120"/>
                  </a:cubicBezTo>
                  <a:lnTo>
                    <a:pt x="1702" y="2231"/>
                  </a:lnTo>
                  <a:cubicBezTo>
                    <a:pt x="1544" y="2420"/>
                    <a:pt x="1418" y="2640"/>
                    <a:pt x="1418" y="2892"/>
                  </a:cubicBezTo>
                  <a:lnTo>
                    <a:pt x="1418" y="5917"/>
                  </a:lnTo>
                  <a:cubicBezTo>
                    <a:pt x="1418" y="6200"/>
                    <a:pt x="1292" y="6421"/>
                    <a:pt x="1103" y="6641"/>
                  </a:cubicBezTo>
                  <a:lnTo>
                    <a:pt x="126" y="7618"/>
                  </a:lnTo>
                  <a:cubicBezTo>
                    <a:pt x="0" y="7744"/>
                    <a:pt x="0" y="7965"/>
                    <a:pt x="126" y="8091"/>
                  </a:cubicBezTo>
                  <a:lnTo>
                    <a:pt x="2867" y="10926"/>
                  </a:lnTo>
                  <a:cubicBezTo>
                    <a:pt x="2930" y="10989"/>
                    <a:pt x="3017" y="11021"/>
                    <a:pt x="3104" y="11021"/>
                  </a:cubicBezTo>
                  <a:cubicBezTo>
                    <a:pt x="3190" y="11021"/>
                    <a:pt x="3277" y="10989"/>
                    <a:pt x="3340" y="10926"/>
                  </a:cubicBezTo>
                  <a:lnTo>
                    <a:pt x="4317" y="9949"/>
                  </a:lnTo>
                  <a:cubicBezTo>
                    <a:pt x="4537" y="9729"/>
                    <a:pt x="4758" y="9634"/>
                    <a:pt x="5041" y="9634"/>
                  </a:cubicBezTo>
                  <a:lnTo>
                    <a:pt x="6963" y="9634"/>
                  </a:lnTo>
                  <a:cubicBezTo>
                    <a:pt x="6900" y="9477"/>
                    <a:pt x="6837" y="9288"/>
                    <a:pt x="6837" y="9099"/>
                  </a:cubicBezTo>
                  <a:cubicBezTo>
                    <a:pt x="6837" y="9036"/>
                    <a:pt x="6837" y="8973"/>
                    <a:pt x="6900" y="8910"/>
                  </a:cubicBezTo>
                  <a:cubicBezTo>
                    <a:pt x="6774" y="8910"/>
                    <a:pt x="6648" y="8941"/>
                    <a:pt x="6522" y="8941"/>
                  </a:cubicBezTo>
                  <a:cubicBezTo>
                    <a:pt x="4096" y="8941"/>
                    <a:pt x="2080" y="6925"/>
                    <a:pt x="2080" y="4499"/>
                  </a:cubicBezTo>
                  <a:cubicBezTo>
                    <a:pt x="2080" y="2892"/>
                    <a:pt x="2962" y="1475"/>
                    <a:pt x="4254" y="687"/>
                  </a:cubicBezTo>
                  <a:cubicBezTo>
                    <a:pt x="4254" y="592"/>
                    <a:pt x="4222" y="529"/>
                    <a:pt x="4222" y="498"/>
                  </a:cubicBezTo>
                  <a:lnTo>
                    <a:pt x="4128" y="246"/>
                  </a:lnTo>
                  <a:cubicBezTo>
                    <a:pt x="4096" y="120"/>
                    <a:pt x="4002" y="57"/>
                    <a:pt x="3907" y="25"/>
                  </a:cubicBezTo>
                  <a:cubicBezTo>
                    <a:pt x="3872" y="8"/>
                    <a:pt x="3837" y="0"/>
                    <a:pt x="38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" name="Google Shape;65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6500"/>
            <a:ext cx="8839200" cy="3520850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74"/>
          <p:cNvSpPr txBox="1"/>
          <p:nvPr>
            <p:ph type="title"/>
          </p:nvPr>
        </p:nvSpPr>
        <p:spPr>
          <a:xfrm>
            <a:off x="193900" y="436975"/>
            <a:ext cx="82368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Gcov-Tool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75"/>
          <p:cNvSpPr txBox="1"/>
          <p:nvPr>
            <p:ph type="title"/>
          </p:nvPr>
        </p:nvSpPr>
        <p:spPr>
          <a:xfrm>
            <a:off x="193900" y="436975"/>
            <a:ext cx="823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Gprof-Tool</a:t>
            </a:r>
            <a:endParaRPr/>
          </a:p>
        </p:txBody>
      </p:sp>
      <p:pic>
        <p:nvPicPr>
          <p:cNvPr id="664" name="Google Shape;664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67575"/>
            <a:ext cx="8839199" cy="320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62075"/>
            <a:ext cx="8839201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0" name="Google Shape;670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2175"/>
            <a:ext cx="8501751" cy="3990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76"/>
          <p:cNvSpPr txBox="1"/>
          <p:nvPr>
            <p:ph type="title"/>
          </p:nvPr>
        </p:nvSpPr>
        <p:spPr>
          <a:xfrm>
            <a:off x="193900" y="436975"/>
            <a:ext cx="823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Gprof-Tool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77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677" name="Google Shape;677;p77"/>
          <p:cNvSpPr txBox="1"/>
          <p:nvPr>
            <p:ph idx="1" type="subTitle"/>
          </p:nvPr>
        </p:nvSpPr>
        <p:spPr>
          <a:xfrm>
            <a:off x="397900" y="1520550"/>
            <a:ext cx="5409000" cy="3503100"/>
          </a:xfrm>
          <a:prstGeom prst="rect">
            <a:avLst/>
          </a:prstGeom>
        </p:spPr>
        <p:txBody>
          <a:bodyPr anchorCtr="0" anchor="ctr" bIns="91425" lIns="91425" spcFirstLastPara="1" rIns="182875" wrap="square" tIns="91425">
            <a:noAutofit/>
          </a:bodyPr>
          <a:lstStyle/>
          <a:p>
            <a:pPr indent="-342900" lvl="0" marL="457200" marR="25400" rtl="0" algn="l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application can be useful for users to edit there text files easily from any device having internet connection.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en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They easily assess this application by just there User Id and Password from any device.</a:t>
            </a:r>
            <a:endParaRPr sz="1800">
              <a:solidFill>
                <a:srgbClr val="19191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This application don’t require any installation process and provides the best options for editing tasks and it is compatible with almost every smart device.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78" name="Google Shape;678;p77"/>
          <p:cNvGrpSpPr/>
          <p:nvPr/>
        </p:nvGrpSpPr>
        <p:grpSpPr>
          <a:xfrm>
            <a:off x="5736478" y="1647377"/>
            <a:ext cx="3815059" cy="3376270"/>
            <a:chOff x="5087451" y="1733275"/>
            <a:chExt cx="3598773" cy="3184860"/>
          </a:xfrm>
        </p:grpSpPr>
        <p:sp>
          <p:nvSpPr>
            <p:cNvPr id="679" name="Google Shape;679;p77"/>
            <p:cNvSpPr/>
            <p:nvPr/>
          </p:nvSpPr>
          <p:spPr>
            <a:xfrm flipH="1">
              <a:off x="7569145" y="2713150"/>
              <a:ext cx="109860" cy="204803"/>
            </a:xfrm>
            <a:custGeom>
              <a:rect b="b" l="l" r="r" t="t"/>
              <a:pathLst>
                <a:path extrusionOk="0" h="18902" w="9029">
                  <a:moveTo>
                    <a:pt x="609" y="1"/>
                  </a:moveTo>
                  <a:lnTo>
                    <a:pt x="1" y="16414"/>
                  </a:lnTo>
                  <a:cubicBezTo>
                    <a:pt x="1" y="16414"/>
                    <a:pt x="1871" y="18901"/>
                    <a:pt x="5853" y="18901"/>
                  </a:cubicBezTo>
                  <a:cubicBezTo>
                    <a:pt x="6793" y="18901"/>
                    <a:pt x="7850" y="18763"/>
                    <a:pt x="9028" y="18420"/>
                  </a:cubicBezTo>
                  <a:lnTo>
                    <a:pt x="9028" y="4438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77"/>
            <p:cNvSpPr/>
            <p:nvPr/>
          </p:nvSpPr>
          <p:spPr>
            <a:xfrm flipH="1">
              <a:off x="7466987" y="2467600"/>
              <a:ext cx="314181" cy="320693"/>
            </a:xfrm>
            <a:custGeom>
              <a:rect b="b" l="l" r="r" t="t"/>
              <a:pathLst>
                <a:path extrusionOk="0" h="18149" w="17783">
                  <a:moveTo>
                    <a:pt x="1" y="6717"/>
                  </a:moveTo>
                  <a:cubicBezTo>
                    <a:pt x="1" y="6717"/>
                    <a:pt x="1" y="6717"/>
                    <a:pt x="1" y="6717"/>
                  </a:cubicBezTo>
                  <a:lnTo>
                    <a:pt x="1" y="6717"/>
                  </a:lnTo>
                  <a:lnTo>
                    <a:pt x="1" y="6717"/>
                  </a:lnTo>
                  <a:close/>
                  <a:moveTo>
                    <a:pt x="13314" y="0"/>
                  </a:moveTo>
                  <a:cubicBezTo>
                    <a:pt x="5558" y="6506"/>
                    <a:pt x="644" y="6718"/>
                    <a:pt x="59" y="6718"/>
                  </a:cubicBezTo>
                  <a:cubicBezTo>
                    <a:pt x="22" y="6718"/>
                    <a:pt x="3" y="6718"/>
                    <a:pt x="1" y="6717"/>
                  </a:cubicBezTo>
                  <a:lnTo>
                    <a:pt x="1" y="6717"/>
                  </a:lnTo>
                  <a:lnTo>
                    <a:pt x="1" y="13708"/>
                  </a:lnTo>
                  <a:cubicBezTo>
                    <a:pt x="2661" y="16254"/>
                    <a:pt x="5562" y="18148"/>
                    <a:pt x="8370" y="18148"/>
                  </a:cubicBezTo>
                  <a:cubicBezTo>
                    <a:pt x="10022" y="18148"/>
                    <a:pt x="11642" y="17492"/>
                    <a:pt x="13162" y="15927"/>
                  </a:cubicBezTo>
                  <a:cubicBezTo>
                    <a:pt x="17782" y="11125"/>
                    <a:pt x="13314" y="0"/>
                    <a:pt x="13314" y="0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77"/>
            <p:cNvSpPr/>
            <p:nvPr/>
          </p:nvSpPr>
          <p:spPr>
            <a:xfrm>
              <a:off x="6039600" y="2071400"/>
              <a:ext cx="109860" cy="204803"/>
            </a:xfrm>
            <a:custGeom>
              <a:rect b="b" l="l" r="r" t="t"/>
              <a:pathLst>
                <a:path extrusionOk="0" h="18902" w="9029">
                  <a:moveTo>
                    <a:pt x="609" y="1"/>
                  </a:moveTo>
                  <a:lnTo>
                    <a:pt x="1" y="16414"/>
                  </a:lnTo>
                  <a:cubicBezTo>
                    <a:pt x="1" y="16414"/>
                    <a:pt x="1871" y="18901"/>
                    <a:pt x="5853" y="18901"/>
                  </a:cubicBezTo>
                  <a:cubicBezTo>
                    <a:pt x="6793" y="18901"/>
                    <a:pt x="7850" y="18763"/>
                    <a:pt x="9028" y="18420"/>
                  </a:cubicBezTo>
                  <a:lnTo>
                    <a:pt x="9028" y="4438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77"/>
            <p:cNvSpPr/>
            <p:nvPr/>
          </p:nvSpPr>
          <p:spPr>
            <a:xfrm>
              <a:off x="6029575" y="1822275"/>
              <a:ext cx="314181" cy="320693"/>
            </a:xfrm>
            <a:custGeom>
              <a:rect b="b" l="l" r="r" t="t"/>
              <a:pathLst>
                <a:path extrusionOk="0" h="18149" w="17783">
                  <a:moveTo>
                    <a:pt x="1" y="6717"/>
                  </a:moveTo>
                  <a:cubicBezTo>
                    <a:pt x="1" y="6717"/>
                    <a:pt x="1" y="6717"/>
                    <a:pt x="1" y="6717"/>
                  </a:cubicBezTo>
                  <a:lnTo>
                    <a:pt x="1" y="6717"/>
                  </a:lnTo>
                  <a:lnTo>
                    <a:pt x="1" y="6717"/>
                  </a:lnTo>
                  <a:close/>
                  <a:moveTo>
                    <a:pt x="13314" y="0"/>
                  </a:moveTo>
                  <a:cubicBezTo>
                    <a:pt x="5558" y="6506"/>
                    <a:pt x="644" y="6718"/>
                    <a:pt x="59" y="6718"/>
                  </a:cubicBezTo>
                  <a:cubicBezTo>
                    <a:pt x="22" y="6718"/>
                    <a:pt x="3" y="6718"/>
                    <a:pt x="1" y="6717"/>
                  </a:cubicBezTo>
                  <a:lnTo>
                    <a:pt x="1" y="6717"/>
                  </a:lnTo>
                  <a:lnTo>
                    <a:pt x="1" y="13708"/>
                  </a:lnTo>
                  <a:cubicBezTo>
                    <a:pt x="2661" y="16254"/>
                    <a:pt x="5562" y="18148"/>
                    <a:pt x="8370" y="18148"/>
                  </a:cubicBezTo>
                  <a:cubicBezTo>
                    <a:pt x="10022" y="18148"/>
                    <a:pt x="11642" y="17492"/>
                    <a:pt x="13162" y="15927"/>
                  </a:cubicBezTo>
                  <a:cubicBezTo>
                    <a:pt x="17782" y="11125"/>
                    <a:pt x="13314" y="0"/>
                    <a:pt x="13314" y="0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77"/>
            <p:cNvSpPr/>
            <p:nvPr/>
          </p:nvSpPr>
          <p:spPr>
            <a:xfrm>
              <a:off x="6015949" y="2188962"/>
              <a:ext cx="762482" cy="702867"/>
            </a:xfrm>
            <a:custGeom>
              <a:rect b="b" l="l" r="r" t="t"/>
              <a:pathLst>
                <a:path extrusionOk="0" h="26649" w="28912">
                  <a:moveTo>
                    <a:pt x="27070" y="0"/>
                  </a:moveTo>
                  <a:cubicBezTo>
                    <a:pt x="27053" y="0"/>
                    <a:pt x="27038" y="3"/>
                    <a:pt x="27023" y="10"/>
                  </a:cubicBezTo>
                  <a:cubicBezTo>
                    <a:pt x="26551" y="246"/>
                    <a:pt x="23732" y="4002"/>
                    <a:pt x="23288" y="4002"/>
                  </a:cubicBezTo>
                  <a:cubicBezTo>
                    <a:pt x="23274" y="4002"/>
                    <a:pt x="23263" y="3999"/>
                    <a:pt x="23254" y="3991"/>
                  </a:cubicBezTo>
                  <a:cubicBezTo>
                    <a:pt x="23011" y="3779"/>
                    <a:pt x="24439" y="1833"/>
                    <a:pt x="24287" y="1225"/>
                  </a:cubicBezTo>
                  <a:cubicBezTo>
                    <a:pt x="24268" y="1128"/>
                    <a:pt x="24216" y="1084"/>
                    <a:pt x="24141" y="1084"/>
                  </a:cubicBezTo>
                  <a:cubicBezTo>
                    <a:pt x="23745" y="1084"/>
                    <a:pt x="22691" y="2301"/>
                    <a:pt x="22129" y="3475"/>
                  </a:cubicBezTo>
                  <a:cubicBezTo>
                    <a:pt x="21430" y="4843"/>
                    <a:pt x="22099" y="7700"/>
                    <a:pt x="22099" y="7700"/>
                  </a:cubicBezTo>
                  <a:lnTo>
                    <a:pt x="12524" y="19007"/>
                  </a:lnTo>
                  <a:cubicBezTo>
                    <a:pt x="12524" y="19007"/>
                    <a:pt x="10366" y="12928"/>
                    <a:pt x="8329" y="8642"/>
                  </a:cubicBezTo>
                  <a:cubicBezTo>
                    <a:pt x="6725" y="5230"/>
                    <a:pt x="4802" y="2944"/>
                    <a:pt x="3558" y="2944"/>
                  </a:cubicBezTo>
                  <a:cubicBezTo>
                    <a:pt x="3129" y="2944"/>
                    <a:pt x="2780" y="3216"/>
                    <a:pt x="2554" y="3809"/>
                  </a:cubicBezTo>
                  <a:cubicBezTo>
                    <a:pt x="1" y="10496"/>
                    <a:pt x="7600" y="25360"/>
                    <a:pt x="11187" y="26545"/>
                  </a:cubicBezTo>
                  <a:cubicBezTo>
                    <a:pt x="11399" y="26615"/>
                    <a:pt x="11615" y="26649"/>
                    <a:pt x="11835" y="26649"/>
                  </a:cubicBezTo>
                  <a:cubicBezTo>
                    <a:pt x="16849" y="26649"/>
                    <a:pt x="23406" y="9098"/>
                    <a:pt x="23406" y="9098"/>
                  </a:cubicBezTo>
                  <a:cubicBezTo>
                    <a:pt x="23406" y="9098"/>
                    <a:pt x="25594" y="8490"/>
                    <a:pt x="27114" y="6089"/>
                  </a:cubicBezTo>
                  <a:cubicBezTo>
                    <a:pt x="28912" y="3230"/>
                    <a:pt x="27595" y="0"/>
                    <a:pt x="27070" y="0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77"/>
            <p:cNvSpPr/>
            <p:nvPr/>
          </p:nvSpPr>
          <p:spPr>
            <a:xfrm>
              <a:off x="6148240" y="2287811"/>
              <a:ext cx="290203" cy="610370"/>
            </a:xfrm>
            <a:custGeom>
              <a:rect b="b" l="l" r="r" t="t"/>
              <a:pathLst>
                <a:path extrusionOk="0" h="23142" w="11004">
                  <a:moveTo>
                    <a:pt x="0" y="0"/>
                  </a:moveTo>
                  <a:lnTo>
                    <a:pt x="0" y="16262"/>
                  </a:lnTo>
                  <a:cubicBezTo>
                    <a:pt x="0" y="16262"/>
                    <a:pt x="4104" y="22858"/>
                    <a:pt x="6535" y="23131"/>
                  </a:cubicBezTo>
                  <a:cubicBezTo>
                    <a:pt x="6610" y="23138"/>
                    <a:pt x="6684" y="23141"/>
                    <a:pt x="6757" y="23141"/>
                  </a:cubicBezTo>
                  <a:cubicBezTo>
                    <a:pt x="9090" y="23141"/>
                    <a:pt x="11004" y="19970"/>
                    <a:pt x="11004" y="19970"/>
                  </a:cubicBezTo>
                  <a:lnTo>
                    <a:pt x="8420" y="13405"/>
                  </a:lnTo>
                  <a:lnTo>
                    <a:pt x="7569" y="14833"/>
                  </a:lnTo>
                  <a:cubicBezTo>
                    <a:pt x="4681" y="5198"/>
                    <a:pt x="608" y="213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77"/>
            <p:cNvSpPr/>
            <p:nvPr/>
          </p:nvSpPr>
          <p:spPr>
            <a:xfrm>
              <a:off x="6332723" y="2607145"/>
              <a:ext cx="155440" cy="228249"/>
            </a:xfrm>
            <a:custGeom>
              <a:rect b="b" l="l" r="r" t="t"/>
              <a:pathLst>
                <a:path extrusionOk="0" h="8654" w="5894">
                  <a:moveTo>
                    <a:pt x="2667" y="1"/>
                  </a:moveTo>
                  <a:cubicBezTo>
                    <a:pt x="2123" y="1"/>
                    <a:pt x="1040" y="951"/>
                    <a:pt x="543" y="1631"/>
                  </a:cubicBezTo>
                  <a:cubicBezTo>
                    <a:pt x="0" y="2416"/>
                    <a:pt x="3412" y="8653"/>
                    <a:pt x="3907" y="8653"/>
                  </a:cubicBezTo>
                  <a:cubicBezTo>
                    <a:pt x="3911" y="8653"/>
                    <a:pt x="3914" y="8653"/>
                    <a:pt x="3917" y="8652"/>
                  </a:cubicBezTo>
                  <a:cubicBezTo>
                    <a:pt x="4373" y="8622"/>
                    <a:pt x="5893" y="7649"/>
                    <a:pt x="5893" y="7194"/>
                  </a:cubicBezTo>
                  <a:cubicBezTo>
                    <a:pt x="5893" y="7194"/>
                    <a:pt x="3340" y="506"/>
                    <a:pt x="2884" y="81"/>
                  </a:cubicBezTo>
                  <a:cubicBezTo>
                    <a:pt x="2829" y="26"/>
                    <a:pt x="2755" y="1"/>
                    <a:pt x="2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77"/>
            <p:cNvSpPr/>
            <p:nvPr/>
          </p:nvSpPr>
          <p:spPr>
            <a:xfrm>
              <a:off x="6029584" y="2194026"/>
              <a:ext cx="153936" cy="137915"/>
            </a:xfrm>
            <a:custGeom>
              <a:rect b="b" l="l" r="r" t="t"/>
              <a:pathLst>
                <a:path extrusionOk="0" h="5229" w="5837">
                  <a:moveTo>
                    <a:pt x="852" y="0"/>
                  </a:moveTo>
                  <a:lnTo>
                    <a:pt x="1" y="1672"/>
                  </a:lnTo>
                  <a:lnTo>
                    <a:pt x="5837" y="5228"/>
                  </a:lnTo>
                  <a:lnTo>
                    <a:pt x="5837" y="5228"/>
                  </a:lnTo>
                  <a:lnTo>
                    <a:pt x="5016" y="2280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77"/>
            <p:cNvSpPr/>
            <p:nvPr/>
          </p:nvSpPr>
          <p:spPr>
            <a:xfrm>
              <a:off x="6454464" y="4373690"/>
              <a:ext cx="316655" cy="457791"/>
            </a:xfrm>
            <a:custGeom>
              <a:rect b="b" l="l" r="r" t="t"/>
              <a:pathLst>
                <a:path extrusionOk="0" h="17357" w="12007">
                  <a:moveTo>
                    <a:pt x="3709" y="1"/>
                  </a:moveTo>
                  <a:lnTo>
                    <a:pt x="0" y="1338"/>
                  </a:lnTo>
                  <a:lnTo>
                    <a:pt x="3222" y="8846"/>
                  </a:lnTo>
                  <a:cubicBezTo>
                    <a:pt x="3222" y="8846"/>
                    <a:pt x="2067" y="9849"/>
                    <a:pt x="2310" y="10882"/>
                  </a:cubicBezTo>
                  <a:cubicBezTo>
                    <a:pt x="2310" y="10882"/>
                    <a:pt x="5836" y="12128"/>
                    <a:pt x="6779" y="14287"/>
                  </a:cubicBezTo>
                  <a:cubicBezTo>
                    <a:pt x="7751" y="16445"/>
                    <a:pt x="8815" y="17356"/>
                    <a:pt x="8815" y="17356"/>
                  </a:cubicBezTo>
                  <a:lnTo>
                    <a:pt x="12007" y="16049"/>
                  </a:lnTo>
                  <a:cubicBezTo>
                    <a:pt x="12007" y="16049"/>
                    <a:pt x="10973" y="15381"/>
                    <a:pt x="10669" y="14894"/>
                  </a:cubicBezTo>
                  <a:cubicBezTo>
                    <a:pt x="10365" y="14378"/>
                    <a:pt x="8511" y="9302"/>
                    <a:pt x="6140" y="6840"/>
                  </a:cubicBezTo>
                  <a:lnTo>
                    <a:pt x="3709" y="1"/>
                  </a:ln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77"/>
            <p:cNvSpPr/>
            <p:nvPr/>
          </p:nvSpPr>
          <p:spPr>
            <a:xfrm>
              <a:off x="6487326" y="4614984"/>
              <a:ext cx="364758" cy="242149"/>
            </a:xfrm>
            <a:custGeom>
              <a:rect b="b" l="l" r="r" t="t"/>
              <a:pathLst>
                <a:path extrusionOk="0" h="9181" w="13831">
                  <a:moveTo>
                    <a:pt x="1034" y="1"/>
                  </a:moveTo>
                  <a:cubicBezTo>
                    <a:pt x="1034" y="1"/>
                    <a:pt x="1" y="1733"/>
                    <a:pt x="639" y="2979"/>
                  </a:cubicBezTo>
                  <a:cubicBezTo>
                    <a:pt x="639" y="2979"/>
                    <a:pt x="4134" y="3709"/>
                    <a:pt x="4894" y="5533"/>
                  </a:cubicBezTo>
                  <a:cubicBezTo>
                    <a:pt x="5654" y="7296"/>
                    <a:pt x="6657" y="9180"/>
                    <a:pt x="6870" y="9180"/>
                  </a:cubicBezTo>
                  <a:cubicBezTo>
                    <a:pt x="7144" y="9180"/>
                    <a:pt x="13831" y="6748"/>
                    <a:pt x="13831" y="6748"/>
                  </a:cubicBezTo>
                  <a:cubicBezTo>
                    <a:pt x="13831" y="6748"/>
                    <a:pt x="11855" y="6171"/>
                    <a:pt x="10214" y="5867"/>
                  </a:cubicBezTo>
                  <a:cubicBezTo>
                    <a:pt x="10214" y="5867"/>
                    <a:pt x="8379" y="7546"/>
                    <a:pt x="7736" y="7546"/>
                  </a:cubicBezTo>
                  <a:cubicBezTo>
                    <a:pt x="7681" y="7546"/>
                    <a:pt x="7635" y="7534"/>
                    <a:pt x="7600" y="7508"/>
                  </a:cubicBezTo>
                  <a:cubicBezTo>
                    <a:pt x="7144" y="7144"/>
                    <a:pt x="5624" y="3648"/>
                    <a:pt x="4682" y="2493"/>
                  </a:cubicBezTo>
                  <a:cubicBezTo>
                    <a:pt x="3223" y="700"/>
                    <a:pt x="1034" y="1"/>
                    <a:pt x="1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77"/>
            <p:cNvSpPr/>
            <p:nvPr/>
          </p:nvSpPr>
          <p:spPr>
            <a:xfrm>
              <a:off x="6503361" y="4684347"/>
              <a:ext cx="115459" cy="200819"/>
            </a:xfrm>
            <a:custGeom>
              <a:rect b="b" l="l" r="r" t="t"/>
              <a:pathLst>
                <a:path extrusionOk="0" h="7614" w="4378">
                  <a:moveTo>
                    <a:pt x="1224" y="0"/>
                  </a:moveTo>
                  <a:cubicBezTo>
                    <a:pt x="576" y="0"/>
                    <a:pt x="1" y="349"/>
                    <a:pt x="1" y="349"/>
                  </a:cubicBezTo>
                  <a:cubicBezTo>
                    <a:pt x="1247" y="2660"/>
                    <a:pt x="3709" y="7614"/>
                    <a:pt x="3709" y="7614"/>
                  </a:cubicBezTo>
                  <a:lnTo>
                    <a:pt x="4378" y="7371"/>
                  </a:lnTo>
                  <a:lnTo>
                    <a:pt x="2554" y="805"/>
                  </a:lnTo>
                  <a:cubicBezTo>
                    <a:pt x="2197" y="182"/>
                    <a:pt x="1692" y="0"/>
                    <a:pt x="1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77"/>
            <p:cNvSpPr/>
            <p:nvPr/>
          </p:nvSpPr>
          <p:spPr>
            <a:xfrm>
              <a:off x="5536581" y="4334420"/>
              <a:ext cx="210848" cy="501072"/>
            </a:xfrm>
            <a:custGeom>
              <a:rect b="b" l="l" r="r" t="t"/>
              <a:pathLst>
                <a:path extrusionOk="0" h="18998" w="7995">
                  <a:moveTo>
                    <a:pt x="4286" y="0"/>
                  </a:moveTo>
                  <a:lnTo>
                    <a:pt x="1976" y="7842"/>
                  </a:lnTo>
                  <a:cubicBezTo>
                    <a:pt x="1976" y="7842"/>
                    <a:pt x="456" y="7873"/>
                    <a:pt x="0" y="8815"/>
                  </a:cubicBezTo>
                  <a:cubicBezTo>
                    <a:pt x="0" y="8815"/>
                    <a:pt x="1885" y="12067"/>
                    <a:pt x="1277" y="14286"/>
                  </a:cubicBezTo>
                  <a:cubicBezTo>
                    <a:pt x="639" y="16566"/>
                    <a:pt x="851" y="17934"/>
                    <a:pt x="851" y="17934"/>
                  </a:cubicBezTo>
                  <a:lnTo>
                    <a:pt x="4165" y="18997"/>
                  </a:lnTo>
                  <a:cubicBezTo>
                    <a:pt x="4165" y="18997"/>
                    <a:pt x="3800" y="17873"/>
                    <a:pt x="3891" y="17265"/>
                  </a:cubicBezTo>
                  <a:cubicBezTo>
                    <a:pt x="3982" y="16657"/>
                    <a:pt x="5776" y="11551"/>
                    <a:pt x="5532" y="8177"/>
                  </a:cubicBezTo>
                  <a:lnTo>
                    <a:pt x="7994" y="1338"/>
                  </a:lnTo>
                  <a:lnTo>
                    <a:pt x="4286" y="0"/>
                  </a:ln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77"/>
            <p:cNvSpPr/>
            <p:nvPr/>
          </p:nvSpPr>
          <p:spPr>
            <a:xfrm>
              <a:off x="5506911" y="4533225"/>
              <a:ext cx="206048" cy="351157"/>
            </a:xfrm>
            <a:custGeom>
              <a:rect b="b" l="l" r="r" t="t"/>
              <a:pathLst>
                <a:path extrusionOk="0" h="13314" w="7813">
                  <a:moveTo>
                    <a:pt x="2189" y="0"/>
                  </a:moveTo>
                  <a:cubicBezTo>
                    <a:pt x="2189" y="0"/>
                    <a:pt x="305" y="639"/>
                    <a:pt x="1" y="2037"/>
                  </a:cubicBezTo>
                  <a:cubicBezTo>
                    <a:pt x="1" y="2037"/>
                    <a:pt x="2220" y="4833"/>
                    <a:pt x="1672" y="6687"/>
                  </a:cubicBezTo>
                  <a:cubicBezTo>
                    <a:pt x="1156" y="8541"/>
                    <a:pt x="700" y="10639"/>
                    <a:pt x="882" y="10791"/>
                  </a:cubicBezTo>
                  <a:cubicBezTo>
                    <a:pt x="1065" y="10943"/>
                    <a:pt x="7812" y="13314"/>
                    <a:pt x="7812" y="13314"/>
                  </a:cubicBezTo>
                  <a:cubicBezTo>
                    <a:pt x="7812" y="13314"/>
                    <a:pt x="6627" y="11672"/>
                    <a:pt x="5594" y="10365"/>
                  </a:cubicBezTo>
                  <a:cubicBezTo>
                    <a:pt x="5594" y="10365"/>
                    <a:pt x="5317" y="10377"/>
                    <a:pt x="4930" y="10377"/>
                  </a:cubicBezTo>
                  <a:cubicBezTo>
                    <a:pt x="4060" y="10377"/>
                    <a:pt x="2629" y="10318"/>
                    <a:pt x="2524" y="9940"/>
                  </a:cubicBezTo>
                  <a:cubicBezTo>
                    <a:pt x="2372" y="9362"/>
                    <a:pt x="3435" y="5715"/>
                    <a:pt x="3466" y="4256"/>
                  </a:cubicBezTo>
                  <a:cubicBezTo>
                    <a:pt x="3466" y="1946"/>
                    <a:pt x="2189" y="0"/>
                    <a:pt x="2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77"/>
            <p:cNvSpPr/>
            <p:nvPr/>
          </p:nvSpPr>
          <p:spPr>
            <a:xfrm>
              <a:off x="5460414" y="4586923"/>
              <a:ext cx="97842" cy="216486"/>
            </a:xfrm>
            <a:custGeom>
              <a:rect b="b" l="l" r="r" t="t"/>
              <a:pathLst>
                <a:path extrusionOk="0" h="8208" w="3710">
                  <a:moveTo>
                    <a:pt x="1733" y="1"/>
                  </a:moveTo>
                  <a:cubicBezTo>
                    <a:pt x="1247" y="2554"/>
                    <a:pt x="1" y="7964"/>
                    <a:pt x="1" y="7964"/>
                  </a:cubicBezTo>
                  <a:lnTo>
                    <a:pt x="639" y="8208"/>
                  </a:lnTo>
                  <a:lnTo>
                    <a:pt x="3405" y="1977"/>
                  </a:lnTo>
                  <a:cubicBezTo>
                    <a:pt x="3709" y="305"/>
                    <a:pt x="1733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77"/>
            <p:cNvSpPr/>
            <p:nvPr/>
          </p:nvSpPr>
          <p:spPr>
            <a:xfrm>
              <a:off x="5577460" y="3114314"/>
              <a:ext cx="617275" cy="1413832"/>
            </a:xfrm>
            <a:custGeom>
              <a:rect b="b" l="l" r="r" t="t"/>
              <a:pathLst>
                <a:path extrusionOk="0" h="53605" w="23406">
                  <a:moveTo>
                    <a:pt x="10973" y="0"/>
                  </a:moveTo>
                  <a:cubicBezTo>
                    <a:pt x="10973" y="0"/>
                    <a:pt x="11004" y="22554"/>
                    <a:pt x="9423" y="25380"/>
                  </a:cubicBezTo>
                  <a:cubicBezTo>
                    <a:pt x="7782" y="28177"/>
                    <a:pt x="1885" y="38785"/>
                    <a:pt x="1" y="52159"/>
                  </a:cubicBezTo>
                  <a:cubicBezTo>
                    <a:pt x="1" y="52159"/>
                    <a:pt x="1579" y="53604"/>
                    <a:pt x="4128" y="53604"/>
                  </a:cubicBezTo>
                  <a:cubicBezTo>
                    <a:pt x="4559" y="53604"/>
                    <a:pt x="5018" y="53563"/>
                    <a:pt x="5502" y="53466"/>
                  </a:cubicBezTo>
                  <a:cubicBezTo>
                    <a:pt x="5502" y="53466"/>
                    <a:pt x="18299" y="24195"/>
                    <a:pt x="20852" y="13891"/>
                  </a:cubicBezTo>
                  <a:cubicBezTo>
                    <a:pt x="23405" y="3557"/>
                    <a:pt x="10974" y="0"/>
                    <a:pt x="10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77"/>
            <p:cNvSpPr/>
            <p:nvPr/>
          </p:nvSpPr>
          <p:spPr>
            <a:xfrm>
              <a:off x="5818753" y="2955570"/>
              <a:ext cx="818471" cy="1603389"/>
            </a:xfrm>
            <a:custGeom>
              <a:rect b="b" l="l" r="r" t="t"/>
              <a:pathLst>
                <a:path extrusionOk="0" h="60792" w="31035">
                  <a:moveTo>
                    <a:pt x="1824" y="1"/>
                  </a:moveTo>
                  <a:cubicBezTo>
                    <a:pt x="1" y="8968"/>
                    <a:pt x="3223" y="12767"/>
                    <a:pt x="5016" y="16202"/>
                  </a:cubicBezTo>
                  <a:cubicBezTo>
                    <a:pt x="6840" y="19606"/>
                    <a:pt x="14135" y="30396"/>
                    <a:pt x="16141" y="40731"/>
                  </a:cubicBezTo>
                  <a:cubicBezTo>
                    <a:pt x="17964" y="50154"/>
                    <a:pt x="26019" y="60792"/>
                    <a:pt x="26019" y="60792"/>
                  </a:cubicBezTo>
                  <a:cubicBezTo>
                    <a:pt x="29424" y="60792"/>
                    <a:pt x="31035" y="59455"/>
                    <a:pt x="31035" y="59455"/>
                  </a:cubicBezTo>
                  <a:cubicBezTo>
                    <a:pt x="31035" y="59455"/>
                    <a:pt x="25168" y="43163"/>
                    <a:pt x="22645" y="33497"/>
                  </a:cubicBezTo>
                  <a:cubicBezTo>
                    <a:pt x="20123" y="23801"/>
                    <a:pt x="14621" y="609"/>
                    <a:pt x="14621" y="609"/>
                  </a:cubicBezTo>
                  <a:cubicBezTo>
                    <a:pt x="12641" y="856"/>
                    <a:pt x="10876" y="950"/>
                    <a:pt x="9336" y="950"/>
                  </a:cubicBezTo>
                  <a:cubicBezTo>
                    <a:pt x="4444" y="950"/>
                    <a:pt x="1825" y="1"/>
                    <a:pt x="18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77"/>
            <p:cNvSpPr/>
            <p:nvPr/>
          </p:nvSpPr>
          <p:spPr>
            <a:xfrm>
              <a:off x="5831571" y="2216602"/>
              <a:ext cx="405662" cy="786265"/>
            </a:xfrm>
            <a:custGeom>
              <a:rect b="b" l="l" r="r" t="t"/>
              <a:pathLst>
                <a:path extrusionOk="0" h="29811" w="15382">
                  <a:moveTo>
                    <a:pt x="8799" y="1"/>
                  </a:moveTo>
                  <a:cubicBezTo>
                    <a:pt x="8225" y="1"/>
                    <a:pt x="7689" y="222"/>
                    <a:pt x="7235" y="633"/>
                  </a:cubicBezTo>
                  <a:cubicBezTo>
                    <a:pt x="3952" y="3643"/>
                    <a:pt x="1" y="16318"/>
                    <a:pt x="457" y="28385"/>
                  </a:cubicBezTo>
                  <a:cubicBezTo>
                    <a:pt x="457" y="28385"/>
                    <a:pt x="3637" y="29811"/>
                    <a:pt x="7985" y="29811"/>
                  </a:cubicBezTo>
                  <a:cubicBezTo>
                    <a:pt x="9985" y="29811"/>
                    <a:pt x="12232" y="29509"/>
                    <a:pt x="14530" y="28628"/>
                  </a:cubicBezTo>
                  <a:cubicBezTo>
                    <a:pt x="14530" y="28628"/>
                    <a:pt x="15381" y="16561"/>
                    <a:pt x="14105" y="8627"/>
                  </a:cubicBezTo>
                  <a:cubicBezTo>
                    <a:pt x="13074" y="2492"/>
                    <a:pt x="10726" y="1"/>
                    <a:pt x="87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77"/>
            <p:cNvSpPr/>
            <p:nvPr/>
          </p:nvSpPr>
          <p:spPr>
            <a:xfrm>
              <a:off x="5701707" y="3171229"/>
              <a:ext cx="204440" cy="323094"/>
            </a:xfrm>
            <a:custGeom>
              <a:rect b="b" l="l" r="r" t="t"/>
              <a:pathLst>
                <a:path extrusionOk="0" h="12250" w="7752">
                  <a:moveTo>
                    <a:pt x="3770" y="0"/>
                  </a:moveTo>
                  <a:cubicBezTo>
                    <a:pt x="3679" y="0"/>
                    <a:pt x="3557" y="0"/>
                    <a:pt x="3496" y="91"/>
                  </a:cubicBezTo>
                  <a:lnTo>
                    <a:pt x="122" y="3344"/>
                  </a:lnTo>
                  <a:cubicBezTo>
                    <a:pt x="31" y="3435"/>
                    <a:pt x="1" y="3587"/>
                    <a:pt x="31" y="3648"/>
                  </a:cubicBezTo>
                  <a:lnTo>
                    <a:pt x="3831" y="12098"/>
                  </a:lnTo>
                  <a:cubicBezTo>
                    <a:pt x="3861" y="12158"/>
                    <a:pt x="3952" y="12250"/>
                    <a:pt x="4013" y="12250"/>
                  </a:cubicBezTo>
                  <a:lnTo>
                    <a:pt x="4074" y="12250"/>
                  </a:lnTo>
                  <a:cubicBezTo>
                    <a:pt x="4135" y="12250"/>
                    <a:pt x="4226" y="12189"/>
                    <a:pt x="4256" y="12158"/>
                  </a:cubicBezTo>
                  <a:lnTo>
                    <a:pt x="7600" y="8937"/>
                  </a:lnTo>
                  <a:cubicBezTo>
                    <a:pt x="7752" y="8845"/>
                    <a:pt x="7752" y="8754"/>
                    <a:pt x="7721" y="8633"/>
                  </a:cubicBezTo>
                  <a:lnTo>
                    <a:pt x="3952" y="152"/>
                  </a:lnTo>
                  <a:cubicBezTo>
                    <a:pt x="3922" y="91"/>
                    <a:pt x="3831" y="0"/>
                    <a:pt x="3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77"/>
            <p:cNvSpPr/>
            <p:nvPr/>
          </p:nvSpPr>
          <p:spPr>
            <a:xfrm>
              <a:off x="5787500" y="3171229"/>
              <a:ext cx="118650" cy="321485"/>
            </a:xfrm>
            <a:custGeom>
              <a:rect b="b" l="l" r="r" t="t"/>
              <a:pathLst>
                <a:path extrusionOk="0" h="12189" w="4499">
                  <a:moveTo>
                    <a:pt x="517" y="0"/>
                  </a:moveTo>
                  <a:cubicBezTo>
                    <a:pt x="426" y="0"/>
                    <a:pt x="304" y="0"/>
                    <a:pt x="243" y="91"/>
                  </a:cubicBezTo>
                  <a:lnTo>
                    <a:pt x="0" y="274"/>
                  </a:lnTo>
                  <a:lnTo>
                    <a:pt x="3739" y="8633"/>
                  </a:lnTo>
                  <a:cubicBezTo>
                    <a:pt x="3769" y="8754"/>
                    <a:pt x="3769" y="8845"/>
                    <a:pt x="3648" y="8937"/>
                  </a:cubicBezTo>
                  <a:lnTo>
                    <a:pt x="547" y="11946"/>
                  </a:lnTo>
                  <a:lnTo>
                    <a:pt x="578" y="12037"/>
                  </a:lnTo>
                  <a:cubicBezTo>
                    <a:pt x="608" y="12128"/>
                    <a:pt x="699" y="12189"/>
                    <a:pt x="760" y="12189"/>
                  </a:cubicBezTo>
                  <a:lnTo>
                    <a:pt x="821" y="12189"/>
                  </a:lnTo>
                  <a:cubicBezTo>
                    <a:pt x="882" y="12189"/>
                    <a:pt x="973" y="12158"/>
                    <a:pt x="1003" y="12128"/>
                  </a:cubicBezTo>
                  <a:lnTo>
                    <a:pt x="4347" y="8906"/>
                  </a:lnTo>
                  <a:cubicBezTo>
                    <a:pt x="4499" y="8845"/>
                    <a:pt x="4499" y="8754"/>
                    <a:pt x="4468" y="8633"/>
                  </a:cubicBezTo>
                  <a:lnTo>
                    <a:pt x="699" y="152"/>
                  </a:lnTo>
                  <a:cubicBezTo>
                    <a:pt x="669" y="91"/>
                    <a:pt x="578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77"/>
            <p:cNvSpPr/>
            <p:nvPr/>
          </p:nvSpPr>
          <p:spPr>
            <a:xfrm>
              <a:off x="5706533" y="2256954"/>
              <a:ext cx="395218" cy="1147734"/>
            </a:xfrm>
            <a:custGeom>
              <a:rect b="b" l="l" r="r" t="t"/>
              <a:pathLst>
                <a:path extrusionOk="0" h="43516" w="14986">
                  <a:moveTo>
                    <a:pt x="11687" y="0"/>
                  </a:moveTo>
                  <a:cubicBezTo>
                    <a:pt x="9618" y="0"/>
                    <a:pt x="6512" y="9861"/>
                    <a:pt x="5471" y="16550"/>
                  </a:cubicBezTo>
                  <a:cubicBezTo>
                    <a:pt x="4408" y="23389"/>
                    <a:pt x="3161" y="36064"/>
                    <a:pt x="3161" y="36064"/>
                  </a:cubicBezTo>
                  <a:cubicBezTo>
                    <a:pt x="3161" y="36064"/>
                    <a:pt x="0" y="39438"/>
                    <a:pt x="152" y="40107"/>
                  </a:cubicBezTo>
                  <a:cubicBezTo>
                    <a:pt x="274" y="40745"/>
                    <a:pt x="1064" y="40928"/>
                    <a:pt x="1064" y="40928"/>
                  </a:cubicBezTo>
                  <a:cubicBezTo>
                    <a:pt x="1064" y="40928"/>
                    <a:pt x="699" y="41931"/>
                    <a:pt x="1520" y="42235"/>
                  </a:cubicBezTo>
                  <a:cubicBezTo>
                    <a:pt x="1520" y="42235"/>
                    <a:pt x="1235" y="43516"/>
                    <a:pt x="2181" y="43516"/>
                  </a:cubicBezTo>
                  <a:cubicBezTo>
                    <a:pt x="2213" y="43516"/>
                    <a:pt x="2246" y="43514"/>
                    <a:pt x="2280" y="43511"/>
                  </a:cubicBezTo>
                  <a:cubicBezTo>
                    <a:pt x="2280" y="43511"/>
                    <a:pt x="5400" y="39589"/>
                    <a:pt x="5735" y="39589"/>
                  </a:cubicBezTo>
                  <a:cubicBezTo>
                    <a:pt x="5739" y="39589"/>
                    <a:pt x="5742" y="39589"/>
                    <a:pt x="5745" y="39590"/>
                  </a:cubicBezTo>
                  <a:cubicBezTo>
                    <a:pt x="5958" y="39712"/>
                    <a:pt x="7143" y="42448"/>
                    <a:pt x="7143" y="42448"/>
                  </a:cubicBezTo>
                  <a:cubicBezTo>
                    <a:pt x="7143" y="42448"/>
                    <a:pt x="8541" y="39408"/>
                    <a:pt x="6201" y="36368"/>
                  </a:cubicBezTo>
                  <a:cubicBezTo>
                    <a:pt x="6201" y="36368"/>
                    <a:pt x="9909" y="23785"/>
                    <a:pt x="12098" y="15578"/>
                  </a:cubicBezTo>
                  <a:cubicBezTo>
                    <a:pt x="14225" y="7401"/>
                    <a:pt x="14985" y="714"/>
                    <a:pt x="11824" y="15"/>
                  </a:cubicBezTo>
                  <a:cubicBezTo>
                    <a:pt x="11779" y="5"/>
                    <a:pt x="11733" y="0"/>
                    <a:pt x="11687" y="0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77"/>
            <p:cNvSpPr/>
            <p:nvPr/>
          </p:nvSpPr>
          <p:spPr>
            <a:xfrm>
              <a:off x="5781883" y="1733275"/>
              <a:ext cx="506115" cy="473748"/>
            </a:xfrm>
            <a:custGeom>
              <a:rect b="b" l="l" r="r" t="t"/>
              <a:pathLst>
                <a:path extrusionOk="0" h="17962" w="19191">
                  <a:moveTo>
                    <a:pt x="11127" y="0"/>
                  </a:moveTo>
                  <a:cubicBezTo>
                    <a:pt x="9835" y="0"/>
                    <a:pt x="8514" y="249"/>
                    <a:pt x="7295" y="844"/>
                  </a:cubicBezTo>
                  <a:cubicBezTo>
                    <a:pt x="4469" y="2211"/>
                    <a:pt x="4712" y="4886"/>
                    <a:pt x="4408" y="5160"/>
                  </a:cubicBezTo>
                  <a:cubicBezTo>
                    <a:pt x="2067" y="7348"/>
                    <a:pt x="0" y="10722"/>
                    <a:pt x="912" y="14248"/>
                  </a:cubicBezTo>
                  <a:cubicBezTo>
                    <a:pt x="1536" y="16659"/>
                    <a:pt x="4517" y="17961"/>
                    <a:pt x="7138" y="17961"/>
                  </a:cubicBezTo>
                  <a:cubicBezTo>
                    <a:pt x="8351" y="17961"/>
                    <a:pt x="9486" y="17682"/>
                    <a:pt x="10274" y="17105"/>
                  </a:cubicBezTo>
                  <a:cubicBezTo>
                    <a:pt x="12767" y="15312"/>
                    <a:pt x="10852" y="13671"/>
                    <a:pt x="10487" y="11573"/>
                  </a:cubicBezTo>
                  <a:cubicBezTo>
                    <a:pt x="10061" y="9506"/>
                    <a:pt x="11551" y="7743"/>
                    <a:pt x="11551" y="7743"/>
                  </a:cubicBezTo>
                  <a:cubicBezTo>
                    <a:pt x="11569" y="7744"/>
                    <a:pt x="11588" y="7744"/>
                    <a:pt x="11606" y="7744"/>
                  </a:cubicBezTo>
                  <a:cubicBezTo>
                    <a:pt x="14779" y="7744"/>
                    <a:pt x="17905" y="5156"/>
                    <a:pt x="18238" y="4491"/>
                  </a:cubicBezTo>
                  <a:cubicBezTo>
                    <a:pt x="19190" y="2610"/>
                    <a:pt x="15314" y="0"/>
                    <a:pt x="11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77"/>
            <p:cNvSpPr/>
            <p:nvPr/>
          </p:nvSpPr>
          <p:spPr>
            <a:xfrm>
              <a:off x="5998332" y="1960723"/>
              <a:ext cx="109841" cy="110669"/>
            </a:xfrm>
            <a:custGeom>
              <a:rect b="b" l="l" r="r" t="t"/>
              <a:pathLst>
                <a:path extrusionOk="0" h="4196" w="4165">
                  <a:moveTo>
                    <a:pt x="2098" y="1"/>
                  </a:moveTo>
                  <a:cubicBezTo>
                    <a:pt x="943" y="1"/>
                    <a:pt x="0" y="943"/>
                    <a:pt x="0" y="2098"/>
                  </a:cubicBezTo>
                  <a:cubicBezTo>
                    <a:pt x="0" y="3253"/>
                    <a:pt x="943" y="4196"/>
                    <a:pt x="2098" y="4196"/>
                  </a:cubicBezTo>
                  <a:cubicBezTo>
                    <a:pt x="3222" y="4196"/>
                    <a:pt x="4164" y="3253"/>
                    <a:pt x="4164" y="2098"/>
                  </a:cubicBezTo>
                  <a:cubicBezTo>
                    <a:pt x="4164" y="943"/>
                    <a:pt x="3222" y="1"/>
                    <a:pt x="2098" y="1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77"/>
            <p:cNvSpPr/>
            <p:nvPr/>
          </p:nvSpPr>
          <p:spPr>
            <a:xfrm>
              <a:off x="6015158" y="2194026"/>
              <a:ext cx="146710" cy="153924"/>
            </a:xfrm>
            <a:custGeom>
              <a:rect b="b" l="l" r="r" t="t"/>
              <a:pathLst>
                <a:path extrusionOk="0" h="5836" w="5563">
                  <a:moveTo>
                    <a:pt x="821" y="0"/>
                  </a:moveTo>
                  <a:lnTo>
                    <a:pt x="1" y="1672"/>
                  </a:lnTo>
                  <a:lnTo>
                    <a:pt x="5259" y="5836"/>
                  </a:lnTo>
                  <a:lnTo>
                    <a:pt x="5563" y="2280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77"/>
            <p:cNvSpPr/>
            <p:nvPr/>
          </p:nvSpPr>
          <p:spPr>
            <a:xfrm>
              <a:off x="5831571" y="2250729"/>
              <a:ext cx="303046" cy="546965"/>
            </a:xfrm>
            <a:custGeom>
              <a:rect b="b" l="l" r="r" t="t"/>
              <a:pathLst>
                <a:path extrusionOk="0" h="20738" w="11491">
                  <a:moveTo>
                    <a:pt x="7239" y="1"/>
                  </a:moveTo>
                  <a:cubicBezTo>
                    <a:pt x="3380" y="1"/>
                    <a:pt x="1" y="18428"/>
                    <a:pt x="1" y="18428"/>
                  </a:cubicBezTo>
                  <a:lnTo>
                    <a:pt x="6962" y="20738"/>
                  </a:lnTo>
                  <a:cubicBezTo>
                    <a:pt x="7752" y="17881"/>
                    <a:pt x="11491" y="1011"/>
                    <a:pt x="7539" y="39"/>
                  </a:cubicBezTo>
                  <a:cubicBezTo>
                    <a:pt x="7439" y="13"/>
                    <a:pt x="7339" y="1"/>
                    <a:pt x="72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77"/>
            <p:cNvSpPr/>
            <p:nvPr/>
          </p:nvSpPr>
          <p:spPr>
            <a:xfrm>
              <a:off x="5821971" y="2664561"/>
              <a:ext cx="213248" cy="150021"/>
            </a:xfrm>
            <a:custGeom>
              <a:rect b="b" l="l" r="r" t="t"/>
              <a:pathLst>
                <a:path extrusionOk="0" h="5688" w="8086">
                  <a:moveTo>
                    <a:pt x="808" y="0"/>
                  </a:moveTo>
                  <a:cubicBezTo>
                    <a:pt x="802" y="0"/>
                    <a:pt x="796" y="1"/>
                    <a:pt x="791" y="1"/>
                  </a:cubicBezTo>
                  <a:cubicBezTo>
                    <a:pt x="213" y="1"/>
                    <a:pt x="0" y="1764"/>
                    <a:pt x="122" y="2737"/>
                  </a:cubicBezTo>
                  <a:cubicBezTo>
                    <a:pt x="207" y="3616"/>
                    <a:pt x="6145" y="5688"/>
                    <a:pt x="7182" y="5688"/>
                  </a:cubicBezTo>
                  <a:cubicBezTo>
                    <a:pt x="7256" y="5688"/>
                    <a:pt x="7305" y="5677"/>
                    <a:pt x="7326" y="5655"/>
                  </a:cubicBezTo>
                  <a:cubicBezTo>
                    <a:pt x="7630" y="5320"/>
                    <a:pt x="8085" y="3558"/>
                    <a:pt x="7782" y="3223"/>
                  </a:cubicBezTo>
                  <a:cubicBezTo>
                    <a:pt x="7782" y="3223"/>
                    <a:pt x="1485" y="0"/>
                    <a:pt x="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77"/>
            <p:cNvSpPr/>
            <p:nvPr/>
          </p:nvSpPr>
          <p:spPr>
            <a:xfrm>
              <a:off x="7505430" y="2386832"/>
              <a:ext cx="421670" cy="388346"/>
            </a:xfrm>
            <a:custGeom>
              <a:rect b="b" l="l" r="r" t="t"/>
              <a:pathLst>
                <a:path extrusionOk="0" h="14724" w="15989">
                  <a:moveTo>
                    <a:pt x="3259" y="0"/>
                  </a:moveTo>
                  <a:cubicBezTo>
                    <a:pt x="1603" y="0"/>
                    <a:pt x="0" y="1445"/>
                    <a:pt x="0" y="3071"/>
                  </a:cubicBezTo>
                  <a:cubicBezTo>
                    <a:pt x="0" y="5381"/>
                    <a:pt x="3040" y="5594"/>
                    <a:pt x="4711" y="5807"/>
                  </a:cubicBezTo>
                  <a:cubicBezTo>
                    <a:pt x="4316" y="7084"/>
                    <a:pt x="6049" y="7570"/>
                    <a:pt x="7295" y="7661"/>
                  </a:cubicBezTo>
                  <a:cubicBezTo>
                    <a:pt x="6657" y="8695"/>
                    <a:pt x="6687" y="9971"/>
                    <a:pt x="7903" y="10701"/>
                  </a:cubicBezTo>
                  <a:cubicBezTo>
                    <a:pt x="7751" y="11187"/>
                    <a:pt x="7629" y="11643"/>
                    <a:pt x="7629" y="12129"/>
                  </a:cubicBezTo>
                  <a:cubicBezTo>
                    <a:pt x="7599" y="13436"/>
                    <a:pt x="8511" y="14652"/>
                    <a:pt x="9879" y="14713"/>
                  </a:cubicBezTo>
                  <a:cubicBezTo>
                    <a:pt x="9958" y="14720"/>
                    <a:pt x="10034" y="14723"/>
                    <a:pt x="10106" y="14723"/>
                  </a:cubicBezTo>
                  <a:cubicBezTo>
                    <a:pt x="11608" y="14723"/>
                    <a:pt x="11568" y="13257"/>
                    <a:pt x="11307" y="12068"/>
                  </a:cubicBezTo>
                  <a:lnTo>
                    <a:pt x="11307" y="12068"/>
                  </a:lnTo>
                  <a:cubicBezTo>
                    <a:pt x="11698" y="12147"/>
                    <a:pt x="12121" y="12217"/>
                    <a:pt x="12540" y="12217"/>
                  </a:cubicBezTo>
                  <a:cubicBezTo>
                    <a:pt x="12934" y="12217"/>
                    <a:pt x="13324" y="12154"/>
                    <a:pt x="13678" y="11977"/>
                  </a:cubicBezTo>
                  <a:cubicBezTo>
                    <a:pt x="15320" y="11278"/>
                    <a:pt x="15988" y="8938"/>
                    <a:pt x="15775" y="7266"/>
                  </a:cubicBezTo>
                  <a:cubicBezTo>
                    <a:pt x="15532" y="5290"/>
                    <a:pt x="13891" y="4834"/>
                    <a:pt x="12158" y="4682"/>
                  </a:cubicBezTo>
                  <a:cubicBezTo>
                    <a:pt x="12827" y="3011"/>
                    <a:pt x="12645" y="1491"/>
                    <a:pt x="10973" y="549"/>
                  </a:cubicBezTo>
                  <a:cubicBezTo>
                    <a:pt x="10416" y="234"/>
                    <a:pt x="9885" y="93"/>
                    <a:pt x="9383" y="93"/>
                  </a:cubicBezTo>
                  <a:cubicBezTo>
                    <a:pt x="8379" y="93"/>
                    <a:pt x="7488" y="660"/>
                    <a:pt x="6718" y="1552"/>
                  </a:cubicBezTo>
                  <a:cubicBezTo>
                    <a:pt x="5806" y="883"/>
                    <a:pt x="4833" y="184"/>
                    <a:pt x="3678" y="32"/>
                  </a:cubicBezTo>
                  <a:cubicBezTo>
                    <a:pt x="3539" y="11"/>
                    <a:pt x="3399" y="0"/>
                    <a:pt x="3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77"/>
            <p:cNvSpPr/>
            <p:nvPr/>
          </p:nvSpPr>
          <p:spPr>
            <a:xfrm>
              <a:off x="7655337" y="2652666"/>
              <a:ext cx="138693" cy="122459"/>
            </a:xfrm>
            <a:custGeom>
              <a:rect b="b" l="l" r="r" t="t"/>
              <a:pathLst>
                <a:path extrusionOk="0" h="4643" w="5259">
                  <a:moveTo>
                    <a:pt x="2627" y="0"/>
                  </a:moveTo>
                  <a:cubicBezTo>
                    <a:pt x="1684" y="0"/>
                    <a:pt x="812" y="592"/>
                    <a:pt x="456" y="1516"/>
                  </a:cubicBezTo>
                  <a:cubicBezTo>
                    <a:pt x="0" y="2732"/>
                    <a:pt x="638" y="4069"/>
                    <a:pt x="1824" y="4495"/>
                  </a:cubicBezTo>
                  <a:cubicBezTo>
                    <a:pt x="2092" y="4595"/>
                    <a:pt x="2366" y="4643"/>
                    <a:pt x="2635" y="4643"/>
                  </a:cubicBezTo>
                  <a:cubicBezTo>
                    <a:pt x="3585" y="4643"/>
                    <a:pt x="4471" y="4051"/>
                    <a:pt x="4803" y="3127"/>
                  </a:cubicBezTo>
                  <a:cubicBezTo>
                    <a:pt x="5259" y="1911"/>
                    <a:pt x="4620" y="604"/>
                    <a:pt x="3435" y="148"/>
                  </a:cubicBezTo>
                  <a:cubicBezTo>
                    <a:pt x="3167" y="48"/>
                    <a:pt x="2894" y="0"/>
                    <a:pt x="2627" y="0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77"/>
            <p:cNvSpPr/>
            <p:nvPr/>
          </p:nvSpPr>
          <p:spPr>
            <a:xfrm>
              <a:off x="7592805" y="4060237"/>
              <a:ext cx="38504" cy="762449"/>
            </a:xfrm>
            <a:custGeom>
              <a:rect b="b" l="l" r="r" t="t"/>
              <a:pathLst>
                <a:path extrusionOk="0" h="28908" w="1460">
                  <a:moveTo>
                    <a:pt x="0" y="1"/>
                  </a:moveTo>
                  <a:lnTo>
                    <a:pt x="0" y="28907"/>
                  </a:lnTo>
                  <a:lnTo>
                    <a:pt x="1459" y="28907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77"/>
            <p:cNvSpPr/>
            <p:nvPr/>
          </p:nvSpPr>
          <p:spPr>
            <a:xfrm>
              <a:off x="7566352" y="4060237"/>
              <a:ext cx="91407" cy="175605"/>
            </a:xfrm>
            <a:custGeom>
              <a:rect b="b" l="l" r="r" t="t"/>
              <a:pathLst>
                <a:path extrusionOk="0" h="6658" w="3466">
                  <a:moveTo>
                    <a:pt x="0" y="1"/>
                  </a:moveTo>
                  <a:lnTo>
                    <a:pt x="0" y="6658"/>
                  </a:lnTo>
                  <a:lnTo>
                    <a:pt x="3465" y="6658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77"/>
            <p:cNvSpPr/>
            <p:nvPr/>
          </p:nvSpPr>
          <p:spPr>
            <a:xfrm>
              <a:off x="7394000" y="4757693"/>
              <a:ext cx="436887" cy="84189"/>
            </a:xfrm>
            <a:custGeom>
              <a:rect b="b" l="l" r="r" t="t"/>
              <a:pathLst>
                <a:path extrusionOk="0" h="3192" w="16566">
                  <a:moveTo>
                    <a:pt x="8298" y="0"/>
                  </a:moveTo>
                  <a:cubicBezTo>
                    <a:pt x="3678" y="0"/>
                    <a:pt x="0" y="1429"/>
                    <a:pt x="0" y="3192"/>
                  </a:cubicBezTo>
                  <a:lnTo>
                    <a:pt x="16566" y="3192"/>
                  </a:lnTo>
                  <a:cubicBezTo>
                    <a:pt x="16566" y="1429"/>
                    <a:pt x="12858" y="0"/>
                    <a:pt x="8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77"/>
            <p:cNvSpPr/>
            <p:nvPr/>
          </p:nvSpPr>
          <p:spPr>
            <a:xfrm>
              <a:off x="7111802" y="3091870"/>
              <a:ext cx="1002050" cy="1069454"/>
            </a:xfrm>
            <a:custGeom>
              <a:rect b="b" l="l" r="r" t="t"/>
              <a:pathLst>
                <a:path extrusionOk="0" h="40548" w="37996">
                  <a:moveTo>
                    <a:pt x="18998" y="0"/>
                  </a:moveTo>
                  <a:cubicBezTo>
                    <a:pt x="8512" y="0"/>
                    <a:pt x="1" y="12462"/>
                    <a:pt x="1" y="22462"/>
                  </a:cubicBezTo>
                  <a:cubicBezTo>
                    <a:pt x="1" y="32463"/>
                    <a:pt x="8512" y="40548"/>
                    <a:pt x="18998" y="40548"/>
                  </a:cubicBezTo>
                  <a:cubicBezTo>
                    <a:pt x="29485" y="40548"/>
                    <a:pt x="37996" y="32463"/>
                    <a:pt x="37996" y="22462"/>
                  </a:cubicBezTo>
                  <a:cubicBezTo>
                    <a:pt x="37996" y="12462"/>
                    <a:pt x="29485" y="0"/>
                    <a:pt x="189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77"/>
            <p:cNvSpPr/>
            <p:nvPr/>
          </p:nvSpPr>
          <p:spPr>
            <a:xfrm>
              <a:off x="7189578" y="3175237"/>
              <a:ext cx="845713" cy="809713"/>
            </a:xfrm>
            <a:custGeom>
              <a:rect b="b" l="l" r="r" t="t"/>
              <a:pathLst>
                <a:path extrusionOk="0" h="30700" w="32068">
                  <a:moveTo>
                    <a:pt x="16049" y="0"/>
                  </a:moveTo>
                  <a:cubicBezTo>
                    <a:pt x="7174" y="0"/>
                    <a:pt x="0" y="10487"/>
                    <a:pt x="0" y="18967"/>
                  </a:cubicBezTo>
                  <a:cubicBezTo>
                    <a:pt x="0" y="27387"/>
                    <a:pt x="7174" y="30700"/>
                    <a:pt x="16049" y="30700"/>
                  </a:cubicBezTo>
                  <a:cubicBezTo>
                    <a:pt x="24894" y="30700"/>
                    <a:pt x="32068" y="27387"/>
                    <a:pt x="32068" y="18967"/>
                  </a:cubicBezTo>
                  <a:cubicBezTo>
                    <a:pt x="32068" y="10517"/>
                    <a:pt x="24894" y="0"/>
                    <a:pt x="160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77"/>
            <p:cNvSpPr/>
            <p:nvPr/>
          </p:nvSpPr>
          <p:spPr>
            <a:xfrm>
              <a:off x="7293780" y="3669852"/>
              <a:ext cx="637318" cy="297457"/>
            </a:xfrm>
            <a:custGeom>
              <a:rect b="b" l="l" r="r" t="t"/>
              <a:pathLst>
                <a:path extrusionOk="0" h="11278" w="24166">
                  <a:moveTo>
                    <a:pt x="3800" y="0"/>
                  </a:moveTo>
                  <a:cubicBezTo>
                    <a:pt x="1703" y="0"/>
                    <a:pt x="1" y="1733"/>
                    <a:pt x="1" y="3800"/>
                  </a:cubicBezTo>
                  <a:lnTo>
                    <a:pt x="1" y="7478"/>
                  </a:lnTo>
                  <a:cubicBezTo>
                    <a:pt x="1" y="9545"/>
                    <a:pt x="1703" y="11277"/>
                    <a:pt x="3800" y="11277"/>
                  </a:cubicBezTo>
                  <a:lnTo>
                    <a:pt x="20366" y="11277"/>
                  </a:lnTo>
                  <a:cubicBezTo>
                    <a:pt x="22463" y="11277"/>
                    <a:pt x="24165" y="9545"/>
                    <a:pt x="24165" y="7478"/>
                  </a:cubicBezTo>
                  <a:lnTo>
                    <a:pt x="24165" y="3800"/>
                  </a:lnTo>
                  <a:cubicBezTo>
                    <a:pt x="24165" y="1733"/>
                    <a:pt x="22463" y="0"/>
                    <a:pt x="20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77"/>
            <p:cNvSpPr/>
            <p:nvPr/>
          </p:nvSpPr>
          <p:spPr>
            <a:xfrm>
              <a:off x="7184751" y="2906673"/>
              <a:ext cx="816888" cy="912338"/>
            </a:xfrm>
            <a:custGeom>
              <a:rect b="b" l="l" r="r" t="t"/>
              <a:pathLst>
                <a:path extrusionOk="0" h="34591" w="30975">
                  <a:moveTo>
                    <a:pt x="15472" y="1"/>
                  </a:moveTo>
                  <a:cubicBezTo>
                    <a:pt x="1" y="1"/>
                    <a:pt x="2980" y="34591"/>
                    <a:pt x="2980" y="34591"/>
                  </a:cubicBezTo>
                  <a:lnTo>
                    <a:pt x="29637" y="34591"/>
                  </a:lnTo>
                  <a:cubicBezTo>
                    <a:pt x="29637" y="34591"/>
                    <a:pt x="30974" y="1"/>
                    <a:pt x="154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77"/>
            <p:cNvSpPr/>
            <p:nvPr/>
          </p:nvSpPr>
          <p:spPr>
            <a:xfrm>
              <a:off x="7410035" y="4586923"/>
              <a:ext cx="133076" cy="244549"/>
            </a:xfrm>
            <a:custGeom>
              <a:rect b="b" l="l" r="r" t="t"/>
              <a:pathLst>
                <a:path extrusionOk="0" h="9272" w="5046">
                  <a:moveTo>
                    <a:pt x="0" y="1"/>
                  </a:moveTo>
                  <a:lnTo>
                    <a:pt x="0" y="9271"/>
                  </a:lnTo>
                  <a:lnTo>
                    <a:pt x="5046" y="9271"/>
                  </a:lnTo>
                  <a:lnTo>
                    <a:pt x="5046" y="1"/>
                  </a:ln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77"/>
            <p:cNvSpPr/>
            <p:nvPr/>
          </p:nvSpPr>
          <p:spPr>
            <a:xfrm>
              <a:off x="7665755" y="4586923"/>
              <a:ext cx="133102" cy="244549"/>
            </a:xfrm>
            <a:custGeom>
              <a:rect b="b" l="l" r="r" t="t"/>
              <a:pathLst>
                <a:path extrusionOk="0" h="9272" w="5047">
                  <a:moveTo>
                    <a:pt x="0" y="1"/>
                  </a:moveTo>
                  <a:lnTo>
                    <a:pt x="0" y="9271"/>
                  </a:lnTo>
                  <a:lnTo>
                    <a:pt x="5046" y="9271"/>
                  </a:lnTo>
                  <a:lnTo>
                    <a:pt x="5046" y="1"/>
                  </a:ln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77"/>
            <p:cNvSpPr/>
            <p:nvPr/>
          </p:nvSpPr>
          <p:spPr>
            <a:xfrm>
              <a:off x="7629675" y="3706037"/>
              <a:ext cx="418479" cy="1031711"/>
            </a:xfrm>
            <a:custGeom>
              <a:rect b="b" l="l" r="r" t="t"/>
              <a:pathLst>
                <a:path extrusionOk="0" h="39117" w="15868">
                  <a:moveTo>
                    <a:pt x="8404" y="0"/>
                  </a:moveTo>
                  <a:cubicBezTo>
                    <a:pt x="5317" y="0"/>
                    <a:pt x="2085" y="2308"/>
                    <a:pt x="1733" y="5710"/>
                  </a:cubicBezTo>
                  <a:cubicBezTo>
                    <a:pt x="1247" y="10969"/>
                    <a:pt x="1" y="38963"/>
                    <a:pt x="1" y="38963"/>
                  </a:cubicBezTo>
                  <a:cubicBezTo>
                    <a:pt x="536" y="39071"/>
                    <a:pt x="1088" y="39117"/>
                    <a:pt x="1635" y="39117"/>
                  </a:cubicBezTo>
                  <a:cubicBezTo>
                    <a:pt x="4471" y="39117"/>
                    <a:pt x="7204" y="37899"/>
                    <a:pt x="7204" y="37899"/>
                  </a:cubicBezTo>
                  <a:cubicBezTo>
                    <a:pt x="7204" y="37899"/>
                    <a:pt x="15867" y="6744"/>
                    <a:pt x="12888" y="2337"/>
                  </a:cubicBezTo>
                  <a:cubicBezTo>
                    <a:pt x="11782" y="710"/>
                    <a:pt x="10115" y="0"/>
                    <a:pt x="84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77"/>
            <p:cNvSpPr/>
            <p:nvPr/>
          </p:nvSpPr>
          <p:spPr>
            <a:xfrm>
              <a:off x="7175943" y="3702054"/>
              <a:ext cx="403236" cy="1034428"/>
            </a:xfrm>
            <a:custGeom>
              <a:rect b="b" l="l" r="r" t="t"/>
              <a:pathLst>
                <a:path extrusionOk="0" h="39220" w="15290">
                  <a:moveTo>
                    <a:pt x="7503" y="1"/>
                  </a:moveTo>
                  <a:cubicBezTo>
                    <a:pt x="5826" y="1"/>
                    <a:pt x="4186" y="682"/>
                    <a:pt x="3071" y="2244"/>
                  </a:cubicBezTo>
                  <a:cubicBezTo>
                    <a:pt x="1" y="6621"/>
                    <a:pt x="8116" y="37898"/>
                    <a:pt x="8116" y="37898"/>
                  </a:cubicBezTo>
                  <a:cubicBezTo>
                    <a:pt x="8116" y="37898"/>
                    <a:pt x="10956" y="39219"/>
                    <a:pt x="13807" y="39219"/>
                  </a:cubicBezTo>
                  <a:cubicBezTo>
                    <a:pt x="14306" y="39219"/>
                    <a:pt x="14805" y="39179"/>
                    <a:pt x="15290" y="39084"/>
                  </a:cubicBezTo>
                  <a:cubicBezTo>
                    <a:pt x="15290" y="39084"/>
                    <a:pt x="14530" y="11059"/>
                    <a:pt x="14135" y="5801"/>
                  </a:cubicBezTo>
                  <a:cubicBezTo>
                    <a:pt x="13878" y="2361"/>
                    <a:pt x="10624" y="1"/>
                    <a:pt x="75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77"/>
            <p:cNvSpPr/>
            <p:nvPr/>
          </p:nvSpPr>
          <p:spPr>
            <a:xfrm>
              <a:off x="7349903" y="4690334"/>
              <a:ext cx="249326" cy="227801"/>
            </a:xfrm>
            <a:custGeom>
              <a:rect b="b" l="l" r="r" t="t"/>
              <a:pathLst>
                <a:path extrusionOk="0" h="8637" w="9454">
                  <a:moveTo>
                    <a:pt x="4197" y="1"/>
                  </a:moveTo>
                  <a:cubicBezTo>
                    <a:pt x="660" y="1"/>
                    <a:pt x="2614" y="2736"/>
                    <a:pt x="2614" y="2736"/>
                  </a:cubicBezTo>
                  <a:cubicBezTo>
                    <a:pt x="2614" y="2736"/>
                    <a:pt x="0" y="5806"/>
                    <a:pt x="0" y="6961"/>
                  </a:cubicBezTo>
                  <a:cubicBezTo>
                    <a:pt x="0" y="7296"/>
                    <a:pt x="1368" y="8542"/>
                    <a:pt x="4803" y="8633"/>
                  </a:cubicBezTo>
                  <a:cubicBezTo>
                    <a:pt x="4951" y="8636"/>
                    <a:pt x="5094" y="8637"/>
                    <a:pt x="5232" y="8637"/>
                  </a:cubicBezTo>
                  <a:cubicBezTo>
                    <a:pt x="8513" y="8637"/>
                    <a:pt x="9246" y="7955"/>
                    <a:pt x="9362" y="7022"/>
                  </a:cubicBezTo>
                  <a:cubicBezTo>
                    <a:pt x="9453" y="6171"/>
                    <a:pt x="6687" y="3071"/>
                    <a:pt x="6687" y="3071"/>
                  </a:cubicBezTo>
                  <a:cubicBezTo>
                    <a:pt x="7873" y="1156"/>
                    <a:pt x="6262" y="1"/>
                    <a:pt x="4256" y="1"/>
                  </a:cubicBezTo>
                  <a:cubicBezTo>
                    <a:pt x="4236" y="1"/>
                    <a:pt x="4216" y="1"/>
                    <a:pt x="4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77"/>
            <p:cNvSpPr/>
            <p:nvPr/>
          </p:nvSpPr>
          <p:spPr>
            <a:xfrm>
              <a:off x="7600823" y="4688725"/>
              <a:ext cx="248508" cy="227115"/>
            </a:xfrm>
            <a:custGeom>
              <a:rect b="b" l="l" r="r" t="t"/>
              <a:pathLst>
                <a:path extrusionOk="0" h="8611" w="9423">
                  <a:moveTo>
                    <a:pt x="5281" y="0"/>
                  </a:moveTo>
                  <a:cubicBezTo>
                    <a:pt x="5244" y="0"/>
                    <a:pt x="5206" y="0"/>
                    <a:pt x="5168" y="1"/>
                  </a:cubicBezTo>
                  <a:cubicBezTo>
                    <a:pt x="3131" y="1"/>
                    <a:pt x="1550" y="1126"/>
                    <a:pt x="2736" y="3071"/>
                  </a:cubicBezTo>
                  <a:cubicBezTo>
                    <a:pt x="2736" y="3071"/>
                    <a:pt x="0" y="6171"/>
                    <a:pt x="61" y="7022"/>
                  </a:cubicBezTo>
                  <a:cubicBezTo>
                    <a:pt x="176" y="7911"/>
                    <a:pt x="885" y="8611"/>
                    <a:pt x="4027" y="8611"/>
                  </a:cubicBezTo>
                  <a:cubicBezTo>
                    <a:pt x="4216" y="8611"/>
                    <a:pt x="4413" y="8608"/>
                    <a:pt x="4620" y="8603"/>
                  </a:cubicBezTo>
                  <a:cubicBezTo>
                    <a:pt x="8055" y="8542"/>
                    <a:pt x="9423" y="7296"/>
                    <a:pt x="9423" y="6931"/>
                  </a:cubicBezTo>
                  <a:cubicBezTo>
                    <a:pt x="9423" y="5807"/>
                    <a:pt x="6779" y="2737"/>
                    <a:pt x="6779" y="2737"/>
                  </a:cubicBezTo>
                  <a:cubicBezTo>
                    <a:pt x="6779" y="2737"/>
                    <a:pt x="8712" y="0"/>
                    <a:pt x="5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77"/>
            <p:cNvSpPr/>
            <p:nvPr/>
          </p:nvSpPr>
          <p:spPr>
            <a:xfrm>
              <a:off x="7008391" y="3002884"/>
              <a:ext cx="401653" cy="721040"/>
            </a:xfrm>
            <a:custGeom>
              <a:rect b="b" l="l" r="r" t="t"/>
              <a:pathLst>
                <a:path extrusionOk="0" h="27338" w="15230">
                  <a:moveTo>
                    <a:pt x="14895" y="0"/>
                  </a:moveTo>
                  <a:cubicBezTo>
                    <a:pt x="11278" y="2766"/>
                    <a:pt x="1" y="22554"/>
                    <a:pt x="2797" y="25320"/>
                  </a:cubicBezTo>
                  <a:cubicBezTo>
                    <a:pt x="4505" y="27009"/>
                    <a:pt x="8764" y="27338"/>
                    <a:pt x="11821" y="27338"/>
                  </a:cubicBezTo>
                  <a:cubicBezTo>
                    <a:pt x="13769" y="27338"/>
                    <a:pt x="15229" y="27204"/>
                    <a:pt x="15229" y="27204"/>
                  </a:cubicBezTo>
                  <a:lnTo>
                    <a:pt x="148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77"/>
            <p:cNvSpPr/>
            <p:nvPr/>
          </p:nvSpPr>
          <p:spPr>
            <a:xfrm>
              <a:off x="7775575" y="3002884"/>
              <a:ext cx="402444" cy="721040"/>
            </a:xfrm>
            <a:custGeom>
              <a:rect b="b" l="l" r="r" t="t"/>
              <a:pathLst>
                <a:path extrusionOk="0" h="27338" w="15260">
                  <a:moveTo>
                    <a:pt x="365" y="0"/>
                  </a:moveTo>
                  <a:lnTo>
                    <a:pt x="1" y="27204"/>
                  </a:lnTo>
                  <a:cubicBezTo>
                    <a:pt x="1" y="27204"/>
                    <a:pt x="1465" y="27338"/>
                    <a:pt x="3417" y="27338"/>
                  </a:cubicBezTo>
                  <a:cubicBezTo>
                    <a:pt x="6480" y="27338"/>
                    <a:pt x="10743" y="27009"/>
                    <a:pt x="12432" y="25320"/>
                  </a:cubicBezTo>
                  <a:cubicBezTo>
                    <a:pt x="15259" y="22554"/>
                    <a:pt x="3952" y="2766"/>
                    <a:pt x="3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77"/>
            <p:cNvSpPr/>
            <p:nvPr/>
          </p:nvSpPr>
          <p:spPr>
            <a:xfrm>
              <a:off x="7505429" y="2840712"/>
              <a:ext cx="204440" cy="116788"/>
            </a:xfrm>
            <a:custGeom>
              <a:rect b="b" l="l" r="r" t="t"/>
              <a:pathLst>
                <a:path extrusionOk="0" h="4428" w="7752">
                  <a:moveTo>
                    <a:pt x="1881" y="0"/>
                  </a:moveTo>
                  <a:cubicBezTo>
                    <a:pt x="1539" y="0"/>
                    <a:pt x="1307" y="21"/>
                    <a:pt x="1246" y="70"/>
                  </a:cubicBezTo>
                  <a:cubicBezTo>
                    <a:pt x="942" y="344"/>
                    <a:pt x="0" y="3748"/>
                    <a:pt x="0" y="3748"/>
                  </a:cubicBezTo>
                  <a:cubicBezTo>
                    <a:pt x="0" y="3748"/>
                    <a:pt x="3225" y="4428"/>
                    <a:pt x="5609" y="4428"/>
                  </a:cubicBezTo>
                  <a:cubicBezTo>
                    <a:pt x="6373" y="4428"/>
                    <a:pt x="7051" y="4358"/>
                    <a:pt x="7508" y="4173"/>
                  </a:cubicBezTo>
                  <a:cubicBezTo>
                    <a:pt x="7508" y="4173"/>
                    <a:pt x="7751" y="648"/>
                    <a:pt x="7478" y="526"/>
                  </a:cubicBezTo>
                  <a:cubicBezTo>
                    <a:pt x="7253" y="426"/>
                    <a:pt x="3436" y="0"/>
                    <a:pt x="18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77"/>
            <p:cNvSpPr/>
            <p:nvPr/>
          </p:nvSpPr>
          <p:spPr>
            <a:xfrm>
              <a:off x="5087451" y="3652208"/>
              <a:ext cx="3598773" cy="80206"/>
            </a:xfrm>
            <a:custGeom>
              <a:rect b="b" l="l" r="r" t="t"/>
              <a:pathLst>
                <a:path extrusionOk="0" h="3041" w="186296">
                  <a:moveTo>
                    <a:pt x="0" y="1"/>
                  </a:moveTo>
                  <a:lnTo>
                    <a:pt x="0" y="3040"/>
                  </a:lnTo>
                  <a:lnTo>
                    <a:pt x="186296" y="3040"/>
                  </a:lnTo>
                  <a:lnTo>
                    <a:pt x="1862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77"/>
            <p:cNvSpPr/>
            <p:nvPr/>
          </p:nvSpPr>
          <p:spPr>
            <a:xfrm>
              <a:off x="7062114" y="3135149"/>
              <a:ext cx="737507" cy="521117"/>
            </a:xfrm>
            <a:custGeom>
              <a:rect b="b" l="l" r="r" t="t"/>
              <a:pathLst>
                <a:path extrusionOk="0" h="19758" w="27965">
                  <a:moveTo>
                    <a:pt x="2037" y="0"/>
                  </a:moveTo>
                  <a:cubicBezTo>
                    <a:pt x="912" y="0"/>
                    <a:pt x="0" y="912"/>
                    <a:pt x="0" y="2007"/>
                  </a:cubicBezTo>
                  <a:lnTo>
                    <a:pt x="0" y="17751"/>
                  </a:lnTo>
                  <a:cubicBezTo>
                    <a:pt x="0" y="18846"/>
                    <a:pt x="912" y="19758"/>
                    <a:pt x="2037" y="19758"/>
                  </a:cubicBezTo>
                  <a:lnTo>
                    <a:pt x="25928" y="19758"/>
                  </a:lnTo>
                  <a:cubicBezTo>
                    <a:pt x="27022" y="19758"/>
                    <a:pt x="27934" y="18846"/>
                    <a:pt x="27934" y="17751"/>
                  </a:cubicBezTo>
                  <a:lnTo>
                    <a:pt x="27964" y="17751"/>
                  </a:lnTo>
                  <a:lnTo>
                    <a:pt x="27964" y="2007"/>
                  </a:lnTo>
                  <a:cubicBezTo>
                    <a:pt x="27964" y="912"/>
                    <a:pt x="27053" y="0"/>
                    <a:pt x="259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77"/>
            <p:cNvSpPr/>
            <p:nvPr/>
          </p:nvSpPr>
          <p:spPr>
            <a:xfrm>
              <a:off x="7394791" y="3349990"/>
              <a:ext cx="72182" cy="72188"/>
            </a:xfrm>
            <a:custGeom>
              <a:rect b="b" l="l" r="r" t="t"/>
              <a:pathLst>
                <a:path extrusionOk="0" h="2737" w="2737">
                  <a:moveTo>
                    <a:pt x="1368" y="0"/>
                  </a:moveTo>
                  <a:cubicBezTo>
                    <a:pt x="608" y="0"/>
                    <a:pt x="1" y="608"/>
                    <a:pt x="1" y="1368"/>
                  </a:cubicBezTo>
                  <a:cubicBezTo>
                    <a:pt x="1" y="2098"/>
                    <a:pt x="608" y="2736"/>
                    <a:pt x="1368" y="2736"/>
                  </a:cubicBezTo>
                  <a:cubicBezTo>
                    <a:pt x="2128" y="2736"/>
                    <a:pt x="2736" y="2098"/>
                    <a:pt x="2736" y="1368"/>
                  </a:cubicBezTo>
                  <a:cubicBezTo>
                    <a:pt x="2736" y="608"/>
                    <a:pt x="2128" y="0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78"/>
          <p:cNvSpPr txBox="1"/>
          <p:nvPr>
            <p:ph type="title"/>
          </p:nvPr>
        </p:nvSpPr>
        <p:spPr>
          <a:xfrm>
            <a:off x="713250" y="4382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r>
              <a:rPr lang="en"/>
              <a:t> Faced</a:t>
            </a:r>
            <a:endParaRPr/>
          </a:p>
        </p:txBody>
      </p:sp>
      <p:sp>
        <p:nvSpPr>
          <p:cNvPr id="730" name="Google Shape;730;p78"/>
          <p:cNvSpPr txBox="1"/>
          <p:nvPr/>
        </p:nvSpPr>
        <p:spPr>
          <a:xfrm>
            <a:off x="142875" y="1821075"/>
            <a:ext cx="222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rPr>
              <a:t>Satisfying all the requirements</a:t>
            </a:r>
            <a:endParaRPr sz="2400">
              <a:solidFill>
                <a:schemeClr val="accent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31" name="Google Shape;731;p78"/>
          <p:cNvSpPr txBox="1"/>
          <p:nvPr/>
        </p:nvSpPr>
        <p:spPr>
          <a:xfrm>
            <a:off x="713225" y="2406200"/>
            <a:ext cx="23418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732" name="Google Shape;732;p78"/>
          <p:cNvSpPr txBox="1"/>
          <p:nvPr/>
        </p:nvSpPr>
        <p:spPr>
          <a:xfrm>
            <a:off x="11450" y="3223950"/>
            <a:ext cx="29190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rPr>
              <a:t>Constantly</a:t>
            </a:r>
            <a:r>
              <a:rPr lang="en"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rPr>
              <a:t> improvising the code</a:t>
            </a:r>
            <a:endParaRPr sz="2400">
              <a:solidFill>
                <a:schemeClr val="accent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33" name="Google Shape;733;p78"/>
          <p:cNvSpPr txBox="1"/>
          <p:nvPr/>
        </p:nvSpPr>
        <p:spPr>
          <a:xfrm>
            <a:off x="159250" y="4443750"/>
            <a:ext cx="234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rPr>
              <a:t>Handling errors</a:t>
            </a:r>
            <a:endParaRPr sz="1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734" name="Google Shape;734;p78"/>
          <p:cNvSpPr txBox="1"/>
          <p:nvPr/>
        </p:nvSpPr>
        <p:spPr>
          <a:xfrm>
            <a:off x="6946725" y="1500375"/>
            <a:ext cx="2229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rPr>
              <a:t>Choosing appropriate  structures</a:t>
            </a:r>
            <a:endParaRPr sz="2400">
              <a:solidFill>
                <a:schemeClr val="accent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35" name="Google Shape;735;p78"/>
          <p:cNvSpPr txBox="1"/>
          <p:nvPr/>
        </p:nvSpPr>
        <p:spPr>
          <a:xfrm>
            <a:off x="6890475" y="3046975"/>
            <a:ext cx="234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rPr>
              <a:t>Deciding on functions to be used</a:t>
            </a:r>
            <a:endParaRPr sz="2400">
              <a:solidFill>
                <a:schemeClr val="accent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736" name="Google Shape;736;p78"/>
          <p:cNvGrpSpPr/>
          <p:nvPr/>
        </p:nvGrpSpPr>
        <p:grpSpPr>
          <a:xfrm>
            <a:off x="3199943" y="1496449"/>
            <a:ext cx="2918996" cy="2947297"/>
            <a:chOff x="2131700" y="1129850"/>
            <a:chExt cx="3501675" cy="3535625"/>
          </a:xfrm>
        </p:grpSpPr>
        <p:sp>
          <p:nvSpPr>
            <p:cNvPr id="737" name="Google Shape;737;p78"/>
            <p:cNvSpPr/>
            <p:nvPr/>
          </p:nvSpPr>
          <p:spPr>
            <a:xfrm>
              <a:off x="2543650" y="1129850"/>
              <a:ext cx="439500" cy="553600"/>
            </a:xfrm>
            <a:custGeom>
              <a:rect b="b" l="l" r="r" t="t"/>
              <a:pathLst>
                <a:path extrusionOk="0" h="22144" w="17580">
                  <a:moveTo>
                    <a:pt x="9498" y="0"/>
                  </a:moveTo>
                  <a:cubicBezTo>
                    <a:pt x="8756" y="0"/>
                    <a:pt x="8017" y="477"/>
                    <a:pt x="7639" y="1257"/>
                  </a:cubicBezTo>
                  <a:lnTo>
                    <a:pt x="501" y="16402"/>
                  </a:lnTo>
                  <a:cubicBezTo>
                    <a:pt x="1" y="17436"/>
                    <a:pt x="334" y="18670"/>
                    <a:pt x="1235" y="19070"/>
                  </a:cubicBezTo>
                  <a:lnTo>
                    <a:pt x="7373" y="22006"/>
                  </a:lnTo>
                  <a:cubicBezTo>
                    <a:pt x="7583" y="22099"/>
                    <a:pt x="7806" y="22143"/>
                    <a:pt x="8030" y="22143"/>
                  </a:cubicBezTo>
                  <a:cubicBezTo>
                    <a:pt x="8768" y="22143"/>
                    <a:pt x="9524" y="21664"/>
                    <a:pt x="9908" y="20871"/>
                  </a:cubicBezTo>
                  <a:lnTo>
                    <a:pt x="17080" y="5727"/>
                  </a:lnTo>
                  <a:cubicBezTo>
                    <a:pt x="17580" y="4693"/>
                    <a:pt x="17246" y="3492"/>
                    <a:pt x="16312" y="3059"/>
                  </a:cubicBezTo>
                  <a:lnTo>
                    <a:pt x="10208" y="157"/>
                  </a:lnTo>
                  <a:cubicBezTo>
                    <a:pt x="9979" y="50"/>
                    <a:pt x="9738" y="0"/>
                    <a:pt x="94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78"/>
            <p:cNvSpPr/>
            <p:nvPr/>
          </p:nvSpPr>
          <p:spPr>
            <a:xfrm>
              <a:off x="2590350" y="1162000"/>
              <a:ext cx="362800" cy="449350"/>
            </a:xfrm>
            <a:custGeom>
              <a:rect b="b" l="l" r="r" t="t"/>
              <a:pathLst>
                <a:path extrusionOk="0" h="17974" w="14512">
                  <a:moveTo>
                    <a:pt x="7916" y="0"/>
                  </a:moveTo>
                  <a:cubicBezTo>
                    <a:pt x="7178" y="0"/>
                    <a:pt x="6422" y="480"/>
                    <a:pt x="6038" y="1272"/>
                  </a:cubicBezTo>
                  <a:lnTo>
                    <a:pt x="501" y="12947"/>
                  </a:lnTo>
                  <a:cubicBezTo>
                    <a:pt x="1" y="13981"/>
                    <a:pt x="334" y="15216"/>
                    <a:pt x="1235" y="15616"/>
                  </a:cubicBezTo>
                  <a:lnTo>
                    <a:pt x="5905" y="17818"/>
                  </a:lnTo>
                  <a:cubicBezTo>
                    <a:pt x="6134" y="17924"/>
                    <a:pt x="6375" y="17974"/>
                    <a:pt x="6615" y="17974"/>
                  </a:cubicBezTo>
                  <a:cubicBezTo>
                    <a:pt x="7357" y="17974"/>
                    <a:pt x="8096" y="17497"/>
                    <a:pt x="8473" y="16717"/>
                  </a:cubicBezTo>
                  <a:lnTo>
                    <a:pt x="14011" y="5042"/>
                  </a:lnTo>
                  <a:cubicBezTo>
                    <a:pt x="14511" y="3974"/>
                    <a:pt x="14177" y="2773"/>
                    <a:pt x="13243" y="2373"/>
                  </a:cubicBezTo>
                  <a:lnTo>
                    <a:pt x="8573" y="138"/>
                  </a:lnTo>
                  <a:cubicBezTo>
                    <a:pt x="8363" y="45"/>
                    <a:pt x="8140" y="0"/>
                    <a:pt x="7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78"/>
            <p:cNvSpPr/>
            <p:nvPr/>
          </p:nvSpPr>
          <p:spPr>
            <a:xfrm>
              <a:off x="2644550" y="1593775"/>
              <a:ext cx="39225" cy="38500"/>
            </a:xfrm>
            <a:custGeom>
              <a:rect b="b" l="l" r="r" t="t"/>
              <a:pathLst>
                <a:path extrusionOk="0" h="1540" w="1569">
                  <a:moveTo>
                    <a:pt x="866" y="1"/>
                  </a:moveTo>
                  <a:cubicBezTo>
                    <a:pt x="596" y="1"/>
                    <a:pt x="322" y="171"/>
                    <a:pt x="168" y="480"/>
                  </a:cubicBezTo>
                  <a:cubicBezTo>
                    <a:pt x="1" y="880"/>
                    <a:pt x="101" y="1314"/>
                    <a:pt x="435" y="1481"/>
                  </a:cubicBezTo>
                  <a:cubicBezTo>
                    <a:pt x="515" y="1521"/>
                    <a:pt x="601" y="1540"/>
                    <a:pt x="687" y="1540"/>
                  </a:cubicBezTo>
                  <a:cubicBezTo>
                    <a:pt x="961" y="1540"/>
                    <a:pt x="1242" y="1351"/>
                    <a:pt x="1369" y="1047"/>
                  </a:cubicBezTo>
                  <a:cubicBezTo>
                    <a:pt x="1569" y="647"/>
                    <a:pt x="1435" y="213"/>
                    <a:pt x="1102" y="46"/>
                  </a:cubicBezTo>
                  <a:cubicBezTo>
                    <a:pt x="1026" y="16"/>
                    <a:pt x="946" y="1"/>
                    <a:pt x="8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78"/>
            <p:cNvSpPr/>
            <p:nvPr/>
          </p:nvSpPr>
          <p:spPr>
            <a:xfrm>
              <a:off x="2629550" y="1406850"/>
              <a:ext cx="858150" cy="1468950"/>
            </a:xfrm>
            <a:custGeom>
              <a:rect b="b" l="l" r="r" t="t"/>
              <a:pathLst>
                <a:path extrusionOk="0" h="58758" w="34326">
                  <a:moveTo>
                    <a:pt x="6725" y="1"/>
                  </a:moveTo>
                  <a:cubicBezTo>
                    <a:pt x="6697" y="1"/>
                    <a:pt x="6679" y="6"/>
                    <a:pt x="6672" y="18"/>
                  </a:cubicBezTo>
                  <a:cubicBezTo>
                    <a:pt x="6005" y="1185"/>
                    <a:pt x="9574" y="3253"/>
                    <a:pt x="9574" y="3253"/>
                  </a:cubicBezTo>
                  <a:cubicBezTo>
                    <a:pt x="5438" y="5955"/>
                    <a:pt x="6138" y="10659"/>
                    <a:pt x="6138" y="10659"/>
                  </a:cubicBezTo>
                  <a:cubicBezTo>
                    <a:pt x="6138" y="10659"/>
                    <a:pt x="0" y="38545"/>
                    <a:pt x="1435" y="41748"/>
                  </a:cubicBezTo>
                  <a:cubicBezTo>
                    <a:pt x="2836" y="44917"/>
                    <a:pt x="16279" y="56258"/>
                    <a:pt x="24184" y="58326"/>
                  </a:cubicBezTo>
                  <a:cubicBezTo>
                    <a:pt x="25316" y="58626"/>
                    <a:pt x="26335" y="58757"/>
                    <a:pt x="27247" y="58757"/>
                  </a:cubicBezTo>
                  <a:cubicBezTo>
                    <a:pt x="32727" y="58757"/>
                    <a:pt x="34325" y="54005"/>
                    <a:pt x="33324" y="52489"/>
                  </a:cubicBezTo>
                  <a:cubicBezTo>
                    <a:pt x="32157" y="50754"/>
                    <a:pt x="28821" y="48252"/>
                    <a:pt x="22817" y="46818"/>
                  </a:cubicBezTo>
                  <a:cubicBezTo>
                    <a:pt x="16812" y="45417"/>
                    <a:pt x="10074" y="38946"/>
                    <a:pt x="10074" y="38579"/>
                  </a:cubicBezTo>
                  <a:cubicBezTo>
                    <a:pt x="10074" y="35843"/>
                    <a:pt x="9307" y="10158"/>
                    <a:pt x="9307" y="10158"/>
                  </a:cubicBezTo>
                  <a:cubicBezTo>
                    <a:pt x="12076" y="7757"/>
                    <a:pt x="13110" y="2820"/>
                    <a:pt x="12843" y="2720"/>
                  </a:cubicBezTo>
                  <a:cubicBezTo>
                    <a:pt x="11544" y="2023"/>
                    <a:pt x="7264" y="1"/>
                    <a:pt x="6725" y="1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78"/>
            <p:cNvSpPr/>
            <p:nvPr/>
          </p:nvSpPr>
          <p:spPr>
            <a:xfrm>
              <a:off x="2616200" y="1829850"/>
              <a:ext cx="937375" cy="1065400"/>
            </a:xfrm>
            <a:custGeom>
              <a:rect b="b" l="l" r="r" t="t"/>
              <a:pathLst>
                <a:path extrusionOk="0" h="42616" w="37495">
                  <a:moveTo>
                    <a:pt x="5250" y="0"/>
                  </a:moveTo>
                  <a:cubicBezTo>
                    <a:pt x="5063" y="0"/>
                    <a:pt x="4911" y="14"/>
                    <a:pt x="4804" y="43"/>
                  </a:cubicBezTo>
                  <a:cubicBezTo>
                    <a:pt x="4270" y="177"/>
                    <a:pt x="1969" y="7215"/>
                    <a:pt x="1168" y="14187"/>
                  </a:cubicBezTo>
                  <a:cubicBezTo>
                    <a:pt x="368" y="21225"/>
                    <a:pt x="1" y="25228"/>
                    <a:pt x="1969" y="27263"/>
                  </a:cubicBezTo>
                  <a:cubicBezTo>
                    <a:pt x="3843" y="29301"/>
                    <a:pt x="20654" y="42616"/>
                    <a:pt x="27270" y="42616"/>
                  </a:cubicBezTo>
                  <a:cubicBezTo>
                    <a:pt x="27367" y="42616"/>
                    <a:pt x="27461" y="42613"/>
                    <a:pt x="27554" y="42607"/>
                  </a:cubicBezTo>
                  <a:cubicBezTo>
                    <a:pt x="34025" y="42274"/>
                    <a:pt x="37494" y="38704"/>
                    <a:pt x="34192" y="34201"/>
                  </a:cubicBezTo>
                  <a:cubicBezTo>
                    <a:pt x="30889" y="29698"/>
                    <a:pt x="12176" y="21992"/>
                    <a:pt x="11843" y="21559"/>
                  </a:cubicBezTo>
                  <a:cubicBezTo>
                    <a:pt x="11509" y="21158"/>
                    <a:pt x="11342" y="2312"/>
                    <a:pt x="10942" y="1544"/>
                  </a:cubicBezTo>
                  <a:cubicBezTo>
                    <a:pt x="10556" y="891"/>
                    <a:pt x="6762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78"/>
            <p:cNvSpPr/>
            <p:nvPr/>
          </p:nvSpPr>
          <p:spPr>
            <a:xfrm>
              <a:off x="4778575" y="1869275"/>
              <a:ext cx="421175" cy="361950"/>
            </a:xfrm>
            <a:custGeom>
              <a:rect b="b" l="l" r="r" t="t"/>
              <a:pathLst>
                <a:path extrusionOk="0" h="14478" w="16847">
                  <a:moveTo>
                    <a:pt x="14727" y="0"/>
                  </a:moveTo>
                  <a:cubicBezTo>
                    <a:pt x="14132" y="0"/>
                    <a:pt x="10552" y="56"/>
                    <a:pt x="8507" y="1368"/>
                  </a:cubicBezTo>
                  <a:cubicBezTo>
                    <a:pt x="6239" y="2836"/>
                    <a:pt x="1" y="11175"/>
                    <a:pt x="1" y="11175"/>
                  </a:cubicBezTo>
                  <a:lnTo>
                    <a:pt x="4204" y="14478"/>
                  </a:lnTo>
                  <a:cubicBezTo>
                    <a:pt x="6255" y="11467"/>
                    <a:pt x="8339" y="7505"/>
                    <a:pt x="9642" y="7505"/>
                  </a:cubicBezTo>
                  <a:cubicBezTo>
                    <a:pt x="9653" y="7505"/>
                    <a:pt x="9664" y="7506"/>
                    <a:pt x="9674" y="7506"/>
                  </a:cubicBezTo>
                  <a:cubicBezTo>
                    <a:pt x="9810" y="7514"/>
                    <a:pt x="9946" y="7518"/>
                    <a:pt x="10083" y="7518"/>
                  </a:cubicBezTo>
                  <a:cubicBezTo>
                    <a:pt x="12716" y="7518"/>
                    <a:pt x="15579" y="6072"/>
                    <a:pt x="15579" y="6072"/>
                  </a:cubicBezTo>
                  <a:lnTo>
                    <a:pt x="16846" y="3303"/>
                  </a:lnTo>
                  <a:lnTo>
                    <a:pt x="14811" y="1"/>
                  </a:lnTo>
                  <a:cubicBezTo>
                    <a:pt x="14811" y="1"/>
                    <a:pt x="14782" y="0"/>
                    <a:pt x="14727" y="0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78"/>
            <p:cNvSpPr/>
            <p:nvPr/>
          </p:nvSpPr>
          <p:spPr>
            <a:xfrm>
              <a:off x="4779425" y="2047750"/>
              <a:ext cx="171800" cy="182650"/>
            </a:xfrm>
            <a:custGeom>
              <a:rect b="b" l="l" r="r" t="t"/>
              <a:pathLst>
                <a:path extrusionOk="0" h="7306" w="6872">
                  <a:moveTo>
                    <a:pt x="3136" y="0"/>
                  </a:moveTo>
                  <a:cubicBezTo>
                    <a:pt x="1401" y="2135"/>
                    <a:pt x="0" y="4003"/>
                    <a:pt x="0" y="4003"/>
                  </a:cubicBezTo>
                  <a:lnTo>
                    <a:pt x="4203" y="7305"/>
                  </a:lnTo>
                  <a:cubicBezTo>
                    <a:pt x="5137" y="5971"/>
                    <a:pt x="6038" y="4470"/>
                    <a:pt x="6872" y="3169"/>
                  </a:cubicBezTo>
                  <a:cubicBezTo>
                    <a:pt x="5404" y="2369"/>
                    <a:pt x="4203" y="1268"/>
                    <a:pt x="3136" y="0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78"/>
            <p:cNvSpPr/>
            <p:nvPr/>
          </p:nvSpPr>
          <p:spPr>
            <a:xfrm>
              <a:off x="5029600" y="1912650"/>
              <a:ext cx="170150" cy="144300"/>
            </a:xfrm>
            <a:custGeom>
              <a:rect b="b" l="l" r="r" t="t"/>
              <a:pathLst>
                <a:path extrusionOk="0" h="5772" w="6806">
                  <a:moveTo>
                    <a:pt x="5871" y="0"/>
                  </a:moveTo>
                  <a:cubicBezTo>
                    <a:pt x="3803" y="1201"/>
                    <a:pt x="1301" y="2169"/>
                    <a:pt x="467" y="3570"/>
                  </a:cubicBezTo>
                  <a:cubicBezTo>
                    <a:pt x="134" y="4070"/>
                    <a:pt x="0" y="5771"/>
                    <a:pt x="167" y="5771"/>
                  </a:cubicBezTo>
                  <a:cubicBezTo>
                    <a:pt x="2736" y="5738"/>
                    <a:pt x="5538" y="4337"/>
                    <a:pt x="5538" y="4337"/>
                  </a:cubicBezTo>
                  <a:lnTo>
                    <a:pt x="6805" y="1535"/>
                  </a:lnTo>
                  <a:lnTo>
                    <a:pt x="5871" y="0"/>
                  </a:ln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78"/>
            <p:cNvSpPr/>
            <p:nvPr/>
          </p:nvSpPr>
          <p:spPr>
            <a:xfrm>
              <a:off x="4971225" y="1644750"/>
              <a:ext cx="660500" cy="781425"/>
            </a:xfrm>
            <a:custGeom>
              <a:rect b="b" l="l" r="r" t="t"/>
              <a:pathLst>
                <a:path extrusionOk="0" h="31257" w="26420">
                  <a:moveTo>
                    <a:pt x="8655" y="1"/>
                  </a:moveTo>
                  <a:cubicBezTo>
                    <a:pt x="8340" y="1"/>
                    <a:pt x="8052" y="192"/>
                    <a:pt x="7973" y="509"/>
                  </a:cubicBezTo>
                  <a:lnTo>
                    <a:pt x="134" y="24793"/>
                  </a:lnTo>
                  <a:cubicBezTo>
                    <a:pt x="0" y="25227"/>
                    <a:pt x="200" y="25627"/>
                    <a:pt x="634" y="25760"/>
                  </a:cubicBezTo>
                  <a:lnTo>
                    <a:pt x="17479" y="31231"/>
                  </a:lnTo>
                  <a:cubicBezTo>
                    <a:pt x="17548" y="31248"/>
                    <a:pt x="17618" y="31256"/>
                    <a:pt x="17687" y="31256"/>
                  </a:cubicBezTo>
                  <a:cubicBezTo>
                    <a:pt x="18019" y="31256"/>
                    <a:pt x="18331" y="31062"/>
                    <a:pt x="18413" y="30731"/>
                  </a:cubicBezTo>
                  <a:lnTo>
                    <a:pt x="26286" y="6413"/>
                  </a:lnTo>
                  <a:cubicBezTo>
                    <a:pt x="26419" y="5980"/>
                    <a:pt x="26219" y="5579"/>
                    <a:pt x="25819" y="5446"/>
                  </a:cubicBezTo>
                  <a:lnTo>
                    <a:pt x="8907" y="42"/>
                  </a:lnTo>
                  <a:cubicBezTo>
                    <a:pt x="8823" y="14"/>
                    <a:pt x="8738" y="1"/>
                    <a:pt x="86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78"/>
            <p:cNvSpPr/>
            <p:nvPr/>
          </p:nvSpPr>
          <p:spPr>
            <a:xfrm>
              <a:off x="5021250" y="1728350"/>
              <a:ext cx="551250" cy="635475"/>
            </a:xfrm>
            <a:custGeom>
              <a:rect b="b" l="l" r="r" t="t"/>
              <a:pathLst>
                <a:path extrusionOk="0" h="25419" w="22050">
                  <a:moveTo>
                    <a:pt x="6605" y="0"/>
                  </a:moveTo>
                  <a:lnTo>
                    <a:pt x="1" y="20415"/>
                  </a:lnTo>
                  <a:lnTo>
                    <a:pt x="15445" y="25419"/>
                  </a:lnTo>
                  <a:lnTo>
                    <a:pt x="22050" y="4971"/>
                  </a:lnTo>
                  <a:lnTo>
                    <a:pt x="66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78"/>
            <p:cNvSpPr/>
            <p:nvPr/>
          </p:nvSpPr>
          <p:spPr>
            <a:xfrm>
              <a:off x="5256425" y="1727825"/>
              <a:ext cx="245200" cy="128250"/>
            </a:xfrm>
            <a:custGeom>
              <a:rect b="b" l="l" r="r" t="t"/>
              <a:pathLst>
                <a:path extrusionOk="0" h="5130" w="9808">
                  <a:moveTo>
                    <a:pt x="5254" y="742"/>
                  </a:moveTo>
                  <a:cubicBezTo>
                    <a:pt x="5327" y="742"/>
                    <a:pt x="5401" y="757"/>
                    <a:pt x="5471" y="789"/>
                  </a:cubicBezTo>
                  <a:cubicBezTo>
                    <a:pt x="5805" y="855"/>
                    <a:pt x="5971" y="1256"/>
                    <a:pt x="5838" y="1556"/>
                  </a:cubicBezTo>
                  <a:cubicBezTo>
                    <a:pt x="5786" y="1817"/>
                    <a:pt x="5529" y="1955"/>
                    <a:pt x="5293" y="1955"/>
                  </a:cubicBezTo>
                  <a:cubicBezTo>
                    <a:pt x="5227" y="1955"/>
                    <a:pt x="5162" y="1944"/>
                    <a:pt x="5104" y="1923"/>
                  </a:cubicBezTo>
                  <a:cubicBezTo>
                    <a:pt x="4804" y="1823"/>
                    <a:pt x="4637" y="1489"/>
                    <a:pt x="4737" y="1155"/>
                  </a:cubicBezTo>
                  <a:cubicBezTo>
                    <a:pt x="4788" y="900"/>
                    <a:pt x="5015" y="742"/>
                    <a:pt x="5254" y="742"/>
                  </a:cubicBezTo>
                  <a:close/>
                  <a:moveTo>
                    <a:pt x="1216" y="1"/>
                  </a:moveTo>
                  <a:cubicBezTo>
                    <a:pt x="878" y="1"/>
                    <a:pt x="565" y="223"/>
                    <a:pt x="434" y="588"/>
                  </a:cubicBezTo>
                  <a:lnTo>
                    <a:pt x="134" y="1556"/>
                  </a:lnTo>
                  <a:cubicBezTo>
                    <a:pt x="0" y="1989"/>
                    <a:pt x="234" y="2456"/>
                    <a:pt x="668" y="2623"/>
                  </a:cubicBezTo>
                  <a:lnTo>
                    <a:pt x="8306" y="5092"/>
                  </a:lnTo>
                  <a:cubicBezTo>
                    <a:pt x="8395" y="5117"/>
                    <a:pt x="8484" y="5129"/>
                    <a:pt x="8571" y="5129"/>
                  </a:cubicBezTo>
                  <a:cubicBezTo>
                    <a:pt x="8940" y="5129"/>
                    <a:pt x="9272" y="4909"/>
                    <a:pt x="9407" y="4558"/>
                  </a:cubicBezTo>
                  <a:lnTo>
                    <a:pt x="9674" y="3591"/>
                  </a:lnTo>
                  <a:cubicBezTo>
                    <a:pt x="9807" y="3124"/>
                    <a:pt x="9607" y="2657"/>
                    <a:pt x="9140" y="2490"/>
                  </a:cubicBezTo>
                  <a:lnTo>
                    <a:pt x="6572" y="1656"/>
                  </a:lnTo>
                  <a:cubicBezTo>
                    <a:pt x="6672" y="1055"/>
                    <a:pt x="6305" y="388"/>
                    <a:pt x="5671" y="155"/>
                  </a:cubicBezTo>
                  <a:cubicBezTo>
                    <a:pt x="5553" y="115"/>
                    <a:pt x="5432" y="97"/>
                    <a:pt x="5311" y="97"/>
                  </a:cubicBezTo>
                  <a:cubicBezTo>
                    <a:pt x="4822" y="97"/>
                    <a:pt x="4344" y="407"/>
                    <a:pt x="4103" y="889"/>
                  </a:cubicBezTo>
                  <a:lnTo>
                    <a:pt x="1502" y="55"/>
                  </a:lnTo>
                  <a:cubicBezTo>
                    <a:pt x="1407" y="18"/>
                    <a:pt x="1311" y="1"/>
                    <a:pt x="12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78"/>
            <p:cNvSpPr/>
            <p:nvPr/>
          </p:nvSpPr>
          <p:spPr>
            <a:xfrm>
              <a:off x="4906175" y="1821775"/>
              <a:ext cx="321950" cy="178275"/>
            </a:xfrm>
            <a:custGeom>
              <a:rect b="b" l="l" r="r" t="t"/>
              <a:pathLst>
                <a:path extrusionOk="0" h="7131" w="12878">
                  <a:moveTo>
                    <a:pt x="9678" y="0"/>
                  </a:moveTo>
                  <a:cubicBezTo>
                    <a:pt x="9621" y="0"/>
                    <a:pt x="9564" y="11"/>
                    <a:pt x="9507" y="33"/>
                  </a:cubicBezTo>
                  <a:cubicBezTo>
                    <a:pt x="0" y="3702"/>
                    <a:pt x="1335" y="6738"/>
                    <a:pt x="2335" y="7004"/>
                  </a:cubicBezTo>
                  <a:cubicBezTo>
                    <a:pt x="2694" y="7091"/>
                    <a:pt x="3044" y="7131"/>
                    <a:pt x="3385" y="7131"/>
                  </a:cubicBezTo>
                  <a:cubicBezTo>
                    <a:pt x="6975" y="7131"/>
                    <a:pt x="9507" y="2735"/>
                    <a:pt x="9507" y="2735"/>
                  </a:cubicBezTo>
                  <a:cubicBezTo>
                    <a:pt x="9507" y="2735"/>
                    <a:pt x="11242" y="6571"/>
                    <a:pt x="12076" y="6571"/>
                  </a:cubicBezTo>
                  <a:cubicBezTo>
                    <a:pt x="12878" y="6571"/>
                    <a:pt x="11119" y="0"/>
                    <a:pt x="9678" y="0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78"/>
            <p:cNvSpPr/>
            <p:nvPr/>
          </p:nvSpPr>
          <p:spPr>
            <a:xfrm>
              <a:off x="3749800" y="2055850"/>
              <a:ext cx="1193100" cy="888300"/>
            </a:xfrm>
            <a:custGeom>
              <a:rect b="b" l="l" r="r" t="t"/>
              <a:pathLst>
                <a:path extrusionOk="0" h="35532" w="47724">
                  <a:moveTo>
                    <a:pt x="42844" y="0"/>
                  </a:moveTo>
                  <a:cubicBezTo>
                    <a:pt x="41117" y="0"/>
                    <a:pt x="30706" y="12703"/>
                    <a:pt x="28543" y="14220"/>
                  </a:cubicBezTo>
                  <a:cubicBezTo>
                    <a:pt x="26275" y="15821"/>
                    <a:pt x="9096" y="22226"/>
                    <a:pt x="6127" y="25194"/>
                  </a:cubicBezTo>
                  <a:cubicBezTo>
                    <a:pt x="0" y="31201"/>
                    <a:pt x="8367" y="35531"/>
                    <a:pt x="12140" y="35531"/>
                  </a:cubicBezTo>
                  <a:cubicBezTo>
                    <a:pt x="12558" y="35531"/>
                    <a:pt x="12919" y="35478"/>
                    <a:pt x="13199" y="35368"/>
                  </a:cubicBezTo>
                  <a:cubicBezTo>
                    <a:pt x="16001" y="34301"/>
                    <a:pt x="31578" y="28330"/>
                    <a:pt x="34681" y="24794"/>
                  </a:cubicBezTo>
                  <a:cubicBezTo>
                    <a:pt x="37716" y="21225"/>
                    <a:pt x="47723" y="6614"/>
                    <a:pt x="47690" y="5113"/>
                  </a:cubicBezTo>
                  <a:cubicBezTo>
                    <a:pt x="47656" y="3646"/>
                    <a:pt x="44187" y="977"/>
                    <a:pt x="42986" y="43"/>
                  </a:cubicBezTo>
                  <a:cubicBezTo>
                    <a:pt x="42949" y="14"/>
                    <a:pt x="42901" y="0"/>
                    <a:pt x="428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78"/>
            <p:cNvSpPr/>
            <p:nvPr/>
          </p:nvSpPr>
          <p:spPr>
            <a:xfrm>
              <a:off x="4975400" y="3241925"/>
              <a:ext cx="657975" cy="371075"/>
            </a:xfrm>
            <a:custGeom>
              <a:rect b="b" l="l" r="r" t="t"/>
              <a:pathLst>
                <a:path extrusionOk="0" h="14843" w="26319">
                  <a:moveTo>
                    <a:pt x="2735" y="1"/>
                  </a:moveTo>
                  <a:lnTo>
                    <a:pt x="0" y="5071"/>
                  </a:lnTo>
                  <a:cubicBezTo>
                    <a:pt x="4136" y="6305"/>
                    <a:pt x="10474" y="9141"/>
                    <a:pt x="10708" y="9974"/>
                  </a:cubicBezTo>
                  <a:cubicBezTo>
                    <a:pt x="11475" y="12676"/>
                    <a:pt x="14977" y="14311"/>
                    <a:pt x="16378" y="14745"/>
                  </a:cubicBezTo>
                  <a:cubicBezTo>
                    <a:pt x="16619" y="14812"/>
                    <a:pt x="16840" y="14842"/>
                    <a:pt x="17036" y="14842"/>
                  </a:cubicBezTo>
                  <a:cubicBezTo>
                    <a:pt x="18010" y="14842"/>
                    <a:pt x="18351" y="14088"/>
                    <a:pt x="17212" y="13310"/>
                  </a:cubicBezTo>
                  <a:cubicBezTo>
                    <a:pt x="15845" y="12410"/>
                    <a:pt x="13310" y="9908"/>
                    <a:pt x="14043" y="9608"/>
                  </a:cubicBezTo>
                  <a:cubicBezTo>
                    <a:pt x="14087" y="9592"/>
                    <a:pt x="14158" y="9584"/>
                    <a:pt x="14252" y="9584"/>
                  </a:cubicBezTo>
                  <a:cubicBezTo>
                    <a:pt x="14955" y="9584"/>
                    <a:pt x="16981" y="10018"/>
                    <a:pt x="18980" y="10842"/>
                  </a:cubicBezTo>
                  <a:cubicBezTo>
                    <a:pt x="20815" y="11676"/>
                    <a:pt x="23877" y="13714"/>
                    <a:pt x="25175" y="13714"/>
                  </a:cubicBezTo>
                  <a:cubicBezTo>
                    <a:pt x="25435" y="13714"/>
                    <a:pt x="25624" y="13633"/>
                    <a:pt x="25718" y="13444"/>
                  </a:cubicBezTo>
                  <a:cubicBezTo>
                    <a:pt x="26319" y="12310"/>
                    <a:pt x="20315" y="9107"/>
                    <a:pt x="20315" y="9107"/>
                  </a:cubicBezTo>
                  <a:lnTo>
                    <a:pt x="20315" y="9107"/>
                  </a:lnTo>
                  <a:cubicBezTo>
                    <a:pt x="20315" y="9107"/>
                    <a:pt x="23218" y="9896"/>
                    <a:pt x="24558" y="9896"/>
                  </a:cubicBezTo>
                  <a:cubicBezTo>
                    <a:pt x="24983" y="9896"/>
                    <a:pt x="25250" y="9816"/>
                    <a:pt x="25218" y="9608"/>
                  </a:cubicBezTo>
                  <a:cubicBezTo>
                    <a:pt x="25051" y="8740"/>
                    <a:pt x="18847" y="6839"/>
                    <a:pt x="18847" y="6839"/>
                  </a:cubicBezTo>
                  <a:cubicBezTo>
                    <a:pt x="18847" y="6839"/>
                    <a:pt x="23217" y="6305"/>
                    <a:pt x="22816" y="5738"/>
                  </a:cubicBezTo>
                  <a:cubicBezTo>
                    <a:pt x="22383" y="5138"/>
                    <a:pt x="12476" y="4571"/>
                    <a:pt x="11342" y="4270"/>
                  </a:cubicBezTo>
                  <a:cubicBezTo>
                    <a:pt x="10207" y="3970"/>
                    <a:pt x="2735" y="1"/>
                    <a:pt x="2735" y="1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78"/>
            <p:cNvSpPr/>
            <p:nvPr/>
          </p:nvSpPr>
          <p:spPr>
            <a:xfrm>
              <a:off x="5118825" y="3301975"/>
              <a:ext cx="114275" cy="153475"/>
            </a:xfrm>
            <a:custGeom>
              <a:rect b="b" l="l" r="r" t="t"/>
              <a:pathLst>
                <a:path extrusionOk="0" h="6139" w="4571">
                  <a:moveTo>
                    <a:pt x="2402" y="0"/>
                  </a:moveTo>
                  <a:cubicBezTo>
                    <a:pt x="2402" y="0"/>
                    <a:pt x="634" y="1468"/>
                    <a:pt x="1" y="5071"/>
                  </a:cubicBezTo>
                  <a:cubicBezTo>
                    <a:pt x="1101" y="5905"/>
                    <a:pt x="2336" y="6138"/>
                    <a:pt x="2336" y="6138"/>
                  </a:cubicBezTo>
                  <a:cubicBezTo>
                    <a:pt x="2336" y="6138"/>
                    <a:pt x="2836" y="3069"/>
                    <a:pt x="4570" y="1168"/>
                  </a:cubicBezTo>
                  <a:cubicBezTo>
                    <a:pt x="3770" y="501"/>
                    <a:pt x="2402" y="0"/>
                    <a:pt x="24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78"/>
            <p:cNvSpPr/>
            <p:nvPr/>
          </p:nvSpPr>
          <p:spPr>
            <a:xfrm>
              <a:off x="5127175" y="3321000"/>
              <a:ext cx="95925" cy="83275"/>
            </a:xfrm>
            <a:custGeom>
              <a:rect b="b" l="l" r="r" t="t"/>
              <a:pathLst>
                <a:path extrusionOk="0" h="3331" w="3837">
                  <a:moveTo>
                    <a:pt x="1918" y="0"/>
                  </a:moveTo>
                  <a:cubicBezTo>
                    <a:pt x="1331" y="0"/>
                    <a:pt x="761" y="298"/>
                    <a:pt x="467" y="841"/>
                  </a:cubicBezTo>
                  <a:cubicBezTo>
                    <a:pt x="0" y="1641"/>
                    <a:pt x="300" y="2675"/>
                    <a:pt x="1101" y="3109"/>
                  </a:cubicBezTo>
                  <a:cubicBezTo>
                    <a:pt x="1359" y="3259"/>
                    <a:pt x="1638" y="3330"/>
                    <a:pt x="1913" y="3330"/>
                  </a:cubicBezTo>
                  <a:cubicBezTo>
                    <a:pt x="2491" y="3330"/>
                    <a:pt x="3053" y="3017"/>
                    <a:pt x="3369" y="2475"/>
                  </a:cubicBezTo>
                  <a:cubicBezTo>
                    <a:pt x="3836" y="1674"/>
                    <a:pt x="3536" y="674"/>
                    <a:pt x="2735" y="207"/>
                  </a:cubicBezTo>
                  <a:cubicBezTo>
                    <a:pt x="2478" y="67"/>
                    <a:pt x="2196" y="0"/>
                    <a:pt x="1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78"/>
            <p:cNvSpPr/>
            <p:nvPr/>
          </p:nvSpPr>
          <p:spPr>
            <a:xfrm>
              <a:off x="3722000" y="2692300"/>
              <a:ext cx="1354325" cy="693500"/>
            </a:xfrm>
            <a:custGeom>
              <a:rect b="b" l="l" r="r" t="t"/>
              <a:pathLst>
                <a:path extrusionOk="0" h="27740" w="54173">
                  <a:moveTo>
                    <a:pt x="14854" y="1"/>
                  </a:moveTo>
                  <a:cubicBezTo>
                    <a:pt x="8621" y="1"/>
                    <a:pt x="3256" y="7087"/>
                    <a:pt x="1768" y="9977"/>
                  </a:cubicBezTo>
                  <a:cubicBezTo>
                    <a:pt x="0" y="13313"/>
                    <a:pt x="11142" y="15214"/>
                    <a:pt x="17079" y="16782"/>
                  </a:cubicBezTo>
                  <a:cubicBezTo>
                    <a:pt x="22783" y="18283"/>
                    <a:pt x="47001" y="27256"/>
                    <a:pt x="48835" y="27690"/>
                  </a:cubicBezTo>
                  <a:cubicBezTo>
                    <a:pt x="48993" y="27723"/>
                    <a:pt x="49148" y="27739"/>
                    <a:pt x="49302" y="27739"/>
                  </a:cubicBezTo>
                  <a:cubicBezTo>
                    <a:pt x="50970" y="27739"/>
                    <a:pt x="52374" y="25882"/>
                    <a:pt x="52771" y="25088"/>
                  </a:cubicBezTo>
                  <a:cubicBezTo>
                    <a:pt x="53172" y="24221"/>
                    <a:pt x="54172" y="22119"/>
                    <a:pt x="53539" y="21552"/>
                  </a:cubicBezTo>
                  <a:cubicBezTo>
                    <a:pt x="51704" y="19751"/>
                    <a:pt x="30756" y="5941"/>
                    <a:pt x="18013" y="637"/>
                  </a:cubicBezTo>
                  <a:cubicBezTo>
                    <a:pt x="16946" y="196"/>
                    <a:pt x="15888" y="1"/>
                    <a:pt x="148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78"/>
            <p:cNvSpPr/>
            <p:nvPr/>
          </p:nvSpPr>
          <p:spPr>
            <a:xfrm>
              <a:off x="2131700" y="4298525"/>
              <a:ext cx="814775" cy="366950"/>
            </a:xfrm>
            <a:custGeom>
              <a:rect b="b" l="l" r="r" t="t"/>
              <a:pathLst>
                <a:path extrusionOk="0" h="14678" w="32591">
                  <a:moveTo>
                    <a:pt x="5704" y="0"/>
                  </a:moveTo>
                  <a:lnTo>
                    <a:pt x="0" y="14677"/>
                  </a:lnTo>
                  <a:lnTo>
                    <a:pt x="32590" y="14677"/>
                  </a:lnTo>
                  <a:lnTo>
                    <a:pt x="26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78"/>
            <p:cNvSpPr/>
            <p:nvPr/>
          </p:nvSpPr>
          <p:spPr>
            <a:xfrm>
              <a:off x="2387700" y="3761475"/>
              <a:ext cx="269400" cy="381950"/>
            </a:xfrm>
            <a:custGeom>
              <a:rect b="b" l="l" r="r" t="t"/>
              <a:pathLst>
                <a:path extrusionOk="0" h="15278" w="10776">
                  <a:moveTo>
                    <a:pt x="1936" y="0"/>
                  </a:moveTo>
                  <a:lnTo>
                    <a:pt x="1936" y="0"/>
                  </a:lnTo>
                  <a:cubicBezTo>
                    <a:pt x="1" y="4637"/>
                    <a:pt x="2169" y="14511"/>
                    <a:pt x="2169" y="14511"/>
                  </a:cubicBezTo>
                  <a:lnTo>
                    <a:pt x="7473" y="15278"/>
                  </a:lnTo>
                  <a:cubicBezTo>
                    <a:pt x="6272" y="9774"/>
                    <a:pt x="10775" y="2369"/>
                    <a:pt x="10775" y="2369"/>
                  </a:cubicBezTo>
                  <a:lnTo>
                    <a:pt x="1936" y="0"/>
                  </a:ln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78"/>
            <p:cNvSpPr/>
            <p:nvPr/>
          </p:nvSpPr>
          <p:spPr>
            <a:xfrm>
              <a:off x="2361850" y="2985625"/>
              <a:ext cx="875650" cy="913175"/>
            </a:xfrm>
            <a:custGeom>
              <a:rect b="b" l="l" r="r" t="t"/>
              <a:pathLst>
                <a:path extrusionOk="0" h="36527" w="35026">
                  <a:moveTo>
                    <a:pt x="31968" y="0"/>
                  </a:moveTo>
                  <a:cubicBezTo>
                    <a:pt x="29320" y="0"/>
                    <a:pt x="15957" y="14174"/>
                    <a:pt x="10108" y="19926"/>
                  </a:cubicBezTo>
                  <a:cubicBezTo>
                    <a:pt x="4037" y="25964"/>
                    <a:pt x="1" y="32369"/>
                    <a:pt x="2169" y="34470"/>
                  </a:cubicBezTo>
                  <a:cubicBezTo>
                    <a:pt x="2763" y="35001"/>
                    <a:pt x="7685" y="36527"/>
                    <a:pt x="9487" y="36527"/>
                  </a:cubicBezTo>
                  <a:cubicBezTo>
                    <a:pt x="9609" y="36527"/>
                    <a:pt x="9717" y="36520"/>
                    <a:pt x="9808" y="36505"/>
                  </a:cubicBezTo>
                  <a:cubicBezTo>
                    <a:pt x="11175" y="36238"/>
                    <a:pt x="13177" y="33936"/>
                    <a:pt x="13944" y="33503"/>
                  </a:cubicBezTo>
                  <a:cubicBezTo>
                    <a:pt x="14678" y="33036"/>
                    <a:pt x="24218" y="24196"/>
                    <a:pt x="29655" y="19359"/>
                  </a:cubicBezTo>
                  <a:cubicBezTo>
                    <a:pt x="35026" y="14522"/>
                    <a:pt x="34192" y="1013"/>
                    <a:pt x="32190" y="45"/>
                  </a:cubicBezTo>
                  <a:cubicBezTo>
                    <a:pt x="32128" y="15"/>
                    <a:pt x="32054" y="0"/>
                    <a:pt x="319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78"/>
            <p:cNvSpPr/>
            <p:nvPr/>
          </p:nvSpPr>
          <p:spPr>
            <a:xfrm>
              <a:off x="2335775" y="4018975"/>
              <a:ext cx="388025" cy="379650"/>
            </a:xfrm>
            <a:custGeom>
              <a:rect b="b" l="l" r="r" t="t"/>
              <a:pathLst>
                <a:path extrusionOk="0" h="15186" w="15521">
                  <a:moveTo>
                    <a:pt x="871" y="0"/>
                  </a:moveTo>
                  <a:cubicBezTo>
                    <a:pt x="572" y="0"/>
                    <a:pt x="1" y="666"/>
                    <a:pt x="177" y="842"/>
                  </a:cubicBezTo>
                  <a:lnTo>
                    <a:pt x="14053" y="14551"/>
                  </a:lnTo>
                  <a:cubicBezTo>
                    <a:pt x="14086" y="14585"/>
                    <a:pt x="15521" y="15185"/>
                    <a:pt x="15521" y="15185"/>
                  </a:cubicBezTo>
                  <a:cubicBezTo>
                    <a:pt x="15521" y="15185"/>
                    <a:pt x="14987" y="13884"/>
                    <a:pt x="14854" y="13751"/>
                  </a:cubicBezTo>
                  <a:lnTo>
                    <a:pt x="977" y="41"/>
                  </a:lnTo>
                  <a:cubicBezTo>
                    <a:pt x="949" y="13"/>
                    <a:pt x="913" y="0"/>
                    <a:pt x="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78"/>
            <p:cNvSpPr/>
            <p:nvPr/>
          </p:nvSpPr>
          <p:spPr>
            <a:xfrm>
              <a:off x="2354350" y="4078350"/>
              <a:ext cx="264375" cy="295300"/>
            </a:xfrm>
            <a:custGeom>
              <a:rect b="b" l="l" r="r" t="t"/>
              <a:pathLst>
                <a:path extrusionOk="0" h="11812" w="10575">
                  <a:moveTo>
                    <a:pt x="4604" y="1"/>
                  </a:moveTo>
                  <a:cubicBezTo>
                    <a:pt x="4604" y="1"/>
                    <a:pt x="134" y="2770"/>
                    <a:pt x="1068" y="4671"/>
                  </a:cubicBezTo>
                  <a:cubicBezTo>
                    <a:pt x="1068" y="4671"/>
                    <a:pt x="1" y="5438"/>
                    <a:pt x="601" y="7139"/>
                  </a:cubicBezTo>
                  <a:cubicBezTo>
                    <a:pt x="601" y="7139"/>
                    <a:pt x="334" y="9308"/>
                    <a:pt x="1068" y="10308"/>
                  </a:cubicBezTo>
                  <a:cubicBezTo>
                    <a:pt x="1528" y="10966"/>
                    <a:pt x="2969" y="11811"/>
                    <a:pt x="4234" y="11811"/>
                  </a:cubicBezTo>
                  <a:cubicBezTo>
                    <a:pt x="4893" y="11811"/>
                    <a:pt x="5505" y="11581"/>
                    <a:pt x="5905" y="10975"/>
                  </a:cubicBezTo>
                  <a:cubicBezTo>
                    <a:pt x="5905" y="10975"/>
                    <a:pt x="6772" y="10842"/>
                    <a:pt x="6805" y="9474"/>
                  </a:cubicBezTo>
                  <a:cubicBezTo>
                    <a:pt x="6805" y="9474"/>
                    <a:pt x="7639" y="9308"/>
                    <a:pt x="7806" y="8040"/>
                  </a:cubicBezTo>
                  <a:cubicBezTo>
                    <a:pt x="7806" y="8040"/>
                    <a:pt x="10141" y="7039"/>
                    <a:pt x="10341" y="5038"/>
                  </a:cubicBezTo>
                  <a:cubicBezTo>
                    <a:pt x="10575" y="3036"/>
                    <a:pt x="8073" y="501"/>
                    <a:pt x="8073" y="501"/>
                  </a:cubicBezTo>
                  <a:lnTo>
                    <a:pt x="4604" y="1"/>
                  </a:ln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78"/>
            <p:cNvSpPr/>
            <p:nvPr/>
          </p:nvSpPr>
          <p:spPr>
            <a:xfrm>
              <a:off x="2334225" y="4019200"/>
              <a:ext cx="211125" cy="210125"/>
            </a:xfrm>
            <a:custGeom>
              <a:rect b="b" l="l" r="r" t="t"/>
              <a:pathLst>
                <a:path extrusionOk="0" h="8405" w="8445">
                  <a:moveTo>
                    <a:pt x="943" y="0"/>
                  </a:moveTo>
                  <a:cubicBezTo>
                    <a:pt x="636" y="0"/>
                    <a:pt x="1" y="654"/>
                    <a:pt x="239" y="833"/>
                  </a:cubicBezTo>
                  <a:lnTo>
                    <a:pt x="7944" y="8405"/>
                  </a:lnTo>
                  <a:cubicBezTo>
                    <a:pt x="7977" y="8338"/>
                    <a:pt x="7977" y="8305"/>
                    <a:pt x="8044" y="8204"/>
                  </a:cubicBezTo>
                  <a:cubicBezTo>
                    <a:pt x="8211" y="7904"/>
                    <a:pt x="8378" y="7637"/>
                    <a:pt x="8444" y="7337"/>
                  </a:cubicBezTo>
                  <a:lnTo>
                    <a:pt x="1039" y="32"/>
                  </a:lnTo>
                  <a:cubicBezTo>
                    <a:pt x="1013" y="10"/>
                    <a:pt x="981" y="0"/>
                    <a:pt x="943" y="0"/>
                  </a:cubicBezTo>
                  <a:close/>
                </a:path>
              </a:pathLst>
            </a:custGeom>
            <a:solidFill>
              <a:srgbClr val="212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78"/>
            <p:cNvSpPr/>
            <p:nvPr/>
          </p:nvSpPr>
          <p:spPr>
            <a:xfrm>
              <a:off x="3244150" y="2573100"/>
              <a:ext cx="1071625" cy="1422125"/>
            </a:xfrm>
            <a:custGeom>
              <a:rect b="b" l="l" r="r" t="t"/>
              <a:pathLst>
                <a:path extrusionOk="0" h="56885" w="42865">
                  <a:moveTo>
                    <a:pt x="17408" y="1"/>
                  </a:moveTo>
                  <a:cubicBezTo>
                    <a:pt x="12482" y="1"/>
                    <a:pt x="7784" y="542"/>
                    <a:pt x="5872" y="2036"/>
                  </a:cubicBezTo>
                  <a:cubicBezTo>
                    <a:pt x="4504" y="3103"/>
                    <a:pt x="1" y="25686"/>
                    <a:pt x="167" y="29989"/>
                  </a:cubicBezTo>
                  <a:cubicBezTo>
                    <a:pt x="268" y="34292"/>
                    <a:pt x="1168" y="52639"/>
                    <a:pt x="1735" y="53740"/>
                  </a:cubicBezTo>
                  <a:cubicBezTo>
                    <a:pt x="2117" y="54461"/>
                    <a:pt x="13088" y="56885"/>
                    <a:pt x="22788" y="56885"/>
                  </a:cubicBezTo>
                  <a:cubicBezTo>
                    <a:pt x="28332" y="56885"/>
                    <a:pt x="33461" y="56093"/>
                    <a:pt x="35960" y="53740"/>
                  </a:cubicBezTo>
                  <a:cubicBezTo>
                    <a:pt x="42865" y="47302"/>
                    <a:pt x="33791" y="3737"/>
                    <a:pt x="32390" y="2036"/>
                  </a:cubicBezTo>
                  <a:cubicBezTo>
                    <a:pt x="31537" y="1047"/>
                    <a:pt x="24253" y="1"/>
                    <a:pt x="17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78"/>
            <p:cNvSpPr/>
            <p:nvPr/>
          </p:nvSpPr>
          <p:spPr>
            <a:xfrm>
              <a:off x="2969800" y="3417900"/>
              <a:ext cx="460350" cy="467025"/>
            </a:xfrm>
            <a:custGeom>
              <a:rect b="b" l="l" r="r" t="t"/>
              <a:pathLst>
                <a:path extrusionOk="0" h="18681" w="18414">
                  <a:moveTo>
                    <a:pt x="0" y="0"/>
                  </a:moveTo>
                  <a:cubicBezTo>
                    <a:pt x="0" y="0"/>
                    <a:pt x="6038" y="14877"/>
                    <a:pt x="15011" y="18680"/>
                  </a:cubicBezTo>
                  <a:lnTo>
                    <a:pt x="18413" y="18680"/>
                  </a:lnTo>
                  <a:cubicBezTo>
                    <a:pt x="18413" y="18680"/>
                    <a:pt x="9574" y="5237"/>
                    <a:pt x="8006" y="0"/>
                  </a:cubicBezTo>
                  <a:close/>
                </a:path>
              </a:pathLst>
            </a:custGeom>
            <a:solidFill>
              <a:srgbClr val="FFC9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78"/>
            <p:cNvSpPr/>
            <p:nvPr/>
          </p:nvSpPr>
          <p:spPr>
            <a:xfrm>
              <a:off x="2903075" y="2616200"/>
              <a:ext cx="497725" cy="1164525"/>
            </a:xfrm>
            <a:custGeom>
              <a:rect b="b" l="l" r="r" t="t"/>
              <a:pathLst>
                <a:path extrusionOk="0" h="46581" w="19909">
                  <a:moveTo>
                    <a:pt x="19296" y="1"/>
                  </a:moveTo>
                  <a:cubicBezTo>
                    <a:pt x="17832" y="1"/>
                    <a:pt x="13774" y="3138"/>
                    <a:pt x="11842" y="6950"/>
                  </a:cubicBezTo>
                  <a:cubicBezTo>
                    <a:pt x="9374" y="11887"/>
                    <a:pt x="1" y="28632"/>
                    <a:pt x="1035" y="32101"/>
                  </a:cubicBezTo>
                  <a:cubicBezTo>
                    <a:pt x="2061" y="35545"/>
                    <a:pt x="9135" y="46580"/>
                    <a:pt x="10446" y="46580"/>
                  </a:cubicBezTo>
                  <a:cubicBezTo>
                    <a:pt x="10456" y="46580"/>
                    <a:pt x="10466" y="46580"/>
                    <a:pt x="10475" y="46578"/>
                  </a:cubicBezTo>
                  <a:cubicBezTo>
                    <a:pt x="10475" y="46578"/>
                    <a:pt x="13177" y="44677"/>
                    <a:pt x="15979" y="40107"/>
                  </a:cubicBezTo>
                  <a:cubicBezTo>
                    <a:pt x="15979" y="40107"/>
                    <a:pt x="19348" y="3247"/>
                    <a:pt x="19815" y="779"/>
                  </a:cubicBezTo>
                  <a:cubicBezTo>
                    <a:pt x="19909" y="243"/>
                    <a:pt x="19702" y="1"/>
                    <a:pt x="192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78"/>
            <p:cNvSpPr/>
            <p:nvPr/>
          </p:nvSpPr>
          <p:spPr>
            <a:xfrm>
              <a:off x="3999700" y="3417900"/>
              <a:ext cx="460350" cy="467025"/>
            </a:xfrm>
            <a:custGeom>
              <a:rect b="b" l="l" r="r" t="t"/>
              <a:pathLst>
                <a:path extrusionOk="0" h="18681" w="18414">
                  <a:moveTo>
                    <a:pt x="10408" y="0"/>
                  </a:moveTo>
                  <a:cubicBezTo>
                    <a:pt x="8840" y="5237"/>
                    <a:pt x="0" y="18680"/>
                    <a:pt x="0" y="18680"/>
                  </a:cubicBezTo>
                  <a:lnTo>
                    <a:pt x="3403" y="18680"/>
                  </a:lnTo>
                  <a:cubicBezTo>
                    <a:pt x="12376" y="14877"/>
                    <a:pt x="18413" y="0"/>
                    <a:pt x="18413" y="0"/>
                  </a:cubicBezTo>
                  <a:close/>
                </a:path>
              </a:pathLst>
            </a:custGeom>
            <a:solidFill>
              <a:srgbClr val="FFC9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78"/>
            <p:cNvSpPr/>
            <p:nvPr/>
          </p:nvSpPr>
          <p:spPr>
            <a:xfrm>
              <a:off x="4023900" y="2613600"/>
              <a:ext cx="501200" cy="1167125"/>
            </a:xfrm>
            <a:custGeom>
              <a:rect b="b" l="l" r="r" t="t"/>
              <a:pathLst>
                <a:path extrusionOk="0" h="46685" w="20048">
                  <a:moveTo>
                    <a:pt x="595" y="0"/>
                  </a:moveTo>
                  <a:cubicBezTo>
                    <a:pt x="199" y="0"/>
                    <a:pt x="1" y="233"/>
                    <a:pt x="100" y="750"/>
                  </a:cubicBezTo>
                  <a:cubicBezTo>
                    <a:pt x="567" y="3218"/>
                    <a:pt x="4103" y="40211"/>
                    <a:pt x="4103" y="40211"/>
                  </a:cubicBezTo>
                  <a:cubicBezTo>
                    <a:pt x="6905" y="44781"/>
                    <a:pt x="9606" y="46682"/>
                    <a:pt x="9606" y="46682"/>
                  </a:cubicBezTo>
                  <a:cubicBezTo>
                    <a:pt x="9616" y="46684"/>
                    <a:pt x="9626" y="46684"/>
                    <a:pt x="9636" y="46684"/>
                  </a:cubicBezTo>
                  <a:cubicBezTo>
                    <a:pt x="10978" y="46684"/>
                    <a:pt x="17953" y="35649"/>
                    <a:pt x="18980" y="32205"/>
                  </a:cubicBezTo>
                  <a:cubicBezTo>
                    <a:pt x="20047" y="28736"/>
                    <a:pt x="10641" y="11991"/>
                    <a:pt x="8205" y="7054"/>
                  </a:cubicBezTo>
                  <a:cubicBezTo>
                    <a:pt x="6287" y="3217"/>
                    <a:pt x="2069" y="0"/>
                    <a:pt x="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78"/>
            <p:cNvSpPr/>
            <p:nvPr/>
          </p:nvSpPr>
          <p:spPr>
            <a:xfrm>
              <a:off x="3086550" y="3217750"/>
              <a:ext cx="1269250" cy="854800"/>
            </a:xfrm>
            <a:custGeom>
              <a:rect b="b" l="l" r="r" t="t"/>
              <a:pathLst>
                <a:path extrusionOk="0" h="34192" w="50770">
                  <a:moveTo>
                    <a:pt x="4170" y="0"/>
                  </a:moveTo>
                  <a:cubicBezTo>
                    <a:pt x="1868" y="0"/>
                    <a:pt x="0" y="1868"/>
                    <a:pt x="0" y="4170"/>
                  </a:cubicBezTo>
                  <a:lnTo>
                    <a:pt x="4170" y="30022"/>
                  </a:lnTo>
                  <a:cubicBezTo>
                    <a:pt x="4170" y="32290"/>
                    <a:pt x="6038" y="34191"/>
                    <a:pt x="8339" y="34191"/>
                  </a:cubicBezTo>
                  <a:lnTo>
                    <a:pt x="42397" y="34191"/>
                  </a:lnTo>
                  <a:cubicBezTo>
                    <a:pt x="44699" y="34191"/>
                    <a:pt x="46567" y="32290"/>
                    <a:pt x="46567" y="30022"/>
                  </a:cubicBezTo>
                  <a:lnTo>
                    <a:pt x="50770" y="4170"/>
                  </a:lnTo>
                  <a:cubicBezTo>
                    <a:pt x="50770" y="1868"/>
                    <a:pt x="48902" y="0"/>
                    <a:pt x="46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78"/>
            <p:cNvSpPr/>
            <p:nvPr/>
          </p:nvSpPr>
          <p:spPr>
            <a:xfrm>
              <a:off x="3086550" y="3253600"/>
              <a:ext cx="1269250" cy="854800"/>
            </a:xfrm>
            <a:custGeom>
              <a:rect b="b" l="l" r="r" t="t"/>
              <a:pathLst>
                <a:path extrusionOk="0" h="34192" w="50770">
                  <a:moveTo>
                    <a:pt x="4170" y="1"/>
                  </a:moveTo>
                  <a:cubicBezTo>
                    <a:pt x="1868" y="1"/>
                    <a:pt x="0" y="1902"/>
                    <a:pt x="0" y="4170"/>
                  </a:cubicBezTo>
                  <a:lnTo>
                    <a:pt x="4170" y="30022"/>
                  </a:lnTo>
                  <a:cubicBezTo>
                    <a:pt x="4170" y="32324"/>
                    <a:pt x="6038" y="34192"/>
                    <a:pt x="8339" y="34192"/>
                  </a:cubicBezTo>
                  <a:lnTo>
                    <a:pt x="42397" y="34192"/>
                  </a:lnTo>
                  <a:cubicBezTo>
                    <a:pt x="44699" y="34192"/>
                    <a:pt x="46567" y="32324"/>
                    <a:pt x="46567" y="30022"/>
                  </a:cubicBezTo>
                  <a:lnTo>
                    <a:pt x="50770" y="4170"/>
                  </a:lnTo>
                  <a:cubicBezTo>
                    <a:pt x="50770" y="1902"/>
                    <a:pt x="48902" y="1"/>
                    <a:pt x="466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78"/>
            <p:cNvSpPr/>
            <p:nvPr/>
          </p:nvSpPr>
          <p:spPr>
            <a:xfrm>
              <a:off x="3626100" y="3608025"/>
              <a:ext cx="187650" cy="125125"/>
            </a:xfrm>
            <a:custGeom>
              <a:rect b="b" l="l" r="r" t="t"/>
              <a:pathLst>
                <a:path extrusionOk="0" h="5005" w="7506">
                  <a:moveTo>
                    <a:pt x="3770" y="0"/>
                  </a:moveTo>
                  <a:cubicBezTo>
                    <a:pt x="1701" y="0"/>
                    <a:pt x="0" y="1135"/>
                    <a:pt x="0" y="2502"/>
                  </a:cubicBezTo>
                  <a:cubicBezTo>
                    <a:pt x="0" y="3903"/>
                    <a:pt x="1701" y="5004"/>
                    <a:pt x="3770" y="5004"/>
                  </a:cubicBezTo>
                  <a:cubicBezTo>
                    <a:pt x="5838" y="5004"/>
                    <a:pt x="7506" y="3903"/>
                    <a:pt x="7506" y="2502"/>
                  </a:cubicBezTo>
                  <a:cubicBezTo>
                    <a:pt x="7506" y="1135"/>
                    <a:pt x="5838" y="0"/>
                    <a:pt x="3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78"/>
            <p:cNvSpPr/>
            <p:nvPr/>
          </p:nvSpPr>
          <p:spPr>
            <a:xfrm>
              <a:off x="3570225" y="2380475"/>
              <a:ext cx="259375" cy="353625"/>
            </a:xfrm>
            <a:custGeom>
              <a:rect b="b" l="l" r="r" t="t"/>
              <a:pathLst>
                <a:path extrusionOk="0" h="14145" w="10375">
                  <a:moveTo>
                    <a:pt x="2135" y="1"/>
                  </a:moveTo>
                  <a:cubicBezTo>
                    <a:pt x="2135" y="1"/>
                    <a:pt x="1968" y="7206"/>
                    <a:pt x="1401" y="8573"/>
                  </a:cubicBezTo>
                  <a:cubicBezTo>
                    <a:pt x="1168" y="9241"/>
                    <a:pt x="0" y="11576"/>
                    <a:pt x="1401" y="12877"/>
                  </a:cubicBezTo>
                  <a:cubicBezTo>
                    <a:pt x="2175" y="13579"/>
                    <a:pt x="3717" y="14145"/>
                    <a:pt x="5314" y="14145"/>
                  </a:cubicBezTo>
                  <a:cubicBezTo>
                    <a:pt x="6675" y="14145"/>
                    <a:pt x="8076" y="13733"/>
                    <a:pt x="9073" y="12643"/>
                  </a:cubicBezTo>
                  <a:cubicBezTo>
                    <a:pt x="10374" y="11209"/>
                    <a:pt x="9707" y="9841"/>
                    <a:pt x="9040" y="8573"/>
                  </a:cubicBezTo>
                  <a:cubicBezTo>
                    <a:pt x="8306" y="7172"/>
                    <a:pt x="8540" y="1"/>
                    <a:pt x="8540" y="1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78"/>
            <p:cNvSpPr/>
            <p:nvPr/>
          </p:nvSpPr>
          <p:spPr>
            <a:xfrm>
              <a:off x="3467650" y="1469350"/>
              <a:ext cx="68975" cy="153150"/>
            </a:xfrm>
            <a:custGeom>
              <a:rect b="b" l="l" r="r" t="t"/>
              <a:pathLst>
                <a:path extrusionOk="0" h="6126" w="2759">
                  <a:moveTo>
                    <a:pt x="1877" y="0"/>
                  </a:moveTo>
                  <a:cubicBezTo>
                    <a:pt x="1829" y="0"/>
                    <a:pt x="1780" y="16"/>
                    <a:pt x="1735" y="53"/>
                  </a:cubicBezTo>
                  <a:cubicBezTo>
                    <a:pt x="234" y="1287"/>
                    <a:pt x="0" y="5624"/>
                    <a:pt x="2402" y="6124"/>
                  </a:cubicBezTo>
                  <a:cubicBezTo>
                    <a:pt x="2411" y="6125"/>
                    <a:pt x="2421" y="6126"/>
                    <a:pt x="2430" y="6126"/>
                  </a:cubicBezTo>
                  <a:cubicBezTo>
                    <a:pt x="2646" y="6126"/>
                    <a:pt x="2758" y="5756"/>
                    <a:pt x="2502" y="5724"/>
                  </a:cubicBezTo>
                  <a:cubicBezTo>
                    <a:pt x="467" y="5290"/>
                    <a:pt x="768" y="1387"/>
                    <a:pt x="2002" y="320"/>
                  </a:cubicBezTo>
                  <a:cubicBezTo>
                    <a:pt x="2183" y="190"/>
                    <a:pt x="2042" y="0"/>
                    <a:pt x="1877" y="0"/>
                  </a:cubicBezTo>
                  <a:close/>
                </a:path>
              </a:pathLst>
            </a:custGeom>
            <a:solidFill>
              <a:srgbClr val="0D0A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78"/>
            <p:cNvSpPr/>
            <p:nvPr/>
          </p:nvSpPr>
          <p:spPr>
            <a:xfrm>
              <a:off x="3287525" y="1588850"/>
              <a:ext cx="762225" cy="607575"/>
            </a:xfrm>
            <a:custGeom>
              <a:rect b="b" l="l" r="r" t="t"/>
              <a:pathLst>
                <a:path extrusionOk="0" h="24303" w="30489">
                  <a:moveTo>
                    <a:pt x="15245" y="1"/>
                  </a:moveTo>
                  <a:cubicBezTo>
                    <a:pt x="9345" y="1"/>
                    <a:pt x="5190" y="2956"/>
                    <a:pt x="5137" y="5213"/>
                  </a:cubicBezTo>
                  <a:cubicBezTo>
                    <a:pt x="5137" y="5213"/>
                    <a:pt x="1501" y="6214"/>
                    <a:pt x="734" y="10217"/>
                  </a:cubicBezTo>
                  <a:cubicBezTo>
                    <a:pt x="0" y="14220"/>
                    <a:pt x="968" y="16788"/>
                    <a:pt x="968" y="16788"/>
                  </a:cubicBezTo>
                  <a:cubicBezTo>
                    <a:pt x="968" y="16788"/>
                    <a:pt x="734" y="21158"/>
                    <a:pt x="4737" y="22359"/>
                  </a:cubicBezTo>
                  <a:cubicBezTo>
                    <a:pt x="7173" y="23124"/>
                    <a:pt x="13497" y="24302"/>
                    <a:pt x="19368" y="24302"/>
                  </a:cubicBezTo>
                  <a:cubicBezTo>
                    <a:pt x="23225" y="24302"/>
                    <a:pt x="26886" y="23794"/>
                    <a:pt x="29121" y="22326"/>
                  </a:cubicBezTo>
                  <a:cubicBezTo>
                    <a:pt x="29121" y="22326"/>
                    <a:pt x="30389" y="20324"/>
                    <a:pt x="30455" y="16522"/>
                  </a:cubicBezTo>
                  <a:cubicBezTo>
                    <a:pt x="30489" y="12719"/>
                    <a:pt x="28421" y="2845"/>
                    <a:pt x="20081" y="643"/>
                  </a:cubicBezTo>
                  <a:cubicBezTo>
                    <a:pt x="18381" y="195"/>
                    <a:pt x="16756" y="1"/>
                    <a:pt x="152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78"/>
            <p:cNvSpPr/>
            <p:nvPr/>
          </p:nvSpPr>
          <p:spPr>
            <a:xfrm>
              <a:off x="3948825" y="2088725"/>
              <a:ext cx="171425" cy="201325"/>
            </a:xfrm>
            <a:custGeom>
              <a:rect b="b" l="l" r="r" t="t"/>
              <a:pathLst>
                <a:path extrusionOk="0" h="8053" w="6857">
                  <a:moveTo>
                    <a:pt x="4390" y="1"/>
                  </a:moveTo>
                  <a:cubicBezTo>
                    <a:pt x="2783" y="1"/>
                    <a:pt x="1135" y="1797"/>
                    <a:pt x="1135" y="1797"/>
                  </a:cubicBezTo>
                  <a:lnTo>
                    <a:pt x="0" y="8035"/>
                  </a:lnTo>
                  <a:cubicBezTo>
                    <a:pt x="176" y="8047"/>
                    <a:pt x="348" y="8053"/>
                    <a:pt x="515" y="8053"/>
                  </a:cubicBezTo>
                  <a:cubicBezTo>
                    <a:pt x="6305" y="8053"/>
                    <a:pt x="6857" y="941"/>
                    <a:pt x="5171" y="162"/>
                  </a:cubicBezTo>
                  <a:cubicBezTo>
                    <a:pt x="4917" y="49"/>
                    <a:pt x="4654" y="1"/>
                    <a:pt x="4390" y="1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78"/>
            <p:cNvSpPr/>
            <p:nvPr/>
          </p:nvSpPr>
          <p:spPr>
            <a:xfrm>
              <a:off x="3284600" y="2088725"/>
              <a:ext cx="172225" cy="201325"/>
            </a:xfrm>
            <a:custGeom>
              <a:rect b="b" l="l" r="r" t="t"/>
              <a:pathLst>
                <a:path extrusionOk="0" h="8053" w="6889">
                  <a:moveTo>
                    <a:pt x="2487" y="1"/>
                  </a:moveTo>
                  <a:cubicBezTo>
                    <a:pt x="2227" y="1"/>
                    <a:pt x="1968" y="49"/>
                    <a:pt x="1718" y="162"/>
                  </a:cubicBezTo>
                  <a:cubicBezTo>
                    <a:pt x="0" y="941"/>
                    <a:pt x="551" y="8053"/>
                    <a:pt x="6372" y="8053"/>
                  </a:cubicBezTo>
                  <a:cubicBezTo>
                    <a:pt x="6540" y="8053"/>
                    <a:pt x="6712" y="8047"/>
                    <a:pt x="6889" y="8035"/>
                  </a:cubicBezTo>
                  <a:lnTo>
                    <a:pt x="5721" y="1797"/>
                  </a:lnTo>
                  <a:cubicBezTo>
                    <a:pt x="5721" y="1797"/>
                    <a:pt x="4073" y="1"/>
                    <a:pt x="2487" y="1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78"/>
            <p:cNvSpPr/>
            <p:nvPr/>
          </p:nvSpPr>
          <p:spPr>
            <a:xfrm>
              <a:off x="3382575" y="1797550"/>
              <a:ext cx="614650" cy="672175"/>
            </a:xfrm>
            <a:custGeom>
              <a:rect b="b" l="l" r="r" t="t"/>
              <a:pathLst>
                <a:path extrusionOk="0" h="26887" w="24586">
                  <a:moveTo>
                    <a:pt x="9972" y="1"/>
                  </a:moveTo>
                  <a:cubicBezTo>
                    <a:pt x="9840" y="1"/>
                    <a:pt x="6275" y="1708"/>
                    <a:pt x="3137" y="2269"/>
                  </a:cubicBezTo>
                  <a:cubicBezTo>
                    <a:pt x="3137" y="2269"/>
                    <a:pt x="1" y="7973"/>
                    <a:pt x="802" y="12944"/>
                  </a:cubicBezTo>
                  <a:cubicBezTo>
                    <a:pt x="1535" y="17880"/>
                    <a:pt x="3003" y="26387"/>
                    <a:pt x="12810" y="26887"/>
                  </a:cubicBezTo>
                  <a:cubicBezTo>
                    <a:pt x="22584" y="26387"/>
                    <a:pt x="24185" y="17981"/>
                    <a:pt x="24552" y="12977"/>
                  </a:cubicBezTo>
                  <a:cubicBezTo>
                    <a:pt x="24585" y="12143"/>
                    <a:pt x="22517" y="7606"/>
                    <a:pt x="21883" y="3503"/>
                  </a:cubicBezTo>
                  <a:cubicBezTo>
                    <a:pt x="21883" y="3503"/>
                    <a:pt x="21857" y="3504"/>
                    <a:pt x="21807" y="3504"/>
                  </a:cubicBezTo>
                  <a:cubicBezTo>
                    <a:pt x="21122" y="3504"/>
                    <a:pt x="15910" y="3388"/>
                    <a:pt x="9975" y="1"/>
                  </a:cubicBezTo>
                  <a:cubicBezTo>
                    <a:pt x="9974" y="1"/>
                    <a:pt x="9973" y="1"/>
                    <a:pt x="9972" y="1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78"/>
            <p:cNvSpPr/>
            <p:nvPr/>
          </p:nvSpPr>
          <p:spPr>
            <a:xfrm>
              <a:off x="3341725" y="4198450"/>
              <a:ext cx="358625" cy="232700"/>
            </a:xfrm>
            <a:custGeom>
              <a:rect b="b" l="l" r="r" t="t"/>
              <a:pathLst>
                <a:path extrusionOk="0" h="9308" w="14345">
                  <a:moveTo>
                    <a:pt x="8006" y="0"/>
                  </a:moveTo>
                  <a:lnTo>
                    <a:pt x="0" y="3203"/>
                  </a:lnTo>
                  <a:lnTo>
                    <a:pt x="3870" y="9307"/>
                  </a:lnTo>
                  <a:lnTo>
                    <a:pt x="14344" y="7739"/>
                  </a:lnTo>
                  <a:lnTo>
                    <a:pt x="8006" y="0"/>
                  </a:ln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78"/>
            <p:cNvSpPr/>
            <p:nvPr/>
          </p:nvSpPr>
          <p:spPr>
            <a:xfrm>
              <a:off x="2788450" y="4203400"/>
              <a:ext cx="731700" cy="268400"/>
            </a:xfrm>
            <a:custGeom>
              <a:rect b="b" l="l" r="r" t="t"/>
              <a:pathLst>
                <a:path extrusionOk="0" h="10736" w="29268">
                  <a:moveTo>
                    <a:pt x="26083" y="1"/>
                  </a:moveTo>
                  <a:cubicBezTo>
                    <a:pt x="26078" y="1"/>
                    <a:pt x="26073" y="1"/>
                    <a:pt x="26068" y="3"/>
                  </a:cubicBezTo>
                  <a:cubicBezTo>
                    <a:pt x="25746" y="35"/>
                    <a:pt x="18862" y="2884"/>
                    <a:pt x="16330" y="2884"/>
                  </a:cubicBezTo>
                  <a:cubicBezTo>
                    <a:pt x="16234" y="2884"/>
                    <a:pt x="16144" y="2880"/>
                    <a:pt x="16060" y="2871"/>
                  </a:cubicBezTo>
                  <a:cubicBezTo>
                    <a:pt x="13759" y="2671"/>
                    <a:pt x="6420" y="703"/>
                    <a:pt x="3218" y="636"/>
                  </a:cubicBezTo>
                  <a:cubicBezTo>
                    <a:pt x="3192" y="635"/>
                    <a:pt x="3167" y="635"/>
                    <a:pt x="3141" y="635"/>
                  </a:cubicBezTo>
                  <a:cubicBezTo>
                    <a:pt x="1" y="635"/>
                    <a:pt x="1166" y="8816"/>
                    <a:pt x="3218" y="9709"/>
                  </a:cubicBezTo>
                  <a:cubicBezTo>
                    <a:pt x="4425" y="10263"/>
                    <a:pt x="6324" y="10735"/>
                    <a:pt x="9576" y="10735"/>
                  </a:cubicBezTo>
                  <a:cubicBezTo>
                    <a:pt x="11808" y="10735"/>
                    <a:pt x="14676" y="10513"/>
                    <a:pt x="18395" y="9943"/>
                  </a:cubicBezTo>
                  <a:cubicBezTo>
                    <a:pt x="19830" y="9709"/>
                    <a:pt x="27002" y="9543"/>
                    <a:pt x="27602" y="9476"/>
                  </a:cubicBezTo>
                  <a:cubicBezTo>
                    <a:pt x="27735" y="9476"/>
                    <a:pt x="27602" y="8008"/>
                    <a:pt x="27602" y="8008"/>
                  </a:cubicBezTo>
                  <a:cubicBezTo>
                    <a:pt x="27602" y="8008"/>
                    <a:pt x="29170" y="7841"/>
                    <a:pt x="29237" y="5873"/>
                  </a:cubicBezTo>
                  <a:cubicBezTo>
                    <a:pt x="29267" y="4084"/>
                    <a:pt x="28870" y="1552"/>
                    <a:pt x="27121" y="1552"/>
                  </a:cubicBezTo>
                  <a:cubicBezTo>
                    <a:pt x="26979" y="1552"/>
                    <a:pt x="26828" y="1569"/>
                    <a:pt x="26668" y="1604"/>
                  </a:cubicBezTo>
                  <a:cubicBezTo>
                    <a:pt x="26668" y="1604"/>
                    <a:pt x="26347" y="1"/>
                    <a:pt x="26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78"/>
            <p:cNvSpPr/>
            <p:nvPr/>
          </p:nvSpPr>
          <p:spPr>
            <a:xfrm>
              <a:off x="2698200" y="4207150"/>
              <a:ext cx="268275" cy="265300"/>
            </a:xfrm>
            <a:custGeom>
              <a:rect b="b" l="l" r="r" t="t"/>
              <a:pathLst>
                <a:path extrusionOk="0" h="10612" w="10731">
                  <a:moveTo>
                    <a:pt x="5958" y="0"/>
                  </a:moveTo>
                  <a:cubicBezTo>
                    <a:pt x="2711" y="0"/>
                    <a:pt x="1" y="1719"/>
                    <a:pt x="1991" y="5723"/>
                  </a:cubicBezTo>
                  <a:cubicBezTo>
                    <a:pt x="4149" y="10090"/>
                    <a:pt x="7698" y="10612"/>
                    <a:pt x="9271" y="10612"/>
                  </a:cubicBezTo>
                  <a:cubicBezTo>
                    <a:pt x="9765" y="10612"/>
                    <a:pt x="10064" y="10560"/>
                    <a:pt x="10064" y="10560"/>
                  </a:cubicBezTo>
                  <a:cubicBezTo>
                    <a:pt x="10731" y="5823"/>
                    <a:pt x="10664" y="1153"/>
                    <a:pt x="10064" y="887"/>
                  </a:cubicBezTo>
                  <a:cubicBezTo>
                    <a:pt x="8811" y="310"/>
                    <a:pt x="7336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78"/>
            <p:cNvSpPr/>
            <p:nvPr/>
          </p:nvSpPr>
          <p:spPr>
            <a:xfrm>
              <a:off x="3392600" y="3755225"/>
              <a:ext cx="1419475" cy="659275"/>
            </a:xfrm>
            <a:custGeom>
              <a:rect b="b" l="l" r="r" t="t"/>
              <a:pathLst>
                <a:path extrusionOk="0" h="26371" w="56779">
                  <a:moveTo>
                    <a:pt x="47485" y="1"/>
                  </a:moveTo>
                  <a:cubicBezTo>
                    <a:pt x="45197" y="1"/>
                    <a:pt x="42687" y="548"/>
                    <a:pt x="40362" y="1685"/>
                  </a:cubicBezTo>
                  <a:cubicBezTo>
                    <a:pt x="32657" y="5421"/>
                    <a:pt x="4437" y="18196"/>
                    <a:pt x="0" y="19764"/>
                  </a:cubicBezTo>
                  <a:cubicBezTo>
                    <a:pt x="0" y="19764"/>
                    <a:pt x="734" y="23400"/>
                    <a:pt x="7272" y="26369"/>
                  </a:cubicBezTo>
                  <a:cubicBezTo>
                    <a:pt x="7480" y="26370"/>
                    <a:pt x="7688" y="26371"/>
                    <a:pt x="7895" y="26371"/>
                  </a:cubicBezTo>
                  <a:cubicBezTo>
                    <a:pt x="36030" y="26371"/>
                    <a:pt x="52124" y="15175"/>
                    <a:pt x="54806" y="8056"/>
                  </a:cubicBezTo>
                  <a:cubicBezTo>
                    <a:pt x="56778" y="2858"/>
                    <a:pt x="52714" y="1"/>
                    <a:pt x="47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78"/>
            <p:cNvSpPr/>
            <p:nvPr/>
          </p:nvSpPr>
          <p:spPr>
            <a:xfrm>
              <a:off x="3829575" y="4178425"/>
              <a:ext cx="272725" cy="238525"/>
            </a:xfrm>
            <a:custGeom>
              <a:rect b="b" l="l" r="r" t="t"/>
              <a:pathLst>
                <a:path extrusionOk="0" h="9541" w="10909">
                  <a:moveTo>
                    <a:pt x="0" y="1"/>
                  </a:moveTo>
                  <a:lnTo>
                    <a:pt x="868" y="9341"/>
                  </a:lnTo>
                  <a:lnTo>
                    <a:pt x="10908" y="9541"/>
                  </a:lnTo>
                  <a:lnTo>
                    <a:pt x="9374" y="24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78"/>
            <p:cNvSpPr/>
            <p:nvPr/>
          </p:nvSpPr>
          <p:spPr>
            <a:xfrm>
              <a:off x="3917200" y="4200075"/>
              <a:ext cx="731675" cy="268450"/>
            </a:xfrm>
            <a:custGeom>
              <a:rect b="b" l="l" r="r" t="t"/>
              <a:pathLst>
                <a:path extrusionOk="0" h="10738" w="29267">
                  <a:moveTo>
                    <a:pt x="3184" y="0"/>
                  </a:moveTo>
                  <a:cubicBezTo>
                    <a:pt x="2920" y="0"/>
                    <a:pt x="2600" y="1603"/>
                    <a:pt x="2600" y="1603"/>
                  </a:cubicBezTo>
                  <a:cubicBezTo>
                    <a:pt x="2440" y="1568"/>
                    <a:pt x="2289" y="1552"/>
                    <a:pt x="2147" y="1552"/>
                  </a:cubicBezTo>
                  <a:cubicBezTo>
                    <a:pt x="398" y="1552"/>
                    <a:pt x="0" y="4086"/>
                    <a:pt x="31" y="5906"/>
                  </a:cubicBezTo>
                  <a:cubicBezTo>
                    <a:pt x="98" y="7841"/>
                    <a:pt x="1666" y="8008"/>
                    <a:pt x="1666" y="8008"/>
                  </a:cubicBezTo>
                  <a:cubicBezTo>
                    <a:pt x="1666" y="8008"/>
                    <a:pt x="1532" y="9476"/>
                    <a:pt x="1666" y="9476"/>
                  </a:cubicBezTo>
                  <a:cubicBezTo>
                    <a:pt x="2266" y="9576"/>
                    <a:pt x="9438" y="9742"/>
                    <a:pt x="10872" y="9943"/>
                  </a:cubicBezTo>
                  <a:cubicBezTo>
                    <a:pt x="14611" y="10516"/>
                    <a:pt x="17490" y="10737"/>
                    <a:pt x="19726" y="10737"/>
                  </a:cubicBezTo>
                  <a:cubicBezTo>
                    <a:pt x="22957" y="10737"/>
                    <a:pt x="24847" y="10275"/>
                    <a:pt x="26050" y="9742"/>
                  </a:cubicBezTo>
                  <a:cubicBezTo>
                    <a:pt x="28102" y="8816"/>
                    <a:pt x="29267" y="634"/>
                    <a:pt x="26126" y="634"/>
                  </a:cubicBezTo>
                  <a:cubicBezTo>
                    <a:pt x="26101" y="634"/>
                    <a:pt x="26076" y="635"/>
                    <a:pt x="26050" y="636"/>
                  </a:cubicBezTo>
                  <a:cubicBezTo>
                    <a:pt x="22848" y="736"/>
                    <a:pt x="15509" y="2671"/>
                    <a:pt x="13207" y="2904"/>
                  </a:cubicBezTo>
                  <a:cubicBezTo>
                    <a:pt x="13137" y="2910"/>
                    <a:pt x="13063" y="2913"/>
                    <a:pt x="12983" y="2913"/>
                  </a:cubicBezTo>
                  <a:cubicBezTo>
                    <a:pt x="10514" y="2913"/>
                    <a:pt x="3523" y="2"/>
                    <a:pt x="3200" y="2"/>
                  </a:cubicBezTo>
                  <a:cubicBezTo>
                    <a:pt x="3195" y="1"/>
                    <a:pt x="3190" y="0"/>
                    <a:pt x="3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78"/>
            <p:cNvSpPr/>
            <p:nvPr/>
          </p:nvSpPr>
          <p:spPr>
            <a:xfrm>
              <a:off x="4470875" y="4202975"/>
              <a:ext cx="269425" cy="265300"/>
            </a:xfrm>
            <a:custGeom>
              <a:rect b="b" l="l" r="r" t="t"/>
              <a:pathLst>
                <a:path extrusionOk="0" h="10612" w="10777">
                  <a:moveTo>
                    <a:pt x="4800" y="0"/>
                  </a:moveTo>
                  <a:cubicBezTo>
                    <a:pt x="3415" y="0"/>
                    <a:pt x="1930" y="310"/>
                    <a:pt x="667" y="887"/>
                  </a:cubicBezTo>
                  <a:cubicBezTo>
                    <a:pt x="67" y="1154"/>
                    <a:pt x="0" y="5824"/>
                    <a:pt x="667" y="10560"/>
                  </a:cubicBezTo>
                  <a:cubicBezTo>
                    <a:pt x="667" y="10560"/>
                    <a:pt x="966" y="10612"/>
                    <a:pt x="1460" y="10612"/>
                  </a:cubicBezTo>
                  <a:cubicBezTo>
                    <a:pt x="3033" y="10612"/>
                    <a:pt x="6582" y="10090"/>
                    <a:pt x="8740" y="5724"/>
                  </a:cubicBezTo>
                  <a:cubicBezTo>
                    <a:pt x="10777" y="1720"/>
                    <a:pt x="8064" y="0"/>
                    <a:pt x="4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78"/>
            <p:cNvSpPr/>
            <p:nvPr/>
          </p:nvSpPr>
          <p:spPr>
            <a:xfrm>
              <a:off x="2659575" y="3752225"/>
              <a:ext cx="1245900" cy="676400"/>
            </a:xfrm>
            <a:custGeom>
              <a:rect b="b" l="l" r="r" t="t"/>
              <a:pathLst>
                <a:path extrusionOk="0" h="27056" w="49836">
                  <a:moveTo>
                    <a:pt x="8694" y="0"/>
                  </a:moveTo>
                  <a:cubicBezTo>
                    <a:pt x="8043" y="0"/>
                    <a:pt x="7402" y="44"/>
                    <a:pt x="6772" y="137"/>
                  </a:cubicBezTo>
                  <a:cubicBezTo>
                    <a:pt x="2435" y="804"/>
                    <a:pt x="0" y="13847"/>
                    <a:pt x="12109" y="17883"/>
                  </a:cubicBezTo>
                  <a:cubicBezTo>
                    <a:pt x="22483" y="21385"/>
                    <a:pt x="48101" y="27056"/>
                    <a:pt x="48101" y="27056"/>
                  </a:cubicBezTo>
                  <a:cubicBezTo>
                    <a:pt x="49836" y="22219"/>
                    <a:pt x="49369" y="17049"/>
                    <a:pt x="49369" y="17049"/>
                  </a:cubicBezTo>
                  <a:cubicBezTo>
                    <a:pt x="32228" y="11272"/>
                    <a:pt x="19105" y="0"/>
                    <a:pt x="86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78"/>
            <p:cNvSpPr/>
            <p:nvPr/>
          </p:nvSpPr>
          <p:spPr>
            <a:xfrm>
              <a:off x="3524350" y="1462300"/>
              <a:ext cx="95000" cy="125075"/>
            </a:xfrm>
            <a:custGeom>
              <a:rect b="b" l="l" r="r" t="t"/>
              <a:pathLst>
                <a:path extrusionOk="0" h="5003" w="3800">
                  <a:moveTo>
                    <a:pt x="295" y="0"/>
                  </a:moveTo>
                  <a:cubicBezTo>
                    <a:pt x="275" y="0"/>
                    <a:pt x="255" y="1"/>
                    <a:pt x="234" y="1"/>
                  </a:cubicBezTo>
                  <a:cubicBezTo>
                    <a:pt x="1" y="1"/>
                    <a:pt x="1" y="402"/>
                    <a:pt x="234" y="402"/>
                  </a:cubicBezTo>
                  <a:cubicBezTo>
                    <a:pt x="244" y="401"/>
                    <a:pt x="254" y="401"/>
                    <a:pt x="264" y="401"/>
                  </a:cubicBezTo>
                  <a:cubicBezTo>
                    <a:pt x="1984" y="401"/>
                    <a:pt x="3334" y="3279"/>
                    <a:pt x="3003" y="4738"/>
                  </a:cubicBezTo>
                  <a:cubicBezTo>
                    <a:pt x="2982" y="4902"/>
                    <a:pt x="3112" y="5002"/>
                    <a:pt x="3231" y="5002"/>
                  </a:cubicBezTo>
                  <a:cubicBezTo>
                    <a:pt x="3306" y="5002"/>
                    <a:pt x="3377" y="4962"/>
                    <a:pt x="3403" y="4872"/>
                  </a:cubicBezTo>
                  <a:cubicBezTo>
                    <a:pt x="3799" y="3188"/>
                    <a:pt x="2267" y="0"/>
                    <a:pt x="295" y="0"/>
                  </a:cubicBezTo>
                  <a:close/>
                </a:path>
              </a:pathLst>
            </a:custGeom>
            <a:solidFill>
              <a:srgbClr val="0D0A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78"/>
            <p:cNvSpPr/>
            <p:nvPr/>
          </p:nvSpPr>
          <p:spPr>
            <a:xfrm>
              <a:off x="3448475" y="1435175"/>
              <a:ext cx="302350" cy="276225"/>
            </a:xfrm>
            <a:custGeom>
              <a:rect b="b" l="l" r="r" t="t"/>
              <a:pathLst>
                <a:path extrusionOk="0" h="11049" w="12094">
                  <a:moveTo>
                    <a:pt x="6349" y="0"/>
                  </a:moveTo>
                  <a:cubicBezTo>
                    <a:pt x="6058" y="0"/>
                    <a:pt x="5754" y="28"/>
                    <a:pt x="5437" y="86"/>
                  </a:cubicBezTo>
                  <a:cubicBezTo>
                    <a:pt x="3069" y="453"/>
                    <a:pt x="1001" y="2487"/>
                    <a:pt x="501" y="4822"/>
                  </a:cubicBezTo>
                  <a:cubicBezTo>
                    <a:pt x="0" y="7157"/>
                    <a:pt x="1535" y="9025"/>
                    <a:pt x="3036" y="10627"/>
                  </a:cubicBezTo>
                  <a:lnTo>
                    <a:pt x="5704" y="11027"/>
                  </a:lnTo>
                  <a:cubicBezTo>
                    <a:pt x="5933" y="11041"/>
                    <a:pt x="6159" y="11049"/>
                    <a:pt x="6379" y="11049"/>
                  </a:cubicBezTo>
                  <a:cubicBezTo>
                    <a:pt x="7766" y="11049"/>
                    <a:pt x="8977" y="10730"/>
                    <a:pt x="9841" y="9492"/>
                  </a:cubicBezTo>
                  <a:cubicBezTo>
                    <a:pt x="12093" y="6301"/>
                    <a:pt x="10737" y="0"/>
                    <a:pt x="6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84" name="Google Shape;784;p78"/>
          <p:cNvCxnSpPr>
            <a:stCxn id="730" idx="3"/>
          </p:cNvCxnSpPr>
          <p:nvPr/>
        </p:nvCxnSpPr>
        <p:spPr>
          <a:xfrm flipH="1" rot="10800000">
            <a:off x="2372175" y="1675125"/>
            <a:ext cx="1284600" cy="432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85" name="Google Shape;785;p78"/>
          <p:cNvCxnSpPr/>
          <p:nvPr/>
        </p:nvCxnSpPr>
        <p:spPr>
          <a:xfrm>
            <a:off x="2501050" y="3390688"/>
            <a:ext cx="1870200" cy="182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86" name="Google Shape;786;p78"/>
          <p:cNvCxnSpPr>
            <a:stCxn id="734" idx="1"/>
          </p:cNvCxnSpPr>
          <p:nvPr/>
        </p:nvCxnSpPr>
        <p:spPr>
          <a:xfrm flipH="1">
            <a:off x="5775525" y="1977525"/>
            <a:ext cx="1171200" cy="236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87" name="Google Shape;787;p78"/>
          <p:cNvCxnSpPr/>
          <p:nvPr/>
        </p:nvCxnSpPr>
        <p:spPr>
          <a:xfrm rot="10800000">
            <a:off x="4870900" y="2853413"/>
            <a:ext cx="1854300" cy="679500"/>
          </a:xfrm>
          <a:prstGeom prst="bentConnector3">
            <a:avLst>
              <a:gd fmla="val 37417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88" name="Google Shape;788;p78"/>
          <p:cNvCxnSpPr/>
          <p:nvPr/>
        </p:nvCxnSpPr>
        <p:spPr>
          <a:xfrm flipH="1" rot="10800000">
            <a:off x="2265025" y="4262725"/>
            <a:ext cx="1242600" cy="519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789" name="Google Shape;789;p78"/>
          <p:cNvGrpSpPr/>
          <p:nvPr/>
        </p:nvGrpSpPr>
        <p:grpSpPr>
          <a:xfrm rot="-5400000">
            <a:off x="3271516" y="4014715"/>
            <a:ext cx="399038" cy="372165"/>
            <a:chOff x="-38542250" y="3220175"/>
            <a:chExt cx="341525" cy="318525"/>
          </a:xfrm>
        </p:grpSpPr>
        <p:sp>
          <p:nvSpPr>
            <p:cNvPr id="790" name="Google Shape;790;p78"/>
            <p:cNvSpPr/>
            <p:nvPr/>
          </p:nvSpPr>
          <p:spPr>
            <a:xfrm>
              <a:off x="-38542250" y="3440725"/>
              <a:ext cx="101750" cy="97975"/>
            </a:xfrm>
            <a:custGeom>
              <a:rect b="b" l="l" r="r" t="t"/>
              <a:pathLst>
                <a:path extrusionOk="0" h="3919" w="4070">
                  <a:moveTo>
                    <a:pt x="1455" y="0"/>
                  </a:moveTo>
                  <a:lnTo>
                    <a:pt x="1013" y="2489"/>
                  </a:lnTo>
                  <a:lnTo>
                    <a:pt x="289" y="3214"/>
                  </a:lnTo>
                  <a:cubicBezTo>
                    <a:pt x="1" y="3502"/>
                    <a:pt x="280" y="3919"/>
                    <a:pt x="597" y="3919"/>
                  </a:cubicBezTo>
                  <a:cubicBezTo>
                    <a:pt x="695" y="3919"/>
                    <a:pt x="798" y="3878"/>
                    <a:pt x="887" y="3781"/>
                  </a:cubicBezTo>
                  <a:lnTo>
                    <a:pt x="1612" y="3088"/>
                  </a:lnTo>
                  <a:lnTo>
                    <a:pt x="4069" y="2647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78"/>
            <p:cNvSpPr/>
            <p:nvPr/>
          </p:nvSpPr>
          <p:spPr>
            <a:xfrm>
              <a:off x="-38494875" y="3354075"/>
              <a:ext cx="141800" cy="141025"/>
            </a:xfrm>
            <a:custGeom>
              <a:rect b="b" l="l" r="r" t="t"/>
              <a:pathLst>
                <a:path extrusionOk="0" h="5641" w="5672">
                  <a:moveTo>
                    <a:pt x="2742" y="1"/>
                  </a:moveTo>
                  <a:lnTo>
                    <a:pt x="1" y="2710"/>
                  </a:lnTo>
                  <a:lnTo>
                    <a:pt x="2931" y="5640"/>
                  </a:lnTo>
                  <a:lnTo>
                    <a:pt x="5671" y="2899"/>
                  </a:lnTo>
                  <a:lnTo>
                    <a:pt x="274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78"/>
            <p:cNvSpPr/>
            <p:nvPr/>
          </p:nvSpPr>
          <p:spPr>
            <a:xfrm>
              <a:off x="-38432050" y="3220175"/>
              <a:ext cx="231325" cy="192225"/>
            </a:xfrm>
            <a:custGeom>
              <a:rect b="b" l="l" r="r" t="t"/>
              <a:pathLst>
                <a:path extrusionOk="0" h="7689" w="9253">
                  <a:moveTo>
                    <a:pt x="3442" y="1"/>
                  </a:moveTo>
                  <a:cubicBezTo>
                    <a:pt x="3127" y="1"/>
                    <a:pt x="2812" y="127"/>
                    <a:pt x="2591" y="379"/>
                  </a:cubicBezTo>
                  <a:lnTo>
                    <a:pt x="292" y="2647"/>
                  </a:lnTo>
                  <a:cubicBezTo>
                    <a:pt x="1" y="2962"/>
                    <a:pt x="287" y="3370"/>
                    <a:pt x="607" y="3370"/>
                  </a:cubicBezTo>
                  <a:cubicBezTo>
                    <a:pt x="704" y="3370"/>
                    <a:pt x="803" y="3333"/>
                    <a:pt x="890" y="3246"/>
                  </a:cubicBezTo>
                  <a:lnTo>
                    <a:pt x="3190" y="946"/>
                  </a:lnTo>
                  <a:cubicBezTo>
                    <a:pt x="3269" y="867"/>
                    <a:pt x="3371" y="828"/>
                    <a:pt x="3474" y="828"/>
                  </a:cubicBezTo>
                  <a:cubicBezTo>
                    <a:pt x="3576" y="828"/>
                    <a:pt x="3678" y="867"/>
                    <a:pt x="3757" y="946"/>
                  </a:cubicBezTo>
                  <a:lnTo>
                    <a:pt x="4198" y="1387"/>
                  </a:lnTo>
                  <a:lnTo>
                    <a:pt x="827" y="4758"/>
                  </a:lnTo>
                  <a:lnTo>
                    <a:pt x="3726" y="7688"/>
                  </a:lnTo>
                  <a:lnTo>
                    <a:pt x="7821" y="3593"/>
                  </a:lnTo>
                  <a:cubicBezTo>
                    <a:pt x="9253" y="2161"/>
                    <a:pt x="8028" y="43"/>
                    <a:pt x="6392" y="43"/>
                  </a:cubicBezTo>
                  <a:cubicBezTo>
                    <a:pt x="5868" y="43"/>
                    <a:pt x="5301" y="261"/>
                    <a:pt x="4765" y="789"/>
                  </a:cubicBezTo>
                  <a:cubicBezTo>
                    <a:pt x="4324" y="379"/>
                    <a:pt x="4041" y="1"/>
                    <a:pt x="344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79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Conclusion</a:t>
            </a:r>
            <a:endParaRPr/>
          </a:p>
        </p:txBody>
      </p:sp>
      <p:sp>
        <p:nvSpPr>
          <p:cNvPr id="798" name="Google Shape;798;p79"/>
          <p:cNvSpPr txBox="1"/>
          <p:nvPr/>
        </p:nvSpPr>
        <p:spPr>
          <a:xfrm>
            <a:off x="220075" y="3626275"/>
            <a:ext cx="41841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99" name="Google Shape;799;p79"/>
          <p:cNvSpPr txBox="1"/>
          <p:nvPr/>
        </p:nvSpPr>
        <p:spPr>
          <a:xfrm>
            <a:off x="220200" y="4379575"/>
            <a:ext cx="44199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800" name="Google Shape;800;p79"/>
          <p:cNvSpPr txBox="1"/>
          <p:nvPr/>
        </p:nvSpPr>
        <p:spPr>
          <a:xfrm>
            <a:off x="5127775" y="1871900"/>
            <a:ext cx="32487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01" name="Google Shape;801;p79"/>
          <p:cNvSpPr txBox="1"/>
          <p:nvPr/>
        </p:nvSpPr>
        <p:spPr>
          <a:xfrm>
            <a:off x="5308025" y="2512050"/>
            <a:ext cx="312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802" name="Google Shape;802;p79"/>
          <p:cNvSpPr txBox="1"/>
          <p:nvPr/>
        </p:nvSpPr>
        <p:spPr>
          <a:xfrm>
            <a:off x="4907700" y="3626275"/>
            <a:ext cx="34686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03" name="Google Shape;803;p79"/>
          <p:cNvSpPr txBox="1"/>
          <p:nvPr/>
        </p:nvSpPr>
        <p:spPr>
          <a:xfrm>
            <a:off x="5416225" y="4280250"/>
            <a:ext cx="29601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553E73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  <p:sp>
        <p:nvSpPr>
          <p:cNvPr id="804" name="Google Shape;804;p79"/>
          <p:cNvSpPr txBox="1"/>
          <p:nvPr/>
        </p:nvSpPr>
        <p:spPr>
          <a:xfrm>
            <a:off x="110100" y="3209600"/>
            <a:ext cx="29601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05" name="Google Shape;805;p79"/>
          <p:cNvSpPr txBox="1"/>
          <p:nvPr/>
        </p:nvSpPr>
        <p:spPr>
          <a:xfrm>
            <a:off x="6019550" y="3167879"/>
            <a:ext cx="23568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06" name="Google Shape;806;p79"/>
          <p:cNvSpPr txBox="1"/>
          <p:nvPr/>
        </p:nvSpPr>
        <p:spPr>
          <a:xfrm>
            <a:off x="6019550" y="1489511"/>
            <a:ext cx="23568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4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07" name="Google Shape;807;p79"/>
          <p:cNvSpPr txBox="1"/>
          <p:nvPr/>
        </p:nvSpPr>
        <p:spPr>
          <a:xfrm>
            <a:off x="4640100" y="4225125"/>
            <a:ext cx="708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808" name="Google Shape;808;p79"/>
          <p:cNvSpPr txBox="1"/>
          <p:nvPr>
            <p:ph idx="4294967295" type="subTitle"/>
          </p:nvPr>
        </p:nvSpPr>
        <p:spPr>
          <a:xfrm>
            <a:off x="377500" y="1285875"/>
            <a:ext cx="8572500" cy="3737700"/>
          </a:xfrm>
          <a:prstGeom prst="rect">
            <a:avLst/>
          </a:prstGeom>
        </p:spPr>
        <p:txBody>
          <a:bodyPr anchorCtr="0" anchor="b" bIns="91425" lIns="91425" spcFirstLastPara="1" rIns="182875" wrap="square" tIns="91425">
            <a:noAutofit/>
          </a:bodyPr>
          <a:lstStyle/>
          <a:p>
            <a:pPr indent="0" lvl="0" marL="457200" marR="25400" rtl="0" algn="ctr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`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79"/>
          <p:cNvSpPr/>
          <p:nvPr/>
        </p:nvSpPr>
        <p:spPr>
          <a:xfrm>
            <a:off x="1405750" y="1285875"/>
            <a:ext cx="5825400" cy="3312000"/>
          </a:xfrm>
          <a:prstGeom prst="flowChartMagneticTap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25400" rtl="0" algn="ctr">
              <a:lnSpc>
                <a:spcPct val="156250"/>
              </a:lnSpc>
              <a:spcBef>
                <a:spcPts val="15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purpose of this application was to identify effective strategy of editing text files by multiple users in less time from any device having internet connection without any installation.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80"/>
          <p:cNvSpPr/>
          <p:nvPr/>
        </p:nvSpPr>
        <p:spPr>
          <a:xfrm flipH="1">
            <a:off x="4071000" y="1990050"/>
            <a:ext cx="6945528" cy="3186812"/>
          </a:xfrm>
          <a:custGeom>
            <a:rect b="b" l="l" r="r" t="t"/>
            <a:pathLst>
              <a:path extrusionOk="0" h="69369" w="171357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80"/>
          <p:cNvSpPr/>
          <p:nvPr/>
        </p:nvSpPr>
        <p:spPr>
          <a:xfrm>
            <a:off x="0" y="1990050"/>
            <a:ext cx="62091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80"/>
          <p:cNvSpPr txBox="1"/>
          <p:nvPr>
            <p:ph type="title"/>
          </p:nvPr>
        </p:nvSpPr>
        <p:spPr>
          <a:xfrm>
            <a:off x="144300" y="1393825"/>
            <a:ext cx="67506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Link:- </a:t>
            </a:r>
            <a:r>
              <a:rPr lang="en" u="sng">
                <a:solidFill>
                  <a:schemeClr val="hlink"/>
                </a:solidFill>
                <a:hlinkClick r:id="rId3"/>
              </a:rPr>
              <a:t>Click Here</a:t>
            </a:r>
            <a:endParaRPr/>
          </a:p>
        </p:txBody>
      </p:sp>
      <p:sp>
        <p:nvSpPr>
          <p:cNvPr id="817" name="Google Shape;817;p80"/>
          <p:cNvSpPr txBox="1"/>
          <p:nvPr>
            <p:ph idx="1" type="subTitle"/>
          </p:nvPr>
        </p:nvSpPr>
        <p:spPr>
          <a:xfrm>
            <a:off x="-141900" y="2876125"/>
            <a:ext cx="4603800" cy="1632000"/>
          </a:xfrm>
          <a:prstGeom prst="rect">
            <a:avLst/>
          </a:prstGeom>
        </p:spPr>
        <p:txBody>
          <a:bodyPr anchorCtr="0" anchor="t" bIns="91425" lIns="91425" spcFirstLastPara="1" rIns="182875" wrap="square" tIns="91425">
            <a:noAutofit/>
          </a:bodyPr>
          <a:lstStyle/>
          <a:p>
            <a:pPr indent="0" lvl="0" marL="0" marR="254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818" name="Google Shape;818;p80"/>
          <p:cNvGrpSpPr/>
          <p:nvPr/>
        </p:nvGrpSpPr>
        <p:grpSpPr>
          <a:xfrm>
            <a:off x="4572001" y="1636025"/>
            <a:ext cx="4603842" cy="3507475"/>
            <a:chOff x="4540151" y="1651850"/>
            <a:chExt cx="4603842" cy="3507475"/>
          </a:xfrm>
        </p:grpSpPr>
        <p:grpSp>
          <p:nvGrpSpPr>
            <p:cNvPr id="819" name="Google Shape;819;p80"/>
            <p:cNvGrpSpPr/>
            <p:nvPr/>
          </p:nvGrpSpPr>
          <p:grpSpPr>
            <a:xfrm>
              <a:off x="6042441" y="1651850"/>
              <a:ext cx="1903346" cy="3186673"/>
              <a:chOff x="5585241" y="1651850"/>
              <a:chExt cx="1903346" cy="3186673"/>
            </a:xfrm>
          </p:grpSpPr>
          <p:sp>
            <p:nvSpPr>
              <p:cNvPr id="820" name="Google Shape;820;p80"/>
              <p:cNvSpPr/>
              <p:nvPr/>
            </p:nvSpPr>
            <p:spPr>
              <a:xfrm flipH="1">
                <a:off x="6159246" y="4125136"/>
                <a:ext cx="1256338" cy="713387"/>
              </a:xfrm>
              <a:custGeom>
                <a:rect b="b" l="l" r="r" t="t"/>
                <a:pathLst>
                  <a:path extrusionOk="0" h="25838" w="45503">
                    <a:moveTo>
                      <a:pt x="41947" y="1"/>
                    </a:moveTo>
                    <a:lnTo>
                      <a:pt x="517" y="487"/>
                    </a:lnTo>
                    <a:cubicBezTo>
                      <a:pt x="0" y="10275"/>
                      <a:pt x="517" y="25837"/>
                      <a:pt x="517" y="25837"/>
                    </a:cubicBezTo>
                    <a:lnTo>
                      <a:pt x="22402" y="25837"/>
                    </a:lnTo>
                    <a:lnTo>
                      <a:pt x="23952" y="19393"/>
                    </a:lnTo>
                    <a:lnTo>
                      <a:pt x="26840" y="25837"/>
                    </a:lnTo>
                    <a:lnTo>
                      <a:pt x="45503" y="25837"/>
                    </a:lnTo>
                    <a:lnTo>
                      <a:pt x="4194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80"/>
              <p:cNvSpPr/>
              <p:nvPr/>
            </p:nvSpPr>
            <p:spPr>
              <a:xfrm flipH="1">
                <a:off x="5585241" y="2261053"/>
                <a:ext cx="1117818" cy="1340990"/>
              </a:xfrm>
              <a:custGeom>
                <a:rect b="b" l="l" r="r" t="t"/>
                <a:pathLst>
                  <a:path extrusionOk="0" h="48569" w="40486">
                    <a:moveTo>
                      <a:pt x="34596" y="0"/>
                    </a:moveTo>
                    <a:cubicBezTo>
                      <a:pt x="32891" y="0"/>
                      <a:pt x="30214" y="13714"/>
                      <a:pt x="30214" y="13714"/>
                    </a:cubicBezTo>
                    <a:cubicBezTo>
                      <a:pt x="30214" y="13714"/>
                      <a:pt x="28268" y="28121"/>
                      <a:pt x="24135" y="31009"/>
                    </a:cubicBezTo>
                    <a:cubicBezTo>
                      <a:pt x="23834" y="31216"/>
                      <a:pt x="23468" y="31312"/>
                      <a:pt x="23047" y="31312"/>
                    </a:cubicBezTo>
                    <a:cubicBezTo>
                      <a:pt x="17596" y="31312"/>
                      <a:pt x="2879" y="15153"/>
                      <a:pt x="0" y="13714"/>
                    </a:cubicBezTo>
                    <a:lnTo>
                      <a:pt x="0" y="13714"/>
                    </a:lnTo>
                    <a:lnTo>
                      <a:pt x="2371" y="42711"/>
                    </a:lnTo>
                    <a:cubicBezTo>
                      <a:pt x="2371" y="42711"/>
                      <a:pt x="12922" y="48568"/>
                      <a:pt x="22218" y="48568"/>
                    </a:cubicBezTo>
                    <a:cubicBezTo>
                      <a:pt x="24655" y="48568"/>
                      <a:pt x="27007" y="48165"/>
                      <a:pt x="29059" y="47149"/>
                    </a:cubicBezTo>
                    <a:cubicBezTo>
                      <a:pt x="38937" y="42255"/>
                      <a:pt x="34925" y="15659"/>
                      <a:pt x="34925" y="15659"/>
                    </a:cubicBezTo>
                    <a:lnTo>
                      <a:pt x="34925" y="15659"/>
                    </a:lnTo>
                    <a:cubicBezTo>
                      <a:pt x="35234" y="15750"/>
                      <a:pt x="35537" y="15792"/>
                      <a:pt x="35832" y="15792"/>
                    </a:cubicBezTo>
                    <a:cubicBezTo>
                      <a:pt x="38502" y="15792"/>
                      <a:pt x="40485" y="12302"/>
                      <a:pt x="39363" y="9428"/>
                    </a:cubicBezTo>
                    <a:cubicBezTo>
                      <a:pt x="38791" y="7965"/>
                      <a:pt x="37658" y="7568"/>
                      <a:pt x="36597" y="7568"/>
                    </a:cubicBezTo>
                    <a:cubicBezTo>
                      <a:pt x="35345" y="7568"/>
                      <a:pt x="34196" y="8121"/>
                      <a:pt x="34196" y="8121"/>
                    </a:cubicBezTo>
                    <a:cubicBezTo>
                      <a:pt x="34196" y="8121"/>
                      <a:pt x="36354" y="248"/>
                      <a:pt x="34652" y="5"/>
                    </a:cubicBezTo>
                    <a:cubicBezTo>
                      <a:pt x="34633" y="2"/>
                      <a:pt x="34615" y="0"/>
                      <a:pt x="34596" y="0"/>
                    </a:cubicBezTo>
                    <a:close/>
                  </a:path>
                </a:pathLst>
              </a:custGeom>
              <a:solidFill>
                <a:srgbClr val="F1AE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80"/>
              <p:cNvSpPr/>
              <p:nvPr/>
            </p:nvSpPr>
            <p:spPr>
              <a:xfrm flipH="1">
                <a:off x="5674703" y="2502481"/>
                <a:ext cx="241146" cy="162402"/>
              </a:xfrm>
              <a:custGeom>
                <a:rect b="b" l="l" r="r" t="t"/>
                <a:pathLst>
                  <a:path extrusionOk="0" h="5882" w="8734">
                    <a:moveTo>
                      <a:pt x="4420" y="1"/>
                    </a:moveTo>
                    <a:cubicBezTo>
                      <a:pt x="3440" y="1"/>
                      <a:pt x="2451" y="268"/>
                      <a:pt x="1733" y="957"/>
                    </a:cubicBezTo>
                    <a:cubicBezTo>
                      <a:pt x="1" y="2568"/>
                      <a:pt x="1581" y="5882"/>
                      <a:pt x="1581" y="5882"/>
                    </a:cubicBezTo>
                    <a:lnTo>
                      <a:pt x="3435" y="3024"/>
                    </a:lnTo>
                    <a:cubicBezTo>
                      <a:pt x="3435" y="3024"/>
                      <a:pt x="4051" y="3135"/>
                      <a:pt x="4850" y="3135"/>
                    </a:cubicBezTo>
                    <a:cubicBezTo>
                      <a:pt x="5826" y="3135"/>
                      <a:pt x="7077" y="2970"/>
                      <a:pt x="7812" y="2234"/>
                    </a:cubicBezTo>
                    <a:cubicBezTo>
                      <a:pt x="8734" y="1312"/>
                      <a:pt x="6595" y="1"/>
                      <a:pt x="4420" y="1"/>
                    </a:cubicBezTo>
                    <a:close/>
                  </a:path>
                </a:pathLst>
              </a:custGeom>
              <a:solidFill>
                <a:srgbClr val="F1AE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80"/>
              <p:cNvSpPr/>
              <p:nvPr/>
            </p:nvSpPr>
            <p:spPr>
              <a:xfrm flipH="1">
                <a:off x="5763933" y="2639679"/>
                <a:ext cx="939127" cy="961435"/>
              </a:xfrm>
              <a:custGeom>
                <a:rect b="b" l="l" r="r" t="t"/>
                <a:pathLst>
                  <a:path extrusionOk="0" h="34822" w="34014">
                    <a:moveTo>
                      <a:pt x="0" y="1"/>
                    </a:moveTo>
                    <a:lnTo>
                      <a:pt x="2402" y="28937"/>
                    </a:lnTo>
                    <a:cubicBezTo>
                      <a:pt x="2402" y="28937"/>
                      <a:pt x="12986" y="34821"/>
                      <a:pt x="22294" y="34821"/>
                    </a:cubicBezTo>
                    <a:cubicBezTo>
                      <a:pt x="24727" y="34821"/>
                      <a:pt x="27073" y="34419"/>
                      <a:pt x="29120" y="33405"/>
                    </a:cubicBezTo>
                    <a:cubicBezTo>
                      <a:pt x="31430" y="32250"/>
                      <a:pt x="32980" y="29849"/>
                      <a:pt x="34013" y="26931"/>
                    </a:cubicBezTo>
                    <a:cubicBezTo>
                      <a:pt x="31551" y="26627"/>
                      <a:pt x="29211" y="25715"/>
                      <a:pt x="27083" y="23740"/>
                    </a:cubicBezTo>
                    <a:cubicBezTo>
                      <a:pt x="25168" y="22007"/>
                      <a:pt x="23891" y="19910"/>
                      <a:pt x="23101" y="17600"/>
                    </a:cubicBezTo>
                    <a:cubicBezTo>
                      <a:pt x="23081" y="17600"/>
                      <a:pt x="23061" y="17600"/>
                      <a:pt x="23041" y="17600"/>
                    </a:cubicBezTo>
                    <a:cubicBezTo>
                      <a:pt x="17641" y="17600"/>
                      <a:pt x="2877" y="1454"/>
                      <a:pt x="0" y="1"/>
                    </a:cubicBezTo>
                    <a:close/>
                  </a:path>
                </a:pathLst>
              </a:custGeom>
              <a:solidFill>
                <a:srgbClr val="F1AE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80"/>
              <p:cNvSpPr/>
              <p:nvPr/>
            </p:nvSpPr>
            <p:spPr>
              <a:xfrm flipH="1">
                <a:off x="6154179" y="2666931"/>
                <a:ext cx="743593" cy="934543"/>
              </a:xfrm>
              <a:custGeom>
                <a:rect b="b" l="l" r="r" t="t"/>
                <a:pathLst>
                  <a:path extrusionOk="0" h="33848" w="26932">
                    <a:moveTo>
                      <a:pt x="6650" y="0"/>
                    </a:moveTo>
                    <a:cubicBezTo>
                      <a:pt x="2176" y="0"/>
                      <a:pt x="1112" y="5173"/>
                      <a:pt x="700" y="11749"/>
                    </a:cubicBezTo>
                    <a:cubicBezTo>
                      <a:pt x="1" y="23908"/>
                      <a:pt x="14074" y="33847"/>
                      <a:pt x="14074" y="33847"/>
                    </a:cubicBezTo>
                    <a:lnTo>
                      <a:pt x="26931" y="13330"/>
                    </a:lnTo>
                    <a:cubicBezTo>
                      <a:pt x="16635" y="3687"/>
                      <a:pt x="10427" y="0"/>
                      <a:pt x="66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80"/>
              <p:cNvSpPr/>
              <p:nvPr/>
            </p:nvSpPr>
            <p:spPr>
              <a:xfrm flipH="1">
                <a:off x="6234761" y="2598815"/>
                <a:ext cx="1219423" cy="1663116"/>
              </a:xfrm>
              <a:custGeom>
                <a:rect b="b" l="l" r="r" t="t"/>
                <a:pathLst>
                  <a:path extrusionOk="0" h="60236" w="44166">
                    <a:moveTo>
                      <a:pt x="19942" y="0"/>
                    </a:moveTo>
                    <a:cubicBezTo>
                      <a:pt x="13849" y="0"/>
                      <a:pt x="7594" y="2474"/>
                      <a:pt x="4256" y="9961"/>
                    </a:cubicBezTo>
                    <a:cubicBezTo>
                      <a:pt x="0" y="19475"/>
                      <a:pt x="1034" y="57439"/>
                      <a:pt x="1034" y="57439"/>
                    </a:cubicBezTo>
                    <a:cubicBezTo>
                      <a:pt x="8572" y="59536"/>
                      <a:pt x="15877" y="60235"/>
                      <a:pt x="22267" y="60235"/>
                    </a:cubicBezTo>
                    <a:cubicBezTo>
                      <a:pt x="35047" y="60235"/>
                      <a:pt x="44165" y="57439"/>
                      <a:pt x="44165" y="57439"/>
                    </a:cubicBezTo>
                    <a:cubicBezTo>
                      <a:pt x="39971" y="19262"/>
                      <a:pt x="32189" y="1967"/>
                      <a:pt x="24864" y="508"/>
                    </a:cubicBezTo>
                    <a:cubicBezTo>
                      <a:pt x="23278" y="187"/>
                      <a:pt x="21616" y="0"/>
                      <a:pt x="199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80"/>
              <p:cNvSpPr/>
              <p:nvPr/>
            </p:nvSpPr>
            <p:spPr>
              <a:xfrm flipH="1">
                <a:off x="6691308" y="2186504"/>
                <a:ext cx="373480" cy="533149"/>
              </a:xfrm>
              <a:custGeom>
                <a:rect b="b" l="l" r="r" t="t"/>
                <a:pathLst>
                  <a:path extrusionOk="0" h="19310" w="13527">
                    <a:moveTo>
                      <a:pt x="1" y="0"/>
                    </a:moveTo>
                    <a:lnTo>
                      <a:pt x="578" y="15958"/>
                    </a:lnTo>
                    <a:cubicBezTo>
                      <a:pt x="578" y="15958"/>
                      <a:pt x="3746" y="19309"/>
                      <a:pt x="10322" y="19309"/>
                    </a:cubicBezTo>
                    <a:cubicBezTo>
                      <a:pt x="11312" y="19309"/>
                      <a:pt x="12381" y="19233"/>
                      <a:pt x="13527" y="19058"/>
                    </a:cubicBezTo>
                    <a:lnTo>
                      <a:pt x="13527" y="744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1AE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80"/>
              <p:cNvSpPr/>
              <p:nvPr/>
            </p:nvSpPr>
            <p:spPr>
              <a:xfrm flipH="1">
                <a:off x="6421060" y="1795895"/>
                <a:ext cx="580776" cy="666920"/>
              </a:xfrm>
              <a:custGeom>
                <a:rect b="b" l="l" r="r" t="t"/>
                <a:pathLst>
                  <a:path extrusionOk="0" h="24155" w="21035">
                    <a:moveTo>
                      <a:pt x="10148" y="0"/>
                    </a:moveTo>
                    <a:cubicBezTo>
                      <a:pt x="5464" y="0"/>
                      <a:pt x="1" y="1107"/>
                      <a:pt x="1" y="1107"/>
                    </a:cubicBezTo>
                    <a:lnTo>
                      <a:pt x="335" y="19922"/>
                    </a:lnTo>
                    <a:cubicBezTo>
                      <a:pt x="335" y="19922"/>
                      <a:pt x="4151" y="24155"/>
                      <a:pt x="9058" y="24155"/>
                    </a:cubicBezTo>
                    <a:cubicBezTo>
                      <a:pt x="10907" y="24155"/>
                      <a:pt x="12911" y="23554"/>
                      <a:pt x="14925" y="21898"/>
                    </a:cubicBezTo>
                    <a:cubicBezTo>
                      <a:pt x="21034" y="16913"/>
                      <a:pt x="16749" y="955"/>
                      <a:pt x="13800" y="317"/>
                    </a:cubicBezTo>
                    <a:cubicBezTo>
                      <a:pt x="12740" y="89"/>
                      <a:pt x="11475" y="0"/>
                      <a:pt x="10148" y="0"/>
                    </a:cubicBezTo>
                    <a:close/>
                  </a:path>
                </a:pathLst>
              </a:custGeom>
              <a:solidFill>
                <a:srgbClr val="F1AE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80"/>
              <p:cNvSpPr/>
              <p:nvPr/>
            </p:nvSpPr>
            <p:spPr>
              <a:xfrm flipH="1">
                <a:off x="6384980" y="1651850"/>
                <a:ext cx="834209" cy="686550"/>
              </a:xfrm>
              <a:custGeom>
                <a:rect b="b" l="l" r="r" t="t"/>
                <a:pathLst>
                  <a:path extrusionOk="0" h="24866" w="30214">
                    <a:moveTo>
                      <a:pt x="14090" y="0"/>
                    </a:moveTo>
                    <a:cubicBezTo>
                      <a:pt x="13480" y="0"/>
                      <a:pt x="12893" y="22"/>
                      <a:pt x="12341" y="63"/>
                    </a:cubicBezTo>
                    <a:cubicBezTo>
                      <a:pt x="6140" y="549"/>
                      <a:pt x="1368" y="3923"/>
                      <a:pt x="669" y="9941"/>
                    </a:cubicBezTo>
                    <a:cubicBezTo>
                      <a:pt x="0" y="15686"/>
                      <a:pt x="2614" y="24319"/>
                      <a:pt x="5076" y="24866"/>
                    </a:cubicBezTo>
                    <a:lnTo>
                      <a:pt x="8389" y="22130"/>
                    </a:lnTo>
                    <a:cubicBezTo>
                      <a:pt x="8480" y="20124"/>
                      <a:pt x="9423" y="9486"/>
                      <a:pt x="9423" y="9486"/>
                    </a:cubicBezTo>
                    <a:cubicBezTo>
                      <a:pt x="9423" y="9486"/>
                      <a:pt x="13136" y="9601"/>
                      <a:pt x="16185" y="9601"/>
                    </a:cubicBezTo>
                    <a:cubicBezTo>
                      <a:pt x="17273" y="9601"/>
                      <a:pt x="18278" y="9586"/>
                      <a:pt x="18997" y="9546"/>
                    </a:cubicBezTo>
                    <a:cubicBezTo>
                      <a:pt x="23162" y="9334"/>
                      <a:pt x="30213" y="9759"/>
                      <a:pt x="26414" y="4440"/>
                    </a:cubicBezTo>
                    <a:cubicBezTo>
                      <a:pt x="24065" y="1130"/>
                      <a:pt x="18482" y="0"/>
                      <a:pt x="140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80"/>
              <p:cNvSpPr/>
              <p:nvPr/>
            </p:nvSpPr>
            <p:spPr>
              <a:xfrm flipH="1">
                <a:off x="6987540" y="2168806"/>
                <a:ext cx="212459" cy="189239"/>
              </a:xfrm>
              <a:custGeom>
                <a:rect b="b" l="l" r="r" t="t"/>
                <a:pathLst>
                  <a:path extrusionOk="0" h="6854" w="7695">
                    <a:moveTo>
                      <a:pt x="4492" y="0"/>
                    </a:moveTo>
                    <a:cubicBezTo>
                      <a:pt x="3754" y="0"/>
                      <a:pt x="2953" y="239"/>
                      <a:pt x="2162" y="915"/>
                    </a:cubicBezTo>
                    <a:cubicBezTo>
                      <a:pt x="0" y="2782"/>
                      <a:pt x="1174" y="6853"/>
                      <a:pt x="4753" y="6853"/>
                    </a:cubicBezTo>
                    <a:cubicBezTo>
                      <a:pt x="5603" y="6853"/>
                      <a:pt x="6587" y="6624"/>
                      <a:pt x="7694" y="6082"/>
                    </a:cubicBezTo>
                    <a:lnTo>
                      <a:pt x="7694" y="1401"/>
                    </a:lnTo>
                    <a:cubicBezTo>
                      <a:pt x="7694" y="1401"/>
                      <a:pt x="6279" y="0"/>
                      <a:pt x="4492" y="0"/>
                    </a:cubicBezTo>
                    <a:close/>
                  </a:path>
                </a:pathLst>
              </a:custGeom>
              <a:solidFill>
                <a:srgbClr val="F1AE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80"/>
              <p:cNvSpPr/>
              <p:nvPr/>
            </p:nvSpPr>
            <p:spPr>
              <a:xfrm flipH="1">
                <a:off x="5712730" y="2763899"/>
                <a:ext cx="477543" cy="772942"/>
              </a:xfrm>
              <a:custGeom>
                <a:rect b="b" l="l" r="r" t="t"/>
                <a:pathLst>
                  <a:path extrusionOk="0" h="27995" w="17296">
                    <a:moveTo>
                      <a:pt x="17295" y="0"/>
                    </a:moveTo>
                    <a:lnTo>
                      <a:pt x="3739" y="2584"/>
                    </a:lnTo>
                    <a:lnTo>
                      <a:pt x="0" y="27995"/>
                    </a:lnTo>
                    <a:lnTo>
                      <a:pt x="14104" y="24621"/>
                    </a:lnTo>
                    <a:lnTo>
                      <a:pt x="172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80"/>
              <p:cNvSpPr/>
              <p:nvPr/>
            </p:nvSpPr>
            <p:spPr>
              <a:xfrm flipH="1">
                <a:off x="5982158" y="2766688"/>
                <a:ext cx="1502812" cy="1221273"/>
              </a:xfrm>
              <a:custGeom>
                <a:rect b="b" l="l" r="r" t="t"/>
                <a:pathLst>
                  <a:path extrusionOk="0" h="44233" w="54430">
                    <a:moveTo>
                      <a:pt x="10428" y="0"/>
                    </a:moveTo>
                    <a:cubicBezTo>
                      <a:pt x="1154" y="0"/>
                      <a:pt x="0" y="16690"/>
                      <a:pt x="1419" y="27012"/>
                    </a:cubicBezTo>
                    <a:cubicBezTo>
                      <a:pt x="2751" y="36778"/>
                      <a:pt x="12001" y="44233"/>
                      <a:pt x="22598" y="44233"/>
                    </a:cubicBezTo>
                    <a:cubicBezTo>
                      <a:pt x="24337" y="44233"/>
                      <a:pt x="26112" y="44032"/>
                      <a:pt x="27894" y="43608"/>
                    </a:cubicBezTo>
                    <a:cubicBezTo>
                      <a:pt x="40599" y="40629"/>
                      <a:pt x="48046" y="26830"/>
                      <a:pt x="48046" y="26830"/>
                    </a:cubicBezTo>
                    <a:cubicBezTo>
                      <a:pt x="54429" y="25371"/>
                      <a:pt x="53821" y="18896"/>
                      <a:pt x="53821" y="18896"/>
                    </a:cubicBezTo>
                    <a:cubicBezTo>
                      <a:pt x="54277" y="17286"/>
                      <a:pt x="53487" y="16465"/>
                      <a:pt x="53487" y="16465"/>
                    </a:cubicBezTo>
                    <a:cubicBezTo>
                      <a:pt x="54005" y="15285"/>
                      <a:pt x="53972" y="13669"/>
                      <a:pt x="53391" y="13669"/>
                    </a:cubicBezTo>
                    <a:cubicBezTo>
                      <a:pt x="53118" y="13669"/>
                      <a:pt x="52725" y="14024"/>
                      <a:pt x="52210" y="14945"/>
                    </a:cubicBezTo>
                    <a:cubicBezTo>
                      <a:pt x="50600" y="17802"/>
                      <a:pt x="48229" y="19960"/>
                      <a:pt x="48229" y="19960"/>
                    </a:cubicBezTo>
                    <a:lnTo>
                      <a:pt x="48806" y="16526"/>
                    </a:lnTo>
                    <a:lnTo>
                      <a:pt x="48806" y="16526"/>
                    </a:lnTo>
                    <a:cubicBezTo>
                      <a:pt x="46040" y="17286"/>
                      <a:pt x="44703" y="23669"/>
                      <a:pt x="44703" y="23669"/>
                    </a:cubicBezTo>
                    <a:cubicBezTo>
                      <a:pt x="44703" y="23669"/>
                      <a:pt x="33594" y="31099"/>
                      <a:pt x="25704" y="31099"/>
                    </a:cubicBezTo>
                    <a:cubicBezTo>
                      <a:pt x="24839" y="31099"/>
                      <a:pt x="24012" y="31010"/>
                      <a:pt x="23243" y="30812"/>
                    </a:cubicBezTo>
                    <a:cubicBezTo>
                      <a:pt x="15432" y="28805"/>
                      <a:pt x="17803" y="1845"/>
                      <a:pt x="13213" y="446"/>
                    </a:cubicBezTo>
                    <a:cubicBezTo>
                      <a:pt x="12212" y="143"/>
                      <a:pt x="11285" y="0"/>
                      <a:pt x="10428" y="0"/>
                    </a:cubicBezTo>
                    <a:close/>
                  </a:path>
                </a:pathLst>
              </a:custGeom>
              <a:solidFill>
                <a:srgbClr val="F1AE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80"/>
              <p:cNvSpPr/>
              <p:nvPr/>
            </p:nvSpPr>
            <p:spPr>
              <a:xfrm flipH="1">
                <a:off x="6878461" y="2665302"/>
                <a:ext cx="610126" cy="936172"/>
              </a:xfrm>
              <a:custGeom>
                <a:rect b="b" l="l" r="r" t="t"/>
                <a:pathLst>
                  <a:path extrusionOk="0" h="33907" w="22098">
                    <a:moveTo>
                      <a:pt x="12274" y="0"/>
                    </a:moveTo>
                    <a:cubicBezTo>
                      <a:pt x="12146" y="0"/>
                      <a:pt x="12016" y="5"/>
                      <a:pt x="11885" y="15"/>
                    </a:cubicBezTo>
                    <a:cubicBezTo>
                      <a:pt x="2493" y="684"/>
                      <a:pt x="213" y="11413"/>
                      <a:pt x="0" y="33906"/>
                    </a:cubicBezTo>
                    <a:cubicBezTo>
                      <a:pt x="0" y="33906"/>
                      <a:pt x="8967" y="32751"/>
                      <a:pt x="22098" y="23936"/>
                    </a:cubicBezTo>
                    <a:cubicBezTo>
                      <a:pt x="22098" y="23936"/>
                      <a:pt x="21300" y="0"/>
                      <a:pt x="122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/>
              </a:p>
            </p:txBody>
          </p:sp>
        </p:grpSp>
        <p:grpSp>
          <p:nvGrpSpPr>
            <p:cNvPr id="833" name="Google Shape;833;p80"/>
            <p:cNvGrpSpPr/>
            <p:nvPr/>
          </p:nvGrpSpPr>
          <p:grpSpPr>
            <a:xfrm>
              <a:off x="4540151" y="3579200"/>
              <a:ext cx="4603842" cy="1580125"/>
              <a:chOff x="4571976" y="3579200"/>
              <a:chExt cx="4603842" cy="1580125"/>
            </a:xfrm>
          </p:grpSpPr>
          <p:grpSp>
            <p:nvGrpSpPr>
              <p:cNvPr id="834" name="Google Shape;834;p80"/>
              <p:cNvGrpSpPr/>
              <p:nvPr/>
            </p:nvGrpSpPr>
            <p:grpSpPr>
              <a:xfrm>
                <a:off x="4953001" y="3579200"/>
                <a:ext cx="1781686" cy="968346"/>
                <a:chOff x="4428400" y="3317850"/>
                <a:chExt cx="1904325" cy="1035000"/>
              </a:xfrm>
            </p:grpSpPr>
            <p:sp>
              <p:nvSpPr>
                <p:cNvPr id="835" name="Google Shape;835;p80"/>
                <p:cNvSpPr/>
                <p:nvPr/>
              </p:nvSpPr>
              <p:spPr>
                <a:xfrm>
                  <a:off x="5002875" y="4254025"/>
                  <a:ext cx="1329850" cy="95100"/>
                </a:xfrm>
                <a:custGeom>
                  <a:rect b="b" l="l" r="r" t="t"/>
                  <a:pathLst>
                    <a:path extrusionOk="0" h="3804" w="53194">
                      <a:moveTo>
                        <a:pt x="1885" y="1"/>
                      </a:moveTo>
                      <a:cubicBezTo>
                        <a:pt x="821" y="1"/>
                        <a:pt x="1" y="882"/>
                        <a:pt x="1" y="1916"/>
                      </a:cubicBezTo>
                      <a:cubicBezTo>
                        <a:pt x="1" y="2980"/>
                        <a:pt x="882" y="3800"/>
                        <a:pt x="1885" y="3800"/>
                      </a:cubicBezTo>
                      <a:lnTo>
                        <a:pt x="51248" y="3800"/>
                      </a:lnTo>
                      <a:cubicBezTo>
                        <a:pt x="51283" y="3802"/>
                        <a:pt x="51317" y="3803"/>
                        <a:pt x="51351" y="3803"/>
                      </a:cubicBezTo>
                      <a:cubicBezTo>
                        <a:pt x="52368" y="3803"/>
                        <a:pt x="53193" y="2945"/>
                        <a:pt x="53193" y="1916"/>
                      </a:cubicBezTo>
                      <a:cubicBezTo>
                        <a:pt x="53193" y="852"/>
                        <a:pt x="52312" y="1"/>
                        <a:pt x="513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6" name="Google Shape;836;p80"/>
                <p:cNvSpPr/>
                <p:nvPr/>
              </p:nvSpPr>
              <p:spPr>
                <a:xfrm>
                  <a:off x="4428400" y="3317850"/>
                  <a:ext cx="1304000" cy="1035000"/>
                </a:xfrm>
                <a:custGeom>
                  <a:rect b="b" l="l" r="r" t="t"/>
                  <a:pathLst>
                    <a:path extrusionOk="0" h="41400" w="52160">
                      <a:moveTo>
                        <a:pt x="3800" y="0"/>
                      </a:moveTo>
                      <a:cubicBezTo>
                        <a:pt x="1703" y="0"/>
                        <a:pt x="0" y="1703"/>
                        <a:pt x="0" y="3800"/>
                      </a:cubicBezTo>
                      <a:lnTo>
                        <a:pt x="0" y="37600"/>
                      </a:lnTo>
                      <a:cubicBezTo>
                        <a:pt x="0" y="39697"/>
                        <a:pt x="1703" y="41399"/>
                        <a:pt x="3800" y="41399"/>
                      </a:cubicBezTo>
                      <a:lnTo>
                        <a:pt x="48360" y="41399"/>
                      </a:lnTo>
                      <a:cubicBezTo>
                        <a:pt x="50457" y="41399"/>
                        <a:pt x="52159" y="39697"/>
                        <a:pt x="52159" y="37600"/>
                      </a:cubicBezTo>
                      <a:lnTo>
                        <a:pt x="52159" y="3800"/>
                      </a:lnTo>
                      <a:cubicBezTo>
                        <a:pt x="52159" y="1703"/>
                        <a:pt x="50457" y="0"/>
                        <a:pt x="4836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37" name="Google Shape;837;p80"/>
              <p:cNvGrpSpPr/>
              <p:nvPr/>
            </p:nvGrpSpPr>
            <p:grpSpPr>
              <a:xfrm>
                <a:off x="4571976" y="4514025"/>
                <a:ext cx="4603842" cy="645300"/>
                <a:chOff x="3789375" y="4514025"/>
                <a:chExt cx="5386500" cy="645300"/>
              </a:xfrm>
            </p:grpSpPr>
            <p:sp>
              <p:nvSpPr>
                <p:cNvPr id="838" name="Google Shape;838;p80"/>
                <p:cNvSpPr/>
                <p:nvPr/>
              </p:nvSpPr>
              <p:spPr>
                <a:xfrm>
                  <a:off x="4897800" y="4514025"/>
                  <a:ext cx="3283200" cy="645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39" name="Google Shape;839;p80"/>
                <p:cNvCxnSpPr/>
                <p:nvPr/>
              </p:nvCxnSpPr>
              <p:spPr>
                <a:xfrm>
                  <a:off x="3789375" y="4528125"/>
                  <a:ext cx="53865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840" name="Google Shape;840;p80"/>
              <p:cNvSpPr/>
              <p:nvPr/>
            </p:nvSpPr>
            <p:spPr>
              <a:xfrm>
                <a:off x="5451000" y="3988825"/>
                <a:ext cx="149100" cy="149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81"/>
          <p:cNvSpPr/>
          <p:nvPr/>
        </p:nvSpPr>
        <p:spPr>
          <a:xfrm>
            <a:off x="3775125" y="2139200"/>
            <a:ext cx="5368800" cy="13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81"/>
          <p:cNvSpPr txBox="1"/>
          <p:nvPr>
            <p:ph type="title"/>
          </p:nvPr>
        </p:nvSpPr>
        <p:spPr>
          <a:xfrm flipH="1">
            <a:off x="4656525" y="2437750"/>
            <a:ext cx="4073100" cy="8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grpSp>
        <p:nvGrpSpPr>
          <p:cNvPr id="847" name="Google Shape;847;p81"/>
          <p:cNvGrpSpPr/>
          <p:nvPr/>
        </p:nvGrpSpPr>
        <p:grpSpPr>
          <a:xfrm>
            <a:off x="721675" y="1284550"/>
            <a:ext cx="4073232" cy="3697025"/>
            <a:chOff x="721675" y="1284550"/>
            <a:chExt cx="4073232" cy="3697025"/>
          </a:xfrm>
        </p:grpSpPr>
        <p:sp>
          <p:nvSpPr>
            <p:cNvPr id="848" name="Google Shape;848;p81"/>
            <p:cNvSpPr/>
            <p:nvPr/>
          </p:nvSpPr>
          <p:spPr>
            <a:xfrm>
              <a:off x="3032086" y="3330879"/>
              <a:ext cx="750826" cy="1551881"/>
            </a:xfrm>
            <a:custGeom>
              <a:rect b="b" l="l" r="r" t="t"/>
              <a:pathLst>
                <a:path extrusionOk="0" h="54409" w="26324">
                  <a:moveTo>
                    <a:pt x="18116" y="0"/>
                  </a:moveTo>
                  <a:lnTo>
                    <a:pt x="14439" y="49271"/>
                  </a:lnTo>
                  <a:lnTo>
                    <a:pt x="1" y="54043"/>
                  </a:lnTo>
                  <a:lnTo>
                    <a:pt x="18755" y="54408"/>
                  </a:lnTo>
                  <a:lnTo>
                    <a:pt x="18967" y="49362"/>
                  </a:lnTo>
                  <a:cubicBezTo>
                    <a:pt x="18967" y="49362"/>
                    <a:pt x="22980" y="28116"/>
                    <a:pt x="24135" y="20973"/>
                  </a:cubicBezTo>
                  <a:cubicBezTo>
                    <a:pt x="25867" y="10365"/>
                    <a:pt x="26323" y="395"/>
                    <a:pt x="26323" y="395"/>
                  </a:cubicBezTo>
                  <a:lnTo>
                    <a:pt x="18116" y="0"/>
                  </a:ln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81"/>
            <p:cNvSpPr/>
            <p:nvPr/>
          </p:nvSpPr>
          <p:spPr>
            <a:xfrm>
              <a:off x="3848762" y="3314393"/>
              <a:ext cx="852252" cy="1634339"/>
            </a:xfrm>
            <a:custGeom>
              <a:rect b="b" l="l" r="r" t="t"/>
              <a:pathLst>
                <a:path extrusionOk="0" h="57300" w="29880">
                  <a:moveTo>
                    <a:pt x="10487" y="1"/>
                  </a:moveTo>
                  <a:lnTo>
                    <a:pt x="0" y="244"/>
                  </a:lnTo>
                  <a:lnTo>
                    <a:pt x="11763" y="51308"/>
                  </a:lnTo>
                  <a:cubicBezTo>
                    <a:pt x="11763" y="51308"/>
                    <a:pt x="11520" y="55321"/>
                    <a:pt x="11520" y="55868"/>
                  </a:cubicBezTo>
                  <a:cubicBezTo>
                    <a:pt x="11520" y="56427"/>
                    <a:pt x="25592" y="57299"/>
                    <a:pt x="28007" y="57299"/>
                  </a:cubicBezTo>
                  <a:cubicBezTo>
                    <a:pt x="28087" y="57299"/>
                    <a:pt x="28154" y="57298"/>
                    <a:pt x="28208" y="57296"/>
                  </a:cubicBezTo>
                  <a:cubicBezTo>
                    <a:pt x="29879" y="57235"/>
                    <a:pt x="15776" y="51065"/>
                    <a:pt x="15776" y="51065"/>
                  </a:cubicBezTo>
                  <a:lnTo>
                    <a:pt x="10487" y="1"/>
                  </a:ln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81"/>
            <p:cNvSpPr/>
            <p:nvPr/>
          </p:nvSpPr>
          <p:spPr>
            <a:xfrm>
              <a:off x="3358066" y="2577492"/>
              <a:ext cx="1021305" cy="2170306"/>
            </a:xfrm>
            <a:custGeom>
              <a:rect b="b" l="l" r="r" t="t"/>
              <a:pathLst>
                <a:path extrusionOk="0" h="76091" w="35807">
                  <a:moveTo>
                    <a:pt x="8633" y="0"/>
                  </a:moveTo>
                  <a:lnTo>
                    <a:pt x="8481" y="2888"/>
                  </a:lnTo>
                  <a:lnTo>
                    <a:pt x="0" y="73862"/>
                  </a:lnTo>
                  <a:cubicBezTo>
                    <a:pt x="0" y="73862"/>
                    <a:pt x="2347" y="74892"/>
                    <a:pt x="5563" y="74892"/>
                  </a:cubicBezTo>
                  <a:cubicBezTo>
                    <a:pt x="6800" y="74892"/>
                    <a:pt x="8165" y="74740"/>
                    <a:pt x="9575" y="74318"/>
                  </a:cubicBezTo>
                  <a:lnTo>
                    <a:pt x="17052" y="30214"/>
                  </a:lnTo>
                  <a:lnTo>
                    <a:pt x="25594" y="75807"/>
                  </a:lnTo>
                  <a:cubicBezTo>
                    <a:pt x="25594" y="75807"/>
                    <a:pt x="27424" y="76091"/>
                    <a:pt x="29758" y="76091"/>
                  </a:cubicBezTo>
                  <a:cubicBezTo>
                    <a:pt x="31679" y="76091"/>
                    <a:pt x="33941" y="75899"/>
                    <a:pt x="35807" y="75199"/>
                  </a:cubicBezTo>
                  <a:lnTo>
                    <a:pt x="27113" y="851"/>
                  </a:lnTo>
                  <a:lnTo>
                    <a:pt x="8633" y="0"/>
                  </a:lnTo>
                  <a:close/>
                </a:path>
              </a:pathLst>
            </a:custGeom>
            <a:solidFill>
              <a:srgbClr val="424C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81"/>
            <p:cNvSpPr/>
            <p:nvPr/>
          </p:nvSpPr>
          <p:spPr>
            <a:xfrm>
              <a:off x="2881603" y="2000772"/>
              <a:ext cx="590929" cy="521933"/>
            </a:xfrm>
            <a:custGeom>
              <a:rect b="b" l="l" r="r" t="t"/>
              <a:pathLst>
                <a:path extrusionOk="0" h="18299" w="20718">
                  <a:moveTo>
                    <a:pt x="854" y="1"/>
                  </a:moveTo>
                  <a:cubicBezTo>
                    <a:pt x="1" y="1"/>
                    <a:pt x="1365" y="1502"/>
                    <a:pt x="1629" y="1649"/>
                  </a:cubicBezTo>
                  <a:cubicBezTo>
                    <a:pt x="1629" y="1649"/>
                    <a:pt x="1204" y="2287"/>
                    <a:pt x="1781" y="3138"/>
                  </a:cubicBezTo>
                  <a:cubicBezTo>
                    <a:pt x="1781" y="3138"/>
                    <a:pt x="1477" y="3898"/>
                    <a:pt x="2115" y="4567"/>
                  </a:cubicBezTo>
                  <a:cubicBezTo>
                    <a:pt x="2115" y="4567"/>
                    <a:pt x="1872" y="5995"/>
                    <a:pt x="3453" y="7120"/>
                  </a:cubicBezTo>
                  <a:cubicBezTo>
                    <a:pt x="5064" y="8275"/>
                    <a:pt x="9350" y="9673"/>
                    <a:pt x="9350" y="9673"/>
                  </a:cubicBezTo>
                  <a:cubicBezTo>
                    <a:pt x="9350" y="9673"/>
                    <a:pt x="16028" y="18299"/>
                    <a:pt x="19560" y="18299"/>
                  </a:cubicBezTo>
                  <a:cubicBezTo>
                    <a:pt x="19720" y="18299"/>
                    <a:pt x="19873" y="18281"/>
                    <a:pt x="20018" y="18245"/>
                  </a:cubicBezTo>
                  <a:lnTo>
                    <a:pt x="20718" y="13017"/>
                  </a:lnTo>
                  <a:lnTo>
                    <a:pt x="20718" y="13017"/>
                  </a:lnTo>
                  <a:cubicBezTo>
                    <a:pt x="20691" y="13044"/>
                    <a:pt x="20646" y="13056"/>
                    <a:pt x="20584" y="13056"/>
                  </a:cubicBezTo>
                  <a:cubicBezTo>
                    <a:pt x="19334" y="13056"/>
                    <a:pt x="11295" y="7697"/>
                    <a:pt x="11295" y="7697"/>
                  </a:cubicBezTo>
                  <a:cubicBezTo>
                    <a:pt x="11295" y="7697"/>
                    <a:pt x="13027" y="4688"/>
                    <a:pt x="11447" y="3108"/>
                  </a:cubicBezTo>
                  <a:cubicBezTo>
                    <a:pt x="10046" y="1707"/>
                    <a:pt x="7864" y="7"/>
                    <a:pt x="7218" y="7"/>
                  </a:cubicBezTo>
                  <a:cubicBezTo>
                    <a:pt x="7122" y="7"/>
                    <a:pt x="7059" y="46"/>
                    <a:pt x="7040" y="129"/>
                  </a:cubicBezTo>
                  <a:cubicBezTo>
                    <a:pt x="6888" y="767"/>
                    <a:pt x="9988" y="3168"/>
                    <a:pt x="9654" y="3807"/>
                  </a:cubicBezTo>
                  <a:cubicBezTo>
                    <a:pt x="9630" y="3851"/>
                    <a:pt x="9574" y="3871"/>
                    <a:pt x="9488" y="3871"/>
                  </a:cubicBezTo>
                  <a:cubicBezTo>
                    <a:pt x="8339" y="3871"/>
                    <a:pt x="1951" y="149"/>
                    <a:pt x="960" y="7"/>
                  </a:cubicBezTo>
                  <a:cubicBezTo>
                    <a:pt x="922" y="3"/>
                    <a:pt x="886" y="1"/>
                    <a:pt x="854" y="1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81"/>
            <p:cNvSpPr/>
            <p:nvPr/>
          </p:nvSpPr>
          <p:spPr>
            <a:xfrm>
              <a:off x="2927182" y="2046921"/>
              <a:ext cx="94524" cy="52909"/>
            </a:xfrm>
            <a:custGeom>
              <a:rect b="b" l="l" r="r" t="t"/>
              <a:pathLst>
                <a:path extrusionOk="0" h="1855" w="3314">
                  <a:moveTo>
                    <a:pt x="61" y="0"/>
                  </a:moveTo>
                  <a:cubicBezTo>
                    <a:pt x="31" y="0"/>
                    <a:pt x="31" y="0"/>
                    <a:pt x="1" y="31"/>
                  </a:cubicBezTo>
                  <a:lnTo>
                    <a:pt x="1" y="61"/>
                  </a:lnTo>
                  <a:cubicBezTo>
                    <a:pt x="1" y="61"/>
                    <a:pt x="1" y="122"/>
                    <a:pt x="31" y="122"/>
                  </a:cubicBezTo>
                  <a:lnTo>
                    <a:pt x="3223" y="1854"/>
                  </a:lnTo>
                  <a:cubicBezTo>
                    <a:pt x="3253" y="1854"/>
                    <a:pt x="3253" y="1824"/>
                    <a:pt x="3314" y="1824"/>
                  </a:cubicBezTo>
                  <a:cubicBezTo>
                    <a:pt x="3314" y="1794"/>
                    <a:pt x="3314" y="1794"/>
                    <a:pt x="3253" y="1733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6D1B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81"/>
            <p:cNvSpPr/>
            <p:nvPr/>
          </p:nvSpPr>
          <p:spPr>
            <a:xfrm>
              <a:off x="2932401" y="2089391"/>
              <a:ext cx="71962" cy="46748"/>
            </a:xfrm>
            <a:custGeom>
              <a:rect b="b" l="l" r="r" t="t"/>
              <a:pathLst>
                <a:path extrusionOk="0" h="1639" w="2523">
                  <a:moveTo>
                    <a:pt x="0" y="1"/>
                  </a:moveTo>
                  <a:lnTo>
                    <a:pt x="0" y="31"/>
                  </a:lnTo>
                  <a:cubicBezTo>
                    <a:pt x="0" y="31"/>
                    <a:pt x="0" y="61"/>
                    <a:pt x="30" y="61"/>
                  </a:cubicBezTo>
                  <a:lnTo>
                    <a:pt x="2462" y="1612"/>
                  </a:lnTo>
                  <a:cubicBezTo>
                    <a:pt x="2452" y="1632"/>
                    <a:pt x="2449" y="1639"/>
                    <a:pt x="2451" y="1639"/>
                  </a:cubicBezTo>
                  <a:cubicBezTo>
                    <a:pt x="2455" y="1639"/>
                    <a:pt x="2482" y="1612"/>
                    <a:pt x="2523" y="1612"/>
                  </a:cubicBezTo>
                  <a:lnTo>
                    <a:pt x="2523" y="155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6D1B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81"/>
            <p:cNvSpPr/>
            <p:nvPr/>
          </p:nvSpPr>
          <p:spPr>
            <a:xfrm>
              <a:off x="2941072" y="2129265"/>
              <a:ext cx="50285" cy="31032"/>
            </a:xfrm>
            <a:custGeom>
              <a:rect b="b" l="l" r="r" t="t"/>
              <a:pathLst>
                <a:path extrusionOk="0" h="1088" w="1763">
                  <a:moveTo>
                    <a:pt x="0" y="1"/>
                  </a:moveTo>
                  <a:lnTo>
                    <a:pt x="0" y="31"/>
                  </a:lnTo>
                  <a:cubicBezTo>
                    <a:pt x="0" y="31"/>
                    <a:pt x="0" y="62"/>
                    <a:pt x="30" y="62"/>
                  </a:cubicBezTo>
                  <a:lnTo>
                    <a:pt x="1702" y="1065"/>
                  </a:lnTo>
                  <a:cubicBezTo>
                    <a:pt x="1702" y="1080"/>
                    <a:pt x="1717" y="1087"/>
                    <a:pt x="1733" y="1087"/>
                  </a:cubicBezTo>
                  <a:cubicBezTo>
                    <a:pt x="1748" y="1087"/>
                    <a:pt x="1763" y="1080"/>
                    <a:pt x="1763" y="1065"/>
                  </a:cubicBezTo>
                  <a:lnTo>
                    <a:pt x="1763" y="973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6D1B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81"/>
            <p:cNvSpPr/>
            <p:nvPr/>
          </p:nvSpPr>
          <p:spPr>
            <a:xfrm>
              <a:off x="3132656" y="2191700"/>
              <a:ext cx="192498" cy="232373"/>
            </a:xfrm>
            <a:custGeom>
              <a:rect b="b" l="l" r="r" t="t"/>
              <a:pathLst>
                <a:path extrusionOk="0" h="8147" w="6749">
                  <a:moveTo>
                    <a:pt x="3891" y="0"/>
                  </a:moveTo>
                  <a:lnTo>
                    <a:pt x="0" y="5563"/>
                  </a:lnTo>
                  <a:lnTo>
                    <a:pt x="3162" y="8146"/>
                  </a:lnTo>
                  <a:lnTo>
                    <a:pt x="6748" y="2128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81"/>
            <p:cNvSpPr/>
            <p:nvPr/>
          </p:nvSpPr>
          <p:spPr>
            <a:xfrm>
              <a:off x="3179460" y="1894327"/>
              <a:ext cx="467341" cy="678864"/>
            </a:xfrm>
            <a:custGeom>
              <a:rect b="b" l="l" r="r" t="t"/>
              <a:pathLst>
                <a:path extrusionOk="0" h="23801" w="16385">
                  <a:moveTo>
                    <a:pt x="15442" y="1"/>
                  </a:moveTo>
                  <a:cubicBezTo>
                    <a:pt x="14348" y="335"/>
                    <a:pt x="8390" y="14043"/>
                    <a:pt x="8390" y="14043"/>
                  </a:cubicBezTo>
                  <a:lnTo>
                    <a:pt x="4591" y="11581"/>
                  </a:lnTo>
                  <a:lnTo>
                    <a:pt x="1" y="18481"/>
                  </a:lnTo>
                  <a:cubicBezTo>
                    <a:pt x="1" y="18481"/>
                    <a:pt x="8664" y="23800"/>
                    <a:pt x="10062" y="23800"/>
                  </a:cubicBezTo>
                  <a:cubicBezTo>
                    <a:pt x="11460" y="23800"/>
                    <a:pt x="16384" y="14439"/>
                    <a:pt x="16384" y="14439"/>
                  </a:cubicBezTo>
                  <a:lnTo>
                    <a:pt x="154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81"/>
            <p:cNvSpPr/>
            <p:nvPr/>
          </p:nvSpPr>
          <p:spPr>
            <a:xfrm>
              <a:off x="2713921" y="1791248"/>
              <a:ext cx="492469" cy="625812"/>
            </a:xfrm>
            <a:custGeom>
              <a:rect b="b" l="l" r="r" t="t"/>
              <a:pathLst>
                <a:path extrusionOk="0" h="21941" w="17266">
                  <a:moveTo>
                    <a:pt x="11909" y="0"/>
                  </a:moveTo>
                  <a:cubicBezTo>
                    <a:pt x="11821" y="0"/>
                    <a:pt x="11731" y="9"/>
                    <a:pt x="11642" y="28"/>
                  </a:cubicBezTo>
                  <a:lnTo>
                    <a:pt x="1155" y="2460"/>
                  </a:lnTo>
                  <a:cubicBezTo>
                    <a:pt x="456" y="2642"/>
                    <a:pt x="0" y="3402"/>
                    <a:pt x="183" y="4223"/>
                  </a:cubicBezTo>
                  <a:lnTo>
                    <a:pt x="3982" y="20788"/>
                  </a:lnTo>
                  <a:cubicBezTo>
                    <a:pt x="4142" y="21481"/>
                    <a:pt x="4723" y="21940"/>
                    <a:pt x="5355" y="21940"/>
                  </a:cubicBezTo>
                  <a:cubicBezTo>
                    <a:pt x="5444" y="21940"/>
                    <a:pt x="5534" y="21931"/>
                    <a:pt x="5624" y="21913"/>
                  </a:cubicBezTo>
                  <a:lnTo>
                    <a:pt x="16110" y="19481"/>
                  </a:lnTo>
                  <a:cubicBezTo>
                    <a:pt x="16809" y="19299"/>
                    <a:pt x="17265" y="18539"/>
                    <a:pt x="17083" y="17749"/>
                  </a:cubicBezTo>
                  <a:lnTo>
                    <a:pt x="13283" y="1183"/>
                  </a:lnTo>
                  <a:cubicBezTo>
                    <a:pt x="13123" y="463"/>
                    <a:pt x="12542" y="0"/>
                    <a:pt x="11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81"/>
            <p:cNvSpPr/>
            <p:nvPr/>
          </p:nvSpPr>
          <p:spPr>
            <a:xfrm>
              <a:off x="2757275" y="1830922"/>
              <a:ext cx="403166" cy="530319"/>
            </a:xfrm>
            <a:custGeom>
              <a:rect b="b" l="l" r="r" t="t"/>
              <a:pathLst>
                <a:path extrusionOk="0" h="18593" w="14135">
                  <a:moveTo>
                    <a:pt x="10168" y="0"/>
                  </a:moveTo>
                  <a:cubicBezTo>
                    <a:pt x="10153" y="0"/>
                    <a:pt x="10138" y="2"/>
                    <a:pt x="10122" y="5"/>
                  </a:cubicBezTo>
                  <a:lnTo>
                    <a:pt x="213" y="2315"/>
                  </a:lnTo>
                  <a:cubicBezTo>
                    <a:pt x="61" y="2376"/>
                    <a:pt x="0" y="2528"/>
                    <a:pt x="31" y="2680"/>
                  </a:cubicBezTo>
                  <a:lnTo>
                    <a:pt x="3678" y="18364"/>
                  </a:lnTo>
                  <a:cubicBezTo>
                    <a:pt x="3703" y="18488"/>
                    <a:pt x="3789" y="18592"/>
                    <a:pt x="3903" y="18592"/>
                  </a:cubicBezTo>
                  <a:cubicBezTo>
                    <a:pt x="3928" y="18592"/>
                    <a:pt x="3955" y="18587"/>
                    <a:pt x="3982" y="18576"/>
                  </a:cubicBezTo>
                  <a:lnTo>
                    <a:pt x="13891" y="16266"/>
                  </a:lnTo>
                  <a:cubicBezTo>
                    <a:pt x="14043" y="16236"/>
                    <a:pt x="14134" y="16084"/>
                    <a:pt x="14073" y="15932"/>
                  </a:cubicBezTo>
                  <a:lnTo>
                    <a:pt x="10426" y="248"/>
                  </a:lnTo>
                  <a:cubicBezTo>
                    <a:pt x="10399" y="112"/>
                    <a:pt x="10298" y="0"/>
                    <a:pt x="10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81"/>
            <p:cNvSpPr/>
            <p:nvPr/>
          </p:nvSpPr>
          <p:spPr>
            <a:xfrm>
              <a:off x="3002623" y="2337049"/>
              <a:ext cx="31232" cy="32687"/>
            </a:xfrm>
            <a:custGeom>
              <a:rect b="b" l="l" r="r" t="t"/>
              <a:pathLst>
                <a:path extrusionOk="0" h="1146" w="1095">
                  <a:moveTo>
                    <a:pt x="490" y="0"/>
                  </a:moveTo>
                  <a:cubicBezTo>
                    <a:pt x="458" y="0"/>
                    <a:pt x="427" y="4"/>
                    <a:pt x="395" y="11"/>
                  </a:cubicBezTo>
                  <a:cubicBezTo>
                    <a:pt x="152" y="72"/>
                    <a:pt x="0" y="375"/>
                    <a:pt x="61" y="679"/>
                  </a:cubicBezTo>
                  <a:cubicBezTo>
                    <a:pt x="115" y="948"/>
                    <a:pt x="335" y="1146"/>
                    <a:pt x="574" y="1146"/>
                  </a:cubicBezTo>
                  <a:cubicBezTo>
                    <a:pt x="606" y="1146"/>
                    <a:pt x="637" y="1142"/>
                    <a:pt x="669" y="1135"/>
                  </a:cubicBezTo>
                  <a:cubicBezTo>
                    <a:pt x="942" y="1075"/>
                    <a:pt x="1094" y="771"/>
                    <a:pt x="1034" y="467"/>
                  </a:cubicBezTo>
                  <a:cubicBezTo>
                    <a:pt x="953" y="198"/>
                    <a:pt x="730" y="0"/>
                    <a:pt x="4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81"/>
            <p:cNvSpPr/>
            <p:nvPr/>
          </p:nvSpPr>
          <p:spPr>
            <a:xfrm>
              <a:off x="3078036" y="2000972"/>
              <a:ext cx="130063" cy="108385"/>
            </a:xfrm>
            <a:custGeom>
              <a:rect b="b" l="l" r="r" t="t"/>
              <a:pathLst>
                <a:path extrusionOk="0" h="3800" w="4560">
                  <a:moveTo>
                    <a:pt x="331" y="0"/>
                  </a:moveTo>
                  <a:cubicBezTo>
                    <a:pt x="235" y="0"/>
                    <a:pt x="172" y="39"/>
                    <a:pt x="153" y="122"/>
                  </a:cubicBezTo>
                  <a:cubicBezTo>
                    <a:pt x="1" y="760"/>
                    <a:pt x="3101" y="3161"/>
                    <a:pt x="2767" y="3800"/>
                  </a:cubicBezTo>
                  <a:lnTo>
                    <a:pt x="4560" y="3101"/>
                  </a:lnTo>
                  <a:cubicBezTo>
                    <a:pt x="3159" y="1700"/>
                    <a:pt x="977" y="0"/>
                    <a:pt x="331" y="0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81"/>
            <p:cNvSpPr/>
            <p:nvPr/>
          </p:nvSpPr>
          <p:spPr>
            <a:xfrm>
              <a:off x="3723036" y="1627302"/>
              <a:ext cx="198574" cy="483827"/>
            </a:xfrm>
            <a:custGeom>
              <a:rect b="b" l="l" r="r" t="t"/>
              <a:pathLst>
                <a:path extrusionOk="0" h="16963" w="6962">
                  <a:moveTo>
                    <a:pt x="4530" y="1"/>
                  </a:moveTo>
                  <a:lnTo>
                    <a:pt x="852" y="1034"/>
                  </a:lnTo>
                  <a:lnTo>
                    <a:pt x="1" y="12341"/>
                  </a:lnTo>
                  <a:cubicBezTo>
                    <a:pt x="846" y="12583"/>
                    <a:pt x="1272" y="16962"/>
                    <a:pt x="1962" y="16962"/>
                  </a:cubicBezTo>
                  <a:cubicBezTo>
                    <a:pt x="1967" y="16962"/>
                    <a:pt x="1972" y="16962"/>
                    <a:pt x="1977" y="16961"/>
                  </a:cubicBezTo>
                  <a:cubicBezTo>
                    <a:pt x="4834" y="16718"/>
                    <a:pt x="6962" y="10426"/>
                    <a:pt x="6962" y="10426"/>
                  </a:cubicBezTo>
                  <a:lnTo>
                    <a:pt x="4530" y="1"/>
                  </a:ln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81"/>
            <p:cNvSpPr/>
            <p:nvPr/>
          </p:nvSpPr>
          <p:spPr>
            <a:xfrm>
              <a:off x="3599079" y="1449580"/>
              <a:ext cx="281774" cy="292783"/>
            </a:xfrm>
            <a:custGeom>
              <a:rect b="b" l="l" r="r" t="t"/>
              <a:pathLst>
                <a:path extrusionOk="0" h="10265" w="9879">
                  <a:moveTo>
                    <a:pt x="1399" y="1"/>
                  </a:moveTo>
                  <a:cubicBezTo>
                    <a:pt x="1399" y="1"/>
                    <a:pt x="0" y="8846"/>
                    <a:pt x="2797" y="10031"/>
                  </a:cubicBezTo>
                  <a:cubicBezTo>
                    <a:pt x="3181" y="10195"/>
                    <a:pt x="3606" y="10265"/>
                    <a:pt x="4049" y="10265"/>
                  </a:cubicBezTo>
                  <a:cubicBezTo>
                    <a:pt x="6483" y="10265"/>
                    <a:pt x="9484" y="8177"/>
                    <a:pt x="9484" y="8177"/>
                  </a:cubicBezTo>
                  <a:lnTo>
                    <a:pt x="9879" y="426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81"/>
            <p:cNvSpPr/>
            <p:nvPr/>
          </p:nvSpPr>
          <p:spPr>
            <a:xfrm>
              <a:off x="3576432" y="1313272"/>
              <a:ext cx="427552" cy="410296"/>
            </a:xfrm>
            <a:custGeom>
              <a:rect b="b" l="l" r="r" t="t"/>
              <a:pathLst>
                <a:path extrusionOk="0" h="14385" w="14990">
                  <a:moveTo>
                    <a:pt x="8302" y="1"/>
                  </a:moveTo>
                  <a:cubicBezTo>
                    <a:pt x="5069" y="1"/>
                    <a:pt x="3439" y="2318"/>
                    <a:pt x="3439" y="2318"/>
                  </a:cubicBezTo>
                  <a:cubicBezTo>
                    <a:pt x="3439" y="2318"/>
                    <a:pt x="2795" y="2036"/>
                    <a:pt x="2091" y="2036"/>
                  </a:cubicBezTo>
                  <a:cubicBezTo>
                    <a:pt x="1369" y="2036"/>
                    <a:pt x="584" y="2333"/>
                    <a:pt x="369" y="3533"/>
                  </a:cubicBezTo>
                  <a:cubicBezTo>
                    <a:pt x="1" y="5558"/>
                    <a:pt x="3773" y="5695"/>
                    <a:pt x="4797" y="5695"/>
                  </a:cubicBezTo>
                  <a:cubicBezTo>
                    <a:pt x="4957" y="5695"/>
                    <a:pt x="5050" y="5692"/>
                    <a:pt x="5050" y="5692"/>
                  </a:cubicBezTo>
                  <a:cubicBezTo>
                    <a:pt x="5050" y="5692"/>
                    <a:pt x="7089" y="7954"/>
                    <a:pt x="9855" y="7954"/>
                  </a:cubicBezTo>
                  <a:cubicBezTo>
                    <a:pt x="9974" y="7954"/>
                    <a:pt x="10095" y="7950"/>
                    <a:pt x="10217" y="7941"/>
                  </a:cubicBezTo>
                  <a:lnTo>
                    <a:pt x="10217" y="7941"/>
                  </a:lnTo>
                  <a:lnTo>
                    <a:pt x="10095" y="13017"/>
                  </a:lnTo>
                  <a:lnTo>
                    <a:pt x="10430" y="14385"/>
                  </a:lnTo>
                  <a:cubicBezTo>
                    <a:pt x="10430" y="14385"/>
                    <a:pt x="13895" y="14020"/>
                    <a:pt x="14442" y="8154"/>
                  </a:cubicBezTo>
                  <a:cubicBezTo>
                    <a:pt x="14989" y="2318"/>
                    <a:pt x="10855" y="99"/>
                    <a:pt x="8606" y="8"/>
                  </a:cubicBezTo>
                  <a:cubicBezTo>
                    <a:pt x="8503" y="3"/>
                    <a:pt x="8402" y="1"/>
                    <a:pt x="8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81"/>
            <p:cNvSpPr/>
            <p:nvPr/>
          </p:nvSpPr>
          <p:spPr>
            <a:xfrm>
              <a:off x="3840947" y="1589082"/>
              <a:ext cx="106674" cy="104164"/>
            </a:xfrm>
            <a:custGeom>
              <a:rect b="b" l="l" r="r" t="t"/>
              <a:pathLst>
                <a:path extrusionOk="0" h="3652" w="3740">
                  <a:moveTo>
                    <a:pt x="1838" y="0"/>
                  </a:moveTo>
                  <a:cubicBezTo>
                    <a:pt x="882" y="0"/>
                    <a:pt x="90" y="769"/>
                    <a:pt x="31" y="1736"/>
                  </a:cubicBezTo>
                  <a:cubicBezTo>
                    <a:pt x="1" y="2739"/>
                    <a:pt x="761" y="3590"/>
                    <a:pt x="1764" y="3651"/>
                  </a:cubicBezTo>
                  <a:cubicBezTo>
                    <a:pt x="1783" y="3651"/>
                    <a:pt x="1803" y="3652"/>
                    <a:pt x="1822" y="3652"/>
                  </a:cubicBezTo>
                  <a:cubicBezTo>
                    <a:pt x="2799" y="3652"/>
                    <a:pt x="3619" y="2902"/>
                    <a:pt x="3679" y="1918"/>
                  </a:cubicBezTo>
                  <a:cubicBezTo>
                    <a:pt x="3739" y="915"/>
                    <a:pt x="2949" y="34"/>
                    <a:pt x="1946" y="3"/>
                  </a:cubicBezTo>
                  <a:cubicBezTo>
                    <a:pt x="1910" y="1"/>
                    <a:pt x="1874" y="0"/>
                    <a:pt x="1838" y="0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81"/>
            <p:cNvSpPr/>
            <p:nvPr/>
          </p:nvSpPr>
          <p:spPr>
            <a:xfrm>
              <a:off x="3619872" y="1882205"/>
              <a:ext cx="365031" cy="751682"/>
            </a:xfrm>
            <a:custGeom>
              <a:rect b="b" l="l" r="r" t="t"/>
              <a:pathLst>
                <a:path extrusionOk="0" h="26354" w="12798">
                  <a:moveTo>
                    <a:pt x="2372" y="0"/>
                  </a:moveTo>
                  <a:lnTo>
                    <a:pt x="1" y="821"/>
                  </a:lnTo>
                  <a:lnTo>
                    <a:pt x="548" y="25867"/>
                  </a:lnTo>
                  <a:lnTo>
                    <a:pt x="10974" y="26353"/>
                  </a:lnTo>
                  <a:lnTo>
                    <a:pt x="12797" y="486"/>
                  </a:lnTo>
                  <a:lnTo>
                    <a:pt x="7205" y="1976"/>
                  </a:lnTo>
                  <a:lnTo>
                    <a:pt x="4743" y="1976"/>
                  </a:lnTo>
                  <a:lnTo>
                    <a:pt x="23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81"/>
            <p:cNvSpPr/>
            <p:nvPr/>
          </p:nvSpPr>
          <p:spPr>
            <a:xfrm>
              <a:off x="3795882" y="1894099"/>
              <a:ext cx="381488" cy="1163718"/>
            </a:xfrm>
            <a:custGeom>
              <a:rect b="b" l="l" r="r" t="t"/>
              <a:pathLst>
                <a:path extrusionOk="0" h="40800" w="13375">
                  <a:moveTo>
                    <a:pt x="5379" y="0"/>
                  </a:moveTo>
                  <a:cubicBezTo>
                    <a:pt x="4945" y="0"/>
                    <a:pt x="4681" y="9"/>
                    <a:pt x="4681" y="9"/>
                  </a:cubicBezTo>
                  <a:lnTo>
                    <a:pt x="2097" y="3686"/>
                  </a:lnTo>
                  <a:cubicBezTo>
                    <a:pt x="1368" y="6118"/>
                    <a:pt x="0" y="29036"/>
                    <a:pt x="243" y="32927"/>
                  </a:cubicBezTo>
                  <a:cubicBezTo>
                    <a:pt x="426" y="36818"/>
                    <a:pt x="12067" y="40799"/>
                    <a:pt x="12067" y="40799"/>
                  </a:cubicBezTo>
                  <a:cubicBezTo>
                    <a:pt x="12067" y="40799"/>
                    <a:pt x="13374" y="4051"/>
                    <a:pt x="12858" y="1893"/>
                  </a:cubicBezTo>
                  <a:cubicBezTo>
                    <a:pt x="12412" y="161"/>
                    <a:pt x="7275" y="0"/>
                    <a:pt x="5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81"/>
            <p:cNvSpPr/>
            <p:nvPr/>
          </p:nvSpPr>
          <p:spPr>
            <a:xfrm>
              <a:off x="3531453" y="1864864"/>
              <a:ext cx="202025" cy="1122731"/>
            </a:xfrm>
            <a:custGeom>
              <a:rect b="b" l="l" r="r" t="t"/>
              <a:pathLst>
                <a:path extrusionOk="0" h="39363" w="7083">
                  <a:moveTo>
                    <a:pt x="6080" y="0"/>
                  </a:moveTo>
                  <a:cubicBezTo>
                    <a:pt x="6080" y="0"/>
                    <a:pt x="3587" y="730"/>
                    <a:pt x="3101" y="1064"/>
                  </a:cubicBezTo>
                  <a:cubicBezTo>
                    <a:pt x="2584" y="1368"/>
                    <a:pt x="0" y="39362"/>
                    <a:pt x="0" y="39362"/>
                  </a:cubicBezTo>
                  <a:cubicBezTo>
                    <a:pt x="0" y="39362"/>
                    <a:pt x="5016" y="37539"/>
                    <a:pt x="5593" y="33253"/>
                  </a:cubicBezTo>
                  <a:cubicBezTo>
                    <a:pt x="6201" y="28937"/>
                    <a:pt x="7083" y="1976"/>
                    <a:pt x="7083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81"/>
            <p:cNvSpPr/>
            <p:nvPr/>
          </p:nvSpPr>
          <p:spPr>
            <a:xfrm>
              <a:off x="3959713" y="2514201"/>
              <a:ext cx="357216" cy="630319"/>
            </a:xfrm>
            <a:custGeom>
              <a:rect b="b" l="l" r="r" t="t"/>
              <a:pathLst>
                <a:path extrusionOk="0" h="22099" w="12524">
                  <a:moveTo>
                    <a:pt x="12524" y="0"/>
                  </a:moveTo>
                  <a:lnTo>
                    <a:pt x="7995" y="669"/>
                  </a:lnTo>
                  <a:lnTo>
                    <a:pt x="4348" y="13678"/>
                  </a:lnTo>
                  <a:cubicBezTo>
                    <a:pt x="4348" y="13678"/>
                    <a:pt x="2767" y="13922"/>
                    <a:pt x="1977" y="15107"/>
                  </a:cubicBezTo>
                  <a:cubicBezTo>
                    <a:pt x="1186" y="16323"/>
                    <a:pt x="1" y="18390"/>
                    <a:pt x="244" y="18694"/>
                  </a:cubicBezTo>
                  <a:cubicBezTo>
                    <a:pt x="309" y="18786"/>
                    <a:pt x="433" y="18865"/>
                    <a:pt x="611" y="18865"/>
                  </a:cubicBezTo>
                  <a:cubicBezTo>
                    <a:pt x="1018" y="18865"/>
                    <a:pt x="1706" y="18455"/>
                    <a:pt x="2615" y="16870"/>
                  </a:cubicBezTo>
                  <a:lnTo>
                    <a:pt x="2615" y="16870"/>
                  </a:lnTo>
                  <a:cubicBezTo>
                    <a:pt x="2615" y="16871"/>
                    <a:pt x="1399" y="19484"/>
                    <a:pt x="882" y="20669"/>
                  </a:cubicBezTo>
                  <a:cubicBezTo>
                    <a:pt x="1642" y="21156"/>
                    <a:pt x="2706" y="21521"/>
                    <a:pt x="3314" y="21733"/>
                  </a:cubicBezTo>
                  <a:cubicBezTo>
                    <a:pt x="4013" y="21885"/>
                    <a:pt x="4743" y="22037"/>
                    <a:pt x="5472" y="22098"/>
                  </a:cubicBezTo>
                  <a:cubicBezTo>
                    <a:pt x="5533" y="22037"/>
                    <a:pt x="5624" y="21916"/>
                    <a:pt x="5746" y="21794"/>
                  </a:cubicBezTo>
                  <a:cubicBezTo>
                    <a:pt x="6414" y="20700"/>
                    <a:pt x="8329" y="15897"/>
                    <a:pt x="7904" y="14773"/>
                  </a:cubicBezTo>
                  <a:cubicBezTo>
                    <a:pt x="7904" y="14773"/>
                    <a:pt x="12372" y="608"/>
                    <a:pt x="12524" y="0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81"/>
            <p:cNvSpPr/>
            <p:nvPr/>
          </p:nvSpPr>
          <p:spPr>
            <a:xfrm>
              <a:off x="4055092" y="2752619"/>
              <a:ext cx="221106" cy="170821"/>
            </a:xfrm>
            <a:custGeom>
              <a:rect b="b" l="l" r="r" t="t"/>
              <a:pathLst>
                <a:path extrusionOk="0" h="5989" w="7752">
                  <a:moveTo>
                    <a:pt x="1520" y="0"/>
                  </a:moveTo>
                  <a:lnTo>
                    <a:pt x="1" y="3405"/>
                  </a:lnTo>
                  <a:lnTo>
                    <a:pt x="5867" y="5988"/>
                  </a:lnTo>
                  <a:lnTo>
                    <a:pt x="7751" y="1672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F5E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81"/>
            <p:cNvSpPr/>
            <p:nvPr/>
          </p:nvSpPr>
          <p:spPr>
            <a:xfrm>
              <a:off x="3968470" y="1912296"/>
              <a:ext cx="416970" cy="944380"/>
            </a:xfrm>
            <a:custGeom>
              <a:rect b="b" l="l" r="r" t="t"/>
              <a:pathLst>
                <a:path extrusionOk="0" h="33110" w="14619">
                  <a:moveTo>
                    <a:pt x="4415" y="1"/>
                  </a:moveTo>
                  <a:cubicBezTo>
                    <a:pt x="2108" y="1"/>
                    <a:pt x="1" y="1878"/>
                    <a:pt x="636" y="4903"/>
                  </a:cubicBezTo>
                  <a:cubicBezTo>
                    <a:pt x="1396" y="8520"/>
                    <a:pt x="7475" y="17912"/>
                    <a:pt x="7475" y="17912"/>
                  </a:cubicBezTo>
                  <a:lnTo>
                    <a:pt x="3645" y="30374"/>
                  </a:lnTo>
                  <a:lnTo>
                    <a:pt x="10788" y="33110"/>
                  </a:lnTo>
                  <a:cubicBezTo>
                    <a:pt x="10788" y="33110"/>
                    <a:pt x="14588" y="18702"/>
                    <a:pt x="14588" y="17182"/>
                  </a:cubicBezTo>
                  <a:cubicBezTo>
                    <a:pt x="14618" y="15663"/>
                    <a:pt x="8995" y="1316"/>
                    <a:pt x="5773" y="222"/>
                  </a:cubicBezTo>
                  <a:cubicBezTo>
                    <a:pt x="5325" y="72"/>
                    <a:pt x="4866" y="1"/>
                    <a:pt x="4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81"/>
            <p:cNvSpPr/>
            <p:nvPr/>
          </p:nvSpPr>
          <p:spPr>
            <a:xfrm>
              <a:off x="3825345" y="1824961"/>
              <a:ext cx="168226" cy="192498"/>
            </a:xfrm>
            <a:custGeom>
              <a:rect b="b" l="l" r="r" t="t"/>
              <a:pathLst>
                <a:path extrusionOk="0" h="6749" w="5898">
                  <a:moveTo>
                    <a:pt x="3982" y="1"/>
                  </a:moveTo>
                  <a:cubicBezTo>
                    <a:pt x="3982" y="31"/>
                    <a:pt x="2311" y="2949"/>
                    <a:pt x="1" y="3983"/>
                  </a:cubicBezTo>
                  <a:lnTo>
                    <a:pt x="3192" y="6749"/>
                  </a:lnTo>
                  <a:lnTo>
                    <a:pt x="5897" y="2433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81"/>
            <p:cNvSpPr/>
            <p:nvPr/>
          </p:nvSpPr>
          <p:spPr>
            <a:xfrm>
              <a:off x="3661485" y="1837111"/>
              <a:ext cx="93668" cy="158671"/>
            </a:xfrm>
            <a:custGeom>
              <a:rect b="b" l="l" r="r" t="t"/>
              <a:pathLst>
                <a:path extrusionOk="0" h="5563" w="3284">
                  <a:moveTo>
                    <a:pt x="2645" y="0"/>
                  </a:moveTo>
                  <a:lnTo>
                    <a:pt x="1308" y="700"/>
                  </a:lnTo>
                  <a:lnTo>
                    <a:pt x="1" y="5563"/>
                  </a:lnTo>
                  <a:lnTo>
                    <a:pt x="3284" y="3557"/>
                  </a:lnTo>
                  <a:cubicBezTo>
                    <a:pt x="3284" y="3557"/>
                    <a:pt x="1977" y="1490"/>
                    <a:pt x="2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81"/>
            <p:cNvSpPr/>
            <p:nvPr/>
          </p:nvSpPr>
          <p:spPr>
            <a:xfrm>
              <a:off x="3677087" y="1938537"/>
              <a:ext cx="153508" cy="871334"/>
            </a:xfrm>
            <a:custGeom>
              <a:rect b="b" l="l" r="r" t="t"/>
              <a:pathLst>
                <a:path extrusionOk="0" h="30549" w="5382">
                  <a:moveTo>
                    <a:pt x="2737" y="1"/>
                  </a:moveTo>
                  <a:lnTo>
                    <a:pt x="2615" y="2159"/>
                  </a:lnTo>
                  <a:lnTo>
                    <a:pt x="1" y="27174"/>
                  </a:lnTo>
                  <a:lnTo>
                    <a:pt x="2220" y="30548"/>
                  </a:lnTo>
                  <a:lnTo>
                    <a:pt x="5381" y="27691"/>
                  </a:lnTo>
                  <a:lnTo>
                    <a:pt x="5168" y="2311"/>
                  </a:lnTo>
                  <a:lnTo>
                    <a:pt x="51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81"/>
            <p:cNvSpPr/>
            <p:nvPr/>
          </p:nvSpPr>
          <p:spPr>
            <a:xfrm>
              <a:off x="2936737" y="4749661"/>
              <a:ext cx="675042" cy="159954"/>
            </a:xfrm>
            <a:custGeom>
              <a:rect b="b" l="l" r="r" t="t"/>
              <a:pathLst>
                <a:path extrusionOk="0" h="5608" w="23667">
                  <a:moveTo>
                    <a:pt x="15614" y="0"/>
                  </a:moveTo>
                  <a:cubicBezTo>
                    <a:pt x="15393" y="0"/>
                    <a:pt x="15163" y="42"/>
                    <a:pt x="14924" y="136"/>
                  </a:cubicBezTo>
                  <a:cubicBezTo>
                    <a:pt x="13040" y="896"/>
                    <a:pt x="0" y="4604"/>
                    <a:pt x="2158" y="4696"/>
                  </a:cubicBezTo>
                  <a:cubicBezTo>
                    <a:pt x="4347" y="4787"/>
                    <a:pt x="22432" y="5607"/>
                    <a:pt x="22432" y="5607"/>
                  </a:cubicBezTo>
                  <a:cubicBezTo>
                    <a:pt x="23667" y="2416"/>
                    <a:pt x="22336" y="835"/>
                    <a:pt x="22311" y="835"/>
                  </a:cubicBezTo>
                  <a:cubicBezTo>
                    <a:pt x="22311" y="835"/>
                    <a:pt x="22310" y="835"/>
                    <a:pt x="22310" y="835"/>
                  </a:cubicBezTo>
                  <a:lnTo>
                    <a:pt x="18268" y="2051"/>
                  </a:lnTo>
                  <a:cubicBezTo>
                    <a:pt x="18268" y="2051"/>
                    <a:pt x="17173" y="0"/>
                    <a:pt x="156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81"/>
            <p:cNvSpPr/>
            <p:nvPr/>
          </p:nvSpPr>
          <p:spPr>
            <a:xfrm>
              <a:off x="4135724" y="4794326"/>
              <a:ext cx="659183" cy="169081"/>
            </a:xfrm>
            <a:custGeom>
              <a:rect b="b" l="l" r="r" t="t"/>
              <a:pathLst>
                <a:path extrusionOk="0" h="5928" w="23111">
                  <a:moveTo>
                    <a:pt x="8063" y="1"/>
                  </a:moveTo>
                  <a:cubicBezTo>
                    <a:pt x="6598" y="1"/>
                    <a:pt x="5411" y="1792"/>
                    <a:pt x="5411" y="1792"/>
                  </a:cubicBezTo>
                  <a:lnTo>
                    <a:pt x="1520" y="212"/>
                  </a:lnTo>
                  <a:cubicBezTo>
                    <a:pt x="1520" y="212"/>
                    <a:pt x="0" y="1671"/>
                    <a:pt x="943" y="5014"/>
                  </a:cubicBezTo>
                  <a:cubicBezTo>
                    <a:pt x="943" y="5014"/>
                    <a:pt x="19028" y="5835"/>
                    <a:pt x="21186" y="5926"/>
                  </a:cubicBezTo>
                  <a:cubicBezTo>
                    <a:pt x="21206" y="5927"/>
                    <a:pt x="21225" y="5927"/>
                    <a:pt x="21242" y="5927"/>
                  </a:cubicBezTo>
                  <a:cubicBezTo>
                    <a:pt x="23110" y="5927"/>
                    <a:pt x="10683" y="1145"/>
                    <a:pt x="8906" y="212"/>
                  </a:cubicBezTo>
                  <a:cubicBezTo>
                    <a:pt x="8619" y="63"/>
                    <a:pt x="8336" y="1"/>
                    <a:pt x="8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81"/>
            <p:cNvSpPr/>
            <p:nvPr/>
          </p:nvSpPr>
          <p:spPr>
            <a:xfrm>
              <a:off x="1258291" y="1383693"/>
              <a:ext cx="430062" cy="723159"/>
            </a:xfrm>
            <a:custGeom>
              <a:rect b="b" l="l" r="r" t="t"/>
              <a:pathLst>
                <a:path extrusionOk="0" h="25354" w="15078">
                  <a:moveTo>
                    <a:pt x="8998" y="1"/>
                  </a:moveTo>
                  <a:lnTo>
                    <a:pt x="1977" y="3526"/>
                  </a:lnTo>
                  <a:cubicBezTo>
                    <a:pt x="1977" y="3526"/>
                    <a:pt x="1" y="20214"/>
                    <a:pt x="31" y="22797"/>
                  </a:cubicBezTo>
                  <a:cubicBezTo>
                    <a:pt x="53" y="24633"/>
                    <a:pt x="3563" y="25353"/>
                    <a:pt x="6901" y="25353"/>
                  </a:cubicBezTo>
                  <a:cubicBezTo>
                    <a:pt x="8206" y="25353"/>
                    <a:pt x="9484" y="25243"/>
                    <a:pt x="10518" y="25047"/>
                  </a:cubicBezTo>
                  <a:cubicBezTo>
                    <a:pt x="14196" y="24317"/>
                    <a:pt x="15077" y="20244"/>
                    <a:pt x="12828" y="17904"/>
                  </a:cubicBezTo>
                  <a:cubicBezTo>
                    <a:pt x="10579" y="15533"/>
                    <a:pt x="10244" y="13132"/>
                    <a:pt x="10761" y="7660"/>
                  </a:cubicBezTo>
                  <a:cubicBezTo>
                    <a:pt x="11247" y="2189"/>
                    <a:pt x="8998" y="1"/>
                    <a:pt x="8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81"/>
            <p:cNvSpPr/>
            <p:nvPr/>
          </p:nvSpPr>
          <p:spPr>
            <a:xfrm>
              <a:off x="2229301" y="2467596"/>
              <a:ext cx="218254" cy="195237"/>
            </a:xfrm>
            <a:custGeom>
              <a:rect b="b" l="l" r="r" t="t"/>
              <a:pathLst>
                <a:path extrusionOk="0" h="6845" w="7652">
                  <a:moveTo>
                    <a:pt x="3712" y="1"/>
                  </a:moveTo>
                  <a:cubicBezTo>
                    <a:pt x="2583" y="1"/>
                    <a:pt x="616" y="515"/>
                    <a:pt x="0" y="3701"/>
                  </a:cubicBezTo>
                  <a:cubicBezTo>
                    <a:pt x="0" y="3701"/>
                    <a:pt x="2280" y="6559"/>
                    <a:pt x="4985" y="6832"/>
                  </a:cubicBezTo>
                  <a:cubicBezTo>
                    <a:pt x="5058" y="6840"/>
                    <a:pt x="5128" y="6844"/>
                    <a:pt x="5197" y="6844"/>
                  </a:cubicBezTo>
                  <a:cubicBezTo>
                    <a:pt x="7652" y="6844"/>
                    <a:pt x="7508" y="1695"/>
                    <a:pt x="7508" y="1695"/>
                  </a:cubicBezTo>
                  <a:lnTo>
                    <a:pt x="4529" y="115"/>
                  </a:lnTo>
                  <a:cubicBezTo>
                    <a:pt x="4529" y="96"/>
                    <a:pt x="4198" y="1"/>
                    <a:pt x="3712" y="1"/>
                  </a:cubicBezTo>
                  <a:close/>
                </a:path>
              </a:pathLst>
            </a:custGeom>
            <a:solidFill>
              <a:srgbClr val="E297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81"/>
            <p:cNvSpPr/>
            <p:nvPr/>
          </p:nvSpPr>
          <p:spPr>
            <a:xfrm>
              <a:off x="2146073" y="2464401"/>
              <a:ext cx="285254" cy="117456"/>
            </a:xfrm>
            <a:custGeom>
              <a:rect b="b" l="l" r="r" t="t"/>
              <a:pathLst>
                <a:path extrusionOk="0" h="4118" w="10001">
                  <a:moveTo>
                    <a:pt x="5800" y="1"/>
                  </a:moveTo>
                  <a:cubicBezTo>
                    <a:pt x="4941" y="1"/>
                    <a:pt x="3648" y="1625"/>
                    <a:pt x="3648" y="1625"/>
                  </a:cubicBezTo>
                  <a:lnTo>
                    <a:pt x="0" y="835"/>
                  </a:lnTo>
                  <a:lnTo>
                    <a:pt x="335" y="3236"/>
                  </a:lnTo>
                  <a:lnTo>
                    <a:pt x="4742" y="4117"/>
                  </a:lnTo>
                  <a:lnTo>
                    <a:pt x="5502" y="2446"/>
                  </a:lnTo>
                  <a:cubicBezTo>
                    <a:pt x="5859" y="2668"/>
                    <a:pt x="6177" y="2754"/>
                    <a:pt x="6456" y="2754"/>
                  </a:cubicBezTo>
                  <a:cubicBezTo>
                    <a:pt x="7436" y="2754"/>
                    <a:pt x="7933" y="1686"/>
                    <a:pt x="7933" y="1686"/>
                  </a:cubicBezTo>
                  <a:cubicBezTo>
                    <a:pt x="7933" y="1686"/>
                    <a:pt x="10000" y="1655"/>
                    <a:pt x="9970" y="1442"/>
                  </a:cubicBezTo>
                  <a:cubicBezTo>
                    <a:pt x="9940" y="1199"/>
                    <a:pt x="6748" y="227"/>
                    <a:pt x="5927" y="14"/>
                  </a:cubicBezTo>
                  <a:cubicBezTo>
                    <a:pt x="5886" y="5"/>
                    <a:pt x="5844" y="1"/>
                    <a:pt x="5800" y="1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81"/>
            <p:cNvSpPr/>
            <p:nvPr/>
          </p:nvSpPr>
          <p:spPr>
            <a:xfrm>
              <a:off x="2129587" y="2265002"/>
              <a:ext cx="524557" cy="485795"/>
            </a:xfrm>
            <a:custGeom>
              <a:rect b="b" l="l" r="r" t="t"/>
              <a:pathLst>
                <a:path extrusionOk="0" h="17032" w="18391">
                  <a:moveTo>
                    <a:pt x="13399" y="1"/>
                  </a:moveTo>
                  <a:cubicBezTo>
                    <a:pt x="12816" y="1"/>
                    <a:pt x="12007" y="394"/>
                    <a:pt x="11369" y="1078"/>
                  </a:cubicBezTo>
                  <a:lnTo>
                    <a:pt x="1125" y="11686"/>
                  </a:lnTo>
                  <a:cubicBezTo>
                    <a:pt x="274" y="12567"/>
                    <a:pt x="1" y="13631"/>
                    <a:pt x="487" y="13996"/>
                  </a:cubicBezTo>
                  <a:lnTo>
                    <a:pt x="943" y="14361"/>
                  </a:lnTo>
                  <a:lnTo>
                    <a:pt x="973" y="14391"/>
                  </a:lnTo>
                  <a:lnTo>
                    <a:pt x="4438" y="16883"/>
                  </a:lnTo>
                  <a:cubicBezTo>
                    <a:pt x="4570" y="16984"/>
                    <a:pt x="4742" y="17031"/>
                    <a:pt x="4940" y="17031"/>
                  </a:cubicBezTo>
                  <a:cubicBezTo>
                    <a:pt x="5524" y="17031"/>
                    <a:pt x="6334" y="16622"/>
                    <a:pt x="6992" y="15941"/>
                  </a:cubicBezTo>
                  <a:lnTo>
                    <a:pt x="17205" y="5333"/>
                  </a:lnTo>
                  <a:cubicBezTo>
                    <a:pt x="18086" y="4421"/>
                    <a:pt x="18390" y="3418"/>
                    <a:pt x="17843" y="3023"/>
                  </a:cubicBezTo>
                  <a:lnTo>
                    <a:pt x="17387" y="2689"/>
                  </a:lnTo>
                  <a:lnTo>
                    <a:pt x="17357" y="2658"/>
                  </a:lnTo>
                  <a:lnTo>
                    <a:pt x="13891" y="135"/>
                  </a:lnTo>
                  <a:cubicBezTo>
                    <a:pt x="13762" y="44"/>
                    <a:pt x="13593" y="1"/>
                    <a:pt x="13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81"/>
            <p:cNvSpPr/>
            <p:nvPr/>
          </p:nvSpPr>
          <p:spPr>
            <a:xfrm>
              <a:off x="2128732" y="2265002"/>
              <a:ext cx="511523" cy="475014"/>
            </a:xfrm>
            <a:custGeom>
              <a:rect b="b" l="l" r="r" t="t"/>
              <a:pathLst>
                <a:path extrusionOk="0" h="16654" w="17934">
                  <a:moveTo>
                    <a:pt x="13429" y="1"/>
                  </a:moveTo>
                  <a:cubicBezTo>
                    <a:pt x="12846" y="1"/>
                    <a:pt x="12037" y="394"/>
                    <a:pt x="11399" y="1078"/>
                  </a:cubicBezTo>
                  <a:lnTo>
                    <a:pt x="1155" y="11686"/>
                  </a:lnTo>
                  <a:cubicBezTo>
                    <a:pt x="274" y="12598"/>
                    <a:pt x="0" y="13631"/>
                    <a:pt x="517" y="13996"/>
                  </a:cubicBezTo>
                  <a:lnTo>
                    <a:pt x="3982" y="16519"/>
                  </a:lnTo>
                  <a:cubicBezTo>
                    <a:pt x="4111" y="16610"/>
                    <a:pt x="4280" y="16654"/>
                    <a:pt x="4475" y="16654"/>
                  </a:cubicBezTo>
                  <a:cubicBezTo>
                    <a:pt x="5059" y="16654"/>
                    <a:pt x="5874" y="16260"/>
                    <a:pt x="6535" y="15576"/>
                  </a:cubicBezTo>
                  <a:lnTo>
                    <a:pt x="16748" y="4968"/>
                  </a:lnTo>
                  <a:cubicBezTo>
                    <a:pt x="17630" y="4057"/>
                    <a:pt x="17934" y="3023"/>
                    <a:pt x="17387" y="2658"/>
                  </a:cubicBezTo>
                  <a:lnTo>
                    <a:pt x="13921" y="135"/>
                  </a:lnTo>
                  <a:cubicBezTo>
                    <a:pt x="13792" y="44"/>
                    <a:pt x="13623" y="1"/>
                    <a:pt x="13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81"/>
            <p:cNvSpPr/>
            <p:nvPr/>
          </p:nvSpPr>
          <p:spPr>
            <a:xfrm>
              <a:off x="2153004" y="2284996"/>
              <a:ext cx="462122" cy="435025"/>
            </a:xfrm>
            <a:custGeom>
              <a:rect b="b" l="l" r="r" t="t"/>
              <a:pathLst>
                <a:path extrusionOk="0" h="15252" w="16202">
                  <a:moveTo>
                    <a:pt x="12167" y="0"/>
                  </a:moveTo>
                  <a:cubicBezTo>
                    <a:pt x="11824" y="0"/>
                    <a:pt x="11332" y="254"/>
                    <a:pt x="10912" y="650"/>
                  </a:cubicBezTo>
                  <a:lnTo>
                    <a:pt x="699" y="11258"/>
                  </a:lnTo>
                  <a:cubicBezTo>
                    <a:pt x="152" y="11775"/>
                    <a:pt x="0" y="12444"/>
                    <a:pt x="304" y="12657"/>
                  </a:cubicBezTo>
                  <a:lnTo>
                    <a:pt x="3769" y="15179"/>
                  </a:lnTo>
                  <a:cubicBezTo>
                    <a:pt x="3840" y="15229"/>
                    <a:pt x="3932" y="15252"/>
                    <a:pt x="4038" y="15252"/>
                  </a:cubicBezTo>
                  <a:cubicBezTo>
                    <a:pt x="4388" y="15252"/>
                    <a:pt x="4892" y="14999"/>
                    <a:pt x="5289" y="14602"/>
                  </a:cubicBezTo>
                  <a:lnTo>
                    <a:pt x="15502" y="3994"/>
                  </a:lnTo>
                  <a:cubicBezTo>
                    <a:pt x="16049" y="3477"/>
                    <a:pt x="16201" y="2808"/>
                    <a:pt x="15897" y="2596"/>
                  </a:cubicBezTo>
                  <a:lnTo>
                    <a:pt x="12432" y="73"/>
                  </a:lnTo>
                  <a:cubicBezTo>
                    <a:pt x="12362" y="23"/>
                    <a:pt x="12271" y="0"/>
                    <a:pt x="12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81"/>
            <p:cNvSpPr/>
            <p:nvPr/>
          </p:nvSpPr>
          <p:spPr>
            <a:xfrm>
              <a:off x="2313384" y="2534024"/>
              <a:ext cx="202025" cy="135140"/>
            </a:xfrm>
            <a:custGeom>
              <a:rect b="b" l="l" r="r" t="t"/>
              <a:pathLst>
                <a:path extrusionOk="0" h="4738" w="7083">
                  <a:moveTo>
                    <a:pt x="3479" y="1"/>
                  </a:moveTo>
                  <a:cubicBezTo>
                    <a:pt x="3333" y="1"/>
                    <a:pt x="3212" y="47"/>
                    <a:pt x="3131" y="157"/>
                  </a:cubicBezTo>
                  <a:cubicBezTo>
                    <a:pt x="2797" y="612"/>
                    <a:pt x="3162" y="795"/>
                    <a:pt x="3162" y="795"/>
                  </a:cubicBezTo>
                  <a:cubicBezTo>
                    <a:pt x="3162" y="795"/>
                    <a:pt x="2798" y="613"/>
                    <a:pt x="2499" y="613"/>
                  </a:cubicBezTo>
                  <a:cubicBezTo>
                    <a:pt x="2374" y="613"/>
                    <a:pt x="2261" y="645"/>
                    <a:pt x="2189" y="734"/>
                  </a:cubicBezTo>
                  <a:cubicBezTo>
                    <a:pt x="1946" y="1008"/>
                    <a:pt x="2250" y="1464"/>
                    <a:pt x="2250" y="1464"/>
                  </a:cubicBezTo>
                  <a:cubicBezTo>
                    <a:pt x="2250" y="1464"/>
                    <a:pt x="1910" y="1265"/>
                    <a:pt x="1587" y="1265"/>
                  </a:cubicBezTo>
                  <a:cubicBezTo>
                    <a:pt x="1438" y="1265"/>
                    <a:pt x="1292" y="1308"/>
                    <a:pt x="1186" y="1433"/>
                  </a:cubicBezTo>
                  <a:cubicBezTo>
                    <a:pt x="1004" y="1646"/>
                    <a:pt x="1247" y="2132"/>
                    <a:pt x="1247" y="2132"/>
                  </a:cubicBezTo>
                  <a:cubicBezTo>
                    <a:pt x="1247" y="2132"/>
                    <a:pt x="1146" y="2101"/>
                    <a:pt x="1002" y="2101"/>
                  </a:cubicBezTo>
                  <a:cubicBezTo>
                    <a:pt x="830" y="2101"/>
                    <a:pt x="595" y="2146"/>
                    <a:pt x="396" y="2345"/>
                  </a:cubicBezTo>
                  <a:cubicBezTo>
                    <a:pt x="1" y="2679"/>
                    <a:pt x="2098" y="4473"/>
                    <a:pt x="2432" y="4685"/>
                  </a:cubicBezTo>
                  <a:cubicBezTo>
                    <a:pt x="2484" y="4721"/>
                    <a:pt x="2552" y="4737"/>
                    <a:pt x="2631" y="4737"/>
                  </a:cubicBezTo>
                  <a:cubicBezTo>
                    <a:pt x="3016" y="4737"/>
                    <a:pt x="3638" y="4350"/>
                    <a:pt x="3587" y="4047"/>
                  </a:cubicBezTo>
                  <a:lnTo>
                    <a:pt x="3587" y="4047"/>
                  </a:lnTo>
                  <a:cubicBezTo>
                    <a:pt x="3587" y="4047"/>
                    <a:pt x="3652" y="4060"/>
                    <a:pt x="3750" y="4060"/>
                  </a:cubicBezTo>
                  <a:cubicBezTo>
                    <a:pt x="3997" y="4060"/>
                    <a:pt x="4456" y="3982"/>
                    <a:pt x="4651" y="3439"/>
                  </a:cubicBezTo>
                  <a:cubicBezTo>
                    <a:pt x="4651" y="3439"/>
                    <a:pt x="5533" y="3439"/>
                    <a:pt x="5624" y="2649"/>
                  </a:cubicBezTo>
                  <a:cubicBezTo>
                    <a:pt x="5624" y="2558"/>
                    <a:pt x="7083" y="2284"/>
                    <a:pt x="5168" y="856"/>
                  </a:cubicBezTo>
                  <a:cubicBezTo>
                    <a:pt x="4660" y="463"/>
                    <a:pt x="3942" y="1"/>
                    <a:pt x="3479" y="1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81"/>
            <p:cNvSpPr/>
            <p:nvPr/>
          </p:nvSpPr>
          <p:spPr>
            <a:xfrm>
              <a:off x="1395284" y="1886769"/>
              <a:ext cx="817569" cy="727153"/>
            </a:xfrm>
            <a:custGeom>
              <a:rect b="b" l="l" r="r" t="t"/>
              <a:pathLst>
                <a:path extrusionOk="0" h="25494" w="28664">
                  <a:moveTo>
                    <a:pt x="4034" y="0"/>
                  </a:moveTo>
                  <a:cubicBezTo>
                    <a:pt x="1043" y="0"/>
                    <a:pt x="0" y="6254"/>
                    <a:pt x="0" y="6254"/>
                  </a:cubicBezTo>
                  <a:cubicBezTo>
                    <a:pt x="0" y="6254"/>
                    <a:pt x="11551" y="21907"/>
                    <a:pt x="12827" y="22211"/>
                  </a:cubicBezTo>
                  <a:cubicBezTo>
                    <a:pt x="14074" y="22546"/>
                    <a:pt x="27144" y="25494"/>
                    <a:pt x="27144" y="25494"/>
                  </a:cubicBezTo>
                  <a:lnTo>
                    <a:pt x="28664" y="20631"/>
                  </a:lnTo>
                  <a:lnTo>
                    <a:pt x="17508" y="17196"/>
                  </a:lnTo>
                  <a:cubicBezTo>
                    <a:pt x="17508" y="17196"/>
                    <a:pt x="7113" y="995"/>
                    <a:pt x="4925" y="174"/>
                  </a:cubicBezTo>
                  <a:cubicBezTo>
                    <a:pt x="4610" y="55"/>
                    <a:pt x="4313" y="0"/>
                    <a:pt x="4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81"/>
            <p:cNvSpPr/>
            <p:nvPr/>
          </p:nvSpPr>
          <p:spPr>
            <a:xfrm>
              <a:off x="759809" y="3258033"/>
              <a:ext cx="676268" cy="1692325"/>
            </a:xfrm>
            <a:custGeom>
              <a:rect b="b" l="l" r="r" t="t"/>
              <a:pathLst>
                <a:path extrusionOk="0" h="59333" w="23710">
                  <a:moveTo>
                    <a:pt x="17660" y="1"/>
                  </a:moveTo>
                  <a:cubicBezTo>
                    <a:pt x="17660" y="1"/>
                    <a:pt x="8420" y="17904"/>
                    <a:pt x="3770" y="41308"/>
                  </a:cubicBezTo>
                  <a:cubicBezTo>
                    <a:pt x="3040" y="44956"/>
                    <a:pt x="1551" y="49211"/>
                    <a:pt x="1551" y="49211"/>
                  </a:cubicBezTo>
                  <a:lnTo>
                    <a:pt x="0" y="51461"/>
                  </a:lnTo>
                  <a:lnTo>
                    <a:pt x="10912" y="59333"/>
                  </a:lnTo>
                  <a:lnTo>
                    <a:pt x="10912" y="59333"/>
                  </a:lnTo>
                  <a:lnTo>
                    <a:pt x="4377" y="51157"/>
                  </a:lnTo>
                  <a:cubicBezTo>
                    <a:pt x="4377" y="51157"/>
                    <a:pt x="21490" y="9849"/>
                    <a:pt x="23709" y="5138"/>
                  </a:cubicBezTo>
                  <a:lnTo>
                    <a:pt x="17660" y="1"/>
                  </a:ln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81"/>
            <p:cNvSpPr/>
            <p:nvPr/>
          </p:nvSpPr>
          <p:spPr>
            <a:xfrm>
              <a:off x="751138" y="4678983"/>
              <a:ext cx="348003" cy="285368"/>
            </a:xfrm>
            <a:custGeom>
              <a:rect b="b" l="l" r="r" t="t"/>
              <a:pathLst>
                <a:path extrusionOk="0" h="10005" w="12201">
                  <a:moveTo>
                    <a:pt x="1399" y="0"/>
                  </a:moveTo>
                  <a:cubicBezTo>
                    <a:pt x="1399" y="0"/>
                    <a:pt x="61" y="1186"/>
                    <a:pt x="0" y="2037"/>
                  </a:cubicBezTo>
                  <a:cubicBezTo>
                    <a:pt x="0" y="2037"/>
                    <a:pt x="10092" y="8876"/>
                    <a:pt x="11551" y="9879"/>
                  </a:cubicBezTo>
                  <a:cubicBezTo>
                    <a:pt x="11682" y="9965"/>
                    <a:pt x="11764" y="10005"/>
                    <a:pt x="11804" y="10005"/>
                  </a:cubicBezTo>
                  <a:cubicBezTo>
                    <a:pt x="12201" y="10005"/>
                    <a:pt x="8542" y="6170"/>
                    <a:pt x="8542" y="6170"/>
                  </a:cubicBezTo>
                  <a:cubicBezTo>
                    <a:pt x="8542" y="6170"/>
                    <a:pt x="7052" y="5654"/>
                    <a:pt x="5289" y="4438"/>
                  </a:cubicBezTo>
                  <a:cubicBezTo>
                    <a:pt x="3496" y="3192"/>
                    <a:pt x="1399" y="0"/>
                    <a:pt x="139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81"/>
            <p:cNvSpPr/>
            <p:nvPr/>
          </p:nvSpPr>
          <p:spPr>
            <a:xfrm>
              <a:off x="743323" y="4737653"/>
              <a:ext cx="343354" cy="235254"/>
            </a:xfrm>
            <a:custGeom>
              <a:rect b="b" l="l" r="r" t="t"/>
              <a:pathLst>
                <a:path extrusionOk="0" h="8248" w="12038">
                  <a:moveTo>
                    <a:pt x="211" y="1"/>
                  </a:moveTo>
                  <a:cubicBezTo>
                    <a:pt x="149" y="1"/>
                    <a:pt x="85" y="30"/>
                    <a:pt x="31" y="101"/>
                  </a:cubicBezTo>
                  <a:cubicBezTo>
                    <a:pt x="1" y="223"/>
                    <a:pt x="1" y="344"/>
                    <a:pt x="122" y="405"/>
                  </a:cubicBezTo>
                  <a:lnTo>
                    <a:pt x="11703" y="8217"/>
                  </a:lnTo>
                  <a:cubicBezTo>
                    <a:pt x="11734" y="8247"/>
                    <a:pt x="11794" y="8247"/>
                    <a:pt x="11825" y="8247"/>
                  </a:cubicBezTo>
                  <a:cubicBezTo>
                    <a:pt x="11886" y="8247"/>
                    <a:pt x="11977" y="8217"/>
                    <a:pt x="12007" y="8126"/>
                  </a:cubicBezTo>
                  <a:cubicBezTo>
                    <a:pt x="12038" y="8004"/>
                    <a:pt x="12038" y="7913"/>
                    <a:pt x="11946" y="7822"/>
                  </a:cubicBezTo>
                  <a:lnTo>
                    <a:pt x="335" y="40"/>
                  </a:lnTo>
                  <a:cubicBezTo>
                    <a:pt x="297" y="15"/>
                    <a:pt x="255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81"/>
            <p:cNvSpPr/>
            <p:nvPr/>
          </p:nvSpPr>
          <p:spPr>
            <a:xfrm>
              <a:off x="1505379" y="3242431"/>
              <a:ext cx="421391" cy="1718338"/>
            </a:xfrm>
            <a:custGeom>
              <a:rect b="b" l="l" r="r" t="t"/>
              <a:pathLst>
                <a:path extrusionOk="0" h="60245" w="14774">
                  <a:moveTo>
                    <a:pt x="4165" y="1"/>
                  </a:moveTo>
                  <a:cubicBezTo>
                    <a:pt x="4165" y="1"/>
                    <a:pt x="1" y="20579"/>
                    <a:pt x="1976" y="45442"/>
                  </a:cubicBezTo>
                  <a:cubicBezTo>
                    <a:pt x="2280" y="49302"/>
                    <a:pt x="1733" y="58877"/>
                    <a:pt x="1733" y="58877"/>
                  </a:cubicBezTo>
                  <a:lnTo>
                    <a:pt x="1703" y="60245"/>
                  </a:lnTo>
                  <a:lnTo>
                    <a:pt x="14773" y="60245"/>
                  </a:lnTo>
                  <a:lnTo>
                    <a:pt x="5350" y="57904"/>
                  </a:lnTo>
                  <a:cubicBezTo>
                    <a:pt x="5350" y="57904"/>
                    <a:pt x="10822" y="8755"/>
                    <a:pt x="11703" y="3435"/>
                  </a:cubicBezTo>
                  <a:lnTo>
                    <a:pt x="4165" y="1"/>
                  </a:ln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81"/>
            <p:cNvSpPr/>
            <p:nvPr/>
          </p:nvSpPr>
          <p:spPr>
            <a:xfrm>
              <a:off x="721675" y="2629517"/>
              <a:ext cx="1145264" cy="2122616"/>
            </a:xfrm>
            <a:custGeom>
              <a:rect b="b" l="l" r="r" t="t"/>
              <a:pathLst>
                <a:path extrusionOk="0" h="74419" w="40153">
                  <a:moveTo>
                    <a:pt x="34925" y="0"/>
                  </a:moveTo>
                  <a:lnTo>
                    <a:pt x="14864" y="2128"/>
                  </a:lnTo>
                  <a:cubicBezTo>
                    <a:pt x="14864" y="2128"/>
                    <a:pt x="15350" y="26900"/>
                    <a:pt x="15502" y="27599"/>
                  </a:cubicBezTo>
                  <a:cubicBezTo>
                    <a:pt x="15623" y="28238"/>
                    <a:pt x="2249" y="54499"/>
                    <a:pt x="0" y="66870"/>
                  </a:cubicBezTo>
                  <a:cubicBezTo>
                    <a:pt x="0" y="66870"/>
                    <a:pt x="5866" y="69819"/>
                    <a:pt x="10730" y="70457"/>
                  </a:cubicBezTo>
                  <a:cubicBezTo>
                    <a:pt x="10730" y="70457"/>
                    <a:pt x="25076" y="36019"/>
                    <a:pt x="28359" y="26596"/>
                  </a:cubicBezTo>
                  <a:lnTo>
                    <a:pt x="28359" y="26596"/>
                  </a:lnTo>
                  <a:cubicBezTo>
                    <a:pt x="28359" y="26597"/>
                    <a:pt x="23800" y="60579"/>
                    <a:pt x="25411" y="73770"/>
                  </a:cubicBezTo>
                  <a:cubicBezTo>
                    <a:pt x="25411" y="73770"/>
                    <a:pt x="28545" y="74419"/>
                    <a:pt x="31787" y="74419"/>
                  </a:cubicBezTo>
                  <a:cubicBezTo>
                    <a:pt x="33408" y="74419"/>
                    <a:pt x="35056" y="74256"/>
                    <a:pt x="36353" y="73770"/>
                  </a:cubicBezTo>
                  <a:cubicBezTo>
                    <a:pt x="36353" y="73770"/>
                    <a:pt x="39940" y="38906"/>
                    <a:pt x="40001" y="34742"/>
                  </a:cubicBezTo>
                  <a:cubicBezTo>
                    <a:pt x="40153" y="25532"/>
                    <a:pt x="34925" y="0"/>
                    <a:pt x="349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81"/>
            <p:cNvSpPr/>
            <p:nvPr/>
          </p:nvSpPr>
          <p:spPr>
            <a:xfrm>
              <a:off x="1045915" y="1848349"/>
              <a:ext cx="671049" cy="853507"/>
            </a:xfrm>
            <a:custGeom>
              <a:rect b="b" l="l" r="r" t="t"/>
              <a:pathLst>
                <a:path extrusionOk="0" h="29924" w="23527">
                  <a:moveTo>
                    <a:pt x="10174" y="1"/>
                  </a:moveTo>
                  <a:cubicBezTo>
                    <a:pt x="6533" y="1"/>
                    <a:pt x="2811" y="905"/>
                    <a:pt x="1824" y="3011"/>
                  </a:cubicBezTo>
                  <a:cubicBezTo>
                    <a:pt x="0" y="6871"/>
                    <a:pt x="3404" y="29516"/>
                    <a:pt x="3404" y="29516"/>
                  </a:cubicBezTo>
                  <a:cubicBezTo>
                    <a:pt x="5829" y="29805"/>
                    <a:pt x="8032" y="29924"/>
                    <a:pt x="10015" y="29924"/>
                  </a:cubicBezTo>
                  <a:cubicBezTo>
                    <a:pt x="19067" y="29924"/>
                    <a:pt x="23526" y="27449"/>
                    <a:pt x="23526" y="27449"/>
                  </a:cubicBezTo>
                  <a:cubicBezTo>
                    <a:pt x="23526" y="27449"/>
                    <a:pt x="20274" y="4196"/>
                    <a:pt x="17538" y="1765"/>
                  </a:cubicBezTo>
                  <a:cubicBezTo>
                    <a:pt x="16284" y="649"/>
                    <a:pt x="13258" y="1"/>
                    <a:pt x="10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81"/>
            <p:cNvSpPr/>
            <p:nvPr/>
          </p:nvSpPr>
          <p:spPr>
            <a:xfrm>
              <a:off x="908067" y="2671986"/>
              <a:ext cx="549030" cy="389218"/>
            </a:xfrm>
            <a:custGeom>
              <a:rect b="b" l="l" r="r" t="t"/>
              <a:pathLst>
                <a:path extrusionOk="0" h="13646" w="19249">
                  <a:moveTo>
                    <a:pt x="3982" y="0"/>
                  </a:moveTo>
                  <a:lnTo>
                    <a:pt x="0" y="1034"/>
                  </a:lnTo>
                  <a:cubicBezTo>
                    <a:pt x="152" y="2007"/>
                    <a:pt x="10669" y="7630"/>
                    <a:pt x="10669" y="7630"/>
                  </a:cubicBezTo>
                  <a:cubicBezTo>
                    <a:pt x="10669" y="7630"/>
                    <a:pt x="11581" y="12736"/>
                    <a:pt x="14681" y="12858"/>
                  </a:cubicBezTo>
                  <a:cubicBezTo>
                    <a:pt x="14681" y="12858"/>
                    <a:pt x="14860" y="12957"/>
                    <a:pt x="15155" y="12957"/>
                  </a:cubicBezTo>
                  <a:cubicBezTo>
                    <a:pt x="15376" y="12957"/>
                    <a:pt x="15663" y="12901"/>
                    <a:pt x="15988" y="12706"/>
                  </a:cubicBezTo>
                  <a:cubicBezTo>
                    <a:pt x="15988" y="12706"/>
                    <a:pt x="16261" y="12825"/>
                    <a:pt x="16592" y="12825"/>
                  </a:cubicBezTo>
                  <a:cubicBezTo>
                    <a:pt x="16791" y="12825"/>
                    <a:pt x="17010" y="12782"/>
                    <a:pt x="17204" y="12645"/>
                  </a:cubicBezTo>
                  <a:cubicBezTo>
                    <a:pt x="17204" y="12645"/>
                    <a:pt x="18177" y="13466"/>
                    <a:pt x="18511" y="13618"/>
                  </a:cubicBezTo>
                  <a:cubicBezTo>
                    <a:pt x="18562" y="13636"/>
                    <a:pt x="18617" y="13646"/>
                    <a:pt x="18671" y="13646"/>
                  </a:cubicBezTo>
                  <a:cubicBezTo>
                    <a:pt x="18970" y="13646"/>
                    <a:pt x="19248" y="13359"/>
                    <a:pt x="18785" y="12767"/>
                  </a:cubicBezTo>
                  <a:cubicBezTo>
                    <a:pt x="18207" y="12098"/>
                    <a:pt x="15745" y="9119"/>
                    <a:pt x="15472" y="8663"/>
                  </a:cubicBezTo>
                  <a:cubicBezTo>
                    <a:pt x="15239" y="8276"/>
                    <a:pt x="15424" y="7998"/>
                    <a:pt x="15690" y="7998"/>
                  </a:cubicBezTo>
                  <a:cubicBezTo>
                    <a:pt x="15737" y="7998"/>
                    <a:pt x="15786" y="8007"/>
                    <a:pt x="15836" y="8025"/>
                  </a:cubicBezTo>
                  <a:cubicBezTo>
                    <a:pt x="16182" y="8158"/>
                    <a:pt x="17322" y="8991"/>
                    <a:pt x="17905" y="8991"/>
                  </a:cubicBezTo>
                  <a:cubicBezTo>
                    <a:pt x="17988" y="8991"/>
                    <a:pt x="18059" y="8974"/>
                    <a:pt x="18116" y="8937"/>
                  </a:cubicBezTo>
                  <a:cubicBezTo>
                    <a:pt x="18572" y="8633"/>
                    <a:pt x="15076" y="5897"/>
                    <a:pt x="14013" y="5472"/>
                  </a:cubicBezTo>
                  <a:cubicBezTo>
                    <a:pt x="13661" y="5323"/>
                    <a:pt x="13329" y="5274"/>
                    <a:pt x="13045" y="5274"/>
                  </a:cubicBezTo>
                  <a:cubicBezTo>
                    <a:pt x="12518" y="5274"/>
                    <a:pt x="12158" y="5441"/>
                    <a:pt x="12158" y="5441"/>
                  </a:cubicBezTo>
                  <a:cubicBezTo>
                    <a:pt x="12158" y="5441"/>
                    <a:pt x="4225" y="152"/>
                    <a:pt x="3982" y="0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81"/>
            <p:cNvSpPr/>
            <p:nvPr/>
          </p:nvSpPr>
          <p:spPr>
            <a:xfrm>
              <a:off x="746803" y="1907704"/>
              <a:ext cx="500256" cy="1002737"/>
            </a:xfrm>
            <a:custGeom>
              <a:rect b="b" l="l" r="r" t="t"/>
              <a:pathLst>
                <a:path extrusionOk="0" h="35156" w="17539">
                  <a:moveTo>
                    <a:pt x="13334" y="0"/>
                  </a:moveTo>
                  <a:cubicBezTo>
                    <a:pt x="12739" y="0"/>
                    <a:pt x="12109" y="202"/>
                    <a:pt x="11490" y="656"/>
                  </a:cubicBezTo>
                  <a:cubicBezTo>
                    <a:pt x="8815" y="2662"/>
                    <a:pt x="0" y="24517"/>
                    <a:pt x="487" y="26189"/>
                  </a:cubicBezTo>
                  <a:cubicBezTo>
                    <a:pt x="973" y="27860"/>
                    <a:pt x="14986" y="35155"/>
                    <a:pt x="14986" y="35155"/>
                  </a:cubicBezTo>
                  <a:lnTo>
                    <a:pt x="17539" y="31082"/>
                  </a:lnTo>
                  <a:lnTo>
                    <a:pt x="7599" y="24091"/>
                  </a:lnTo>
                  <a:cubicBezTo>
                    <a:pt x="7599" y="24091"/>
                    <a:pt x="15533" y="8559"/>
                    <a:pt x="16323" y="5064"/>
                  </a:cubicBezTo>
                  <a:cubicBezTo>
                    <a:pt x="16981" y="2359"/>
                    <a:pt x="15366" y="0"/>
                    <a:pt x="13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81"/>
            <p:cNvSpPr/>
            <p:nvPr/>
          </p:nvSpPr>
          <p:spPr>
            <a:xfrm>
              <a:off x="1259176" y="1569231"/>
              <a:ext cx="189903" cy="351682"/>
            </a:xfrm>
            <a:custGeom>
              <a:rect b="b" l="l" r="r" t="t"/>
              <a:pathLst>
                <a:path extrusionOk="0" h="12330" w="6658">
                  <a:moveTo>
                    <a:pt x="2858" y="0"/>
                  </a:moveTo>
                  <a:lnTo>
                    <a:pt x="0" y="9970"/>
                  </a:lnTo>
                  <a:cubicBezTo>
                    <a:pt x="0" y="9970"/>
                    <a:pt x="1959" y="12330"/>
                    <a:pt x="5252" y="12330"/>
                  </a:cubicBezTo>
                  <a:cubicBezTo>
                    <a:pt x="5696" y="12330"/>
                    <a:pt x="6165" y="12287"/>
                    <a:pt x="6657" y="12189"/>
                  </a:cubicBezTo>
                  <a:lnTo>
                    <a:pt x="6353" y="1155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81"/>
            <p:cNvSpPr/>
            <p:nvPr/>
          </p:nvSpPr>
          <p:spPr>
            <a:xfrm>
              <a:off x="1319871" y="1406226"/>
              <a:ext cx="262692" cy="280604"/>
            </a:xfrm>
            <a:custGeom>
              <a:rect b="b" l="l" r="r" t="t"/>
              <a:pathLst>
                <a:path extrusionOk="0" h="9838" w="9210">
                  <a:moveTo>
                    <a:pt x="0" y="1"/>
                  </a:moveTo>
                  <a:lnTo>
                    <a:pt x="0" y="7539"/>
                  </a:lnTo>
                  <a:cubicBezTo>
                    <a:pt x="0" y="7539"/>
                    <a:pt x="2988" y="9837"/>
                    <a:pt x="5386" y="9837"/>
                  </a:cubicBezTo>
                  <a:cubicBezTo>
                    <a:pt x="5746" y="9837"/>
                    <a:pt x="6092" y="9786"/>
                    <a:pt x="6414" y="9667"/>
                  </a:cubicBezTo>
                  <a:cubicBezTo>
                    <a:pt x="9210" y="8633"/>
                    <a:pt x="8237" y="1"/>
                    <a:pt x="8237" y="1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81"/>
            <p:cNvSpPr/>
            <p:nvPr/>
          </p:nvSpPr>
          <p:spPr>
            <a:xfrm>
              <a:off x="883795" y="1284550"/>
              <a:ext cx="703992" cy="812007"/>
            </a:xfrm>
            <a:custGeom>
              <a:rect b="b" l="l" r="r" t="t"/>
              <a:pathLst>
                <a:path extrusionOk="0" h="28469" w="24682">
                  <a:moveTo>
                    <a:pt x="16839" y="0"/>
                  </a:moveTo>
                  <a:cubicBezTo>
                    <a:pt x="14354" y="0"/>
                    <a:pt x="11937" y="734"/>
                    <a:pt x="11064" y="2534"/>
                  </a:cubicBezTo>
                  <a:cubicBezTo>
                    <a:pt x="9635" y="5483"/>
                    <a:pt x="10790" y="8705"/>
                    <a:pt x="8450" y="10376"/>
                  </a:cubicBezTo>
                  <a:cubicBezTo>
                    <a:pt x="6079" y="12018"/>
                    <a:pt x="0" y="17003"/>
                    <a:pt x="2888" y="23507"/>
                  </a:cubicBezTo>
                  <a:cubicBezTo>
                    <a:pt x="4451" y="27013"/>
                    <a:pt x="7396" y="28469"/>
                    <a:pt x="10259" y="28469"/>
                  </a:cubicBezTo>
                  <a:cubicBezTo>
                    <a:pt x="12685" y="28469"/>
                    <a:pt x="15053" y="27424"/>
                    <a:pt x="16474" y="25696"/>
                  </a:cubicBezTo>
                  <a:cubicBezTo>
                    <a:pt x="20487" y="20802"/>
                    <a:pt x="14560" y="9617"/>
                    <a:pt x="14560" y="9617"/>
                  </a:cubicBezTo>
                  <a:cubicBezTo>
                    <a:pt x="14560" y="9617"/>
                    <a:pt x="18633" y="6395"/>
                    <a:pt x="20183" y="4449"/>
                  </a:cubicBezTo>
                  <a:cubicBezTo>
                    <a:pt x="20183" y="4449"/>
                    <a:pt x="22493" y="6243"/>
                    <a:pt x="23921" y="6790"/>
                  </a:cubicBezTo>
                  <a:cubicBezTo>
                    <a:pt x="23921" y="6790"/>
                    <a:pt x="24681" y="2291"/>
                    <a:pt x="21490" y="893"/>
                  </a:cubicBezTo>
                  <a:cubicBezTo>
                    <a:pt x="20207" y="331"/>
                    <a:pt x="18508" y="0"/>
                    <a:pt x="16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81"/>
            <p:cNvSpPr/>
            <p:nvPr/>
          </p:nvSpPr>
          <p:spPr>
            <a:xfrm>
              <a:off x="1247909" y="1530212"/>
              <a:ext cx="102310" cy="101455"/>
            </a:xfrm>
            <a:custGeom>
              <a:rect b="b" l="l" r="r" t="t"/>
              <a:pathLst>
                <a:path extrusionOk="0" h="3557" w="3587">
                  <a:moveTo>
                    <a:pt x="1794" y="0"/>
                  </a:moveTo>
                  <a:cubicBezTo>
                    <a:pt x="821" y="0"/>
                    <a:pt x="0" y="791"/>
                    <a:pt x="0" y="1763"/>
                  </a:cubicBezTo>
                  <a:cubicBezTo>
                    <a:pt x="0" y="2766"/>
                    <a:pt x="821" y="3557"/>
                    <a:pt x="1794" y="3557"/>
                  </a:cubicBezTo>
                  <a:cubicBezTo>
                    <a:pt x="2797" y="3557"/>
                    <a:pt x="3587" y="2766"/>
                    <a:pt x="3587" y="1763"/>
                  </a:cubicBezTo>
                  <a:cubicBezTo>
                    <a:pt x="3587" y="791"/>
                    <a:pt x="2797" y="0"/>
                    <a:pt x="1794" y="0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81"/>
            <p:cNvSpPr/>
            <p:nvPr/>
          </p:nvSpPr>
          <p:spPr>
            <a:xfrm>
              <a:off x="1505385" y="4893983"/>
              <a:ext cx="478579" cy="73702"/>
            </a:xfrm>
            <a:custGeom>
              <a:rect b="b" l="l" r="r" t="t"/>
              <a:pathLst>
                <a:path extrusionOk="0" h="2584" w="16779">
                  <a:moveTo>
                    <a:pt x="456" y="0"/>
                  </a:moveTo>
                  <a:cubicBezTo>
                    <a:pt x="456" y="0"/>
                    <a:pt x="1" y="1763"/>
                    <a:pt x="456" y="2584"/>
                  </a:cubicBezTo>
                  <a:lnTo>
                    <a:pt x="14986" y="2584"/>
                  </a:lnTo>
                  <a:cubicBezTo>
                    <a:pt x="16779" y="2584"/>
                    <a:pt x="10214" y="1125"/>
                    <a:pt x="10214" y="1125"/>
                  </a:cubicBezTo>
                  <a:cubicBezTo>
                    <a:pt x="10214" y="1125"/>
                    <a:pt x="8663" y="1550"/>
                    <a:pt x="6384" y="1550"/>
                  </a:cubicBezTo>
                  <a:cubicBezTo>
                    <a:pt x="6362" y="1551"/>
                    <a:pt x="6341" y="1551"/>
                    <a:pt x="6319" y="1551"/>
                  </a:cubicBezTo>
                  <a:cubicBezTo>
                    <a:pt x="4065" y="1551"/>
                    <a:pt x="456" y="0"/>
                    <a:pt x="45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81"/>
            <p:cNvSpPr/>
            <p:nvPr/>
          </p:nvSpPr>
          <p:spPr>
            <a:xfrm>
              <a:off x="1511460" y="4968540"/>
              <a:ext cx="436965" cy="13035"/>
            </a:xfrm>
            <a:custGeom>
              <a:rect b="b" l="l" r="r" t="t"/>
              <a:pathLst>
                <a:path extrusionOk="0" h="457" w="15320">
                  <a:moveTo>
                    <a:pt x="243" y="0"/>
                  </a:moveTo>
                  <a:cubicBezTo>
                    <a:pt x="122" y="0"/>
                    <a:pt x="0" y="122"/>
                    <a:pt x="0" y="213"/>
                  </a:cubicBezTo>
                  <a:cubicBezTo>
                    <a:pt x="0" y="335"/>
                    <a:pt x="122" y="456"/>
                    <a:pt x="243" y="456"/>
                  </a:cubicBezTo>
                  <a:lnTo>
                    <a:pt x="15107" y="456"/>
                  </a:lnTo>
                  <a:cubicBezTo>
                    <a:pt x="15198" y="456"/>
                    <a:pt x="15320" y="335"/>
                    <a:pt x="15320" y="213"/>
                  </a:cubicBezTo>
                  <a:cubicBezTo>
                    <a:pt x="15320" y="122"/>
                    <a:pt x="15198" y="0"/>
                    <a:pt x="1510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9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Diagram</a:t>
            </a:r>
            <a:endParaRPr/>
          </a:p>
        </p:txBody>
      </p:sp>
      <p:sp>
        <p:nvSpPr>
          <p:cNvPr id="368" name="Google Shape;368;p39"/>
          <p:cNvSpPr txBox="1"/>
          <p:nvPr/>
        </p:nvSpPr>
        <p:spPr>
          <a:xfrm>
            <a:off x="110100" y="1492500"/>
            <a:ext cx="11640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endParaRPr sz="2400">
              <a:solidFill>
                <a:schemeClr val="accent6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9" name="Google Shape;369;p39"/>
          <p:cNvSpPr txBox="1"/>
          <p:nvPr>
            <p:ph type="title"/>
          </p:nvPr>
        </p:nvSpPr>
        <p:spPr>
          <a:xfrm>
            <a:off x="0" y="1241348"/>
            <a:ext cx="7717500" cy="4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DFD Level 0</a:t>
            </a:r>
            <a:endParaRPr sz="1800"/>
          </a:p>
        </p:txBody>
      </p:sp>
      <p:pic>
        <p:nvPicPr>
          <p:cNvPr id="370" name="Google Shape;37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350" y="1592025"/>
            <a:ext cx="7643799" cy="34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0"/>
          <p:cNvSpPr txBox="1"/>
          <p:nvPr/>
        </p:nvSpPr>
        <p:spPr>
          <a:xfrm>
            <a:off x="110100" y="1492500"/>
            <a:ext cx="11640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endParaRPr sz="2400">
              <a:solidFill>
                <a:schemeClr val="accent6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6" name="Google Shape;376;p40"/>
          <p:cNvSpPr txBox="1"/>
          <p:nvPr>
            <p:ph type="title"/>
          </p:nvPr>
        </p:nvSpPr>
        <p:spPr>
          <a:xfrm>
            <a:off x="0" y="598398"/>
            <a:ext cx="7717500" cy="4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DFD Level 1</a:t>
            </a:r>
            <a:endParaRPr sz="1800"/>
          </a:p>
        </p:txBody>
      </p:sp>
      <p:pic>
        <p:nvPicPr>
          <p:cNvPr id="377" name="Google Shape;377;p40"/>
          <p:cNvPicPr preferRelativeResize="0"/>
          <p:nvPr/>
        </p:nvPicPr>
        <p:blipFill rotWithShape="1">
          <a:blip r:embed="rId3">
            <a:alphaModFix/>
          </a:blip>
          <a:srcRect b="8022" l="23849" r="25427" t="22701"/>
          <a:stretch/>
        </p:blipFill>
        <p:spPr>
          <a:xfrm>
            <a:off x="828200" y="1155100"/>
            <a:ext cx="7608523" cy="39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1"/>
          <p:cNvSpPr/>
          <p:nvPr/>
        </p:nvSpPr>
        <p:spPr>
          <a:xfrm flipH="1">
            <a:off x="4071000" y="1990050"/>
            <a:ext cx="6945528" cy="3186812"/>
          </a:xfrm>
          <a:custGeom>
            <a:rect b="b" l="l" r="r" t="t"/>
            <a:pathLst>
              <a:path extrusionOk="0" h="69369" w="171357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1"/>
          <p:cNvSpPr/>
          <p:nvPr/>
        </p:nvSpPr>
        <p:spPr>
          <a:xfrm>
            <a:off x="0" y="1990050"/>
            <a:ext cx="62091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1"/>
          <p:cNvSpPr txBox="1"/>
          <p:nvPr>
            <p:ph type="title"/>
          </p:nvPr>
        </p:nvSpPr>
        <p:spPr>
          <a:xfrm>
            <a:off x="154525" y="1289850"/>
            <a:ext cx="67506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Pseudocode:- </a:t>
            </a:r>
            <a:r>
              <a:rPr lang="en" u="sng">
                <a:solidFill>
                  <a:schemeClr val="hlink"/>
                </a:solidFill>
                <a:hlinkClick r:id="rId3"/>
              </a:rPr>
              <a:t>Click Here</a:t>
            </a:r>
            <a:endParaRPr/>
          </a:p>
        </p:txBody>
      </p:sp>
      <p:sp>
        <p:nvSpPr>
          <p:cNvPr id="385" name="Google Shape;385;p41"/>
          <p:cNvSpPr txBox="1"/>
          <p:nvPr>
            <p:ph idx="1" type="subTitle"/>
          </p:nvPr>
        </p:nvSpPr>
        <p:spPr>
          <a:xfrm>
            <a:off x="-141900" y="2876125"/>
            <a:ext cx="4603800" cy="1632000"/>
          </a:xfrm>
          <a:prstGeom prst="rect">
            <a:avLst/>
          </a:prstGeom>
        </p:spPr>
        <p:txBody>
          <a:bodyPr anchorCtr="0" anchor="t" bIns="91425" lIns="91425" spcFirstLastPara="1" rIns="182875" wrap="square" tIns="91425">
            <a:noAutofit/>
          </a:bodyPr>
          <a:lstStyle/>
          <a:p>
            <a:pPr indent="0" lvl="0" marL="0" marR="254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386" name="Google Shape;386;p41"/>
          <p:cNvGrpSpPr/>
          <p:nvPr/>
        </p:nvGrpSpPr>
        <p:grpSpPr>
          <a:xfrm>
            <a:off x="4572001" y="1636025"/>
            <a:ext cx="4603842" cy="3507475"/>
            <a:chOff x="4540151" y="1651850"/>
            <a:chExt cx="4603842" cy="3507475"/>
          </a:xfrm>
        </p:grpSpPr>
        <p:grpSp>
          <p:nvGrpSpPr>
            <p:cNvPr id="387" name="Google Shape;387;p41"/>
            <p:cNvGrpSpPr/>
            <p:nvPr/>
          </p:nvGrpSpPr>
          <p:grpSpPr>
            <a:xfrm>
              <a:off x="6042441" y="1651850"/>
              <a:ext cx="1903346" cy="3186673"/>
              <a:chOff x="5585241" y="1651850"/>
              <a:chExt cx="1903346" cy="3186673"/>
            </a:xfrm>
          </p:grpSpPr>
          <p:sp>
            <p:nvSpPr>
              <p:cNvPr id="388" name="Google Shape;388;p41"/>
              <p:cNvSpPr/>
              <p:nvPr/>
            </p:nvSpPr>
            <p:spPr>
              <a:xfrm flipH="1">
                <a:off x="6159246" y="4125136"/>
                <a:ext cx="1256338" cy="713387"/>
              </a:xfrm>
              <a:custGeom>
                <a:rect b="b" l="l" r="r" t="t"/>
                <a:pathLst>
                  <a:path extrusionOk="0" h="25838" w="45503">
                    <a:moveTo>
                      <a:pt x="41947" y="1"/>
                    </a:moveTo>
                    <a:lnTo>
                      <a:pt x="517" y="487"/>
                    </a:lnTo>
                    <a:cubicBezTo>
                      <a:pt x="0" y="10275"/>
                      <a:pt x="517" y="25837"/>
                      <a:pt x="517" y="25837"/>
                    </a:cubicBezTo>
                    <a:lnTo>
                      <a:pt x="22402" y="25837"/>
                    </a:lnTo>
                    <a:lnTo>
                      <a:pt x="23952" y="19393"/>
                    </a:lnTo>
                    <a:lnTo>
                      <a:pt x="26840" y="25837"/>
                    </a:lnTo>
                    <a:lnTo>
                      <a:pt x="45503" y="25837"/>
                    </a:lnTo>
                    <a:lnTo>
                      <a:pt x="4194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41"/>
              <p:cNvSpPr/>
              <p:nvPr/>
            </p:nvSpPr>
            <p:spPr>
              <a:xfrm flipH="1">
                <a:off x="5585241" y="2261053"/>
                <a:ext cx="1117818" cy="1340990"/>
              </a:xfrm>
              <a:custGeom>
                <a:rect b="b" l="l" r="r" t="t"/>
                <a:pathLst>
                  <a:path extrusionOk="0" h="48569" w="40486">
                    <a:moveTo>
                      <a:pt x="34596" y="0"/>
                    </a:moveTo>
                    <a:cubicBezTo>
                      <a:pt x="32891" y="0"/>
                      <a:pt x="30214" y="13714"/>
                      <a:pt x="30214" y="13714"/>
                    </a:cubicBezTo>
                    <a:cubicBezTo>
                      <a:pt x="30214" y="13714"/>
                      <a:pt x="28268" y="28121"/>
                      <a:pt x="24135" y="31009"/>
                    </a:cubicBezTo>
                    <a:cubicBezTo>
                      <a:pt x="23834" y="31216"/>
                      <a:pt x="23468" y="31312"/>
                      <a:pt x="23047" y="31312"/>
                    </a:cubicBezTo>
                    <a:cubicBezTo>
                      <a:pt x="17596" y="31312"/>
                      <a:pt x="2879" y="15153"/>
                      <a:pt x="0" y="13714"/>
                    </a:cubicBezTo>
                    <a:lnTo>
                      <a:pt x="0" y="13714"/>
                    </a:lnTo>
                    <a:lnTo>
                      <a:pt x="2371" y="42711"/>
                    </a:lnTo>
                    <a:cubicBezTo>
                      <a:pt x="2371" y="42711"/>
                      <a:pt x="12922" y="48568"/>
                      <a:pt x="22218" y="48568"/>
                    </a:cubicBezTo>
                    <a:cubicBezTo>
                      <a:pt x="24655" y="48568"/>
                      <a:pt x="27007" y="48165"/>
                      <a:pt x="29059" y="47149"/>
                    </a:cubicBezTo>
                    <a:cubicBezTo>
                      <a:pt x="38937" y="42255"/>
                      <a:pt x="34925" y="15659"/>
                      <a:pt x="34925" y="15659"/>
                    </a:cubicBezTo>
                    <a:lnTo>
                      <a:pt x="34925" y="15659"/>
                    </a:lnTo>
                    <a:cubicBezTo>
                      <a:pt x="35234" y="15750"/>
                      <a:pt x="35537" y="15792"/>
                      <a:pt x="35832" y="15792"/>
                    </a:cubicBezTo>
                    <a:cubicBezTo>
                      <a:pt x="38502" y="15792"/>
                      <a:pt x="40485" y="12302"/>
                      <a:pt x="39363" y="9428"/>
                    </a:cubicBezTo>
                    <a:cubicBezTo>
                      <a:pt x="38791" y="7965"/>
                      <a:pt x="37658" y="7568"/>
                      <a:pt x="36597" y="7568"/>
                    </a:cubicBezTo>
                    <a:cubicBezTo>
                      <a:pt x="35345" y="7568"/>
                      <a:pt x="34196" y="8121"/>
                      <a:pt x="34196" y="8121"/>
                    </a:cubicBezTo>
                    <a:cubicBezTo>
                      <a:pt x="34196" y="8121"/>
                      <a:pt x="36354" y="248"/>
                      <a:pt x="34652" y="5"/>
                    </a:cubicBezTo>
                    <a:cubicBezTo>
                      <a:pt x="34633" y="2"/>
                      <a:pt x="34615" y="0"/>
                      <a:pt x="34596" y="0"/>
                    </a:cubicBezTo>
                    <a:close/>
                  </a:path>
                </a:pathLst>
              </a:custGeom>
              <a:solidFill>
                <a:srgbClr val="F1AE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41"/>
              <p:cNvSpPr/>
              <p:nvPr/>
            </p:nvSpPr>
            <p:spPr>
              <a:xfrm flipH="1">
                <a:off x="5674703" y="2502481"/>
                <a:ext cx="241146" cy="162402"/>
              </a:xfrm>
              <a:custGeom>
                <a:rect b="b" l="l" r="r" t="t"/>
                <a:pathLst>
                  <a:path extrusionOk="0" h="5882" w="8734">
                    <a:moveTo>
                      <a:pt x="4420" y="1"/>
                    </a:moveTo>
                    <a:cubicBezTo>
                      <a:pt x="3440" y="1"/>
                      <a:pt x="2451" y="268"/>
                      <a:pt x="1733" y="957"/>
                    </a:cubicBezTo>
                    <a:cubicBezTo>
                      <a:pt x="1" y="2568"/>
                      <a:pt x="1581" y="5882"/>
                      <a:pt x="1581" y="5882"/>
                    </a:cubicBezTo>
                    <a:lnTo>
                      <a:pt x="3435" y="3024"/>
                    </a:lnTo>
                    <a:cubicBezTo>
                      <a:pt x="3435" y="3024"/>
                      <a:pt x="4051" y="3135"/>
                      <a:pt x="4850" y="3135"/>
                    </a:cubicBezTo>
                    <a:cubicBezTo>
                      <a:pt x="5826" y="3135"/>
                      <a:pt x="7077" y="2970"/>
                      <a:pt x="7812" y="2234"/>
                    </a:cubicBezTo>
                    <a:cubicBezTo>
                      <a:pt x="8734" y="1312"/>
                      <a:pt x="6595" y="1"/>
                      <a:pt x="4420" y="1"/>
                    </a:cubicBezTo>
                    <a:close/>
                  </a:path>
                </a:pathLst>
              </a:custGeom>
              <a:solidFill>
                <a:srgbClr val="F1AE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41"/>
              <p:cNvSpPr/>
              <p:nvPr/>
            </p:nvSpPr>
            <p:spPr>
              <a:xfrm flipH="1">
                <a:off x="5763933" y="2639679"/>
                <a:ext cx="939127" cy="961435"/>
              </a:xfrm>
              <a:custGeom>
                <a:rect b="b" l="l" r="r" t="t"/>
                <a:pathLst>
                  <a:path extrusionOk="0" h="34822" w="34014">
                    <a:moveTo>
                      <a:pt x="0" y="1"/>
                    </a:moveTo>
                    <a:lnTo>
                      <a:pt x="2402" y="28937"/>
                    </a:lnTo>
                    <a:cubicBezTo>
                      <a:pt x="2402" y="28937"/>
                      <a:pt x="12986" y="34821"/>
                      <a:pt x="22294" y="34821"/>
                    </a:cubicBezTo>
                    <a:cubicBezTo>
                      <a:pt x="24727" y="34821"/>
                      <a:pt x="27073" y="34419"/>
                      <a:pt x="29120" y="33405"/>
                    </a:cubicBezTo>
                    <a:cubicBezTo>
                      <a:pt x="31430" y="32250"/>
                      <a:pt x="32980" y="29849"/>
                      <a:pt x="34013" y="26931"/>
                    </a:cubicBezTo>
                    <a:cubicBezTo>
                      <a:pt x="31551" y="26627"/>
                      <a:pt x="29211" y="25715"/>
                      <a:pt x="27083" y="23740"/>
                    </a:cubicBezTo>
                    <a:cubicBezTo>
                      <a:pt x="25168" y="22007"/>
                      <a:pt x="23891" y="19910"/>
                      <a:pt x="23101" y="17600"/>
                    </a:cubicBezTo>
                    <a:cubicBezTo>
                      <a:pt x="23081" y="17600"/>
                      <a:pt x="23061" y="17600"/>
                      <a:pt x="23041" y="17600"/>
                    </a:cubicBezTo>
                    <a:cubicBezTo>
                      <a:pt x="17641" y="17600"/>
                      <a:pt x="2877" y="1454"/>
                      <a:pt x="0" y="1"/>
                    </a:cubicBezTo>
                    <a:close/>
                  </a:path>
                </a:pathLst>
              </a:custGeom>
              <a:solidFill>
                <a:srgbClr val="F1AE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41"/>
              <p:cNvSpPr/>
              <p:nvPr/>
            </p:nvSpPr>
            <p:spPr>
              <a:xfrm flipH="1">
                <a:off x="6154179" y="2666931"/>
                <a:ext cx="743593" cy="934543"/>
              </a:xfrm>
              <a:custGeom>
                <a:rect b="b" l="l" r="r" t="t"/>
                <a:pathLst>
                  <a:path extrusionOk="0" h="33848" w="26932">
                    <a:moveTo>
                      <a:pt x="6650" y="0"/>
                    </a:moveTo>
                    <a:cubicBezTo>
                      <a:pt x="2176" y="0"/>
                      <a:pt x="1112" y="5173"/>
                      <a:pt x="700" y="11749"/>
                    </a:cubicBezTo>
                    <a:cubicBezTo>
                      <a:pt x="1" y="23908"/>
                      <a:pt x="14074" y="33847"/>
                      <a:pt x="14074" y="33847"/>
                    </a:cubicBezTo>
                    <a:lnTo>
                      <a:pt x="26931" y="13330"/>
                    </a:lnTo>
                    <a:cubicBezTo>
                      <a:pt x="16635" y="3687"/>
                      <a:pt x="10427" y="0"/>
                      <a:pt x="66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41"/>
              <p:cNvSpPr/>
              <p:nvPr/>
            </p:nvSpPr>
            <p:spPr>
              <a:xfrm flipH="1">
                <a:off x="6234761" y="2598815"/>
                <a:ext cx="1219423" cy="1663116"/>
              </a:xfrm>
              <a:custGeom>
                <a:rect b="b" l="l" r="r" t="t"/>
                <a:pathLst>
                  <a:path extrusionOk="0" h="60236" w="44166">
                    <a:moveTo>
                      <a:pt x="19942" y="0"/>
                    </a:moveTo>
                    <a:cubicBezTo>
                      <a:pt x="13849" y="0"/>
                      <a:pt x="7594" y="2474"/>
                      <a:pt x="4256" y="9961"/>
                    </a:cubicBezTo>
                    <a:cubicBezTo>
                      <a:pt x="0" y="19475"/>
                      <a:pt x="1034" y="57439"/>
                      <a:pt x="1034" y="57439"/>
                    </a:cubicBezTo>
                    <a:cubicBezTo>
                      <a:pt x="8572" y="59536"/>
                      <a:pt x="15877" y="60235"/>
                      <a:pt x="22267" y="60235"/>
                    </a:cubicBezTo>
                    <a:cubicBezTo>
                      <a:pt x="35047" y="60235"/>
                      <a:pt x="44165" y="57439"/>
                      <a:pt x="44165" y="57439"/>
                    </a:cubicBezTo>
                    <a:cubicBezTo>
                      <a:pt x="39971" y="19262"/>
                      <a:pt x="32189" y="1967"/>
                      <a:pt x="24864" y="508"/>
                    </a:cubicBezTo>
                    <a:cubicBezTo>
                      <a:pt x="23278" y="187"/>
                      <a:pt x="21616" y="0"/>
                      <a:pt x="199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41"/>
              <p:cNvSpPr/>
              <p:nvPr/>
            </p:nvSpPr>
            <p:spPr>
              <a:xfrm flipH="1">
                <a:off x="6691308" y="2186504"/>
                <a:ext cx="373480" cy="533149"/>
              </a:xfrm>
              <a:custGeom>
                <a:rect b="b" l="l" r="r" t="t"/>
                <a:pathLst>
                  <a:path extrusionOk="0" h="19310" w="13527">
                    <a:moveTo>
                      <a:pt x="1" y="0"/>
                    </a:moveTo>
                    <a:lnTo>
                      <a:pt x="578" y="15958"/>
                    </a:lnTo>
                    <a:cubicBezTo>
                      <a:pt x="578" y="15958"/>
                      <a:pt x="3746" y="19309"/>
                      <a:pt x="10322" y="19309"/>
                    </a:cubicBezTo>
                    <a:cubicBezTo>
                      <a:pt x="11312" y="19309"/>
                      <a:pt x="12381" y="19233"/>
                      <a:pt x="13527" y="19058"/>
                    </a:cubicBezTo>
                    <a:lnTo>
                      <a:pt x="13527" y="744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1AE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41"/>
              <p:cNvSpPr/>
              <p:nvPr/>
            </p:nvSpPr>
            <p:spPr>
              <a:xfrm flipH="1">
                <a:off x="6421060" y="1795895"/>
                <a:ext cx="580776" cy="666920"/>
              </a:xfrm>
              <a:custGeom>
                <a:rect b="b" l="l" r="r" t="t"/>
                <a:pathLst>
                  <a:path extrusionOk="0" h="24155" w="21035">
                    <a:moveTo>
                      <a:pt x="10148" y="0"/>
                    </a:moveTo>
                    <a:cubicBezTo>
                      <a:pt x="5464" y="0"/>
                      <a:pt x="1" y="1107"/>
                      <a:pt x="1" y="1107"/>
                    </a:cubicBezTo>
                    <a:lnTo>
                      <a:pt x="335" y="19922"/>
                    </a:lnTo>
                    <a:cubicBezTo>
                      <a:pt x="335" y="19922"/>
                      <a:pt x="4151" y="24155"/>
                      <a:pt x="9058" y="24155"/>
                    </a:cubicBezTo>
                    <a:cubicBezTo>
                      <a:pt x="10907" y="24155"/>
                      <a:pt x="12911" y="23554"/>
                      <a:pt x="14925" y="21898"/>
                    </a:cubicBezTo>
                    <a:cubicBezTo>
                      <a:pt x="21034" y="16913"/>
                      <a:pt x="16749" y="955"/>
                      <a:pt x="13800" y="317"/>
                    </a:cubicBezTo>
                    <a:cubicBezTo>
                      <a:pt x="12740" y="89"/>
                      <a:pt x="11475" y="0"/>
                      <a:pt x="10148" y="0"/>
                    </a:cubicBezTo>
                    <a:close/>
                  </a:path>
                </a:pathLst>
              </a:custGeom>
              <a:solidFill>
                <a:srgbClr val="F1AE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41"/>
              <p:cNvSpPr/>
              <p:nvPr/>
            </p:nvSpPr>
            <p:spPr>
              <a:xfrm flipH="1">
                <a:off x="6384980" y="1651850"/>
                <a:ext cx="834209" cy="686550"/>
              </a:xfrm>
              <a:custGeom>
                <a:rect b="b" l="l" r="r" t="t"/>
                <a:pathLst>
                  <a:path extrusionOk="0" h="24866" w="30214">
                    <a:moveTo>
                      <a:pt x="14090" y="0"/>
                    </a:moveTo>
                    <a:cubicBezTo>
                      <a:pt x="13480" y="0"/>
                      <a:pt x="12893" y="22"/>
                      <a:pt x="12341" y="63"/>
                    </a:cubicBezTo>
                    <a:cubicBezTo>
                      <a:pt x="6140" y="549"/>
                      <a:pt x="1368" y="3923"/>
                      <a:pt x="669" y="9941"/>
                    </a:cubicBezTo>
                    <a:cubicBezTo>
                      <a:pt x="0" y="15686"/>
                      <a:pt x="2614" y="24319"/>
                      <a:pt x="5076" y="24866"/>
                    </a:cubicBezTo>
                    <a:lnTo>
                      <a:pt x="8389" y="22130"/>
                    </a:lnTo>
                    <a:cubicBezTo>
                      <a:pt x="8480" y="20124"/>
                      <a:pt x="9423" y="9486"/>
                      <a:pt x="9423" y="9486"/>
                    </a:cubicBezTo>
                    <a:cubicBezTo>
                      <a:pt x="9423" y="9486"/>
                      <a:pt x="13136" y="9601"/>
                      <a:pt x="16185" y="9601"/>
                    </a:cubicBezTo>
                    <a:cubicBezTo>
                      <a:pt x="17273" y="9601"/>
                      <a:pt x="18278" y="9586"/>
                      <a:pt x="18997" y="9546"/>
                    </a:cubicBezTo>
                    <a:cubicBezTo>
                      <a:pt x="23162" y="9334"/>
                      <a:pt x="30213" y="9759"/>
                      <a:pt x="26414" y="4440"/>
                    </a:cubicBezTo>
                    <a:cubicBezTo>
                      <a:pt x="24065" y="1130"/>
                      <a:pt x="18482" y="0"/>
                      <a:pt x="140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41"/>
              <p:cNvSpPr/>
              <p:nvPr/>
            </p:nvSpPr>
            <p:spPr>
              <a:xfrm flipH="1">
                <a:off x="6987540" y="2168806"/>
                <a:ext cx="212459" cy="189239"/>
              </a:xfrm>
              <a:custGeom>
                <a:rect b="b" l="l" r="r" t="t"/>
                <a:pathLst>
                  <a:path extrusionOk="0" h="6854" w="7695">
                    <a:moveTo>
                      <a:pt x="4492" y="0"/>
                    </a:moveTo>
                    <a:cubicBezTo>
                      <a:pt x="3754" y="0"/>
                      <a:pt x="2953" y="239"/>
                      <a:pt x="2162" y="915"/>
                    </a:cubicBezTo>
                    <a:cubicBezTo>
                      <a:pt x="0" y="2782"/>
                      <a:pt x="1174" y="6853"/>
                      <a:pt x="4753" y="6853"/>
                    </a:cubicBezTo>
                    <a:cubicBezTo>
                      <a:pt x="5603" y="6853"/>
                      <a:pt x="6587" y="6624"/>
                      <a:pt x="7694" y="6082"/>
                    </a:cubicBezTo>
                    <a:lnTo>
                      <a:pt x="7694" y="1401"/>
                    </a:lnTo>
                    <a:cubicBezTo>
                      <a:pt x="7694" y="1401"/>
                      <a:pt x="6279" y="0"/>
                      <a:pt x="4492" y="0"/>
                    </a:cubicBezTo>
                    <a:close/>
                  </a:path>
                </a:pathLst>
              </a:custGeom>
              <a:solidFill>
                <a:srgbClr val="F1AE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41"/>
              <p:cNvSpPr/>
              <p:nvPr/>
            </p:nvSpPr>
            <p:spPr>
              <a:xfrm flipH="1">
                <a:off x="5712730" y="2763899"/>
                <a:ext cx="477543" cy="772942"/>
              </a:xfrm>
              <a:custGeom>
                <a:rect b="b" l="l" r="r" t="t"/>
                <a:pathLst>
                  <a:path extrusionOk="0" h="27995" w="17296">
                    <a:moveTo>
                      <a:pt x="17295" y="0"/>
                    </a:moveTo>
                    <a:lnTo>
                      <a:pt x="3739" y="2584"/>
                    </a:lnTo>
                    <a:lnTo>
                      <a:pt x="0" y="27995"/>
                    </a:lnTo>
                    <a:lnTo>
                      <a:pt x="14104" y="24621"/>
                    </a:lnTo>
                    <a:lnTo>
                      <a:pt x="172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41"/>
              <p:cNvSpPr/>
              <p:nvPr/>
            </p:nvSpPr>
            <p:spPr>
              <a:xfrm flipH="1">
                <a:off x="5982158" y="2766688"/>
                <a:ext cx="1502812" cy="1221273"/>
              </a:xfrm>
              <a:custGeom>
                <a:rect b="b" l="l" r="r" t="t"/>
                <a:pathLst>
                  <a:path extrusionOk="0" h="44233" w="54430">
                    <a:moveTo>
                      <a:pt x="10428" y="0"/>
                    </a:moveTo>
                    <a:cubicBezTo>
                      <a:pt x="1154" y="0"/>
                      <a:pt x="0" y="16690"/>
                      <a:pt x="1419" y="27012"/>
                    </a:cubicBezTo>
                    <a:cubicBezTo>
                      <a:pt x="2751" y="36778"/>
                      <a:pt x="12001" y="44233"/>
                      <a:pt x="22598" y="44233"/>
                    </a:cubicBezTo>
                    <a:cubicBezTo>
                      <a:pt x="24337" y="44233"/>
                      <a:pt x="26112" y="44032"/>
                      <a:pt x="27894" y="43608"/>
                    </a:cubicBezTo>
                    <a:cubicBezTo>
                      <a:pt x="40599" y="40629"/>
                      <a:pt x="48046" y="26830"/>
                      <a:pt x="48046" y="26830"/>
                    </a:cubicBezTo>
                    <a:cubicBezTo>
                      <a:pt x="54429" y="25371"/>
                      <a:pt x="53821" y="18896"/>
                      <a:pt x="53821" y="18896"/>
                    </a:cubicBezTo>
                    <a:cubicBezTo>
                      <a:pt x="54277" y="17286"/>
                      <a:pt x="53487" y="16465"/>
                      <a:pt x="53487" y="16465"/>
                    </a:cubicBezTo>
                    <a:cubicBezTo>
                      <a:pt x="54005" y="15285"/>
                      <a:pt x="53972" y="13669"/>
                      <a:pt x="53391" y="13669"/>
                    </a:cubicBezTo>
                    <a:cubicBezTo>
                      <a:pt x="53118" y="13669"/>
                      <a:pt x="52725" y="14024"/>
                      <a:pt x="52210" y="14945"/>
                    </a:cubicBezTo>
                    <a:cubicBezTo>
                      <a:pt x="50600" y="17802"/>
                      <a:pt x="48229" y="19960"/>
                      <a:pt x="48229" y="19960"/>
                    </a:cubicBezTo>
                    <a:lnTo>
                      <a:pt x="48806" y="16526"/>
                    </a:lnTo>
                    <a:lnTo>
                      <a:pt x="48806" y="16526"/>
                    </a:lnTo>
                    <a:cubicBezTo>
                      <a:pt x="46040" y="17286"/>
                      <a:pt x="44703" y="23669"/>
                      <a:pt x="44703" y="23669"/>
                    </a:cubicBezTo>
                    <a:cubicBezTo>
                      <a:pt x="44703" y="23669"/>
                      <a:pt x="33594" y="31099"/>
                      <a:pt x="25704" y="31099"/>
                    </a:cubicBezTo>
                    <a:cubicBezTo>
                      <a:pt x="24839" y="31099"/>
                      <a:pt x="24012" y="31010"/>
                      <a:pt x="23243" y="30812"/>
                    </a:cubicBezTo>
                    <a:cubicBezTo>
                      <a:pt x="15432" y="28805"/>
                      <a:pt x="17803" y="1845"/>
                      <a:pt x="13213" y="446"/>
                    </a:cubicBezTo>
                    <a:cubicBezTo>
                      <a:pt x="12212" y="143"/>
                      <a:pt x="11285" y="0"/>
                      <a:pt x="10428" y="0"/>
                    </a:cubicBezTo>
                    <a:close/>
                  </a:path>
                </a:pathLst>
              </a:custGeom>
              <a:solidFill>
                <a:srgbClr val="F1AE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41"/>
              <p:cNvSpPr/>
              <p:nvPr/>
            </p:nvSpPr>
            <p:spPr>
              <a:xfrm flipH="1">
                <a:off x="6878461" y="2665302"/>
                <a:ext cx="610126" cy="936172"/>
              </a:xfrm>
              <a:custGeom>
                <a:rect b="b" l="l" r="r" t="t"/>
                <a:pathLst>
                  <a:path extrusionOk="0" h="33907" w="22098">
                    <a:moveTo>
                      <a:pt x="12274" y="0"/>
                    </a:moveTo>
                    <a:cubicBezTo>
                      <a:pt x="12146" y="0"/>
                      <a:pt x="12016" y="5"/>
                      <a:pt x="11885" y="15"/>
                    </a:cubicBezTo>
                    <a:cubicBezTo>
                      <a:pt x="2493" y="684"/>
                      <a:pt x="213" y="11413"/>
                      <a:pt x="0" y="33906"/>
                    </a:cubicBezTo>
                    <a:cubicBezTo>
                      <a:pt x="0" y="33906"/>
                      <a:pt x="8967" y="32751"/>
                      <a:pt x="22098" y="23936"/>
                    </a:cubicBezTo>
                    <a:cubicBezTo>
                      <a:pt x="22098" y="23936"/>
                      <a:pt x="21300" y="0"/>
                      <a:pt x="122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/>
              </a:p>
            </p:txBody>
          </p:sp>
        </p:grpSp>
        <p:grpSp>
          <p:nvGrpSpPr>
            <p:cNvPr id="401" name="Google Shape;401;p41"/>
            <p:cNvGrpSpPr/>
            <p:nvPr/>
          </p:nvGrpSpPr>
          <p:grpSpPr>
            <a:xfrm>
              <a:off x="4540151" y="3579200"/>
              <a:ext cx="4603842" cy="1580125"/>
              <a:chOff x="4571976" y="3579200"/>
              <a:chExt cx="4603842" cy="1580125"/>
            </a:xfrm>
          </p:grpSpPr>
          <p:grpSp>
            <p:nvGrpSpPr>
              <p:cNvPr id="402" name="Google Shape;402;p41"/>
              <p:cNvGrpSpPr/>
              <p:nvPr/>
            </p:nvGrpSpPr>
            <p:grpSpPr>
              <a:xfrm>
                <a:off x="4953001" y="3579200"/>
                <a:ext cx="1781686" cy="968346"/>
                <a:chOff x="4428400" y="3317850"/>
                <a:chExt cx="1904325" cy="1035000"/>
              </a:xfrm>
            </p:grpSpPr>
            <p:sp>
              <p:nvSpPr>
                <p:cNvPr id="403" name="Google Shape;403;p41"/>
                <p:cNvSpPr/>
                <p:nvPr/>
              </p:nvSpPr>
              <p:spPr>
                <a:xfrm>
                  <a:off x="5002875" y="4254025"/>
                  <a:ext cx="1329850" cy="95100"/>
                </a:xfrm>
                <a:custGeom>
                  <a:rect b="b" l="l" r="r" t="t"/>
                  <a:pathLst>
                    <a:path extrusionOk="0" h="3804" w="53194">
                      <a:moveTo>
                        <a:pt x="1885" y="1"/>
                      </a:moveTo>
                      <a:cubicBezTo>
                        <a:pt x="821" y="1"/>
                        <a:pt x="1" y="882"/>
                        <a:pt x="1" y="1916"/>
                      </a:cubicBezTo>
                      <a:cubicBezTo>
                        <a:pt x="1" y="2980"/>
                        <a:pt x="882" y="3800"/>
                        <a:pt x="1885" y="3800"/>
                      </a:cubicBezTo>
                      <a:lnTo>
                        <a:pt x="51248" y="3800"/>
                      </a:lnTo>
                      <a:cubicBezTo>
                        <a:pt x="51283" y="3802"/>
                        <a:pt x="51317" y="3803"/>
                        <a:pt x="51351" y="3803"/>
                      </a:cubicBezTo>
                      <a:cubicBezTo>
                        <a:pt x="52368" y="3803"/>
                        <a:pt x="53193" y="2945"/>
                        <a:pt x="53193" y="1916"/>
                      </a:cubicBezTo>
                      <a:cubicBezTo>
                        <a:pt x="53193" y="852"/>
                        <a:pt x="52312" y="1"/>
                        <a:pt x="513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41"/>
                <p:cNvSpPr/>
                <p:nvPr/>
              </p:nvSpPr>
              <p:spPr>
                <a:xfrm>
                  <a:off x="4428400" y="3317850"/>
                  <a:ext cx="1304000" cy="1035000"/>
                </a:xfrm>
                <a:custGeom>
                  <a:rect b="b" l="l" r="r" t="t"/>
                  <a:pathLst>
                    <a:path extrusionOk="0" h="41400" w="52160">
                      <a:moveTo>
                        <a:pt x="3800" y="0"/>
                      </a:moveTo>
                      <a:cubicBezTo>
                        <a:pt x="1703" y="0"/>
                        <a:pt x="0" y="1703"/>
                        <a:pt x="0" y="3800"/>
                      </a:cubicBezTo>
                      <a:lnTo>
                        <a:pt x="0" y="37600"/>
                      </a:lnTo>
                      <a:cubicBezTo>
                        <a:pt x="0" y="39697"/>
                        <a:pt x="1703" y="41399"/>
                        <a:pt x="3800" y="41399"/>
                      </a:cubicBezTo>
                      <a:lnTo>
                        <a:pt x="48360" y="41399"/>
                      </a:lnTo>
                      <a:cubicBezTo>
                        <a:pt x="50457" y="41399"/>
                        <a:pt x="52159" y="39697"/>
                        <a:pt x="52159" y="37600"/>
                      </a:cubicBezTo>
                      <a:lnTo>
                        <a:pt x="52159" y="3800"/>
                      </a:lnTo>
                      <a:cubicBezTo>
                        <a:pt x="52159" y="1703"/>
                        <a:pt x="50457" y="0"/>
                        <a:pt x="4836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05" name="Google Shape;405;p41"/>
              <p:cNvGrpSpPr/>
              <p:nvPr/>
            </p:nvGrpSpPr>
            <p:grpSpPr>
              <a:xfrm>
                <a:off x="4571976" y="4514025"/>
                <a:ext cx="4603842" cy="645300"/>
                <a:chOff x="3789375" y="4514025"/>
                <a:chExt cx="5386500" cy="645300"/>
              </a:xfrm>
            </p:grpSpPr>
            <p:sp>
              <p:nvSpPr>
                <p:cNvPr id="406" name="Google Shape;406;p41"/>
                <p:cNvSpPr/>
                <p:nvPr/>
              </p:nvSpPr>
              <p:spPr>
                <a:xfrm>
                  <a:off x="4897800" y="4514025"/>
                  <a:ext cx="3283200" cy="645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407" name="Google Shape;407;p41"/>
                <p:cNvCxnSpPr/>
                <p:nvPr/>
              </p:nvCxnSpPr>
              <p:spPr>
                <a:xfrm>
                  <a:off x="3789375" y="4528125"/>
                  <a:ext cx="53865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408" name="Google Shape;408;p41"/>
              <p:cNvSpPr/>
              <p:nvPr/>
            </p:nvSpPr>
            <p:spPr>
              <a:xfrm>
                <a:off x="5451000" y="3988825"/>
                <a:ext cx="149100" cy="149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2"/>
          <p:cNvSpPr txBox="1"/>
          <p:nvPr>
            <p:ph type="title"/>
          </p:nvPr>
        </p:nvSpPr>
        <p:spPr>
          <a:xfrm>
            <a:off x="713250" y="40633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</a:t>
            </a:r>
            <a:endParaRPr/>
          </a:p>
        </p:txBody>
      </p:sp>
      <p:sp>
        <p:nvSpPr>
          <p:cNvPr id="414" name="Google Shape;414;p42"/>
          <p:cNvSpPr txBox="1"/>
          <p:nvPr>
            <p:ph idx="1" type="subTitle"/>
          </p:nvPr>
        </p:nvSpPr>
        <p:spPr>
          <a:xfrm>
            <a:off x="377500" y="1950450"/>
            <a:ext cx="6354600" cy="3073200"/>
          </a:xfrm>
          <a:prstGeom prst="rect">
            <a:avLst/>
          </a:prstGeom>
        </p:spPr>
        <p:txBody>
          <a:bodyPr anchorCtr="0" anchor="ctr" bIns="91425" lIns="91425" spcFirstLastPara="1" rIns="182875" wrap="square" tIns="91425">
            <a:noAutofit/>
          </a:bodyPr>
          <a:lstStyle/>
          <a:p>
            <a:pPr indent="0" lvl="0" marL="457200" marR="25400" rtl="0" algn="l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415" name="Google Shape;415;p42"/>
          <p:cNvGrpSpPr/>
          <p:nvPr/>
        </p:nvGrpSpPr>
        <p:grpSpPr>
          <a:xfrm>
            <a:off x="5736478" y="1647377"/>
            <a:ext cx="3815059" cy="3376270"/>
            <a:chOff x="5087451" y="1733275"/>
            <a:chExt cx="3598773" cy="3184860"/>
          </a:xfrm>
        </p:grpSpPr>
        <p:sp>
          <p:nvSpPr>
            <p:cNvPr id="416" name="Google Shape;416;p42"/>
            <p:cNvSpPr/>
            <p:nvPr/>
          </p:nvSpPr>
          <p:spPr>
            <a:xfrm flipH="1">
              <a:off x="7569145" y="2713150"/>
              <a:ext cx="109860" cy="204803"/>
            </a:xfrm>
            <a:custGeom>
              <a:rect b="b" l="l" r="r" t="t"/>
              <a:pathLst>
                <a:path extrusionOk="0" h="18902" w="9029">
                  <a:moveTo>
                    <a:pt x="609" y="1"/>
                  </a:moveTo>
                  <a:lnTo>
                    <a:pt x="1" y="16414"/>
                  </a:lnTo>
                  <a:cubicBezTo>
                    <a:pt x="1" y="16414"/>
                    <a:pt x="1871" y="18901"/>
                    <a:pt x="5853" y="18901"/>
                  </a:cubicBezTo>
                  <a:cubicBezTo>
                    <a:pt x="6793" y="18901"/>
                    <a:pt x="7850" y="18763"/>
                    <a:pt x="9028" y="18420"/>
                  </a:cubicBezTo>
                  <a:lnTo>
                    <a:pt x="9028" y="4438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2"/>
            <p:cNvSpPr/>
            <p:nvPr/>
          </p:nvSpPr>
          <p:spPr>
            <a:xfrm flipH="1">
              <a:off x="7466987" y="2467600"/>
              <a:ext cx="314181" cy="320693"/>
            </a:xfrm>
            <a:custGeom>
              <a:rect b="b" l="l" r="r" t="t"/>
              <a:pathLst>
                <a:path extrusionOk="0" h="18149" w="17783">
                  <a:moveTo>
                    <a:pt x="1" y="6717"/>
                  </a:moveTo>
                  <a:cubicBezTo>
                    <a:pt x="1" y="6717"/>
                    <a:pt x="1" y="6717"/>
                    <a:pt x="1" y="6717"/>
                  </a:cubicBezTo>
                  <a:lnTo>
                    <a:pt x="1" y="6717"/>
                  </a:lnTo>
                  <a:lnTo>
                    <a:pt x="1" y="6717"/>
                  </a:lnTo>
                  <a:close/>
                  <a:moveTo>
                    <a:pt x="13314" y="0"/>
                  </a:moveTo>
                  <a:cubicBezTo>
                    <a:pt x="5558" y="6506"/>
                    <a:pt x="644" y="6718"/>
                    <a:pt x="59" y="6718"/>
                  </a:cubicBezTo>
                  <a:cubicBezTo>
                    <a:pt x="22" y="6718"/>
                    <a:pt x="3" y="6718"/>
                    <a:pt x="1" y="6717"/>
                  </a:cubicBezTo>
                  <a:lnTo>
                    <a:pt x="1" y="6717"/>
                  </a:lnTo>
                  <a:lnTo>
                    <a:pt x="1" y="13708"/>
                  </a:lnTo>
                  <a:cubicBezTo>
                    <a:pt x="2661" y="16254"/>
                    <a:pt x="5562" y="18148"/>
                    <a:pt x="8370" y="18148"/>
                  </a:cubicBezTo>
                  <a:cubicBezTo>
                    <a:pt x="10022" y="18148"/>
                    <a:pt x="11642" y="17492"/>
                    <a:pt x="13162" y="15927"/>
                  </a:cubicBezTo>
                  <a:cubicBezTo>
                    <a:pt x="17782" y="11125"/>
                    <a:pt x="13314" y="0"/>
                    <a:pt x="13314" y="0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2"/>
            <p:cNvSpPr/>
            <p:nvPr/>
          </p:nvSpPr>
          <p:spPr>
            <a:xfrm>
              <a:off x="6039600" y="2071400"/>
              <a:ext cx="109860" cy="204803"/>
            </a:xfrm>
            <a:custGeom>
              <a:rect b="b" l="l" r="r" t="t"/>
              <a:pathLst>
                <a:path extrusionOk="0" h="18902" w="9029">
                  <a:moveTo>
                    <a:pt x="609" y="1"/>
                  </a:moveTo>
                  <a:lnTo>
                    <a:pt x="1" y="16414"/>
                  </a:lnTo>
                  <a:cubicBezTo>
                    <a:pt x="1" y="16414"/>
                    <a:pt x="1871" y="18901"/>
                    <a:pt x="5853" y="18901"/>
                  </a:cubicBezTo>
                  <a:cubicBezTo>
                    <a:pt x="6793" y="18901"/>
                    <a:pt x="7850" y="18763"/>
                    <a:pt x="9028" y="18420"/>
                  </a:cubicBezTo>
                  <a:lnTo>
                    <a:pt x="9028" y="4438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2"/>
            <p:cNvSpPr/>
            <p:nvPr/>
          </p:nvSpPr>
          <p:spPr>
            <a:xfrm>
              <a:off x="6029575" y="1822275"/>
              <a:ext cx="314181" cy="320693"/>
            </a:xfrm>
            <a:custGeom>
              <a:rect b="b" l="l" r="r" t="t"/>
              <a:pathLst>
                <a:path extrusionOk="0" h="18149" w="17783">
                  <a:moveTo>
                    <a:pt x="1" y="6717"/>
                  </a:moveTo>
                  <a:cubicBezTo>
                    <a:pt x="1" y="6717"/>
                    <a:pt x="1" y="6717"/>
                    <a:pt x="1" y="6717"/>
                  </a:cubicBezTo>
                  <a:lnTo>
                    <a:pt x="1" y="6717"/>
                  </a:lnTo>
                  <a:lnTo>
                    <a:pt x="1" y="6717"/>
                  </a:lnTo>
                  <a:close/>
                  <a:moveTo>
                    <a:pt x="13314" y="0"/>
                  </a:moveTo>
                  <a:cubicBezTo>
                    <a:pt x="5558" y="6506"/>
                    <a:pt x="644" y="6718"/>
                    <a:pt x="59" y="6718"/>
                  </a:cubicBezTo>
                  <a:cubicBezTo>
                    <a:pt x="22" y="6718"/>
                    <a:pt x="3" y="6718"/>
                    <a:pt x="1" y="6717"/>
                  </a:cubicBezTo>
                  <a:lnTo>
                    <a:pt x="1" y="6717"/>
                  </a:lnTo>
                  <a:lnTo>
                    <a:pt x="1" y="13708"/>
                  </a:lnTo>
                  <a:cubicBezTo>
                    <a:pt x="2661" y="16254"/>
                    <a:pt x="5562" y="18148"/>
                    <a:pt x="8370" y="18148"/>
                  </a:cubicBezTo>
                  <a:cubicBezTo>
                    <a:pt x="10022" y="18148"/>
                    <a:pt x="11642" y="17492"/>
                    <a:pt x="13162" y="15927"/>
                  </a:cubicBezTo>
                  <a:cubicBezTo>
                    <a:pt x="17782" y="11125"/>
                    <a:pt x="13314" y="0"/>
                    <a:pt x="13314" y="0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2"/>
            <p:cNvSpPr/>
            <p:nvPr/>
          </p:nvSpPr>
          <p:spPr>
            <a:xfrm>
              <a:off x="6015949" y="2188962"/>
              <a:ext cx="762482" cy="702867"/>
            </a:xfrm>
            <a:custGeom>
              <a:rect b="b" l="l" r="r" t="t"/>
              <a:pathLst>
                <a:path extrusionOk="0" h="26649" w="28912">
                  <a:moveTo>
                    <a:pt x="27070" y="0"/>
                  </a:moveTo>
                  <a:cubicBezTo>
                    <a:pt x="27053" y="0"/>
                    <a:pt x="27038" y="3"/>
                    <a:pt x="27023" y="10"/>
                  </a:cubicBezTo>
                  <a:cubicBezTo>
                    <a:pt x="26551" y="246"/>
                    <a:pt x="23732" y="4002"/>
                    <a:pt x="23288" y="4002"/>
                  </a:cubicBezTo>
                  <a:cubicBezTo>
                    <a:pt x="23274" y="4002"/>
                    <a:pt x="23263" y="3999"/>
                    <a:pt x="23254" y="3991"/>
                  </a:cubicBezTo>
                  <a:cubicBezTo>
                    <a:pt x="23011" y="3779"/>
                    <a:pt x="24439" y="1833"/>
                    <a:pt x="24287" y="1225"/>
                  </a:cubicBezTo>
                  <a:cubicBezTo>
                    <a:pt x="24268" y="1128"/>
                    <a:pt x="24216" y="1084"/>
                    <a:pt x="24141" y="1084"/>
                  </a:cubicBezTo>
                  <a:cubicBezTo>
                    <a:pt x="23745" y="1084"/>
                    <a:pt x="22691" y="2301"/>
                    <a:pt x="22129" y="3475"/>
                  </a:cubicBezTo>
                  <a:cubicBezTo>
                    <a:pt x="21430" y="4843"/>
                    <a:pt x="22099" y="7700"/>
                    <a:pt x="22099" y="7700"/>
                  </a:cubicBezTo>
                  <a:lnTo>
                    <a:pt x="12524" y="19007"/>
                  </a:lnTo>
                  <a:cubicBezTo>
                    <a:pt x="12524" y="19007"/>
                    <a:pt x="10366" y="12928"/>
                    <a:pt x="8329" y="8642"/>
                  </a:cubicBezTo>
                  <a:cubicBezTo>
                    <a:pt x="6725" y="5230"/>
                    <a:pt x="4802" y="2944"/>
                    <a:pt x="3558" y="2944"/>
                  </a:cubicBezTo>
                  <a:cubicBezTo>
                    <a:pt x="3129" y="2944"/>
                    <a:pt x="2780" y="3216"/>
                    <a:pt x="2554" y="3809"/>
                  </a:cubicBezTo>
                  <a:cubicBezTo>
                    <a:pt x="1" y="10496"/>
                    <a:pt x="7600" y="25360"/>
                    <a:pt x="11187" y="26545"/>
                  </a:cubicBezTo>
                  <a:cubicBezTo>
                    <a:pt x="11399" y="26615"/>
                    <a:pt x="11615" y="26649"/>
                    <a:pt x="11835" y="26649"/>
                  </a:cubicBezTo>
                  <a:cubicBezTo>
                    <a:pt x="16849" y="26649"/>
                    <a:pt x="23406" y="9098"/>
                    <a:pt x="23406" y="9098"/>
                  </a:cubicBezTo>
                  <a:cubicBezTo>
                    <a:pt x="23406" y="9098"/>
                    <a:pt x="25594" y="8490"/>
                    <a:pt x="27114" y="6089"/>
                  </a:cubicBezTo>
                  <a:cubicBezTo>
                    <a:pt x="28912" y="3230"/>
                    <a:pt x="27595" y="0"/>
                    <a:pt x="27070" y="0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2"/>
            <p:cNvSpPr/>
            <p:nvPr/>
          </p:nvSpPr>
          <p:spPr>
            <a:xfrm>
              <a:off x="6148240" y="2287811"/>
              <a:ext cx="290203" cy="610370"/>
            </a:xfrm>
            <a:custGeom>
              <a:rect b="b" l="l" r="r" t="t"/>
              <a:pathLst>
                <a:path extrusionOk="0" h="23142" w="11004">
                  <a:moveTo>
                    <a:pt x="0" y="0"/>
                  </a:moveTo>
                  <a:lnTo>
                    <a:pt x="0" y="16262"/>
                  </a:lnTo>
                  <a:cubicBezTo>
                    <a:pt x="0" y="16262"/>
                    <a:pt x="4104" y="22858"/>
                    <a:pt x="6535" y="23131"/>
                  </a:cubicBezTo>
                  <a:cubicBezTo>
                    <a:pt x="6610" y="23138"/>
                    <a:pt x="6684" y="23141"/>
                    <a:pt x="6757" y="23141"/>
                  </a:cubicBezTo>
                  <a:cubicBezTo>
                    <a:pt x="9090" y="23141"/>
                    <a:pt x="11004" y="19970"/>
                    <a:pt x="11004" y="19970"/>
                  </a:cubicBezTo>
                  <a:lnTo>
                    <a:pt x="8420" y="13405"/>
                  </a:lnTo>
                  <a:lnTo>
                    <a:pt x="7569" y="14833"/>
                  </a:lnTo>
                  <a:cubicBezTo>
                    <a:pt x="4681" y="5198"/>
                    <a:pt x="608" y="213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2"/>
            <p:cNvSpPr/>
            <p:nvPr/>
          </p:nvSpPr>
          <p:spPr>
            <a:xfrm>
              <a:off x="6332723" y="2607145"/>
              <a:ext cx="155440" cy="228249"/>
            </a:xfrm>
            <a:custGeom>
              <a:rect b="b" l="l" r="r" t="t"/>
              <a:pathLst>
                <a:path extrusionOk="0" h="8654" w="5894">
                  <a:moveTo>
                    <a:pt x="2667" y="1"/>
                  </a:moveTo>
                  <a:cubicBezTo>
                    <a:pt x="2123" y="1"/>
                    <a:pt x="1040" y="951"/>
                    <a:pt x="543" y="1631"/>
                  </a:cubicBezTo>
                  <a:cubicBezTo>
                    <a:pt x="0" y="2416"/>
                    <a:pt x="3412" y="8653"/>
                    <a:pt x="3907" y="8653"/>
                  </a:cubicBezTo>
                  <a:cubicBezTo>
                    <a:pt x="3911" y="8653"/>
                    <a:pt x="3914" y="8653"/>
                    <a:pt x="3917" y="8652"/>
                  </a:cubicBezTo>
                  <a:cubicBezTo>
                    <a:pt x="4373" y="8622"/>
                    <a:pt x="5893" y="7649"/>
                    <a:pt x="5893" y="7194"/>
                  </a:cubicBezTo>
                  <a:cubicBezTo>
                    <a:pt x="5893" y="7194"/>
                    <a:pt x="3340" y="506"/>
                    <a:pt x="2884" y="81"/>
                  </a:cubicBezTo>
                  <a:cubicBezTo>
                    <a:pt x="2829" y="26"/>
                    <a:pt x="2755" y="1"/>
                    <a:pt x="2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2"/>
            <p:cNvSpPr/>
            <p:nvPr/>
          </p:nvSpPr>
          <p:spPr>
            <a:xfrm>
              <a:off x="6029584" y="2194026"/>
              <a:ext cx="153936" cy="137915"/>
            </a:xfrm>
            <a:custGeom>
              <a:rect b="b" l="l" r="r" t="t"/>
              <a:pathLst>
                <a:path extrusionOk="0" h="5229" w="5837">
                  <a:moveTo>
                    <a:pt x="852" y="0"/>
                  </a:moveTo>
                  <a:lnTo>
                    <a:pt x="1" y="1672"/>
                  </a:lnTo>
                  <a:lnTo>
                    <a:pt x="5837" y="5228"/>
                  </a:lnTo>
                  <a:lnTo>
                    <a:pt x="5837" y="5228"/>
                  </a:lnTo>
                  <a:lnTo>
                    <a:pt x="5016" y="2280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2"/>
            <p:cNvSpPr/>
            <p:nvPr/>
          </p:nvSpPr>
          <p:spPr>
            <a:xfrm>
              <a:off x="6454464" y="4373690"/>
              <a:ext cx="316655" cy="457791"/>
            </a:xfrm>
            <a:custGeom>
              <a:rect b="b" l="l" r="r" t="t"/>
              <a:pathLst>
                <a:path extrusionOk="0" h="17357" w="12007">
                  <a:moveTo>
                    <a:pt x="3709" y="1"/>
                  </a:moveTo>
                  <a:lnTo>
                    <a:pt x="0" y="1338"/>
                  </a:lnTo>
                  <a:lnTo>
                    <a:pt x="3222" y="8846"/>
                  </a:lnTo>
                  <a:cubicBezTo>
                    <a:pt x="3222" y="8846"/>
                    <a:pt x="2067" y="9849"/>
                    <a:pt x="2310" y="10882"/>
                  </a:cubicBezTo>
                  <a:cubicBezTo>
                    <a:pt x="2310" y="10882"/>
                    <a:pt x="5836" y="12128"/>
                    <a:pt x="6779" y="14287"/>
                  </a:cubicBezTo>
                  <a:cubicBezTo>
                    <a:pt x="7751" y="16445"/>
                    <a:pt x="8815" y="17356"/>
                    <a:pt x="8815" y="17356"/>
                  </a:cubicBezTo>
                  <a:lnTo>
                    <a:pt x="12007" y="16049"/>
                  </a:lnTo>
                  <a:cubicBezTo>
                    <a:pt x="12007" y="16049"/>
                    <a:pt x="10973" y="15381"/>
                    <a:pt x="10669" y="14894"/>
                  </a:cubicBezTo>
                  <a:cubicBezTo>
                    <a:pt x="10365" y="14378"/>
                    <a:pt x="8511" y="9302"/>
                    <a:pt x="6140" y="6840"/>
                  </a:cubicBezTo>
                  <a:lnTo>
                    <a:pt x="3709" y="1"/>
                  </a:ln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2"/>
            <p:cNvSpPr/>
            <p:nvPr/>
          </p:nvSpPr>
          <p:spPr>
            <a:xfrm>
              <a:off x="6487326" y="4614984"/>
              <a:ext cx="364758" cy="242149"/>
            </a:xfrm>
            <a:custGeom>
              <a:rect b="b" l="l" r="r" t="t"/>
              <a:pathLst>
                <a:path extrusionOk="0" h="9181" w="13831">
                  <a:moveTo>
                    <a:pt x="1034" y="1"/>
                  </a:moveTo>
                  <a:cubicBezTo>
                    <a:pt x="1034" y="1"/>
                    <a:pt x="1" y="1733"/>
                    <a:pt x="639" y="2979"/>
                  </a:cubicBezTo>
                  <a:cubicBezTo>
                    <a:pt x="639" y="2979"/>
                    <a:pt x="4134" y="3709"/>
                    <a:pt x="4894" y="5533"/>
                  </a:cubicBezTo>
                  <a:cubicBezTo>
                    <a:pt x="5654" y="7296"/>
                    <a:pt x="6657" y="9180"/>
                    <a:pt x="6870" y="9180"/>
                  </a:cubicBezTo>
                  <a:cubicBezTo>
                    <a:pt x="7144" y="9180"/>
                    <a:pt x="13831" y="6748"/>
                    <a:pt x="13831" y="6748"/>
                  </a:cubicBezTo>
                  <a:cubicBezTo>
                    <a:pt x="13831" y="6748"/>
                    <a:pt x="11855" y="6171"/>
                    <a:pt x="10214" y="5867"/>
                  </a:cubicBezTo>
                  <a:cubicBezTo>
                    <a:pt x="10214" y="5867"/>
                    <a:pt x="8379" y="7546"/>
                    <a:pt x="7736" y="7546"/>
                  </a:cubicBezTo>
                  <a:cubicBezTo>
                    <a:pt x="7681" y="7546"/>
                    <a:pt x="7635" y="7534"/>
                    <a:pt x="7600" y="7508"/>
                  </a:cubicBezTo>
                  <a:cubicBezTo>
                    <a:pt x="7144" y="7144"/>
                    <a:pt x="5624" y="3648"/>
                    <a:pt x="4682" y="2493"/>
                  </a:cubicBezTo>
                  <a:cubicBezTo>
                    <a:pt x="3223" y="700"/>
                    <a:pt x="1034" y="1"/>
                    <a:pt x="1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2"/>
            <p:cNvSpPr/>
            <p:nvPr/>
          </p:nvSpPr>
          <p:spPr>
            <a:xfrm>
              <a:off x="6503361" y="4684347"/>
              <a:ext cx="115459" cy="200819"/>
            </a:xfrm>
            <a:custGeom>
              <a:rect b="b" l="l" r="r" t="t"/>
              <a:pathLst>
                <a:path extrusionOk="0" h="7614" w="4378">
                  <a:moveTo>
                    <a:pt x="1224" y="0"/>
                  </a:moveTo>
                  <a:cubicBezTo>
                    <a:pt x="576" y="0"/>
                    <a:pt x="1" y="349"/>
                    <a:pt x="1" y="349"/>
                  </a:cubicBezTo>
                  <a:cubicBezTo>
                    <a:pt x="1247" y="2660"/>
                    <a:pt x="3709" y="7614"/>
                    <a:pt x="3709" y="7614"/>
                  </a:cubicBezTo>
                  <a:lnTo>
                    <a:pt x="4378" y="7371"/>
                  </a:lnTo>
                  <a:lnTo>
                    <a:pt x="2554" y="805"/>
                  </a:lnTo>
                  <a:cubicBezTo>
                    <a:pt x="2197" y="182"/>
                    <a:pt x="1692" y="0"/>
                    <a:pt x="1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2"/>
            <p:cNvSpPr/>
            <p:nvPr/>
          </p:nvSpPr>
          <p:spPr>
            <a:xfrm>
              <a:off x="5536581" y="4334420"/>
              <a:ext cx="210848" cy="501072"/>
            </a:xfrm>
            <a:custGeom>
              <a:rect b="b" l="l" r="r" t="t"/>
              <a:pathLst>
                <a:path extrusionOk="0" h="18998" w="7995">
                  <a:moveTo>
                    <a:pt x="4286" y="0"/>
                  </a:moveTo>
                  <a:lnTo>
                    <a:pt x="1976" y="7842"/>
                  </a:lnTo>
                  <a:cubicBezTo>
                    <a:pt x="1976" y="7842"/>
                    <a:pt x="456" y="7873"/>
                    <a:pt x="0" y="8815"/>
                  </a:cubicBezTo>
                  <a:cubicBezTo>
                    <a:pt x="0" y="8815"/>
                    <a:pt x="1885" y="12067"/>
                    <a:pt x="1277" y="14286"/>
                  </a:cubicBezTo>
                  <a:cubicBezTo>
                    <a:pt x="639" y="16566"/>
                    <a:pt x="851" y="17934"/>
                    <a:pt x="851" y="17934"/>
                  </a:cubicBezTo>
                  <a:lnTo>
                    <a:pt x="4165" y="18997"/>
                  </a:lnTo>
                  <a:cubicBezTo>
                    <a:pt x="4165" y="18997"/>
                    <a:pt x="3800" y="17873"/>
                    <a:pt x="3891" y="17265"/>
                  </a:cubicBezTo>
                  <a:cubicBezTo>
                    <a:pt x="3982" y="16657"/>
                    <a:pt x="5776" y="11551"/>
                    <a:pt x="5532" y="8177"/>
                  </a:cubicBezTo>
                  <a:lnTo>
                    <a:pt x="7994" y="1338"/>
                  </a:lnTo>
                  <a:lnTo>
                    <a:pt x="4286" y="0"/>
                  </a:ln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2"/>
            <p:cNvSpPr/>
            <p:nvPr/>
          </p:nvSpPr>
          <p:spPr>
            <a:xfrm>
              <a:off x="5506911" y="4533225"/>
              <a:ext cx="206048" cy="351157"/>
            </a:xfrm>
            <a:custGeom>
              <a:rect b="b" l="l" r="r" t="t"/>
              <a:pathLst>
                <a:path extrusionOk="0" h="13314" w="7813">
                  <a:moveTo>
                    <a:pt x="2189" y="0"/>
                  </a:moveTo>
                  <a:cubicBezTo>
                    <a:pt x="2189" y="0"/>
                    <a:pt x="305" y="639"/>
                    <a:pt x="1" y="2037"/>
                  </a:cubicBezTo>
                  <a:cubicBezTo>
                    <a:pt x="1" y="2037"/>
                    <a:pt x="2220" y="4833"/>
                    <a:pt x="1672" y="6687"/>
                  </a:cubicBezTo>
                  <a:cubicBezTo>
                    <a:pt x="1156" y="8541"/>
                    <a:pt x="700" y="10639"/>
                    <a:pt x="882" y="10791"/>
                  </a:cubicBezTo>
                  <a:cubicBezTo>
                    <a:pt x="1065" y="10943"/>
                    <a:pt x="7812" y="13314"/>
                    <a:pt x="7812" y="13314"/>
                  </a:cubicBezTo>
                  <a:cubicBezTo>
                    <a:pt x="7812" y="13314"/>
                    <a:pt x="6627" y="11672"/>
                    <a:pt x="5594" y="10365"/>
                  </a:cubicBezTo>
                  <a:cubicBezTo>
                    <a:pt x="5594" y="10365"/>
                    <a:pt x="5317" y="10377"/>
                    <a:pt x="4930" y="10377"/>
                  </a:cubicBezTo>
                  <a:cubicBezTo>
                    <a:pt x="4060" y="10377"/>
                    <a:pt x="2629" y="10318"/>
                    <a:pt x="2524" y="9940"/>
                  </a:cubicBezTo>
                  <a:cubicBezTo>
                    <a:pt x="2372" y="9362"/>
                    <a:pt x="3435" y="5715"/>
                    <a:pt x="3466" y="4256"/>
                  </a:cubicBezTo>
                  <a:cubicBezTo>
                    <a:pt x="3466" y="1946"/>
                    <a:pt x="2189" y="0"/>
                    <a:pt x="2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2"/>
            <p:cNvSpPr/>
            <p:nvPr/>
          </p:nvSpPr>
          <p:spPr>
            <a:xfrm>
              <a:off x="5460414" y="4586923"/>
              <a:ext cx="97842" cy="216486"/>
            </a:xfrm>
            <a:custGeom>
              <a:rect b="b" l="l" r="r" t="t"/>
              <a:pathLst>
                <a:path extrusionOk="0" h="8208" w="3710">
                  <a:moveTo>
                    <a:pt x="1733" y="1"/>
                  </a:moveTo>
                  <a:cubicBezTo>
                    <a:pt x="1247" y="2554"/>
                    <a:pt x="1" y="7964"/>
                    <a:pt x="1" y="7964"/>
                  </a:cubicBezTo>
                  <a:lnTo>
                    <a:pt x="639" y="8208"/>
                  </a:lnTo>
                  <a:lnTo>
                    <a:pt x="3405" y="1977"/>
                  </a:lnTo>
                  <a:cubicBezTo>
                    <a:pt x="3709" y="305"/>
                    <a:pt x="1733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2"/>
            <p:cNvSpPr/>
            <p:nvPr/>
          </p:nvSpPr>
          <p:spPr>
            <a:xfrm>
              <a:off x="5577460" y="3114314"/>
              <a:ext cx="617275" cy="1413832"/>
            </a:xfrm>
            <a:custGeom>
              <a:rect b="b" l="l" r="r" t="t"/>
              <a:pathLst>
                <a:path extrusionOk="0" h="53605" w="23406">
                  <a:moveTo>
                    <a:pt x="10973" y="0"/>
                  </a:moveTo>
                  <a:cubicBezTo>
                    <a:pt x="10973" y="0"/>
                    <a:pt x="11004" y="22554"/>
                    <a:pt x="9423" y="25380"/>
                  </a:cubicBezTo>
                  <a:cubicBezTo>
                    <a:pt x="7782" y="28177"/>
                    <a:pt x="1885" y="38785"/>
                    <a:pt x="1" y="52159"/>
                  </a:cubicBezTo>
                  <a:cubicBezTo>
                    <a:pt x="1" y="52159"/>
                    <a:pt x="1579" y="53604"/>
                    <a:pt x="4128" y="53604"/>
                  </a:cubicBezTo>
                  <a:cubicBezTo>
                    <a:pt x="4559" y="53604"/>
                    <a:pt x="5018" y="53563"/>
                    <a:pt x="5502" y="53466"/>
                  </a:cubicBezTo>
                  <a:cubicBezTo>
                    <a:pt x="5502" y="53466"/>
                    <a:pt x="18299" y="24195"/>
                    <a:pt x="20852" y="13891"/>
                  </a:cubicBezTo>
                  <a:cubicBezTo>
                    <a:pt x="23405" y="3557"/>
                    <a:pt x="10974" y="0"/>
                    <a:pt x="10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2"/>
            <p:cNvSpPr/>
            <p:nvPr/>
          </p:nvSpPr>
          <p:spPr>
            <a:xfrm>
              <a:off x="5818753" y="2955570"/>
              <a:ext cx="818471" cy="1603389"/>
            </a:xfrm>
            <a:custGeom>
              <a:rect b="b" l="l" r="r" t="t"/>
              <a:pathLst>
                <a:path extrusionOk="0" h="60792" w="31035">
                  <a:moveTo>
                    <a:pt x="1824" y="1"/>
                  </a:moveTo>
                  <a:cubicBezTo>
                    <a:pt x="1" y="8968"/>
                    <a:pt x="3223" y="12767"/>
                    <a:pt x="5016" y="16202"/>
                  </a:cubicBezTo>
                  <a:cubicBezTo>
                    <a:pt x="6840" y="19606"/>
                    <a:pt x="14135" y="30396"/>
                    <a:pt x="16141" y="40731"/>
                  </a:cubicBezTo>
                  <a:cubicBezTo>
                    <a:pt x="17964" y="50154"/>
                    <a:pt x="26019" y="60792"/>
                    <a:pt x="26019" y="60792"/>
                  </a:cubicBezTo>
                  <a:cubicBezTo>
                    <a:pt x="29424" y="60792"/>
                    <a:pt x="31035" y="59455"/>
                    <a:pt x="31035" y="59455"/>
                  </a:cubicBezTo>
                  <a:cubicBezTo>
                    <a:pt x="31035" y="59455"/>
                    <a:pt x="25168" y="43163"/>
                    <a:pt x="22645" y="33497"/>
                  </a:cubicBezTo>
                  <a:cubicBezTo>
                    <a:pt x="20123" y="23801"/>
                    <a:pt x="14621" y="609"/>
                    <a:pt x="14621" y="609"/>
                  </a:cubicBezTo>
                  <a:cubicBezTo>
                    <a:pt x="12641" y="856"/>
                    <a:pt x="10876" y="950"/>
                    <a:pt x="9336" y="950"/>
                  </a:cubicBezTo>
                  <a:cubicBezTo>
                    <a:pt x="4444" y="950"/>
                    <a:pt x="1825" y="1"/>
                    <a:pt x="18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2"/>
            <p:cNvSpPr/>
            <p:nvPr/>
          </p:nvSpPr>
          <p:spPr>
            <a:xfrm>
              <a:off x="5831571" y="2216602"/>
              <a:ext cx="405662" cy="786265"/>
            </a:xfrm>
            <a:custGeom>
              <a:rect b="b" l="l" r="r" t="t"/>
              <a:pathLst>
                <a:path extrusionOk="0" h="29811" w="15382">
                  <a:moveTo>
                    <a:pt x="8799" y="1"/>
                  </a:moveTo>
                  <a:cubicBezTo>
                    <a:pt x="8225" y="1"/>
                    <a:pt x="7689" y="222"/>
                    <a:pt x="7235" y="633"/>
                  </a:cubicBezTo>
                  <a:cubicBezTo>
                    <a:pt x="3952" y="3643"/>
                    <a:pt x="1" y="16318"/>
                    <a:pt x="457" y="28385"/>
                  </a:cubicBezTo>
                  <a:cubicBezTo>
                    <a:pt x="457" y="28385"/>
                    <a:pt x="3637" y="29811"/>
                    <a:pt x="7985" y="29811"/>
                  </a:cubicBezTo>
                  <a:cubicBezTo>
                    <a:pt x="9985" y="29811"/>
                    <a:pt x="12232" y="29509"/>
                    <a:pt x="14530" y="28628"/>
                  </a:cubicBezTo>
                  <a:cubicBezTo>
                    <a:pt x="14530" y="28628"/>
                    <a:pt x="15381" y="16561"/>
                    <a:pt x="14105" y="8627"/>
                  </a:cubicBezTo>
                  <a:cubicBezTo>
                    <a:pt x="13074" y="2492"/>
                    <a:pt x="10726" y="1"/>
                    <a:pt x="87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2"/>
            <p:cNvSpPr/>
            <p:nvPr/>
          </p:nvSpPr>
          <p:spPr>
            <a:xfrm>
              <a:off x="5701707" y="3171229"/>
              <a:ext cx="204440" cy="323094"/>
            </a:xfrm>
            <a:custGeom>
              <a:rect b="b" l="l" r="r" t="t"/>
              <a:pathLst>
                <a:path extrusionOk="0" h="12250" w="7752">
                  <a:moveTo>
                    <a:pt x="3770" y="0"/>
                  </a:moveTo>
                  <a:cubicBezTo>
                    <a:pt x="3679" y="0"/>
                    <a:pt x="3557" y="0"/>
                    <a:pt x="3496" y="91"/>
                  </a:cubicBezTo>
                  <a:lnTo>
                    <a:pt x="122" y="3344"/>
                  </a:lnTo>
                  <a:cubicBezTo>
                    <a:pt x="31" y="3435"/>
                    <a:pt x="1" y="3587"/>
                    <a:pt x="31" y="3648"/>
                  </a:cubicBezTo>
                  <a:lnTo>
                    <a:pt x="3831" y="12098"/>
                  </a:lnTo>
                  <a:cubicBezTo>
                    <a:pt x="3861" y="12158"/>
                    <a:pt x="3952" y="12250"/>
                    <a:pt x="4013" y="12250"/>
                  </a:cubicBezTo>
                  <a:lnTo>
                    <a:pt x="4074" y="12250"/>
                  </a:lnTo>
                  <a:cubicBezTo>
                    <a:pt x="4135" y="12250"/>
                    <a:pt x="4226" y="12189"/>
                    <a:pt x="4256" y="12158"/>
                  </a:cubicBezTo>
                  <a:lnTo>
                    <a:pt x="7600" y="8937"/>
                  </a:lnTo>
                  <a:cubicBezTo>
                    <a:pt x="7752" y="8845"/>
                    <a:pt x="7752" y="8754"/>
                    <a:pt x="7721" y="8633"/>
                  </a:cubicBezTo>
                  <a:lnTo>
                    <a:pt x="3952" y="152"/>
                  </a:lnTo>
                  <a:cubicBezTo>
                    <a:pt x="3922" y="91"/>
                    <a:pt x="3831" y="0"/>
                    <a:pt x="3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2"/>
            <p:cNvSpPr/>
            <p:nvPr/>
          </p:nvSpPr>
          <p:spPr>
            <a:xfrm>
              <a:off x="5787500" y="3171229"/>
              <a:ext cx="118650" cy="321485"/>
            </a:xfrm>
            <a:custGeom>
              <a:rect b="b" l="l" r="r" t="t"/>
              <a:pathLst>
                <a:path extrusionOk="0" h="12189" w="4499">
                  <a:moveTo>
                    <a:pt x="517" y="0"/>
                  </a:moveTo>
                  <a:cubicBezTo>
                    <a:pt x="426" y="0"/>
                    <a:pt x="304" y="0"/>
                    <a:pt x="243" y="91"/>
                  </a:cubicBezTo>
                  <a:lnTo>
                    <a:pt x="0" y="274"/>
                  </a:lnTo>
                  <a:lnTo>
                    <a:pt x="3739" y="8633"/>
                  </a:lnTo>
                  <a:cubicBezTo>
                    <a:pt x="3769" y="8754"/>
                    <a:pt x="3769" y="8845"/>
                    <a:pt x="3648" y="8937"/>
                  </a:cubicBezTo>
                  <a:lnTo>
                    <a:pt x="547" y="11946"/>
                  </a:lnTo>
                  <a:lnTo>
                    <a:pt x="578" y="12037"/>
                  </a:lnTo>
                  <a:cubicBezTo>
                    <a:pt x="608" y="12128"/>
                    <a:pt x="699" y="12189"/>
                    <a:pt x="760" y="12189"/>
                  </a:cubicBezTo>
                  <a:lnTo>
                    <a:pt x="821" y="12189"/>
                  </a:lnTo>
                  <a:cubicBezTo>
                    <a:pt x="882" y="12189"/>
                    <a:pt x="973" y="12158"/>
                    <a:pt x="1003" y="12128"/>
                  </a:cubicBezTo>
                  <a:lnTo>
                    <a:pt x="4347" y="8906"/>
                  </a:lnTo>
                  <a:cubicBezTo>
                    <a:pt x="4499" y="8845"/>
                    <a:pt x="4499" y="8754"/>
                    <a:pt x="4468" y="8633"/>
                  </a:cubicBezTo>
                  <a:lnTo>
                    <a:pt x="699" y="152"/>
                  </a:lnTo>
                  <a:cubicBezTo>
                    <a:pt x="669" y="91"/>
                    <a:pt x="578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2"/>
            <p:cNvSpPr/>
            <p:nvPr/>
          </p:nvSpPr>
          <p:spPr>
            <a:xfrm>
              <a:off x="5706533" y="2256954"/>
              <a:ext cx="395218" cy="1147734"/>
            </a:xfrm>
            <a:custGeom>
              <a:rect b="b" l="l" r="r" t="t"/>
              <a:pathLst>
                <a:path extrusionOk="0" h="43516" w="14986">
                  <a:moveTo>
                    <a:pt x="11687" y="0"/>
                  </a:moveTo>
                  <a:cubicBezTo>
                    <a:pt x="9618" y="0"/>
                    <a:pt x="6512" y="9861"/>
                    <a:pt x="5471" y="16550"/>
                  </a:cubicBezTo>
                  <a:cubicBezTo>
                    <a:pt x="4408" y="23389"/>
                    <a:pt x="3161" y="36064"/>
                    <a:pt x="3161" y="36064"/>
                  </a:cubicBezTo>
                  <a:cubicBezTo>
                    <a:pt x="3161" y="36064"/>
                    <a:pt x="0" y="39438"/>
                    <a:pt x="152" y="40107"/>
                  </a:cubicBezTo>
                  <a:cubicBezTo>
                    <a:pt x="274" y="40745"/>
                    <a:pt x="1064" y="40928"/>
                    <a:pt x="1064" y="40928"/>
                  </a:cubicBezTo>
                  <a:cubicBezTo>
                    <a:pt x="1064" y="40928"/>
                    <a:pt x="699" y="41931"/>
                    <a:pt x="1520" y="42235"/>
                  </a:cubicBezTo>
                  <a:cubicBezTo>
                    <a:pt x="1520" y="42235"/>
                    <a:pt x="1235" y="43516"/>
                    <a:pt x="2181" y="43516"/>
                  </a:cubicBezTo>
                  <a:cubicBezTo>
                    <a:pt x="2213" y="43516"/>
                    <a:pt x="2246" y="43514"/>
                    <a:pt x="2280" y="43511"/>
                  </a:cubicBezTo>
                  <a:cubicBezTo>
                    <a:pt x="2280" y="43511"/>
                    <a:pt x="5400" y="39589"/>
                    <a:pt x="5735" y="39589"/>
                  </a:cubicBezTo>
                  <a:cubicBezTo>
                    <a:pt x="5739" y="39589"/>
                    <a:pt x="5742" y="39589"/>
                    <a:pt x="5745" y="39590"/>
                  </a:cubicBezTo>
                  <a:cubicBezTo>
                    <a:pt x="5958" y="39712"/>
                    <a:pt x="7143" y="42448"/>
                    <a:pt x="7143" y="42448"/>
                  </a:cubicBezTo>
                  <a:cubicBezTo>
                    <a:pt x="7143" y="42448"/>
                    <a:pt x="8541" y="39408"/>
                    <a:pt x="6201" y="36368"/>
                  </a:cubicBezTo>
                  <a:cubicBezTo>
                    <a:pt x="6201" y="36368"/>
                    <a:pt x="9909" y="23785"/>
                    <a:pt x="12098" y="15578"/>
                  </a:cubicBezTo>
                  <a:cubicBezTo>
                    <a:pt x="14225" y="7401"/>
                    <a:pt x="14985" y="714"/>
                    <a:pt x="11824" y="15"/>
                  </a:cubicBezTo>
                  <a:cubicBezTo>
                    <a:pt x="11779" y="5"/>
                    <a:pt x="11733" y="0"/>
                    <a:pt x="11687" y="0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2"/>
            <p:cNvSpPr/>
            <p:nvPr/>
          </p:nvSpPr>
          <p:spPr>
            <a:xfrm>
              <a:off x="5781883" y="1733275"/>
              <a:ext cx="506115" cy="473748"/>
            </a:xfrm>
            <a:custGeom>
              <a:rect b="b" l="l" r="r" t="t"/>
              <a:pathLst>
                <a:path extrusionOk="0" h="17962" w="19191">
                  <a:moveTo>
                    <a:pt x="11127" y="0"/>
                  </a:moveTo>
                  <a:cubicBezTo>
                    <a:pt x="9835" y="0"/>
                    <a:pt x="8514" y="249"/>
                    <a:pt x="7295" y="844"/>
                  </a:cubicBezTo>
                  <a:cubicBezTo>
                    <a:pt x="4469" y="2211"/>
                    <a:pt x="4712" y="4886"/>
                    <a:pt x="4408" y="5160"/>
                  </a:cubicBezTo>
                  <a:cubicBezTo>
                    <a:pt x="2067" y="7348"/>
                    <a:pt x="0" y="10722"/>
                    <a:pt x="912" y="14248"/>
                  </a:cubicBezTo>
                  <a:cubicBezTo>
                    <a:pt x="1536" y="16659"/>
                    <a:pt x="4517" y="17961"/>
                    <a:pt x="7138" y="17961"/>
                  </a:cubicBezTo>
                  <a:cubicBezTo>
                    <a:pt x="8351" y="17961"/>
                    <a:pt x="9486" y="17682"/>
                    <a:pt x="10274" y="17105"/>
                  </a:cubicBezTo>
                  <a:cubicBezTo>
                    <a:pt x="12767" y="15312"/>
                    <a:pt x="10852" y="13671"/>
                    <a:pt x="10487" y="11573"/>
                  </a:cubicBezTo>
                  <a:cubicBezTo>
                    <a:pt x="10061" y="9506"/>
                    <a:pt x="11551" y="7743"/>
                    <a:pt x="11551" y="7743"/>
                  </a:cubicBezTo>
                  <a:cubicBezTo>
                    <a:pt x="11569" y="7744"/>
                    <a:pt x="11588" y="7744"/>
                    <a:pt x="11606" y="7744"/>
                  </a:cubicBezTo>
                  <a:cubicBezTo>
                    <a:pt x="14779" y="7744"/>
                    <a:pt x="17905" y="5156"/>
                    <a:pt x="18238" y="4491"/>
                  </a:cubicBezTo>
                  <a:cubicBezTo>
                    <a:pt x="19190" y="2610"/>
                    <a:pt x="15314" y="0"/>
                    <a:pt x="11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2"/>
            <p:cNvSpPr/>
            <p:nvPr/>
          </p:nvSpPr>
          <p:spPr>
            <a:xfrm>
              <a:off x="5998332" y="1960723"/>
              <a:ext cx="109841" cy="110669"/>
            </a:xfrm>
            <a:custGeom>
              <a:rect b="b" l="l" r="r" t="t"/>
              <a:pathLst>
                <a:path extrusionOk="0" h="4196" w="4165">
                  <a:moveTo>
                    <a:pt x="2098" y="1"/>
                  </a:moveTo>
                  <a:cubicBezTo>
                    <a:pt x="943" y="1"/>
                    <a:pt x="0" y="943"/>
                    <a:pt x="0" y="2098"/>
                  </a:cubicBezTo>
                  <a:cubicBezTo>
                    <a:pt x="0" y="3253"/>
                    <a:pt x="943" y="4196"/>
                    <a:pt x="2098" y="4196"/>
                  </a:cubicBezTo>
                  <a:cubicBezTo>
                    <a:pt x="3222" y="4196"/>
                    <a:pt x="4164" y="3253"/>
                    <a:pt x="4164" y="2098"/>
                  </a:cubicBezTo>
                  <a:cubicBezTo>
                    <a:pt x="4164" y="943"/>
                    <a:pt x="3222" y="1"/>
                    <a:pt x="2098" y="1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2"/>
            <p:cNvSpPr/>
            <p:nvPr/>
          </p:nvSpPr>
          <p:spPr>
            <a:xfrm>
              <a:off x="6015158" y="2194026"/>
              <a:ext cx="146710" cy="153924"/>
            </a:xfrm>
            <a:custGeom>
              <a:rect b="b" l="l" r="r" t="t"/>
              <a:pathLst>
                <a:path extrusionOk="0" h="5836" w="5563">
                  <a:moveTo>
                    <a:pt x="821" y="0"/>
                  </a:moveTo>
                  <a:lnTo>
                    <a:pt x="1" y="1672"/>
                  </a:lnTo>
                  <a:lnTo>
                    <a:pt x="5259" y="5836"/>
                  </a:lnTo>
                  <a:lnTo>
                    <a:pt x="5563" y="2280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2"/>
            <p:cNvSpPr/>
            <p:nvPr/>
          </p:nvSpPr>
          <p:spPr>
            <a:xfrm>
              <a:off x="5831571" y="2250729"/>
              <a:ext cx="303046" cy="546965"/>
            </a:xfrm>
            <a:custGeom>
              <a:rect b="b" l="l" r="r" t="t"/>
              <a:pathLst>
                <a:path extrusionOk="0" h="20738" w="11491">
                  <a:moveTo>
                    <a:pt x="7239" y="1"/>
                  </a:moveTo>
                  <a:cubicBezTo>
                    <a:pt x="3380" y="1"/>
                    <a:pt x="1" y="18428"/>
                    <a:pt x="1" y="18428"/>
                  </a:cubicBezTo>
                  <a:lnTo>
                    <a:pt x="6962" y="20738"/>
                  </a:lnTo>
                  <a:cubicBezTo>
                    <a:pt x="7752" y="17881"/>
                    <a:pt x="11491" y="1011"/>
                    <a:pt x="7539" y="39"/>
                  </a:cubicBezTo>
                  <a:cubicBezTo>
                    <a:pt x="7439" y="13"/>
                    <a:pt x="7339" y="1"/>
                    <a:pt x="72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2"/>
            <p:cNvSpPr/>
            <p:nvPr/>
          </p:nvSpPr>
          <p:spPr>
            <a:xfrm>
              <a:off x="5821971" y="2664561"/>
              <a:ext cx="213248" cy="150021"/>
            </a:xfrm>
            <a:custGeom>
              <a:rect b="b" l="l" r="r" t="t"/>
              <a:pathLst>
                <a:path extrusionOk="0" h="5688" w="8086">
                  <a:moveTo>
                    <a:pt x="808" y="0"/>
                  </a:moveTo>
                  <a:cubicBezTo>
                    <a:pt x="802" y="0"/>
                    <a:pt x="796" y="1"/>
                    <a:pt x="791" y="1"/>
                  </a:cubicBezTo>
                  <a:cubicBezTo>
                    <a:pt x="213" y="1"/>
                    <a:pt x="0" y="1764"/>
                    <a:pt x="122" y="2737"/>
                  </a:cubicBezTo>
                  <a:cubicBezTo>
                    <a:pt x="207" y="3616"/>
                    <a:pt x="6145" y="5688"/>
                    <a:pt x="7182" y="5688"/>
                  </a:cubicBezTo>
                  <a:cubicBezTo>
                    <a:pt x="7256" y="5688"/>
                    <a:pt x="7305" y="5677"/>
                    <a:pt x="7326" y="5655"/>
                  </a:cubicBezTo>
                  <a:cubicBezTo>
                    <a:pt x="7630" y="5320"/>
                    <a:pt x="8085" y="3558"/>
                    <a:pt x="7782" y="3223"/>
                  </a:cubicBezTo>
                  <a:cubicBezTo>
                    <a:pt x="7782" y="3223"/>
                    <a:pt x="1485" y="0"/>
                    <a:pt x="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2"/>
            <p:cNvSpPr/>
            <p:nvPr/>
          </p:nvSpPr>
          <p:spPr>
            <a:xfrm>
              <a:off x="7505430" y="2386832"/>
              <a:ext cx="421670" cy="388346"/>
            </a:xfrm>
            <a:custGeom>
              <a:rect b="b" l="l" r="r" t="t"/>
              <a:pathLst>
                <a:path extrusionOk="0" h="14724" w="15989">
                  <a:moveTo>
                    <a:pt x="3259" y="0"/>
                  </a:moveTo>
                  <a:cubicBezTo>
                    <a:pt x="1603" y="0"/>
                    <a:pt x="0" y="1445"/>
                    <a:pt x="0" y="3071"/>
                  </a:cubicBezTo>
                  <a:cubicBezTo>
                    <a:pt x="0" y="5381"/>
                    <a:pt x="3040" y="5594"/>
                    <a:pt x="4711" y="5807"/>
                  </a:cubicBezTo>
                  <a:cubicBezTo>
                    <a:pt x="4316" y="7084"/>
                    <a:pt x="6049" y="7570"/>
                    <a:pt x="7295" y="7661"/>
                  </a:cubicBezTo>
                  <a:cubicBezTo>
                    <a:pt x="6657" y="8695"/>
                    <a:pt x="6687" y="9971"/>
                    <a:pt x="7903" y="10701"/>
                  </a:cubicBezTo>
                  <a:cubicBezTo>
                    <a:pt x="7751" y="11187"/>
                    <a:pt x="7629" y="11643"/>
                    <a:pt x="7629" y="12129"/>
                  </a:cubicBezTo>
                  <a:cubicBezTo>
                    <a:pt x="7599" y="13436"/>
                    <a:pt x="8511" y="14652"/>
                    <a:pt x="9879" y="14713"/>
                  </a:cubicBezTo>
                  <a:cubicBezTo>
                    <a:pt x="9958" y="14720"/>
                    <a:pt x="10034" y="14723"/>
                    <a:pt x="10106" y="14723"/>
                  </a:cubicBezTo>
                  <a:cubicBezTo>
                    <a:pt x="11608" y="14723"/>
                    <a:pt x="11568" y="13257"/>
                    <a:pt x="11307" y="12068"/>
                  </a:cubicBezTo>
                  <a:lnTo>
                    <a:pt x="11307" y="12068"/>
                  </a:lnTo>
                  <a:cubicBezTo>
                    <a:pt x="11698" y="12147"/>
                    <a:pt x="12121" y="12217"/>
                    <a:pt x="12540" y="12217"/>
                  </a:cubicBezTo>
                  <a:cubicBezTo>
                    <a:pt x="12934" y="12217"/>
                    <a:pt x="13324" y="12154"/>
                    <a:pt x="13678" y="11977"/>
                  </a:cubicBezTo>
                  <a:cubicBezTo>
                    <a:pt x="15320" y="11278"/>
                    <a:pt x="15988" y="8938"/>
                    <a:pt x="15775" y="7266"/>
                  </a:cubicBezTo>
                  <a:cubicBezTo>
                    <a:pt x="15532" y="5290"/>
                    <a:pt x="13891" y="4834"/>
                    <a:pt x="12158" y="4682"/>
                  </a:cubicBezTo>
                  <a:cubicBezTo>
                    <a:pt x="12827" y="3011"/>
                    <a:pt x="12645" y="1491"/>
                    <a:pt x="10973" y="549"/>
                  </a:cubicBezTo>
                  <a:cubicBezTo>
                    <a:pt x="10416" y="234"/>
                    <a:pt x="9885" y="93"/>
                    <a:pt x="9383" y="93"/>
                  </a:cubicBezTo>
                  <a:cubicBezTo>
                    <a:pt x="8379" y="93"/>
                    <a:pt x="7488" y="660"/>
                    <a:pt x="6718" y="1552"/>
                  </a:cubicBezTo>
                  <a:cubicBezTo>
                    <a:pt x="5806" y="883"/>
                    <a:pt x="4833" y="184"/>
                    <a:pt x="3678" y="32"/>
                  </a:cubicBezTo>
                  <a:cubicBezTo>
                    <a:pt x="3539" y="11"/>
                    <a:pt x="3399" y="0"/>
                    <a:pt x="3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2"/>
            <p:cNvSpPr/>
            <p:nvPr/>
          </p:nvSpPr>
          <p:spPr>
            <a:xfrm>
              <a:off x="7655337" y="2652666"/>
              <a:ext cx="138693" cy="122459"/>
            </a:xfrm>
            <a:custGeom>
              <a:rect b="b" l="l" r="r" t="t"/>
              <a:pathLst>
                <a:path extrusionOk="0" h="4643" w="5259">
                  <a:moveTo>
                    <a:pt x="2627" y="0"/>
                  </a:moveTo>
                  <a:cubicBezTo>
                    <a:pt x="1684" y="0"/>
                    <a:pt x="812" y="592"/>
                    <a:pt x="456" y="1516"/>
                  </a:cubicBezTo>
                  <a:cubicBezTo>
                    <a:pt x="0" y="2732"/>
                    <a:pt x="638" y="4069"/>
                    <a:pt x="1824" y="4495"/>
                  </a:cubicBezTo>
                  <a:cubicBezTo>
                    <a:pt x="2092" y="4595"/>
                    <a:pt x="2366" y="4643"/>
                    <a:pt x="2635" y="4643"/>
                  </a:cubicBezTo>
                  <a:cubicBezTo>
                    <a:pt x="3585" y="4643"/>
                    <a:pt x="4471" y="4051"/>
                    <a:pt x="4803" y="3127"/>
                  </a:cubicBezTo>
                  <a:cubicBezTo>
                    <a:pt x="5259" y="1911"/>
                    <a:pt x="4620" y="604"/>
                    <a:pt x="3435" y="148"/>
                  </a:cubicBezTo>
                  <a:cubicBezTo>
                    <a:pt x="3167" y="48"/>
                    <a:pt x="2894" y="0"/>
                    <a:pt x="2627" y="0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2"/>
            <p:cNvSpPr/>
            <p:nvPr/>
          </p:nvSpPr>
          <p:spPr>
            <a:xfrm>
              <a:off x="7592805" y="4060237"/>
              <a:ext cx="38504" cy="762449"/>
            </a:xfrm>
            <a:custGeom>
              <a:rect b="b" l="l" r="r" t="t"/>
              <a:pathLst>
                <a:path extrusionOk="0" h="28908" w="1460">
                  <a:moveTo>
                    <a:pt x="0" y="1"/>
                  </a:moveTo>
                  <a:lnTo>
                    <a:pt x="0" y="28907"/>
                  </a:lnTo>
                  <a:lnTo>
                    <a:pt x="1459" y="28907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2"/>
            <p:cNvSpPr/>
            <p:nvPr/>
          </p:nvSpPr>
          <p:spPr>
            <a:xfrm>
              <a:off x="7566352" y="4060237"/>
              <a:ext cx="91407" cy="175605"/>
            </a:xfrm>
            <a:custGeom>
              <a:rect b="b" l="l" r="r" t="t"/>
              <a:pathLst>
                <a:path extrusionOk="0" h="6658" w="3466">
                  <a:moveTo>
                    <a:pt x="0" y="1"/>
                  </a:moveTo>
                  <a:lnTo>
                    <a:pt x="0" y="6658"/>
                  </a:lnTo>
                  <a:lnTo>
                    <a:pt x="3465" y="6658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2"/>
            <p:cNvSpPr/>
            <p:nvPr/>
          </p:nvSpPr>
          <p:spPr>
            <a:xfrm>
              <a:off x="7394000" y="4757693"/>
              <a:ext cx="436887" cy="84189"/>
            </a:xfrm>
            <a:custGeom>
              <a:rect b="b" l="l" r="r" t="t"/>
              <a:pathLst>
                <a:path extrusionOk="0" h="3192" w="16566">
                  <a:moveTo>
                    <a:pt x="8298" y="0"/>
                  </a:moveTo>
                  <a:cubicBezTo>
                    <a:pt x="3678" y="0"/>
                    <a:pt x="0" y="1429"/>
                    <a:pt x="0" y="3192"/>
                  </a:cubicBezTo>
                  <a:lnTo>
                    <a:pt x="16566" y="3192"/>
                  </a:lnTo>
                  <a:cubicBezTo>
                    <a:pt x="16566" y="1429"/>
                    <a:pt x="12858" y="0"/>
                    <a:pt x="8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2"/>
            <p:cNvSpPr/>
            <p:nvPr/>
          </p:nvSpPr>
          <p:spPr>
            <a:xfrm>
              <a:off x="7111802" y="3091870"/>
              <a:ext cx="1002050" cy="1069454"/>
            </a:xfrm>
            <a:custGeom>
              <a:rect b="b" l="l" r="r" t="t"/>
              <a:pathLst>
                <a:path extrusionOk="0" h="40548" w="37996">
                  <a:moveTo>
                    <a:pt x="18998" y="0"/>
                  </a:moveTo>
                  <a:cubicBezTo>
                    <a:pt x="8512" y="0"/>
                    <a:pt x="1" y="12462"/>
                    <a:pt x="1" y="22462"/>
                  </a:cubicBezTo>
                  <a:cubicBezTo>
                    <a:pt x="1" y="32463"/>
                    <a:pt x="8512" y="40548"/>
                    <a:pt x="18998" y="40548"/>
                  </a:cubicBezTo>
                  <a:cubicBezTo>
                    <a:pt x="29485" y="40548"/>
                    <a:pt x="37996" y="32463"/>
                    <a:pt x="37996" y="22462"/>
                  </a:cubicBezTo>
                  <a:cubicBezTo>
                    <a:pt x="37996" y="12462"/>
                    <a:pt x="29485" y="0"/>
                    <a:pt x="189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2"/>
            <p:cNvSpPr/>
            <p:nvPr/>
          </p:nvSpPr>
          <p:spPr>
            <a:xfrm>
              <a:off x="7189578" y="3175237"/>
              <a:ext cx="845713" cy="809713"/>
            </a:xfrm>
            <a:custGeom>
              <a:rect b="b" l="l" r="r" t="t"/>
              <a:pathLst>
                <a:path extrusionOk="0" h="30700" w="32068">
                  <a:moveTo>
                    <a:pt x="16049" y="0"/>
                  </a:moveTo>
                  <a:cubicBezTo>
                    <a:pt x="7174" y="0"/>
                    <a:pt x="0" y="10487"/>
                    <a:pt x="0" y="18967"/>
                  </a:cubicBezTo>
                  <a:cubicBezTo>
                    <a:pt x="0" y="27387"/>
                    <a:pt x="7174" y="30700"/>
                    <a:pt x="16049" y="30700"/>
                  </a:cubicBezTo>
                  <a:cubicBezTo>
                    <a:pt x="24894" y="30700"/>
                    <a:pt x="32068" y="27387"/>
                    <a:pt x="32068" y="18967"/>
                  </a:cubicBezTo>
                  <a:cubicBezTo>
                    <a:pt x="32068" y="10517"/>
                    <a:pt x="24894" y="0"/>
                    <a:pt x="160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2"/>
            <p:cNvSpPr/>
            <p:nvPr/>
          </p:nvSpPr>
          <p:spPr>
            <a:xfrm>
              <a:off x="7293780" y="3669852"/>
              <a:ext cx="637318" cy="297457"/>
            </a:xfrm>
            <a:custGeom>
              <a:rect b="b" l="l" r="r" t="t"/>
              <a:pathLst>
                <a:path extrusionOk="0" h="11278" w="24166">
                  <a:moveTo>
                    <a:pt x="3800" y="0"/>
                  </a:moveTo>
                  <a:cubicBezTo>
                    <a:pt x="1703" y="0"/>
                    <a:pt x="1" y="1733"/>
                    <a:pt x="1" y="3800"/>
                  </a:cubicBezTo>
                  <a:lnTo>
                    <a:pt x="1" y="7478"/>
                  </a:lnTo>
                  <a:cubicBezTo>
                    <a:pt x="1" y="9545"/>
                    <a:pt x="1703" y="11277"/>
                    <a:pt x="3800" y="11277"/>
                  </a:cubicBezTo>
                  <a:lnTo>
                    <a:pt x="20366" y="11277"/>
                  </a:lnTo>
                  <a:cubicBezTo>
                    <a:pt x="22463" y="11277"/>
                    <a:pt x="24165" y="9545"/>
                    <a:pt x="24165" y="7478"/>
                  </a:cubicBezTo>
                  <a:lnTo>
                    <a:pt x="24165" y="3800"/>
                  </a:lnTo>
                  <a:cubicBezTo>
                    <a:pt x="24165" y="1733"/>
                    <a:pt x="22463" y="0"/>
                    <a:pt x="20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2"/>
            <p:cNvSpPr/>
            <p:nvPr/>
          </p:nvSpPr>
          <p:spPr>
            <a:xfrm>
              <a:off x="7184751" y="2906673"/>
              <a:ext cx="816888" cy="912338"/>
            </a:xfrm>
            <a:custGeom>
              <a:rect b="b" l="l" r="r" t="t"/>
              <a:pathLst>
                <a:path extrusionOk="0" h="34591" w="30975">
                  <a:moveTo>
                    <a:pt x="15472" y="1"/>
                  </a:moveTo>
                  <a:cubicBezTo>
                    <a:pt x="1" y="1"/>
                    <a:pt x="2980" y="34591"/>
                    <a:pt x="2980" y="34591"/>
                  </a:cubicBezTo>
                  <a:lnTo>
                    <a:pt x="29637" y="34591"/>
                  </a:lnTo>
                  <a:cubicBezTo>
                    <a:pt x="29637" y="34591"/>
                    <a:pt x="30974" y="1"/>
                    <a:pt x="154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2"/>
            <p:cNvSpPr/>
            <p:nvPr/>
          </p:nvSpPr>
          <p:spPr>
            <a:xfrm>
              <a:off x="7410035" y="4586923"/>
              <a:ext cx="133076" cy="244549"/>
            </a:xfrm>
            <a:custGeom>
              <a:rect b="b" l="l" r="r" t="t"/>
              <a:pathLst>
                <a:path extrusionOk="0" h="9272" w="5046">
                  <a:moveTo>
                    <a:pt x="0" y="1"/>
                  </a:moveTo>
                  <a:lnTo>
                    <a:pt x="0" y="9271"/>
                  </a:lnTo>
                  <a:lnTo>
                    <a:pt x="5046" y="9271"/>
                  </a:lnTo>
                  <a:lnTo>
                    <a:pt x="5046" y="1"/>
                  </a:ln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2"/>
            <p:cNvSpPr/>
            <p:nvPr/>
          </p:nvSpPr>
          <p:spPr>
            <a:xfrm>
              <a:off x="7665755" y="4586923"/>
              <a:ext cx="133102" cy="244549"/>
            </a:xfrm>
            <a:custGeom>
              <a:rect b="b" l="l" r="r" t="t"/>
              <a:pathLst>
                <a:path extrusionOk="0" h="9272" w="5047">
                  <a:moveTo>
                    <a:pt x="0" y="1"/>
                  </a:moveTo>
                  <a:lnTo>
                    <a:pt x="0" y="9271"/>
                  </a:lnTo>
                  <a:lnTo>
                    <a:pt x="5046" y="9271"/>
                  </a:lnTo>
                  <a:lnTo>
                    <a:pt x="5046" y="1"/>
                  </a:ln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2"/>
            <p:cNvSpPr/>
            <p:nvPr/>
          </p:nvSpPr>
          <p:spPr>
            <a:xfrm>
              <a:off x="7629675" y="3706037"/>
              <a:ext cx="418479" cy="1031711"/>
            </a:xfrm>
            <a:custGeom>
              <a:rect b="b" l="l" r="r" t="t"/>
              <a:pathLst>
                <a:path extrusionOk="0" h="39117" w="15868">
                  <a:moveTo>
                    <a:pt x="8404" y="0"/>
                  </a:moveTo>
                  <a:cubicBezTo>
                    <a:pt x="5317" y="0"/>
                    <a:pt x="2085" y="2308"/>
                    <a:pt x="1733" y="5710"/>
                  </a:cubicBezTo>
                  <a:cubicBezTo>
                    <a:pt x="1247" y="10969"/>
                    <a:pt x="1" y="38963"/>
                    <a:pt x="1" y="38963"/>
                  </a:cubicBezTo>
                  <a:cubicBezTo>
                    <a:pt x="536" y="39071"/>
                    <a:pt x="1088" y="39117"/>
                    <a:pt x="1635" y="39117"/>
                  </a:cubicBezTo>
                  <a:cubicBezTo>
                    <a:pt x="4471" y="39117"/>
                    <a:pt x="7204" y="37899"/>
                    <a:pt x="7204" y="37899"/>
                  </a:cubicBezTo>
                  <a:cubicBezTo>
                    <a:pt x="7204" y="37899"/>
                    <a:pt x="15867" y="6744"/>
                    <a:pt x="12888" y="2337"/>
                  </a:cubicBezTo>
                  <a:cubicBezTo>
                    <a:pt x="11782" y="710"/>
                    <a:pt x="10115" y="0"/>
                    <a:pt x="84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2"/>
            <p:cNvSpPr/>
            <p:nvPr/>
          </p:nvSpPr>
          <p:spPr>
            <a:xfrm>
              <a:off x="7175943" y="3702054"/>
              <a:ext cx="403236" cy="1034428"/>
            </a:xfrm>
            <a:custGeom>
              <a:rect b="b" l="l" r="r" t="t"/>
              <a:pathLst>
                <a:path extrusionOk="0" h="39220" w="15290">
                  <a:moveTo>
                    <a:pt x="7503" y="1"/>
                  </a:moveTo>
                  <a:cubicBezTo>
                    <a:pt x="5826" y="1"/>
                    <a:pt x="4186" y="682"/>
                    <a:pt x="3071" y="2244"/>
                  </a:cubicBezTo>
                  <a:cubicBezTo>
                    <a:pt x="1" y="6621"/>
                    <a:pt x="8116" y="37898"/>
                    <a:pt x="8116" y="37898"/>
                  </a:cubicBezTo>
                  <a:cubicBezTo>
                    <a:pt x="8116" y="37898"/>
                    <a:pt x="10956" y="39219"/>
                    <a:pt x="13807" y="39219"/>
                  </a:cubicBezTo>
                  <a:cubicBezTo>
                    <a:pt x="14306" y="39219"/>
                    <a:pt x="14805" y="39179"/>
                    <a:pt x="15290" y="39084"/>
                  </a:cubicBezTo>
                  <a:cubicBezTo>
                    <a:pt x="15290" y="39084"/>
                    <a:pt x="14530" y="11059"/>
                    <a:pt x="14135" y="5801"/>
                  </a:cubicBezTo>
                  <a:cubicBezTo>
                    <a:pt x="13878" y="2361"/>
                    <a:pt x="10624" y="1"/>
                    <a:pt x="75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2"/>
            <p:cNvSpPr/>
            <p:nvPr/>
          </p:nvSpPr>
          <p:spPr>
            <a:xfrm>
              <a:off x="7349903" y="4690334"/>
              <a:ext cx="249326" cy="227801"/>
            </a:xfrm>
            <a:custGeom>
              <a:rect b="b" l="l" r="r" t="t"/>
              <a:pathLst>
                <a:path extrusionOk="0" h="8637" w="9454">
                  <a:moveTo>
                    <a:pt x="4197" y="1"/>
                  </a:moveTo>
                  <a:cubicBezTo>
                    <a:pt x="660" y="1"/>
                    <a:pt x="2614" y="2736"/>
                    <a:pt x="2614" y="2736"/>
                  </a:cubicBezTo>
                  <a:cubicBezTo>
                    <a:pt x="2614" y="2736"/>
                    <a:pt x="0" y="5806"/>
                    <a:pt x="0" y="6961"/>
                  </a:cubicBezTo>
                  <a:cubicBezTo>
                    <a:pt x="0" y="7296"/>
                    <a:pt x="1368" y="8542"/>
                    <a:pt x="4803" y="8633"/>
                  </a:cubicBezTo>
                  <a:cubicBezTo>
                    <a:pt x="4951" y="8636"/>
                    <a:pt x="5094" y="8637"/>
                    <a:pt x="5232" y="8637"/>
                  </a:cubicBezTo>
                  <a:cubicBezTo>
                    <a:pt x="8513" y="8637"/>
                    <a:pt x="9246" y="7955"/>
                    <a:pt x="9362" y="7022"/>
                  </a:cubicBezTo>
                  <a:cubicBezTo>
                    <a:pt x="9453" y="6171"/>
                    <a:pt x="6687" y="3071"/>
                    <a:pt x="6687" y="3071"/>
                  </a:cubicBezTo>
                  <a:cubicBezTo>
                    <a:pt x="7873" y="1156"/>
                    <a:pt x="6262" y="1"/>
                    <a:pt x="4256" y="1"/>
                  </a:cubicBezTo>
                  <a:cubicBezTo>
                    <a:pt x="4236" y="1"/>
                    <a:pt x="4216" y="1"/>
                    <a:pt x="4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2"/>
            <p:cNvSpPr/>
            <p:nvPr/>
          </p:nvSpPr>
          <p:spPr>
            <a:xfrm>
              <a:off x="7600823" y="4688725"/>
              <a:ext cx="248508" cy="227115"/>
            </a:xfrm>
            <a:custGeom>
              <a:rect b="b" l="l" r="r" t="t"/>
              <a:pathLst>
                <a:path extrusionOk="0" h="8611" w="9423">
                  <a:moveTo>
                    <a:pt x="5281" y="0"/>
                  </a:moveTo>
                  <a:cubicBezTo>
                    <a:pt x="5244" y="0"/>
                    <a:pt x="5206" y="0"/>
                    <a:pt x="5168" y="1"/>
                  </a:cubicBezTo>
                  <a:cubicBezTo>
                    <a:pt x="3131" y="1"/>
                    <a:pt x="1550" y="1126"/>
                    <a:pt x="2736" y="3071"/>
                  </a:cubicBezTo>
                  <a:cubicBezTo>
                    <a:pt x="2736" y="3071"/>
                    <a:pt x="0" y="6171"/>
                    <a:pt x="61" y="7022"/>
                  </a:cubicBezTo>
                  <a:cubicBezTo>
                    <a:pt x="176" y="7911"/>
                    <a:pt x="885" y="8611"/>
                    <a:pt x="4027" y="8611"/>
                  </a:cubicBezTo>
                  <a:cubicBezTo>
                    <a:pt x="4216" y="8611"/>
                    <a:pt x="4413" y="8608"/>
                    <a:pt x="4620" y="8603"/>
                  </a:cubicBezTo>
                  <a:cubicBezTo>
                    <a:pt x="8055" y="8542"/>
                    <a:pt x="9423" y="7296"/>
                    <a:pt x="9423" y="6931"/>
                  </a:cubicBezTo>
                  <a:cubicBezTo>
                    <a:pt x="9423" y="5807"/>
                    <a:pt x="6779" y="2737"/>
                    <a:pt x="6779" y="2737"/>
                  </a:cubicBezTo>
                  <a:cubicBezTo>
                    <a:pt x="6779" y="2737"/>
                    <a:pt x="8712" y="0"/>
                    <a:pt x="5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2"/>
            <p:cNvSpPr/>
            <p:nvPr/>
          </p:nvSpPr>
          <p:spPr>
            <a:xfrm>
              <a:off x="7008391" y="3002884"/>
              <a:ext cx="401653" cy="721040"/>
            </a:xfrm>
            <a:custGeom>
              <a:rect b="b" l="l" r="r" t="t"/>
              <a:pathLst>
                <a:path extrusionOk="0" h="27338" w="15230">
                  <a:moveTo>
                    <a:pt x="14895" y="0"/>
                  </a:moveTo>
                  <a:cubicBezTo>
                    <a:pt x="11278" y="2766"/>
                    <a:pt x="1" y="22554"/>
                    <a:pt x="2797" y="25320"/>
                  </a:cubicBezTo>
                  <a:cubicBezTo>
                    <a:pt x="4505" y="27009"/>
                    <a:pt x="8764" y="27338"/>
                    <a:pt x="11821" y="27338"/>
                  </a:cubicBezTo>
                  <a:cubicBezTo>
                    <a:pt x="13769" y="27338"/>
                    <a:pt x="15229" y="27204"/>
                    <a:pt x="15229" y="27204"/>
                  </a:cubicBezTo>
                  <a:lnTo>
                    <a:pt x="148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2"/>
            <p:cNvSpPr/>
            <p:nvPr/>
          </p:nvSpPr>
          <p:spPr>
            <a:xfrm>
              <a:off x="7775575" y="3002884"/>
              <a:ext cx="402444" cy="721040"/>
            </a:xfrm>
            <a:custGeom>
              <a:rect b="b" l="l" r="r" t="t"/>
              <a:pathLst>
                <a:path extrusionOk="0" h="27338" w="15260">
                  <a:moveTo>
                    <a:pt x="365" y="0"/>
                  </a:moveTo>
                  <a:lnTo>
                    <a:pt x="1" y="27204"/>
                  </a:lnTo>
                  <a:cubicBezTo>
                    <a:pt x="1" y="27204"/>
                    <a:pt x="1465" y="27338"/>
                    <a:pt x="3417" y="27338"/>
                  </a:cubicBezTo>
                  <a:cubicBezTo>
                    <a:pt x="6480" y="27338"/>
                    <a:pt x="10743" y="27009"/>
                    <a:pt x="12432" y="25320"/>
                  </a:cubicBezTo>
                  <a:cubicBezTo>
                    <a:pt x="15259" y="22554"/>
                    <a:pt x="3952" y="2766"/>
                    <a:pt x="3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2"/>
            <p:cNvSpPr/>
            <p:nvPr/>
          </p:nvSpPr>
          <p:spPr>
            <a:xfrm>
              <a:off x="7505429" y="2840712"/>
              <a:ext cx="204440" cy="116788"/>
            </a:xfrm>
            <a:custGeom>
              <a:rect b="b" l="l" r="r" t="t"/>
              <a:pathLst>
                <a:path extrusionOk="0" h="4428" w="7752">
                  <a:moveTo>
                    <a:pt x="1881" y="0"/>
                  </a:moveTo>
                  <a:cubicBezTo>
                    <a:pt x="1539" y="0"/>
                    <a:pt x="1307" y="21"/>
                    <a:pt x="1246" y="70"/>
                  </a:cubicBezTo>
                  <a:cubicBezTo>
                    <a:pt x="942" y="344"/>
                    <a:pt x="0" y="3748"/>
                    <a:pt x="0" y="3748"/>
                  </a:cubicBezTo>
                  <a:cubicBezTo>
                    <a:pt x="0" y="3748"/>
                    <a:pt x="3225" y="4428"/>
                    <a:pt x="5609" y="4428"/>
                  </a:cubicBezTo>
                  <a:cubicBezTo>
                    <a:pt x="6373" y="4428"/>
                    <a:pt x="7051" y="4358"/>
                    <a:pt x="7508" y="4173"/>
                  </a:cubicBezTo>
                  <a:cubicBezTo>
                    <a:pt x="7508" y="4173"/>
                    <a:pt x="7751" y="648"/>
                    <a:pt x="7478" y="526"/>
                  </a:cubicBezTo>
                  <a:cubicBezTo>
                    <a:pt x="7253" y="426"/>
                    <a:pt x="3436" y="0"/>
                    <a:pt x="18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2"/>
            <p:cNvSpPr/>
            <p:nvPr/>
          </p:nvSpPr>
          <p:spPr>
            <a:xfrm>
              <a:off x="5087451" y="3652208"/>
              <a:ext cx="3598773" cy="80206"/>
            </a:xfrm>
            <a:custGeom>
              <a:rect b="b" l="l" r="r" t="t"/>
              <a:pathLst>
                <a:path extrusionOk="0" h="3041" w="186296">
                  <a:moveTo>
                    <a:pt x="0" y="1"/>
                  </a:moveTo>
                  <a:lnTo>
                    <a:pt x="0" y="3040"/>
                  </a:lnTo>
                  <a:lnTo>
                    <a:pt x="186296" y="3040"/>
                  </a:lnTo>
                  <a:lnTo>
                    <a:pt x="1862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2"/>
            <p:cNvSpPr/>
            <p:nvPr/>
          </p:nvSpPr>
          <p:spPr>
            <a:xfrm>
              <a:off x="7062114" y="3135149"/>
              <a:ext cx="737507" cy="521117"/>
            </a:xfrm>
            <a:custGeom>
              <a:rect b="b" l="l" r="r" t="t"/>
              <a:pathLst>
                <a:path extrusionOk="0" h="19758" w="27965">
                  <a:moveTo>
                    <a:pt x="2037" y="0"/>
                  </a:moveTo>
                  <a:cubicBezTo>
                    <a:pt x="912" y="0"/>
                    <a:pt x="0" y="912"/>
                    <a:pt x="0" y="2007"/>
                  </a:cubicBezTo>
                  <a:lnTo>
                    <a:pt x="0" y="17751"/>
                  </a:lnTo>
                  <a:cubicBezTo>
                    <a:pt x="0" y="18846"/>
                    <a:pt x="912" y="19758"/>
                    <a:pt x="2037" y="19758"/>
                  </a:cubicBezTo>
                  <a:lnTo>
                    <a:pt x="25928" y="19758"/>
                  </a:lnTo>
                  <a:cubicBezTo>
                    <a:pt x="27022" y="19758"/>
                    <a:pt x="27934" y="18846"/>
                    <a:pt x="27934" y="17751"/>
                  </a:cubicBezTo>
                  <a:lnTo>
                    <a:pt x="27964" y="17751"/>
                  </a:lnTo>
                  <a:lnTo>
                    <a:pt x="27964" y="2007"/>
                  </a:lnTo>
                  <a:cubicBezTo>
                    <a:pt x="27964" y="912"/>
                    <a:pt x="27053" y="0"/>
                    <a:pt x="259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2"/>
            <p:cNvSpPr/>
            <p:nvPr/>
          </p:nvSpPr>
          <p:spPr>
            <a:xfrm>
              <a:off x="7394791" y="3349990"/>
              <a:ext cx="72182" cy="72188"/>
            </a:xfrm>
            <a:custGeom>
              <a:rect b="b" l="l" r="r" t="t"/>
              <a:pathLst>
                <a:path extrusionOk="0" h="2737" w="2737">
                  <a:moveTo>
                    <a:pt x="1368" y="0"/>
                  </a:moveTo>
                  <a:cubicBezTo>
                    <a:pt x="608" y="0"/>
                    <a:pt x="1" y="608"/>
                    <a:pt x="1" y="1368"/>
                  </a:cubicBezTo>
                  <a:cubicBezTo>
                    <a:pt x="1" y="2098"/>
                    <a:pt x="608" y="2736"/>
                    <a:pt x="1368" y="2736"/>
                  </a:cubicBezTo>
                  <a:cubicBezTo>
                    <a:pt x="2128" y="2736"/>
                    <a:pt x="2736" y="2098"/>
                    <a:pt x="2736" y="1368"/>
                  </a:cubicBezTo>
                  <a:cubicBezTo>
                    <a:pt x="2736" y="608"/>
                    <a:pt x="2128" y="0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62" name="Google Shape;4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200" y="1837475"/>
            <a:ext cx="3623000" cy="20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3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Functions (User)</a:t>
            </a:r>
            <a:endParaRPr/>
          </a:p>
        </p:txBody>
      </p:sp>
      <p:sp>
        <p:nvSpPr>
          <p:cNvPr id="468" name="Google Shape;468;p43"/>
          <p:cNvSpPr txBox="1"/>
          <p:nvPr>
            <p:ph idx="1" type="subTitle"/>
          </p:nvPr>
        </p:nvSpPr>
        <p:spPr>
          <a:xfrm>
            <a:off x="713225" y="1957950"/>
            <a:ext cx="6443700" cy="12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Times New Roman"/>
              <a:buChar char="❖"/>
            </a:pPr>
            <a:r>
              <a:rPr b="1"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User(const char *name, const char *password,user *);</a:t>
            </a:r>
            <a:endParaRPr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Times New Roman"/>
              <a:buChar char="❖"/>
            </a:pPr>
            <a:r>
              <a:rPr b="1"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ChangeUserDir(user *u,const char *new_dir);</a:t>
            </a:r>
            <a:endParaRPr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Project Proposal with Illustrations by Slidesgo">
  <a:themeElements>
    <a:clrScheme name="Simple Light">
      <a:dk1>
        <a:srgbClr val="000000"/>
      </a:dk1>
      <a:lt1>
        <a:srgbClr val="FFFFFF"/>
      </a:lt1>
      <a:dk2>
        <a:srgbClr val="FCF6F6"/>
      </a:dk2>
      <a:lt2>
        <a:srgbClr val="E8C4C4"/>
      </a:lt2>
      <a:accent1>
        <a:srgbClr val="6575B0"/>
      </a:accent1>
      <a:accent2>
        <a:srgbClr val="424C70"/>
      </a:accent2>
      <a:accent3>
        <a:srgbClr val="666566"/>
      </a:accent3>
      <a:accent4>
        <a:srgbClr val="8280F2"/>
      </a:accent4>
      <a:accent5>
        <a:srgbClr val="CD5557"/>
      </a:accent5>
      <a:accent6>
        <a:srgbClr val="FFB452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