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E03C6D-99D1-45A7-93C2-A278B57BDAC3}" v="119" dt="2019-12-08T09:52:10.578"/>
    <p1510:client id="{FC7BFC91-AFD9-4CF7-8372-FC9A5E6F29AB}" v="232" dt="2019-12-08T09:41:03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55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82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659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0332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544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48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521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539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22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9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8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81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871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06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03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94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606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764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70" r:id="rId12"/>
    <p:sldLayoutId id="2147483765" r:id="rId13"/>
    <p:sldLayoutId id="2147483766" r:id="rId14"/>
    <p:sldLayoutId id="2147483767" r:id="rId15"/>
    <p:sldLayoutId id="2147483768" r:id="rId16"/>
    <p:sldLayoutId id="2147483769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D32A07D-C646-4CC0-BA93-76707E70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37610" y="3739010"/>
            <a:ext cx="3382831" cy="118533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u="sng" dirty="0">
                <a:solidFill>
                  <a:srgbClr val="FF39CE"/>
                </a:solidFill>
                <a:cs typeface="Calibri"/>
              </a:rPr>
              <a:t> Team - Malak </a:t>
            </a:r>
            <a:endParaRPr lang="en-US" sz="4000" b="1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FF39CE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FF39CE"/>
                </a:solidFill>
                <a:cs typeface="Calibri"/>
              </a:rPr>
              <a:t>Adarsh Kushwaha</a:t>
            </a:r>
            <a:endParaRPr lang="en-US" sz="2800" b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FF39CE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FF39CE"/>
                </a:solidFill>
                <a:cs typeface="Calibri" panose="020F0502020204030204"/>
              </a:rPr>
              <a:t>Subash Poudel </a:t>
            </a:r>
            <a:endParaRPr lang="en-US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FF39CE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FF39CE"/>
                </a:solidFill>
                <a:cs typeface="Calibri" panose="020F0502020204030204"/>
              </a:rPr>
              <a:t>Amar Kr. Yadav</a:t>
            </a:r>
            <a:endParaRPr lang="en-US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FF39CE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Calibri" panose="020F0502020204030204"/>
            </a:endParaRPr>
          </a:p>
          <a:p>
            <a:pPr algn="l">
              <a:lnSpc>
                <a:spcPct val="100000"/>
              </a:lnSpc>
            </a:pPr>
            <a:endParaRPr lang="en-US" sz="1000">
              <a:solidFill>
                <a:srgbClr val="FF39CE"/>
              </a:solidFill>
              <a:cs typeface="Calibri" panose="020F0502020204030204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A6B73A9-D12A-43B7-B7BC-795D26CAAA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18" r="-1" b="-1"/>
          <a:stretch/>
        </p:blipFill>
        <p:spPr>
          <a:xfrm>
            <a:off x="-1" y="10"/>
            <a:ext cx="7537704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F5363B-6A1E-4820-A987-6ECB39540150}"/>
              </a:ext>
            </a:extLst>
          </p:cNvPr>
          <p:cNvSpPr txBox="1"/>
          <p:nvPr/>
        </p:nvSpPr>
        <p:spPr>
          <a:xfrm>
            <a:off x="8329246" y="1275862"/>
            <a:ext cx="274319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500"/>
              </a:spcBef>
            </a:pPr>
            <a:r>
              <a:rPr lang="en-US" sz="4800" b="1" dirty="0">
                <a:solidFill>
                  <a:srgbClr val="FF0000"/>
                </a:solidFill>
                <a:latin typeface="Times New Roman"/>
                <a:ea typeface="MS PGothic"/>
                <a:cs typeface="Dubai"/>
              </a:rPr>
              <a:t>Artifici</a:t>
            </a:r>
            <a:r>
              <a:rPr lang="en-US" sz="4800" b="1" dirty="0">
                <a:solidFill>
                  <a:schemeClr val="accent1"/>
                </a:solidFill>
                <a:latin typeface="Times New Roman"/>
                <a:ea typeface="MS PGothic"/>
                <a:cs typeface="Dubai"/>
              </a:rPr>
              <a:t>al Tree </a:t>
            </a:r>
            <a:endParaRPr lang="en-US">
              <a:cs typeface="Dubai" panose="02040603050505030304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9ED409-E81D-486C-A152-9515A7D28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406537"/>
            <a:ext cx="9440034" cy="1088336"/>
          </a:xfrm>
        </p:spPr>
        <p:txBody>
          <a:bodyPr>
            <a:normAutofit/>
          </a:bodyPr>
          <a:lstStyle/>
          <a:p>
            <a:r>
              <a:rPr lang="en-US" b="1" i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Introduction </a:t>
            </a:r>
            <a:endParaRPr lang="en-US" b="1" i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17DE0356-E195-4E66-882A-C29FF34A0C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104" r="2" b="14389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72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56008-F566-4511-87D6-292E6E170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406537"/>
            <a:ext cx="9440034" cy="1088336"/>
          </a:xfrm>
        </p:spPr>
        <p:txBody>
          <a:bodyPr>
            <a:normAutofit/>
          </a:bodyPr>
          <a:lstStyle/>
          <a:p>
            <a:r>
              <a:rPr lang="en-US" sz="4800" b="1" i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Challenges</a:t>
            </a:r>
            <a:endParaRPr lang="en-US" sz="4800" b="1" i="0"/>
          </a:p>
        </p:txBody>
      </p:sp>
      <p:pic>
        <p:nvPicPr>
          <p:cNvPr id="12" name="Picture 10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4BCF33EA-B9D4-45A9-99B8-3C5F7232DA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945" r="2" b="24443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88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SlateVTI</vt:lpstr>
      <vt:lpstr>PowerPoint Presentation</vt:lpstr>
      <vt:lpstr>Introduction 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121</cp:revision>
  <dcterms:created xsi:type="dcterms:W3CDTF">2019-12-08T09:24:46Z</dcterms:created>
  <dcterms:modified xsi:type="dcterms:W3CDTF">2019-12-08T09:52:53Z</dcterms:modified>
</cp:coreProperties>
</file>