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E3BC-F92A-4514-8269-E3EC1121EDF2}" v="2122" dt="2019-10-20T07:36:5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65CE9-4AB2-47B1-958A-CECB583ABEA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53D3653-E5DF-4E80-A812-97D385467C15}">
      <dgm:prSet/>
      <dgm:spPr/>
      <dgm:t>
        <a:bodyPr/>
        <a:lstStyle/>
        <a:p>
          <a:r>
            <a:rPr lang="en-US" b="1"/>
            <a:t>Lack of connectivity.</a:t>
          </a:r>
          <a:endParaRPr lang="en-US"/>
        </a:p>
      </dgm:t>
    </dgm:pt>
    <dgm:pt modelId="{3E63235A-BC01-4562-9CB4-5D3B3FF10D10}" type="parTrans" cxnId="{610F0242-C01F-4E1C-A088-8212C1A865D0}">
      <dgm:prSet/>
      <dgm:spPr/>
      <dgm:t>
        <a:bodyPr/>
        <a:lstStyle/>
        <a:p>
          <a:endParaRPr lang="en-US"/>
        </a:p>
      </dgm:t>
    </dgm:pt>
    <dgm:pt modelId="{0E0A6C32-837F-4C36-9BC7-21E78D64F5C1}" type="sibTrans" cxnId="{610F0242-C01F-4E1C-A088-8212C1A865D0}">
      <dgm:prSet/>
      <dgm:spPr/>
      <dgm:t>
        <a:bodyPr/>
        <a:lstStyle/>
        <a:p>
          <a:endParaRPr lang="en-US"/>
        </a:p>
      </dgm:t>
    </dgm:pt>
    <dgm:pt modelId="{1B2902C9-75C3-4210-84A4-1796F7123166}">
      <dgm:prSet/>
      <dgm:spPr/>
      <dgm:t>
        <a:bodyPr/>
        <a:lstStyle/>
        <a:p>
          <a:r>
            <a:rPr lang="en-US" b="1"/>
            <a:t>Error in communication.</a:t>
          </a:r>
          <a:endParaRPr lang="en-US"/>
        </a:p>
      </dgm:t>
    </dgm:pt>
    <dgm:pt modelId="{E67D8A8E-A29F-4BCD-8049-258CD6B926D7}" type="parTrans" cxnId="{D43DEC76-FB00-4F3C-9546-CF0ED92DEBAB}">
      <dgm:prSet/>
      <dgm:spPr/>
      <dgm:t>
        <a:bodyPr/>
        <a:lstStyle/>
        <a:p>
          <a:endParaRPr lang="en-US"/>
        </a:p>
      </dgm:t>
    </dgm:pt>
    <dgm:pt modelId="{38EF64F3-C8D4-4202-B282-B9B54A4F67C3}" type="sibTrans" cxnId="{D43DEC76-FB00-4F3C-9546-CF0ED92DEBAB}">
      <dgm:prSet/>
      <dgm:spPr/>
      <dgm:t>
        <a:bodyPr/>
        <a:lstStyle/>
        <a:p>
          <a:endParaRPr lang="en-US"/>
        </a:p>
      </dgm:t>
    </dgm:pt>
    <dgm:pt modelId="{9CED2DB3-D56D-4B97-8B23-617990AF3B71}">
      <dgm:prSet/>
      <dgm:spPr/>
      <dgm:t>
        <a:bodyPr/>
        <a:lstStyle/>
        <a:p>
          <a:r>
            <a:rPr lang="en-US" b="1"/>
            <a:t>Wrong navigation.</a:t>
          </a:r>
          <a:endParaRPr lang="en-US"/>
        </a:p>
      </dgm:t>
    </dgm:pt>
    <dgm:pt modelId="{E14D5734-C88F-41B4-9C1E-F941AB8B42F1}" type="parTrans" cxnId="{2FE7847D-D69D-4830-9A0E-D3618167AE8A}">
      <dgm:prSet/>
      <dgm:spPr/>
      <dgm:t>
        <a:bodyPr/>
        <a:lstStyle/>
        <a:p>
          <a:endParaRPr lang="en-US"/>
        </a:p>
      </dgm:t>
    </dgm:pt>
    <dgm:pt modelId="{C3972F33-1198-4B2A-9B6E-0EB4E2A697D4}" type="sibTrans" cxnId="{2FE7847D-D69D-4830-9A0E-D3618167AE8A}">
      <dgm:prSet/>
      <dgm:spPr/>
      <dgm:t>
        <a:bodyPr/>
        <a:lstStyle/>
        <a:p>
          <a:endParaRPr lang="en-US"/>
        </a:p>
      </dgm:t>
    </dgm:pt>
    <dgm:pt modelId="{613A2414-5CC1-4D2A-9631-31C573C8DA1F}">
      <dgm:prSet/>
      <dgm:spPr/>
      <dgm:t>
        <a:bodyPr/>
        <a:lstStyle/>
        <a:p>
          <a:r>
            <a:rPr lang="en-US" b="1"/>
            <a:t>Lack of fire extinguishing agents.</a:t>
          </a:r>
          <a:endParaRPr lang="en-US"/>
        </a:p>
      </dgm:t>
    </dgm:pt>
    <dgm:pt modelId="{9E437100-DAE2-483E-9802-C4C19AEE5CA5}" type="parTrans" cxnId="{3EF84340-9A47-4CA2-944A-5301430A6229}">
      <dgm:prSet/>
      <dgm:spPr/>
      <dgm:t>
        <a:bodyPr/>
        <a:lstStyle/>
        <a:p>
          <a:endParaRPr lang="en-US"/>
        </a:p>
      </dgm:t>
    </dgm:pt>
    <dgm:pt modelId="{F01C99A3-498B-4AF5-AFB2-48E107A77147}" type="sibTrans" cxnId="{3EF84340-9A47-4CA2-944A-5301430A6229}">
      <dgm:prSet/>
      <dgm:spPr/>
      <dgm:t>
        <a:bodyPr/>
        <a:lstStyle/>
        <a:p>
          <a:endParaRPr lang="en-US"/>
        </a:p>
      </dgm:t>
    </dgm:pt>
    <dgm:pt modelId="{6197C221-6489-4ABC-B0EF-73F0B9AFE153}" type="pres">
      <dgm:prSet presAssocID="{81565CE9-4AB2-47B1-958A-CECB583ABE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F63BE2-E650-4081-A3CB-BEFA3CB5CD8E}" type="pres">
      <dgm:prSet presAssocID="{253D3653-E5DF-4E80-A812-97D385467C15}" presName="hierRoot1" presStyleCnt="0"/>
      <dgm:spPr/>
    </dgm:pt>
    <dgm:pt modelId="{4AB70FF6-C010-486B-9B8B-C35D43471342}" type="pres">
      <dgm:prSet presAssocID="{253D3653-E5DF-4E80-A812-97D385467C15}" presName="composite" presStyleCnt="0"/>
      <dgm:spPr/>
    </dgm:pt>
    <dgm:pt modelId="{4F188AF4-CB3A-499B-9B5D-4B3F89C9831F}" type="pres">
      <dgm:prSet presAssocID="{253D3653-E5DF-4E80-A812-97D385467C15}" presName="background" presStyleLbl="node0" presStyleIdx="0" presStyleCnt="4"/>
      <dgm:spPr/>
    </dgm:pt>
    <dgm:pt modelId="{E8C48C5A-0327-4954-830F-B893A8A272E7}" type="pres">
      <dgm:prSet presAssocID="{253D3653-E5DF-4E80-A812-97D385467C15}" presName="text" presStyleLbl="fgAcc0" presStyleIdx="0" presStyleCnt="4">
        <dgm:presLayoutVars>
          <dgm:chPref val="3"/>
        </dgm:presLayoutVars>
      </dgm:prSet>
      <dgm:spPr/>
    </dgm:pt>
    <dgm:pt modelId="{AC784559-AF74-4C16-BE68-6CD796F613FD}" type="pres">
      <dgm:prSet presAssocID="{253D3653-E5DF-4E80-A812-97D385467C15}" presName="hierChild2" presStyleCnt="0"/>
      <dgm:spPr/>
    </dgm:pt>
    <dgm:pt modelId="{DDC34054-0D71-48CA-B63F-69BE10365966}" type="pres">
      <dgm:prSet presAssocID="{1B2902C9-75C3-4210-84A4-1796F7123166}" presName="hierRoot1" presStyleCnt="0"/>
      <dgm:spPr/>
    </dgm:pt>
    <dgm:pt modelId="{6C059BA5-1450-4204-85C5-CED3BE63935B}" type="pres">
      <dgm:prSet presAssocID="{1B2902C9-75C3-4210-84A4-1796F7123166}" presName="composite" presStyleCnt="0"/>
      <dgm:spPr/>
    </dgm:pt>
    <dgm:pt modelId="{66F2EDA1-D568-4161-AD49-47A8F3798A43}" type="pres">
      <dgm:prSet presAssocID="{1B2902C9-75C3-4210-84A4-1796F7123166}" presName="background" presStyleLbl="node0" presStyleIdx="1" presStyleCnt="4"/>
      <dgm:spPr/>
    </dgm:pt>
    <dgm:pt modelId="{604DBEDF-56D1-4EF6-AC06-71EF6996355F}" type="pres">
      <dgm:prSet presAssocID="{1B2902C9-75C3-4210-84A4-1796F7123166}" presName="text" presStyleLbl="fgAcc0" presStyleIdx="1" presStyleCnt="4">
        <dgm:presLayoutVars>
          <dgm:chPref val="3"/>
        </dgm:presLayoutVars>
      </dgm:prSet>
      <dgm:spPr/>
    </dgm:pt>
    <dgm:pt modelId="{AEAC5932-5489-4728-9B05-E0D6A0F19E39}" type="pres">
      <dgm:prSet presAssocID="{1B2902C9-75C3-4210-84A4-1796F7123166}" presName="hierChild2" presStyleCnt="0"/>
      <dgm:spPr/>
    </dgm:pt>
    <dgm:pt modelId="{B05CE2FC-4A47-44AB-B9DB-A8B8F76DD575}" type="pres">
      <dgm:prSet presAssocID="{9CED2DB3-D56D-4B97-8B23-617990AF3B71}" presName="hierRoot1" presStyleCnt="0"/>
      <dgm:spPr/>
    </dgm:pt>
    <dgm:pt modelId="{BD2F30FC-60EF-4900-994D-93D3BFDB905C}" type="pres">
      <dgm:prSet presAssocID="{9CED2DB3-D56D-4B97-8B23-617990AF3B71}" presName="composite" presStyleCnt="0"/>
      <dgm:spPr/>
    </dgm:pt>
    <dgm:pt modelId="{21135ECC-4733-44E0-AA86-799A66FA78B8}" type="pres">
      <dgm:prSet presAssocID="{9CED2DB3-D56D-4B97-8B23-617990AF3B71}" presName="background" presStyleLbl="node0" presStyleIdx="2" presStyleCnt="4"/>
      <dgm:spPr/>
    </dgm:pt>
    <dgm:pt modelId="{ABB00FCF-151B-45F6-AE1B-559327290837}" type="pres">
      <dgm:prSet presAssocID="{9CED2DB3-D56D-4B97-8B23-617990AF3B71}" presName="text" presStyleLbl="fgAcc0" presStyleIdx="2" presStyleCnt="4">
        <dgm:presLayoutVars>
          <dgm:chPref val="3"/>
        </dgm:presLayoutVars>
      </dgm:prSet>
      <dgm:spPr/>
    </dgm:pt>
    <dgm:pt modelId="{216DED84-4BBF-48BC-B988-2A6D5B871B88}" type="pres">
      <dgm:prSet presAssocID="{9CED2DB3-D56D-4B97-8B23-617990AF3B71}" presName="hierChild2" presStyleCnt="0"/>
      <dgm:spPr/>
    </dgm:pt>
    <dgm:pt modelId="{F8FCD260-E2C3-4A15-AD7C-3A6A8D30E329}" type="pres">
      <dgm:prSet presAssocID="{613A2414-5CC1-4D2A-9631-31C573C8DA1F}" presName="hierRoot1" presStyleCnt="0"/>
      <dgm:spPr/>
    </dgm:pt>
    <dgm:pt modelId="{DF07BFFF-B8C4-486A-A4E9-18B519F59D39}" type="pres">
      <dgm:prSet presAssocID="{613A2414-5CC1-4D2A-9631-31C573C8DA1F}" presName="composite" presStyleCnt="0"/>
      <dgm:spPr/>
    </dgm:pt>
    <dgm:pt modelId="{8151D418-7107-41F8-AB2B-E60B158D9DBF}" type="pres">
      <dgm:prSet presAssocID="{613A2414-5CC1-4D2A-9631-31C573C8DA1F}" presName="background" presStyleLbl="node0" presStyleIdx="3" presStyleCnt="4"/>
      <dgm:spPr/>
    </dgm:pt>
    <dgm:pt modelId="{737338AA-F293-406B-A6B2-3A1F3342F2D0}" type="pres">
      <dgm:prSet presAssocID="{613A2414-5CC1-4D2A-9631-31C573C8DA1F}" presName="text" presStyleLbl="fgAcc0" presStyleIdx="3" presStyleCnt="4">
        <dgm:presLayoutVars>
          <dgm:chPref val="3"/>
        </dgm:presLayoutVars>
      </dgm:prSet>
      <dgm:spPr/>
    </dgm:pt>
    <dgm:pt modelId="{22B0C288-0195-4C07-80EF-65DE5A09EC4D}" type="pres">
      <dgm:prSet presAssocID="{613A2414-5CC1-4D2A-9631-31C573C8DA1F}" presName="hierChild2" presStyleCnt="0"/>
      <dgm:spPr/>
    </dgm:pt>
  </dgm:ptLst>
  <dgm:cxnLst>
    <dgm:cxn modelId="{A925DC1A-E3EC-4894-952E-5263FDC76746}" type="presOf" srcId="{9CED2DB3-D56D-4B97-8B23-617990AF3B71}" destId="{ABB00FCF-151B-45F6-AE1B-559327290837}" srcOrd="0" destOrd="0" presId="urn:microsoft.com/office/officeart/2005/8/layout/hierarchy1"/>
    <dgm:cxn modelId="{AAD1F425-668B-43B0-BB44-8FF9581BB3CA}" type="presOf" srcId="{1B2902C9-75C3-4210-84A4-1796F7123166}" destId="{604DBEDF-56D1-4EF6-AC06-71EF6996355F}" srcOrd="0" destOrd="0" presId="urn:microsoft.com/office/officeart/2005/8/layout/hierarchy1"/>
    <dgm:cxn modelId="{3EF84340-9A47-4CA2-944A-5301430A6229}" srcId="{81565CE9-4AB2-47B1-958A-CECB583ABEAB}" destId="{613A2414-5CC1-4D2A-9631-31C573C8DA1F}" srcOrd="3" destOrd="0" parTransId="{9E437100-DAE2-483E-9802-C4C19AEE5CA5}" sibTransId="{F01C99A3-498B-4AF5-AFB2-48E107A77147}"/>
    <dgm:cxn modelId="{610F0242-C01F-4E1C-A088-8212C1A865D0}" srcId="{81565CE9-4AB2-47B1-958A-CECB583ABEAB}" destId="{253D3653-E5DF-4E80-A812-97D385467C15}" srcOrd="0" destOrd="0" parTransId="{3E63235A-BC01-4562-9CB4-5D3B3FF10D10}" sibTransId="{0E0A6C32-837F-4C36-9BC7-21E78D64F5C1}"/>
    <dgm:cxn modelId="{D43DEC76-FB00-4F3C-9546-CF0ED92DEBAB}" srcId="{81565CE9-4AB2-47B1-958A-CECB583ABEAB}" destId="{1B2902C9-75C3-4210-84A4-1796F7123166}" srcOrd="1" destOrd="0" parTransId="{E67D8A8E-A29F-4BCD-8049-258CD6B926D7}" sibTransId="{38EF64F3-C8D4-4202-B282-B9B54A4F67C3}"/>
    <dgm:cxn modelId="{2FE7847D-D69D-4830-9A0E-D3618167AE8A}" srcId="{81565CE9-4AB2-47B1-958A-CECB583ABEAB}" destId="{9CED2DB3-D56D-4B97-8B23-617990AF3B71}" srcOrd="2" destOrd="0" parTransId="{E14D5734-C88F-41B4-9C1E-F941AB8B42F1}" sibTransId="{C3972F33-1198-4B2A-9B6E-0EB4E2A697D4}"/>
    <dgm:cxn modelId="{0997BA88-3325-4E7A-AB02-47287367BA52}" type="presOf" srcId="{253D3653-E5DF-4E80-A812-97D385467C15}" destId="{E8C48C5A-0327-4954-830F-B893A8A272E7}" srcOrd="0" destOrd="0" presId="urn:microsoft.com/office/officeart/2005/8/layout/hierarchy1"/>
    <dgm:cxn modelId="{31DCE68E-289C-4740-B6B6-0FD5B031DFF1}" type="presOf" srcId="{613A2414-5CC1-4D2A-9631-31C573C8DA1F}" destId="{737338AA-F293-406B-A6B2-3A1F3342F2D0}" srcOrd="0" destOrd="0" presId="urn:microsoft.com/office/officeart/2005/8/layout/hierarchy1"/>
    <dgm:cxn modelId="{3626539F-088D-4C0D-B29A-3610C141D7FD}" type="presOf" srcId="{81565CE9-4AB2-47B1-958A-CECB583ABEAB}" destId="{6197C221-6489-4ABC-B0EF-73F0B9AFE153}" srcOrd="0" destOrd="0" presId="urn:microsoft.com/office/officeart/2005/8/layout/hierarchy1"/>
    <dgm:cxn modelId="{280ACE19-0806-4EF1-A3B5-0EFC19595B5F}" type="presParOf" srcId="{6197C221-6489-4ABC-B0EF-73F0B9AFE153}" destId="{64F63BE2-E650-4081-A3CB-BEFA3CB5CD8E}" srcOrd="0" destOrd="0" presId="urn:microsoft.com/office/officeart/2005/8/layout/hierarchy1"/>
    <dgm:cxn modelId="{0E9B740B-3A51-4AF0-8A0A-412C512095C8}" type="presParOf" srcId="{64F63BE2-E650-4081-A3CB-BEFA3CB5CD8E}" destId="{4AB70FF6-C010-486B-9B8B-C35D43471342}" srcOrd="0" destOrd="0" presId="urn:microsoft.com/office/officeart/2005/8/layout/hierarchy1"/>
    <dgm:cxn modelId="{677CD728-667A-430F-95D5-EAB40714C4B7}" type="presParOf" srcId="{4AB70FF6-C010-486B-9B8B-C35D43471342}" destId="{4F188AF4-CB3A-499B-9B5D-4B3F89C9831F}" srcOrd="0" destOrd="0" presId="urn:microsoft.com/office/officeart/2005/8/layout/hierarchy1"/>
    <dgm:cxn modelId="{E871530D-1A81-40EC-96FD-0856F0944F49}" type="presParOf" srcId="{4AB70FF6-C010-486B-9B8B-C35D43471342}" destId="{E8C48C5A-0327-4954-830F-B893A8A272E7}" srcOrd="1" destOrd="0" presId="urn:microsoft.com/office/officeart/2005/8/layout/hierarchy1"/>
    <dgm:cxn modelId="{A25765AE-9251-42F9-9D10-A428C79461BB}" type="presParOf" srcId="{64F63BE2-E650-4081-A3CB-BEFA3CB5CD8E}" destId="{AC784559-AF74-4C16-BE68-6CD796F613FD}" srcOrd="1" destOrd="0" presId="urn:microsoft.com/office/officeart/2005/8/layout/hierarchy1"/>
    <dgm:cxn modelId="{B66658CE-DF44-4DE3-AC5B-3FD3E2AF2FFB}" type="presParOf" srcId="{6197C221-6489-4ABC-B0EF-73F0B9AFE153}" destId="{DDC34054-0D71-48CA-B63F-69BE10365966}" srcOrd="1" destOrd="0" presId="urn:microsoft.com/office/officeart/2005/8/layout/hierarchy1"/>
    <dgm:cxn modelId="{07F2C43E-BD64-48B3-9A57-12238161E987}" type="presParOf" srcId="{DDC34054-0D71-48CA-B63F-69BE10365966}" destId="{6C059BA5-1450-4204-85C5-CED3BE63935B}" srcOrd="0" destOrd="0" presId="urn:microsoft.com/office/officeart/2005/8/layout/hierarchy1"/>
    <dgm:cxn modelId="{A0DB8883-4C06-42FC-8406-4F648DAE986A}" type="presParOf" srcId="{6C059BA5-1450-4204-85C5-CED3BE63935B}" destId="{66F2EDA1-D568-4161-AD49-47A8F3798A43}" srcOrd="0" destOrd="0" presId="urn:microsoft.com/office/officeart/2005/8/layout/hierarchy1"/>
    <dgm:cxn modelId="{9E150DAE-A7A6-4AE5-B54E-8982F242A51F}" type="presParOf" srcId="{6C059BA5-1450-4204-85C5-CED3BE63935B}" destId="{604DBEDF-56D1-4EF6-AC06-71EF6996355F}" srcOrd="1" destOrd="0" presId="urn:microsoft.com/office/officeart/2005/8/layout/hierarchy1"/>
    <dgm:cxn modelId="{F5DEF0E3-3220-4DCC-8EA3-BFEF2DC6A991}" type="presParOf" srcId="{DDC34054-0D71-48CA-B63F-69BE10365966}" destId="{AEAC5932-5489-4728-9B05-E0D6A0F19E39}" srcOrd="1" destOrd="0" presId="urn:microsoft.com/office/officeart/2005/8/layout/hierarchy1"/>
    <dgm:cxn modelId="{3DB67EEE-28E8-4716-A660-8284B653A549}" type="presParOf" srcId="{6197C221-6489-4ABC-B0EF-73F0B9AFE153}" destId="{B05CE2FC-4A47-44AB-B9DB-A8B8F76DD575}" srcOrd="2" destOrd="0" presId="urn:microsoft.com/office/officeart/2005/8/layout/hierarchy1"/>
    <dgm:cxn modelId="{36374EE1-879B-48F2-A8A5-7A5370DFD3FE}" type="presParOf" srcId="{B05CE2FC-4A47-44AB-B9DB-A8B8F76DD575}" destId="{BD2F30FC-60EF-4900-994D-93D3BFDB905C}" srcOrd="0" destOrd="0" presId="urn:microsoft.com/office/officeart/2005/8/layout/hierarchy1"/>
    <dgm:cxn modelId="{92026140-1461-4513-9A5D-54D988DB37A3}" type="presParOf" srcId="{BD2F30FC-60EF-4900-994D-93D3BFDB905C}" destId="{21135ECC-4733-44E0-AA86-799A66FA78B8}" srcOrd="0" destOrd="0" presId="urn:microsoft.com/office/officeart/2005/8/layout/hierarchy1"/>
    <dgm:cxn modelId="{77E11A80-1A05-4432-9BD1-368DE49C6A46}" type="presParOf" srcId="{BD2F30FC-60EF-4900-994D-93D3BFDB905C}" destId="{ABB00FCF-151B-45F6-AE1B-559327290837}" srcOrd="1" destOrd="0" presId="urn:microsoft.com/office/officeart/2005/8/layout/hierarchy1"/>
    <dgm:cxn modelId="{7D644F21-BA17-412C-85DA-0E226DD7F430}" type="presParOf" srcId="{B05CE2FC-4A47-44AB-B9DB-A8B8F76DD575}" destId="{216DED84-4BBF-48BC-B988-2A6D5B871B88}" srcOrd="1" destOrd="0" presId="urn:microsoft.com/office/officeart/2005/8/layout/hierarchy1"/>
    <dgm:cxn modelId="{79FE26CC-4FF2-4BEB-8D93-AB7C25DFBADF}" type="presParOf" srcId="{6197C221-6489-4ABC-B0EF-73F0B9AFE153}" destId="{F8FCD260-E2C3-4A15-AD7C-3A6A8D30E329}" srcOrd="3" destOrd="0" presId="urn:microsoft.com/office/officeart/2005/8/layout/hierarchy1"/>
    <dgm:cxn modelId="{26ACCE10-325D-4C27-AD63-5A986FB5ADD9}" type="presParOf" srcId="{F8FCD260-E2C3-4A15-AD7C-3A6A8D30E329}" destId="{DF07BFFF-B8C4-486A-A4E9-18B519F59D39}" srcOrd="0" destOrd="0" presId="urn:microsoft.com/office/officeart/2005/8/layout/hierarchy1"/>
    <dgm:cxn modelId="{32C616F0-E15C-484B-B28A-C40B845C3E9F}" type="presParOf" srcId="{DF07BFFF-B8C4-486A-A4E9-18B519F59D39}" destId="{8151D418-7107-41F8-AB2B-E60B158D9DBF}" srcOrd="0" destOrd="0" presId="urn:microsoft.com/office/officeart/2005/8/layout/hierarchy1"/>
    <dgm:cxn modelId="{87BFF6BA-C599-464C-A4D9-4C3FB55BE412}" type="presParOf" srcId="{DF07BFFF-B8C4-486A-A4E9-18B519F59D39}" destId="{737338AA-F293-406B-A6B2-3A1F3342F2D0}" srcOrd="1" destOrd="0" presId="urn:microsoft.com/office/officeart/2005/8/layout/hierarchy1"/>
    <dgm:cxn modelId="{D9996090-3F1D-4010-9CBB-496A04C27178}" type="presParOf" srcId="{F8FCD260-E2C3-4A15-AD7C-3A6A8D30E329}" destId="{22B0C288-0195-4C07-80EF-65DE5A09EC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65CE9-4AB2-47B1-958A-CECB583ABEAB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53D3653-E5DF-4E80-A812-97D385467C15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Web application for user to report fire.</a:t>
          </a:r>
        </a:p>
      </dgm:t>
    </dgm:pt>
    <dgm:pt modelId="{3E63235A-BC01-4562-9CB4-5D3B3FF10D10}" type="parTrans" cxnId="{610F0242-C01F-4E1C-A088-8212C1A865D0}">
      <dgm:prSet/>
      <dgm:spPr/>
      <dgm:t>
        <a:bodyPr/>
        <a:lstStyle/>
        <a:p>
          <a:endParaRPr lang="en-US"/>
        </a:p>
      </dgm:t>
    </dgm:pt>
    <dgm:pt modelId="{0E0A6C32-837F-4C36-9BC7-21E78D64F5C1}" type="sibTrans" cxnId="{610F0242-C01F-4E1C-A088-8212C1A865D0}">
      <dgm:prSet/>
      <dgm:spPr/>
      <dgm:t>
        <a:bodyPr/>
        <a:lstStyle/>
        <a:p>
          <a:endParaRPr lang="en-US"/>
        </a:p>
      </dgm:t>
    </dgm:pt>
    <dgm:pt modelId="{1B2902C9-75C3-4210-84A4-1796F7123166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IoT device to report user on fire.</a:t>
          </a:r>
          <a:endParaRPr lang="en-US" b="1" dirty="0"/>
        </a:p>
      </dgm:t>
    </dgm:pt>
    <dgm:pt modelId="{E67D8A8E-A29F-4BCD-8049-258CD6B926D7}" type="parTrans" cxnId="{D43DEC76-FB00-4F3C-9546-CF0ED92DEBAB}">
      <dgm:prSet/>
      <dgm:spPr/>
      <dgm:t>
        <a:bodyPr/>
        <a:lstStyle/>
        <a:p>
          <a:endParaRPr lang="en-US"/>
        </a:p>
      </dgm:t>
    </dgm:pt>
    <dgm:pt modelId="{38EF64F3-C8D4-4202-B282-B9B54A4F67C3}" type="sibTrans" cxnId="{D43DEC76-FB00-4F3C-9546-CF0ED92DEBAB}">
      <dgm:prSet/>
      <dgm:spPr/>
      <dgm:t>
        <a:bodyPr/>
        <a:lstStyle/>
        <a:p>
          <a:endParaRPr lang="en-US"/>
        </a:p>
      </dgm:t>
    </dgm:pt>
    <dgm:pt modelId="{9CED2DB3-D56D-4B97-8B23-617990AF3B71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Pin pointing watersheds for firetruck refills.</a:t>
          </a:r>
          <a:endParaRPr lang="en-US" b="1" dirty="0"/>
        </a:p>
      </dgm:t>
    </dgm:pt>
    <dgm:pt modelId="{E14D5734-C88F-41B4-9C1E-F941AB8B42F1}" type="parTrans" cxnId="{2FE7847D-D69D-4830-9A0E-D3618167AE8A}">
      <dgm:prSet/>
      <dgm:spPr/>
      <dgm:t>
        <a:bodyPr/>
        <a:lstStyle/>
        <a:p>
          <a:endParaRPr lang="en-US"/>
        </a:p>
      </dgm:t>
    </dgm:pt>
    <dgm:pt modelId="{C3972F33-1198-4B2A-9B6E-0EB4E2A697D4}" type="sibTrans" cxnId="{2FE7847D-D69D-4830-9A0E-D3618167AE8A}">
      <dgm:prSet/>
      <dgm:spPr/>
      <dgm:t>
        <a:bodyPr/>
        <a:lstStyle/>
        <a:p>
          <a:endParaRPr lang="en-US"/>
        </a:p>
      </dgm:t>
    </dgm:pt>
    <dgm:pt modelId="{613A2414-5CC1-4D2A-9631-31C573C8DA1F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IoT device on the firefighter for emergency reporting.</a:t>
          </a:r>
          <a:endParaRPr lang="en-US" b="1" dirty="0"/>
        </a:p>
      </dgm:t>
    </dgm:pt>
    <dgm:pt modelId="{9E437100-DAE2-483E-9802-C4C19AEE5CA5}" type="parTrans" cxnId="{3EF84340-9A47-4CA2-944A-5301430A6229}">
      <dgm:prSet/>
      <dgm:spPr/>
      <dgm:t>
        <a:bodyPr/>
        <a:lstStyle/>
        <a:p>
          <a:endParaRPr lang="en-US"/>
        </a:p>
      </dgm:t>
    </dgm:pt>
    <dgm:pt modelId="{F01C99A3-498B-4AF5-AFB2-48E107A77147}" type="sibTrans" cxnId="{3EF84340-9A47-4CA2-944A-5301430A6229}">
      <dgm:prSet/>
      <dgm:spPr/>
      <dgm:t>
        <a:bodyPr/>
        <a:lstStyle/>
        <a:p>
          <a:endParaRPr lang="en-US"/>
        </a:p>
      </dgm:t>
    </dgm:pt>
    <dgm:pt modelId="{1C3466ED-BF7A-4E8E-887F-B04E87CEDCC7}" type="pres">
      <dgm:prSet presAssocID="{81565CE9-4AB2-47B1-958A-CECB583ABE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CB7874-4CB1-4C86-9959-0BFE751F4AEB}" type="pres">
      <dgm:prSet presAssocID="{253D3653-E5DF-4E80-A812-97D385467C15}" presName="hierRoot1" presStyleCnt="0"/>
      <dgm:spPr/>
    </dgm:pt>
    <dgm:pt modelId="{6BACE567-2277-434B-BDE2-63258E03BB31}" type="pres">
      <dgm:prSet presAssocID="{253D3653-E5DF-4E80-A812-97D385467C15}" presName="composite" presStyleCnt="0"/>
      <dgm:spPr/>
    </dgm:pt>
    <dgm:pt modelId="{8ECC3BEA-7206-44BE-98D0-531A82C61AE9}" type="pres">
      <dgm:prSet presAssocID="{253D3653-E5DF-4E80-A812-97D385467C15}" presName="background" presStyleLbl="node0" presStyleIdx="0" presStyleCnt="4"/>
      <dgm:spPr/>
    </dgm:pt>
    <dgm:pt modelId="{CB701149-1F72-4C5F-9C53-3B414B03F544}" type="pres">
      <dgm:prSet presAssocID="{253D3653-E5DF-4E80-A812-97D385467C15}" presName="text" presStyleLbl="fgAcc0" presStyleIdx="0" presStyleCnt="4">
        <dgm:presLayoutVars>
          <dgm:chPref val="3"/>
        </dgm:presLayoutVars>
      </dgm:prSet>
      <dgm:spPr/>
    </dgm:pt>
    <dgm:pt modelId="{FAE8EF27-E2F6-42BA-A085-B26061DB95EA}" type="pres">
      <dgm:prSet presAssocID="{253D3653-E5DF-4E80-A812-97D385467C15}" presName="hierChild2" presStyleCnt="0"/>
      <dgm:spPr/>
    </dgm:pt>
    <dgm:pt modelId="{D1E56879-63F0-4D0D-B8B4-C05FF3094865}" type="pres">
      <dgm:prSet presAssocID="{1B2902C9-75C3-4210-84A4-1796F7123166}" presName="hierRoot1" presStyleCnt="0"/>
      <dgm:spPr/>
    </dgm:pt>
    <dgm:pt modelId="{98655EED-30BC-4DEE-8859-08F5866D9B71}" type="pres">
      <dgm:prSet presAssocID="{1B2902C9-75C3-4210-84A4-1796F7123166}" presName="composite" presStyleCnt="0"/>
      <dgm:spPr/>
    </dgm:pt>
    <dgm:pt modelId="{85AD6496-69D0-485D-BE6D-E42DDB051032}" type="pres">
      <dgm:prSet presAssocID="{1B2902C9-75C3-4210-84A4-1796F7123166}" presName="background" presStyleLbl="node0" presStyleIdx="1" presStyleCnt="4"/>
      <dgm:spPr/>
    </dgm:pt>
    <dgm:pt modelId="{F1EEC32A-E7C8-47EC-876B-F77FB7F11D3A}" type="pres">
      <dgm:prSet presAssocID="{1B2902C9-75C3-4210-84A4-1796F7123166}" presName="text" presStyleLbl="fgAcc0" presStyleIdx="1" presStyleCnt="4">
        <dgm:presLayoutVars>
          <dgm:chPref val="3"/>
        </dgm:presLayoutVars>
      </dgm:prSet>
      <dgm:spPr/>
    </dgm:pt>
    <dgm:pt modelId="{90DEA6DF-FA5E-4F59-9211-40EC9EA149CF}" type="pres">
      <dgm:prSet presAssocID="{1B2902C9-75C3-4210-84A4-1796F7123166}" presName="hierChild2" presStyleCnt="0"/>
      <dgm:spPr/>
    </dgm:pt>
    <dgm:pt modelId="{70DA060F-42E8-436E-BC6C-88FC1E08E56E}" type="pres">
      <dgm:prSet presAssocID="{9CED2DB3-D56D-4B97-8B23-617990AF3B71}" presName="hierRoot1" presStyleCnt="0"/>
      <dgm:spPr/>
    </dgm:pt>
    <dgm:pt modelId="{8851C87A-3FA5-4C99-A890-9A74066C1927}" type="pres">
      <dgm:prSet presAssocID="{9CED2DB3-D56D-4B97-8B23-617990AF3B71}" presName="composite" presStyleCnt="0"/>
      <dgm:spPr/>
    </dgm:pt>
    <dgm:pt modelId="{F7D29E37-8FDB-4DFA-A099-81BD6C7DCA92}" type="pres">
      <dgm:prSet presAssocID="{9CED2DB3-D56D-4B97-8B23-617990AF3B71}" presName="background" presStyleLbl="node0" presStyleIdx="2" presStyleCnt="4"/>
      <dgm:spPr/>
    </dgm:pt>
    <dgm:pt modelId="{395400EA-82F6-4240-B544-05505DEAB784}" type="pres">
      <dgm:prSet presAssocID="{9CED2DB3-D56D-4B97-8B23-617990AF3B71}" presName="text" presStyleLbl="fgAcc0" presStyleIdx="2" presStyleCnt="4">
        <dgm:presLayoutVars>
          <dgm:chPref val="3"/>
        </dgm:presLayoutVars>
      </dgm:prSet>
      <dgm:spPr/>
    </dgm:pt>
    <dgm:pt modelId="{6C2A051C-1993-4C8D-8AE6-815A9E072DC7}" type="pres">
      <dgm:prSet presAssocID="{9CED2DB3-D56D-4B97-8B23-617990AF3B71}" presName="hierChild2" presStyleCnt="0"/>
      <dgm:spPr/>
    </dgm:pt>
    <dgm:pt modelId="{057FA5AB-BC25-4766-BAD6-9985A7CE0BEF}" type="pres">
      <dgm:prSet presAssocID="{613A2414-5CC1-4D2A-9631-31C573C8DA1F}" presName="hierRoot1" presStyleCnt="0"/>
      <dgm:spPr/>
    </dgm:pt>
    <dgm:pt modelId="{1E292B91-3C2C-4A9A-B1DA-44D4373C3774}" type="pres">
      <dgm:prSet presAssocID="{613A2414-5CC1-4D2A-9631-31C573C8DA1F}" presName="composite" presStyleCnt="0"/>
      <dgm:spPr/>
    </dgm:pt>
    <dgm:pt modelId="{2B1BC4E8-6CED-4248-9F3C-1FF7C7E26B3F}" type="pres">
      <dgm:prSet presAssocID="{613A2414-5CC1-4D2A-9631-31C573C8DA1F}" presName="background" presStyleLbl="node0" presStyleIdx="3" presStyleCnt="4"/>
      <dgm:spPr/>
    </dgm:pt>
    <dgm:pt modelId="{9A0DC0B5-F400-4113-9C92-26AE919C3E8A}" type="pres">
      <dgm:prSet presAssocID="{613A2414-5CC1-4D2A-9631-31C573C8DA1F}" presName="text" presStyleLbl="fgAcc0" presStyleIdx="3" presStyleCnt="4">
        <dgm:presLayoutVars>
          <dgm:chPref val="3"/>
        </dgm:presLayoutVars>
      </dgm:prSet>
      <dgm:spPr/>
    </dgm:pt>
    <dgm:pt modelId="{35B0F04C-0F74-488F-BB15-8309A6D109D7}" type="pres">
      <dgm:prSet presAssocID="{613A2414-5CC1-4D2A-9631-31C573C8DA1F}" presName="hierChild2" presStyleCnt="0"/>
      <dgm:spPr/>
    </dgm:pt>
  </dgm:ptLst>
  <dgm:cxnLst>
    <dgm:cxn modelId="{3EF84340-9A47-4CA2-944A-5301430A6229}" srcId="{81565CE9-4AB2-47B1-958A-CECB583ABEAB}" destId="{613A2414-5CC1-4D2A-9631-31C573C8DA1F}" srcOrd="3" destOrd="0" parTransId="{9E437100-DAE2-483E-9802-C4C19AEE5CA5}" sibTransId="{F01C99A3-498B-4AF5-AFB2-48E107A77147}"/>
    <dgm:cxn modelId="{DD36BF5E-D4EA-4F81-A02E-28EF8FD54A1C}" type="presOf" srcId="{9CED2DB3-D56D-4B97-8B23-617990AF3B71}" destId="{395400EA-82F6-4240-B544-05505DEAB784}" srcOrd="0" destOrd="0" presId="urn:microsoft.com/office/officeart/2005/8/layout/hierarchy1"/>
    <dgm:cxn modelId="{610F0242-C01F-4E1C-A088-8212C1A865D0}" srcId="{81565CE9-4AB2-47B1-958A-CECB583ABEAB}" destId="{253D3653-E5DF-4E80-A812-97D385467C15}" srcOrd="0" destOrd="0" parTransId="{3E63235A-BC01-4562-9CB4-5D3B3FF10D10}" sibTransId="{0E0A6C32-837F-4C36-9BC7-21E78D64F5C1}"/>
    <dgm:cxn modelId="{D43DEC76-FB00-4F3C-9546-CF0ED92DEBAB}" srcId="{81565CE9-4AB2-47B1-958A-CECB583ABEAB}" destId="{1B2902C9-75C3-4210-84A4-1796F7123166}" srcOrd="1" destOrd="0" parTransId="{E67D8A8E-A29F-4BCD-8049-258CD6B926D7}" sibTransId="{38EF64F3-C8D4-4202-B282-B9B54A4F67C3}"/>
    <dgm:cxn modelId="{2FE7847D-D69D-4830-9A0E-D3618167AE8A}" srcId="{81565CE9-4AB2-47B1-958A-CECB583ABEAB}" destId="{9CED2DB3-D56D-4B97-8B23-617990AF3B71}" srcOrd="2" destOrd="0" parTransId="{E14D5734-C88F-41B4-9C1E-F941AB8B42F1}" sibTransId="{C3972F33-1198-4B2A-9B6E-0EB4E2A697D4}"/>
    <dgm:cxn modelId="{DF1D7482-25FC-48E7-8AB9-330EF56A9D5F}" type="presOf" srcId="{613A2414-5CC1-4D2A-9631-31C573C8DA1F}" destId="{9A0DC0B5-F400-4113-9C92-26AE919C3E8A}" srcOrd="0" destOrd="0" presId="urn:microsoft.com/office/officeart/2005/8/layout/hierarchy1"/>
    <dgm:cxn modelId="{63C52987-2B46-4296-B75B-F9E5D214CA97}" type="presOf" srcId="{1B2902C9-75C3-4210-84A4-1796F7123166}" destId="{F1EEC32A-E7C8-47EC-876B-F77FB7F11D3A}" srcOrd="0" destOrd="0" presId="urn:microsoft.com/office/officeart/2005/8/layout/hierarchy1"/>
    <dgm:cxn modelId="{7E9C09DD-84E9-47A3-B8C2-AC3FE7B7BB12}" type="presOf" srcId="{253D3653-E5DF-4E80-A812-97D385467C15}" destId="{CB701149-1F72-4C5F-9C53-3B414B03F544}" srcOrd="0" destOrd="0" presId="urn:microsoft.com/office/officeart/2005/8/layout/hierarchy1"/>
    <dgm:cxn modelId="{785BF8F2-FF78-4994-8639-8BE5C5E137B6}" type="presOf" srcId="{81565CE9-4AB2-47B1-958A-CECB583ABEAB}" destId="{1C3466ED-BF7A-4E8E-887F-B04E87CEDCC7}" srcOrd="0" destOrd="0" presId="urn:microsoft.com/office/officeart/2005/8/layout/hierarchy1"/>
    <dgm:cxn modelId="{6D76B558-3F59-49EC-9217-C90D02A19C69}" type="presParOf" srcId="{1C3466ED-BF7A-4E8E-887F-B04E87CEDCC7}" destId="{54CB7874-4CB1-4C86-9959-0BFE751F4AEB}" srcOrd="0" destOrd="0" presId="urn:microsoft.com/office/officeart/2005/8/layout/hierarchy1"/>
    <dgm:cxn modelId="{002403C6-50F6-41ED-B962-95CD1EE92B19}" type="presParOf" srcId="{54CB7874-4CB1-4C86-9959-0BFE751F4AEB}" destId="{6BACE567-2277-434B-BDE2-63258E03BB31}" srcOrd="0" destOrd="0" presId="urn:microsoft.com/office/officeart/2005/8/layout/hierarchy1"/>
    <dgm:cxn modelId="{501EB294-A171-4413-8AB1-13458F02A838}" type="presParOf" srcId="{6BACE567-2277-434B-BDE2-63258E03BB31}" destId="{8ECC3BEA-7206-44BE-98D0-531A82C61AE9}" srcOrd="0" destOrd="0" presId="urn:microsoft.com/office/officeart/2005/8/layout/hierarchy1"/>
    <dgm:cxn modelId="{DEE33AC6-5094-42DD-B289-E64CB576F7A8}" type="presParOf" srcId="{6BACE567-2277-434B-BDE2-63258E03BB31}" destId="{CB701149-1F72-4C5F-9C53-3B414B03F544}" srcOrd="1" destOrd="0" presId="urn:microsoft.com/office/officeart/2005/8/layout/hierarchy1"/>
    <dgm:cxn modelId="{FF4B2C81-7EF4-4BE5-8243-2AC608CEDA8C}" type="presParOf" srcId="{54CB7874-4CB1-4C86-9959-0BFE751F4AEB}" destId="{FAE8EF27-E2F6-42BA-A085-B26061DB95EA}" srcOrd="1" destOrd="0" presId="urn:microsoft.com/office/officeart/2005/8/layout/hierarchy1"/>
    <dgm:cxn modelId="{EFDE8051-FD9B-4171-B971-DF6E0C0ADE2A}" type="presParOf" srcId="{1C3466ED-BF7A-4E8E-887F-B04E87CEDCC7}" destId="{D1E56879-63F0-4D0D-B8B4-C05FF3094865}" srcOrd="1" destOrd="0" presId="urn:microsoft.com/office/officeart/2005/8/layout/hierarchy1"/>
    <dgm:cxn modelId="{1280D6FD-C121-4158-A24D-C29B5128DE51}" type="presParOf" srcId="{D1E56879-63F0-4D0D-B8B4-C05FF3094865}" destId="{98655EED-30BC-4DEE-8859-08F5866D9B71}" srcOrd="0" destOrd="0" presId="urn:microsoft.com/office/officeart/2005/8/layout/hierarchy1"/>
    <dgm:cxn modelId="{B8AA9D73-8323-4515-8D71-02C117D563A9}" type="presParOf" srcId="{98655EED-30BC-4DEE-8859-08F5866D9B71}" destId="{85AD6496-69D0-485D-BE6D-E42DDB051032}" srcOrd="0" destOrd="0" presId="urn:microsoft.com/office/officeart/2005/8/layout/hierarchy1"/>
    <dgm:cxn modelId="{82150290-5812-4874-86E7-886209D03B33}" type="presParOf" srcId="{98655EED-30BC-4DEE-8859-08F5866D9B71}" destId="{F1EEC32A-E7C8-47EC-876B-F77FB7F11D3A}" srcOrd="1" destOrd="0" presId="urn:microsoft.com/office/officeart/2005/8/layout/hierarchy1"/>
    <dgm:cxn modelId="{6D625198-CFB3-46D3-AD91-D401C3FB8745}" type="presParOf" srcId="{D1E56879-63F0-4D0D-B8B4-C05FF3094865}" destId="{90DEA6DF-FA5E-4F59-9211-40EC9EA149CF}" srcOrd="1" destOrd="0" presId="urn:microsoft.com/office/officeart/2005/8/layout/hierarchy1"/>
    <dgm:cxn modelId="{870E966C-4DE0-4540-8ADC-CEE08C96A991}" type="presParOf" srcId="{1C3466ED-BF7A-4E8E-887F-B04E87CEDCC7}" destId="{70DA060F-42E8-436E-BC6C-88FC1E08E56E}" srcOrd="2" destOrd="0" presId="urn:microsoft.com/office/officeart/2005/8/layout/hierarchy1"/>
    <dgm:cxn modelId="{AEA2D83F-21C4-4155-BE49-D062DAF3518C}" type="presParOf" srcId="{70DA060F-42E8-436E-BC6C-88FC1E08E56E}" destId="{8851C87A-3FA5-4C99-A890-9A74066C1927}" srcOrd="0" destOrd="0" presId="urn:microsoft.com/office/officeart/2005/8/layout/hierarchy1"/>
    <dgm:cxn modelId="{A8AA8321-8AB5-43CD-AF0B-7F0D31FBC13A}" type="presParOf" srcId="{8851C87A-3FA5-4C99-A890-9A74066C1927}" destId="{F7D29E37-8FDB-4DFA-A099-81BD6C7DCA92}" srcOrd="0" destOrd="0" presId="urn:microsoft.com/office/officeart/2005/8/layout/hierarchy1"/>
    <dgm:cxn modelId="{85FF8E4B-CBB8-4B9E-B77D-D6D5FDBEF2FC}" type="presParOf" srcId="{8851C87A-3FA5-4C99-A890-9A74066C1927}" destId="{395400EA-82F6-4240-B544-05505DEAB784}" srcOrd="1" destOrd="0" presId="urn:microsoft.com/office/officeart/2005/8/layout/hierarchy1"/>
    <dgm:cxn modelId="{7F6ACF9C-D7D8-455F-9625-C5E24978A62A}" type="presParOf" srcId="{70DA060F-42E8-436E-BC6C-88FC1E08E56E}" destId="{6C2A051C-1993-4C8D-8AE6-815A9E072DC7}" srcOrd="1" destOrd="0" presId="urn:microsoft.com/office/officeart/2005/8/layout/hierarchy1"/>
    <dgm:cxn modelId="{C3ADC752-5359-4A4E-94B7-6F9AFD4B4A46}" type="presParOf" srcId="{1C3466ED-BF7A-4E8E-887F-B04E87CEDCC7}" destId="{057FA5AB-BC25-4766-BAD6-9985A7CE0BEF}" srcOrd="3" destOrd="0" presId="urn:microsoft.com/office/officeart/2005/8/layout/hierarchy1"/>
    <dgm:cxn modelId="{8F863054-B12E-49C6-A07D-F691B0F211C8}" type="presParOf" srcId="{057FA5AB-BC25-4766-BAD6-9985A7CE0BEF}" destId="{1E292B91-3C2C-4A9A-B1DA-44D4373C3774}" srcOrd="0" destOrd="0" presId="urn:microsoft.com/office/officeart/2005/8/layout/hierarchy1"/>
    <dgm:cxn modelId="{5545AC92-054F-4A39-B363-F07BD87BD96A}" type="presParOf" srcId="{1E292B91-3C2C-4A9A-B1DA-44D4373C3774}" destId="{2B1BC4E8-6CED-4248-9F3C-1FF7C7E26B3F}" srcOrd="0" destOrd="0" presId="urn:microsoft.com/office/officeart/2005/8/layout/hierarchy1"/>
    <dgm:cxn modelId="{C80722EE-6104-463E-AFF6-249A60253719}" type="presParOf" srcId="{1E292B91-3C2C-4A9A-B1DA-44D4373C3774}" destId="{9A0DC0B5-F400-4113-9C92-26AE919C3E8A}" srcOrd="1" destOrd="0" presId="urn:microsoft.com/office/officeart/2005/8/layout/hierarchy1"/>
    <dgm:cxn modelId="{82925A39-FCF2-4480-952E-ED312C5CE8A1}" type="presParOf" srcId="{057FA5AB-BC25-4766-BAD6-9985A7CE0BEF}" destId="{35B0F04C-0F74-488F-BB15-8309A6D10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88AF4-CB3A-499B-9B5D-4B3F89C9831F}">
      <dsp:nvSpPr>
        <dsp:cNvPr id="0" name=""/>
        <dsp:cNvSpPr/>
      </dsp:nvSpPr>
      <dsp:spPr>
        <a:xfrm>
          <a:off x="2902" y="926452"/>
          <a:ext cx="2072133" cy="1315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48C5A-0327-4954-830F-B893A8A272E7}">
      <dsp:nvSpPr>
        <dsp:cNvPr id="0" name=""/>
        <dsp:cNvSpPr/>
      </dsp:nvSpPr>
      <dsp:spPr>
        <a:xfrm>
          <a:off x="233139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Lack of connectivity.</a:t>
          </a:r>
          <a:endParaRPr lang="en-US" sz="1700" kern="1200"/>
        </a:p>
      </dsp:txBody>
      <dsp:txXfrm>
        <a:off x="271678" y="1183717"/>
        <a:ext cx="1995055" cy="1238727"/>
      </dsp:txXfrm>
    </dsp:sp>
    <dsp:sp modelId="{66F2EDA1-D568-4161-AD49-47A8F3798A43}">
      <dsp:nvSpPr>
        <dsp:cNvPr id="0" name=""/>
        <dsp:cNvSpPr/>
      </dsp:nvSpPr>
      <dsp:spPr>
        <a:xfrm>
          <a:off x="2535510" y="926452"/>
          <a:ext cx="2072133" cy="1315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BEDF-56D1-4EF6-AC06-71EF6996355F}">
      <dsp:nvSpPr>
        <dsp:cNvPr id="0" name=""/>
        <dsp:cNvSpPr/>
      </dsp:nvSpPr>
      <dsp:spPr>
        <a:xfrm>
          <a:off x="2765747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Error in communication.</a:t>
          </a:r>
          <a:endParaRPr lang="en-US" sz="1700" kern="1200"/>
        </a:p>
      </dsp:txBody>
      <dsp:txXfrm>
        <a:off x="2804286" y="1183717"/>
        <a:ext cx="1995055" cy="1238727"/>
      </dsp:txXfrm>
    </dsp:sp>
    <dsp:sp modelId="{21135ECC-4733-44E0-AA86-799A66FA78B8}">
      <dsp:nvSpPr>
        <dsp:cNvPr id="0" name=""/>
        <dsp:cNvSpPr/>
      </dsp:nvSpPr>
      <dsp:spPr>
        <a:xfrm>
          <a:off x="5068118" y="926452"/>
          <a:ext cx="2072133" cy="1315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00FCF-151B-45F6-AE1B-559327290837}">
      <dsp:nvSpPr>
        <dsp:cNvPr id="0" name=""/>
        <dsp:cNvSpPr/>
      </dsp:nvSpPr>
      <dsp:spPr>
        <a:xfrm>
          <a:off x="5298355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Wrong navigation.</a:t>
          </a:r>
          <a:endParaRPr lang="en-US" sz="1700" kern="1200"/>
        </a:p>
      </dsp:txBody>
      <dsp:txXfrm>
        <a:off x="5336894" y="1183717"/>
        <a:ext cx="1995055" cy="1238727"/>
      </dsp:txXfrm>
    </dsp:sp>
    <dsp:sp modelId="{8151D418-7107-41F8-AB2B-E60B158D9DBF}">
      <dsp:nvSpPr>
        <dsp:cNvPr id="0" name=""/>
        <dsp:cNvSpPr/>
      </dsp:nvSpPr>
      <dsp:spPr>
        <a:xfrm>
          <a:off x="7600726" y="926452"/>
          <a:ext cx="2072133" cy="1315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38AA-F293-406B-A6B2-3A1F3342F2D0}">
      <dsp:nvSpPr>
        <dsp:cNvPr id="0" name=""/>
        <dsp:cNvSpPr/>
      </dsp:nvSpPr>
      <dsp:spPr>
        <a:xfrm>
          <a:off x="7830963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Lack of fire extinguishing agents.</a:t>
          </a:r>
          <a:endParaRPr lang="en-US" sz="1700" kern="1200"/>
        </a:p>
      </dsp:txBody>
      <dsp:txXfrm>
        <a:off x="7869502" y="1183717"/>
        <a:ext cx="1995055" cy="123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3BEA-7206-44BE-98D0-531A82C61AE9}">
      <dsp:nvSpPr>
        <dsp:cNvPr id="0" name=""/>
        <dsp:cNvSpPr/>
      </dsp:nvSpPr>
      <dsp:spPr>
        <a:xfrm>
          <a:off x="3006" y="631992"/>
          <a:ext cx="2146518" cy="1363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701149-1F72-4C5F-9C53-3B414B03F544}">
      <dsp:nvSpPr>
        <dsp:cNvPr id="0" name=""/>
        <dsp:cNvSpPr/>
      </dsp:nvSpPr>
      <dsp:spPr>
        <a:xfrm>
          <a:off x="241508" y="858569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strike="noStrike" kern="1200" cap="none" baseline="0" noProof="0" dirty="0">
              <a:latin typeface="Century Gothic"/>
            </a:rPr>
            <a:t>Web application for user to report fire.</a:t>
          </a:r>
        </a:p>
      </dsp:txBody>
      <dsp:txXfrm>
        <a:off x="281430" y="898491"/>
        <a:ext cx="2066674" cy="1283195"/>
      </dsp:txXfrm>
    </dsp:sp>
    <dsp:sp modelId="{85AD6496-69D0-485D-BE6D-E42DDB051032}">
      <dsp:nvSpPr>
        <dsp:cNvPr id="0" name=""/>
        <dsp:cNvSpPr/>
      </dsp:nvSpPr>
      <dsp:spPr>
        <a:xfrm>
          <a:off x="2626528" y="631992"/>
          <a:ext cx="2146518" cy="1363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EC32A-E7C8-47EC-876B-F77FB7F11D3A}">
      <dsp:nvSpPr>
        <dsp:cNvPr id="0" name=""/>
        <dsp:cNvSpPr/>
      </dsp:nvSpPr>
      <dsp:spPr>
        <a:xfrm>
          <a:off x="2865030" y="858569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entury Gothic" panose="020B0502020202020204"/>
            </a:rPr>
            <a:t>IoT device to report user on fire.</a:t>
          </a:r>
          <a:endParaRPr lang="en-US" sz="2000" b="1" kern="1200" dirty="0"/>
        </a:p>
      </dsp:txBody>
      <dsp:txXfrm>
        <a:off x="2904952" y="898491"/>
        <a:ext cx="2066674" cy="1283195"/>
      </dsp:txXfrm>
    </dsp:sp>
    <dsp:sp modelId="{F7D29E37-8FDB-4DFA-A099-81BD6C7DCA92}">
      <dsp:nvSpPr>
        <dsp:cNvPr id="0" name=""/>
        <dsp:cNvSpPr/>
      </dsp:nvSpPr>
      <dsp:spPr>
        <a:xfrm>
          <a:off x="5250051" y="631992"/>
          <a:ext cx="2146518" cy="1363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00EA-82F6-4240-B544-05505DEAB784}">
      <dsp:nvSpPr>
        <dsp:cNvPr id="0" name=""/>
        <dsp:cNvSpPr/>
      </dsp:nvSpPr>
      <dsp:spPr>
        <a:xfrm>
          <a:off x="5488553" y="858569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entury Gothic" panose="020B0502020202020204"/>
            </a:rPr>
            <a:t>Pin pointing watersheds for firetruck refills.</a:t>
          </a:r>
          <a:endParaRPr lang="en-US" sz="2000" b="1" kern="1200" dirty="0"/>
        </a:p>
      </dsp:txBody>
      <dsp:txXfrm>
        <a:off x="5528475" y="898491"/>
        <a:ext cx="2066674" cy="1283195"/>
      </dsp:txXfrm>
    </dsp:sp>
    <dsp:sp modelId="{2B1BC4E8-6CED-4248-9F3C-1FF7C7E26B3F}">
      <dsp:nvSpPr>
        <dsp:cNvPr id="0" name=""/>
        <dsp:cNvSpPr/>
      </dsp:nvSpPr>
      <dsp:spPr>
        <a:xfrm>
          <a:off x="7873573" y="631992"/>
          <a:ext cx="2146518" cy="1363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DC0B5-F400-4113-9C92-26AE919C3E8A}">
      <dsp:nvSpPr>
        <dsp:cNvPr id="0" name=""/>
        <dsp:cNvSpPr/>
      </dsp:nvSpPr>
      <dsp:spPr>
        <a:xfrm>
          <a:off x="8112075" y="858569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entury Gothic" panose="020B0502020202020204"/>
            </a:rPr>
            <a:t>IoT device on the firefighter for emergency reporting.</a:t>
          </a:r>
          <a:endParaRPr lang="en-US" sz="2000" b="1" kern="1200" dirty="0"/>
        </a:p>
      </dsp:txBody>
      <dsp:txXfrm>
        <a:off x="8151997" y="898491"/>
        <a:ext cx="2066674" cy="1283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DEFIRE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"Resilient To Fire"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NASA Space Apps Challenge – Biratnagar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Team: Fire Fighter(Suraj Jha)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0BAF-A383-4784-9A3E-7FD69164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Iot device details:</a:t>
            </a:r>
          </a:p>
        </p:txBody>
      </p:sp>
    </p:spTree>
    <p:extLst>
      <p:ext uri="{BB962C8B-B14F-4D97-AF65-F5344CB8AC3E}">
        <p14:creationId xmlns:p14="http://schemas.microsoft.com/office/powerpoint/2010/main" val="157182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6825-3E2F-4E7F-9332-D9098DA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Use different sensors to detect fire in house and report user, authority and neighbors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6FD5134-3D7F-4D05-A132-EE221257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34" y="640080"/>
            <a:ext cx="480750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91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FD84-6221-48F4-880B-2538FA7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96" y="3085123"/>
            <a:ext cx="3549121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Detection of critical variables with wearable 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iot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device &amp; reporting authority when fire fighter in Emergency.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0EF3B76-06AD-43C9-B8AD-6A3F48F3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863" y="1228726"/>
            <a:ext cx="5905500" cy="3943350"/>
          </a:xfrm>
        </p:spPr>
      </p:pic>
    </p:spTree>
    <p:extLst>
      <p:ext uri="{BB962C8B-B14F-4D97-AF65-F5344CB8AC3E}">
        <p14:creationId xmlns:p14="http://schemas.microsoft.com/office/powerpoint/2010/main" val="401451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3191B-E9D4-4CC5-A7EC-E81D3112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Let's take fire casualties to minimum.</a:t>
            </a:r>
            <a:b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6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(Thanks)</a:t>
            </a:r>
          </a:p>
        </p:txBody>
      </p:sp>
    </p:spTree>
    <p:extLst>
      <p:ext uri="{BB962C8B-B14F-4D97-AF65-F5344CB8AC3E}">
        <p14:creationId xmlns:p14="http://schemas.microsoft.com/office/powerpoint/2010/main" val="344006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2681-15B9-4EB9-BE6B-83D3FA83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35" y="5144809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340 Deaths From Fire in UK In 2017.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77BBA9-4179-432C-BE26-C45C03C23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732" b="7830"/>
          <a:stretch/>
        </p:blipFill>
        <p:spPr>
          <a:xfrm>
            <a:off x="-68365" y="-351682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4FFB-1C46-4F64-9040-6BC6445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Main Reasons for the casualties: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86A0F9C3-C054-4687-8AAE-762AEEE7A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86936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62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EA8097-EDA0-4135-8684-D4E1F523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35" y="4998442"/>
            <a:ext cx="8676222" cy="7222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Defire</a:t>
            </a:r>
            <a:r>
              <a:rPr lang="en-U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As A System To Empower Less Local Fire Casualties  Through IoT &amp; Web Application.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A41A48-07CB-472A-9108-6D91507F9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" b="3324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B44886-047B-4C3D-B24D-40372BA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43737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9F3D2E-2D8E-4CC9-A453-44EB58CF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4462271"/>
            <a:ext cx="12192000" cy="2395728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4FFB-1C46-4F64-9040-6BC6445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7635"/>
            <a:ext cx="9905998" cy="1087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 of defire: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319A8F-DEC0-498D-AD34-743F1F874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" y="4373740"/>
            <a:ext cx="12188952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6F023-07C3-410F-8214-C77FAA8E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3907334"/>
            <a:ext cx="12192000" cy="466406"/>
          </a:xfrm>
          <a:prstGeom prst="rect">
            <a:avLst/>
          </a:prstGeom>
          <a:gradFill>
            <a:gsLst>
              <a:gs pos="0">
                <a:srgbClr val="363D46"/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86A0F9C3-C054-4687-8AAE-762AEEE7A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818090"/>
              </p:ext>
            </p:extLst>
          </p:nvPr>
        </p:nvGraphicFramePr>
        <p:xfrm>
          <a:off x="965200" y="965201"/>
          <a:ext cx="10261600" cy="285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9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F743-FBF6-44CA-A73C-3911C6AA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Web Application details:</a:t>
            </a:r>
          </a:p>
        </p:txBody>
      </p:sp>
    </p:spTree>
    <p:extLst>
      <p:ext uri="{BB962C8B-B14F-4D97-AF65-F5344CB8AC3E}">
        <p14:creationId xmlns:p14="http://schemas.microsoft.com/office/powerpoint/2010/main" val="255015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5AEC-DC2D-4596-99CC-174A290A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Exact pin pointing of the Address on sign up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BE722B-039F-4CE5-992F-39708837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1256" y="640080"/>
            <a:ext cx="6404864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547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0C7-2C85-456A-ADB5-7A90D139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Use the Address to send message to neighbors and Fire Department on Emergency.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A48F87D-BAE7-4171-BA7C-520B8C32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1256" y="640080"/>
            <a:ext cx="6404864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9895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7A99-8A5C-49F1-B041-6A59AD8D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SHow the watersheds to Fire fighters for emergency refill.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95780A-4FC9-4BEE-90BD-3F2E149C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1256" y="640080"/>
            <a:ext cx="6404864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9038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DEFIRE</vt:lpstr>
      <vt:lpstr>340 Deaths From Fire in UK In 2017. </vt:lpstr>
      <vt:lpstr>Main Reasons for the casualties:</vt:lpstr>
      <vt:lpstr>PowerPoint Presentation</vt:lpstr>
      <vt:lpstr>Features of defire:</vt:lpstr>
      <vt:lpstr>Web Application details:</vt:lpstr>
      <vt:lpstr>Exact pin pointing of the Address on sign up</vt:lpstr>
      <vt:lpstr>Use the Address to send message to neighbors and Fire Department on Emergency.</vt:lpstr>
      <vt:lpstr>SHow the watersheds to Fire fighters for emergency refill.</vt:lpstr>
      <vt:lpstr>Iot device details:</vt:lpstr>
      <vt:lpstr>Use different sensors to detect fire in house and report user, authority and neighbors</vt:lpstr>
      <vt:lpstr>Detection of critical variables with wearable iot device &amp; reporting authority when fire fighter in Emergency.</vt:lpstr>
      <vt:lpstr>Let's take fire casualties to minimum. (Thanks)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400</cp:revision>
  <dcterms:created xsi:type="dcterms:W3CDTF">2019-10-20T06:25:24Z</dcterms:created>
  <dcterms:modified xsi:type="dcterms:W3CDTF">2019-10-20T07:40:05Z</dcterms:modified>
</cp:coreProperties>
</file>