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459" r:id="rId3"/>
    <p:sldId id="2462" r:id="rId4"/>
    <p:sldId id="2484" r:id="rId5"/>
    <p:sldId id="2487" r:id="rId6"/>
    <p:sldId id="2489" r:id="rId7"/>
    <p:sldId id="2492" r:id="rId8"/>
    <p:sldId id="2491" r:id="rId9"/>
    <p:sldId id="2493" r:id="rId10"/>
    <p:sldId id="2497" r:id="rId11"/>
    <p:sldId id="2498" r:id="rId12"/>
    <p:sldId id="2495" r:id="rId13"/>
    <p:sldId id="2501" r:id="rId14"/>
    <p:sldId id="2488" r:id="rId15"/>
    <p:sldId id="2485" r:id="rId16"/>
    <p:sldId id="2496" r:id="rId17"/>
    <p:sldId id="2499" r:id="rId18"/>
    <p:sldId id="2500"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30A1-0AB6-4441-852A-1A2343BF5475}" v="57" dt="2024-03-28T03:03:56.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nidhi I" userId="d0f636149d7d1eca" providerId="LiveId" clId="{000030A1-0AB6-4441-852A-1A2343BF5475}"/>
    <pc:docChg chg="undo custSel addSld delSld modSld sldOrd">
      <pc:chgData name="Shrinidhi I" userId="d0f636149d7d1eca" providerId="LiveId" clId="{000030A1-0AB6-4441-852A-1A2343BF5475}" dt="2024-03-28T03:04:39.315" v="2216"/>
      <pc:docMkLst>
        <pc:docMk/>
      </pc:docMkLst>
      <pc:sldChg chg="modSp mod">
        <pc:chgData name="Shrinidhi I" userId="d0f636149d7d1eca" providerId="LiveId" clId="{000030A1-0AB6-4441-852A-1A2343BF5475}" dt="2024-03-01T06:34:26.586" v="1027" actId="20577"/>
        <pc:sldMkLst>
          <pc:docMk/>
          <pc:sldMk cId="358894445" sldId="256"/>
        </pc:sldMkLst>
        <pc:spChg chg="mod">
          <ac:chgData name="Shrinidhi I" userId="d0f636149d7d1eca" providerId="LiveId" clId="{000030A1-0AB6-4441-852A-1A2343BF5475}" dt="2024-02-28T10:37:47.290" v="508" actId="2710"/>
          <ac:spMkLst>
            <pc:docMk/>
            <pc:sldMk cId="358894445" sldId="256"/>
            <ac:spMk id="3" creationId="{C382CDC3-BC07-D203-8C16-0820BCEBBBFF}"/>
          </ac:spMkLst>
        </pc:spChg>
        <pc:spChg chg="mod">
          <ac:chgData name="Shrinidhi I" userId="d0f636149d7d1eca" providerId="LiveId" clId="{000030A1-0AB6-4441-852A-1A2343BF5475}" dt="2024-03-01T06:34:26.586" v="1027" actId="20577"/>
          <ac:spMkLst>
            <pc:docMk/>
            <pc:sldMk cId="358894445" sldId="256"/>
            <ac:spMk id="5" creationId="{C875A314-2F7F-9AC7-40E4-367B6B67CEB4}"/>
          </ac:spMkLst>
        </pc:spChg>
      </pc:sldChg>
      <pc:sldChg chg="modSp mod">
        <pc:chgData name="Shrinidhi I" userId="d0f636149d7d1eca" providerId="LiveId" clId="{000030A1-0AB6-4441-852A-1A2343BF5475}" dt="2024-03-02T06:56:07.612" v="2068" actId="123"/>
        <pc:sldMkLst>
          <pc:docMk/>
          <pc:sldMk cId="3264879626" sldId="2459"/>
        </pc:sldMkLst>
        <pc:spChg chg="mod">
          <ac:chgData name="Shrinidhi I" userId="d0f636149d7d1eca" providerId="LiveId" clId="{000030A1-0AB6-4441-852A-1A2343BF5475}" dt="2024-03-02T06:56:07.612" v="2068" actId="123"/>
          <ac:spMkLst>
            <pc:docMk/>
            <pc:sldMk cId="3264879626" sldId="2459"/>
            <ac:spMk id="3" creationId="{9D047111-4B38-40EE-B955-E23212E9F964}"/>
          </ac:spMkLst>
        </pc:spChg>
      </pc:sldChg>
      <pc:sldChg chg="modSp del mod">
        <pc:chgData name="Shrinidhi I" userId="d0f636149d7d1eca" providerId="LiveId" clId="{000030A1-0AB6-4441-852A-1A2343BF5475}" dt="2024-03-01T06:41:59.592" v="1038" actId="47"/>
        <pc:sldMkLst>
          <pc:docMk/>
          <pc:sldMk cId="1821216705" sldId="2460"/>
        </pc:sldMkLst>
        <pc:spChg chg="mod">
          <ac:chgData name="Shrinidhi I" userId="d0f636149d7d1eca" providerId="LiveId" clId="{000030A1-0AB6-4441-852A-1A2343BF5475}" dt="2024-02-28T10:38:04.098" v="509" actId="12"/>
          <ac:spMkLst>
            <pc:docMk/>
            <pc:sldMk cId="1821216705" sldId="2460"/>
            <ac:spMk id="3" creationId="{B2B14E09-DB23-3512-7640-0BFF1C318943}"/>
          </ac:spMkLst>
        </pc:spChg>
      </pc:sldChg>
      <pc:sldChg chg="modSp mod ord">
        <pc:chgData name="Shrinidhi I" userId="d0f636149d7d1eca" providerId="LiveId" clId="{000030A1-0AB6-4441-852A-1A2343BF5475}" dt="2024-03-01T06:50:12.470" v="1153" actId="1076"/>
        <pc:sldMkLst>
          <pc:docMk/>
          <pc:sldMk cId="485603623" sldId="2462"/>
        </pc:sldMkLst>
        <pc:graphicFrameChg chg="mod modGraphic">
          <ac:chgData name="Shrinidhi I" userId="d0f636149d7d1eca" providerId="LiveId" clId="{000030A1-0AB6-4441-852A-1A2343BF5475}" dt="2024-03-01T06:50:12.470" v="1153" actId="1076"/>
          <ac:graphicFrameMkLst>
            <pc:docMk/>
            <pc:sldMk cId="485603623" sldId="2462"/>
            <ac:graphicFrameMk id="5" creationId="{D8FBEAFE-6F02-B9D3-9F54-CE060403CF92}"/>
          </ac:graphicFrameMkLst>
        </pc:graphicFrameChg>
      </pc:sldChg>
      <pc:sldChg chg="del">
        <pc:chgData name="Shrinidhi I" userId="d0f636149d7d1eca" providerId="LiveId" clId="{000030A1-0AB6-4441-852A-1A2343BF5475}" dt="2024-02-28T09:58:17.215" v="51" actId="47"/>
        <pc:sldMkLst>
          <pc:docMk/>
          <pc:sldMk cId="385467838" sldId="2465"/>
        </pc:sldMkLst>
      </pc:sldChg>
      <pc:sldChg chg="del ord">
        <pc:chgData name="Shrinidhi I" userId="d0f636149d7d1eca" providerId="LiveId" clId="{000030A1-0AB6-4441-852A-1A2343BF5475}" dt="2024-03-01T06:50:15.890" v="1154" actId="47"/>
        <pc:sldMkLst>
          <pc:docMk/>
          <pc:sldMk cId="784489246" sldId="2470"/>
        </pc:sldMkLst>
      </pc:sldChg>
      <pc:sldChg chg="modSp del mod ord">
        <pc:chgData name="Shrinidhi I" userId="d0f636149d7d1eca" providerId="LiveId" clId="{000030A1-0AB6-4441-852A-1A2343BF5475}" dt="2024-02-29T12:36:56.631" v="515" actId="47"/>
        <pc:sldMkLst>
          <pc:docMk/>
          <pc:sldMk cId="2567447095" sldId="2471"/>
        </pc:sldMkLst>
        <pc:spChg chg="mod">
          <ac:chgData name="Shrinidhi I" userId="d0f636149d7d1eca" providerId="LiveId" clId="{000030A1-0AB6-4441-852A-1A2343BF5475}" dt="2024-02-29T12:36:14.076" v="512" actId="20577"/>
          <ac:spMkLst>
            <pc:docMk/>
            <pc:sldMk cId="2567447095" sldId="2471"/>
            <ac:spMk id="3" creationId="{9876CD8B-A21B-5D4A-A933-1183B42DB1DB}"/>
          </ac:spMkLst>
        </pc:spChg>
      </pc:sldChg>
      <pc:sldChg chg="del">
        <pc:chgData name="Shrinidhi I" userId="d0f636149d7d1eca" providerId="LiveId" clId="{000030A1-0AB6-4441-852A-1A2343BF5475}" dt="2024-02-28T09:54:11.387" v="0" actId="47"/>
        <pc:sldMkLst>
          <pc:docMk/>
          <pc:sldMk cId="3217071763" sldId="2474"/>
        </pc:sldMkLst>
      </pc:sldChg>
      <pc:sldChg chg="del">
        <pc:chgData name="Shrinidhi I" userId="d0f636149d7d1eca" providerId="LiveId" clId="{000030A1-0AB6-4441-852A-1A2343BF5475}" dt="2024-02-28T09:54:13.723" v="1" actId="47"/>
        <pc:sldMkLst>
          <pc:docMk/>
          <pc:sldMk cId="2247655694" sldId="2475"/>
        </pc:sldMkLst>
      </pc:sldChg>
      <pc:sldChg chg="modSp del mod ord">
        <pc:chgData name="Shrinidhi I" userId="d0f636149d7d1eca" providerId="LiveId" clId="{000030A1-0AB6-4441-852A-1A2343BF5475}" dt="2024-03-01T06:42:25.753" v="1039" actId="47"/>
        <pc:sldMkLst>
          <pc:docMk/>
          <pc:sldMk cId="2476949102" sldId="2476"/>
        </pc:sldMkLst>
        <pc:spChg chg="mod">
          <ac:chgData name="Shrinidhi I" userId="d0f636149d7d1eca" providerId="LiveId" clId="{000030A1-0AB6-4441-852A-1A2343BF5475}" dt="2024-02-28T10:20:08.807" v="365" actId="20577"/>
          <ac:spMkLst>
            <pc:docMk/>
            <pc:sldMk cId="2476949102" sldId="2476"/>
            <ac:spMk id="2" creationId="{00000000-0000-0000-0000-000000000000}"/>
          </ac:spMkLst>
        </pc:spChg>
        <pc:spChg chg="mod">
          <ac:chgData name="Shrinidhi I" userId="d0f636149d7d1eca" providerId="LiveId" clId="{000030A1-0AB6-4441-852A-1A2343BF5475}" dt="2024-02-29T12:36:30.487" v="514" actId="27636"/>
          <ac:spMkLst>
            <pc:docMk/>
            <pc:sldMk cId="2476949102" sldId="2476"/>
            <ac:spMk id="3" creationId="{00000000-0000-0000-0000-000000000000}"/>
          </ac:spMkLst>
        </pc:spChg>
      </pc:sldChg>
      <pc:sldChg chg="modSp del mod">
        <pc:chgData name="Shrinidhi I" userId="d0f636149d7d1eca" providerId="LiveId" clId="{000030A1-0AB6-4441-852A-1A2343BF5475}" dt="2024-02-28T10:23:56.074" v="460" actId="47"/>
        <pc:sldMkLst>
          <pc:docMk/>
          <pc:sldMk cId="1127653111" sldId="2477"/>
        </pc:sldMkLst>
        <pc:spChg chg="mod">
          <ac:chgData name="Shrinidhi I" userId="d0f636149d7d1eca" providerId="LiveId" clId="{000030A1-0AB6-4441-852A-1A2343BF5475}" dt="2024-02-28T10:20:00.483" v="359" actId="20577"/>
          <ac:spMkLst>
            <pc:docMk/>
            <pc:sldMk cId="1127653111" sldId="2477"/>
            <ac:spMk id="2" creationId="{00000000-0000-0000-0000-000000000000}"/>
          </ac:spMkLst>
        </pc:spChg>
        <pc:spChg chg="mod">
          <ac:chgData name="Shrinidhi I" userId="d0f636149d7d1eca" providerId="LiveId" clId="{000030A1-0AB6-4441-852A-1A2343BF5475}" dt="2024-02-28T09:57:58.361" v="49" actId="2711"/>
          <ac:spMkLst>
            <pc:docMk/>
            <pc:sldMk cId="1127653111" sldId="2477"/>
            <ac:spMk id="3" creationId="{00000000-0000-0000-0000-000000000000}"/>
          </ac:spMkLst>
        </pc:spChg>
      </pc:sldChg>
      <pc:sldChg chg="del">
        <pc:chgData name="Shrinidhi I" userId="d0f636149d7d1eca" providerId="LiveId" clId="{000030A1-0AB6-4441-852A-1A2343BF5475}" dt="2024-02-28T10:18:41.250" v="326" actId="47"/>
        <pc:sldMkLst>
          <pc:docMk/>
          <pc:sldMk cId="3714912525" sldId="2479"/>
        </pc:sldMkLst>
      </pc:sldChg>
      <pc:sldChg chg="del">
        <pc:chgData name="Shrinidhi I" userId="d0f636149d7d1eca" providerId="LiveId" clId="{000030A1-0AB6-4441-852A-1A2343BF5475}" dt="2024-02-28T10:37:17.949" v="503" actId="47"/>
        <pc:sldMkLst>
          <pc:docMk/>
          <pc:sldMk cId="2282168689" sldId="2480"/>
        </pc:sldMkLst>
      </pc:sldChg>
      <pc:sldChg chg="del">
        <pc:chgData name="Shrinidhi I" userId="d0f636149d7d1eca" providerId="LiveId" clId="{000030A1-0AB6-4441-852A-1A2343BF5475}" dt="2024-02-28T10:37:16.603" v="502" actId="47"/>
        <pc:sldMkLst>
          <pc:docMk/>
          <pc:sldMk cId="3333810417" sldId="2481"/>
        </pc:sldMkLst>
      </pc:sldChg>
      <pc:sldChg chg="del">
        <pc:chgData name="Shrinidhi I" userId="d0f636149d7d1eca" providerId="LiveId" clId="{000030A1-0AB6-4441-852A-1A2343BF5475}" dt="2024-02-28T10:37:14.096" v="501" actId="47"/>
        <pc:sldMkLst>
          <pc:docMk/>
          <pc:sldMk cId="769249323" sldId="2482"/>
        </pc:sldMkLst>
      </pc:sldChg>
      <pc:sldChg chg="del">
        <pc:chgData name="Shrinidhi I" userId="d0f636149d7d1eca" providerId="LiveId" clId="{000030A1-0AB6-4441-852A-1A2343BF5475}" dt="2024-02-28T10:37:08.438" v="500" actId="47"/>
        <pc:sldMkLst>
          <pc:docMk/>
          <pc:sldMk cId="1483479798" sldId="2483"/>
        </pc:sldMkLst>
      </pc:sldChg>
      <pc:sldChg chg="modSp mod">
        <pc:chgData name="Shrinidhi I" userId="d0f636149d7d1eca" providerId="LiveId" clId="{000030A1-0AB6-4441-852A-1A2343BF5475}" dt="2024-03-02T06:56:31.829" v="2078" actId="27636"/>
        <pc:sldMkLst>
          <pc:docMk/>
          <pc:sldMk cId="721572219" sldId="2484"/>
        </pc:sldMkLst>
        <pc:spChg chg="mod">
          <ac:chgData name="Shrinidhi I" userId="d0f636149d7d1eca" providerId="LiveId" clId="{000030A1-0AB6-4441-852A-1A2343BF5475}" dt="2024-03-02T05:39:54.278" v="1968" actId="20577"/>
          <ac:spMkLst>
            <pc:docMk/>
            <pc:sldMk cId="721572219" sldId="2484"/>
            <ac:spMk id="2" creationId="{B1775FE9-52F8-EB8C-C525-A4C7EAABB405}"/>
          </ac:spMkLst>
        </pc:spChg>
        <pc:spChg chg="mod">
          <ac:chgData name="Shrinidhi I" userId="d0f636149d7d1eca" providerId="LiveId" clId="{000030A1-0AB6-4441-852A-1A2343BF5475}" dt="2024-03-02T06:56:31.829" v="2078" actId="27636"/>
          <ac:spMkLst>
            <pc:docMk/>
            <pc:sldMk cId="721572219" sldId="2484"/>
            <ac:spMk id="3" creationId="{39D006FE-4D65-86C2-9600-E0D5C949E336}"/>
          </ac:spMkLst>
        </pc:spChg>
      </pc:sldChg>
      <pc:sldChg chg="modSp add mod">
        <pc:chgData name="Shrinidhi I" userId="d0f636149d7d1eca" providerId="LiveId" clId="{000030A1-0AB6-4441-852A-1A2343BF5475}" dt="2024-03-02T06:58:31.727" v="2104" actId="27636"/>
        <pc:sldMkLst>
          <pc:docMk/>
          <pc:sldMk cId="3003499320" sldId="2485"/>
        </pc:sldMkLst>
        <pc:spChg chg="mod">
          <ac:chgData name="Shrinidhi I" userId="d0f636149d7d1eca" providerId="LiveId" clId="{000030A1-0AB6-4441-852A-1A2343BF5475}" dt="2024-03-01T14:28:39.378" v="1308" actId="20577"/>
          <ac:spMkLst>
            <pc:docMk/>
            <pc:sldMk cId="3003499320" sldId="2485"/>
            <ac:spMk id="2" creationId="{ED686626-3482-3F60-6A65-68BC8AB5F7BC}"/>
          </ac:spMkLst>
        </pc:spChg>
        <pc:spChg chg="mod">
          <ac:chgData name="Shrinidhi I" userId="d0f636149d7d1eca" providerId="LiveId" clId="{000030A1-0AB6-4441-852A-1A2343BF5475}" dt="2024-03-02T06:58:31.727" v="2104" actId="27636"/>
          <ac:spMkLst>
            <pc:docMk/>
            <pc:sldMk cId="3003499320" sldId="2485"/>
            <ac:spMk id="3" creationId="{28824151-4780-F9DE-06AC-333E163C9237}"/>
          </ac:spMkLst>
        </pc:spChg>
      </pc:sldChg>
      <pc:sldChg chg="modSp add del mod">
        <pc:chgData name="Shrinidhi I" userId="d0f636149d7d1eca" providerId="LiveId" clId="{000030A1-0AB6-4441-852A-1A2343BF5475}" dt="2024-03-01T06:42:26.166" v="1040" actId="47"/>
        <pc:sldMkLst>
          <pc:docMk/>
          <pc:sldMk cId="3497882785" sldId="2485"/>
        </pc:sldMkLst>
        <pc:spChg chg="mod">
          <ac:chgData name="Shrinidhi I" userId="d0f636149d7d1eca" providerId="LiveId" clId="{000030A1-0AB6-4441-852A-1A2343BF5475}" dt="2024-02-28T10:20:19.656" v="388" actId="20577"/>
          <ac:spMkLst>
            <pc:docMk/>
            <pc:sldMk cId="3497882785" sldId="2485"/>
            <ac:spMk id="2" creationId="{D6F2DF0F-1EC8-0790-313F-EC29E754F49F}"/>
          </ac:spMkLst>
        </pc:spChg>
        <pc:spChg chg="mod">
          <ac:chgData name="Shrinidhi I" userId="d0f636149d7d1eca" providerId="LiveId" clId="{000030A1-0AB6-4441-852A-1A2343BF5475}" dt="2024-02-28T10:23:28.543" v="459" actId="27636"/>
          <ac:spMkLst>
            <pc:docMk/>
            <pc:sldMk cId="3497882785" sldId="2485"/>
            <ac:spMk id="3" creationId="{055483C1-32AF-6E59-0C4F-9349FE91A335}"/>
          </ac:spMkLst>
        </pc:spChg>
      </pc:sldChg>
      <pc:sldChg chg="addSp modSp add del mod ord">
        <pc:chgData name="Shrinidhi I" userId="d0f636149d7d1eca" providerId="LiveId" clId="{000030A1-0AB6-4441-852A-1A2343BF5475}" dt="2024-03-01T06:42:26.858" v="1042" actId="47"/>
        <pc:sldMkLst>
          <pc:docMk/>
          <pc:sldMk cId="2040078358" sldId="2486"/>
        </pc:sldMkLst>
        <pc:spChg chg="mod">
          <ac:chgData name="Shrinidhi I" userId="d0f636149d7d1eca" providerId="LiveId" clId="{000030A1-0AB6-4441-852A-1A2343BF5475}" dt="2024-02-29T13:20:39.501" v="710" actId="20577"/>
          <ac:spMkLst>
            <pc:docMk/>
            <pc:sldMk cId="2040078358" sldId="2486"/>
            <ac:spMk id="2" creationId="{C65DB0D9-9B28-B055-C5BF-249DDCB755F1}"/>
          </ac:spMkLst>
        </pc:spChg>
        <pc:spChg chg="mod">
          <ac:chgData name="Shrinidhi I" userId="d0f636149d7d1eca" providerId="LiveId" clId="{000030A1-0AB6-4441-852A-1A2343BF5475}" dt="2024-02-29T13:47:28.945" v="964" actId="58"/>
          <ac:spMkLst>
            <pc:docMk/>
            <pc:sldMk cId="2040078358" sldId="2486"/>
            <ac:spMk id="3" creationId="{EB1ACE92-446E-4617-B638-888D83955A59}"/>
          </ac:spMkLst>
        </pc:spChg>
        <pc:spChg chg="add mod">
          <ac:chgData name="Shrinidhi I" userId="d0f636149d7d1eca" providerId="LiveId" clId="{000030A1-0AB6-4441-852A-1A2343BF5475}" dt="2024-02-28T10:14:44.835" v="213" actId="21"/>
          <ac:spMkLst>
            <pc:docMk/>
            <pc:sldMk cId="2040078358" sldId="2486"/>
            <ac:spMk id="4" creationId="{A8BEE46A-2706-29A3-5846-81AA176A899F}"/>
          </ac:spMkLst>
        </pc:spChg>
      </pc:sldChg>
      <pc:sldChg chg="modSp add del mod">
        <pc:chgData name="Shrinidhi I" userId="d0f636149d7d1eca" providerId="LiveId" clId="{000030A1-0AB6-4441-852A-1A2343BF5475}" dt="2024-03-02T05:39:49.237" v="1967" actId="47"/>
        <pc:sldMkLst>
          <pc:docMk/>
          <pc:sldMk cId="4183735349" sldId="2486"/>
        </pc:sldMkLst>
        <pc:spChg chg="mod">
          <ac:chgData name="Shrinidhi I" userId="d0f636149d7d1eca" providerId="LiveId" clId="{000030A1-0AB6-4441-852A-1A2343BF5475}" dt="2024-03-01T06:57:53.183" v="1248" actId="20577"/>
          <ac:spMkLst>
            <pc:docMk/>
            <pc:sldMk cId="4183735349" sldId="2486"/>
            <ac:spMk id="2" creationId="{17594252-F07D-D0C7-1602-63A9F80B0631}"/>
          </ac:spMkLst>
        </pc:spChg>
        <pc:spChg chg="mod">
          <ac:chgData name="Shrinidhi I" userId="d0f636149d7d1eca" providerId="LiveId" clId="{000030A1-0AB6-4441-852A-1A2343BF5475}" dt="2024-03-02T05:39:36.599" v="1965" actId="21"/>
          <ac:spMkLst>
            <pc:docMk/>
            <pc:sldMk cId="4183735349" sldId="2486"/>
            <ac:spMk id="3" creationId="{38D2FAF1-2E29-8A8E-35EC-719A752BCB2D}"/>
          </ac:spMkLst>
        </pc:spChg>
      </pc:sldChg>
      <pc:sldChg chg="modSp add del mod">
        <pc:chgData name="Shrinidhi I" userId="d0f636149d7d1eca" providerId="LiveId" clId="{000030A1-0AB6-4441-852A-1A2343BF5475}" dt="2024-03-01T06:42:27.927" v="1044" actId="47"/>
        <pc:sldMkLst>
          <pc:docMk/>
          <pc:sldMk cId="1494065887" sldId="2487"/>
        </pc:sldMkLst>
        <pc:spChg chg="mod">
          <ac:chgData name="Shrinidhi I" userId="d0f636149d7d1eca" providerId="LiveId" clId="{000030A1-0AB6-4441-852A-1A2343BF5475}" dt="2024-02-28T10:20:44.850" v="420" actId="20577"/>
          <ac:spMkLst>
            <pc:docMk/>
            <pc:sldMk cId="1494065887" sldId="2487"/>
            <ac:spMk id="2" creationId="{188CEAF6-A9E9-709D-005E-7AED210CD015}"/>
          </ac:spMkLst>
        </pc:spChg>
        <pc:spChg chg="mod">
          <ac:chgData name="Shrinidhi I" userId="d0f636149d7d1eca" providerId="LiveId" clId="{000030A1-0AB6-4441-852A-1A2343BF5475}" dt="2024-02-29T13:39:50.897" v="920" actId="27636"/>
          <ac:spMkLst>
            <pc:docMk/>
            <pc:sldMk cId="1494065887" sldId="2487"/>
            <ac:spMk id="3" creationId="{0852FCC4-9A8D-EAE9-03A0-0FB5F577F563}"/>
          </ac:spMkLst>
        </pc:spChg>
      </pc:sldChg>
      <pc:sldChg chg="modSp add mod">
        <pc:chgData name="Shrinidhi I" userId="d0f636149d7d1eca" providerId="LiveId" clId="{000030A1-0AB6-4441-852A-1A2343BF5475}" dt="2024-03-02T06:56:43.489" v="2080" actId="27636"/>
        <pc:sldMkLst>
          <pc:docMk/>
          <pc:sldMk cId="3560772719" sldId="2487"/>
        </pc:sldMkLst>
        <pc:spChg chg="mod">
          <ac:chgData name="Shrinidhi I" userId="d0f636149d7d1eca" providerId="LiveId" clId="{000030A1-0AB6-4441-852A-1A2343BF5475}" dt="2024-03-01T07:04:34.202" v="1294" actId="20577"/>
          <ac:spMkLst>
            <pc:docMk/>
            <pc:sldMk cId="3560772719" sldId="2487"/>
            <ac:spMk id="2" creationId="{55230370-BE9D-29AD-DA85-64613904F203}"/>
          </ac:spMkLst>
        </pc:spChg>
        <pc:spChg chg="mod">
          <ac:chgData name="Shrinidhi I" userId="d0f636149d7d1eca" providerId="LiveId" clId="{000030A1-0AB6-4441-852A-1A2343BF5475}" dt="2024-03-02T06:56:43.489" v="2080" actId="27636"/>
          <ac:spMkLst>
            <pc:docMk/>
            <pc:sldMk cId="3560772719" sldId="2487"/>
            <ac:spMk id="3" creationId="{97C580D1-7FFB-66DF-B52E-A462C1811E54}"/>
          </ac:spMkLst>
        </pc:spChg>
      </pc:sldChg>
      <pc:sldChg chg="addSp delSp modSp add del mod">
        <pc:chgData name="Shrinidhi I" userId="d0f636149d7d1eca" providerId="LiveId" clId="{000030A1-0AB6-4441-852A-1A2343BF5475}" dt="2024-03-01T06:42:28.383" v="1045" actId="47"/>
        <pc:sldMkLst>
          <pc:docMk/>
          <pc:sldMk cId="2325150083" sldId="2488"/>
        </pc:sldMkLst>
        <pc:spChg chg="mod">
          <ac:chgData name="Shrinidhi I" userId="d0f636149d7d1eca" providerId="LiveId" clId="{000030A1-0AB6-4441-852A-1A2343BF5475}" dt="2024-02-28T10:21:56.352" v="446" actId="20577"/>
          <ac:spMkLst>
            <pc:docMk/>
            <pc:sldMk cId="2325150083" sldId="2488"/>
            <ac:spMk id="2" creationId="{F17F1FC3-AA43-9144-7F4E-3EFB8071A058}"/>
          </ac:spMkLst>
        </pc:spChg>
        <pc:spChg chg="add del mod">
          <ac:chgData name="Shrinidhi I" userId="d0f636149d7d1eca" providerId="LiveId" clId="{000030A1-0AB6-4441-852A-1A2343BF5475}" dt="2024-02-29T13:37:52.455" v="905"/>
          <ac:spMkLst>
            <pc:docMk/>
            <pc:sldMk cId="2325150083" sldId="2488"/>
            <ac:spMk id="3" creationId="{DA3CADBD-56D8-C319-90F5-F1DA52685225}"/>
          </ac:spMkLst>
        </pc:spChg>
        <pc:spChg chg="add mod">
          <ac:chgData name="Shrinidhi I" userId="d0f636149d7d1eca" providerId="LiveId" clId="{000030A1-0AB6-4441-852A-1A2343BF5475}" dt="2024-02-29T13:37:47.045" v="904"/>
          <ac:spMkLst>
            <pc:docMk/>
            <pc:sldMk cId="2325150083" sldId="2488"/>
            <ac:spMk id="5" creationId="{B2070EE5-CC89-EFA4-064D-F9EF543BD496}"/>
          </ac:spMkLst>
        </pc:spChg>
        <pc:spChg chg="add mod">
          <ac:chgData name="Shrinidhi I" userId="d0f636149d7d1eca" providerId="LiveId" clId="{000030A1-0AB6-4441-852A-1A2343BF5475}" dt="2024-02-29T13:39:21.383" v="916" actId="1076"/>
          <ac:spMkLst>
            <pc:docMk/>
            <pc:sldMk cId="2325150083" sldId="2488"/>
            <ac:spMk id="6" creationId="{88EBBEAB-1B56-5608-3C98-AE95CC78A4C3}"/>
          </ac:spMkLst>
        </pc:spChg>
      </pc:sldChg>
      <pc:sldChg chg="modSp add mod">
        <pc:chgData name="Shrinidhi I" userId="d0f636149d7d1eca" providerId="LiveId" clId="{000030A1-0AB6-4441-852A-1A2343BF5475}" dt="2024-03-02T06:58:01.079" v="2095" actId="27636"/>
        <pc:sldMkLst>
          <pc:docMk/>
          <pc:sldMk cId="3025593954" sldId="2488"/>
        </pc:sldMkLst>
        <pc:spChg chg="mod">
          <ac:chgData name="Shrinidhi I" userId="d0f636149d7d1eca" providerId="LiveId" clId="{000030A1-0AB6-4441-852A-1A2343BF5475}" dt="2024-03-01T14:28:54.769" v="1349" actId="20577"/>
          <ac:spMkLst>
            <pc:docMk/>
            <pc:sldMk cId="3025593954" sldId="2488"/>
            <ac:spMk id="2" creationId="{E55D4DC5-8DAB-5BCE-E892-C935C5F063BF}"/>
          </ac:spMkLst>
        </pc:spChg>
        <pc:spChg chg="mod">
          <ac:chgData name="Shrinidhi I" userId="d0f636149d7d1eca" providerId="LiveId" clId="{000030A1-0AB6-4441-852A-1A2343BF5475}" dt="2024-03-02T06:58:01.079" v="2095" actId="27636"/>
          <ac:spMkLst>
            <pc:docMk/>
            <pc:sldMk cId="3025593954" sldId="2488"/>
            <ac:spMk id="3" creationId="{485C8018-98B2-9AB3-9D5D-513F357F01E6}"/>
          </ac:spMkLst>
        </pc:spChg>
      </pc:sldChg>
      <pc:sldChg chg="modSp add mod">
        <pc:chgData name="Shrinidhi I" userId="d0f636149d7d1eca" providerId="LiveId" clId="{000030A1-0AB6-4441-852A-1A2343BF5475}" dt="2024-03-02T06:56:54.320" v="2082" actId="27636"/>
        <pc:sldMkLst>
          <pc:docMk/>
          <pc:sldMk cId="4874246" sldId="2489"/>
        </pc:sldMkLst>
        <pc:spChg chg="mod">
          <ac:chgData name="Shrinidhi I" userId="d0f636149d7d1eca" providerId="LiveId" clId="{000030A1-0AB6-4441-852A-1A2343BF5475}" dt="2024-03-02T04:48:04.360" v="1407" actId="20577"/>
          <ac:spMkLst>
            <pc:docMk/>
            <pc:sldMk cId="4874246" sldId="2489"/>
            <ac:spMk id="2" creationId="{2A030A4E-2698-DA71-9B09-D365EA5A8E73}"/>
          </ac:spMkLst>
        </pc:spChg>
        <pc:spChg chg="mod">
          <ac:chgData name="Shrinidhi I" userId="d0f636149d7d1eca" providerId="LiveId" clId="{000030A1-0AB6-4441-852A-1A2343BF5475}" dt="2024-03-02T06:56:54.320" v="2082" actId="27636"/>
          <ac:spMkLst>
            <pc:docMk/>
            <pc:sldMk cId="4874246" sldId="2489"/>
            <ac:spMk id="3" creationId="{32D6B63B-8B40-FFD6-5D9D-0EAA235C1A36}"/>
          </ac:spMkLst>
        </pc:spChg>
      </pc:sldChg>
      <pc:sldChg chg="modSp add del mod">
        <pc:chgData name="Shrinidhi I" userId="d0f636149d7d1eca" providerId="LiveId" clId="{000030A1-0AB6-4441-852A-1A2343BF5475}" dt="2024-03-01T06:42:29.230" v="1046" actId="47"/>
        <pc:sldMkLst>
          <pc:docMk/>
          <pc:sldMk cId="3286382358" sldId="2489"/>
        </pc:sldMkLst>
        <pc:spChg chg="mod">
          <ac:chgData name="Shrinidhi I" userId="d0f636149d7d1eca" providerId="LiveId" clId="{000030A1-0AB6-4441-852A-1A2343BF5475}" dt="2024-02-28T10:33:46.869" v="489" actId="207"/>
          <ac:spMkLst>
            <pc:docMk/>
            <pc:sldMk cId="3286382358" sldId="2489"/>
            <ac:spMk id="2" creationId="{B51076FA-7A84-614E-60A5-990A9431945A}"/>
          </ac:spMkLst>
        </pc:spChg>
        <pc:spChg chg="mod">
          <ac:chgData name="Shrinidhi I" userId="d0f636149d7d1eca" providerId="LiveId" clId="{000030A1-0AB6-4441-852A-1A2343BF5475}" dt="2024-02-29T13:44:10.856" v="945" actId="2711"/>
          <ac:spMkLst>
            <pc:docMk/>
            <pc:sldMk cId="3286382358" sldId="2489"/>
            <ac:spMk id="3" creationId="{A24D5C5A-EF06-E9E7-D6BA-5D32485B797A}"/>
          </ac:spMkLst>
        </pc:spChg>
      </pc:sldChg>
      <pc:sldChg chg="modSp add mod">
        <pc:chgData name="Shrinidhi I" userId="d0f636149d7d1eca" providerId="LiveId" clId="{000030A1-0AB6-4441-852A-1A2343BF5475}" dt="2024-03-02T06:57:01.274" v="2084" actId="27636"/>
        <pc:sldMkLst>
          <pc:docMk/>
          <pc:sldMk cId="3991729443" sldId="2490"/>
        </pc:sldMkLst>
        <pc:spChg chg="mod">
          <ac:chgData name="Shrinidhi I" userId="d0f636149d7d1eca" providerId="LiveId" clId="{000030A1-0AB6-4441-852A-1A2343BF5475}" dt="2024-03-02T04:53:46.674" v="1479" actId="20577"/>
          <ac:spMkLst>
            <pc:docMk/>
            <pc:sldMk cId="3991729443" sldId="2490"/>
            <ac:spMk id="2" creationId="{A53D1E07-D81C-26D4-CE66-238CD2C3EDA3}"/>
          </ac:spMkLst>
        </pc:spChg>
        <pc:spChg chg="mod">
          <ac:chgData name="Shrinidhi I" userId="d0f636149d7d1eca" providerId="LiveId" clId="{000030A1-0AB6-4441-852A-1A2343BF5475}" dt="2024-03-02T06:57:01.274" v="2084" actId="27636"/>
          <ac:spMkLst>
            <pc:docMk/>
            <pc:sldMk cId="3991729443" sldId="2490"/>
            <ac:spMk id="3" creationId="{8F70F4C9-E51F-4BF8-46D9-E156256E5422}"/>
          </ac:spMkLst>
        </pc:spChg>
      </pc:sldChg>
      <pc:sldChg chg="modSp add del mod">
        <pc:chgData name="Shrinidhi I" userId="d0f636149d7d1eca" providerId="LiveId" clId="{000030A1-0AB6-4441-852A-1A2343BF5475}" dt="2024-03-01T06:42:26.543" v="1041" actId="47"/>
        <pc:sldMkLst>
          <pc:docMk/>
          <pc:sldMk cId="4065117111" sldId="2490"/>
        </pc:sldMkLst>
        <pc:spChg chg="mod">
          <ac:chgData name="Shrinidhi I" userId="d0f636149d7d1eca" providerId="LiveId" clId="{000030A1-0AB6-4441-852A-1A2343BF5475}" dt="2024-02-29T13:46:16.599" v="955" actId="58"/>
          <ac:spMkLst>
            <pc:docMk/>
            <pc:sldMk cId="4065117111" sldId="2490"/>
            <ac:spMk id="3" creationId="{3079E118-0622-127D-A0BE-EBAFE2093B15}"/>
          </ac:spMkLst>
        </pc:spChg>
      </pc:sldChg>
      <pc:sldChg chg="modSp add mod">
        <pc:chgData name="Shrinidhi I" userId="d0f636149d7d1eca" providerId="LiveId" clId="{000030A1-0AB6-4441-852A-1A2343BF5475}" dt="2024-03-02T06:57:37.589" v="2091" actId="27636"/>
        <pc:sldMkLst>
          <pc:docMk/>
          <pc:sldMk cId="4040288347" sldId="2491"/>
        </pc:sldMkLst>
        <pc:spChg chg="mod">
          <ac:chgData name="Shrinidhi I" userId="d0f636149d7d1eca" providerId="LiveId" clId="{000030A1-0AB6-4441-852A-1A2343BF5475}" dt="2024-03-02T05:04:29.009" v="1614" actId="20577"/>
          <ac:spMkLst>
            <pc:docMk/>
            <pc:sldMk cId="4040288347" sldId="2491"/>
            <ac:spMk id="2" creationId="{4AC65811-9207-0F1E-D9BD-95CEF62175EC}"/>
          </ac:spMkLst>
        </pc:spChg>
        <pc:spChg chg="mod">
          <ac:chgData name="Shrinidhi I" userId="d0f636149d7d1eca" providerId="LiveId" clId="{000030A1-0AB6-4441-852A-1A2343BF5475}" dt="2024-03-02T06:57:37.589" v="2091" actId="27636"/>
          <ac:spMkLst>
            <pc:docMk/>
            <pc:sldMk cId="4040288347" sldId="2491"/>
            <ac:spMk id="3" creationId="{3A81C63F-E0C6-1A4D-5422-32305AAD941F}"/>
          </ac:spMkLst>
        </pc:spChg>
      </pc:sldChg>
      <pc:sldChg chg="modSp add del mod">
        <pc:chgData name="Shrinidhi I" userId="d0f636149d7d1eca" providerId="LiveId" clId="{000030A1-0AB6-4441-852A-1A2343BF5475}" dt="2024-03-01T06:42:27.534" v="1043" actId="47"/>
        <pc:sldMkLst>
          <pc:docMk/>
          <pc:sldMk cId="4274473448" sldId="2491"/>
        </pc:sldMkLst>
        <pc:spChg chg="mod">
          <ac:chgData name="Shrinidhi I" userId="d0f636149d7d1eca" providerId="LiveId" clId="{000030A1-0AB6-4441-852A-1A2343BF5475}" dt="2024-02-29T13:39:32.602" v="918" actId="113"/>
          <ac:spMkLst>
            <pc:docMk/>
            <pc:sldMk cId="4274473448" sldId="2491"/>
            <ac:spMk id="2" creationId="{6B4C1961-23BD-0DE2-EA97-1DBBFA1EE7AE}"/>
          </ac:spMkLst>
        </pc:spChg>
        <pc:spChg chg="mod">
          <ac:chgData name="Shrinidhi I" userId="d0f636149d7d1eca" providerId="LiveId" clId="{000030A1-0AB6-4441-852A-1A2343BF5475}" dt="2024-02-29T13:40:59.923" v="935" actId="1076"/>
          <ac:spMkLst>
            <pc:docMk/>
            <pc:sldMk cId="4274473448" sldId="2491"/>
            <ac:spMk id="3" creationId="{16B03788-E586-C3C6-1774-7547D6D2B535}"/>
          </ac:spMkLst>
        </pc:spChg>
      </pc:sldChg>
      <pc:sldChg chg="add del">
        <pc:chgData name="Shrinidhi I" userId="d0f636149d7d1eca" providerId="LiveId" clId="{000030A1-0AB6-4441-852A-1A2343BF5475}" dt="2024-03-02T05:04:36.576" v="1617"/>
        <pc:sldMkLst>
          <pc:docMk/>
          <pc:sldMk cId="2257496113" sldId="2492"/>
        </pc:sldMkLst>
      </pc:sldChg>
      <pc:sldChg chg="modSp add mod ord">
        <pc:chgData name="Shrinidhi I" userId="d0f636149d7d1eca" providerId="LiveId" clId="{000030A1-0AB6-4441-852A-1A2343BF5475}" dt="2024-03-02T06:57:17.569" v="2087" actId="27636"/>
        <pc:sldMkLst>
          <pc:docMk/>
          <pc:sldMk cId="3474908009" sldId="2492"/>
        </pc:sldMkLst>
        <pc:spChg chg="mod">
          <ac:chgData name="Shrinidhi I" userId="d0f636149d7d1eca" providerId="LiveId" clId="{000030A1-0AB6-4441-852A-1A2343BF5475}" dt="2024-03-02T05:10:54.315" v="1738" actId="207"/>
          <ac:spMkLst>
            <pc:docMk/>
            <pc:sldMk cId="3474908009" sldId="2492"/>
            <ac:spMk id="2" creationId="{EB738666-63EC-64E2-1205-62E196577AE9}"/>
          </ac:spMkLst>
        </pc:spChg>
        <pc:spChg chg="mod">
          <ac:chgData name="Shrinidhi I" userId="d0f636149d7d1eca" providerId="LiveId" clId="{000030A1-0AB6-4441-852A-1A2343BF5475}" dt="2024-03-02T06:57:17.569" v="2087" actId="27636"/>
          <ac:spMkLst>
            <pc:docMk/>
            <pc:sldMk cId="3474908009" sldId="2492"/>
            <ac:spMk id="3" creationId="{C91A8922-FE74-1918-68B7-7917FB57BBCF}"/>
          </ac:spMkLst>
        </pc:spChg>
      </pc:sldChg>
      <pc:sldChg chg="modSp add mod">
        <pc:chgData name="Shrinidhi I" userId="d0f636149d7d1eca" providerId="LiveId" clId="{000030A1-0AB6-4441-852A-1A2343BF5475}" dt="2024-03-02T06:59:37.903" v="2114" actId="27636"/>
        <pc:sldMkLst>
          <pc:docMk/>
          <pc:sldMk cId="1273450805" sldId="2493"/>
        </pc:sldMkLst>
        <pc:spChg chg="mod">
          <ac:chgData name="Shrinidhi I" userId="d0f636149d7d1eca" providerId="LiveId" clId="{000030A1-0AB6-4441-852A-1A2343BF5475}" dt="2024-03-02T05:28:56.491" v="1780" actId="20577"/>
          <ac:spMkLst>
            <pc:docMk/>
            <pc:sldMk cId="1273450805" sldId="2493"/>
            <ac:spMk id="2" creationId="{23F0870A-92C5-6595-E26D-F61A6A508B29}"/>
          </ac:spMkLst>
        </pc:spChg>
        <pc:spChg chg="mod">
          <ac:chgData name="Shrinidhi I" userId="d0f636149d7d1eca" providerId="LiveId" clId="{000030A1-0AB6-4441-852A-1A2343BF5475}" dt="2024-03-02T06:59:37.903" v="2114" actId="27636"/>
          <ac:spMkLst>
            <pc:docMk/>
            <pc:sldMk cId="1273450805" sldId="2493"/>
            <ac:spMk id="3" creationId="{A77BF595-CF81-23FD-F706-494ED029F9DF}"/>
          </ac:spMkLst>
        </pc:spChg>
        <pc:spChg chg="mod">
          <ac:chgData name="Shrinidhi I" userId="d0f636149d7d1eca" providerId="LiveId" clId="{000030A1-0AB6-4441-852A-1A2343BF5475}" dt="2024-03-02T05:43:27.832" v="2019" actId="1076"/>
          <ac:spMkLst>
            <pc:docMk/>
            <pc:sldMk cId="1273450805" sldId="2493"/>
            <ac:spMk id="4" creationId="{386298EC-BF98-9E40-3D3D-CA515646CF34}"/>
          </ac:spMkLst>
        </pc:spChg>
      </pc:sldChg>
      <pc:sldChg chg="modSp add mod">
        <pc:chgData name="Shrinidhi I" userId="d0f636149d7d1eca" providerId="LiveId" clId="{000030A1-0AB6-4441-852A-1A2343BF5475}" dt="2024-03-02T06:57:49.175" v="2093" actId="27636"/>
        <pc:sldMkLst>
          <pc:docMk/>
          <pc:sldMk cId="2857068645" sldId="2494"/>
        </pc:sldMkLst>
        <pc:spChg chg="mod">
          <ac:chgData name="Shrinidhi I" userId="d0f636149d7d1eca" providerId="LiveId" clId="{000030A1-0AB6-4441-852A-1A2343BF5475}" dt="2024-03-02T06:57:49.175" v="2093" actId="27636"/>
          <ac:spMkLst>
            <pc:docMk/>
            <pc:sldMk cId="2857068645" sldId="2494"/>
            <ac:spMk id="3" creationId="{86248731-1506-5F99-3E1D-FDFB981B5F2D}"/>
          </ac:spMkLst>
        </pc:spChg>
      </pc:sldChg>
      <pc:sldChg chg="modSp add mod">
        <pc:chgData name="Shrinidhi I" userId="d0f636149d7d1eca" providerId="LiveId" clId="{000030A1-0AB6-4441-852A-1A2343BF5475}" dt="2024-03-02T07:00:27.666" v="2125" actId="27636"/>
        <pc:sldMkLst>
          <pc:docMk/>
          <pc:sldMk cId="739463101" sldId="2495"/>
        </pc:sldMkLst>
        <pc:spChg chg="mod">
          <ac:chgData name="Shrinidhi I" userId="d0f636149d7d1eca" providerId="LiveId" clId="{000030A1-0AB6-4441-852A-1A2343BF5475}" dt="2024-03-02T07:00:27.666" v="2125" actId="27636"/>
          <ac:spMkLst>
            <pc:docMk/>
            <pc:sldMk cId="739463101" sldId="2495"/>
            <ac:spMk id="3" creationId="{93B9F282-5809-5D3F-2CBC-03DECE0C0BCE}"/>
          </ac:spMkLst>
        </pc:spChg>
      </pc:sldChg>
      <pc:sldChg chg="modSp add mod">
        <pc:chgData name="Shrinidhi I" userId="d0f636149d7d1eca" providerId="LiveId" clId="{000030A1-0AB6-4441-852A-1A2343BF5475}" dt="2024-03-02T06:58:27.024" v="2102" actId="27636"/>
        <pc:sldMkLst>
          <pc:docMk/>
          <pc:sldMk cId="48193971" sldId="2496"/>
        </pc:sldMkLst>
        <pc:spChg chg="mod">
          <ac:chgData name="Shrinidhi I" userId="d0f636149d7d1eca" providerId="LiveId" clId="{000030A1-0AB6-4441-852A-1A2343BF5475}" dt="2024-03-02T06:58:27.024" v="2102" actId="27636"/>
          <ac:spMkLst>
            <pc:docMk/>
            <pc:sldMk cId="48193971" sldId="2496"/>
            <ac:spMk id="3" creationId="{5D316971-B625-15FF-362E-055803D3CD50}"/>
          </ac:spMkLst>
        </pc:spChg>
      </pc:sldChg>
      <pc:sldChg chg="modSp add mod">
        <pc:chgData name="Shrinidhi I" userId="d0f636149d7d1eca" providerId="LiveId" clId="{000030A1-0AB6-4441-852A-1A2343BF5475}" dt="2024-03-02T06:59:17.220" v="2110" actId="255"/>
        <pc:sldMkLst>
          <pc:docMk/>
          <pc:sldMk cId="807390690" sldId="2497"/>
        </pc:sldMkLst>
        <pc:spChg chg="mod">
          <ac:chgData name="Shrinidhi I" userId="d0f636149d7d1eca" providerId="LiveId" clId="{000030A1-0AB6-4441-852A-1A2343BF5475}" dt="2024-03-02T06:59:17.220" v="2110" actId="255"/>
          <ac:spMkLst>
            <pc:docMk/>
            <pc:sldMk cId="807390690" sldId="2497"/>
            <ac:spMk id="3" creationId="{8AC19003-1122-B764-CCB2-8A4B0F038519}"/>
          </ac:spMkLst>
        </pc:spChg>
      </pc:sldChg>
      <pc:sldChg chg="modSp add mod ord">
        <pc:chgData name="Shrinidhi I" userId="d0f636149d7d1eca" providerId="LiveId" clId="{000030A1-0AB6-4441-852A-1A2343BF5475}" dt="2024-03-02T07:00:13.329" v="2121"/>
        <pc:sldMkLst>
          <pc:docMk/>
          <pc:sldMk cId="3678132858" sldId="2498"/>
        </pc:sldMkLst>
        <pc:spChg chg="mod">
          <ac:chgData name="Shrinidhi I" userId="d0f636149d7d1eca" providerId="LiveId" clId="{000030A1-0AB6-4441-852A-1A2343BF5475}" dt="2024-03-02T07:00:05.014" v="2119" actId="27636"/>
          <ac:spMkLst>
            <pc:docMk/>
            <pc:sldMk cId="3678132858" sldId="2498"/>
            <ac:spMk id="3" creationId="{5D5E3D56-6934-4E8B-B61B-F2995B534D1B}"/>
          </ac:spMkLst>
        </pc:spChg>
      </pc:sldChg>
      <pc:sldChg chg="addSp delSp modSp add mod ord">
        <pc:chgData name="Shrinidhi I" userId="d0f636149d7d1eca" providerId="LiveId" clId="{000030A1-0AB6-4441-852A-1A2343BF5475}" dt="2024-03-28T03:04:39.315" v="2216"/>
        <pc:sldMkLst>
          <pc:docMk/>
          <pc:sldMk cId="735959061" sldId="2501"/>
        </pc:sldMkLst>
        <pc:spChg chg="mod">
          <ac:chgData name="Shrinidhi I" userId="d0f636149d7d1eca" providerId="LiveId" clId="{000030A1-0AB6-4441-852A-1A2343BF5475}" dt="2024-03-28T02:51:02.030" v="2150" actId="20577"/>
          <ac:spMkLst>
            <pc:docMk/>
            <pc:sldMk cId="735959061" sldId="2501"/>
            <ac:spMk id="2" creationId="{E55D4DC5-8DAB-5BCE-E892-C935C5F063BF}"/>
          </ac:spMkLst>
        </pc:spChg>
        <pc:spChg chg="del">
          <ac:chgData name="Shrinidhi I" userId="d0f636149d7d1eca" providerId="LiveId" clId="{000030A1-0AB6-4441-852A-1A2343BF5475}" dt="2024-03-28T02:50:37.279" v="2127" actId="478"/>
          <ac:spMkLst>
            <pc:docMk/>
            <pc:sldMk cId="735959061" sldId="2501"/>
            <ac:spMk id="3" creationId="{485C8018-98B2-9AB3-9D5D-513F357F01E6}"/>
          </ac:spMkLst>
        </pc:spChg>
        <pc:spChg chg="add del mod">
          <ac:chgData name="Shrinidhi I" userId="d0f636149d7d1eca" providerId="LiveId" clId="{000030A1-0AB6-4441-852A-1A2343BF5475}" dt="2024-03-28T02:52:04.638" v="2173"/>
          <ac:spMkLst>
            <pc:docMk/>
            <pc:sldMk cId="735959061" sldId="2501"/>
            <ac:spMk id="8" creationId="{1F398B84-05A5-C2CE-C9BD-B63928D730E3}"/>
          </ac:spMkLst>
        </pc:spChg>
        <pc:spChg chg="add mod">
          <ac:chgData name="Shrinidhi I" userId="d0f636149d7d1eca" providerId="LiveId" clId="{000030A1-0AB6-4441-852A-1A2343BF5475}" dt="2024-03-28T02:51:59.768" v="2172" actId="20577"/>
          <ac:spMkLst>
            <pc:docMk/>
            <pc:sldMk cId="735959061" sldId="2501"/>
            <ac:spMk id="11" creationId="{2B3716D9-06FC-08A0-D417-E8FA1103A543}"/>
          </ac:spMkLst>
        </pc:spChg>
        <pc:spChg chg="add del mod">
          <ac:chgData name="Shrinidhi I" userId="d0f636149d7d1eca" providerId="LiveId" clId="{000030A1-0AB6-4441-852A-1A2343BF5475}" dt="2024-03-28T03:03:14.247" v="2212" actId="478"/>
          <ac:spMkLst>
            <pc:docMk/>
            <pc:sldMk cId="735959061" sldId="2501"/>
            <ac:spMk id="12" creationId="{019CBCAD-856F-F91D-0A7A-8FD40AF78098}"/>
          </ac:spMkLst>
        </pc:spChg>
        <pc:spChg chg="add del">
          <ac:chgData name="Shrinidhi I" userId="d0f636149d7d1eca" providerId="LiveId" clId="{000030A1-0AB6-4441-852A-1A2343BF5475}" dt="2024-03-28T02:52:21.855" v="2175" actId="11529"/>
          <ac:spMkLst>
            <pc:docMk/>
            <pc:sldMk cId="735959061" sldId="2501"/>
            <ac:spMk id="13" creationId="{C7D54680-8F70-AA29-D05F-6512E6D2EFCA}"/>
          </ac:spMkLst>
        </pc:spChg>
        <pc:spChg chg="add mod">
          <ac:chgData name="Shrinidhi I" userId="d0f636149d7d1eca" providerId="LiveId" clId="{000030A1-0AB6-4441-852A-1A2343BF5475}" dt="2024-03-28T02:52:56.660" v="2208" actId="14100"/>
          <ac:spMkLst>
            <pc:docMk/>
            <pc:sldMk cId="735959061" sldId="2501"/>
            <ac:spMk id="16" creationId="{F050F226-D99F-B055-1D9F-D1CECEDB2150}"/>
          </ac:spMkLst>
        </pc:spChg>
        <pc:spChg chg="add del mod">
          <ac:chgData name="Shrinidhi I" userId="d0f636149d7d1eca" providerId="LiveId" clId="{000030A1-0AB6-4441-852A-1A2343BF5475}" dt="2024-03-28T03:03:56.266" v="2213" actId="931"/>
          <ac:spMkLst>
            <pc:docMk/>
            <pc:sldMk cId="735959061" sldId="2501"/>
            <ac:spMk id="20" creationId="{DD24BF3C-C832-8CC7-3A97-65DB9AC3DCE6}"/>
          </ac:spMkLst>
        </pc:spChg>
        <pc:picChg chg="del">
          <ac:chgData name="Shrinidhi I" userId="d0f636149d7d1eca" providerId="LiveId" clId="{000030A1-0AB6-4441-852A-1A2343BF5475}" dt="2024-03-28T02:50:49.817" v="2129" actId="478"/>
          <ac:picMkLst>
            <pc:docMk/>
            <pc:sldMk cId="735959061" sldId="2501"/>
            <ac:picMk id="5" creationId="{010D606E-89EC-E081-D098-F61F3BEAE062}"/>
          </ac:picMkLst>
        </pc:picChg>
        <pc:picChg chg="add del mod">
          <ac:chgData name="Shrinidhi I" userId="d0f636149d7d1eca" providerId="LiveId" clId="{000030A1-0AB6-4441-852A-1A2343BF5475}" dt="2024-03-28T03:03:03.382" v="2211" actId="478"/>
          <ac:picMkLst>
            <pc:docMk/>
            <pc:sldMk cId="735959061" sldId="2501"/>
            <ac:picMk id="9" creationId="{A0F3ED7A-5A5D-BBC8-55E4-6E7A3D67D2B8}"/>
          </ac:picMkLst>
        </pc:picChg>
        <pc:picChg chg="add mod">
          <ac:chgData name="Shrinidhi I" userId="d0f636149d7d1eca" providerId="LiveId" clId="{000030A1-0AB6-4441-852A-1A2343BF5475}" dt="2024-03-28T02:51:31.137" v="2156" actId="1076"/>
          <ac:picMkLst>
            <pc:docMk/>
            <pc:sldMk cId="735959061" sldId="2501"/>
            <ac:picMk id="10" creationId="{2E577FD8-00F9-64BE-CF8F-3D57064372FD}"/>
          </ac:picMkLst>
        </pc:picChg>
        <pc:picChg chg="add mod">
          <ac:chgData name="Shrinidhi I" userId="d0f636149d7d1eca" providerId="LiveId" clId="{000030A1-0AB6-4441-852A-1A2343BF5475}" dt="2024-03-28T03:04:00.026" v="2214" actId="1076"/>
          <ac:picMkLst>
            <pc:docMk/>
            <pc:sldMk cId="735959061" sldId="2501"/>
            <ac:picMk id="22" creationId="{D42F0989-DE05-7AE6-BF17-DCC303AC6A6A}"/>
          </ac:picMkLst>
        </pc:picChg>
        <pc:cxnChg chg="add">
          <ac:chgData name="Shrinidhi I" userId="d0f636149d7d1eca" providerId="LiveId" clId="{000030A1-0AB6-4441-852A-1A2343BF5475}" dt="2024-03-28T02:52:31.228" v="2176" actId="11529"/>
          <ac:cxnSpMkLst>
            <pc:docMk/>
            <pc:sldMk cId="735959061" sldId="2501"/>
            <ac:cxnSpMk id="15" creationId="{F6CDE92D-9F17-FF97-8E79-AC1E9855D7DF}"/>
          </ac:cxnSpMkLst>
        </pc:cxnChg>
        <pc:cxnChg chg="add">
          <ac:chgData name="Shrinidhi I" userId="d0f636149d7d1eca" providerId="LiveId" clId="{000030A1-0AB6-4441-852A-1A2343BF5475}" dt="2024-03-28T02:53:28.148" v="2209" actId="11529"/>
          <ac:cxnSpMkLst>
            <pc:docMk/>
            <pc:sldMk cId="735959061" sldId="2501"/>
            <ac:cxnSpMk id="18" creationId="{53B03F13-AAF9-48E3-23E2-605DE32EC0C8}"/>
          </ac:cxnSpMkLst>
        </pc:cxnChg>
      </pc:sldChg>
    </pc:docChg>
  </pc:docChgLst>
  <pc:docChgLst>
    <pc:chgData name="Shrinidhi Ikkeri" userId="d0f636149d7d1eca" providerId="LiveId" clId="{CF414D73-9982-4963-A0D0-9223D57E8420}"/>
    <pc:docChg chg="custSel modSld">
      <pc:chgData name="Shrinidhi Ikkeri" userId="d0f636149d7d1eca" providerId="LiveId" clId="{CF414D73-9982-4963-A0D0-9223D57E8420}" dt="2023-12-02T09:44:00.381" v="13" actId="139"/>
      <pc:docMkLst>
        <pc:docMk/>
      </pc:docMkLst>
      <pc:sldChg chg="modSp mod">
        <pc:chgData name="Shrinidhi Ikkeri" userId="d0f636149d7d1eca" providerId="LiveId" clId="{CF414D73-9982-4963-A0D0-9223D57E8420}" dt="2023-12-02T09:44:00.381" v="13" actId="139"/>
        <pc:sldMkLst>
          <pc:docMk/>
          <pc:sldMk cId="358894445" sldId="256"/>
        </pc:sldMkLst>
        <pc:spChg chg="mod">
          <ac:chgData name="Shrinidhi Ikkeri" userId="d0f636149d7d1eca" providerId="LiveId" clId="{CF414D73-9982-4963-A0D0-9223D57E8420}" dt="2023-12-02T09:44:00.381" v="13" actId="139"/>
          <ac:spMkLst>
            <pc:docMk/>
            <pc:sldMk cId="358894445" sldId="256"/>
            <ac:spMk id="2" creationId="{00000000-0000-0000-0000-000000000000}"/>
          </ac:spMkLst>
        </pc:spChg>
        <pc:spChg chg="mod">
          <ac:chgData name="Shrinidhi Ikkeri" userId="d0f636149d7d1eca" providerId="LiveId" clId="{CF414D73-9982-4963-A0D0-9223D57E8420}" dt="2023-12-02T09:42:37.692" v="11" actId="1076"/>
          <ac:spMkLst>
            <pc:docMk/>
            <pc:sldMk cId="358894445" sldId="256"/>
            <ac:spMk id="3" creationId="{C382CDC3-BC07-D203-8C16-0820BCEBBBFF}"/>
          </ac:spMkLst>
        </pc:spChg>
      </pc:sldChg>
      <pc:sldChg chg="modSp mod">
        <pc:chgData name="Shrinidhi Ikkeri" userId="d0f636149d7d1eca" providerId="LiveId" clId="{CF414D73-9982-4963-A0D0-9223D57E8420}" dt="2023-12-02T09:34:41.140" v="6" actId="27636"/>
        <pc:sldMkLst>
          <pc:docMk/>
          <pc:sldMk cId="2567447095" sldId="2471"/>
        </pc:sldMkLst>
        <pc:spChg chg="mod">
          <ac:chgData name="Shrinidhi Ikkeri" userId="d0f636149d7d1eca" providerId="LiveId" clId="{CF414D73-9982-4963-A0D0-9223D57E8420}" dt="2023-12-02T09:34:41.140" v="6" actId="27636"/>
          <ac:spMkLst>
            <pc:docMk/>
            <pc:sldMk cId="2567447095" sldId="2471"/>
            <ac:spMk id="3" creationId="{9876CD8B-A21B-5D4A-A933-1183B42DB1DB}"/>
          </ac:spMkLst>
        </pc:spChg>
      </pc:sldChg>
      <pc:sldChg chg="modSp mod">
        <pc:chgData name="Shrinidhi Ikkeri" userId="d0f636149d7d1eca" providerId="LiveId" clId="{CF414D73-9982-4963-A0D0-9223D57E8420}" dt="2023-12-02T09:37:36.303" v="9" actId="27636"/>
        <pc:sldMkLst>
          <pc:docMk/>
          <pc:sldMk cId="2476949102" sldId="2476"/>
        </pc:sldMkLst>
        <pc:spChg chg="mod">
          <ac:chgData name="Shrinidhi Ikkeri" userId="d0f636149d7d1eca" providerId="LiveId" clId="{CF414D73-9982-4963-A0D0-9223D57E8420}" dt="2023-12-02T09:37:36.303" v="9" actId="27636"/>
          <ac:spMkLst>
            <pc:docMk/>
            <pc:sldMk cId="2476949102" sldId="2476"/>
            <ac:spMk id="3" creationId="{00000000-0000-0000-0000-000000000000}"/>
          </ac:spMkLst>
        </pc:spChg>
        <pc:picChg chg="mod">
          <ac:chgData name="Shrinidhi Ikkeri" userId="d0f636149d7d1eca" providerId="LiveId" clId="{CF414D73-9982-4963-A0D0-9223D57E8420}" dt="2023-12-02T09:37:31.901" v="7" actId="14100"/>
          <ac:picMkLst>
            <pc:docMk/>
            <pc:sldMk cId="2476949102" sldId="2476"/>
            <ac:picMk id="1026" creationId="{CFA0527B-8F15-9E14-04E8-F116438B7144}"/>
          </ac:picMkLst>
        </pc:picChg>
      </pc:sldChg>
    </pc:docChg>
  </pc:docChgLst>
  <pc:docChgLst>
    <pc:chgData name="varun51240@outlook.com" userId="e0551b0774184613" providerId="LiveId" clId="{91AD6503-299A-4248-A05B-B7D41C4BF0F2}"/>
    <pc:docChg chg="undo custSel addSld delSld modSld">
      <pc:chgData name="varun51240@outlook.com" userId="e0551b0774184613" providerId="LiveId" clId="{91AD6503-299A-4248-A05B-B7D41C4BF0F2}" dt="2023-12-02T04:24:06.492" v="133" actId="20577"/>
      <pc:docMkLst>
        <pc:docMk/>
      </pc:docMkLst>
      <pc:sldChg chg="add del">
        <pc:chgData name="varun51240@outlook.com" userId="e0551b0774184613" providerId="LiveId" clId="{91AD6503-299A-4248-A05B-B7D41C4BF0F2}" dt="2023-12-02T04:17:46.731" v="11"/>
        <pc:sldMkLst>
          <pc:docMk/>
          <pc:sldMk cId="2706123875" sldId="2467"/>
        </pc:sldMkLst>
      </pc:sldChg>
      <pc:sldChg chg="modSp add del mod">
        <pc:chgData name="varun51240@outlook.com" userId="e0551b0774184613" providerId="LiveId" clId="{91AD6503-299A-4248-A05B-B7D41C4BF0F2}" dt="2023-12-02T04:24:06.492" v="133" actId="20577"/>
        <pc:sldMkLst>
          <pc:docMk/>
          <pc:sldMk cId="3151058963" sldId="2468"/>
        </pc:sldMkLst>
        <pc:spChg chg="mod">
          <ac:chgData name="varun51240@outlook.com" userId="e0551b0774184613" providerId="LiveId" clId="{91AD6503-299A-4248-A05B-B7D41C4BF0F2}" dt="2023-12-02T04:24:06.492" v="133" actId="20577"/>
          <ac:spMkLst>
            <pc:docMk/>
            <pc:sldMk cId="3151058963" sldId="2468"/>
            <ac:spMk id="3" creationId="{00000000-0000-0000-0000-000000000000}"/>
          </ac:spMkLst>
        </pc:spChg>
      </pc:sldChg>
      <pc:sldChg chg="del">
        <pc:chgData name="varun51240@outlook.com" userId="e0551b0774184613" providerId="LiveId" clId="{91AD6503-299A-4248-A05B-B7D41C4BF0F2}" dt="2023-12-02T04:17:21.709" v="9" actId="47"/>
        <pc:sldMkLst>
          <pc:docMk/>
          <pc:sldMk cId="745713753" sldId="2469"/>
        </pc:sldMkLst>
      </pc:sldChg>
      <pc:sldChg chg="modSp mod">
        <pc:chgData name="varun51240@outlook.com" userId="e0551b0774184613" providerId="LiveId" clId="{91AD6503-299A-4248-A05B-B7D41C4BF0F2}" dt="2023-12-02T04:14:14.388" v="5" actId="20577"/>
        <pc:sldMkLst>
          <pc:docMk/>
          <pc:sldMk cId="2567447095" sldId="2471"/>
        </pc:sldMkLst>
        <pc:spChg chg="mod">
          <ac:chgData name="varun51240@outlook.com" userId="e0551b0774184613" providerId="LiveId" clId="{91AD6503-299A-4248-A05B-B7D41C4BF0F2}" dt="2023-12-02T04:14:14.388" v="5" actId="20577"/>
          <ac:spMkLst>
            <pc:docMk/>
            <pc:sldMk cId="2567447095" sldId="2471"/>
            <ac:spMk id="3" creationId="{9876CD8B-A21B-5D4A-A933-1183B42DB1DB}"/>
          </ac:spMkLst>
        </pc:spChg>
      </pc:sldChg>
      <pc:sldChg chg="modSp mod">
        <pc:chgData name="varun51240@outlook.com" userId="e0551b0774184613" providerId="LiveId" clId="{91AD6503-299A-4248-A05B-B7D41C4BF0F2}" dt="2023-12-02T04:10:15.398" v="2" actId="20577"/>
        <pc:sldMkLst>
          <pc:docMk/>
          <pc:sldMk cId="2476949102" sldId="2476"/>
        </pc:sldMkLst>
        <pc:spChg chg="mod">
          <ac:chgData name="varun51240@outlook.com" userId="e0551b0774184613" providerId="LiveId" clId="{91AD6503-299A-4248-A05B-B7D41C4BF0F2}" dt="2023-12-02T04:10:15.398" v="2" actId="20577"/>
          <ac:spMkLst>
            <pc:docMk/>
            <pc:sldMk cId="2476949102" sldId="2476"/>
            <ac:spMk id="3" creationId="{00000000-0000-0000-0000-000000000000}"/>
          </ac:spMkLst>
        </pc:spChg>
      </pc:sldChg>
      <pc:sldChg chg="modSp add mod">
        <pc:chgData name="varun51240@outlook.com" userId="e0551b0774184613" providerId="LiveId" clId="{91AD6503-299A-4248-A05B-B7D41C4BF0F2}" dt="2023-12-02T04:23:17.209" v="132" actId="20577"/>
        <pc:sldMkLst>
          <pc:docMk/>
          <pc:sldMk cId="1042399606" sldId="2478"/>
        </pc:sldMkLst>
        <pc:spChg chg="mod">
          <ac:chgData name="varun51240@outlook.com" userId="e0551b0774184613" providerId="LiveId" clId="{91AD6503-299A-4248-A05B-B7D41C4BF0F2}" dt="2023-12-02T04:23:17.209" v="132" actId="20577"/>
          <ac:spMkLst>
            <pc:docMk/>
            <pc:sldMk cId="1042399606" sldId="2478"/>
            <ac:spMk id="3" creationId="{00000000-0000-0000-0000-000000000000}"/>
          </ac:spMkLst>
        </pc:spChg>
      </pc:sldChg>
      <pc:sldChg chg="add">
        <pc:chgData name="varun51240@outlook.com" userId="e0551b0774184613" providerId="LiveId" clId="{91AD6503-299A-4248-A05B-B7D41C4BF0F2}" dt="2023-12-02T04:18:01.491" v="12"/>
        <pc:sldMkLst>
          <pc:docMk/>
          <pc:sldMk cId="3714912525" sldId="2479"/>
        </pc:sldMkLst>
      </pc:sldChg>
    </pc:docChg>
  </pc:docChgLst>
  <pc:docChgLst>
    <pc:chgData name="Shrinidhi Ikkeri" userId="d0f636149d7d1eca" providerId="LiveId" clId="{000030A1-0AB6-4441-852A-1A2343BF5475}"/>
    <pc:docChg chg="modSld">
      <pc:chgData name="Shrinidhi Ikkeri" userId="d0f636149d7d1eca" providerId="LiveId" clId="{000030A1-0AB6-4441-852A-1A2343BF5475}" dt="2024-02-27T15:07:53.777" v="0" actId="20577"/>
      <pc:docMkLst>
        <pc:docMk/>
      </pc:docMkLst>
      <pc:sldChg chg="modSp mod">
        <pc:chgData name="Shrinidhi Ikkeri" userId="d0f636149d7d1eca" providerId="LiveId" clId="{000030A1-0AB6-4441-852A-1A2343BF5475}" dt="2024-02-27T15:07:53.777" v="0" actId="20577"/>
        <pc:sldMkLst>
          <pc:docMk/>
          <pc:sldMk cId="2567447095" sldId="2471"/>
        </pc:sldMkLst>
        <pc:spChg chg="mod">
          <ac:chgData name="Shrinidhi Ikkeri" userId="d0f636149d7d1eca" providerId="LiveId" clId="{000030A1-0AB6-4441-852A-1A2343BF5475}" dt="2024-02-27T15:07:53.777" v="0" actId="20577"/>
          <ac:spMkLst>
            <pc:docMk/>
            <pc:sldMk cId="2567447095" sldId="2471"/>
            <ac:spMk id="3" creationId="{9876CD8B-A21B-5D4A-A933-1183B42DB1DB}"/>
          </ac:spMkLst>
        </pc:spChg>
      </pc:sldChg>
    </pc:docChg>
  </pc:docChgLst>
  <pc:docChgLst>
    <pc:chgData name="Shrinidhi Ikkeri" userId="d0f636149d7d1eca" providerId="LiveId" clId="{6F09290D-4C7E-4076-8959-5C69352F7E0C}"/>
    <pc:docChg chg="custSel addSld delSld modSld">
      <pc:chgData name="Shrinidhi Ikkeri" userId="d0f636149d7d1eca" providerId="LiveId" clId="{6F09290D-4C7E-4076-8959-5C69352F7E0C}" dt="2024-02-27T14:56:18.442" v="163" actId="478"/>
      <pc:docMkLst>
        <pc:docMk/>
      </pc:docMkLst>
      <pc:sldChg chg="addSp delSp modSp mod">
        <pc:chgData name="Shrinidhi Ikkeri" userId="d0f636149d7d1eca" providerId="LiveId" clId="{6F09290D-4C7E-4076-8959-5C69352F7E0C}" dt="2024-02-27T14:56:18.442" v="163" actId="478"/>
        <pc:sldMkLst>
          <pc:docMk/>
          <pc:sldMk cId="358894445" sldId="256"/>
        </pc:sldMkLst>
        <pc:spChg chg="del">
          <ac:chgData name="Shrinidhi Ikkeri" userId="d0f636149d7d1eca" providerId="LiveId" clId="{6F09290D-4C7E-4076-8959-5C69352F7E0C}" dt="2024-02-27T14:56:13.171" v="162" actId="478"/>
          <ac:spMkLst>
            <pc:docMk/>
            <pc:sldMk cId="358894445" sldId="256"/>
            <ac:spMk id="2" creationId="{00000000-0000-0000-0000-000000000000}"/>
          </ac:spMkLst>
        </pc:spChg>
        <pc:spChg chg="mod">
          <ac:chgData name="Shrinidhi Ikkeri" userId="d0f636149d7d1eca" providerId="LiveId" clId="{6F09290D-4C7E-4076-8959-5C69352F7E0C}" dt="2024-02-27T14:56:04.227" v="161" actId="20577"/>
          <ac:spMkLst>
            <pc:docMk/>
            <pc:sldMk cId="358894445" sldId="256"/>
            <ac:spMk id="3" creationId="{C382CDC3-BC07-D203-8C16-0820BCEBBBFF}"/>
          </ac:spMkLst>
        </pc:spChg>
        <pc:spChg chg="add del mod">
          <ac:chgData name="Shrinidhi Ikkeri" userId="d0f636149d7d1eca" providerId="LiveId" clId="{6F09290D-4C7E-4076-8959-5C69352F7E0C}" dt="2024-02-27T14:56:18.442" v="163" actId="478"/>
          <ac:spMkLst>
            <pc:docMk/>
            <pc:sldMk cId="358894445" sldId="256"/>
            <ac:spMk id="7" creationId="{49A6F9B1-3268-2454-4D71-22DE3DA9A966}"/>
          </ac:spMkLst>
        </pc:spChg>
      </pc:sldChg>
      <pc:sldChg chg="del">
        <pc:chgData name="Shrinidhi Ikkeri" userId="d0f636149d7d1eca" providerId="LiveId" clId="{6F09290D-4C7E-4076-8959-5C69352F7E0C}" dt="2024-02-27T14:18:52.419" v="53" actId="47"/>
        <pc:sldMkLst>
          <pc:docMk/>
          <pc:sldMk cId="2706123875" sldId="2467"/>
        </pc:sldMkLst>
      </pc:sldChg>
      <pc:sldChg chg="del">
        <pc:chgData name="Shrinidhi Ikkeri" userId="d0f636149d7d1eca" providerId="LiveId" clId="{6F09290D-4C7E-4076-8959-5C69352F7E0C}" dt="2024-02-27T14:07:25.084" v="1" actId="47"/>
        <pc:sldMkLst>
          <pc:docMk/>
          <pc:sldMk cId="3151058963" sldId="2468"/>
        </pc:sldMkLst>
      </pc:sldChg>
      <pc:sldChg chg="del">
        <pc:chgData name="Shrinidhi Ikkeri" userId="d0f636149d7d1eca" providerId="LiveId" clId="{6F09290D-4C7E-4076-8959-5C69352F7E0C}" dt="2024-02-27T14:07:24.208" v="0" actId="47"/>
        <pc:sldMkLst>
          <pc:docMk/>
          <pc:sldMk cId="1042399606" sldId="2478"/>
        </pc:sldMkLst>
      </pc:sldChg>
      <pc:sldChg chg="addSp delSp modSp add mod">
        <pc:chgData name="Shrinidhi Ikkeri" userId="d0f636149d7d1eca" providerId="LiveId" clId="{6F09290D-4C7E-4076-8959-5C69352F7E0C}" dt="2024-02-27T14:14:46.906" v="29" actId="1076"/>
        <pc:sldMkLst>
          <pc:docMk/>
          <pc:sldMk cId="2282168689" sldId="2480"/>
        </pc:sldMkLst>
        <pc:spChg chg="mod">
          <ac:chgData name="Shrinidhi Ikkeri" userId="d0f636149d7d1eca" providerId="LiveId" clId="{6F09290D-4C7E-4076-8959-5C69352F7E0C}" dt="2024-02-27T14:13:42.378" v="25" actId="20577"/>
          <ac:spMkLst>
            <pc:docMk/>
            <pc:sldMk cId="2282168689" sldId="2480"/>
            <ac:spMk id="3" creationId="{9876CD8B-A21B-5D4A-A933-1183B42DB1DB}"/>
          </ac:spMkLst>
        </pc:spChg>
        <pc:picChg chg="add mod">
          <ac:chgData name="Shrinidhi Ikkeri" userId="d0f636149d7d1eca" providerId="LiveId" clId="{6F09290D-4C7E-4076-8959-5C69352F7E0C}" dt="2024-02-27T14:13:26.531" v="9" actId="14100"/>
          <ac:picMkLst>
            <pc:docMk/>
            <pc:sldMk cId="2282168689" sldId="2480"/>
            <ac:picMk id="7" creationId="{58E0B3A7-AAD1-2E3A-883F-000875D4C4FC}"/>
          </ac:picMkLst>
        </pc:picChg>
        <pc:picChg chg="add mod">
          <ac:chgData name="Shrinidhi Ikkeri" userId="d0f636149d7d1eca" providerId="LiveId" clId="{6F09290D-4C7E-4076-8959-5C69352F7E0C}" dt="2024-02-27T14:14:46.906" v="29" actId="1076"/>
          <ac:picMkLst>
            <pc:docMk/>
            <pc:sldMk cId="2282168689" sldId="2480"/>
            <ac:picMk id="9" creationId="{C9E947B6-CB7B-EF11-3502-E69AF54A14AB}"/>
          </ac:picMkLst>
        </pc:picChg>
        <pc:picChg chg="del">
          <ac:chgData name="Shrinidhi Ikkeri" userId="d0f636149d7d1eca" providerId="LiveId" clId="{6F09290D-4C7E-4076-8959-5C69352F7E0C}" dt="2024-02-27T14:14:41.117" v="26" actId="478"/>
          <ac:picMkLst>
            <pc:docMk/>
            <pc:sldMk cId="2282168689" sldId="2480"/>
            <ac:picMk id="12" creationId="{2A839E10-EB3E-4A3B-B5B9-D51BE463C8DA}"/>
          </ac:picMkLst>
        </pc:picChg>
        <pc:picChg chg="del">
          <ac:chgData name="Shrinidhi Ikkeri" userId="d0f636149d7d1eca" providerId="LiveId" clId="{6F09290D-4C7E-4076-8959-5C69352F7E0C}" dt="2024-02-27T14:13:06.189" v="3" actId="478"/>
          <ac:picMkLst>
            <pc:docMk/>
            <pc:sldMk cId="2282168689" sldId="2480"/>
            <ac:picMk id="14" creationId="{AC5746C8-CF9C-427B-90D2-D1E306270B55}"/>
          </ac:picMkLst>
        </pc:picChg>
      </pc:sldChg>
      <pc:sldChg chg="addSp delSp modSp add mod">
        <pc:chgData name="Shrinidhi Ikkeri" userId="d0f636149d7d1eca" providerId="LiveId" clId="{6F09290D-4C7E-4076-8959-5C69352F7E0C}" dt="2024-02-27T14:15:22.745" v="33" actId="1076"/>
        <pc:sldMkLst>
          <pc:docMk/>
          <pc:sldMk cId="3333810417" sldId="2481"/>
        </pc:sldMkLst>
        <pc:picChg chg="del">
          <ac:chgData name="Shrinidhi Ikkeri" userId="d0f636149d7d1eca" providerId="LiveId" clId="{6F09290D-4C7E-4076-8959-5C69352F7E0C}" dt="2024-02-27T14:15:06.624" v="31" actId="478"/>
          <ac:picMkLst>
            <pc:docMk/>
            <pc:sldMk cId="3333810417" sldId="2481"/>
            <ac:picMk id="7" creationId="{F60EEB2A-B55B-4AF7-B8DF-0FB8E019B3C9}"/>
          </ac:picMkLst>
        </pc:picChg>
        <pc:picChg chg="add mod">
          <ac:chgData name="Shrinidhi Ikkeri" userId="d0f636149d7d1eca" providerId="LiveId" clId="{6F09290D-4C7E-4076-8959-5C69352F7E0C}" dt="2024-02-27T14:15:22.745" v="33" actId="1076"/>
          <ac:picMkLst>
            <pc:docMk/>
            <pc:sldMk cId="3333810417" sldId="2481"/>
            <ac:picMk id="8" creationId="{C195D7AB-FF99-D231-AE03-EFC7A02CE56C}"/>
          </ac:picMkLst>
        </pc:picChg>
      </pc:sldChg>
      <pc:sldChg chg="delSp modSp add mod">
        <pc:chgData name="Shrinidhi Ikkeri" userId="d0f636149d7d1eca" providerId="LiveId" clId="{6F09290D-4C7E-4076-8959-5C69352F7E0C}" dt="2024-02-27T14:18:12.007" v="51" actId="1076"/>
        <pc:sldMkLst>
          <pc:docMk/>
          <pc:sldMk cId="769249323" sldId="2482"/>
        </pc:sldMkLst>
        <pc:spChg chg="mod">
          <ac:chgData name="Shrinidhi Ikkeri" userId="d0f636149d7d1eca" providerId="LiveId" clId="{6F09290D-4C7E-4076-8959-5C69352F7E0C}" dt="2024-02-27T14:18:04.861" v="49" actId="20577"/>
          <ac:spMkLst>
            <pc:docMk/>
            <pc:sldMk cId="769249323" sldId="2482"/>
            <ac:spMk id="3" creationId="{9876CD8B-A21B-5D4A-A933-1183B42DB1DB}"/>
          </ac:spMkLst>
        </pc:spChg>
        <pc:picChg chg="mod">
          <ac:chgData name="Shrinidhi Ikkeri" userId="d0f636149d7d1eca" providerId="LiveId" clId="{6F09290D-4C7E-4076-8959-5C69352F7E0C}" dt="2024-02-27T14:18:12.007" v="51" actId="1076"/>
          <ac:picMkLst>
            <pc:docMk/>
            <pc:sldMk cId="769249323" sldId="2482"/>
            <ac:picMk id="8" creationId="{ECF01EA2-C189-4E6F-A091-AEA39F97A0BE}"/>
          </ac:picMkLst>
        </pc:picChg>
        <pc:picChg chg="del">
          <ac:chgData name="Shrinidhi Ikkeri" userId="d0f636149d7d1eca" providerId="LiveId" clId="{6F09290D-4C7E-4076-8959-5C69352F7E0C}" dt="2024-02-27T14:17:52.810" v="35" actId="478"/>
          <ac:picMkLst>
            <pc:docMk/>
            <pc:sldMk cId="769249323" sldId="2482"/>
            <ac:picMk id="10" creationId="{1BB03A92-81D5-4EBF-8408-E755C13F053D}"/>
          </ac:picMkLst>
        </pc:picChg>
      </pc:sldChg>
      <pc:sldChg chg="add">
        <pc:chgData name="Shrinidhi Ikkeri" userId="d0f636149d7d1eca" providerId="LiveId" clId="{6F09290D-4C7E-4076-8959-5C69352F7E0C}" dt="2024-02-27T14:18:42.630" v="52"/>
        <pc:sldMkLst>
          <pc:docMk/>
          <pc:sldMk cId="1483479798" sldId="2483"/>
        </pc:sldMkLst>
      </pc:sldChg>
      <pc:sldChg chg="delSp modSp add mod">
        <pc:chgData name="Shrinidhi Ikkeri" userId="d0f636149d7d1eca" providerId="LiveId" clId="{6F09290D-4C7E-4076-8959-5C69352F7E0C}" dt="2024-02-27T14:54:35.801" v="84" actId="1076"/>
        <pc:sldMkLst>
          <pc:docMk/>
          <pc:sldMk cId="721572219" sldId="2484"/>
        </pc:sldMkLst>
        <pc:spChg chg="mod">
          <ac:chgData name="Shrinidhi Ikkeri" userId="d0f636149d7d1eca" providerId="LiveId" clId="{6F09290D-4C7E-4076-8959-5C69352F7E0C}" dt="2024-02-27T14:54:35.801" v="84" actId="1076"/>
          <ac:spMkLst>
            <pc:docMk/>
            <pc:sldMk cId="721572219" sldId="2484"/>
            <ac:spMk id="3" creationId="{39D006FE-4D65-86C2-9600-E0D5C949E336}"/>
          </ac:spMkLst>
        </pc:spChg>
        <pc:picChg chg="del">
          <ac:chgData name="Shrinidhi Ikkeri" userId="d0f636149d7d1eca" providerId="LiveId" clId="{6F09290D-4C7E-4076-8959-5C69352F7E0C}" dt="2024-02-27T14:30:18.739" v="55" actId="478"/>
          <ac:picMkLst>
            <pc:docMk/>
            <pc:sldMk cId="721572219" sldId="2484"/>
            <ac:picMk id="8" creationId="{B2DAE592-16E8-9BBD-34C2-F7801CE5CE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73A30-4E8D-4F5A-A660-0CF9FA0EA0CF}"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23E4C-C78F-4806-9F29-9550DE44BB40}" type="slidenum">
              <a:rPr lang="en-IN" smtClean="0"/>
              <a:t>‹#›</a:t>
            </a:fld>
            <a:endParaRPr lang="en-IN"/>
          </a:p>
        </p:txBody>
      </p:sp>
    </p:spTree>
    <p:extLst>
      <p:ext uri="{BB962C8B-B14F-4D97-AF65-F5344CB8AC3E}">
        <p14:creationId xmlns:p14="http://schemas.microsoft.com/office/powerpoint/2010/main" val="113801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5310"/>
            <a:ext cx="9144000" cy="2387600"/>
          </a:xfrm>
        </p:spPr>
        <p:txBody>
          <a:bodyPr anchor="b"/>
          <a:lstStyle>
            <a:lvl1pPr algn="ctr">
              <a:defRPr sz="6000">
                <a:solidFill>
                  <a:srgbClr val="002060"/>
                </a:solidFill>
                <a:latin typeface="Bookman Old Style" panose="02050604050505020204" pitchFamily="18"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F8099C9E-0059-46AC-9DEC-7BEE9AB3BD5A}" type="datetime2">
              <a:rPr lang="en-IN" smtClean="0"/>
              <a:t>Thursday, 28 March 2024</a:t>
            </a:fld>
            <a:endParaRPr lang="en-IN"/>
          </a:p>
        </p:txBody>
      </p:sp>
      <p:sp>
        <p:nvSpPr>
          <p:cNvPr id="6" name="Slide Number Placeholder 5"/>
          <p:cNvSpPr>
            <a:spLocks noGrp="1"/>
          </p:cNvSpPr>
          <p:nvPr>
            <p:ph type="sldNum" sz="quarter" idx="12"/>
          </p:nvPr>
        </p:nvSpPr>
        <p:spPr/>
        <p:txBody>
          <a:bodyPr/>
          <a:lstStyle/>
          <a:p>
            <a:fld id="{9BA15CD2-76D6-4EFE-91D9-7087332E3318}" type="slidenum">
              <a:rPr lang="en-IN" smtClean="0"/>
              <a:t>‹#›</a:t>
            </a:fld>
            <a:endParaRPr lang="en-IN"/>
          </a:p>
        </p:txBody>
      </p:sp>
      <p:grpSp>
        <p:nvGrpSpPr>
          <p:cNvPr id="12" name="Group 11"/>
          <p:cNvGrpSpPr/>
          <p:nvPr userDrawn="1"/>
        </p:nvGrpSpPr>
        <p:grpSpPr>
          <a:xfrm>
            <a:off x="-3422" y="9627"/>
            <a:ext cx="5301563" cy="3764514"/>
            <a:chOff x="-3422" y="9627"/>
            <a:chExt cx="5301563" cy="3764514"/>
          </a:xfrm>
        </p:grpSpPr>
        <p:sp>
          <p:nvSpPr>
            <p:cNvPr id="7" name="object 3"/>
            <p:cNvSpPr>
              <a:spLocks/>
            </p:cNvSpPr>
            <p:nvPr userDrawn="1"/>
          </p:nvSpPr>
          <p:spPr bwMode="auto">
            <a:xfrm>
              <a:off x="-3422" y="9627"/>
              <a:ext cx="5301563" cy="3764514"/>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8" name="object 6"/>
            <p:cNvSpPr txBox="1"/>
            <p:nvPr userDrawn="1"/>
          </p:nvSpPr>
          <p:spPr>
            <a:xfrm>
              <a:off x="1521433" y="437049"/>
              <a:ext cx="2517167" cy="739134"/>
            </a:xfrm>
            <a:prstGeom prst="rect">
              <a:avLst/>
            </a:prstGeom>
          </p:spPr>
          <p:txBody>
            <a:bodyPr wrap="square" lIns="0" tIns="8086" rIns="0" bIns="0">
              <a:spAutoFit/>
            </a:bodyPr>
            <a:lstStyle/>
            <a:p>
              <a:pPr marL="7701">
                <a:lnSpc>
                  <a:spcPts val="2847"/>
                </a:lnSpc>
                <a:spcBef>
                  <a:spcPts val="64"/>
                </a:spcBef>
                <a:defRPr/>
              </a:pPr>
              <a:r>
                <a:rPr lang="en-IN" sz="2577" b="1" spc="-21" dirty="0">
                  <a:solidFill>
                    <a:srgbClr val="FFFFFF"/>
                  </a:solidFill>
                  <a:latin typeface="Bookman Old Style" panose="02050604050505020204" pitchFamily="18" charset="0"/>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Bookman Old Style" panose="02050604050505020204" pitchFamily="18" charset="0"/>
                  <a:ea typeface="ＭＳ Ｐゴシック" charset="0"/>
                  <a:cs typeface="Helvetica-Bold"/>
                </a:rPr>
                <a:t>Engineering</a:t>
              </a:r>
              <a:endParaRPr sz="2577" dirty="0">
                <a:latin typeface="Bookman Old Style" panose="02050604050505020204" pitchFamily="18" charset="0"/>
                <a:ea typeface="ＭＳ Ｐゴシック" charset="0"/>
                <a:cs typeface="Helvetica-Bold"/>
              </a:endParaRPr>
            </a:p>
          </p:txBody>
        </p:sp>
        <p:sp>
          <p:nvSpPr>
            <p:cNvPr id="9" name="object 4"/>
            <p:cNvSpPr>
              <a:spLocks noChangeArrowheads="1"/>
            </p:cNvSpPr>
            <p:nvPr userDrawn="1"/>
          </p:nvSpPr>
          <p:spPr bwMode="auto">
            <a:xfrm>
              <a:off x="286339" y="234288"/>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sp>
        <p:nvSpPr>
          <p:cNvPr id="10" name="object 7"/>
          <p:cNvSpPr txBox="1"/>
          <p:nvPr userDrawn="1"/>
        </p:nvSpPr>
        <p:spPr>
          <a:xfrm>
            <a:off x="8373035" y="252217"/>
            <a:ext cx="3498933" cy="377108"/>
          </a:xfrm>
          <a:prstGeom prst="rect">
            <a:avLst/>
          </a:prstGeom>
        </p:spPr>
        <p:txBody>
          <a:bodyPr wrap="square" lIns="0" tIns="7701" rIns="0" bIns="0">
            <a:spAutoFit/>
          </a:bodyPr>
          <a:lstStyle/>
          <a:p>
            <a:pPr marL="7701" algn="ctr">
              <a:spcBef>
                <a:spcPts val="61"/>
              </a:spcBef>
              <a:defRPr/>
            </a:pPr>
            <a:r>
              <a:rPr sz="2400" b="1" i="1" spc="-3" dirty="0">
                <a:solidFill>
                  <a:srgbClr val="422C75"/>
                </a:solidFill>
                <a:latin typeface="Bookman Old Style" panose="02050604050505020204" pitchFamily="18" charset="0"/>
                <a:ea typeface="ＭＳ Ｐゴシック" charset="0"/>
                <a:cs typeface="Playfair Display"/>
              </a:rPr>
              <a:t>Go, change </a:t>
            </a:r>
            <a:r>
              <a:rPr sz="2400" b="1" i="1" dirty="0">
                <a:solidFill>
                  <a:srgbClr val="422C75"/>
                </a:solidFill>
                <a:latin typeface="Bookman Old Style" panose="02050604050505020204" pitchFamily="18" charset="0"/>
                <a:ea typeface="ＭＳ Ｐゴシック" charset="0"/>
                <a:cs typeface="Playfair Display"/>
              </a:rPr>
              <a:t>the</a:t>
            </a:r>
            <a:r>
              <a:rPr sz="2400" b="1" i="1" spc="-49" dirty="0">
                <a:solidFill>
                  <a:srgbClr val="422C75"/>
                </a:solidFill>
                <a:latin typeface="Bookman Old Style" panose="02050604050505020204" pitchFamily="18" charset="0"/>
                <a:ea typeface="ＭＳ Ｐゴシック" charset="0"/>
                <a:cs typeface="Playfair Display"/>
              </a:rPr>
              <a:t> </a:t>
            </a:r>
            <a:r>
              <a:rPr sz="2400" b="1" i="1" spc="-3" dirty="0">
                <a:solidFill>
                  <a:srgbClr val="422C75"/>
                </a:solidFill>
                <a:latin typeface="Bookman Old Style" panose="02050604050505020204" pitchFamily="18" charset="0"/>
                <a:ea typeface="ＭＳ Ｐゴシック" charset="0"/>
                <a:cs typeface="Playfair Display"/>
              </a:rPr>
              <a:t>world</a:t>
            </a:r>
            <a:endParaRPr sz="2400" b="1" dirty="0">
              <a:latin typeface="Bookman Old Style" panose="02050604050505020204" pitchFamily="18" charset="0"/>
              <a:ea typeface="ＭＳ Ｐゴシック" charset="0"/>
              <a:cs typeface="Playfair Display"/>
            </a:endParaRPr>
          </a:p>
        </p:txBody>
      </p:sp>
    </p:spTree>
    <p:extLst>
      <p:ext uri="{BB962C8B-B14F-4D97-AF65-F5344CB8AC3E}">
        <p14:creationId xmlns:p14="http://schemas.microsoft.com/office/powerpoint/2010/main" val="415953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43D0C5-F79D-4F73-ACE1-3A7CE600BC22}" type="datetime2">
              <a:rPr lang="en-IN" smtClean="0"/>
              <a:t>Thursday, 28 March 2024</a:t>
            </a:fld>
            <a:endParaRPr lang="en-IN"/>
          </a:p>
        </p:txBody>
      </p:sp>
      <p:sp>
        <p:nvSpPr>
          <p:cNvPr id="6" name="Slide Number Placeholder 5"/>
          <p:cNvSpPr>
            <a:spLocks noGrp="1"/>
          </p:cNvSpPr>
          <p:nvPr>
            <p:ph type="sldNum" sz="quarter" idx="12"/>
          </p:nvPr>
        </p:nvSpPr>
        <p:spPr/>
        <p:txBody>
          <a:bodyPr/>
          <a:lstStyle/>
          <a:p>
            <a:fld id="{9BA15CD2-76D6-4EFE-91D9-7087332E3318}" type="slidenum">
              <a:rPr lang="en-IN" smtClean="0"/>
              <a:t>‹#›</a:t>
            </a:fld>
            <a:endParaRPr lang="en-IN"/>
          </a:p>
        </p:txBody>
      </p:sp>
    </p:spTree>
    <p:extLst>
      <p:ext uri="{BB962C8B-B14F-4D97-AF65-F5344CB8AC3E}">
        <p14:creationId xmlns:p14="http://schemas.microsoft.com/office/powerpoint/2010/main" val="321658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FEA893-5A0B-43EA-9DBB-526CE967B99F}" type="datetime2">
              <a:rPr lang="en-IN" smtClean="0"/>
              <a:t>Thursday, 28 March 2024</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IN" dirty="0"/>
              <a:t>Dept. of Artificial Intelligence and Machine Learning</a:t>
            </a:r>
          </a:p>
        </p:txBody>
      </p:sp>
      <p:sp>
        <p:nvSpPr>
          <p:cNvPr id="6" name="Slide Number Placeholder 5"/>
          <p:cNvSpPr>
            <a:spLocks noGrp="1"/>
          </p:cNvSpPr>
          <p:nvPr>
            <p:ph type="sldNum" sz="quarter" idx="12"/>
          </p:nvPr>
        </p:nvSpPr>
        <p:spPr/>
        <p:txBody>
          <a:bodyPr/>
          <a:lstStyle/>
          <a:p>
            <a:fld id="{9BA15CD2-76D6-4EFE-91D9-7087332E3318}" type="slidenum">
              <a:rPr lang="en-IN" smtClean="0"/>
              <a:t>‹#›</a:t>
            </a:fld>
            <a:endParaRPr lang="en-IN"/>
          </a:p>
        </p:txBody>
      </p:sp>
    </p:spTree>
    <p:extLst>
      <p:ext uri="{BB962C8B-B14F-4D97-AF65-F5344CB8AC3E}">
        <p14:creationId xmlns:p14="http://schemas.microsoft.com/office/powerpoint/2010/main" val="121640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4375" y="60480"/>
            <a:ext cx="8551282" cy="638693"/>
          </a:xfrm>
          <a:solidFill>
            <a:schemeClr val="accent4">
              <a:lumMod val="20000"/>
              <a:lumOff val="80000"/>
            </a:schemeClr>
          </a:solidFill>
          <a:ln w="12700">
            <a:solidFill>
              <a:schemeClr val="tx1"/>
            </a:solidFill>
          </a:ln>
        </p:spPr>
        <p:txBody>
          <a:bodyPr>
            <a:noAutofit/>
          </a:bodyPr>
          <a:lstStyle>
            <a:lvl1pPr algn="ctr">
              <a:defRPr sz="3600" b="1">
                <a:solidFill>
                  <a:srgbClr val="C00000"/>
                </a:solidFill>
                <a:latin typeface="Bookman Old Style" panose="020506040505050202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a:xfrm>
            <a:off x="174812" y="797859"/>
            <a:ext cx="11842376" cy="5379104"/>
          </a:xfrm>
          <a:ln>
            <a:noFill/>
          </a:ln>
        </p:spPr>
        <p:txBody>
          <a:bodyPr/>
          <a:lstStyle>
            <a:lvl1pPr>
              <a:defRPr>
                <a:solidFill>
                  <a:srgbClr val="002060"/>
                </a:solidFill>
                <a:latin typeface="Bookman Old Style" panose="02050604050505020204" pitchFamily="18" charset="0"/>
              </a:defRPr>
            </a:lvl1pPr>
            <a:lvl2pPr>
              <a:defRPr>
                <a:latin typeface="Bookman Old Style" panose="02050604050505020204" pitchFamily="18" charset="0"/>
              </a:defRPr>
            </a:lvl2pPr>
            <a:lvl3pPr>
              <a:defRPr>
                <a:solidFill>
                  <a:srgbClr val="002060"/>
                </a:solidFill>
                <a:latin typeface="Bookman Old Style" panose="02050604050505020204" pitchFamily="18" charset="0"/>
              </a:defRPr>
            </a:lvl3pPr>
            <a:lvl4pPr>
              <a:defRPr>
                <a:solidFill>
                  <a:srgbClr val="002060"/>
                </a:solidFill>
                <a:latin typeface="Bookman Old Style" panose="02050604050505020204" pitchFamily="18" charset="0"/>
              </a:defRPr>
            </a:lvl4pPr>
            <a:lvl5pPr>
              <a:defRPr>
                <a:solidFill>
                  <a:srgbClr val="002060"/>
                </a:solidFill>
                <a:latin typeface="Bookman Old Style" panose="020506040505050202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4" name="Group 3"/>
          <p:cNvGrpSpPr/>
          <p:nvPr userDrawn="1"/>
        </p:nvGrpSpPr>
        <p:grpSpPr>
          <a:xfrm>
            <a:off x="-35003" y="0"/>
            <a:ext cx="12191144" cy="6858000"/>
            <a:chOff x="-35003" y="-1"/>
            <a:chExt cx="12191144" cy="6858000"/>
          </a:xfrm>
        </p:grpSpPr>
        <p:sp>
          <p:nvSpPr>
            <p:cNvPr id="14" name="Rectangle 13"/>
            <p:cNvSpPr/>
            <p:nvPr userDrawn="1"/>
          </p:nvSpPr>
          <p:spPr>
            <a:xfrm>
              <a:off x="-35003" y="-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grpSp>
          <p:nvGrpSpPr>
            <p:cNvPr id="10" name="Group 9"/>
            <p:cNvGrpSpPr/>
            <p:nvPr userDrawn="1"/>
          </p:nvGrpSpPr>
          <p:grpSpPr>
            <a:xfrm>
              <a:off x="0" y="-1"/>
              <a:ext cx="1174375" cy="932329"/>
              <a:chOff x="1" y="0"/>
              <a:chExt cx="995082" cy="663388"/>
            </a:xfrm>
          </p:grpSpPr>
          <p:sp>
            <p:nvSpPr>
              <p:cNvPr id="7" name="object 3"/>
              <p:cNvSpPr>
                <a:spLocks/>
              </p:cNvSpPr>
              <p:nvPr userDrawn="1"/>
            </p:nvSpPr>
            <p:spPr bwMode="auto">
              <a:xfrm>
                <a:off x="1" y="0"/>
                <a:ext cx="995082" cy="663388"/>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8" name="object 4"/>
              <p:cNvSpPr>
                <a:spLocks noChangeArrowheads="1"/>
              </p:cNvSpPr>
              <p:nvPr userDrawn="1"/>
            </p:nvSpPr>
            <p:spPr bwMode="auto">
              <a:xfrm>
                <a:off x="73957" y="36743"/>
                <a:ext cx="383242" cy="310714"/>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grpSp>
      <p:grpSp>
        <p:nvGrpSpPr>
          <p:cNvPr id="11" name="Group 10"/>
          <p:cNvGrpSpPr/>
          <p:nvPr userDrawn="1"/>
        </p:nvGrpSpPr>
        <p:grpSpPr>
          <a:xfrm>
            <a:off x="9842217" y="17837"/>
            <a:ext cx="2313924" cy="600635"/>
            <a:chOff x="9682912" y="8965"/>
            <a:chExt cx="2402541" cy="600635"/>
          </a:xfrm>
        </p:grpSpPr>
        <p:sp>
          <p:nvSpPr>
            <p:cNvPr id="12" name="Rounded Rectangle 11"/>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13"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sp>
        <p:nvSpPr>
          <p:cNvPr id="9" name="Date Placeholder 8"/>
          <p:cNvSpPr>
            <a:spLocks noGrp="1"/>
          </p:cNvSpPr>
          <p:nvPr>
            <p:ph type="dt" sz="half" idx="10"/>
          </p:nvPr>
        </p:nvSpPr>
        <p:spPr>
          <a:xfrm>
            <a:off x="174812" y="6347204"/>
            <a:ext cx="2743200" cy="365125"/>
          </a:xfrm>
        </p:spPr>
        <p:txBody>
          <a:bodyPr/>
          <a:lstStyle>
            <a:lvl1pPr>
              <a:defRPr b="1">
                <a:solidFill>
                  <a:srgbClr val="002060"/>
                </a:solidFill>
                <a:latin typeface="Bookman Old Style" panose="02050604050505020204" pitchFamily="18" charset="0"/>
              </a:defRPr>
            </a:lvl1pPr>
          </a:lstStyle>
          <a:p>
            <a:pPr algn="ctr"/>
            <a:fld id="{E6CA669A-B718-43CF-9FBE-692446A8377C}" type="datetime2">
              <a:rPr lang="en-IN" smtClean="0"/>
              <a:pPr algn="ctr"/>
              <a:t>Thursday, 28 March 2024</a:t>
            </a:fld>
            <a:endParaRPr lang="en-IN" dirty="0"/>
          </a:p>
        </p:txBody>
      </p:sp>
      <p:sp>
        <p:nvSpPr>
          <p:cNvPr id="16" name="Slide Number Placeholder 15"/>
          <p:cNvSpPr>
            <a:spLocks noGrp="1"/>
          </p:cNvSpPr>
          <p:nvPr>
            <p:ph type="sldNum" sz="quarter" idx="12"/>
          </p:nvPr>
        </p:nvSpPr>
        <p:spPr>
          <a:xfrm>
            <a:off x="9273988" y="6347204"/>
            <a:ext cx="2743200" cy="365125"/>
          </a:xfrm>
        </p:spPr>
        <p:txBody>
          <a:bodyPr/>
          <a:lstStyle>
            <a:lvl1pPr>
              <a:defRPr b="1">
                <a:solidFill>
                  <a:srgbClr val="002060"/>
                </a:solidFill>
                <a:latin typeface="Bookman Old Style" panose="02050604050505020204" pitchFamily="18" charset="0"/>
              </a:defRPr>
            </a:lvl1pPr>
          </a:lstStyle>
          <a:p>
            <a:fld id="{9BA15CD2-76D6-4EFE-91D9-7087332E3318}" type="slidenum">
              <a:rPr lang="en-IN" smtClean="0"/>
              <a:pPr/>
              <a:t>‹#›</a:t>
            </a:fld>
            <a:endParaRPr lang="en-IN" dirty="0"/>
          </a:p>
        </p:txBody>
      </p:sp>
    </p:spTree>
    <p:extLst>
      <p:ext uri="{BB962C8B-B14F-4D97-AF65-F5344CB8AC3E}">
        <p14:creationId xmlns:p14="http://schemas.microsoft.com/office/powerpoint/2010/main" val="12736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8941" y="842775"/>
            <a:ext cx="5750859" cy="53341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842775"/>
            <a:ext cx="5795682" cy="533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268941" y="6356349"/>
            <a:ext cx="2743200" cy="365125"/>
          </a:xfrm>
        </p:spPr>
        <p:txBody>
          <a:bodyPr/>
          <a:lstStyle/>
          <a:p>
            <a:fld id="{BFA94AE8-1731-454E-A95F-61B81EEA1839}" type="datetime2">
              <a:rPr lang="en-IN" smtClean="0"/>
              <a:t>Thursday, 28 March 2024</a:t>
            </a:fld>
            <a:endParaRPr lang="en-IN"/>
          </a:p>
        </p:txBody>
      </p:sp>
      <p:sp>
        <p:nvSpPr>
          <p:cNvPr id="7" name="Slide Number Placeholder 6"/>
          <p:cNvSpPr>
            <a:spLocks noGrp="1"/>
          </p:cNvSpPr>
          <p:nvPr>
            <p:ph type="sldNum" sz="quarter" idx="12"/>
          </p:nvPr>
        </p:nvSpPr>
        <p:spPr>
          <a:xfrm>
            <a:off x="9224682" y="6356349"/>
            <a:ext cx="2743200" cy="365125"/>
          </a:xfrm>
        </p:spPr>
        <p:txBody>
          <a:bodyPr/>
          <a:lstStyle/>
          <a:p>
            <a:fld id="{9BA15CD2-76D6-4EFE-91D9-7087332E3318}" type="slidenum">
              <a:rPr lang="en-IN" smtClean="0"/>
              <a:t>‹#›</a:t>
            </a:fld>
            <a:endParaRPr lang="en-IN"/>
          </a:p>
        </p:txBody>
      </p:sp>
      <p:sp>
        <p:nvSpPr>
          <p:cNvPr id="9" name="object 3"/>
          <p:cNvSpPr>
            <a:spLocks/>
          </p:cNvSpPr>
          <p:nvPr userDrawn="1"/>
        </p:nvSpPr>
        <p:spPr bwMode="auto">
          <a:xfrm>
            <a:off x="0" y="-24255"/>
            <a:ext cx="1174376" cy="1019337"/>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10" name="object 4"/>
          <p:cNvSpPr>
            <a:spLocks noChangeArrowheads="1"/>
          </p:cNvSpPr>
          <p:nvPr userDrawn="1"/>
        </p:nvSpPr>
        <p:spPr bwMode="auto">
          <a:xfrm>
            <a:off x="42794" y="17837"/>
            <a:ext cx="452294" cy="436679"/>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11" name="Title 1"/>
          <p:cNvSpPr txBox="1">
            <a:spLocks/>
          </p:cNvSpPr>
          <p:nvPr userDrawn="1"/>
        </p:nvSpPr>
        <p:spPr>
          <a:xfrm>
            <a:off x="1174376" y="24695"/>
            <a:ext cx="8551282" cy="638693"/>
          </a:xfrm>
          <a:prstGeom prst="rect">
            <a:avLst/>
          </a:prstGeom>
          <a:solidFill>
            <a:schemeClr val="accent4">
              <a:lumMod val="20000"/>
              <a:lumOff val="80000"/>
            </a:schemeClr>
          </a:solidFill>
          <a:ln w="12700">
            <a:solidFill>
              <a:schemeClr val="tx1"/>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3600" b="1" kern="1200">
                <a:solidFill>
                  <a:srgbClr val="C00000"/>
                </a:solidFill>
                <a:latin typeface="Bookman Old Style" panose="02050604050505020204" pitchFamily="18" charset="0"/>
                <a:ea typeface="+mj-ea"/>
                <a:cs typeface="+mj-cs"/>
              </a:defRPr>
            </a:lvl1pPr>
          </a:lstStyle>
          <a:p>
            <a:r>
              <a:rPr lang="en-US"/>
              <a:t>Click to edit Master title style</a:t>
            </a:r>
            <a:endParaRPr lang="en-IN" dirty="0"/>
          </a:p>
        </p:txBody>
      </p:sp>
      <p:grpSp>
        <p:nvGrpSpPr>
          <p:cNvPr id="12" name="Group 11"/>
          <p:cNvGrpSpPr/>
          <p:nvPr userDrawn="1"/>
        </p:nvGrpSpPr>
        <p:grpSpPr>
          <a:xfrm>
            <a:off x="9842217" y="17837"/>
            <a:ext cx="2313924" cy="600635"/>
            <a:chOff x="9682912" y="8965"/>
            <a:chExt cx="2402541" cy="600635"/>
          </a:xfrm>
        </p:grpSpPr>
        <p:sp>
          <p:nvSpPr>
            <p:cNvPr id="13" name="Rounded Rectangle 12"/>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14"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spTree>
    <p:extLst>
      <p:ext uri="{BB962C8B-B14F-4D97-AF65-F5344CB8AC3E}">
        <p14:creationId xmlns:p14="http://schemas.microsoft.com/office/powerpoint/2010/main" val="115310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35003" y="0"/>
            <a:ext cx="12191144" cy="6858000"/>
            <a:chOff x="-35003" y="-1"/>
            <a:chExt cx="12191144" cy="6858000"/>
          </a:xfrm>
        </p:grpSpPr>
        <p:sp>
          <p:nvSpPr>
            <p:cNvPr id="8" name="Rectangle 7"/>
            <p:cNvSpPr/>
            <p:nvPr userDrawn="1"/>
          </p:nvSpPr>
          <p:spPr>
            <a:xfrm>
              <a:off x="-35003" y="-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latin typeface="Bookman Old Style" panose="02050604050505020204" pitchFamily="18" charset="0"/>
              </a:endParaRPr>
            </a:p>
          </p:txBody>
        </p:sp>
        <p:grpSp>
          <p:nvGrpSpPr>
            <p:cNvPr id="9" name="Group 8"/>
            <p:cNvGrpSpPr/>
            <p:nvPr userDrawn="1"/>
          </p:nvGrpSpPr>
          <p:grpSpPr>
            <a:xfrm>
              <a:off x="0" y="-1"/>
              <a:ext cx="1174375" cy="932329"/>
              <a:chOff x="1" y="0"/>
              <a:chExt cx="995082" cy="663388"/>
            </a:xfrm>
          </p:grpSpPr>
          <p:sp>
            <p:nvSpPr>
              <p:cNvPr id="10" name="object 3"/>
              <p:cNvSpPr>
                <a:spLocks/>
              </p:cNvSpPr>
              <p:nvPr userDrawn="1"/>
            </p:nvSpPr>
            <p:spPr bwMode="auto">
              <a:xfrm>
                <a:off x="1" y="0"/>
                <a:ext cx="995082" cy="663388"/>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11" name="object 4"/>
              <p:cNvSpPr>
                <a:spLocks noChangeArrowheads="1"/>
              </p:cNvSpPr>
              <p:nvPr userDrawn="1"/>
            </p:nvSpPr>
            <p:spPr bwMode="auto">
              <a:xfrm>
                <a:off x="73957" y="36743"/>
                <a:ext cx="383242" cy="310714"/>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grpSp>
      <p:sp>
        <p:nvSpPr>
          <p:cNvPr id="2" name="Title 1"/>
          <p:cNvSpPr>
            <a:spLocks noGrp="1"/>
          </p:cNvSpPr>
          <p:nvPr>
            <p:ph type="title"/>
          </p:nvPr>
        </p:nvSpPr>
        <p:spPr>
          <a:xfrm>
            <a:off x="831850" y="1709738"/>
            <a:ext cx="10515600" cy="2852737"/>
          </a:xfrm>
        </p:spPr>
        <p:txBody>
          <a:bodyPr anchor="b">
            <a:normAutofit/>
          </a:bodyPr>
          <a:lstStyle>
            <a:lvl1pPr>
              <a:defRPr sz="5400">
                <a:solidFill>
                  <a:srgbClr val="C00000"/>
                </a:solidFill>
                <a:latin typeface="Bookman Old Style" panose="02050604050505020204" pitchFamily="18"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2060"/>
                </a:solidFill>
                <a:latin typeface="Bookman Old Style" panose="0205060405050502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CDF7EEF-526E-4417-9ED5-13600B67B465}" type="datetime2">
              <a:rPr lang="en-IN" smtClean="0"/>
              <a:t>Thursday, 28 March 2024</a:t>
            </a:fld>
            <a:endParaRPr lang="en-IN"/>
          </a:p>
        </p:txBody>
      </p:sp>
      <p:sp>
        <p:nvSpPr>
          <p:cNvPr id="6" name="Slide Number Placeholder 5"/>
          <p:cNvSpPr>
            <a:spLocks noGrp="1"/>
          </p:cNvSpPr>
          <p:nvPr>
            <p:ph type="sldNum" sz="quarter" idx="12"/>
          </p:nvPr>
        </p:nvSpPr>
        <p:spPr/>
        <p:txBody>
          <a:bodyPr/>
          <a:lstStyle/>
          <a:p>
            <a:fld id="{9BA15CD2-76D6-4EFE-91D9-7087332E3318}" type="slidenum">
              <a:rPr lang="en-IN" smtClean="0"/>
              <a:t>‹#›</a:t>
            </a:fld>
            <a:endParaRPr lang="en-IN"/>
          </a:p>
        </p:txBody>
      </p:sp>
      <p:grpSp>
        <p:nvGrpSpPr>
          <p:cNvPr id="12" name="Group 11"/>
          <p:cNvGrpSpPr/>
          <p:nvPr userDrawn="1"/>
        </p:nvGrpSpPr>
        <p:grpSpPr>
          <a:xfrm>
            <a:off x="9842217" y="17837"/>
            <a:ext cx="2313924" cy="600635"/>
            <a:chOff x="9682912" y="8965"/>
            <a:chExt cx="2402541" cy="600635"/>
          </a:xfrm>
        </p:grpSpPr>
        <p:sp>
          <p:nvSpPr>
            <p:cNvPr id="13" name="Rounded Rectangle 12"/>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14"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spTree>
    <p:extLst>
      <p:ext uri="{BB962C8B-B14F-4D97-AF65-F5344CB8AC3E}">
        <p14:creationId xmlns:p14="http://schemas.microsoft.com/office/powerpoint/2010/main" val="72407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userDrawn="1"/>
        </p:nvGrpSpPr>
        <p:grpSpPr>
          <a:xfrm>
            <a:off x="-35003" y="0"/>
            <a:ext cx="12191144" cy="6858000"/>
            <a:chOff x="-35003" y="-1"/>
            <a:chExt cx="12191144" cy="6858000"/>
          </a:xfrm>
        </p:grpSpPr>
        <p:sp>
          <p:nvSpPr>
            <p:cNvPr id="11" name="Rectangle 10"/>
            <p:cNvSpPr/>
            <p:nvPr userDrawn="1"/>
          </p:nvSpPr>
          <p:spPr>
            <a:xfrm>
              <a:off x="-35003" y="-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grpSp>
          <p:nvGrpSpPr>
            <p:cNvPr id="12" name="Group 11"/>
            <p:cNvGrpSpPr/>
            <p:nvPr userDrawn="1"/>
          </p:nvGrpSpPr>
          <p:grpSpPr>
            <a:xfrm>
              <a:off x="0" y="-1"/>
              <a:ext cx="1174375" cy="932329"/>
              <a:chOff x="1" y="0"/>
              <a:chExt cx="995082" cy="663388"/>
            </a:xfrm>
          </p:grpSpPr>
          <p:sp>
            <p:nvSpPr>
              <p:cNvPr id="13" name="object 3"/>
              <p:cNvSpPr>
                <a:spLocks/>
              </p:cNvSpPr>
              <p:nvPr userDrawn="1"/>
            </p:nvSpPr>
            <p:spPr bwMode="auto">
              <a:xfrm>
                <a:off x="1" y="0"/>
                <a:ext cx="995082" cy="663388"/>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14" name="object 4"/>
              <p:cNvSpPr>
                <a:spLocks noChangeArrowheads="1"/>
              </p:cNvSpPr>
              <p:nvPr userDrawn="1"/>
            </p:nvSpPr>
            <p:spPr bwMode="auto">
              <a:xfrm>
                <a:off x="73957" y="36743"/>
                <a:ext cx="383242" cy="310714"/>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grpSp>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3E201BA-2115-49D7-A96C-6DAB3605762B}" type="datetime2">
              <a:rPr lang="en-IN" smtClean="0"/>
              <a:t>Thursday, 28 March 2024</a:t>
            </a:fld>
            <a:endParaRPr lang="en-IN"/>
          </a:p>
        </p:txBody>
      </p:sp>
      <p:sp>
        <p:nvSpPr>
          <p:cNvPr id="9" name="Slide Number Placeholder 8"/>
          <p:cNvSpPr>
            <a:spLocks noGrp="1"/>
          </p:cNvSpPr>
          <p:nvPr>
            <p:ph type="sldNum" sz="quarter" idx="12"/>
          </p:nvPr>
        </p:nvSpPr>
        <p:spPr/>
        <p:txBody>
          <a:bodyPr/>
          <a:lstStyle/>
          <a:p>
            <a:fld id="{9BA15CD2-76D6-4EFE-91D9-7087332E3318}" type="slidenum">
              <a:rPr lang="en-IN" smtClean="0"/>
              <a:t>‹#›</a:t>
            </a:fld>
            <a:endParaRPr lang="en-IN"/>
          </a:p>
        </p:txBody>
      </p:sp>
      <p:grpSp>
        <p:nvGrpSpPr>
          <p:cNvPr id="15" name="Group 14"/>
          <p:cNvGrpSpPr/>
          <p:nvPr userDrawn="1"/>
        </p:nvGrpSpPr>
        <p:grpSpPr>
          <a:xfrm>
            <a:off x="9842217" y="17837"/>
            <a:ext cx="2313924" cy="600635"/>
            <a:chOff x="9682912" y="8965"/>
            <a:chExt cx="2402541" cy="600635"/>
          </a:xfrm>
        </p:grpSpPr>
        <p:sp>
          <p:nvSpPr>
            <p:cNvPr id="16" name="Rounded Rectangle 15"/>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17"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spTree>
    <p:extLst>
      <p:ext uri="{BB962C8B-B14F-4D97-AF65-F5344CB8AC3E}">
        <p14:creationId xmlns:p14="http://schemas.microsoft.com/office/powerpoint/2010/main" val="21923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AED783-7F66-4A0F-8FD4-F812CF5ECB6F}" type="datetime2">
              <a:rPr lang="en-IN" smtClean="0"/>
              <a:t>Thursday, 28 March 2024</a:t>
            </a:fld>
            <a:endParaRPr lang="en-IN"/>
          </a:p>
        </p:txBody>
      </p:sp>
      <p:sp>
        <p:nvSpPr>
          <p:cNvPr id="5" name="Slide Number Placeholder 4"/>
          <p:cNvSpPr>
            <a:spLocks noGrp="1"/>
          </p:cNvSpPr>
          <p:nvPr>
            <p:ph type="sldNum" sz="quarter" idx="12"/>
          </p:nvPr>
        </p:nvSpPr>
        <p:spPr/>
        <p:txBody>
          <a:bodyPr/>
          <a:lstStyle/>
          <a:p>
            <a:fld id="{9BA15CD2-76D6-4EFE-91D9-7087332E3318}" type="slidenum">
              <a:rPr lang="en-IN" smtClean="0"/>
              <a:t>‹#›</a:t>
            </a:fld>
            <a:endParaRPr lang="en-IN"/>
          </a:p>
        </p:txBody>
      </p:sp>
      <p:grpSp>
        <p:nvGrpSpPr>
          <p:cNvPr id="7" name="Group 6"/>
          <p:cNvGrpSpPr/>
          <p:nvPr userDrawn="1"/>
        </p:nvGrpSpPr>
        <p:grpSpPr>
          <a:xfrm>
            <a:off x="0" y="0"/>
            <a:ext cx="1174375" cy="932329"/>
            <a:chOff x="1" y="0"/>
            <a:chExt cx="995082" cy="663388"/>
          </a:xfrm>
        </p:grpSpPr>
        <p:sp>
          <p:nvSpPr>
            <p:cNvPr id="8" name="object 3"/>
            <p:cNvSpPr>
              <a:spLocks/>
            </p:cNvSpPr>
            <p:nvPr userDrawn="1"/>
          </p:nvSpPr>
          <p:spPr bwMode="auto">
            <a:xfrm>
              <a:off x="1" y="0"/>
              <a:ext cx="995082" cy="663388"/>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9" name="object 4"/>
            <p:cNvSpPr>
              <a:spLocks noChangeArrowheads="1"/>
            </p:cNvSpPr>
            <p:nvPr userDrawn="1"/>
          </p:nvSpPr>
          <p:spPr bwMode="auto">
            <a:xfrm>
              <a:off x="73957" y="36743"/>
              <a:ext cx="383242" cy="310714"/>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grpSp>
        <p:nvGrpSpPr>
          <p:cNvPr id="10" name="Group 9"/>
          <p:cNvGrpSpPr/>
          <p:nvPr userDrawn="1"/>
        </p:nvGrpSpPr>
        <p:grpSpPr>
          <a:xfrm>
            <a:off x="9842217" y="17837"/>
            <a:ext cx="2313924" cy="600635"/>
            <a:chOff x="9682912" y="8965"/>
            <a:chExt cx="2402541" cy="600635"/>
          </a:xfrm>
        </p:grpSpPr>
        <p:sp>
          <p:nvSpPr>
            <p:cNvPr id="11" name="Rounded Rectangle 10"/>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12"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spTree>
    <p:extLst>
      <p:ext uri="{BB962C8B-B14F-4D97-AF65-F5344CB8AC3E}">
        <p14:creationId xmlns:p14="http://schemas.microsoft.com/office/powerpoint/2010/main" val="44950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856"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2" name="Date Placeholder 1"/>
          <p:cNvSpPr>
            <a:spLocks noGrp="1"/>
          </p:cNvSpPr>
          <p:nvPr>
            <p:ph type="dt" sz="half" idx="10"/>
          </p:nvPr>
        </p:nvSpPr>
        <p:spPr/>
        <p:txBody>
          <a:bodyPr/>
          <a:lstStyle/>
          <a:p>
            <a:fld id="{52161081-9465-4DF0-8A0C-F90A69691266}" type="datetime2">
              <a:rPr lang="en-IN" smtClean="0"/>
              <a:t>Thursday, 28 March 2024</a:t>
            </a:fld>
            <a:endParaRPr lang="en-IN"/>
          </a:p>
        </p:txBody>
      </p:sp>
      <p:sp>
        <p:nvSpPr>
          <p:cNvPr id="4" name="Slide Number Placeholder 3"/>
          <p:cNvSpPr>
            <a:spLocks noGrp="1"/>
          </p:cNvSpPr>
          <p:nvPr>
            <p:ph type="sldNum" sz="quarter" idx="12"/>
          </p:nvPr>
        </p:nvSpPr>
        <p:spPr/>
        <p:txBody>
          <a:bodyPr/>
          <a:lstStyle/>
          <a:p>
            <a:fld id="{9BA15CD2-76D6-4EFE-91D9-7087332E3318}" type="slidenum">
              <a:rPr lang="en-IN" smtClean="0"/>
              <a:t>‹#›</a:t>
            </a:fld>
            <a:endParaRPr lang="en-IN"/>
          </a:p>
        </p:txBody>
      </p:sp>
      <p:grpSp>
        <p:nvGrpSpPr>
          <p:cNvPr id="6" name="Group 5"/>
          <p:cNvGrpSpPr/>
          <p:nvPr userDrawn="1"/>
        </p:nvGrpSpPr>
        <p:grpSpPr>
          <a:xfrm>
            <a:off x="9842217" y="17837"/>
            <a:ext cx="2313924" cy="600635"/>
            <a:chOff x="9682912" y="8965"/>
            <a:chExt cx="2402541" cy="600635"/>
          </a:xfrm>
        </p:grpSpPr>
        <p:sp>
          <p:nvSpPr>
            <p:cNvPr id="7" name="Rounded Rectangle 6"/>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8"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grpSp>
        <p:nvGrpSpPr>
          <p:cNvPr id="9" name="Group 8"/>
          <p:cNvGrpSpPr/>
          <p:nvPr userDrawn="1"/>
        </p:nvGrpSpPr>
        <p:grpSpPr>
          <a:xfrm>
            <a:off x="0" y="0"/>
            <a:ext cx="1174375" cy="932329"/>
            <a:chOff x="1" y="0"/>
            <a:chExt cx="995082" cy="663388"/>
          </a:xfrm>
        </p:grpSpPr>
        <p:sp>
          <p:nvSpPr>
            <p:cNvPr id="10" name="object 3"/>
            <p:cNvSpPr>
              <a:spLocks/>
            </p:cNvSpPr>
            <p:nvPr userDrawn="1"/>
          </p:nvSpPr>
          <p:spPr bwMode="auto">
            <a:xfrm>
              <a:off x="1" y="0"/>
              <a:ext cx="995082" cy="663388"/>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11" name="object 4"/>
            <p:cNvSpPr>
              <a:spLocks noChangeArrowheads="1"/>
            </p:cNvSpPr>
            <p:nvPr userDrawn="1"/>
          </p:nvSpPr>
          <p:spPr bwMode="auto">
            <a:xfrm>
              <a:off x="73957" y="36743"/>
              <a:ext cx="383242" cy="310714"/>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spTree>
    <p:extLst>
      <p:ext uri="{BB962C8B-B14F-4D97-AF65-F5344CB8AC3E}">
        <p14:creationId xmlns:p14="http://schemas.microsoft.com/office/powerpoint/2010/main" val="339075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35003" y="0"/>
            <a:ext cx="12191144" cy="6858000"/>
            <a:chOff x="-35003" y="-1"/>
            <a:chExt cx="12191144" cy="6858000"/>
          </a:xfrm>
        </p:grpSpPr>
        <p:sp>
          <p:nvSpPr>
            <p:cNvPr id="9" name="Rectangle 8"/>
            <p:cNvSpPr/>
            <p:nvPr userDrawn="1"/>
          </p:nvSpPr>
          <p:spPr>
            <a:xfrm>
              <a:off x="-35003" y="-1"/>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grpSp>
          <p:nvGrpSpPr>
            <p:cNvPr id="10" name="Group 9"/>
            <p:cNvGrpSpPr/>
            <p:nvPr userDrawn="1"/>
          </p:nvGrpSpPr>
          <p:grpSpPr>
            <a:xfrm>
              <a:off x="0" y="-1"/>
              <a:ext cx="1174375" cy="932329"/>
              <a:chOff x="1" y="0"/>
              <a:chExt cx="995082" cy="663388"/>
            </a:xfrm>
          </p:grpSpPr>
          <p:sp>
            <p:nvSpPr>
              <p:cNvPr id="11" name="object 3"/>
              <p:cNvSpPr>
                <a:spLocks/>
              </p:cNvSpPr>
              <p:nvPr userDrawn="1"/>
            </p:nvSpPr>
            <p:spPr bwMode="auto">
              <a:xfrm>
                <a:off x="1" y="0"/>
                <a:ext cx="995082" cy="663388"/>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12" name="object 4"/>
              <p:cNvSpPr>
                <a:spLocks noChangeArrowheads="1"/>
              </p:cNvSpPr>
              <p:nvPr userDrawn="1"/>
            </p:nvSpPr>
            <p:spPr bwMode="auto">
              <a:xfrm>
                <a:off x="73957" y="36743"/>
                <a:ext cx="383242" cy="310714"/>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grpSp>
      </p:gr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511B56-ED84-4A86-A07A-00ECC93B71BB}" type="datetime2">
              <a:rPr lang="en-IN" smtClean="0"/>
              <a:t>Thursday, 28 March 2024</a:t>
            </a:fld>
            <a:endParaRPr lang="en-IN"/>
          </a:p>
        </p:txBody>
      </p:sp>
      <p:sp>
        <p:nvSpPr>
          <p:cNvPr id="7" name="Slide Number Placeholder 6"/>
          <p:cNvSpPr>
            <a:spLocks noGrp="1"/>
          </p:cNvSpPr>
          <p:nvPr>
            <p:ph type="sldNum" sz="quarter" idx="12"/>
          </p:nvPr>
        </p:nvSpPr>
        <p:spPr/>
        <p:txBody>
          <a:bodyPr/>
          <a:lstStyle/>
          <a:p>
            <a:fld id="{9BA15CD2-76D6-4EFE-91D9-7087332E3318}" type="slidenum">
              <a:rPr lang="en-IN" smtClean="0"/>
              <a:t>‹#›</a:t>
            </a:fld>
            <a:endParaRPr lang="en-IN"/>
          </a:p>
        </p:txBody>
      </p:sp>
      <p:grpSp>
        <p:nvGrpSpPr>
          <p:cNvPr id="13" name="Group 12"/>
          <p:cNvGrpSpPr/>
          <p:nvPr userDrawn="1"/>
        </p:nvGrpSpPr>
        <p:grpSpPr>
          <a:xfrm>
            <a:off x="9842217" y="17837"/>
            <a:ext cx="2313924" cy="600635"/>
            <a:chOff x="9682912" y="8965"/>
            <a:chExt cx="2402541" cy="600635"/>
          </a:xfrm>
        </p:grpSpPr>
        <p:sp>
          <p:nvSpPr>
            <p:cNvPr id="14" name="Rounded Rectangle 13"/>
            <p:cNvSpPr/>
            <p:nvPr userDrawn="1"/>
          </p:nvSpPr>
          <p:spPr>
            <a:xfrm>
              <a:off x="9682912" y="8965"/>
              <a:ext cx="2402541" cy="600635"/>
            </a:xfrm>
            <a:prstGeom prst="round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mj-lt"/>
              </a:endParaRPr>
            </a:p>
          </p:txBody>
        </p:sp>
        <p:sp>
          <p:nvSpPr>
            <p:cNvPr id="15" name="object 7"/>
            <p:cNvSpPr txBox="1"/>
            <p:nvPr userDrawn="1"/>
          </p:nvSpPr>
          <p:spPr>
            <a:xfrm>
              <a:off x="9803934" y="193190"/>
              <a:ext cx="2160495" cy="223220"/>
            </a:xfrm>
            <a:prstGeom prst="rect">
              <a:avLst/>
            </a:prstGeom>
          </p:spPr>
          <p:txBody>
            <a:bodyPr wrap="square" lIns="0" tIns="7701" rIns="0" bIns="0">
              <a:spAutoFit/>
            </a:bodyPr>
            <a:lstStyle/>
            <a:p>
              <a:pPr marL="7701" algn="ctr">
                <a:spcBef>
                  <a:spcPts val="61"/>
                </a:spcBef>
                <a:defRPr/>
              </a:pPr>
              <a:r>
                <a:rPr sz="1400" b="1" i="1" spc="-3" dirty="0">
                  <a:solidFill>
                    <a:srgbClr val="422C75"/>
                  </a:solidFill>
                  <a:latin typeface="Bookman Old Style" panose="02050604050505020204" pitchFamily="18" charset="0"/>
                  <a:ea typeface="ＭＳ Ｐゴシック" charset="0"/>
                  <a:cs typeface="Playfair Display"/>
                </a:rPr>
                <a:t>Go, change </a:t>
              </a:r>
              <a:r>
                <a:rPr sz="1400" b="1" i="1" dirty="0">
                  <a:solidFill>
                    <a:srgbClr val="422C75"/>
                  </a:solidFill>
                  <a:latin typeface="Bookman Old Style" panose="02050604050505020204" pitchFamily="18" charset="0"/>
                  <a:ea typeface="ＭＳ Ｐゴシック" charset="0"/>
                  <a:cs typeface="Playfair Display"/>
                </a:rPr>
                <a:t>the</a:t>
              </a:r>
              <a:r>
                <a:rPr sz="1400" b="1" i="1" spc="-49" dirty="0">
                  <a:solidFill>
                    <a:srgbClr val="422C75"/>
                  </a:solidFill>
                  <a:latin typeface="Bookman Old Style" panose="02050604050505020204" pitchFamily="18" charset="0"/>
                  <a:ea typeface="ＭＳ Ｐゴシック" charset="0"/>
                  <a:cs typeface="Playfair Display"/>
                </a:rPr>
                <a:t> </a:t>
              </a:r>
              <a:r>
                <a:rPr sz="1400" b="1" i="1" spc="-3" dirty="0">
                  <a:solidFill>
                    <a:srgbClr val="422C75"/>
                  </a:solidFill>
                  <a:latin typeface="Bookman Old Style" panose="02050604050505020204" pitchFamily="18" charset="0"/>
                  <a:ea typeface="ＭＳ Ｐゴシック" charset="0"/>
                  <a:cs typeface="Playfair Display"/>
                </a:rPr>
                <a:t>world</a:t>
              </a:r>
              <a:endParaRPr sz="1400" b="1" dirty="0">
                <a:latin typeface="Bookman Old Style" panose="02050604050505020204" pitchFamily="18" charset="0"/>
                <a:ea typeface="ＭＳ Ｐゴシック" charset="0"/>
                <a:cs typeface="Playfair Display"/>
              </a:endParaRPr>
            </a:p>
          </p:txBody>
        </p:sp>
      </p:grpSp>
    </p:spTree>
    <p:extLst>
      <p:ext uri="{BB962C8B-B14F-4D97-AF65-F5344CB8AC3E}">
        <p14:creationId xmlns:p14="http://schemas.microsoft.com/office/powerpoint/2010/main" val="98668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257AAB-62FA-4E63-A1CB-E899253470D4}" type="datetime2">
              <a:rPr lang="en-IN" smtClean="0"/>
              <a:t>Thursday, 28 March 2024</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IN" dirty="0"/>
              <a:t>Dept. of Artificial Intelligence and Machine Learning</a:t>
            </a:r>
          </a:p>
        </p:txBody>
      </p:sp>
      <p:sp>
        <p:nvSpPr>
          <p:cNvPr id="7" name="Slide Number Placeholder 6"/>
          <p:cNvSpPr>
            <a:spLocks noGrp="1"/>
          </p:cNvSpPr>
          <p:nvPr>
            <p:ph type="sldNum" sz="quarter" idx="12"/>
          </p:nvPr>
        </p:nvSpPr>
        <p:spPr/>
        <p:txBody>
          <a:bodyPr/>
          <a:lstStyle/>
          <a:p>
            <a:fld id="{9BA15CD2-76D6-4EFE-91D9-7087332E3318}" type="slidenum">
              <a:rPr lang="en-IN" smtClean="0"/>
              <a:t>‹#›</a:t>
            </a:fld>
            <a:endParaRPr lang="en-IN"/>
          </a:p>
        </p:txBody>
      </p:sp>
    </p:spTree>
    <p:extLst>
      <p:ext uri="{BB962C8B-B14F-4D97-AF65-F5344CB8AC3E}">
        <p14:creationId xmlns:p14="http://schemas.microsoft.com/office/powerpoint/2010/main" val="71507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A669A-B718-43CF-9FBE-692446A8377C}" type="datetime2">
              <a:rPr lang="en-IN" smtClean="0"/>
              <a:t>Thursday, 28 March 2024</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5CD2-76D6-4EFE-91D9-7087332E3318}" type="slidenum">
              <a:rPr lang="en-IN" smtClean="0"/>
              <a:t>‹#›</a:t>
            </a:fld>
            <a:endParaRPr lang="en-IN"/>
          </a:p>
        </p:txBody>
      </p:sp>
    </p:spTree>
    <p:extLst>
      <p:ext uri="{BB962C8B-B14F-4D97-AF65-F5344CB8AC3E}">
        <p14:creationId xmlns:p14="http://schemas.microsoft.com/office/powerpoint/2010/main" val="362659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journal/procedia-computer-science" TargetMode="External"/><Relationship Id="rId2" Type="http://schemas.openxmlformats.org/officeDocument/2006/relationships/hyperlink" Target="http://dx.doi.org/10.13140/RG.2.2.27657.98408" TargetMode="External"/><Relationship Id="rId1" Type="http://schemas.openxmlformats.org/officeDocument/2006/relationships/slideLayout" Target="../slideLayouts/slideLayout2.xml"/><Relationship Id="rId4" Type="http://schemas.openxmlformats.org/officeDocument/2006/relationships/hyperlink" Target="https://www.sciencedirect.com/journal/procedia-computer-science/vol/174/suppl/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82CDC3-BC07-D203-8C16-0820BCEBBBFF}"/>
              </a:ext>
            </a:extLst>
          </p:cNvPr>
          <p:cNvSpPr txBox="1">
            <a:spLocks/>
          </p:cNvSpPr>
          <p:nvPr/>
        </p:nvSpPr>
        <p:spPr>
          <a:xfrm>
            <a:off x="2377712" y="3576819"/>
            <a:ext cx="7809036" cy="27151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rgbClr val="002060"/>
                </a:solidFill>
                <a:latin typeface="Bookman Old Style" panose="02050604050505020204" pitchFamily="18" charset="0"/>
                <a:ea typeface="+mj-ea"/>
                <a:cs typeface="+mj-cs"/>
              </a:defRPr>
            </a:lvl1pPr>
          </a:lstStyle>
          <a:p>
            <a:pPr>
              <a:lnSpc>
                <a:spcPct val="150000"/>
              </a:lnSpc>
            </a:pPr>
            <a:r>
              <a:rPr lang="en-IN" sz="2800" b="1" dirty="0">
                <a:solidFill>
                  <a:schemeClr val="accent6">
                    <a:lumMod val="75000"/>
                  </a:schemeClr>
                </a:solidFill>
              </a:rPr>
              <a:t>Presented by</a:t>
            </a:r>
          </a:p>
          <a:p>
            <a:pPr>
              <a:lnSpc>
                <a:spcPct val="150000"/>
              </a:lnSpc>
            </a:pPr>
            <a:r>
              <a:rPr lang="en-IN" sz="2800" b="1" dirty="0" err="1">
                <a:solidFill>
                  <a:schemeClr val="accent6">
                    <a:lumMod val="75000"/>
                  </a:schemeClr>
                </a:solidFill>
              </a:rPr>
              <a:t>Shivaraj</a:t>
            </a:r>
            <a:r>
              <a:rPr lang="en-IN" sz="2800" b="1" dirty="0">
                <a:solidFill>
                  <a:schemeClr val="accent6">
                    <a:lumMod val="75000"/>
                  </a:schemeClr>
                </a:solidFill>
              </a:rPr>
              <a:t> </a:t>
            </a:r>
            <a:r>
              <a:rPr lang="en-IN" sz="2800" b="1" dirty="0" err="1">
                <a:solidFill>
                  <a:schemeClr val="accent6">
                    <a:lumMod val="75000"/>
                  </a:schemeClr>
                </a:solidFill>
              </a:rPr>
              <a:t>Chawan</a:t>
            </a:r>
            <a:r>
              <a:rPr lang="en-IN" sz="2800" b="1" dirty="0">
                <a:solidFill>
                  <a:schemeClr val="accent6">
                    <a:lumMod val="75000"/>
                  </a:schemeClr>
                </a:solidFill>
              </a:rPr>
              <a:t>(1RV22CS185)</a:t>
            </a:r>
          </a:p>
          <a:p>
            <a:pPr>
              <a:lnSpc>
                <a:spcPct val="150000"/>
              </a:lnSpc>
            </a:pPr>
            <a:r>
              <a:rPr lang="en-IN" sz="2800" b="1" dirty="0">
                <a:solidFill>
                  <a:schemeClr val="accent6">
                    <a:lumMod val="75000"/>
                  </a:schemeClr>
                </a:solidFill>
              </a:rPr>
              <a:t>Shrinidhi I (1RV22CS193)</a:t>
            </a:r>
          </a:p>
          <a:p>
            <a:pPr>
              <a:lnSpc>
                <a:spcPct val="150000"/>
              </a:lnSpc>
            </a:pPr>
            <a:r>
              <a:rPr lang="en-IN" sz="2800" b="1" dirty="0">
                <a:solidFill>
                  <a:schemeClr val="accent6">
                    <a:lumMod val="75000"/>
                  </a:schemeClr>
                </a:solidFill>
              </a:rPr>
              <a:t>Suraj </a:t>
            </a:r>
            <a:r>
              <a:rPr lang="en-IN" sz="2800" b="1" dirty="0" err="1">
                <a:solidFill>
                  <a:schemeClr val="accent6">
                    <a:lumMod val="75000"/>
                  </a:schemeClr>
                </a:solidFill>
              </a:rPr>
              <a:t>Chanaveeragoudra</a:t>
            </a:r>
            <a:r>
              <a:rPr lang="en-IN" sz="2800" b="1" dirty="0">
                <a:solidFill>
                  <a:schemeClr val="accent6">
                    <a:lumMod val="75000"/>
                  </a:schemeClr>
                </a:solidFill>
              </a:rPr>
              <a:t> (1RV22CS211)</a:t>
            </a:r>
          </a:p>
          <a:p>
            <a:endParaRPr lang="en-IN" sz="2800" b="1" dirty="0">
              <a:solidFill>
                <a:schemeClr val="accent6">
                  <a:lumMod val="75000"/>
                </a:schemeClr>
              </a:solidFill>
            </a:endParaRPr>
          </a:p>
        </p:txBody>
      </p:sp>
      <p:sp>
        <p:nvSpPr>
          <p:cNvPr id="4" name="Title 1">
            <a:extLst>
              <a:ext uri="{FF2B5EF4-FFF2-40B4-BE49-F238E27FC236}">
                <a16:creationId xmlns:a16="http://schemas.microsoft.com/office/drawing/2014/main" id="{CB05F0D8-F7C4-B4FA-4414-6A776928DB8F}"/>
              </a:ext>
            </a:extLst>
          </p:cNvPr>
          <p:cNvSpPr txBox="1">
            <a:spLocks/>
          </p:cNvSpPr>
          <p:nvPr/>
        </p:nvSpPr>
        <p:spPr>
          <a:xfrm>
            <a:off x="4062882" y="5272239"/>
            <a:ext cx="6284276" cy="13643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rgbClr val="002060"/>
                </a:solidFill>
                <a:latin typeface="Bookman Old Style" panose="02050604050505020204" pitchFamily="18" charset="0"/>
                <a:ea typeface="+mj-ea"/>
                <a:cs typeface="+mj-cs"/>
              </a:defRPr>
            </a:lvl1pPr>
          </a:lstStyle>
          <a:p>
            <a:endParaRPr lang="en-IN" sz="1400" b="1" dirty="0">
              <a:solidFill>
                <a:srgbClr val="7030A0"/>
              </a:solidFill>
            </a:endParaRPr>
          </a:p>
        </p:txBody>
      </p:sp>
      <p:sp>
        <p:nvSpPr>
          <p:cNvPr id="5" name="Title 1">
            <a:extLst>
              <a:ext uri="{FF2B5EF4-FFF2-40B4-BE49-F238E27FC236}">
                <a16:creationId xmlns:a16="http://schemas.microsoft.com/office/drawing/2014/main" id="{C875A314-2F7F-9AC7-40E4-367B6B67CEB4}"/>
              </a:ext>
            </a:extLst>
          </p:cNvPr>
          <p:cNvSpPr txBox="1">
            <a:spLocks/>
          </p:cNvSpPr>
          <p:nvPr/>
        </p:nvSpPr>
        <p:spPr>
          <a:xfrm>
            <a:off x="2377712" y="2649009"/>
            <a:ext cx="8948095" cy="6321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rgbClr val="002060"/>
                </a:solidFill>
                <a:latin typeface="Bookman Old Style" panose="02050604050505020204" pitchFamily="18" charset="0"/>
                <a:ea typeface="+mj-ea"/>
                <a:cs typeface="+mj-cs"/>
              </a:defRPr>
            </a:lvl1pPr>
          </a:lstStyle>
          <a:p>
            <a:r>
              <a:rPr lang="en-US" sz="3600" b="1" dirty="0">
                <a:solidFill>
                  <a:srgbClr val="FF0000"/>
                </a:solidFill>
              </a:rPr>
              <a:t>H</a:t>
            </a:r>
            <a:r>
              <a:rPr lang="en-IN" sz="3600" b="1" dirty="0" err="1">
                <a:solidFill>
                  <a:srgbClr val="FF0000"/>
                </a:solidFill>
              </a:rPr>
              <a:t>ouse</a:t>
            </a:r>
            <a:r>
              <a:rPr lang="en-IN" sz="3600" b="1" dirty="0">
                <a:solidFill>
                  <a:srgbClr val="FF0000"/>
                </a:solidFill>
              </a:rPr>
              <a:t> price prediction model</a:t>
            </a:r>
          </a:p>
        </p:txBody>
      </p:sp>
    </p:spTree>
    <p:extLst>
      <p:ext uri="{BB962C8B-B14F-4D97-AF65-F5344CB8AC3E}">
        <p14:creationId xmlns:p14="http://schemas.microsoft.com/office/powerpoint/2010/main" val="35889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AF6C-11A7-5679-33AC-604C4301C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D383C-8D5D-A6AA-29E1-1843EBE034BB}"/>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latin typeface="Consolas" panose="020B0609020204030204" pitchFamily="49" charset="0"/>
              </a:rPr>
              <a:t>Usage of Maths in models</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8AC19003-1122-B764-CCB2-8A4B0F038519}"/>
              </a:ext>
            </a:extLst>
          </p:cNvPr>
          <p:cNvSpPr>
            <a:spLocks noGrp="1"/>
          </p:cNvSpPr>
          <p:nvPr>
            <p:ph idx="1"/>
          </p:nvPr>
        </p:nvSpPr>
        <p:spPr>
          <a:xfrm>
            <a:off x="174812" y="699173"/>
            <a:ext cx="11842376" cy="5379104"/>
          </a:xfrm>
        </p:spPr>
        <p:txBody>
          <a:bodyPr>
            <a:normAutofit fontScale="25000" lnSpcReduction="20000"/>
          </a:bodyPr>
          <a:lstStyle/>
          <a:p>
            <a:pPr marL="0" indent="0">
              <a:buNone/>
            </a:pPr>
            <a:r>
              <a:rPr lang="en-US" sz="7200" b="1" u="sng" dirty="0">
                <a:solidFill>
                  <a:schemeClr val="tx1"/>
                </a:solidFill>
                <a:latin typeface="Constantia" panose="02030602050306030303" pitchFamily="18" charset="0"/>
              </a:rPr>
              <a:t>Linear Algebra:</a:t>
            </a:r>
          </a:p>
          <a:p>
            <a:pPr algn="just">
              <a:lnSpc>
                <a:spcPct val="170000"/>
              </a:lnSpc>
            </a:pPr>
            <a:r>
              <a:rPr lang="en-US" sz="7200" b="1" i="0" dirty="0">
                <a:solidFill>
                  <a:srgbClr val="0D0D0D"/>
                </a:solidFill>
                <a:effectLst/>
                <a:latin typeface="Söhne"/>
              </a:rPr>
              <a:t>Matrix Operations</a:t>
            </a:r>
            <a:r>
              <a:rPr lang="en-US" sz="7200" b="0" i="0" dirty="0">
                <a:solidFill>
                  <a:srgbClr val="0D0D0D"/>
                </a:solidFill>
                <a:effectLst/>
                <a:latin typeface="Söhne"/>
              </a:rPr>
              <a:t>:</a:t>
            </a:r>
          </a:p>
          <a:p>
            <a:pPr lvl="1" algn="just">
              <a:lnSpc>
                <a:spcPct val="170000"/>
              </a:lnSpc>
            </a:pPr>
            <a:r>
              <a:rPr lang="en-US" sz="7200" b="0" i="0" dirty="0">
                <a:solidFill>
                  <a:srgbClr val="0D0D0D"/>
                </a:solidFill>
                <a:effectLst/>
                <a:latin typeface="Söhne"/>
              </a:rPr>
              <a:t>All models involve matrix operations for efficient computation, such as dot products, matrix-vector multiplication, and matrix-matrix multiplication.</a:t>
            </a:r>
          </a:p>
          <a:p>
            <a:pPr lvl="1" algn="just">
              <a:lnSpc>
                <a:spcPct val="170000"/>
              </a:lnSpc>
            </a:pPr>
            <a:r>
              <a:rPr lang="en-US" sz="7200" b="0" i="0" dirty="0">
                <a:solidFill>
                  <a:srgbClr val="0D0D0D"/>
                </a:solidFill>
                <a:effectLst/>
                <a:latin typeface="Söhne"/>
              </a:rPr>
              <a:t>Matrix decomposition techniques like Singular Value Decomposition (SVD) and QR decomposition are used in various machine learning algorithms for feature extraction, regularization, and model interpretation. For instance, in </a:t>
            </a:r>
            <a:r>
              <a:rPr lang="en-US" sz="7200" b="0" i="0" dirty="0" err="1">
                <a:solidFill>
                  <a:srgbClr val="0D0D0D"/>
                </a:solidFill>
                <a:effectLst/>
                <a:latin typeface="Söhne"/>
              </a:rPr>
              <a:t>XGBoost</a:t>
            </a:r>
            <a:r>
              <a:rPr lang="en-US" sz="7200" b="0" i="0" dirty="0">
                <a:solidFill>
                  <a:srgbClr val="0D0D0D"/>
                </a:solidFill>
                <a:effectLst/>
                <a:latin typeface="Söhne"/>
              </a:rPr>
              <a:t>, matrix decomposition may be used internally to optimize the objective function and perform feature selection</a:t>
            </a:r>
          </a:p>
          <a:p>
            <a:pPr algn="just">
              <a:lnSpc>
                <a:spcPct val="170000"/>
              </a:lnSpc>
            </a:pPr>
            <a:r>
              <a:rPr lang="en-US" sz="7200" b="1" i="0" dirty="0">
                <a:solidFill>
                  <a:srgbClr val="0D0D0D"/>
                </a:solidFill>
                <a:effectLst/>
                <a:latin typeface="Söhne"/>
              </a:rPr>
              <a:t>Vectorization</a:t>
            </a:r>
            <a:r>
              <a:rPr lang="en-US" sz="7200" b="0" i="0" dirty="0">
                <a:solidFill>
                  <a:srgbClr val="0D0D0D"/>
                </a:solidFill>
                <a:effectLst/>
                <a:latin typeface="Söhne"/>
              </a:rPr>
              <a:t>:</a:t>
            </a:r>
          </a:p>
          <a:p>
            <a:pPr lvl="1" algn="just">
              <a:lnSpc>
                <a:spcPct val="170000"/>
              </a:lnSpc>
            </a:pPr>
            <a:r>
              <a:rPr lang="en-US" sz="7200" b="0" i="0" dirty="0">
                <a:solidFill>
                  <a:srgbClr val="0D0D0D"/>
                </a:solidFill>
                <a:effectLst/>
                <a:latin typeface="Söhne"/>
              </a:rPr>
              <a:t>Machine learning algorithms often benefit from vectorized computations to speed up calculations, utilizing libraries optimized for linear algebra operations.</a:t>
            </a:r>
          </a:p>
          <a:p>
            <a:pPr lvl="1" algn="just">
              <a:lnSpc>
                <a:spcPct val="170000"/>
              </a:lnSpc>
            </a:pPr>
            <a:r>
              <a:rPr lang="en-US" sz="7200" b="0" i="0" dirty="0">
                <a:solidFill>
                  <a:srgbClr val="0D0D0D"/>
                </a:solidFill>
                <a:effectLst/>
                <a:latin typeface="Söhne"/>
              </a:rPr>
              <a:t>Vectorization helps in performing computations on large datasets efficiently, improving the training and prediction speed of models.</a:t>
            </a:r>
          </a:p>
          <a:p>
            <a:pPr marL="0" indent="0">
              <a:buNone/>
            </a:pPr>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0D83C319-12D1-95A2-6E17-9856EAC57833}"/>
              </a:ext>
            </a:extLst>
          </p:cNvPr>
          <p:cNvSpPr>
            <a:spLocks noGrp="1"/>
          </p:cNvSpPr>
          <p:nvPr>
            <p:ph type="dt" sz="half" idx="10"/>
          </p:nvPr>
        </p:nvSpPr>
        <p:spPr>
          <a:xfrm>
            <a:off x="0" y="6495263"/>
            <a:ext cx="2743200" cy="365125"/>
          </a:xfrm>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C7AED20B-045E-EC67-6830-1144AD0F4CF5}"/>
              </a:ext>
            </a:extLst>
          </p:cNvPr>
          <p:cNvSpPr>
            <a:spLocks noGrp="1"/>
          </p:cNvSpPr>
          <p:nvPr>
            <p:ph type="sldNum" sz="quarter" idx="12"/>
          </p:nvPr>
        </p:nvSpPr>
        <p:spPr/>
        <p:txBody>
          <a:bodyPr/>
          <a:lstStyle/>
          <a:p>
            <a:fld id="{9BA15CD2-76D6-4EFE-91D9-7087332E3318}" type="slidenum">
              <a:rPr lang="en-IN" smtClean="0"/>
              <a:pPr/>
              <a:t>10</a:t>
            </a:fld>
            <a:endParaRPr lang="en-IN" dirty="0"/>
          </a:p>
        </p:txBody>
      </p:sp>
    </p:spTree>
    <p:extLst>
      <p:ext uri="{BB962C8B-B14F-4D97-AF65-F5344CB8AC3E}">
        <p14:creationId xmlns:p14="http://schemas.microsoft.com/office/powerpoint/2010/main" val="80739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C3B4-2453-FFF0-E294-60FC86C817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3FECA-F7FE-CD98-312A-1BD049F41236}"/>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latin typeface="Consolas" panose="020B0609020204030204" pitchFamily="49" charset="0"/>
              </a:rPr>
              <a:t>Usage of Maths in models</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5D5E3D56-6934-4E8B-B61B-F2995B534D1B}"/>
              </a:ext>
            </a:extLst>
          </p:cNvPr>
          <p:cNvSpPr>
            <a:spLocks noGrp="1"/>
          </p:cNvSpPr>
          <p:nvPr>
            <p:ph idx="1"/>
          </p:nvPr>
        </p:nvSpPr>
        <p:spPr>
          <a:xfrm>
            <a:off x="174812" y="968100"/>
            <a:ext cx="11842376" cy="5379104"/>
          </a:xfrm>
        </p:spPr>
        <p:txBody>
          <a:bodyPr>
            <a:normAutofit fontScale="62500" lnSpcReduction="20000"/>
          </a:bodyPr>
          <a:lstStyle/>
          <a:p>
            <a:pPr marL="0" indent="0">
              <a:lnSpc>
                <a:spcPct val="170000"/>
              </a:lnSpc>
              <a:buNone/>
            </a:pPr>
            <a:r>
              <a:rPr lang="en-US" sz="3600" b="1" u="sng" dirty="0">
                <a:solidFill>
                  <a:schemeClr val="tx1"/>
                </a:solidFill>
                <a:latin typeface="Constantia" panose="02030602050306030303" pitchFamily="18" charset="0"/>
              </a:rPr>
              <a:t>Statistical concepts:</a:t>
            </a:r>
          </a:p>
          <a:p>
            <a:pPr>
              <a:lnSpc>
                <a:spcPct val="170000"/>
              </a:lnSpc>
            </a:pPr>
            <a:r>
              <a:rPr lang="en-US" b="1" i="0" dirty="0">
                <a:solidFill>
                  <a:srgbClr val="0D0D0D"/>
                </a:solidFill>
                <a:effectLst/>
                <a:latin typeface="Söhne"/>
              </a:rPr>
              <a:t>Probability Distributions</a:t>
            </a:r>
            <a:r>
              <a:rPr lang="en-US" b="0" i="0" dirty="0">
                <a:solidFill>
                  <a:srgbClr val="0D0D0D"/>
                </a:solidFill>
                <a:effectLst/>
                <a:latin typeface="Söhne"/>
              </a:rPr>
              <a:t>:</a:t>
            </a:r>
          </a:p>
          <a:p>
            <a:pPr lvl="1">
              <a:lnSpc>
                <a:spcPct val="170000"/>
              </a:lnSpc>
            </a:pPr>
            <a:r>
              <a:rPr lang="en-US" b="0" i="0" dirty="0">
                <a:solidFill>
                  <a:srgbClr val="0D0D0D"/>
                </a:solidFill>
                <a:effectLst/>
                <a:latin typeface="Söhne"/>
              </a:rPr>
              <a:t>Probability distributions are fundamental in understanding the assumptions and behavior of machine learning models.</a:t>
            </a:r>
          </a:p>
          <a:p>
            <a:pPr lvl="1">
              <a:lnSpc>
                <a:spcPct val="170000"/>
              </a:lnSpc>
            </a:pPr>
            <a:r>
              <a:rPr lang="en-US" b="0" i="0" dirty="0">
                <a:solidFill>
                  <a:srgbClr val="0D0D0D"/>
                </a:solidFill>
                <a:effectLst/>
                <a:latin typeface="Söhne"/>
              </a:rPr>
              <a:t>For instance, in SVR, the choice of kernel function (e.g., linear, polynomial, Gaussian) defines the implicit probability distribution over the input space.</a:t>
            </a:r>
          </a:p>
          <a:p>
            <a:pPr>
              <a:lnSpc>
                <a:spcPct val="170000"/>
              </a:lnSpc>
            </a:pPr>
            <a:r>
              <a:rPr lang="en-US" b="1" i="0" dirty="0">
                <a:solidFill>
                  <a:srgbClr val="0D0D0D"/>
                </a:solidFill>
                <a:effectLst/>
                <a:latin typeface="Söhne"/>
              </a:rPr>
              <a:t>Regression Analysis</a:t>
            </a:r>
            <a:r>
              <a:rPr lang="en-US" b="0" i="0" dirty="0">
                <a:solidFill>
                  <a:srgbClr val="0D0D0D"/>
                </a:solidFill>
                <a:effectLst/>
                <a:latin typeface="Söhne"/>
              </a:rPr>
              <a:t>:</a:t>
            </a:r>
          </a:p>
          <a:p>
            <a:pPr lvl="1">
              <a:lnSpc>
                <a:spcPct val="170000"/>
              </a:lnSpc>
            </a:pPr>
            <a:r>
              <a:rPr lang="en-US" b="0" i="0" dirty="0">
                <a:solidFill>
                  <a:srgbClr val="0D0D0D"/>
                </a:solidFill>
                <a:effectLst/>
                <a:latin typeface="Söhne"/>
              </a:rPr>
              <a:t>All the mentioned models are regression techniques, aiming to predict continuous target variables based on input features.</a:t>
            </a:r>
          </a:p>
          <a:p>
            <a:pPr lvl="1">
              <a:lnSpc>
                <a:spcPct val="170000"/>
              </a:lnSpc>
            </a:pPr>
            <a:r>
              <a:rPr lang="en-US" b="0" i="0" dirty="0">
                <a:solidFill>
                  <a:srgbClr val="0D0D0D"/>
                </a:solidFill>
                <a:effectLst/>
                <a:latin typeface="Söhne"/>
              </a:rPr>
              <a:t>They rely on statistical regression analysis principles to estimate the relationship between predictors and the target variable..</a:t>
            </a:r>
          </a:p>
          <a:p>
            <a:pPr>
              <a:lnSpc>
                <a:spcPct val="170000"/>
              </a:lnSpc>
            </a:pPr>
            <a:r>
              <a:rPr lang="en-US" b="1" i="0" dirty="0">
                <a:solidFill>
                  <a:srgbClr val="0D0D0D"/>
                </a:solidFill>
                <a:effectLst/>
                <a:latin typeface="Söhne"/>
              </a:rPr>
              <a:t>Residual Analysis</a:t>
            </a:r>
            <a:r>
              <a:rPr lang="en-US" b="0" i="0" dirty="0">
                <a:solidFill>
                  <a:srgbClr val="0D0D0D"/>
                </a:solidFill>
                <a:effectLst/>
                <a:latin typeface="Söhne"/>
              </a:rPr>
              <a:t>:</a:t>
            </a:r>
          </a:p>
          <a:p>
            <a:pPr lvl="1">
              <a:lnSpc>
                <a:spcPct val="170000"/>
              </a:lnSpc>
            </a:pPr>
            <a:r>
              <a:rPr lang="en-US" b="0" i="0" dirty="0">
                <a:solidFill>
                  <a:srgbClr val="0D0D0D"/>
                </a:solidFill>
                <a:effectLst/>
                <a:latin typeface="Söhne"/>
              </a:rPr>
              <a:t>Residual analysis is crucial for assessing the goodness-of-fit of regression models and identifying patterns in model errors.</a:t>
            </a:r>
          </a:p>
          <a:p>
            <a:pPr lvl="1">
              <a:lnSpc>
                <a:spcPct val="170000"/>
              </a:lnSpc>
            </a:pPr>
            <a:r>
              <a:rPr lang="en-US" b="0" i="0" dirty="0">
                <a:solidFill>
                  <a:srgbClr val="0D0D0D"/>
                </a:solidFill>
                <a:effectLst/>
                <a:latin typeface="Söhne"/>
              </a:rPr>
              <a:t>Residuals are often examined to check for violations of model assumptions, such as homoscedasticity and normality of errors.</a:t>
            </a:r>
          </a:p>
          <a:p>
            <a:pPr marL="0" indent="0">
              <a:buNone/>
            </a:pPr>
            <a:endParaRPr lang="en-US" sz="2400" b="1" u="sng" dirty="0">
              <a:solidFill>
                <a:schemeClr val="tx1"/>
              </a:solidFill>
              <a:latin typeface="Constantia" panose="02030602050306030303" pitchFamily="18" charset="0"/>
            </a:endParaRPr>
          </a:p>
          <a:p>
            <a:pPr marL="0" indent="0">
              <a:buNone/>
            </a:pPr>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91E4BDAD-6D94-6CFD-E540-CDA61B2A5A0B}"/>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24509DC7-D413-E366-C721-BE2546616899}"/>
              </a:ext>
            </a:extLst>
          </p:cNvPr>
          <p:cNvSpPr>
            <a:spLocks noGrp="1"/>
          </p:cNvSpPr>
          <p:nvPr>
            <p:ph type="sldNum" sz="quarter" idx="12"/>
          </p:nvPr>
        </p:nvSpPr>
        <p:spPr/>
        <p:txBody>
          <a:bodyPr/>
          <a:lstStyle/>
          <a:p>
            <a:fld id="{9BA15CD2-76D6-4EFE-91D9-7087332E3318}" type="slidenum">
              <a:rPr lang="en-IN" smtClean="0"/>
              <a:pPr/>
              <a:t>11</a:t>
            </a:fld>
            <a:endParaRPr lang="en-IN" dirty="0"/>
          </a:p>
        </p:txBody>
      </p:sp>
    </p:spTree>
    <p:extLst>
      <p:ext uri="{BB962C8B-B14F-4D97-AF65-F5344CB8AC3E}">
        <p14:creationId xmlns:p14="http://schemas.microsoft.com/office/powerpoint/2010/main" val="367813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F0245-0671-D75F-DC58-2F0F9D0F4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E38F2-7345-08CE-27DD-A9461D13C56A}"/>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latin typeface="Consolas" panose="020B0609020204030204" pitchFamily="49" charset="0"/>
              </a:rPr>
              <a:t>Usage of Maths in models</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93B9F282-5809-5D3F-2CBC-03DECE0C0BCE}"/>
              </a:ext>
            </a:extLst>
          </p:cNvPr>
          <p:cNvSpPr>
            <a:spLocks noGrp="1"/>
          </p:cNvSpPr>
          <p:nvPr>
            <p:ph idx="1"/>
          </p:nvPr>
        </p:nvSpPr>
        <p:spPr>
          <a:xfrm>
            <a:off x="174812" y="968100"/>
            <a:ext cx="11842376" cy="5379104"/>
          </a:xfrm>
        </p:spPr>
        <p:txBody>
          <a:bodyPr>
            <a:normAutofit fontScale="85000" lnSpcReduction="10000"/>
          </a:bodyPr>
          <a:lstStyle/>
          <a:p>
            <a:pPr marL="0" indent="0">
              <a:lnSpc>
                <a:spcPct val="150000"/>
              </a:lnSpc>
              <a:buNone/>
            </a:pPr>
            <a:r>
              <a:rPr lang="en-US" sz="3600" b="1" u="sng" dirty="0">
                <a:solidFill>
                  <a:schemeClr val="tx1"/>
                </a:solidFill>
                <a:latin typeface="Constantia" panose="02030602050306030303" pitchFamily="18" charset="0"/>
              </a:rPr>
              <a:t>Statistical concepts:</a:t>
            </a:r>
          </a:p>
          <a:p>
            <a:pPr>
              <a:lnSpc>
                <a:spcPct val="150000"/>
              </a:lnSpc>
            </a:pPr>
            <a:r>
              <a:rPr lang="en-US" b="1" i="0" dirty="0">
                <a:solidFill>
                  <a:srgbClr val="0D0D0D"/>
                </a:solidFill>
                <a:effectLst/>
                <a:latin typeface="Söhne"/>
              </a:rPr>
              <a:t>Model Evaluation Metrics</a:t>
            </a:r>
            <a:r>
              <a:rPr lang="en-US" b="0" i="0" dirty="0">
                <a:solidFill>
                  <a:srgbClr val="0D0D0D"/>
                </a:solidFill>
                <a:effectLst/>
                <a:latin typeface="Söhne"/>
              </a:rPr>
              <a:t>:</a:t>
            </a:r>
          </a:p>
          <a:p>
            <a:pPr lvl="1">
              <a:lnSpc>
                <a:spcPct val="150000"/>
              </a:lnSpc>
            </a:pPr>
            <a:r>
              <a:rPr lang="en-US" b="0" i="0" dirty="0">
                <a:solidFill>
                  <a:srgbClr val="0D0D0D"/>
                </a:solidFill>
                <a:effectLst/>
                <a:latin typeface="Söhne"/>
              </a:rPr>
              <a:t>Statistical metrics such as Mean Squared Error (MSE), Root Mean Squared Error (RMSE), Mean Absolute Error (MAE), and </a:t>
            </a:r>
            <a:r>
              <a:rPr lang="en-US" b="0" i="1" dirty="0">
                <a:solidFill>
                  <a:srgbClr val="0D0D0D"/>
                </a:solidFill>
                <a:effectLst/>
                <a:latin typeface="KaTeX_Math"/>
              </a:rPr>
              <a:t>R</a:t>
            </a:r>
            <a:r>
              <a:rPr lang="en-US" baseline="30000" dirty="0">
                <a:solidFill>
                  <a:srgbClr val="0D0D0D"/>
                </a:solidFill>
                <a:latin typeface="KaTeX_Main"/>
              </a:rPr>
              <a:t>2</a:t>
            </a:r>
            <a:r>
              <a:rPr lang="en-US" b="0" i="0" dirty="0">
                <a:solidFill>
                  <a:srgbClr val="0D0D0D"/>
                </a:solidFill>
                <a:effectLst/>
                <a:latin typeface="Söhne"/>
              </a:rPr>
              <a:t> are commonly used to evaluate the performance of regression models.</a:t>
            </a:r>
          </a:p>
          <a:p>
            <a:pPr lvl="1">
              <a:lnSpc>
                <a:spcPct val="150000"/>
              </a:lnSpc>
            </a:pPr>
            <a:r>
              <a:rPr lang="en-US" b="0" i="0" dirty="0">
                <a:solidFill>
                  <a:srgbClr val="0D0D0D"/>
                </a:solidFill>
                <a:effectLst/>
                <a:latin typeface="Söhne"/>
              </a:rPr>
              <a:t>These metrics provide quantitative measures of how well the model predictions align with the actual target values.</a:t>
            </a:r>
          </a:p>
          <a:p>
            <a:pPr>
              <a:lnSpc>
                <a:spcPct val="150000"/>
              </a:lnSpc>
            </a:pPr>
            <a:r>
              <a:rPr lang="en-US" b="1" i="0" dirty="0">
                <a:solidFill>
                  <a:srgbClr val="0D0D0D"/>
                </a:solidFill>
                <a:effectLst/>
                <a:latin typeface="Söhne"/>
              </a:rPr>
              <a:t>Statistical Inference</a:t>
            </a:r>
            <a:r>
              <a:rPr lang="en-US" b="0" i="0" dirty="0">
                <a:solidFill>
                  <a:srgbClr val="0D0D0D"/>
                </a:solidFill>
                <a:effectLst/>
                <a:latin typeface="Söhne"/>
              </a:rPr>
              <a:t>:</a:t>
            </a:r>
          </a:p>
          <a:p>
            <a:pPr lvl="1">
              <a:lnSpc>
                <a:spcPct val="150000"/>
              </a:lnSpc>
            </a:pPr>
            <a:r>
              <a:rPr lang="en-US" b="0" i="0" dirty="0">
                <a:solidFill>
                  <a:srgbClr val="0D0D0D"/>
                </a:solidFill>
                <a:effectLst/>
                <a:latin typeface="Söhne"/>
              </a:rPr>
              <a:t>Statistical inference techniques are used to draw conclusions about the population based on sample data.</a:t>
            </a:r>
          </a:p>
          <a:p>
            <a:pPr lvl="1">
              <a:lnSpc>
                <a:spcPct val="150000"/>
              </a:lnSpc>
            </a:pPr>
            <a:r>
              <a:rPr lang="en-US" b="0" i="0" dirty="0">
                <a:solidFill>
                  <a:srgbClr val="0D0D0D"/>
                </a:solidFill>
                <a:effectLst/>
                <a:latin typeface="Söhne"/>
              </a:rPr>
              <a:t>For example, confidence intervals may be computed to quantify the uncertainty in model predictions or parameter estimates.</a:t>
            </a:r>
          </a:p>
          <a:p>
            <a:pPr marL="0" indent="0">
              <a:buNone/>
            </a:pPr>
            <a:endParaRPr lang="en-US" sz="2400" b="1" u="sng" dirty="0">
              <a:solidFill>
                <a:schemeClr val="tx1"/>
              </a:solidFill>
              <a:latin typeface="Constantia" panose="02030602050306030303" pitchFamily="18" charset="0"/>
            </a:endParaRPr>
          </a:p>
          <a:p>
            <a:pPr marL="0" indent="0">
              <a:buNone/>
            </a:pPr>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B50E545B-BE38-6571-401E-5F9D64C4DF6F}"/>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E7F55AC7-190C-4E2A-F8DC-FC5A1121FDC5}"/>
              </a:ext>
            </a:extLst>
          </p:cNvPr>
          <p:cNvSpPr>
            <a:spLocks noGrp="1"/>
          </p:cNvSpPr>
          <p:nvPr>
            <p:ph type="sldNum" sz="quarter" idx="12"/>
          </p:nvPr>
        </p:nvSpPr>
        <p:spPr/>
        <p:txBody>
          <a:bodyPr/>
          <a:lstStyle/>
          <a:p>
            <a:fld id="{9BA15CD2-76D6-4EFE-91D9-7087332E3318}" type="slidenum">
              <a:rPr lang="en-IN" smtClean="0"/>
              <a:pPr/>
              <a:t>12</a:t>
            </a:fld>
            <a:endParaRPr lang="en-IN" dirty="0"/>
          </a:p>
        </p:txBody>
      </p:sp>
    </p:spTree>
    <p:extLst>
      <p:ext uri="{BB962C8B-B14F-4D97-AF65-F5344CB8AC3E}">
        <p14:creationId xmlns:p14="http://schemas.microsoft.com/office/powerpoint/2010/main" val="73946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70FE8-A587-3C3F-8899-1C6DBD784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D4DC5-8DAB-5BCE-E892-C935C5F063BF}"/>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latin typeface="Consolas" panose="020B0609020204030204" pitchFamily="49" charset="0"/>
              </a:rPr>
              <a:t>Data Set</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4" name="Date Placeholder 3">
            <a:extLst>
              <a:ext uri="{FF2B5EF4-FFF2-40B4-BE49-F238E27FC236}">
                <a16:creationId xmlns:a16="http://schemas.microsoft.com/office/drawing/2014/main" id="{23B91DA1-B193-B1D5-BE58-BD8E35F83A92}"/>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FDE497D-33A3-31C3-8397-22175BDECE6B}"/>
              </a:ext>
            </a:extLst>
          </p:cNvPr>
          <p:cNvSpPr>
            <a:spLocks noGrp="1"/>
          </p:cNvSpPr>
          <p:nvPr>
            <p:ph type="sldNum" sz="quarter" idx="12"/>
          </p:nvPr>
        </p:nvSpPr>
        <p:spPr/>
        <p:txBody>
          <a:bodyPr/>
          <a:lstStyle/>
          <a:p>
            <a:fld id="{9BA15CD2-76D6-4EFE-91D9-7087332E3318}" type="slidenum">
              <a:rPr lang="en-IN" smtClean="0"/>
              <a:pPr/>
              <a:t>13</a:t>
            </a:fld>
            <a:endParaRPr lang="en-IN" dirty="0"/>
          </a:p>
        </p:txBody>
      </p:sp>
      <p:pic>
        <p:nvPicPr>
          <p:cNvPr id="10" name="Picture 9">
            <a:extLst>
              <a:ext uri="{FF2B5EF4-FFF2-40B4-BE49-F238E27FC236}">
                <a16:creationId xmlns:a16="http://schemas.microsoft.com/office/drawing/2014/main" id="{2E577FD8-00F9-64BE-CF8F-3D57064372FD}"/>
              </a:ext>
            </a:extLst>
          </p:cNvPr>
          <p:cNvPicPr>
            <a:picLocks noChangeAspect="1"/>
          </p:cNvPicPr>
          <p:nvPr/>
        </p:nvPicPr>
        <p:blipFill>
          <a:blip r:embed="rId2"/>
          <a:stretch>
            <a:fillRect/>
          </a:stretch>
        </p:blipFill>
        <p:spPr>
          <a:xfrm>
            <a:off x="8123368" y="2857244"/>
            <a:ext cx="3893820" cy="3489960"/>
          </a:xfrm>
          <a:prstGeom prst="rect">
            <a:avLst/>
          </a:prstGeom>
        </p:spPr>
      </p:pic>
      <p:sp>
        <p:nvSpPr>
          <p:cNvPr id="11" name="TextBox 10">
            <a:extLst>
              <a:ext uri="{FF2B5EF4-FFF2-40B4-BE49-F238E27FC236}">
                <a16:creationId xmlns:a16="http://schemas.microsoft.com/office/drawing/2014/main" id="{2B3716D9-06FC-08A0-D417-E8FA1103A543}"/>
              </a:ext>
            </a:extLst>
          </p:cNvPr>
          <p:cNvSpPr txBox="1"/>
          <p:nvPr/>
        </p:nvSpPr>
        <p:spPr>
          <a:xfrm>
            <a:off x="8416212" y="1222310"/>
            <a:ext cx="2547257" cy="369332"/>
          </a:xfrm>
          <a:prstGeom prst="rect">
            <a:avLst/>
          </a:prstGeom>
          <a:noFill/>
        </p:spPr>
        <p:txBody>
          <a:bodyPr wrap="square" rtlCol="0">
            <a:spAutoFit/>
          </a:bodyPr>
          <a:lstStyle/>
          <a:p>
            <a:r>
              <a:rPr lang="en-US" dirty="0"/>
              <a:t>Original Data</a:t>
            </a:r>
            <a:endParaRPr lang="en-IN" dirty="0"/>
          </a:p>
        </p:txBody>
      </p:sp>
      <p:cxnSp>
        <p:nvCxnSpPr>
          <p:cNvPr id="15" name="Straight Arrow Connector 14">
            <a:extLst>
              <a:ext uri="{FF2B5EF4-FFF2-40B4-BE49-F238E27FC236}">
                <a16:creationId xmlns:a16="http://schemas.microsoft.com/office/drawing/2014/main" id="{F6CDE92D-9F17-FF97-8E79-AC1E9855D7DF}"/>
              </a:ext>
            </a:extLst>
          </p:cNvPr>
          <p:cNvCxnSpPr/>
          <p:nvPr/>
        </p:nvCxnSpPr>
        <p:spPr>
          <a:xfrm flipH="1">
            <a:off x="8123181" y="1333500"/>
            <a:ext cx="367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50F226-D99F-B055-1D9F-D1CECEDB2150}"/>
              </a:ext>
            </a:extLst>
          </p:cNvPr>
          <p:cNvSpPr txBox="1"/>
          <p:nvPr/>
        </p:nvSpPr>
        <p:spPr>
          <a:xfrm>
            <a:off x="4068633" y="4646645"/>
            <a:ext cx="3358534" cy="369332"/>
          </a:xfrm>
          <a:prstGeom prst="rect">
            <a:avLst/>
          </a:prstGeom>
          <a:noFill/>
        </p:spPr>
        <p:txBody>
          <a:bodyPr wrap="square" rtlCol="0">
            <a:spAutoFit/>
          </a:bodyPr>
          <a:lstStyle/>
          <a:p>
            <a:r>
              <a:rPr lang="en-US" dirty="0"/>
              <a:t>Cleaned data for model fitting</a:t>
            </a:r>
            <a:endParaRPr lang="en-IN" dirty="0"/>
          </a:p>
        </p:txBody>
      </p:sp>
      <p:cxnSp>
        <p:nvCxnSpPr>
          <p:cNvPr id="18" name="Straight Arrow Connector 17">
            <a:extLst>
              <a:ext uri="{FF2B5EF4-FFF2-40B4-BE49-F238E27FC236}">
                <a16:creationId xmlns:a16="http://schemas.microsoft.com/office/drawing/2014/main" id="{53B03F13-AAF9-48E3-23E2-605DE32EC0C8}"/>
              </a:ext>
            </a:extLst>
          </p:cNvPr>
          <p:cNvCxnSpPr/>
          <p:nvPr/>
        </p:nvCxnSpPr>
        <p:spPr>
          <a:xfrm>
            <a:off x="6913984" y="4823927"/>
            <a:ext cx="1129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Content Placeholder 21">
            <a:extLst>
              <a:ext uri="{FF2B5EF4-FFF2-40B4-BE49-F238E27FC236}">
                <a16:creationId xmlns:a16="http://schemas.microsoft.com/office/drawing/2014/main" id="{D42F0989-DE05-7AE6-BF17-DCC303AC6A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626" y="1069196"/>
            <a:ext cx="8024555" cy="1699407"/>
          </a:xfrm>
        </p:spPr>
      </p:pic>
    </p:spTree>
    <p:extLst>
      <p:ext uri="{BB962C8B-B14F-4D97-AF65-F5344CB8AC3E}">
        <p14:creationId xmlns:p14="http://schemas.microsoft.com/office/powerpoint/2010/main" val="73595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70FE8-A587-3C3F-8899-1C6DBD784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D4DC5-8DAB-5BCE-E892-C935C5F063BF}"/>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latin typeface="Consolas" panose="020B0609020204030204" pitchFamily="49" charset="0"/>
              </a:rPr>
              <a:t>Data output analysis</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485C8018-98B2-9AB3-9D5D-513F357F01E6}"/>
              </a:ext>
            </a:extLst>
          </p:cNvPr>
          <p:cNvSpPr>
            <a:spLocks noGrp="1"/>
          </p:cNvSpPr>
          <p:nvPr>
            <p:ph idx="1"/>
          </p:nvPr>
        </p:nvSpPr>
        <p:spPr>
          <a:xfrm>
            <a:off x="174812" y="951722"/>
            <a:ext cx="7019090" cy="5395482"/>
          </a:xfrm>
        </p:spPr>
        <p:txBody>
          <a:bodyPr>
            <a:normAutofit fontScale="70000" lnSpcReduction="20000"/>
          </a:bodyPr>
          <a:lstStyle/>
          <a:p>
            <a:pPr marL="0" indent="0">
              <a:buNone/>
            </a:pPr>
            <a:r>
              <a:rPr lang="en-US" sz="3200" b="1" u="sng" dirty="0">
                <a:solidFill>
                  <a:srgbClr val="0D0D0D"/>
                </a:solidFill>
                <a:latin typeface="Söhne"/>
              </a:rPr>
              <a:t>Correlation</a:t>
            </a:r>
            <a:r>
              <a:rPr lang="en-US" sz="3200" b="1" i="0" u="sng" dirty="0">
                <a:solidFill>
                  <a:srgbClr val="0D0D0D"/>
                </a:solidFill>
                <a:effectLst/>
                <a:latin typeface="Söhne"/>
              </a:rPr>
              <a:t> matrix</a:t>
            </a:r>
          </a:p>
          <a:p>
            <a:pPr marL="0" indent="0">
              <a:buNone/>
            </a:pPr>
            <a:endParaRPr lang="en-US" sz="3200" b="1" i="0" u="sng" dirty="0">
              <a:solidFill>
                <a:srgbClr val="0D0D0D"/>
              </a:solidFill>
              <a:effectLst/>
              <a:latin typeface="Söhne"/>
            </a:endParaRPr>
          </a:p>
          <a:p>
            <a:pPr algn="just"/>
            <a:r>
              <a:rPr lang="en-US" b="0" i="0" dirty="0">
                <a:solidFill>
                  <a:srgbClr val="0D0D0D"/>
                </a:solidFill>
                <a:effectLst/>
                <a:latin typeface="Söhne"/>
              </a:rPr>
              <a:t>A tabular representation showing the correlation coefficients between variables.</a:t>
            </a:r>
          </a:p>
          <a:p>
            <a:pPr lvl="1" algn="just"/>
            <a:r>
              <a:rPr lang="en-US" sz="2800" b="0" i="0" dirty="0">
                <a:solidFill>
                  <a:srgbClr val="0D0D0D"/>
                </a:solidFill>
                <a:effectLst/>
                <a:latin typeface="Söhne"/>
              </a:rPr>
              <a:t>It quantifies the strength and direction of linear relationships between pairs of variables.</a:t>
            </a:r>
          </a:p>
          <a:p>
            <a:pPr algn="just"/>
            <a:r>
              <a:rPr lang="en-US" b="0" i="0" dirty="0">
                <a:solidFill>
                  <a:srgbClr val="0D0D0D"/>
                </a:solidFill>
                <a:effectLst/>
                <a:latin typeface="Söhne"/>
              </a:rPr>
              <a:t>Provides a concise summary of how variables are related within a dataset.</a:t>
            </a:r>
          </a:p>
          <a:p>
            <a:pPr lvl="1" algn="just"/>
            <a:r>
              <a:rPr lang="en-US" sz="2800" b="0" i="0" dirty="0">
                <a:solidFill>
                  <a:srgbClr val="0D0D0D"/>
                </a:solidFill>
                <a:effectLst/>
                <a:latin typeface="Söhne"/>
              </a:rPr>
              <a:t>It helps in understanding the degree to which variables move together or in opposite directions.</a:t>
            </a:r>
          </a:p>
          <a:p>
            <a:pPr algn="just"/>
            <a:r>
              <a:rPr lang="en-US" b="0" i="0" dirty="0">
                <a:solidFill>
                  <a:srgbClr val="0D0D0D"/>
                </a:solidFill>
                <a:effectLst/>
                <a:latin typeface="Söhne"/>
              </a:rPr>
              <a:t>Facilitates the identification of patterns and dependencies among variables.</a:t>
            </a:r>
          </a:p>
          <a:p>
            <a:pPr lvl="1" algn="just"/>
            <a:r>
              <a:rPr lang="en-US" sz="2800" b="0" i="0" dirty="0">
                <a:solidFill>
                  <a:srgbClr val="0D0D0D"/>
                </a:solidFill>
                <a:effectLst/>
                <a:latin typeface="Söhne"/>
              </a:rPr>
              <a:t>High correlation values indicate strong relationships, while low or negative values suggest weaker or inverse relationships.</a:t>
            </a:r>
          </a:p>
          <a:p>
            <a:pPr algn="just"/>
            <a:r>
              <a:rPr lang="en-US" b="0" i="0" dirty="0">
                <a:solidFill>
                  <a:srgbClr val="0D0D0D"/>
                </a:solidFill>
                <a:effectLst/>
                <a:latin typeface="Söhne"/>
              </a:rPr>
              <a:t>Widely used across disciplines like finance, economics, and social sciences for data analysis and decision-making.</a:t>
            </a:r>
          </a:p>
          <a:p>
            <a:pPr lvl="1" algn="just"/>
            <a:r>
              <a:rPr lang="en-US" sz="2800" b="0" i="0" dirty="0">
                <a:solidFill>
                  <a:srgbClr val="0D0D0D"/>
                </a:solidFill>
                <a:effectLst/>
                <a:latin typeface="Söhne"/>
              </a:rPr>
              <a:t>It assists in making informed decisions based on understanding the interrelationships within complex datasets</a:t>
            </a: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23B91DA1-B193-B1D5-BE58-BD8E35F83A92}"/>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FDE497D-33A3-31C3-8397-22175BDECE6B}"/>
              </a:ext>
            </a:extLst>
          </p:cNvPr>
          <p:cNvSpPr>
            <a:spLocks noGrp="1"/>
          </p:cNvSpPr>
          <p:nvPr>
            <p:ph type="sldNum" sz="quarter" idx="12"/>
          </p:nvPr>
        </p:nvSpPr>
        <p:spPr/>
        <p:txBody>
          <a:bodyPr/>
          <a:lstStyle/>
          <a:p>
            <a:fld id="{9BA15CD2-76D6-4EFE-91D9-7087332E3318}" type="slidenum">
              <a:rPr lang="en-IN" smtClean="0"/>
              <a:pPr/>
              <a:t>14</a:t>
            </a:fld>
            <a:endParaRPr lang="en-IN" dirty="0"/>
          </a:p>
        </p:txBody>
      </p:sp>
      <p:pic>
        <p:nvPicPr>
          <p:cNvPr id="5" name="Picture 4">
            <a:extLst>
              <a:ext uri="{FF2B5EF4-FFF2-40B4-BE49-F238E27FC236}">
                <a16:creationId xmlns:a16="http://schemas.microsoft.com/office/drawing/2014/main" id="{010D606E-89EC-E081-D098-F61F3BEAE062}"/>
              </a:ext>
            </a:extLst>
          </p:cNvPr>
          <p:cNvPicPr>
            <a:picLocks noChangeAspect="1"/>
          </p:cNvPicPr>
          <p:nvPr/>
        </p:nvPicPr>
        <p:blipFill>
          <a:blip r:embed="rId2"/>
          <a:stretch>
            <a:fillRect/>
          </a:stretch>
        </p:blipFill>
        <p:spPr>
          <a:xfrm>
            <a:off x="7193902" y="1903445"/>
            <a:ext cx="4863600" cy="4108218"/>
          </a:xfrm>
          <a:prstGeom prst="rect">
            <a:avLst/>
          </a:prstGeom>
        </p:spPr>
      </p:pic>
    </p:spTree>
    <p:extLst>
      <p:ext uri="{BB962C8B-B14F-4D97-AF65-F5344CB8AC3E}">
        <p14:creationId xmlns:p14="http://schemas.microsoft.com/office/powerpoint/2010/main" val="302559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00B47-A2CC-21E1-C39E-3206B5103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686626-3482-3F60-6A65-68BC8AB5F7BC}"/>
              </a:ext>
            </a:extLst>
          </p:cNvPr>
          <p:cNvSpPr>
            <a:spLocks noGrp="1"/>
          </p:cNvSpPr>
          <p:nvPr>
            <p:ph type="title"/>
          </p:nvPr>
        </p:nvSpPr>
        <p:spPr/>
        <p:txBody>
          <a:bodyPr/>
          <a:lstStyle/>
          <a:p>
            <a:r>
              <a:rPr lang="en-IN" dirty="0"/>
              <a:t>Data output Analysis </a:t>
            </a:r>
          </a:p>
        </p:txBody>
      </p:sp>
      <p:sp>
        <p:nvSpPr>
          <p:cNvPr id="3" name="Content Placeholder 2">
            <a:extLst>
              <a:ext uri="{FF2B5EF4-FFF2-40B4-BE49-F238E27FC236}">
                <a16:creationId xmlns:a16="http://schemas.microsoft.com/office/drawing/2014/main" id="{28824151-4780-F9DE-06AC-333E163C9237}"/>
              </a:ext>
            </a:extLst>
          </p:cNvPr>
          <p:cNvSpPr>
            <a:spLocks noGrp="1"/>
          </p:cNvSpPr>
          <p:nvPr>
            <p:ph idx="1"/>
          </p:nvPr>
        </p:nvSpPr>
        <p:spPr>
          <a:xfrm>
            <a:off x="174812" y="968100"/>
            <a:ext cx="11842376" cy="5379104"/>
          </a:xfrm>
        </p:spPr>
        <p:txBody>
          <a:bodyPr>
            <a:normAutofit/>
          </a:bodyPr>
          <a:lstStyle/>
          <a:p>
            <a:pPr>
              <a:lnSpc>
                <a:spcPct val="150000"/>
              </a:lnSpc>
            </a:pPr>
            <a:r>
              <a:rPr lang="en-US" sz="2400" b="1" i="0" dirty="0">
                <a:solidFill>
                  <a:schemeClr val="tx1"/>
                </a:solidFill>
                <a:effectLst/>
                <a:latin typeface="Söhne"/>
              </a:rPr>
              <a:t>Mean Absolute Error (MAE)</a:t>
            </a:r>
            <a:r>
              <a:rPr lang="en-US" sz="2400" b="0" i="0" dirty="0">
                <a:solidFill>
                  <a:schemeClr val="tx1"/>
                </a:solidFill>
                <a:effectLst/>
                <a:latin typeface="Söhne"/>
              </a:rPr>
              <a:t>: It is the average of the absolute differences between predicted and actual values. It gives an idea of how wrong the model's predictions are on average.</a:t>
            </a:r>
          </a:p>
          <a:p>
            <a:pPr>
              <a:lnSpc>
                <a:spcPct val="150000"/>
              </a:lnSpc>
            </a:pPr>
            <a:endParaRPr lang="en-US" sz="2400" b="1" i="0" dirty="0">
              <a:solidFill>
                <a:schemeClr val="tx1"/>
              </a:solidFill>
              <a:effectLst/>
              <a:latin typeface="Söhne"/>
            </a:endParaRPr>
          </a:p>
          <a:p>
            <a:pPr>
              <a:lnSpc>
                <a:spcPct val="150000"/>
              </a:lnSpc>
            </a:pPr>
            <a:r>
              <a:rPr lang="en-US" sz="2400" b="1" i="0" dirty="0">
                <a:solidFill>
                  <a:schemeClr val="tx1"/>
                </a:solidFill>
                <a:effectLst/>
                <a:latin typeface="Söhne"/>
              </a:rPr>
              <a:t>Mean Square Error (MSE)</a:t>
            </a:r>
            <a:r>
              <a:rPr lang="en-US" sz="2400" b="0" i="0" dirty="0">
                <a:solidFill>
                  <a:schemeClr val="tx1"/>
                </a:solidFill>
                <a:effectLst/>
                <a:latin typeface="Söhne"/>
              </a:rPr>
              <a:t>: It is the average of the squares of the differences between predicted and actual values. It gives more weight to large errors and less weight to small errors compared to MAE.</a:t>
            </a:r>
          </a:p>
          <a:p>
            <a:pPr marL="0" indent="0">
              <a:lnSpc>
                <a:spcPct val="150000"/>
              </a:lnSpc>
              <a:buNone/>
            </a:pPr>
            <a:r>
              <a:rPr lang="en-US" sz="2400" b="0" i="0" dirty="0">
                <a:solidFill>
                  <a:schemeClr val="tx1"/>
                </a:solidFill>
                <a:effectLst/>
                <a:latin typeface="Söhne"/>
              </a:rPr>
              <a:t>    </a:t>
            </a:r>
            <a:endParaRPr lang="en-IN" sz="2200" dirty="0">
              <a:solidFill>
                <a:schemeClr val="tx1"/>
              </a:solidFill>
              <a:latin typeface="Constantia" panose="02030602050306030303" pitchFamily="18" charset="0"/>
            </a:endParaRPr>
          </a:p>
          <a:p>
            <a:endParaRPr lang="en-IN" sz="2200" dirty="0">
              <a:solidFill>
                <a:schemeClr val="tx1"/>
              </a:solidFill>
              <a:latin typeface="Constantia" panose="02030602050306030303" pitchFamily="18" charset="0"/>
            </a:endParaRPr>
          </a:p>
          <a:p>
            <a:endParaRPr lang="en-IN" sz="22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6D304F42-F9C0-993C-4F88-2FE4153FCEC0}"/>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93079D8-0BF9-80C6-3C0D-6509B9E39156}"/>
              </a:ext>
            </a:extLst>
          </p:cNvPr>
          <p:cNvSpPr>
            <a:spLocks noGrp="1"/>
          </p:cNvSpPr>
          <p:nvPr>
            <p:ph type="sldNum" sz="quarter" idx="12"/>
          </p:nvPr>
        </p:nvSpPr>
        <p:spPr/>
        <p:txBody>
          <a:bodyPr/>
          <a:lstStyle/>
          <a:p>
            <a:fld id="{9BA15CD2-76D6-4EFE-91D9-7087332E3318}" type="slidenum">
              <a:rPr lang="en-IN" smtClean="0"/>
              <a:pPr/>
              <a:t>15</a:t>
            </a:fld>
            <a:endParaRPr lang="en-IN" dirty="0"/>
          </a:p>
        </p:txBody>
      </p:sp>
      <p:pic>
        <p:nvPicPr>
          <p:cNvPr id="5" name="Picture 4">
            <a:extLst>
              <a:ext uri="{FF2B5EF4-FFF2-40B4-BE49-F238E27FC236}">
                <a16:creationId xmlns:a16="http://schemas.microsoft.com/office/drawing/2014/main" id="{BC4B1890-B74D-85B4-7883-80855863B02B}"/>
              </a:ext>
            </a:extLst>
          </p:cNvPr>
          <p:cNvPicPr>
            <a:picLocks noChangeAspect="1"/>
          </p:cNvPicPr>
          <p:nvPr/>
        </p:nvPicPr>
        <p:blipFill>
          <a:blip r:embed="rId2"/>
          <a:stretch>
            <a:fillRect/>
          </a:stretch>
        </p:blipFill>
        <p:spPr>
          <a:xfrm>
            <a:off x="2298439" y="2133286"/>
            <a:ext cx="2712100" cy="814572"/>
          </a:xfrm>
          <a:prstGeom prst="rect">
            <a:avLst/>
          </a:prstGeom>
        </p:spPr>
      </p:pic>
      <p:pic>
        <p:nvPicPr>
          <p:cNvPr id="7" name="Picture 6">
            <a:extLst>
              <a:ext uri="{FF2B5EF4-FFF2-40B4-BE49-F238E27FC236}">
                <a16:creationId xmlns:a16="http://schemas.microsoft.com/office/drawing/2014/main" id="{C1DE5FFA-8B6F-F564-3078-C306D40DE1CA}"/>
              </a:ext>
            </a:extLst>
          </p:cNvPr>
          <p:cNvPicPr>
            <a:picLocks noChangeAspect="1"/>
          </p:cNvPicPr>
          <p:nvPr/>
        </p:nvPicPr>
        <p:blipFill rotWithShape="1">
          <a:blip r:embed="rId3"/>
          <a:srcRect t="30970"/>
          <a:stretch/>
        </p:blipFill>
        <p:spPr>
          <a:xfrm>
            <a:off x="2298439" y="4774785"/>
            <a:ext cx="4544777" cy="720803"/>
          </a:xfrm>
          <a:prstGeom prst="rect">
            <a:avLst/>
          </a:prstGeom>
        </p:spPr>
      </p:pic>
    </p:spTree>
    <p:extLst>
      <p:ext uri="{BB962C8B-B14F-4D97-AF65-F5344CB8AC3E}">
        <p14:creationId xmlns:p14="http://schemas.microsoft.com/office/powerpoint/2010/main" val="300349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9289F-DA81-21AC-FCD2-B38A33063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CFE23-76BD-F866-02FE-F51B7B9E5B47}"/>
              </a:ext>
            </a:extLst>
          </p:cNvPr>
          <p:cNvSpPr>
            <a:spLocks noGrp="1"/>
          </p:cNvSpPr>
          <p:nvPr>
            <p:ph type="title"/>
          </p:nvPr>
        </p:nvSpPr>
        <p:spPr/>
        <p:txBody>
          <a:bodyPr/>
          <a:lstStyle/>
          <a:p>
            <a:r>
              <a:rPr lang="en-IN" dirty="0"/>
              <a:t>Data output Analysis </a:t>
            </a:r>
          </a:p>
        </p:txBody>
      </p:sp>
      <p:sp>
        <p:nvSpPr>
          <p:cNvPr id="3" name="Content Placeholder 2">
            <a:extLst>
              <a:ext uri="{FF2B5EF4-FFF2-40B4-BE49-F238E27FC236}">
                <a16:creationId xmlns:a16="http://schemas.microsoft.com/office/drawing/2014/main" id="{5D316971-B625-15FF-362E-055803D3CD50}"/>
              </a:ext>
            </a:extLst>
          </p:cNvPr>
          <p:cNvSpPr>
            <a:spLocks noGrp="1"/>
          </p:cNvSpPr>
          <p:nvPr>
            <p:ph idx="1"/>
          </p:nvPr>
        </p:nvSpPr>
        <p:spPr>
          <a:xfrm>
            <a:off x="174812" y="968100"/>
            <a:ext cx="11842376" cy="5379104"/>
          </a:xfrm>
        </p:spPr>
        <p:txBody>
          <a:bodyPr>
            <a:normAutofit/>
          </a:bodyPr>
          <a:lstStyle/>
          <a:p>
            <a:pPr>
              <a:lnSpc>
                <a:spcPct val="160000"/>
              </a:lnSpc>
            </a:pPr>
            <a:r>
              <a:rPr lang="en-US" sz="2400" b="1" i="0" dirty="0">
                <a:solidFill>
                  <a:schemeClr val="tx1"/>
                </a:solidFill>
                <a:effectLst/>
                <a:latin typeface="Söhne"/>
              </a:rPr>
              <a:t>Root Mean Square Error (RMSE)</a:t>
            </a:r>
            <a:r>
              <a:rPr lang="en-US" sz="2400" b="0" i="0" dirty="0">
                <a:solidFill>
                  <a:schemeClr val="tx1"/>
                </a:solidFill>
                <a:effectLst/>
                <a:latin typeface="Söhne"/>
              </a:rPr>
              <a:t>: It is the square root of the MSE. It is commonly used because it gives an error value in the same unit as the target variable, making it easier to interpret.</a:t>
            </a:r>
          </a:p>
          <a:p>
            <a:pPr marL="0" indent="0">
              <a:lnSpc>
                <a:spcPct val="160000"/>
              </a:lnSpc>
              <a:buNone/>
            </a:pPr>
            <a:r>
              <a:rPr lang="en-US" sz="2400" b="0" i="0" dirty="0">
                <a:solidFill>
                  <a:schemeClr val="tx1"/>
                </a:solidFill>
                <a:effectLst/>
                <a:latin typeface="Söhne"/>
              </a:rPr>
              <a:t>    RMSE = √(MSE)</a:t>
            </a:r>
          </a:p>
          <a:p>
            <a:pPr>
              <a:lnSpc>
                <a:spcPct val="160000"/>
              </a:lnSpc>
            </a:pPr>
            <a:r>
              <a:rPr lang="en-IN" sz="2400" b="1" i="0" dirty="0">
                <a:solidFill>
                  <a:srgbClr val="0D0D0D"/>
                </a:solidFill>
                <a:effectLst/>
                <a:latin typeface="Söhne"/>
              </a:rPr>
              <a:t>coefficient of determination, </a:t>
            </a:r>
            <a:r>
              <a:rPr lang="en-IN" sz="2400" b="1" i="1" dirty="0">
                <a:solidFill>
                  <a:srgbClr val="0D0D0D"/>
                </a:solidFill>
                <a:effectLst/>
                <a:latin typeface="KaTeX_Math"/>
              </a:rPr>
              <a:t>R</a:t>
            </a:r>
            <a:r>
              <a:rPr lang="en-IN" sz="2400" b="1" i="0" baseline="30000" dirty="0">
                <a:solidFill>
                  <a:srgbClr val="0D0D0D"/>
                </a:solidFill>
                <a:effectLst/>
                <a:latin typeface="KaTeX_Main"/>
              </a:rPr>
              <a:t>2</a:t>
            </a:r>
            <a:r>
              <a:rPr lang="en-IN" sz="2400" b="1" i="0" dirty="0">
                <a:solidFill>
                  <a:srgbClr val="0D0D0D"/>
                </a:solidFill>
                <a:effectLst/>
                <a:latin typeface="KaTeX_Main"/>
              </a:rPr>
              <a:t>:</a:t>
            </a:r>
            <a:r>
              <a:rPr lang="en-US" sz="2400" b="0" i="0" dirty="0">
                <a:solidFill>
                  <a:srgbClr val="0D0D0D"/>
                </a:solidFill>
                <a:effectLst/>
                <a:latin typeface="Söhne"/>
              </a:rPr>
              <a:t>measures the proportion of the variance in the dependent variable that is predictable from the independent variables.</a:t>
            </a:r>
            <a:r>
              <a:rPr lang="en-IN" sz="1800" dirty="0">
                <a:solidFill>
                  <a:srgbClr val="0D0D0D"/>
                </a:solidFill>
                <a:effectLst/>
                <a:latin typeface="Calibri" panose="020F0502020204030204" pitchFamily="34" charset="0"/>
                <a:ea typeface="Calibri" panose="020F0502020204030204" pitchFamily="34" charset="0"/>
                <a:cs typeface="Tunga" panose="020B0502040204020203" pitchFamily="34" charset="0"/>
              </a:rPr>
              <a:t> </a:t>
            </a:r>
            <a:r>
              <a:rPr lang="en-IN" sz="2400" dirty="0">
                <a:solidFill>
                  <a:srgbClr val="0D0D0D"/>
                </a:solidFill>
                <a:effectLst/>
                <a:latin typeface="Calibri" panose="020F0502020204030204" pitchFamily="34" charset="0"/>
                <a:ea typeface="Calibri" panose="020F0502020204030204" pitchFamily="34" charset="0"/>
                <a:cs typeface="Tunga" panose="020B0502040204020203" pitchFamily="34" charset="0"/>
              </a:rPr>
              <a:t>R squared score is a statistical measure that shows how well a regression model predicts the outcome of observed data.</a:t>
            </a:r>
            <a:endParaRPr lang="en-US" sz="2400" b="1" i="0" dirty="0">
              <a:solidFill>
                <a:schemeClr val="tx1"/>
              </a:solidFill>
              <a:effectLst/>
              <a:latin typeface="Söhne"/>
            </a:endParaRPr>
          </a:p>
          <a:p>
            <a:pPr marL="0" indent="0">
              <a:buNone/>
            </a:pPr>
            <a:r>
              <a:rPr lang="en-IN" sz="2200" dirty="0">
                <a:solidFill>
                  <a:schemeClr val="tx1"/>
                </a:solidFill>
                <a:latin typeface="Constantia" panose="02030602050306030303" pitchFamily="18" charset="0"/>
              </a:rPr>
              <a:t>                                                                                 </a:t>
            </a:r>
            <a:r>
              <a:rPr lang="en-IN" sz="2400" dirty="0">
                <a:solidFill>
                  <a:schemeClr val="tx1"/>
                </a:solidFill>
                <a:latin typeface="Constantia" panose="02030602050306030303" pitchFamily="18" charset="0"/>
              </a:rPr>
              <a:t>R</a:t>
            </a:r>
            <a:r>
              <a:rPr lang="en-IN" sz="2400" baseline="30000" dirty="0">
                <a:solidFill>
                  <a:schemeClr val="tx1"/>
                </a:solidFill>
                <a:latin typeface="Constantia" panose="02030602050306030303" pitchFamily="18" charset="0"/>
              </a:rPr>
              <a:t>2 </a:t>
            </a:r>
            <a:r>
              <a:rPr lang="en-IN" sz="2400" dirty="0">
                <a:solidFill>
                  <a:schemeClr val="tx1"/>
                </a:solidFill>
                <a:latin typeface="Constantia" panose="02030602050306030303" pitchFamily="18" charset="0"/>
              </a:rPr>
              <a:t>ranges from 0-1.</a:t>
            </a:r>
          </a:p>
          <a:p>
            <a:endParaRPr lang="en-IN" sz="22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96735E70-73C9-8144-7BFE-F9785349E527}"/>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F6E943D-35DF-5031-BE25-0CF6697AF221}"/>
              </a:ext>
            </a:extLst>
          </p:cNvPr>
          <p:cNvSpPr>
            <a:spLocks noGrp="1"/>
          </p:cNvSpPr>
          <p:nvPr>
            <p:ph type="sldNum" sz="quarter" idx="12"/>
          </p:nvPr>
        </p:nvSpPr>
        <p:spPr/>
        <p:txBody>
          <a:bodyPr/>
          <a:lstStyle/>
          <a:p>
            <a:fld id="{9BA15CD2-76D6-4EFE-91D9-7087332E3318}" type="slidenum">
              <a:rPr lang="en-IN" smtClean="0"/>
              <a:pPr/>
              <a:t>16</a:t>
            </a:fld>
            <a:endParaRPr lang="en-IN" dirty="0"/>
          </a:p>
        </p:txBody>
      </p:sp>
      <p:pic>
        <p:nvPicPr>
          <p:cNvPr id="7" name="Picture 6">
            <a:extLst>
              <a:ext uri="{FF2B5EF4-FFF2-40B4-BE49-F238E27FC236}">
                <a16:creationId xmlns:a16="http://schemas.microsoft.com/office/drawing/2014/main" id="{43C244DE-1D19-5A20-88D7-D2FC8C2B17C5}"/>
              </a:ext>
            </a:extLst>
          </p:cNvPr>
          <p:cNvPicPr>
            <a:picLocks noChangeAspect="1"/>
          </p:cNvPicPr>
          <p:nvPr/>
        </p:nvPicPr>
        <p:blipFill>
          <a:blip r:embed="rId2"/>
          <a:stretch>
            <a:fillRect/>
          </a:stretch>
        </p:blipFill>
        <p:spPr>
          <a:xfrm>
            <a:off x="676535" y="5443219"/>
            <a:ext cx="3977310" cy="724365"/>
          </a:xfrm>
          <a:prstGeom prst="rect">
            <a:avLst/>
          </a:prstGeom>
        </p:spPr>
      </p:pic>
    </p:spTree>
    <p:extLst>
      <p:ext uri="{BB962C8B-B14F-4D97-AF65-F5344CB8AC3E}">
        <p14:creationId xmlns:p14="http://schemas.microsoft.com/office/powerpoint/2010/main" val="4819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9289F-DA81-21AC-FCD2-B38A33063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CFE23-76BD-F866-02FE-F51B7B9E5B47}"/>
              </a:ext>
            </a:extLst>
          </p:cNvPr>
          <p:cNvSpPr>
            <a:spLocks noGrp="1"/>
          </p:cNvSpPr>
          <p:nvPr>
            <p:ph type="title"/>
          </p:nvPr>
        </p:nvSpPr>
        <p:spPr/>
        <p:txBody>
          <a:bodyPr/>
          <a:lstStyle/>
          <a:p>
            <a:r>
              <a:rPr lang="en-IN" dirty="0"/>
              <a:t>Data output Analysis </a:t>
            </a:r>
          </a:p>
        </p:txBody>
      </p:sp>
      <p:sp>
        <p:nvSpPr>
          <p:cNvPr id="3" name="Content Placeholder 2">
            <a:extLst>
              <a:ext uri="{FF2B5EF4-FFF2-40B4-BE49-F238E27FC236}">
                <a16:creationId xmlns:a16="http://schemas.microsoft.com/office/drawing/2014/main" id="{5D316971-B625-15FF-362E-055803D3CD50}"/>
              </a:ext>
            </a:extLst>
          </p:cNvPr>
          <p:cNvSpPr>
            <a:spLocks noGrp="1"/>
          </p:cNvSpPr>
          <p:nvPr>
            <p:ph idx="1"/>
          </p:nvPr>
        </p:nvSpPr>
        <p:spPr>
          <a:xfrm>
            <a:off x="174812" y="968100"/>
            <a:ext cx="11842376" cy="5379104"/>
          </a:xfrm>
        </p:spPr>
        <p:txBody>
          <a:bodyPr>
            <a:normAutofit/>
          </a:bodyPr>
          <a:lstStyle/>
          <a:p>
            <a:pPr marL="0" indent="0">
              <a:buNone/>
            </a:pPr>
            <a:r>
              <a:rPr lang="en-IN" sz="2400" b="1" kern="100" dirty="0">
                <a:effectLst/>
                <a:latin typeface="Times New Roman" panose="02020603050405020304" pitchFamily="18" charset="0"/>
                <a:ea typeface="Calibri" panose="020F0502020204030204" pitchFamily="34" charset="0"/>
                <a:cs typeface="Tunga" panose="020B0502040204020203" pitchFamily="34" charset="0"/>
              </a:rPr>
              <a:t>Model prediction plot of actual V/S Predicted price:</a:t>
            </a:r>
            <a:br>
              <a:rPr lang="en-IN" sz="2400" b="1" kern="100" dirty="0">
                <a:effectLst/>
                <a:latin typeface="Times New Roman" panose="02020603050405020304" pitchFamily="18" charset="0"/>
                <a:ea typeface="Calibri" panose="020F0502020204030204" pitchFamily="34" charset="0"/>
                <a:cs typeface="Tunga" panose="020B0502040204020203" pitchFamily="34" charset="0"/>
              </a:rPr>
            </a:br>
            <a:endParaRPr lang="en-IN" sz="2400" b="1" kern="100" dirty="0">
              <a:effectLst/>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2200" dirty="0">
              <a:solidFill>
                <a:schemeClr val="tx1"/>
              </a:solidFill>
              <a:latin typeface="Constantia" panose="02030602050306030303" pitchFamily="18" charset="0"/>
            </a:endParaRPr>
          </a:p>
          <a:p>
            <a:endParaRPr lang="en-IN" sz="2200" dirty="0">
              <a:solidFill>
                <a:schemeClr val="tx1"/>
              </a:solidFill>
              <a:latin typeface="Constantia" panose="02030602050306030303" pitchFamily="18" charset="0"/>
            </a:endParaRPr>
          </a:p>
          <a:p>
            <a:endParaRPr lang="en-IN" sz="22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96735E70-73C9-8144-7BFE-F9785349E527}"/>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F6E943D-35DF-5031-BE25-0CF6697AF221}"/>
              </a:ext>
            </a:extLst>
          </p:cNvPr>
          <p:cNvSpPr>
            <a:spLocks noGrp="1"/>
          </p:cNvSpPr>
          <p:nvPr>
            <p:ph type="sldNum" sz="quarter" idx="12"/>
          </p:nvPr>
        </p:nvSpPr>
        <p:spPr/>
        <p:txBody>
          <a:bodyPr/>
          <a:lstStyle/>
          <a:p>
            <a:fld id="{9BA15CD2-76D6-4EFE-91D9-7087332E3318}" type="slidenum">
              <a:rPr lang="en-IN" smtClean="0"/>
              <a:pPr/>
              <a:t>17</a:t>
            </a:fld>
            <a:endParaRPr lang="en-IN" dirty="0"/>
          </a:p>
        </p:txBody>
      </p:sp>
      <p:pic>
        <p:nvPicPr>
          <p:cNvPr id="5" name="Picture 4">
            <a:extLst>
              <a:ext uri="{FF2B5EF4-FFF2-40B4-BE49-F238E27FC236}">
                <a16:creationId xmlns:a16="http://schemas.microsoft.com/office/drawing/2014/main" id="{E499CDB4-3A47-E3DB-64A4-CE79EF6E6C88}"/>
              </a:ext>
            </a:extLst>
          </p:cNvPr>
          <p:cNvPicPr>
            <a:picLocks noChangeAspect="1"/>
          </p:cNvPicPr>
          <p:nvPr/>
        </p:nvPicPr>
        <p:blipFill>
          <a:blip r:embed="rId2"/>
          <a:stretch>
            <a:fillRect/>
          </a:stretch>
        </p:blipFill>
        <p:spPr>
          <a:xfrm>
            <a:off x="650287" y="1455576"/>
            <a:ext cx="4861676" cy="3081590"/>
          </a:xfrm>
          <a:prstGeom prst="rect">
            <a:avLst/>
          </a:prstGeom>
        </p:spPr>
      </p:pic>
      <p:sp>
        <p:nvSpPr>
          <p:cNvPr id="8" name="TextBox 7">
            <a:extLst>
              <a:ext uri="{FF2B5EF4-FFF2-40B4-BE49-F238E27FC236}">
                <a16:creationId xmlns:a16="http://schemas.microsoft.com/office/drawing/2014/main" id="{4364CAB6-6459-1025-DFA0-D769F9F1FE76}"/>
              </a:ext>
            </a:extLst>
          </p:cNvPr>
          <p:cNvSpPr txBox="1"/>
          <p:nvPr/>
        </p:nvSpPr>
        <p:spPr>
          <a:xfrm>
            <a:off x="-269731" y="4487373"/>
            <a:ext cx="6701711" cy="1909625"/>
          </a:xfrm>
          <a:prstGeom prst="rect">
            <a:avLst/>
          </a:prstGeom>
          <a:noFill/>
        </p:spPr>
        <p:txBody>
          <a:bodyPr wrap="square">
            <a:spAutoFit/>
          </a:bodyPr>
          <a:lstStyle/>
          <a:p>
            <a:pPr marL="0" marR="0" algn="ctr">
              <a:lnSpc>
                <a:spcPct val="107000"/>
              </a:lnSpc>
              <a:spcBef>
                <a:spcPts val="0"/>
              </a:spcBef>
              <a:spcAft>
                <a:spcPts val="1000"/>
              </a:spcAft>
            </a:pPr>
            <a:r>
              <a:rPr lang="en-IN" sz="1600" b="1" kern="100" dirty="0">
                <a:effectLst/>
                <a:latin typeface="Times New Roman" panose="02020603050405020304" pitchFamily="18" charset="0"/>
                <a:ea typeface="Calibri" panose="020F0502020204030204" pitchFamily="34" charset="0"/>
                <a:cs typeface="Tunga" panose="020B0502040204020203" pitchFamily="34" charset="0"/>
              </a:rPr>
              <a:t>Linear Regression model</a:t>
            </a:r>
            <a:r>
              <a:rPr lang="en-IN" sz="1600" kern="100" dirty="0">
                <a:effectLst/>
                <a:latin typeface="Calibri" panose="020F0502020204030204" pitchFamily="34" charset="0"/>
                <a:ea typeface="Calibri" panose="020F0502020204030204" pitchFamily="34" charset="0"/>
                <a:cs typeface="Tunga" panose="020B0502040204020203" pitchFamily="34" charset="0"/>
              </a:rPr>
              <a:t> </a:t>
            </a: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Train score: 0.7043, Test score: 0.7176</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Mean Squared Error (MSE): 2517.178283290974</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R-squared (R2): 0.7176487340907685</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Mean Absolute Error (MAE): 23.903524685721163</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9" name="Picture 8">
            <a:extLst>
              <a:ext uri="{FF2B5EF4-FFF2-40B4-BE49-F238E27FC236}">
                <a16:creationId xmlns:a16="http://schemas.microsoft.com/office/drawing/2014/main" id="{78FF07A6-3E64-76D8-7336-522A21B0A68D}"/>
              </a:ext>
            </a:extLst>
          </p:cNvPr>
          <p:cNvPicPr>
            <a:picLocks noChangeAspect="1"/>
          </p:cNvPicPr>
          <p:nvPr/>
        </p:nvPicPr>
        <p:blipFill>
          <a:blip r:embed="rId3"/>
          <a:stretch>
            <a:fillRect/>
          </a:stretch>
        </p:blipFill>
        <p:spPr>
          <a:xfrm>
            <a:off x="6727631" y="1406328"/>
            <a:ext cx="4861676" cy="3081045"/>
          </a:xfrm>
          <a:prstGeom prst="rect">
            <a:avLst/>
          </a:prstGeom>
        </p:spPr>
      </p:pic>
      <p:sp>
        <p:nvSpPr>
          <p:cNvPr id="11" name="TextBox 10">
            <a:extLst>
              <a:ext uri="{FF2B5EF4-FFF2-40B4-BE49-F238E27FC236}">
                <a16:creationId xmlns:a16="http://schemas.microsoft.com/office/drawing/2014/main" id="{F771D964-459F-58C5-4332-355619D6469F}"/>
              </a:ext>
            </a:extLst>
          </p:cNvPr>
          <p:cNvSpPr txBox="1"/>
          <p:nvPr/>
        </p:nvSpPr>
        <p:spPr>
          <a:xfrm>
            <a:off x="6157564" y="4537166"/>
            <a:ext cx="6232848" cy="1909625"/>
          </a:xfrm>
          <a:prstGeom prst="rect">
            <a:avLst/>
          </a:prstGeom>
          <a:noFill/>
        </p:spPr>
        <p:txBody>
          <a:bodyPr wrap="square">
            <a:spAutoFit/>
          </a:bodyPr>
          <a:lstStyle/>
          <a:p>
            <a:pPr marL="0" marR="0" algn="ctr">
              <a:lnSpc>
                <a:spcPct val="107000"/>
              </a:lnSpc>
              <a:spcBef>
                <a:spcPts val="0"/>
              </a:spcBef>
              <a:spcAft>
                <a:spcPts val="1000"/>
              </a:spcAft>
            </a:pPr>
            <a:r>
              <a:rPr lang="en-IN" sz="1600" b="1" kern="100" dirty="0">
                <a:effectLst/>
                <a:latin typeface="Times New Roman" panose="02020603050405020304" pitchFamily="18" charset="0"/>
                <a:ea typeface="Calibri" panose="020F0502020204030204" pitchFamily="34" charset="0"/>
                <a:cs typeface="Tunga" panose="020B0502040204020203" pitchFamily="34" charset="0"/>
              </a:rPr>
              <a:t>XGB Regressor model</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Train score: 0.9678, Test score: 0.9201</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Mean Squared Error (MSE): 711.9415857080902</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R-squared (R2): 0.9201416882894392</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a:p>
            <a:pPr marL="0" marR="0" algn="ctr">
              <a:lnSpc>
                <a:spcPct val="107000"/>
              </a:lnSpc>
              <a:spcBef>
                <a:spcPts val="0"/>
              </a:spcBef>
              <a:spcAft>
                <a:spcPts val="1000"/>
              </a:spcAft>
            </a:pPr>
            <a:r>
              <a:rPr lang="en-IN" sz="1600" kern="100" dirty="0">
                <a:effectLst/>
                <a:latin typeface="Times New Roman" panose="02020603050405020304" pitchFamily="18" charset="0"/>
                <a:ea typeface="Calibri" panose="020F0502020204030204" pitchFamily="34" charset="0"/>
                <a:cs typeface="Tunga" panose="020B0502040204020203" pitchFamily="34" charset="0"/>
              </a:rPr>
              <a:t>Mean Absolute Error (MAE): 14.14920066969362</a:t>
            </a:r>
            <a:endParaRPr lang="en-IN" sz="1600" kern="1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25804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9289F-DA81-21AC-FCD2-B38A33063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CFE23-76BD-F866-02FE-F51B7B9E5B4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D316971-B625-15FF-362E-055803D3CD50}"/>
              </a:ext>
            </a:extLst>
          </p:cNvPr>
          <p:cNvSpPr>
            <a:spLocks noGrp="1"/>
          </p:cNvSpPr>
          <p:nvPr>
            <p:ph idx="1"/>
          </p:nvPr>
        </p:nvSpPr>
        <p:spPr>
          <a:xfrm>
            <a:off x="531844" y="968100"/>
            <a:ext cx="11000793" cy="5379104"/>
          </a:xfrm>
        </p:spPr>
        <p:txBody>
          <a:bodyPr>
            <a:normAutofit/>
          </a:bodyPr>
          <a:lstStyle/>
          <a:p>
            <a:pPr marL="0" indent="0" algn="just">
              <a:buNone/>
            </a:pPr>
            <a:r>
              <a:rPr lang="en-US" altLang="en-US" sz="2400" dirty="0">
                <a:solidFill>
                  <a:srgbClr val="0D0D0D"/>
                </a:solidFill>
                <a:latin typeface="Söhne"/>
              </a:rPr>
              <a:t>The House Price Prediction Regression Model represents a pioneering effort in understanding Bangalore's real estate dynamics. By leveraging data and exploring various factors, including location, size, and amenities, the model offers valuable insights into the complexities of property valuation in this dynamic city. Its innovative approach not only provides a glimpse into the intricacies of Bangalore's housing market but also lays the foundation for more informed decision-making for buyers, sellers, and investors alike.</a:t>
            </a:r>
            <a:endParaRPr lang="en-US" altLang="en-US" sz="2400" dirty="0"/>
          </a:p>
          <a:p>
            <a:pPr marL="0" indent="0">
              <a:buNone/>
            </a:pPr>
            <a:br>
              <a:rPr lang="en-IN" sz="2400" b="1" kern="100" dirty="0">
                <a:effectLst/>
                <a:latin typeface="Times New Roman" panose="02020603050405020304" pitchFamily="18" charset="0"/>
                <a:ea typeface="Calibri" panose="020F0502020204030204" pitchFamily="34" charset="0"/>
                <a:cs typeface="Tunga" panose="020B0502040204020203" pitchFamily="34" charset="0"/>
              </a:rPr>
            </a:br>
            <a:endParaRPr lang="en-IN" sz="2400" b="1" kern="100" dirty="0">
              <a:effectLst/>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2200" dirty="0">
              <a:solidFill>
                <a:schemeClr val="tx1"/>
              </a:solidFill>
              <a:latin typeface="Constantia" panose="02030602050306030303" pitchFamily="18" charset="0"/>
            </a:endParaRPr>
          </a:p>
          <a:p>
            <a:endParaRPr lang="en-IN" sz="2200" dirty="0">
              <a:solidFill>
                <a:schemeClr val="tx1"/>
              </a:solidFill>
              <a:latin typeface="Constantia" panose="02030602050306030303" pitchFamily="18" charset="0"/>
            </a:endParaRPr>
          </a:p>
          <a:p>
            <a:endParaRPr lang="en-IN" sz="22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96735E70-73C9-8144-7BFE-F9785349E527}"/>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F6E943D-35DF-5031-BE25-0CF6697AF221}"/>
              </a:ext>
            </a:extLst>
          </p:cNvPr>
          <p:cNvSpPr>
            <a:spLocks noGrp="1"/>
          </p:cNvSpPr>
          <p:nvPr>
            <p:ph type="sldNum" sz="quarter" idx="12"/>
          </p:nvPr>
        </p:nvSpPr>
        <p:spPr/>
        <p:txBody>
          <a:bodyPr/>
          <a:lstStyle/>
          <a:p>
            <a:fld id="{9BA15CD2-76D6-4EFE-91D9-7087332E3318}" type="slidenum">
              <a:rPr lang="en-IN" smtClean="0"/>
              <a:pPr/>
              <a:t>18</a:t>
            </a:fld>
            <a:endParaRPr lang="en-IN" dirty="0"/>
          </a:p>
        </p:txBody>
      </p:sp>
      <p:pic>
        <p:nvPicPr>
          <p:cNvPr id="12" name="Picture 124">
            <a:extLst>
              <a:ext uri="{FF2B5EF4-FFF2-40B4-BE49-F238E27FC236}">
                <a16:creationId xmlns:a16="http://schemas.microsoft.com/office/drawing/2014/main" id="{5733447F-E40D-38F7-99A1-BE3BC7211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404" y="3228621"/>
            <a:ext cx="4423915" cy="311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33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65613D-1AB8-1FDC-954D-D3F2379302DB}"/>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CAB8E12D-1F57-553E-CD26-8CD746D9BD35}"/>
              </a:ext>
            </a:extLst>
          </p:cNvPr>
          <p:cNvSpPr>
            <a:spLocks noGrp="1"/>
          </p:cNvSpPr>
          <p:nvPr>
            <p:ph type="sldNum" sz="quarter" idx="12"/>
          </p:nvPr>
        </p:nvSpPr>
        <p:spPr/>
        <p:txBody>
          <a:bodyPr/>
          <a:lstStyle/>
          <a:p>
            <a:fld id="{9BA15CD2-76D6-4EFE-91D9-7087332E3318}" type="slidenum">
              <a:rPr lang="en-IN" smtClean="0"/>
              <a:pPr/>
              <a:t>19</a:t>
            </a:fld>
            <a:endParaRPr lang="en-IN" dirty="0"/>
          </a:p>
        </p:txBody>
      </p:sp>
      <p:sp>
        <p:nvSpPr>
          <p:cNvPr id="7" name="Title 6">
            <a:extLst>
              <a:ext uri="{FF2B5EF4-FFF2-40B4-BE49-F238E27FC236}">
                <a16:creationId xmlns:a16="http://schemas.microsoft.com/office/drawing/2014/main" id="{3EA492A7-4D47-42AF-9241-46093DB10B3E}"/>
              </a:ext>
            </a:extLst>
          </p:cNvPr>
          <p:cNvSpPr>
            <a:spLocks noGrp="1"/>
          </p:cNvSpPr>
          <p:nvPr>
            <p:ph type="title"/>
          </p:nvPr>
        </p:nvSpPr>
        <p:spPr>
          <a:xfrm>
            <a:off x="1546412" y="2997643"/>
            <a:ext cx="8551282" cy="638693"/>
          </a:xfrm>
        </p:spPr>
        <p:txBody>
          <a:bodyPr/>
          <a:lstStyle/>
          <a:p>
            <a:r>
              <a:rPr lang="en-IN" dirty="0"/>
              <a:t>THANK YOU</a:t>
            </a:r>
          </a:p>
        </p:txBody>
      </p:sp>
    </p:spTree>
    <p:extLst>
      <p:ext uri="{BB962C8B-B14F-4D97-AF65-F5344CB8AC3E}">
        <p14:creationId xmlns:p14="http://schemas.microsoft.com/office/powerpoint/2010/main" val="351051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7184-247F-4393-A2E4-46651D83A45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D047111-4B38-40EE-B955-E23212E9F964}"/>
              </a:ext>
            </a:extLst>
          </p:cNvPr>
          <p:cNvSpPr>
            <a:spLocks noGrp="1"/>
          </p:cNvSpPr>
          <p:nvPr>
            <p:ph idx="1"/>
          </p:nvPr>
        </p:nvSpPr>
        <p:spPr>
          <a:xfrm>
            <a:off x="174812" y="797859"/>
            <a:ext cx="11842376" cy="5759695"/>
          </a:xfrm>
        </p:spPr>
        <p:txBody>
          <a:bodyPr>
            <a:normAutofit fontScale="92500" lnSpcReduction="20000"/>
          </a:bodyPr>
          <a:lstStyle/>
          <a:p>
            <a:pPr marL="0" indent="0" algn="just">
              <a:lnSpc>
                <a:spcPct val="150000"/>
              </a:lnSpc>
              <a:buNone/>
            </a:pPr>
            <a:r>
              <a:rPr lang="en-IN" sz="2400" b="1" dirty="0"/>
              <a:t>Problem Statement</a:t>
            </a:r>
            <a:r>
              <a:rPr lang="en-IN" sz="2400" dirty="0"/>
              <a:t>: </a:t>
            </a:r>
            <a:r>
              <a:rPr lang="en-US" sz="2400" b="0" i="0" dirty="0">
                <a:solidFill>
                  <a:srgbClr val="0D0D0D"/>
                </a:solidFill>
                <a:effectLst/>
                <a:latin typeface="Söhne"/>
              </a:rPr>
              <a:t>The aim of this project is to develop a robust machine learning model capable of accurately predicting house prices based on various features such as location, size</a:t>
            </a:r>
            <a:r>
              <a:rPr lang="en-US" sz="2400" dirty="0">
                <a:solidFill>
                  <a:srgbClr val="0D0D0D"/>
                </a:solidFill>
                <a:latin typeface="Söhne"/>
              </a:rPr>
              <a:t> and</a:t>
            </a:r>
            <a:r>
              <a:rPr lang="en-US" sz="2400" b="0" i="0" dirty="0">
                <a:solidFill>
                  <a:srgbClr val="0D0D0D"/>
                </a:solidFill>
                <a:effectLst/>
                <a:latin typeface="Söhne"/>
              </a:rPr>
              <a:t> amenities. By doing so, we seek to address several key challenges in the real estate market:</a:t>
            </a:r>
            <a:endParaRPr kumimoji="0" lang="en-US" altLang="en-US" sz="2400" b="0" i="0" u="none" strike="noStrike" cap="none" normalizeH="0" baseline="0" dirty="0">
              <a:ln>
                <a:noFill/>
              </a:ln>
              <a:solidFill>
                <a:schemeClr val="tx1"/>
              </a:solidFill>
              <a:effectLst/>
              <a:latin typeface="Söhne"/>
            </a:endParaRPr>
          </a:p>
          <a:p>
            <a:pPr algn="just">
              <a:lnSpc>
                <a:spcPct val="150000"/>
              </a:lnSpc>
            </a:pPr>
            <a:r>
              <a:rPr lang="en-US" sz="2400" b="1" i="0" dirty="0">
                <a:solidFill>
                  <a:srgbClr val="0D0D0D"/>
                </a:solidFill>
                <a:effectLst/>
                <a:latin typeface="Söhne"/>
              </a:rPr>
              <a:t>Price Volatility</a:t>
            </a:r>
            <a:r>
              <a:rPr lang="en-US" sz="2400" b="0" i="0" dirty="0">
                <a:solidFill>
                  <a:srgbClr val="0D0D0D"/>
                </a:solidFill>
                <a:effectLst/>
                <a:latin typeface="Söhne"/>
              </a:rPr>
              <a:t>: House prices fluctuate over time due to changes in market conditions, demand-supply dynamics, and economic factors the </a:t>
            </a:r>
            <a:r>
              <a:rPr lang="en-US" sz="2400" dirty="0">
                <a:solidFill>
                  <a:srgbClr val="0D0D0D"/>
                </a:solidFill>
                <a:latin typeface="Söhne"/>
              </a:rPr>
              <a:t>p</a:t>
            </a:r>
            <a:r>
              <a:rPr lang="en-US" sz="2400" b="0" i="0" dirty="0">
                <a:solidFill>
                  <a:srgbClr val="0D0D0D"/>
                </a:solidFill>
                <a:effectLst/>
                <a:latin typeface="Söhne"/>
              </a:rPr>
              <a:t>redictive models can help stakeholders anticipate these fluctuations and make informed decisions regarding buying, selling, or investing in properties.</a:t>
            </a:r>
          </a:p>
          <a:p>
            <a:pPr algn="just">
              <a:lnSpc>
                <a:spcPct val="150000"/>
              </a:lnSpc>
            </a:pPr>
            <a:r>
              <a:rPr lang="en-US" sz="2400" b="1" i="0" dirty="0">
                <a:solidFill>
                  <a:srgbClr val="0D0D0D"/>
                </a:solidFill>
                <a:effectLst/>
                <a:latin typeface="Söhne"/>
              </a:rPr>
              <a:t>Market Inefficiencies</a:t>
            </a:r>
            <a:r>
              <a:rPr lang="en-US" sz="2400" b="0" i="0" dirty="0">
                <a:solidFill>
                  <a:srgbClr val="0D0D0D"/>
                </a:solidFill>
                <a:effectLst/>
                <a:latin typeface="Söhne"/>
              </a:rPr>
              <a:t>: In many real estate markets, there are inefficiencies caused by asymmetric information and subjective valuations. A data-driven approach can provide more objective and accurate pricing estimates, reducing the risk of overpaying or underselling properties.</a:t>
            </a:r>
          </a:p>
          <a:p>
            <a:pPr algn="just">
              <a:lnSpc>
                <a:spcPct val="150000"/>
              </a:lnSpc>
            </a:pPr>
            <a:r>
              <a:rPr lang="en-US" sz="2400" b="1" i="0" dirty="0">
                <a:solidFill>
                  <a:srgbClr val="0D0D0D"/>
                </a:solidFill>
                <a:effectLst/>
                <a:latin typeface="Söhne"/>
              </a:rPr>
              <a:t>Location Sensitivity</a:t>
            </a:r>
            <a:r>
              <a:rPr lang="en-US" sz="2400" b="0" i="0" dirty="0">
                <a:solidFill>
                  <a:srgbClr val="0D0D0D"/>
                </a:solidFill>
                <a:effectLst/>
                <a:latin typeface="Söhne"/>
              </a:rPr>
              <a:t>: Location is a critical determinant of property value, but its impact can vary significantly depending on factors such as neighborhood amenities, proximity to schools and transportation, and crime rates.</a:t>
            </a:r>
          </a:p>
          <a:p>
            <a:endParaRPr lang="en-GB" b="0" i="0" dirty="0">
              <a:solidFill>
                <a:srgbClr val="0F0F0F"/>
              </a:solidFill>
              <a:effectLst/>
              <a:latin typeface="Söhne"/>
            </a:endParaRPr>
          </a:p>
          <a:p>
            <a:endParaRPr lang="en-US" altLang="en-US" dirty="0"/>
          </a:p>
          <a:p>
            <a:pPr marL="0" indent="0">
              <a:buNone/>
            </a:pPr>
            <a:endParaRPr lang="en-IN" dirty="0"/>
          </a:p>
          <a:p>
            <a:pPr marL="0" indent="0">
              <a:buNone/>
            </a:pPr>
            <a:endParaRPr lang="en-IN" dirty="0"/>
          </a:p>
          <a:p>
            <a:pPr marL="0" indent="0">
              <a:buNone/>
            </a:pPr>
            <a:endParaRPr lang="en-IN" dirty="0"/>
          </a:p>
        </p:txBody>
      </p:sp>
      <p:sp>
        <p:nvSpPr>
          <p:cNvPr id="6" name="Slide Number Placeholder 5">
            <a:extLst>
              <a:ext uri="{FF2B5EF4-FFF2-40B4-BE49-F238E27FC236}">
                <a16:creationId xmlns:a16="http://schemas.microsoft.com/office/drawing/2014/main" id="{E1FD8987-5CE2-48A4-AF63-E7CBA03B3D34}"/>
              </a:ext>
            </a:extLst>
          </p:cNvPr>
          <p:cNvSpPr>
            <a:spLocks noGrp="1"/>
          </p:cNvSpPr>
          <p:nvPr>
            <p:ph type="sldNum" sz="quarter" idx="12"/>
          </p:nvPr>
        </p:nvSpPr>
        <p:spPr/>
        <p:txBody>
          <a:bodyPr/>
          <a:lstStyle/>
          <a:p>
            <a:fld id="{9BA15CD2-76D6-4EFE-91D9-7087332E3318}" type="slidenum">
              <a:rPr lang="en-IN" smtClean="0"/>
              <a:pPr/>
              <a:t>2</a:t>
            </a:fld>
            <a:endParaRPr lang="en-IN" dirty="0"/>
          </a:p>
        </p:txBody>
      </p:sp>
      <p:sp>
        <p:nvSpPr>
          <p:cNvPr id="5" name="Rectangle 1">
            <a:extLst>
              <a:ext uri="{FF2B5EF4-FFF2-40B4-BE49-F238E27FC236}">
                <a16:creationId xmlns:a16="http://schemas.microsoft.com/office/drawing/2014/main" id="{AF3F5931-174F-4D72-85AB-F33DBF00CDA4}"/>
              </a:ext>
            </a:extLst>
          </p:cNvPr>
          <p:cNvSpPr>
            <a:spLocks noChangeArrowheads="1"/>
          </p:cNvSpPr>
          <p:nvPr/>
        </p:nvSpPr>
        <p:spPr bwMode="auto">
          <a:xfrm>
            <a:off x="0" y="-330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87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7E9B-CBC6-C81C-9EB3-C8F1E112DBF6}"/>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9876CD8B-A21B-5D4A-A933-1183B42DB1DB}"/>
              </a:ext>
            </a:extLst>
          </p:cNvPr>
          <p:cNvSpPr>
            <a:spLocks noGrp="1"/>
          </p:cNvSpPr>
          <p:nvPr>
            <p:ph idx="1"/>
          </p:nvPr>
        </p:nvSpPr>
        <p:spPr/>
        <p:txBody>
          <a:bodyPr/>
          <a:lstStyle/>
          <a:p>
            <a:pPr marL="0" indent="0">
              <a:buNone/>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r>
              <a:rPr lang="en-IN" dirty="0"/>
              <a:t>   </a:t>
            </a:r>
          </a:p>
        </p:txBody>
      </p:sp>
      <p:sp>
        <p:nvSpPr>
          <p:cNvPr id="4" name="Date Placeholder 3">
            <a:extLst>
              <a:ext uri="{FF2B5EF4-FFF2-40B4-BE49-F238E27FC236}">
                <a16:creationId xmlns:a16="http://schemas.microsoft.com/office/drawing/2014/main" id="{3C89A811-F6E6-726B-9A90-C9333AC3D870}"/>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E832A560-978A-38FE-41F2-93395CEB2902}"/>
              </a:ext>
            </a:extLst>
          </p:cNvPr>
          <p:cNvSpPr>
            <a:spLocks noGrp="1"/>
          </p:cNvSpPr>
          <p:nvPr>
            <p:ph type="sldNum" sz="quarter" idx="12"/>
          </p:nvPr>
        </p:nvSpPr>
        <p:spPr/>
        <p:txBody>
          <a:bodyPr/>
          <a:lstStyle/>
          <a:p>
            <a:fld id="{9BA15CD2-76D6-4EFE-91D9-7087332E3318}" type="slidenum">
              <a:rPr lang="en-IN" smtClean="0"/>
              <a:pPr/>
              <a:t>3</a:t>
            </a:fld>
            <a:endParaRPr lang="en-IN" dirty="0"/>
          </a:p>
        </p:txBody>
      </p:sp>
      <p:graphicFrame>
        <p:nvGraphicFramePr>
          <p:cNvPr id="5" name="Table 9">
            <a:extLst>
              <a:ext uri="{FF2B5EF4-FFF2-40B4-BE49-F238E27FC236}">
                <a16:creationId xmlns:a16="http://schemas.microsoft.com/office/drawing/2014/main" id="{D8FBEAFE-6F02-B9D3-9F54-CE060403CF92}"/>
              </a:ext>
            </a:extLst>
          </p:cNvPr>
          <p:cNvGraphicFramePr>
            <a:graphicFrameLocks noGrp="1"/>
          </p:cNvGraphicFramePr>
          <p:nvPr>
            <p:extLst>
              <p:ext uri="{D42A27DB-BD31-4B8C-83A1-F6EECF244321}">
                <p14:modId xmlns:p14="http://schemas.microsoft.com/office/powerpoint/2010/main" val="705404022"/>
              </p:ext>
            </p:extLst>
          </p:nvPr>
        </p:nvGraphicFramePr>
        <p:xfrm>
          <a:off x="174814" y="720763"/>
          <a:ext cx="11842374" cy="6096000"/>
        </p:xfrm>
        <a:graphic>
          <a:graphicData uri="http://schemas.openxmlformats.org/drawingml/2006/table">
            <a:tbl>
              <a:tblPr firstRow="1" bandRow="1">
                <a:tableStyleId>{5C22544A-7EE6-4342-B048-85BDC9FD1C3A}</a:tableStyleId>
              </a:tblPr>
              <a:tblGrid>
                <a:gridCol w="696555">
                  <a:extLst>
                    <a:ext uri="{9D8B030D-6E8A-4147-A177-3AD203B41FA5}">
                      <a16:colId xmlns:a16="http://schemas.microsoft.com/office/drawing/2014/main" val="1033300364"/>
                    </a:ext>
                  </a:extLst>
                </a:gridCol>
                <a:gridCol w="3582297">
                  <a:extLst>
                    <a:ext uri="{9D8B030D-6E8A-4147-A177-3AD203B41FA5}">
                      <a16:colId xmlns:a16="http://schemas.microsoft.com/office/drawing/2014/main" val="2068557493"/>
                    </a:ext>
                  </a:extLst>
                </a:gridCol>
                <a:gridCol w="2840019">
                  <a:extLst>
                    <a:ext uri="{9D8B030D-6E8A-4147-A177-3AD203B41FA5}">
                      <a16:colId xmlns:a16="http://schemas.microsoft.com/office/drawing/2014/main" val="1545246550"/>
                    </a:ext>
                  </a:extLst>
                </a:gridCol>
                <a:gridCol w="4723503">
                  <a:extLst>
                    <a:ext uri="{9D8B030D-6E8A-4147-A177-3AD203B41FA5}">
                      <a16:colId xmlns:a16="http://schemas.microsoft.com/office/drawing/2014/main" val="4244942798"/>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kern="1200" dirty="0" err="1">
                          <a:solidFill>
                            <a:schemeClr val="lt1"/>
                          </a:solidFill>
                          <a:latin typeface="Times New Roman" panose="02020603050405020304" pitchFamily="18" charset="0"/>
                          <a:ea typeface="+mn-ea"/>
                          <a:cs typeface="Times New Roman" panose="02020603050405020304" pitchFamily="18" charset="0"/>
                        </a:rPr>
                        <a:t>Sl</a:t>
                      </a:r>
                      <a:r>
                        <a:rPr lang="en-IN" sz="1400" b="1" kern="1200" dirty="0">
                          <a:solidFill>
                            <a:schemeClr val="lt1"/>
                          </a:solidFill>
                          <a:latin typeface="Times New Roman" panose="02020603050405020304" pitchFamily="18" charset="0"/>
                          <a:ea typeface="+mn-ea"/>
                          <a:cs typeface="Times New Roman" panose="02020603050405020304" pitchFamily="18" charset="0"/>
                        </a:rPr>
                        <a:t> No </a:t>
                      </a:r>
                    </a:p>
                    <a:p>
                      <a:endParaRPr lang="en-IN" dirty="0"/>
                    </a:p>
                  </a:txBody>
                  <a:tcPr/>
                </a:tc>
                <a:tc>
                  <a:txBody>
                    <a:bodyPr/>
                    <a:lstStyle/>
                    <a:p>
                      <a:r>
                        <a:rPr lang="en-IN" sz="1400" b="1" dirty="0">
                          <a:latin typeface="Times New Roman" panose="02020603050405020304" pitchFamily="18" charset="0"/>
                          <a:cs typeface="Times New Roman" panose="02020603050405020304" pitchFamily="18" charset="0"/>
                        </a:rPr>
                        <a:t>Author and Paper title</a:t>
                      </a:r>
                    </a:p>
                  </a:txBody>
                  <a:tcPr marL="91436" marR="91436"/>
                </a:tc>
                <a:tc>
                  <a:txBody>
                    <a:bodyPr/>
                    <a:lstStyle/>
                    <a:p>
                      <a:r>
                        <a:rPr lang="en-IN" sz="1400" b="1" dirty="0">
                          <a:latin typeface="Times New Roman" panose="02020603050405020304" pitchFamily="18" charset="0"/>
                          <a:cs typeface="Times New Roman" panose="02020603050405020304" pitchFamily="18" charset="0"/>
                        </a:rPr>
                        <a:t>Details of</a:t>
                      </a:r>
                      <a:r>
                        <a:rPr lang="en-IN" sz="1400" b="1" baseline="0" dirty="0">
                          <a:latin typeface="Times New Roman" panose="02020603050405020304" pitchFamily="18" charset="0"/>
                          <a:cs typeface="Times New Roman" panose="02020603050405020304" pitchFamily="18" charset="0"/>
                        </a:rPr>
                        <a:t> Publication </a:t>
                      </a:r>
                      <a:endParaRPr lang="en-IN" sz="1400" b="1" dirty="0">
                        <a:latin typeface="Times New Roman" panose="02020603050405020304" pitchFamily="18" charset="0"/>
                        <a:cs typeface="Times New Roman" panose="02020603050405020304" pitchFamily="18" charset="0"/>
                      </a:endParaRPr>
                    </a:p>
                  </a:txBody>
                  <a:tcPr marL="91436" marR="91436"/>
                </a:tc>
                <a:tc>
                  <a:txBody>
                    <a:bodyPr/>
                    <a:lstStyle/>
                    <a:p>
                      <a:r>
                        <a:rPr lang="en-IN" sz="1400" b="1" dirty="0">
                          <a:latin typeface="Times New Roman" panose="02020603050405020304" pitchFamily="18" charset="0"/>
                          <a:cs typeface="Times New Roman" panose="02020603050405020304" pitchFamily="18" charset="0"/>
                        </a:rPr>
                        <a:t>Summary of the Paper </a:t>
                      </a:r>
                    </a:p>
                  </a:txBody>
                  <a:tcPr marL="91436" marR="91436"/>
                </a:tc>
                <a:extLst>
                  <a:ext uri="{0D108BD9-81ED-4DB2-BD59-A6C34878D82A}">
                    <a16:rowId xmlns:a16="http://schemas.microsoft.com/office/drawing/2014/main" val="1063806756"/>
                  </a:ext>
                </a:extLst>
              </a:tr>
              <a:tr h="959691">
                <a:tc>
                  <a:txBody>
                    <a:bodyPr/>
                    <a:lstStyle/>
                    <a:p>
                      <a:r>
                        <a:rPr lang="en-US" dirty="0"/>
                        <a:t>1</a:t>
                      </a:r>
                      <a:endParaRPr lang="en-IN" dirty="0"/>
                    </a:p>
                  </a:txBody>
                  <a:tcPr/>
                </a:tc>
                <a:tc>
                  <a:txBody>
                    <a:bodyPr/>
                    <a:lstStyle/>
                    <a:p>
                      <a:r>
                        <a:rPr lang="en-IN" sz="1800" b="0" i="0" kern="1200" dirty="0">
                          <a:solidFill>
                            <a:schemeClr val="dk1"/>
                          </a:solidFill>
                          <a:effectLst/>
                          <a:latin typeface="+mn-lt"/>
                          <a:ea typeface="+mn-ea"/>
                          <a:cs typeface="+mn-cs"/>
                        </a:rPr>
                        <a:t>Udit Deo</a:t>
                      </a:r>
                    </a:p>
                    <a:p>
                      <a:endParaRPr lang="en-IN" sz="1400" dirty="0"/>
                    </a:p>
                    <a:p>
                      <a:r>
                        <a:rPr lang="en-US" sz="1400" dirty="0"/>
                        <a:t>HOUSE PRICE PREDICTION USING REGRESSION TECHNIQUES</a:t>
                      </a:r>
                      <a:endParaRPr lang="en-IN" sz="1400" dirty="0"/>
                    </a:p>
                  </a:txBody>
                  <a:tcPr marL="91436" marR="91436"/>
                </a:tc>
                <a:tc>
                  <a:txBody>
                    <a:bodyPr/>
                    <a:lstStyle/>
                    <a:p>
                      <a:r>
                        <a:rPr lang="en-US" sz="1400" b="0" i="0" kern="1200" dirty="0">
                          <a:solidFill>
                            <a:schemeClr val="dk1"/>
                          </a:solidFill>
                          <a:effectLst/>
                          <a:latin typeface="+mn-lt"/>
                          <a:ea typeface="+mn-ea"/>
                          <a:cs typeface="+mn-cs"/>
                        </a:rPr>
                        <a:t>Research gate</a:t>
                      </a:r>
                    </a:p>
                    <a:p>
                      <a:r>
                        <a:rPr lang="en-US" sz="1400" b="0" i="0" kern="1200" dirty="0">
                          <a:solidFill>
                            <a:schemeClr val="dk1"/>
                          </a:solidFill>
                          <a:effectLst/>
                          <a:latin typeface="+mn-lt"/>
                          <a:ea typeface="+mn-ea"/>
                          <a:cs typeface="+mn-cs"/>
                        </a:rPr>
                        <a:t>February 2021</a:t>
                      </a:r>
                    </a:p>
                    <a:p>
                      <a:r>
                        <a:rPr lang="en-US" sz="1400" b="0" i="0" kern="1200" dirty="0">
                          <a:solidFill>
                            <a:schemeClr val="dk1"/>
                          </a:solidFill>
                          <a:effectLst/>
                          <a:latin typeface="+mn-lt"/>
                          <a:ea typeface="+mn-ea"/>
                          <a:cs typeface="+mn-cs"/>
                        </a:rPr>
                        <a:t>DOI:</a:t>
                      </a:r>
                      <a:r>
                        <a:rPr lang="en-US" sz="1400" b="0" i="0" u="sng" kern="1200" dirty="0">
                          <a:solidFill>
                            <a:schemeClr val="dk1"/>
                          </a:solidFill>
                          <a:effectLst/>
                          <a:latin typeface="+mn-lt"/>
                          <a:ea typeface="+mn-ea"/>
                          <a:cs typeface="+mn-cs"/>
                          <a:hlinkClick r:id="rId2"/>
                        </a:rPr>
                        <a:t>10.13140/RG.2.2.27657.98408</a:t>
                      </a:r>
                      <a:endParaRPr lang="en-US" sz="1400" b="0" i="0" kern="1200" dirty="0">
                        <a:solidFill>
                          <a:schemeClr val="dk1"/>
                        </a:solidFill>
                        <a:effectLst/>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marL="91436" marR="91436"/>
                </a:tc>
                <a:tc>
                  <a:txBody>
                    <a:bodyPr/>
                    <a:lstStyle/>
                    <a:p>
                      <a:pPr algn="just"/>
                      <a:r>
                        <a:rPr lang="en-US" sz="1400" b="0" i="0" kern="1200" dirty="0">
                          <a:solidFill>
                            <a:schemeClr val="dk1"/>
                          </a:solidFill>
                          <a:effectLst/>
                          <a:latin typeface="+mn-lt"/>
                          <a:ea typeface="+mn-ea"/>
                          <a:cs typeface="+mn-cs"/>
                        </a:rPr>
                        <a:t>House price forecasting is an important topic of real estate. The literature attempts to derive useful knowledge from historical data of property markets. Machine learning techniques are applied to analyze historical property transactions in India to discover useful models for house buyers and sellers. Revealed is the high discrepancy between house prices in the most expensive and most affordable suburbs in the city of Mumbai. Moreover, experiments demonstrate that the Multiple Linear Regression that is based on mean squared error measurement is a competitive approach.</a:t>
                      </a:r>
                    </a:p>
                    <a:p>
                      <a:pPr algn="just"/>
                      <a:endParaRPr lang="en-IN" sz="1400" dirty="0">
                        <a:latin typeface="Times New Roman" panose="02020603050405020304" pitchFamily="18" charset="0"/>
                        <a:cs typeface="Times New Roman" panose="02020603050405020304" pitchFamily="18" charset="0"/>
                      </a:endParaRPr>
                    </a:p>
                  </a:txBody>
                  <a:tcPr marL="91436" marR="91436"/>
                </a:tc>
                <a:extLst>
                  <a:ext uri="{0D108BD9-81ED-4DB2-BD59-A6C34878D82A}">
                    <a16:rowId xmlns:a16="http://schemas.microsoft.com/office/drawing/2014/main" val="894809"/>
                  </a:ext>
                </a:extLst>
              </a:tr>
              <a:tr h="1072646">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Quang Truong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Housing Price Prediction via Improved Machine Learning Techniques</a:t>
                      </a:r>
                    </a:p>
                    <a:p>
                      <a:endParaRPr lang="fi-FI" sz="1400" u="none" dirty="0">
                        <a:solidFill>
                          <a:schemeClr val="tx1"/>
                        </a:solidFill>
                        <a:latin typeface="Times New Roman" panose="02020603050405020304" pitchFamily="18" charset="0"/>
                        <a:cs typeface="Times New Roman" panose="02020603050405020304" pitchFamily="18" charset="0"/>
                      </a:endParaRPr>
                    </a:p>
                  </a:txBody>
                  <a:tcPr marL="91436" marR="91436"/>
                </a:tc>
                <a:tc>
                  <a:txBody>
                    <a:bodyPr/>
                    <a:lstStyle/>
                    <a:p>
                      <a:r>
                        <a:rPr lang="en-IN" sz="1400" b="0" i="0" u="none" strike="noStrike" kern="1200" dirty="0">
                          <a:solidFill>
                            <a:schemeClr val="dk1"/>
                          </a:solidFill>
                          <a:effectLst/>
                          <a:latin typeface="+mn-lt"/>
                          <a:ea typeface="+mn-ea"/>
                          <a:cs typeface="+mn-cs"/>
                          <a:hlinkClick r:id="rId3" tooltip="Go to Procedia Computer Science on ScienceDirect"/>
                        </a:rPr>
                        <a:t>Procedia Computer Science</a:t>
                      </a:r>
                      <a:endParaRPr lang="en-IN" sz="1400" b="0" i="0" kern="1200" dirty="0">
                        <a:solidFill>
                          <a:schemeClr val="dk1"/>
                        </a:solidFill>
                        <a:effectLst/>
                        <a:latin typeface="+mn-lt"/>
                        <a:ea typeface="+mn-ea"/>
                        <a:cs typeface="+mn-cs"/>
                      </a:endParaRPr>
                    </a:p>
                    <a:p>
                      <a:r>
                        <a:rPr lang="en-IN" sz="1400" b="0" i="0" u="none" strike="noStrike" kern="1200" dirty="0">
                          <a:solidFill>
                            <a:schemeClr val="dk1"/>
                          </a:solidFill>
                          <a:effectLst/>
                          <a:latin typeface="+mn-lt"/>
                          <a:ea typeface="+mn-ea"/>
                          <a:cs typeface="+mn-cs"/>
                          <a:hlinkClick r:id="rId4" tooltip="Go to table of contents for this volume/issue"/>
                        </a:rPr>
                        <a:t>Volume 174</a:t>
                      </a:r>
                      <a:r>
                        <a:rPr lang="en-IN" sz="1400" b="0" i="0" kern="1200" dirty="0">
                          <a:solidFill>
                            <a:schemeClr val="dk1"/>
                          </a:solidFill>
                          <a:effectLst/>
                          <a:latin typeface="+mn-lt"/>
                          <a:ea typeface="+mn-ea"/>
                          <a:cs typeface="+mn-cs"/>
                        </a:rPr>
                        <a:t>, 2020, Pages 433-442</a:t>
                      </a:r>
                    </a:p>
                    <a:p>
                      <a:pPr marL="0" marR="0" indent="0" defTabSz="91440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marL="91436" marR="91436"/>
                </a:tc>
                <a:tc>
                  <a:txBody>
                    <a:bodyPr/>
                    <a:lstStyle/>
                    <a:p>
                      <a:pPr algn="just"/>
                      <a:r>
                        <a:rPr lang="en-US" sz="1400" b="0" i="0" kern="1200" dirty="0">
                          <a:solidFill>
                            <a:schemeClr val="dk1"/>
                          </a:solidFill>
                          <a:effectLst/>
                          <a:latin typeface="+mn-lt"/>
                          <a:ea typeface="+mn-ea"/>
                          <a:cs typeface="+mn-cs"/>
                        </a:rPr>
                        <a:t>House Price Index (HPI) is commonly used to estimate the changes in housing price. Since housing price is strongly correlated to other factors such as location, area, population, it requires other information apart from HPI to predict individual housing price. There has been a considerably large number of papers adopting traditional machine learning approaches to predict housing prices accurately, but they rarely concern about the performance of individual models and neglect the less popular yet complex models. As a result, to explore various impacts of features on prediction methods, this paper will apply both traditional and advanced machine learning approaches to investigate the difference among several advanced models.</a:t>
                      </a:r>
                      <a:endParaRPr lang="en-IN" sz="1400" dirty="0">
                        <a:latin typeface="Times New Roman" panose="02020603050405020304" pitchFamily="18" charset="0"/>
                        <a:cs typeface="Times New Roman" panose="02020603050405020304" pitchFamily="18" charset="0"/>
                      </a:endParaRPr>
                    </a:p>
                  </a:txBody>
                  <a:tcPr marL="91436" marR="91436"/>
                </a:tc>
                <a:extLst>
                  <a:ext uri="{0D108BD9-81ED-4DB2-BD59-A6C34878D82A}">
                    <a16:rowId xmlns:a16="http://schemas.microsoft.com/office/drawing/2014/main" val="3605510645"/>
                  </a:ext>
                </a:extLst>
              </a:tr>
            </a:tbl>
          </a:graphicData>
        </a:graphic>
      </p:graphicFrame>
    </p:spTree>
    <p:extLst>
      <p:ext uri="{BB962C8B-B14F-4D97-AF65-F5344CB8AC3E}">
        <p14:creationId xmlns:p14="http://schemas.microsoft.com/office/powerpoint/2010/main" val="48560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2DD71-5E5D-C9CB-E7A2-7EB3A7C21B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75FE9-52F8-EB8C-C525-A4C7EAABB405}"/>
              </a:ext>
            </a:extLst>
          </p:cNvPr>
          <p:cNvSpPr>
            <a:spLocks noGrp="1"/>
          </p:cNvSpPr>
          <p:nvPr>
            <p:ph type="title"/>
          </p:nvPr>
        </p:nvSpPr>
        <p:spPr/>
        <p:txBody>
          <a:bodyPr/>
          <a:lstStyle/>
          <a:p>
            <a:br>
              <a:rPr lang="en-IN" dirty="0">
                <a:effectLst/>
                <a:latin typeface="Consolas" panose="020B0609020204030204" pitchFamily="49" charset="0"/>
              </a:rPr>
            </a:br>
            <a:r>
              <a:rPr lang="en-IN" dirty="0">
                <a:effectLst/>
                <a:latin typeface="Consolas" panose="020B0609020204030204" pitchFamily="49" charset="0"/>
              </a:rPr>
              <a:t>Linear Regression</a:t>
            </a: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39D006FE-4D65-86C2-9600-E0D5C949E336}"/>
              </a:ext>
            </a:extLst>
          </p:cNvPr>
          <p:cNvSpPr>
            <a:spLocks noGrp="1"/>
          </p:cNvSpPr>
          <p:nvPr>
            <p:ph idx="1"/>
          </p:nvPr>
        </p:nvSpPr>
        <p:spPr>
          <a:xfrm>
            <a:off x="174812" y="968100"/>
            <a:ext cx="11842376" cy="5379104"/>
          </a:xfrm>
        </p:spPr>
        <p:txBody>
          <a:bodyPr>
            <a:normAutofit fontScale="92500" lnSpcReduction="20000"/>
          </a:bodyPr>
          <a:lstStyle/>
          <a:p>
            <a:pPr>
              <a:lnSpc>
                <a:spcPct val="160000"/>
              </a:lnSpc>
            </a:pPr>
            <a:r>
              <a:rPr lang="en-US" sz="2400" b="1" i="0" dirty="0">
                <a:solidFill>
                  <a:srgbClr val="0D0D0D"/>
                </a:solidFill>
                <a:effectLst/>
                <a:latin typeface="Constantia" panose="02030602050306030303" pitchFamily="18" charset="0"/>
              </a:rPr>
              <a:t>Linear Equation</a:t>
            </a:r>
            <a:r>
              <a:rPr lang="en-US" sz="2400" b="0" i="0" dirty="0">
                <a:solidFill>
                  <a:srgbClr val="0D0D0D"/>
                </a:solidFill>
                <a:effectLst/>
                <a:latin typeface="Constantia" panose="02030602050306030303" pitchFamily="18" charset="0"/>
              </a:rPr>
              <a:t>: Represented as </a:t>
            </a:r>
            <a:r>
              <a:rPr lang="en-US" sz="2400" b="0" i="1" dirty="0">
                <a:solidFill>
                  <a:srgbClr val="0D0D0D"/>
                </a:solidFill>
                <a:effectLst/>
                <a:latin typeface="Constantia" panose="02030602050306030303" pitchFamily="18" charset="0"/>
              </a:rPr>
              <a:t>Y</a:t>
            </a:r>
            <a:r>
              <a:rPr lang="en-US" sz="2400" b="0" i="0" dirty="0">
                <a:solidFill>
                  <a:srgbClr val="0D0D0D"/>
                </a:solidFill>
                <a:effectLst/>
                <a:latin typeface="Constantia" panose="02030602050306030303" pitchFamily="18" charset="0"/>
              </a:rPr>
              <a:t>=</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0</a:t>
            </a:r>
            <a:r>
              <a:rPr lang="en-US" sz="2400" b="0" i="0" dirty="0">
                <a:solidFill>
                  <a:srgbClr val="0D0D0D"/>
                </a:solidFill>
                <a:effectLst/>
                <a:latin typeface="Constantia" panose="02030602050306030303" pitchFamily="18" charset="0"/>
              </a:rPr>
              <a:t>​+</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1</a:t>
            </a:r>
            <a:r>
              <a:rPr lang="en-US" sz="2400" b="0" i="0" dirty="0">
                <a:solidFill>
                  <a:srgbClr val="0D0D0D"/>
                </a:solidFill>
                <a:effectLst/>
                <a:latin typeface="Constantia" panose="02030602050306030303" pitchFamily="18" charset="0"/>
              </a:rPr>
              <a:t>​</a:t>
            </a:r>
            <a:r>
              <a:rPr lang="en-US" sz="2400" b="0" i="1" dirty="0" err="1">
                <a:solidFill>
                  <a:srgbClr val="0D0D0D"/>
                </a:solidFill>
                <a:effectLst/>
                <a:latin typeface="Constantia" panose="02030602050306030303" pitchFamily="18" charset="0"/>
              </a:rPr>
              <a:t>X</a:t>
            </a:r>
            <a:r>
              <a:rPr lang="en-US" sz="2400" b="0" i="0" dirty="0" err="1">
                <a:solidFill>
                  <a:srgbClr val="0D0D0D"/>
                </a:solidFill>
                <a:effectLst/>
                <a:latin typeface="Constantia" panose="02030602050306030303" pitchFamily="18" charset="0"/>
              </a:rPr>
              <a:t>+</a:t>
            </a:r>
            <a:r>
              <a:rPr lang="en-US" sz="2400" b="0" i="1" dirty="0" err="1">
                <a:solidFill>
                  <a:srgbClr val="0D0D0D"/>
                </a:solidFill>
                <a:effectLst/>
                <a:latin typeface="Constantia" panose="02030602050306030303" pitchFamily="18" charset="0"/>
              </a:rPr>
              <a:t>ε</a:t>
            </a:r>
            <a:r>
              <a:rPr lang="en-US" sz="2400" b="0" i="0" dirty="0">
                <a:solidFill>
                  <a:srgbClr val="0D0D0D"/>
                </a:solidFill>
                <a:effectLst/>
                <a:latin typeface="Constantia" panose="02030602050306030303" pitchFamily="18" charset="0"/>
              </a:rPr>
              <a:t>, where </a:t>
            </a:r>
            <a:r>
              <a:rPr lang="en-US" sz="2400" b="0" i="1" dirty="0">
                <a:solidFill>
                  <a:srgbClr val="0D0D0D"/>
                </a:solidFill>
                <a:effectLst/>
                <a:latin typeface="Constantia" panose="02030602050306030303" pitchFamily="18" charset="0"/>
              </a:rPr>
              <a:t>Y</a:t>
            </a:r>
            <a:r>
              <a:rPr lang="en-US" sz="2400" b="0" i="0" dirty="0">
                <a:solidFill>
                  <a:srgbClr val="0D0D0D"/>
                </a:solidFill>
                <a:effectLst/>
                <a:latin typeface="Constantia" panose="02030602050306030303" pitchFamily="18" charset="0"/>
              </a:rPr>
              <a:t> is the dependent variable, </a:t>
            </a:r>
            <a:r>
              <a:rPr lang="en-US" sz="2400" b="0" i="1" dirty="0">
                <a:solidFill>
                  <a:srgbClr val="0D0D0D"/>
                </a:solidFill>
                <a:effectLst/>
                <a:latin typeface="Constantia" panose="02030602050306030303" pitchFamily="18" charset="0"/>
              </a:rPr>
              <a:t>X</a:t>
            </a:r>
            <a:r>
              <a:rPr lang="en-US" sz="2400" b="0" i="0" dirty="0">
                <a:solidFill>
                  <a:srgbClr val="0D0D0D"/>
                </a:solidFill>
                <a:effectLst/>
                <a:latin typeface="Constantia" panose="02030602050306030303" pitchFamily="18" charset="0"/>
              </a:rPr>
              <a:t> is the independent variable, </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0</a:t>
            </a:r>
            <a:r>
              <a:rPr lang="en-US" sz="2400" b="0" i="0" dirty="0">
                <a:solidFill>
                  <a:srgbClr val="0D0D0D"/>
                </a:solidFill>
                <a:effectLst/>
                <a:latin typeface="Constantia" panose="02030602050306030303" pitchFamily="18" charset="0"/>
              </a:rPr>
              <a:t>​ is the intercept, </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1</a:t>
            </a:r>
            <a:r>
              <a:rPr lang="en-US" sz="2400" b="0" i="0" dirty="0">
                <a:solidFill>
                  <a:srgbClr val="0D0D0D"/>
                </a:solidFill>
                <a:effectLst/>
                <a:latin typeface="Constantia" panose="02030602050306030303" pitchFamily="18" charset="0"/>
              </a:rPr>
              <a:t>​ is the slope, and </a:t>
            </a:r>
            <a:r>
              <a:rPr lang="en-US" sz="2400" b="0" i="1" dirty="0">
                <a:solidFill>
                  <a:srgbClr val="0D0D0D"/>
                </a:solidFill>
                <a:effectLst/>
                <a:latin typeface="Constantia" panose="02030602050306030303" pitchFamily="18" charset="0"/>
              </a:rPr>
              <a:t>ε</a:t>
            </a:r>
            <a:r>
              <a:rPr lang="en-US" sz="2400" b="0" i="0" dirty="0">
                <a:solidFill>
                  <a:srgbClr val="0D0D0D"/>
                </a:solidFill>
                <a:effectLst/>
                <a:latin typeface="Constantia" panose="02030602050306030303" pitchFamily="18" charset="0"/>
              </a:rPr>
              <a:t> is the error term.</a:t>
            </a:r>
          </a:p>
          <a:p>
            <a:pPr>
              <a:lnSpc>
                <a:spcPct val="160000"/>
              </a:lnSpc>
            </a:pPr>
            <a:r>
              <a:rPr lang="en-US" sz="2400" b="1" i="0" dirty="0">
                <a:solidFill>
                  <a:srgbClr val="0D0D0D"/>
                </a:solidFill>
                <a:effectLst/>
                <a:latin typeface="Constantia" panose="02030602050306030303" pitchFamily="18" charset="0"/>
              </a:rPr>
              <a:t>Objective Function</a:t>
            </a:r>
            <a:r>
              <a:rPr lang="en-US" sz="2400" b="0" i="0" dirty="0">
                <a:solidFill>
                  <a:srgbClr val="0D0D0D"/>
                </a:solidFill>
                <a:effectLst/>
                <a:latin typeface="Constantia" panose="02030602050306030303" pitchFamily="18" charset="0"/>
              </a:rPr>
              <a:t>: Minimize the sum of squared differences between observed and predicted values: minimize ∑</a:t>
            </a:r>
            <a:r>
              <a:rPr lang="en-US" sz="2400" b="0" i="1" baseline="-25000" dirty="0">
                <a:solidFill>
                  <a:srgbClr val="0D0D0D"/>
                </a:solidFill>
                <a:effectLst/>
                <a:latin typeface="Constantia" panose="02030602050306030303" pitchFamily="18" charset="0"/>
              </a:rPr>
              <a:t>i</a:t>
            </a:r>
            <a:r>
              <a:rPr lang="en-US" sz="2400" b="0" i="0" baseline="-25000" dirty="0">
                <a:solidFill>
                  <a:srgbClr val="0D0D0D"/>
                </a:solidFill>
                <a:effectLst/>
                <a:latin typeface="Constantia" panose="02030602050306030303" pitchFamily="18" charset="0"/>
              </a:rPr>
              <a:t>=1</a:t>
            </a:r>
            <a:r>
              <a:rPr lang="en-US" sz="2400" b="0" i="1" baseline="30000" dirty="0">
                <a:solidFill>
                  <a:srgbClr val="0D0D0D"/>
                </a:solidFill>
                <a:effectLst/>
                <a:latin typeface="Constantia" panose="02030602050306030303" pitchFamily="18" charset="0"/>
              </a:rPr>
              <a:t>N</a:t>
            </a:r>
            <a:r>
              <a:rPr lang="en-US" sz="2400" b="0" i="0" dirty="0">
                <a:solidFill>
                  <a:srgbClr val="0D0D0D"/>
                </a:solidFill>
                <a:effectLst/>
                <a:latin typeface="Constantia" panose="02030602050306030303" pitchFamily="18" charset="0"/>
              </a:rPr>
              <a:t>​(</a:t>
            </a:r>
            <a:r>
              <a:rPr lang="en-US" sz="2400" b="0" i="1" dirty="0">
                <a:solidFill>
                  <a:srgbClr val="0D0D0D"/>
                </a:solidFill>
                <a:effectLst/>
                <a:latin typeface="Constantia" panose="02030602050306030303" pitchFamily="18" charset="0"/>
              </a:rPr>
              <a:t>Yi</a:t>
            </a:r>
            <a:r>
              <a:rPr lang="en-US" sz="2400" b="0" i="0" dirty="0">
                <a:solidFill>
                  <a:srgbClr val="0D0D0D"/>
                </a:solidFill>
                <a:effectLst/>
                <a:latin typeface="Constantia" panose="02030602050306030303" pitchFamily="18" charset="0"/>
              </a:rPr>
              <a:t>​−(</a:t>
            </a:r>
            <a:r>
              <a:rPr lang="en-US" sz="2400" b="0" i="1" dirty="0">
                <a:solidFill>
                  <a:srgbClr val="0D0D0D"/>
                </a:solidFill>
                <a:effectLst/>
                <a:latin typeface="Constantia" panose="02030602050306030303" pitchFamily="18" charset="0"/>
              </a:rPr>
              <a:t>β</a:t>
            </a:r>
            <a:r>
              <a:rPr lang="en-US" sz="2400" b="0" i="0" dirty="0">
                <a:solidFill>
                  <a:srgbClr val="0D0D0D"/>
                </a:solidFill>
                <a:effectLst/>
                <a:latin typeface="Constantia" panose="02030602050306030303" pitchFamily="18" charset="0"/>
              </a:rPr>
              <a:t>0​+</a:t>
            </a:r>
            <a:r>
              <a:rPr lang="en-US" sz="2400" b="0" i="1" dirty="0">
                <a:solidFill>
                  <a:srgbClr val="0D0D0D"/>
                </a:solidFill>
                <a:effectLst/>
                <a:latin typeface="Constantia" panose="02030602050306030303" pitchFamily="18" charset="0"/>
              </a:rPr>
              <a:t>β</a:t>
            </a:r>
            <a:r>
              <a:rPr lang="en-US" sz="2400" b="0" i="0" dirty="0">
                <a:solidFill>
                  <a:srgbClr val="0D0D0D"/>
                </a:solidFill>
                <a:effectLst/>
                <a:latin typeface="Constantia" panose="02030602050306030303" pitchFamily="18" charset="0"/>
              </a:rPr>
              <a:t>1​</a:t>
            </a:r>
            <a:r>
              <a:rPr lang="en-US" sz="2400" b="0" i="1" dirty="0">
                <a:solidFill>
                  <a:srgbClr val="0D0D0D"/>
                </a:solidFill>
                <a:effectLst/>
                <a:latin typeface="Constantia" panose="02030602050306030303" pitchFamily="18" charset="0"/>
              </a:rPr>
              <a:t>Xi</a:t>
            </a:r>
            <a:r>
              <a:rPr lang="en-US" sz="2400" b="0" i="0" dirty="0">
                <a:solidFill>
                  <a:srgbClr val="0D0D0D"/>
                </a:solidFill>
                <a:effectLst/>
                <a:latin typeface="Constantia" panose="02030602050306030303" pitchFamily="18" charset="0"/>
              </a:rPr>
              <a:t>​))</a:t>
            </a:r>
            <a:r>
              <a:rPr lang="en-US" sz="2400" b="0" i="0" baseline="30000" dirty="0">
                <a:solidFill>
                  <a:srgbClr val="0D0D0D"/>
                </a:solidFill>
                <a:effectLst/>
                <a:latin typeface="Constantia" panose="02030602050306030303" pitchFamily="18" charset="0"/>
              </a:rPr>
              <a:t>2</a:t>
            </a:r>
            <a:r>
              <a:rPr lang="en-US" sz="2400" b="0" i="0" dirty="0">
                <a:solidFill>
                  <a:srgbClr val="0D0D0D"/>
                </a:solidFill>
                <a:effectLst/>
                <a:latin typeface="Constantia" panose="02030602050306030303" pitchFamily="18" charset="0"/>
              </a:rPr>
              <a:t>.</a:t>
            </a:r>
          </a:p>
          <a:p>
            <a:pPr>
              <a:lnSpc>
                <a:spcPct val="160000"/>
              </a:lnSpc>
            </a:pPr>
            <a:r>
              <a:rPr lang="en-US" sz="2400" b="1" i="0" dirty="0">
                <a:solidFill>
                  <a:srgbClr val="0D0D0D"/>
                </a:solidFill>
                <a:effectLst/>
                <a:latin typeface="Constantia" panose="02030602050306030303" pitchFamily="18" charset="0"/>
              </a:rPr>
              <a:t>Parameter Estimation</a:t>
            </a:r>
            <a:r>
              <a:rPr lang="en-US" sz="2400" b="0" i="0" dirty="0">
                <a:solidFill>
                  <a:srgbClr val="0D0D0D"/>
                </a:solidFill>
                <a:effectLst/>
                <a:latin typeface="Constantia" panose="02030602050306030303" pitchFamily="18" charset="0"/>
              </a:rPr>
              <a:t>: Using methods like Ordinary Least Squares (OLS) to estimate coefficients </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0</a:t>
            </a:r>
            <a:r>
              <a:rPr lang="en-US" sz="2400" b="0" i="0" dirty="0">
                <a:solidFill>
                  <a:srgbClr val="0D0D0D"/>
                </a:solidFill>
                <a:effectLst/>
                <a:latin typeface="Constantia" panose="02030602050306030303" pitchFamily="18" charset="0"/>
              </a:rPr>
              <a:t>​ and </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1</a:t>
            </a:r>
            <a:r>
              <a:rPr lang="en-US" sz="2400" b="0" i="0" dirty="0">
                <a:solidFill>
                  <a:srgbClr val="0D0D0D"/>
                </a:solidFill>
                <a:effectLst/>
                <a:latin typeface="Constantia" panose="02030602050306030303" pitchFamily="18" charset="0"/>
              </a:rPr>
              <a:t>​ by optimizing the objective function.</a:t>
            </a:r>
          </a:p>
          <a:p>
            <a:pPr>
              <a:lnSpc>
                <a:spcPct val="160000"/>
              </a:lnSpc>
            </a:pPr>
            <a:r>
              <a:rPr lang="en-US" sz="2400" b="1" i="0" dirty="0">
                <a:solidFill>
                  <a:srgbClr val="0D0D0D"/>
                </a:solidFill>
                <a:effectLst/>
                <a:latin typeface="Constantia" panose="02030602050306030303" pitchFamily="18" charset="0"/>
              </a:rPr>
              <a:t>Assumptions</a:t>
            </a:r>
            <a:r>
              <a:rPr lang="en-US" sz="2400" b="0" i="0" dirty="0">
                <a:solidFill>
                  <a:srgbClr val="0D0D0D"/>
                </a:solidFill>
                <a:effectLst/>
                <a:latin typeface="Constantia" panose="02030602050306030303" pitchFamily="18" charset="0"/>
              </a:rPr>
              <a:t>: Linearity, independence of errors, homoscedasticity, and normality of errors are key assumptions for a valid linear regression model.</a:t>
            </a:r>
          </a:p>
          <a:p>
            <a:pPr>
              <a:lnSpc>
                <a:spcPct val="160000"/>
              </a:lnSpc>
            </a:pPr>
            <a:r>
              <a:rPr lang="en-US" sz="2400" b="1" i="0" dirty="0">
                <a:solidFill>
                  <a:srgbClr val="0D0D0D"/>
                </a:solidFill>
                <a:effectLst/>
                <a:latin typeface="Constantia" panose="02030602050306030303" pitchFamily="18" charset="0"/>
              </a:rPr>
              <a:t>Interpretation</a:t>
            </a:r>
            <a:r>
              <a:rPr lang="en-US" sz="2400" b="0" i="0" dirty="0">
                <a:solidFill>
                  <a:srgbClr val="0D0D0D"/>
                </a:solidFill>
                <a:effectLst/>
                <a:latin typeface="Constantia" panose="02030602050306030303" pitchFamily="18" charset="0"/>
              </a:rPr>
              <a:t>: Coefficients </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0</a:t>
            </a:r>
            <a:r>
              <a:rPr lang="en-US" sz="2400" b="0" i="0" dirty="0">
                <a:solidFill>
                  <a:srgbClr val="0D0D0D"/>
                </a:solidFill>
                <a:effectLst/>
                <a:latin typeface="Constantia" panose="02030602050306030303" pitchFamily="18" charset="0"/>
              </a:rPr>
              <a:t>​ and </a:t>
            </a:r>
            <a:r>
              <a:rPr lang="en-US" sz="2400" b="0" i="1" dirty="0">
                <a:solidFill>
                  <a:srgbClr val="0D0D0D"/>
                </a:solidFill>
                <a:effectLst/>
                <a:latin typeface="Constantia" panose="02030602050306030303" pitchFamily="18" charset="0"/>
              </a:rPr>
              <a:t>β</a:t>
            </a:r>
            <a:r>
              <a:rPr lang="en-US" sz="2400" b="0" i="0" baseline="-25000" dirty="0">
                <a:solidFill>
                  <a:srgbClr val="0D0D0D"/>
                </a:solidFill>
                <a:effectLst/>
                <a:latin typeface="Constantia" panose="02030602050306030303" pitchFamily="18" charset="0"/>
              </a:rPr>
              <a:t>1</a:t>
            </a:r>
            <a:r>
              <a:rPr lang="en-US" sz="2400" b="0" i="0" dirty="0">
                <a:solidFill>
                  <a:srgbClr val="0D0D0D"/>
                </a:solidFill>
                <a:effectLst/>
                <a:latin typeface="Constantia" panose="02030602050306030303" pitchFamily="18" charset="0"/>
              </a:rPr>
              <a:t>​ quantify the intercept and slope, respectively, providing insight into the relationship between the variables.</a:t>
            </a: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F2A2F9FC-D909-FF37-A5CD-1870EB06FDF7}"/>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26CB8408-CAFA-EB9F-2A89-6E07A070BC32}"/>
              </a:ext>
            </a:extLst>
          </p:cNvPr>
          <p:cNvSpPr>
            <a:spLocks noGrp="1"/>
          </p:cNvSpPr>
          <p:nvPr>
            <p:ph type="sldNum" sz="quarter" idx="12"/>
          </p:nvPr>
        </p:nvSpPr>
        <p:spPr/>
        <p:txBody>
          <a:bodyPr/>
          <a:lstStyle/>
          <a:p>
            <a:fld id="{9BA15CD2-76D6-4EFE-91D9-7087332E3318}" type="slidenum">
              <a:rPr lang="en-IN" smtClean="0"/>
              <a:pPr/>
              <a:t>4</a:t>
            </a:fld>
            <a:endParaRPr lang="en-IN" dirty="0"/>
          </a:p>
        </p:txBody>
      </p:sp>
    </p:spTree>
    <p:extLst>
      <p:ext uri="{BB962C8B-B14F-4D97-AF65-F5344CB8AC3E}">
        <p14:creationId xmlns:p14="http://schemas.microsoft.com/office/powerpoint/2010/main" val="72157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80FA-6AAE-B6FD-E6EA-22FD29A71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30370-BE9D-29AD-DA85-64613904F203}"/>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effectLst/>
                <a:latin typeface="Consolas" panose="020B0609020204030204" pitchFamily="49" charset="0"/>
              </a:rPr>
              <a:t>RandomForestRegressor</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97C580D1-7FFB-66DF-B52E-A462C1811E54}"/>
              </a:ext>
            </a:extLst>
          </p:cNvPr>
          <p:cNvSpPr>
            <a:spLocks noGrp="1"/>
          </p:cNvSpPr>
          <p:nvPr>
            <p:ph idx="1"/>
          </p:nvPr>
        </p:nvSpPr>
        <p:spPr>
          <a:xfrm>
            <a:off x="174812" y="968100"/>
            <a:ext cx="7008308" cy="5077100"/>
          </a:xfrm>
        </p:spPr>
        <p:txBody>
          <a:bodyPr>
            <a:normAutofit fontScale="70000" lnSpcReduction="20000"/>
          </a:bodyPr>
          <a:lstStyle/>
          <a:p>
            <a:pPr algn="just">
              <a:lnSpc>
                <a:spcPct val="150000"/>
              </a:lnSpc>
            </a:pPr>
            <a:r>
              <a:rPr lang="en-US" sz="2400" b="1" i="0" dirty="0">
                <a:solidFill>
                  <a:srgbClr val="0D0D0D"/>
                </a:solidFill>
                <a:effectLst/>
                <a:latin typeface="Söhne"/>
              </a:rPr>
              <a:t>Ensemble Method</a:t>
            </a:r>
            <a:r>
              <a:rPr lang="en-US" sz="2400" b="0" i="0" dirty="0">
                <a:solidFill>
                  <a:srgbClr val="0D0D0D"/>
                </a:solidFill>
                <a:effectLst/>
                <a:latin typeface="Söhne"/>
              </a:rPr>
              <a:t>: </a:t>
            </a:r>
            <a:r>
              <a:rPr lang="en-US" sz="2400" b="0" i="0" dirty="0" err="1">
                <a:solidFill>
                  <a:srgbClr val="0D0D0D"/>
                </a:solidFill>
                <a:effectLst/>
                <a:latin typeface="Söhne"/>
              </a:rPr>
              <a:t>RandomForestRegressor</a:t>
            </a:r>
            <a:r>
              <a:rPr lang="en-US" sz="2400" b="0" i="0" dirty="0">
                <a:solidFill>
                  <a:srgbClr val="0D0D0D"/>
                </a:solidFill>
                <a:effectLst/>
                <a:latin typeface="Söhne"/>
              </a:rPr>
              <a:t> combines multiple decision trees trained on random subsets of the data, averaging their predictions to improve robustness and accuracy.</a:t>
            </a:r>
          </a:p>
          <a:p>
            <a:pPr algn="just">
              <a:lnSpc>
                <a:spcPct val="150000"/>
              </a:lnSpc>
            </a:pPr>
            <a:r>
              <a:rPr lang="en-US" sz="2400" b="1" i="0" dirty="0">
                <a:solidFill>
                  <a:srgbClr val="0D0D0D"/>
                </a:solidFill>
                <a:effectLst/>
                <a:latin typeface="Söhne"/>
              </a:rPr>
              <a:t>Bootstrap Aggregating (Bagging)</a:t>
            </a:r>
            <a:r>
              <a:rPr lang="en-US" sz="2400" b="0" i="0" dirty="0">
                <a:solidFill>
                  <a:srgbClr val="0D0D0D"/>
                </a:solidFill>
                <a:effectLst/>
                <a:latin typeface="Söhne"/>
              </a:rPr>
              <a:t>: Each tree is trained on a bootstrapped sample of the data, ensuring diversity among the trees. At each split, a random subset of features is considered, reducing correlation between trees and enhancing generalization.</a:t>
            </a:r>
          </a:p>
          <a:p>
            <a:pPr algn="just">
              <a:lnSpc>
                <a:spcPct val="150000"/>
              </a:lnSpc>
            </a:pPr>
            <a:r>
              <a:rPr lang="en-US" sz="2400" b="1" i="0" dirty="0">
                <a:solidFill>
                  <a:srgbClr val="0D0D0D"/>
                </a:solidFill>
                <a:effectLst/>
                <a:latin typeface="Söhne"/>
              </a:rPr>
              <a:t>Prediction Aggregation</a:t>
            </a:r>
            <a:r>
              <a:rPr lang="en-US" sz="2400" b="0" i="0" dirty="0">
                <a:solidFill>
                  <a:srgbClr val="0D0D0D"/>
                </a:solidFill>
                <a:effectLst/>
                <a:latin typeface="Söhne"/>
              </a:rPr>
              <a:t>: Predictions from individual trees are averaged (for regression) to produce the final ensemble prediction, mitigating overfitting.</a:t>
            </a:r>
          </a:p>
          <a:p>
            <a:pPr algn="just">
              <a:lnSpc>
                <a:spcPct val="150000"/>
              </a:lnSpc>
            </a:pPr>
            <a:r>
              <a:rPr lang="en-US" sz="2400" b="1" i="0" dirty="0">
                <a:solidFill>
                  <a:srgbClr val="0D0D0D"/>
                </a:solidFill>
                <a:effectLst/>
                <a:latin typeface="Söhne"/>
              </a:rPr>
              <a:t>Bias-Variance Tradeoff</a:t>
            </a:r>
            <a:r>
              <a:rPr lang="en-US" sz="2400" b="0" i="0" dirty="0">
                <a:solidFill>
                  <a:srgbClr val="0D0D0D"/>
                </a:solidFill>
                <a:effectLst/>
                <a:latin typeface="Söhne"/>
              </a:rPr>
              <a:t>: By averaging predictions from multiple trees, </a:t>
            </a:r>
            <a:r>
              <a:rPr lang="en-US" sz="2400" b="0" i="0" dirty="0" err="1">
                <a:solidFill>
                  <a:srgbClr val="0D0D0D"/>
                </a:solidFill>
                <a:effectLst/>
                <a:latin typeface="Söhne"/>
              </a:rPr>
              <a:t>RandomForestRegressor</a:t>
            </a:r>
            <a:r>
              <a:rPr lang="en-US" sz="2400" b="0" i="0" dirty="0">
                <a:solidFill>
                  <a:srgbClr val="0D0D0D"/>
                </a:solidFill>
                <a:effectLst/>
                <a:latin typeface="Söhne"/>
              </a:rPr>
              <a:t> typically reduces variance compared to individual decision trees, balancing variance for better performance.</a:t>
            </a: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F022C64E-AEDB-3290-A794-6098451969FE}"/>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96B2B862-EF5A-A94E-A8E9-8BBC948CEC54}"/>
              </a:ext>
            </a:extLst>
          </p:cNvPr>
          <p:cNvSpPr>
            <a:spLocks noGrp="1"/>
          </p:cNvSpPr>
          <p:nvPr>
            <p:ph type="sldNum" sz="quarter" idx="12"/>
          </p:nvPr>
        </p:nvSpPr>
        <p:spPr/>
        <p:txBody>
          <a:bodyPr/>
          <a:lstStyle/>
          <a:p>
            <a:fld id="{9BA15CD2-76D6-4EFE-91D9-7087332E3318}" type="slidenum">
              <a:rPr lang="en-IN" smtClean="0"/>
              <a:pPr/>
              <a:t>5</a:t>
            </a:fld>
            <a:endParaRPr lang="en-IN" dirty="0"/>
          </a:p>
        </p:txBody>
      </p:sp>
      <p:pic>
        <p:nvPicPr>
          <p:cNvPr id="5" name="Picture 4" descr="Random Forest Regression Model Working">
            <a:extLst>
              <a:ext uri="{FF2B5EF4-FFF2-40B4-BE49-F238E27FC236}">
                <a16:creationId xmlns:a16="http://schemas.microsoft.com/office/drawing/2014/main" id="{9DF80D55-254C-6482-0B5C-B2283D9F50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85052" y="2316479"/>
            <a:ext cx="4532135" cy="3025775"/>
          </a:xfrm>
          <a:prstGeom prst="rect">
            <a:avLst/>
          </a:prstGeom>
          <a:noFill/>
        </p:spPr>
      </p:pic>
    </p:spTree>
    <p:extLst>
      <p:ext uri="{BB962C8B-B14F-4D97-AF65-F5344CB8AC3E}">
        <p14:creationId xmlns:p14="http://schemas.microsoft.com/office/powerpoint/2010/main" val="356077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10665-D5AE-0703-977B-9516961CE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030A4E-2698-DA71-9B09-D365EA5A8E73}"/>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effectLst/>
                <a:latin typeface="Consolas" panose="020B0609020204030204" pitchFamily="49" charset="0"/>
              </a:rPr>
              <a:t>Ridge Regressor</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32D6B63B-8B40-FFD6-5D9D-0EAA235C1A36}"/>
              </a:ext>
            </a:extLst>
          </p:cNvPr>
          <p:cNvSpPr>
            <a:spLocks noGrp="1"/>
          </p:cNvSpPr>
          <p:nvPr>
            <p:ph idx="1"/>
          </p:nvPr>
        </p:nvSpPr>
        <p:spPr>
          <a:xfrm>
            <a:off x="174812" y="968100"/>
            <a:ext cx="11842376" cy="5379104"/>
          </a:xfrm>
        </p:spPr>
        <p:txBody>
          <a:bodyPr>
            <a:normAutofit fontScale="85000" lnSpcReduction="10000"/>
          </a:bodyPr>
          <a:lstStyle/>
          <a:p>
            <a:pPr>
              <a:lnSpc>
                <a:spcPct val="150000"/>
              </a:lnSpc>
            </a:pPr>
            <a:r>
              <a:rPr lang="en-IN" sz="2400" b="1" i="0" dirty="0">
                <a:solidFill>
                  <a:srgbClr val="0D0D0D"/>
                </a:solidFill>
                <a:effectLst/>
                <a:latin typeface="Söhne"/>
              </a:rPr>
              <a:t>Objective Function</a:t>
            </a:r>
            <a:r>
              <a:rPr lang="en-IN" sz="2400" b="0" i="0" dirty="0">
                <a:solidFill>
                  <a:srgbClr val="0D0D0D"/>
                </a:solidFill>
                <a:effectLst/>
                <a:latin typeface="Söhne"/>
              </a:rPr>
              <a:t>: Ridge regression minimizes the sum of squared errors plus a penalty term proportional to the squared magnitudes of the coefficients: </a:t>
            </a:r>
            <a:r>
              <a:rPr lang="en-IN" sz="2400" b="0" i="0" dirty="0">
                <a:solidFill>
                  <a:srgbClr val="0D0D0D"/>
                </a:solidFill>
                <a:effectLst/>
                <a:latin typeface="KaTeX_Main"/>
              </a:rPr>
              <a:t>minimize</a:t>
            </a:r>
            <a:r>
              <a:rPr lang="en-IN" sz="2400" b="0" i="0" dirty="0">
                <a:solidFill>
                  <a:srgbClr val="0D0D0D"/>
                </a:solidFill>
                <a:effectLst/>
                <a:latin typeface="KaTeX_Size2"/>
              </a:rPr>
              <a:t>(</a:t>
            </a:r>
            <a:r>
              <a:rPr lang="en-IN" sz="2400" b="0" i="0" dirty="0">
                <a:solidFill>
                  <a:srgbClr val="0D0D0D"/>
                </a:solidFill>
                <a:effectLst/>
                <a:latin typeface="KaTeX_Size1"/>
              </a:rPr>
              <a:t>∑</a:t>
            </a:r>
            <a:r>
              <a:rPr lang="en-IN" sz="2400" b="0" i="1" baseline="-25000" dirty="0">
                <a:solidFill>
                  <a:srgbClr val="0D0D0D"/>
                </a:solidFill>
                <a:effectLst/>
                <a:latin typeface="KaTeX_Math"/>
              </a:rPr>
              <a:t>i</a:t>
            </a:r>
            <a:r>
              <a:rPr lang="en-IN" sz="2400" b="0" i="0" baseline="-25000" dirty="0">
                <a:solidFill>
                  <a:srgbClr val="0D0D0D"/>
                </a:solidFill>
                <a:effectLst/>
                <a:latin typeface="KaTeX_Main"/>
              </a:rPr>
              <a:t>=1</a:t>
            </a:r>
            <a:r>
              <a:rPr lang="en-IN" sz="2400" b="0" i="1" baseline="30000" dirty="0">
                <a:solidFill>
                  <a:srgbClr val="0D0D0D"/>
                </a:solidFill>
                <a:effectLst/>
                <a:latin typeface="KaTeX_Math"/>
              </a:rPr>
              <a:t>n</a:t>
            </a:r>
            <a:r>
              <a:rPr lang="en-IN" sz="2400" b="0" i="0" dirty="0">
                <a:solidFill>
                  <a:srgbClr val="0D0D0D"/>
                </a:solidFill>
                <a:effectLst/>
                <a:latin typeface="KaTeX_Main"/>
              </a:rPr>
              <a:t>​(</a:t>
            </a:r>
            <a:r>
              <a:rPr lang="en-IN" sz="2400" b="0" i="1" dirty="0" err="1">
                <a:solidFill>
                  <a:srgbClr val="0D0D0D"/>
                </a:solidFill>
                <a:effectLst/>
                <a:latin typeface="KaTeX_Math"/>
              </a:rPr>
              <a:t>yi</a:t>
            </a:r>
            <a:r>
              <a:rPr lang="en-IN" sz="2400" b="0" i="0" dirty="0">
                <a:solidFill>
                  <a:srgbClr val="0D0D0D"/>
                </a:solidFill>
                <a:effectLst/>
                <a:latin typeface="KaTeX_Main"/>
              </a:rPr>
              <a:t>​−</a:t>
            </a:r>
            <a:r>
              <a:rPr lang="en-IN" sz="2400" b="0" i="1" dirty="0">
                <a:solidFill>
                  <a:srgbClr val="0D0D0D"/>
                </a:solidFill>
                <a:effectLst/>
                <a:latin typeface="KaTeX_Math"/>
              </a:rPr>
              <a:t>y</a:t>
            </a:r>
            <a:r>
              <a:rPr lang="en-IN" sz="2400" b="0" i="0" dirty="0">
                <a:solidFill>
                  <a:srgbClr val="0D0D0D"/>
                </a:solidFill>
                <a:effectLst/>
                <a:latin typeface="KaTeX_Main"/>
              </a:rPr>
              <a:t>^​</a:t>
            </a:r>
            <a:r>
              <a:rPr lang="en-IN" sz="2400" b="0" i="1" dirty="0">
                <a:solidFill>
                  <a:srgbClr val="0D0D0D"/>
                </a:solidFill>
                <a:effectLst/>
                <a:latin typeface="KaTeX_Math"/>
              </a:rPr>
              <a:t>i</a:t>
            </a:r>
            <a:r>
              <a:rPr lang="en-IN" sz="2400" b="0" i="0" dirty="0">
                <a:solidFill>
                  <a:srgbClr val="0D0D0D"/>
                </a:solidFill>
                <a:effectLst/>
                <a:latin typeface="KaTeX_Main"/>
              </a:rPr>
              <a:t>​)</a:t>
            </a:r>
            <a:r>
              <a:rPr lang="en-IN" sz="2400" b="0" i="0" baseline="30000" dirty="0">
                <a:solidFill>
                  <a:srgbClr val="0D0D0D"/>
                </a:solidFill>
                <a:effectLst/>
                <a:latin typeface="KaTeX_Main"/>
              </a:rPr>
              <a:t>2</a:t>
            </a:r>
            <a:r>
              <a:rPr lang="en-IN" sz="2400" b="0" i="0" dirty="0">
                <a:solidFill>
                  <a:srgbClr val="0D0D0D"/>
                </a:solidFill>
                <a:effectLst/>
                <a:latin typeface="KaTeX_Main"/>
              </a:rPr>
              <a:t>+</a:t>
            </a:r>
            <a:r>
              <a:rPr lang="el-GR" sz="2400" b="0" i="1" dirty="0">
                <a:solidFill>
                  <a:srgbClr val="0D0D0D"/>
                </a:solidFill>
                <a:effectLst/>
                <a:latin typeface="KaTeX_Math"/>
              </a:rPr>
              <a:t>λ</a:t>
            </a:r>
            <a:r>
              <a:rPr lang="el-GR" sz="2400" b="0" i="0" dirty="0">
                <a:solidFill>
                  <a:srgbClr val="0D0D0D"/>
                </a:solidFill>
                <a:effectLst/>
                <a:latin typeface="KaTeX_Size1"/>
              </a:rPr>
              <a:t>∑</a:t>
            </a:r>
            <a:r>
              <a:rPr lang="en-IN" sz="2400" b="0" i="1" baseline="-25000" dirty="0">
                <a:solidFill>
                  <a:srgbClr val="0D0D0D"/>
                </a:solidFill>
                <a:effectLst/>
                <a:latin typeface="KaTeX_Math"/>
              </a:rPr>
              <a:t>j</a:t>
            </a:r>
            <a:r>
              <a:rPr lang="en-IN" sz="2400" b="0" i="0" baseline="-25000" dirty="0">
                <a:solidFill>
                  <a:srgbClr val="0D0D0D"/>
                </a:solidFill>
                <a:effectLst/>
                <a:latin typeface="KaTeX_Main"/>
              </a:rPr>
              <a:t>=1</a:t>
            </a:r>
            <a:r>
              <a:rPr lang="en-IN" sz="2400" b="0" i="1" baseline="30000" dirty="0">
                <a:solidFill>
                  <a:srgbClr val="0D0D0D"/>
                </a:solidFill>
                <a:effectLst/>
                <a:latin typeface="KaTeX_Math"/>
              </a:rPr>
              <a:t>p</a:t>
            </a:r>
            <a:r>
              <a:rPr lang="en-IN" sz="2400" b="0" i="0" dirty="0">
                <a:solidFill>
                  <a:srgbClr val="0D0D0D"/>
                </a:solidFill>
                <a:effectLst/>
                <a:latin typeface="KaTeX_Main"/>
              </a:rPr>
              <a:t>​</a:t>
            </a:r>
            <a:r>
              <a:rPr lang="el-GR" sz="2400" b="0" i="1" dirty="0">
                <a:solidFill>
                  <a:srgbClr val="0D0D0D"/>
                </a:solidFill>
                <a:effectLst/>
                <a:latin typeface="KaTeX_Math"/>
              </a:rPr>
              <a:t>β</a:t>
            </a:r>
            <a:r>
              <a:rPr lang="en-IN" sz="2400" b="0" i="1" baseline="-25000" dirty="0">
                <a:solidFill>
                  <a:srgbClr val="0D0D0D"/>
                </a:solidFill>
                <a:effectLst/>
                <a:latin typeface="KaTeX_Math"/>
              </a:rPr>
              <a:t>j</a:t>
            </a:r>
            <a:r>
              <a:rPr lang="en-IN" sz="2400" b="0" i="0" baseline="30000" dirty="0">
                <a:solidFill>
                  <a:srgbClr val="0D0D0D"/>
                </a:solidFill>
                <a:effectLst/>
                <a:latin typeface="KaTeX_Main"/>
              </a:rPr>
              <a:t>2</a:t>
            </a:r>
            <a:r>
              <a:rPr lang="en-IN" sz="2400" b="0" i="0" dirty="0">
                <a:solidFill>
                  <a:srgbClr val="0D0D0D"/>
                </a:solidFill>
                <a:effectLst/>
                <a:latin typeface="KaTeX_Main"/>
              </a:rPr>
              <a:t>​</a:t>
            </a:r>
            <a:r>
              <a:rPr lang="en-IN" sz="2400" b="0" i="0" dirty="0">
                <a:solidFill>
                  <a:srgbClr val="0D0D0D"/>
                </a:solidFill>
                <a:effectLst/>
                <a:latin typeface="KaTeX_Size2"/>
              </a:rPr>
              <a:t>)</a:t>
            </a:r>
            <a:r>
              <a:rPr lang="en-IN" sz="2400" b="0" i="0" dirty="0">
                <a:solidFill>
                  <a:srgbClr val="0D0D0D"/>
                </a:solidFill>
                <a:effectLst/>
                <a:latin typeface="Söhne"/>
              </a:rPr>
              <a:t>.</a:t>
            </a:r>
          </a:p>
          <a:p>
            <a:pPr>
              <a:lnSpc>
                <a:spcPct val="150000"/>
              </a:lnSpc>
            </a:pPr>
            <a:r>
              <a:rPr lang="en-IN" sz="2400" b="1" i="0" dirty="0">
                <a:solidFill>
                  <a:srgbClr val="0D0D0D"/>
                </a:solidFill>
                <a:effectLst/>
                <a:latin typeface="Söhne"/>
              </a:rPr>
              <a:t>Regularization Parameter</a:t>
            </a:r>
            <a:r>
              <a:rPr lang="en-IN" sz="2400" b="0" i="0" dirty="0">
                <a:solidFill>
                  <a:srgbClr val="0D0D0D"/>
                </a:solidFill>
                <a:effectLst/>
                <a:latin typeface="Söhne"/>
              </a:rPr>
              <a:t>: The parameter </a:t>
            </a:r>
            <a:r>
              <a:rPr lang="el-GR" sz="2400" b="0" i="1" dirty="0">
                <a:solidFill>
                  <a:srgbClr val="0D0D0D"/>
                </a:solidFill>
                <a:effectLst/>
                <a:latin typeface="KaTeX_Math"/>
              </a:rPr>
              <a:t>λ</a:t>
            </a:r>
            <a:r>
              <a:rPr lang="el-GR" sz="2400" b="0" i="0" dirty="0">
                <a:solidFill>
                  <a:srgbClr val="0D0D0D"/>
                </a:solidFill>
                <a:effectLst/>
                <a:latin typeface="Söhne"/>
              </a:rPr>
              <a:t> </a:t>
            </a:r>
            <a:r>
              <a:rPr lang="en-IN" sz="2400" b="0" i="0" dirty="0">
                <a:solidFill>
                  <a:srgbClr val="0D0D0D"/>
                </a:solidFill>
                <a:effectLst/>
                <a:latin typeface="Söhne"/>
              </a:rPr>
              <a:t>controls the amount of regularization applied, balancing between fitting the training data and preventing overfitting:</a:t>
            </a:r>
            <a:r>
              <a:rPr lang="el-GR" sz="2400" b="0" i="1" dirty="0">
                <a:solidFill>
                  <a:srgbClr val="0D0D0D"/>
                </a:solidFill>
                <a:effectLst/>
                <a:latin typeface="KaTeX_Math"/>
              </a:rPr>
              <a:t>λ</a:t>
            </a:r>
            <a:r>
              <a:rPr lang="el-GR" sz="2400" b="0" i="0" dirty="0">
                <a:solidFill>
                  <a:srgbClr val="0D0D0D"/>
                </a:solidFill>
                <a:effectLst/>
                <a:latin typeface="KaTeX_Main"/>
              </a:rPr>
              <a:t>&gt;0</a:t>
            </a:r>
            <a:r>
              <a:rPr lang="el-GR" sz="2400" b="0" i="0" dirty="0">
                <a:solidFill>
                  <a:srgbClr val="0D0D0D"/>
                </a:solidFill>
                <a:effectLst/>
                <a:latin typeface="Söhne"/>
              </a:rPr>
              <a:t>.</a:t>
            </a:r>
          </a:p>
          <a:p>
            <a:pPr>
              <a:lnSpc>
                <a:spcPct val="150000"/>
              </a:lnSpc>
            </a:pPr>
            <a:r>
              <a:rPr lang="en-IN" sz="2400" b="1" i="0" dirty="0">
                <a:solidFill>
                  <a:srgbClr val="0D0D0D"/>
                </a:solidFill>
                <a:effectLst/>
                <a:latin typeface="Söhne"/>
              </a:rPr>
              <a:t>Coefficient Shrinkage</a:t>
            </a:r>
            <a:r>
              <a:rPr lang="en-IN" sz="2400" b="0" i="0" dirty="0">
                <a:solidFill>
                  <a:srgbClr val="0D0D0D"/>
                </a:solidFill>
                <a:effectLst/>
                <a:latin typeface="Söhne"/>
              </a:rPr>
              <a:t>: Ridge regression shrinks the coefficient estimates towards zero, proportionally to the penalty term, effectively reducing the impact of high-variance predictors: </a:t>
            </a:r>
            <a:r>
              <a:rPr lang="el-GR" sz="2400" b="0" i="1" dirty="0">
                <a:solidFill>
                  <a:srgbClr val="0D0D0D"/>
                </a:solidFill>
                <a:effectLst/>
                <a:latin typeface="KaTeX_Math"/>
              </a:rPr>
              <a:t>β</a:t>
            </a:r>
            <a:r>
              <a:rPr lang="en-IN" sz="2400" b="0" i="0" dirty="0">
                <a:solidFill>
                  <a:srgbClr val="0D0D0D"/>
                </a:solidFill>
                <a:effectLst/>
                <a:latin typeface="KaTeX_Main"/>
              </a:rPr>
              <a:t>ridge​=(</a:t>
            </a:r>
            <a:r>
              <a:rPr lang="en-IN" sz="2400" b="1" i="0" dirty="0">
                <a:solidFill>
                  <a:srgbClr val="0D0D0D"/>
                </a:solidFill>
                <a:effectLst/>
                <a:latin typeface="KaTeX_Main"/>
              </a:rPr>
              <a:t>X</a:t>
            </a:r>
            <a:r>
              <a:rPr lang="en-IN" sz="2400" b="0" i="1" baseline="30000" dirty="0">
                <a:solidFill>
                  <a:srgbClr val="0D0D0D"/>
                </a:solidFill>
                <a:effectLst/>
                <a:latin typeface="KaTeX_Math"/>
              </a:rPr>
              <a:t>T</a:t>
            </a:r>
            <a:r>
              <a:rPr lang="en-IN" sz="2400" b="1" i="0" dirty="0">
                <a:solidFill>
                  <a:srgbClr val="0D0D0D"/>
                </a:solidFill>
                <a:effectLst/>
                <a:latin typeface="KaTeX_Main"/>
              </a:rPr>
              <a:t>X</a:t>
            </a:r>
            <a:r>
              <a:rPr lang="en-IN" sz="2400" b="0" i="0" dirty="0">
                <a:solidFill>
                  <a:srgbClr val="0D0D0D"/>
                </a:solidFill>
                <a:effectLst/>
                <a:latin typeface="KaTeX_Main"/>
              </a:rPr>
              <a:t>+</a:t>
            </a:r>
            <a:r>
              <a:rPr lang="el-GR" sz="2400" b="0" i="1" dirty="0">
                <a:solidFill>
                  <a:srgbClr val="0D0D0D"/>
                </a:solidFill>
                <a:effectLst/>
                <a:latin typeface="KaTeX_Math"/>
              </a:rPr>
              <a:t>λ</a:t>
            </a:r>
            <a:r>
              <a:rPr lang="en-IN" sz="2400" b="1" i="0" dirty="0">
                <a:solidFill>
                  <a:srgbClr val="0D0D0D"/>
                </a:solidFill>
                <a:effectLst/>
                <a:latin typeface="KaTeX_Main"/>
              </a:rPr>
              <a:t>I</a:t>
            </a:r>
            <a:r>
              <a:rPr lang="en-IN" sz="2400" b="0" i="0" dirty="0">
                <a:solidFill>
                  <a:srgbClr val="0D0D0D"/>
                </a:solidFill>
                <a:effectLst/>
                <a:latin typeface="KaTeX_Main"/>
              </a:rPr>
              <a:t>)</a:t>
            </a:r>
            <a:r>
              <a:rPr lang="en-IN" sz="2400" b="0" i="0" baseline="30000" dirty="0">
                <a:solidFill>
                  <a:srgbClr val="0D0D0D"/>
                </a:solidFill>
                <a:effectLst/>
                <a:latin typeface="KaTeX_Main"/>
              </a:rPr>
              <a:t>−1</a:t>
            </a:r>
            <a:r>
              <a:rPr lang="en-IN" sz="2400" b="1" i="0" dirty="0">
                <a:solidFill>
                  <a:srgbClr val="0D0D0D"/>
                </a:solidFill>
                <a:effectLst/>
                <a:latin typeface="KaTeX_Main"/>
              </a:rPr>
              <a:t>X</a:t>
            </a:r>
            <a:r>
              <a:rPr lang="en-IN" sz="2400" b="0" i="1" baseline="30000" dirty="0">
                <a:solidFill>
                  <a:srgbClr val="0D0D0D"/>
                </a:solidFill>
                <a:effectLst/>
                <a:latin typeface="KaTeX_Math"/>
              </a:rPr>
              <a:t>T</a:t>
            </a:r>
            <a:r>
              <a:rPr lang="en-IN" sz="2400" b="1" i="0" dirty="0">
                <a:solidFill>
                  <a:srgbClr val="0D0D0D"/>
                </a:solidFill>
                <a:effectLst/>
                <a:latin typeface="KaTeX_Main"/>
              </a:rPr>
              <a:t>y</a:t>
            </a:r>
            <a:r>
              <a:rPr lang="en-IN" sz="2400" b="0" i="0" dirty="0">
                <a:solidFill>
                  <a:srgbClr val="0D0D0D"/>
                </a:solidFill>
                <a:effectLst/>
                <a:latin typeface="Söhne"/>
              </a:rPr>
              <a:t>.</a:t>
            </a:r>
          </a:p>
          <a:p>
            <a:pPr>
              <a:lnSpc>
                <a:spcPct val="150000"/>
              </a:lnSpc>
            </a:pPr>
            <a:r>
              <a:rPr lang="en-IN" sz="2400" b="1" i="0" dirty="0">
                <a:solidFill>
                  <a:srgbClr val="0D0D0D"/>
                </a:solidFill>
                <a:effectLst/>
                <a:latin typeface="Söhne"/>
              </a:rPr>
              <a:t>Matrix Algebra Solution</a:t>
            </a:r>
            <a:r>
              <a:rPr lang="en-IN" sz="2400" b="0" i="0" dirty="0">
                <a:solidFill>
                  <a:srgbClr val="0D0D0D"/>
                </a:solidFill>
                <a:effectLst/>
                <a:latin typeface="Söhne"/>
              </a:rPr>
              <a:t>: The closed-form solution involves matrix inversion, where </a:t>
            </a:r>
            <a:r>
              <a:rPr lang="en-IN" sz="2400" b="1" i="0" dirty="0">
                <a:solidFill>
                  <a:srgbClr val="0D0D0D"/>
                </a:solidFill>
                <a:effectLst/>
                <a:latin typeface="KaTeX_Main"/>
              </a:rPr>
              <a:t>X</a:t>
            </a:r>
            <a:r>
              <a:rPr lang="en-IN" sz="2400" b="0" i="0" dirty="0">
                <a:solidFill>
                  <a:srgbClr val="0D0D0D"/>
                </a:solidFill>
                <a:effectLst/>
                <a:latin typeface="Söhne"/>
              </a:rPr>
              <a:t> represents the design matrix of predictors, </a:t>
            </a:r>
            <a:r>
              <a:rPr lang="en-IN" sz="2400" b="1" i="0" dirty="0">
                <a:solidFill>
                  <a:srgbClr val="0D0D0D"/>
                </a:solidFill>
                <a:effectLst/>
                <a:latin typeface="KaTeX_Main"/>
              </a:rPr>
              <a:t>y</a:t>
            </a:r>
            <a:r>
              <a:rPr lang="en-IN" sz="2400" b="0" i="0" dirty="0">
                <a:solidFill>
                  <a:srgbClr val="0D0D0D"/>
                </a:solidFill>
                <a:effectLst/>
                <a:latin typeface="Söhne"/>
              </a:rPr>
              <a:t> is the target vector, and </a:t>
            </a:r>
            <a:r>
              <a:rPr lang="en-IN" sz="2400" b="1" i="0" dirty="0">
                <a:solidFill>
                  <a:srgbClr val="0D0D0D"/>
                </a:solidFill>
                <a:effectLst/>
                <a:latin typeface="KaTeX_Main"/>
              </a:rPr>
              <a:t>I</a:t>
            </a:r>
            <a:r>
              <a:rPr lang="en-IN" sz="2400" b="0" i="0" dirty="0">
                <a:solidFill>
                  <a:srgbClr val="0D0D0D"/>
                </a:solidFill>
                <a:effectLst/>
                <a:latin typeface="Söhne"/>
              </a:rPr>
              <a:t> is the identity matrix.</a:t>
            </a:r>
          </a:p>
          <a:p>
            <a:pPr>
              <a:lnSpc>
                <a:spcPct val="150000"/>
              </a:lnSpc>
            </a:pPr>
            <a:r>
              <a:rPr lang="en-IN" sz="2400" b="1" i="0" dirty="0">
                <a:solidFill>
                  <a:srgbClr val="0D0D0D"/>
                </a:solidFill>
                <a:effectLst/>
                <a:latin typeface="Söhne"/>
              </a:rPr>
              <a:t>Bias-Variance </a:t>
            </a:r>
            <a:r>
              <a:rPr lang="en-IN" sz="2400" b="1" i="0" dirty="0" err="1">
                <a:solidFill>
                  <a:srgbClr val="0D0D0D"/>
                </a:solidFill>
                <a:effectLst/>
                <a:latin typeface="Söhne"/>
              </a:rPr>
              <a:t>Tradeoff</a:t>
            </a:r>
            <a:r>
              <a:rPr lang="en-IN" sz="2400" b="0" i="0" dirty="0">
                <a:solidFill>
                  <a:srgbClr val="0D0D0D"/>
                </a:solidFill>
                <a:effectLst/>
                <a:latin typeface="Söhne"/>
              </a:rPr>
              <a:t>: By penalizing large coefficients, Ridge regression increases bias but reduces variance, offering improved generalization performance, especially in the presence of multicollinearity.</a:t>
            </a: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AD391317-F0A5-C13D-AAA2-4F4ED526B479}"/>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CD39B71C-628C-0CC7-8634-A767F3C9FBCC}"/>
              </a:ext>
            </a:extLst>
          </p:cNvPr>
          <p:cNvSpPr>
            <a:spLocks noGrp="1"/>
          </p:cNvSpPr>
          <p:nvPr>
            <p:ph type="sldNum" sz="quarter" idx="12"/>
          </p:nvPr>
        </p:nvSpPr>
        <p:spPr/>
        <p:txBody>
          <a:bodyPr/>
          <a:lstStyle/>
          <a:p>
            <a:fld id="{9BA15CD2-76D6-4EFE-91D9-7087332E3318}" type="slidenum">
              <a:rPr lang="en-IN" smtClean="0"/>
              <a:pPr/>
              <a:t>6</a:t>
            </a:fld>
            <a:endParaRPr lang="en-IN" dirty="0"/>
          </a:p>
        </p:txBody>
      </p:sp>
    </p:spTree>
    <p:extLst>
      <p:ext uri="{BB962C8B-B14F-4D97-AF65-F5344CB8AC3E}">
        <p14:creationId xmlns:p14="http://schemas.microsoft.com/office/powerpoint/2010/main" val="487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9F085-D4D3-FEE5-9AA8-9C544CEF6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8666-63EC-64E2-1205-62E196577AE9}"/>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br>
              <a:rPr lang="en-IN" dirty="0">
                <a:effectLst/>
                <a:latin typeface="Consolas" panose="020B0609020204030204" pitchFamily="49" charset="0"/>
              </a:rPr>
            </a:br>
            <a:r>
              <a:rPr lang="en-IN" dirty="0">
                <a:effectLst/>
                <a:latin typeface="Consolas" panose="020B0609020204030204" pitchFamily="49" charset="0"/>
              </a:rPr>
              <a:t>XGB Regressor</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C91A8922-FE74-1918-68B7-7917FB57BBCF}"/>
              </a:ext>
            </a:extLst>
          </p:cNvPr>
          <p:cNvSpPr>
            <a:spLocks noGrp="1"/>
          </p:cNvSpPr>
          <p:nvPr>
            <p:ph idx="1"/>
          </p:nvPr>
        </p:nvSpPr>
        <p:spPr>
          <a:xfrm>
            <a:off x="174812" y="968100"/>
            <a:ext cx="11732708" cy="5379104"/>
          </a:xfrm>
        </p:spPr>
        <p:txBody>
          <a:bodyPr>
            <a:normAutofit fontScale="85000" lnSpcReduction="10000"/>
          </a:bodyPr>
          <a:lstStyle/>
          <a:p>
            <a:pPr algn="just">
              <a:lnSpc>
                <a:spcPct val="150000"/>
              </a:lnSpc>
            </a:pPr>
            <a:r>
              <a:rPr lang="en-US" sz="2400" b="1" i="0" dirty="0">
                <a:solidFill>
                  <a:srgbClr val="0D0D0D"/>
                </a:solidFill>
                <a:effectLst/>
                <a:latin typeface="Söhne"/>
              </a:rPr>
              <a:t>Objective Function</a:t>
            </a:r>
            <a:r>
              <a:rPr lang="en-US" sz="2400" b="0" i="0" dirty="0">
                <a:solidFill>
                  <a:srgbClr val="0D0D0D"/>
                </a:solidFill>
                <a:effectLst/>
                <a:latin typeface="Söhne"/>
              </a:rPr>
              <a:t>: </a:t>
            </a:r>
            <a:r>
              <a:rPr lang="en-US" sz="2400" b="0" i="0" dirty="0" err="1">
                <a:solidFill>
                  <a:srgbClr val="0D0D0D"/>
                </a:solidFill>
                <a:effectLst/>
                <a:latin typeface="Söhne"/>
              </a:rPr>
              <a:t>XGBRegressor</a:t>
            </a:r>
            <a:r>
              <a:rPr lang="en-US" sz="2400" b="0" i="0" dirty="0">
                <a:solidFill>
                  <a:srgbClr val="0D0D0D"/>
                </a:solidFill>
                <a:effectLst/>
                <a:latin typeface="Söhne"/>
              </a:rPr>
              <a:t> minimizes a regularized objective function, which combines the sum of individual loss functions </a:t>
            </a:r>
            <a:r>
              <a:rPr lang="en-US" sz="2400" b="0" i="1" dirty="0">
                <a:solidFill>
                  <a:srgbClr val="0D0D0D"/>
                </a:solidFill>
                <a:effectLst/>
                <a:latin typeface="KaTeX_Math"/>
              </a:rPr>
              <a:t>L</a:t>
            </a:r>
            <a:r>
              <a:rPr lang="en-US" sz="2400" b="0" i="0" dirty="0">
                <a:solidFill>
                  <a:srgbClr val="0D0D0D"/>
                </a:solidFill>
                <a:effectLst/>
                <a:latin typeface="Söhne"/>
              </a:rPr>
              <a:t> with a regularization term </a:t>
            </a:r>
            <a:r>
              <a:rPr lang="en-US" sz="2400" b="0" i="1" dirty="0">
                <a:solidFill>
                  <a:srgbClr val="0D0D0D"/>
                </a:solidFill>
                <a:effectLst/>
                <a:latin typeface="KaTeX_Math"/>
              </a:rPr>
              <a:t>R</a:t>
            </a:r>
            <a:r>
              <a:rPr lang="en-US" sz="2400" b="0" i="0" dirty="0">
                <a:solidFill>
                  <a:srgbClr val="0D0D0D"/>
                </a:solidFill>
                <a:effectLst/>
                <a:latin typeface="Söhne"/>
              </a:rPr>
              <a:t> to control model complexity: </a:t>
            </a:r>
            <a:r>
              <a:rPr lang="en-US" sz="2400" b="0" i="0" dirty="0">
                <a:solidFill>
                  <a:srgbClr val="0D0D0D"/>
                </a:solidFill>
                <a:effectLst/>
                <a:latin typeface="KaTeX_Main"/>
              </a:rPr>
              <a:t>Obj=</a:t>
            </a:r>
            <a:r>
              <a:rPr lang="en-US" sz="2400" b="0" i="0" dirty="0">
                <a:solidFill>
                  <a:srgbClr val="0D0D0D"/>
                </a:solidFill>
                <a:effectLst/>
                <a:latin typeface="KaTeX_Size1"/>
              </a:rPr>
              <a:t>∑</a:t>
            </a:r>
            <a:r>
              <a:rPr lang="en-US" sz="2400" b="0" i="1" baseline="-25000" dirty="0">
                <a:solidFill>
                  <a:srgbClr val="0D0D0D"/>
                </a:solidFill>
                <a:effectLst/>
                <a:latin typeface="KaTeX_Math"/>
              </a:rPr>
              <a:t>i</a:t>
            </a:r>
            <a:r>
              <a:rPr lang="en-US" sz="2400" b="0" i="0" baseline="-25000" dirty="0">
                <a:solidFill>
                  <a:srgbClr val="0D0D0D"/>
                </a:solidFill>
                <a:effectLst/>
                <a:latin typeface="KaTeX_Main"/>
              </a:rPr>
              <a:t>=1</a:t>
            </a:r>
            <a:r>
              <a:rPr lang="en-US" sz="2400" b="0" i="1" baseline="30000" dirty="0">
                <a:solidFill>
                  <a:srgbClr val="0D0D0D"/>
                </a:solidFill>
                <a:effectLst/>
                <a:latin typeface="KaTeX_Math"/>
              </a:rPr>
              <a:t>n</a:t>
            </a:r>
            <a:r>
              <a:rPr lang="en-US" sz="2400" b="0" i="0" baseline="30000" dirty="0">
                <a:solidFill>
                  <a:srgbClr val="0D0D0D"/>
                </a:solidFill>
                <a:effectLst/>
                <a:latin typeface="KaTeX_Main"/>
              </a:rPr>
              <a:t>​</a:t>
            </a:r>
            <a:r>
              <a:rPr lang="en-US" sz="2400" b="0" i="1" dirty="0">
                <a:solidFill>
                  <a:srgbClr val="0D0D0D"/>
                </a:solidFill>
                <a:effectLst/>
                <a:latin typeface="KaTeX_Math"/>
              </a:rPr>
              <a:t>L</a:t>
            </a:r>
            <a:r>
              <a:rPr lang="en-US" sz="2400" b="0" i="0" dirty="0">
                <a:solidFill>
                  <a:srgbClr val="0D0D0D"/>
                </a:solidFill>
                <a:effectLst/>
                <a:latin typeface="KaTeX_Main"/>
              </a:rPr>
              <a:t>(</a:t>
            </a:r>
            <a:r>
              <a:rPr lang="en-US" sz="2400" b="0" i="1" dirty="0" err="1">
                <a:solidFill>
                  <a:srgbClr val="0D0D0D"/>
                </a:solidFill>
                <a:effectLst/>
                <a:latin typeface="KaTeX_Math"/>
              </a:rPr>
              <a:t>y</a:t>
            </a:r>
            <a:r>
              <a:rPr lang="en-US" sz="2400" b="0" i="1" baseline="-25000" dirty="0" err="1">
                <a:solidFill>
                  <a:srgbClr val="0D0D0D"/>
                </a:solidFill>
                <a:effectLst/>
                <a:latin typeface="KaTeX_Math"/>
              </a:rPr>
              <a:t>i</a:t>
            </a:r>
            <a:r>
              <a:rPr lang="en-US" sz="2400" b="0" i="0" dirty="0">
                <a:solidFill>
                  <a:srgbClr val="0D0D0D"/>
                </a:solidFill>
                <a:effectLst/>
                <a:latin typeface="KaTeX_Main"/>
              </a:rPr>
              <a:t>​,</a:t>
            </a:r>
            <a:r>
              <a:rPr lang="en-US" sz="2400" b="0" i="1" dirty="0">
                <a:solidFill>
                  <a:srgbClr val="0D0D0D"/>
                </a:solidFill>
                <a:effectLst/>
                <a:latin typeface="KaTeX_Math"/>
              </a:rPr>
              <a:t>y</a:t>
            </a:r>
            <a:r>
              <a:rPr lang="en-US" sz="2400" b="0" i="0" baseline="30000" dirty="0">
                <a:solidFill>
                  <a:srgbClr val="0D0D0D"/>
                </a:solidFill>
                <a:effectLst/>
                <a:latin typeface="KaTeX_Main"/>
              </a:rPr>
              <a:t>^</a:t>
            </a:r>
            <a:r>
              <a:rPr lang="en-US" sz="2400" b="0" i="0" dirty="0">
                <a:solidFill>
                  <a:srgbClr val="0D0D0D"/>
                </a:solidFill>
                <a:effectLst/>
                <a:latin typeface="KaTeX_Main"/>
              </a:rPr>
              <a:t>​</a:t>
            </a:r>
            <a:r>
              <a:rPr lang="en-US" sz="2400" b="0" i="1" baseline="-25000" dirty="0">
                <a:solidFill>
                  <a:srgbClr val="0D0D0D"/>
                </a:solidFill>
                <a:effectLst/>
                <a:latin typeface="KaTeX_Math"/>
              </a:rPr>
              <a:t>i</a:t>
            </a:r>
            <a:r>
              <a:rPr lang="en-US" sz="2400" b="0" i="0" dirty="0">
                <a:solidFill>
                  <a:srgbClr val="0D0D0D"/>
                </a:solidFill>
                <a:effectLst/>
                <a:latin typeface="KaTeX_Main"/>
              </a:rPr>
              <a:t>​)+</a:t>
            </a:r>
            <a:r>
              <a:rPr lang="en-US" sz="2400" b="0" i="0" dirty="0">
                <a:solidFill>
                  <a:srgbClr val="0D0D0D"/>
                </a:solidFill>
                <a:effectLst/>
                <a:latin typeface="KaTeX_Size1"/>
              </a:rPr>
              <a:t>∑</a:t>
            </a:r>
            <a:r>
              <a:rPr lang="en-US" sz="2400" b="0" i="1" baseline="-25000" dirty="0">
                <a:solidFill>
                  <a:srgbClr val="0D0D0D"/>
                </a:solidFill>
                <a:effectLst/>
                <a:latin typeface="KaTeX_Math"/>
              </a:rPr>
              <a:t>k</a:t>
            </a:r>
            <a:r>
              <a:rPr lang="en-US" sz="2400" b="0" i="0" baseline="-25000" dirty="0">
                <a:solidFill>
                  <a:srgbClr val="0D0D0D"/>
                </a:solidFill>
                <a:effectLst/>
                <a:latin typeface="KaTeX_Main"/>
              </a:rPr>
              <a:t>=1</a:t>
            </a:r>
            <a:r>
              <a:rPr lang="en-US" sz="2400" b="0" i="1" baseline="30000" dirty="0">
                <a:solidFill>
                  <a:srgbClr val="0D0D0D"/>
                </a:solidFill>
                <a:effectLst/>
                <a:latin typeface="KaTeX_Math"/>
              </a:rPr>
              <a:t>K</a:t>
            </a:r>
            <a:r>
              <a:rPr lang="en-US" sz="2400" b="0" i="0" dirty="0">
                <a:solidFill>
                  <a:srgbClr val="0D0D0D"/>
                </a:solidFill>
                <a:effectLst/>
                <a:latin typeface="KaTeX_Main"/>
              </a:rPr>
              <a:t>​Ω(</a:t>
            </a:r>
            <a:r>
              <a:rPr lang="en-US" sz="2400" b="0" i="1" dirty="0" err="1">
                <a:solidFill>
                  <a:srgbClr val="0D0D0D"/>
                </a:solidFill>
                <a:effectLst/>
                <a:latin typeface="KaTeX_Math"/>
              </a:rPr>
              <a:t>f</a:t>
            </a:r>
            <a:r>
              <a:rPr lang="en-US" sz="2400" b="0" i="1" baseline="-25000" dirty="0" err="1">
                <a:solidFill>
                  <a:srgbClr val="0D0D0D"/>
                </a:solidFill>
                <a:effectLst/>
                <a:latin typeface="KaTeX_Math"/>
              </a:rPr>
              <a:t>k</a:t>
            </a:r>
            <a:r>
              <a:rPr lang="en-US" sz="2400" b="0" i="0" dirty="0">
                <a:solidFill>
                  <a:srgbClr val="0D0D0D"/>
                </a:solidFill>
                <a:effectLst/>
                <a:latin typeface="KaTeX_Main"/>
              </a:rPr>
              <a:t>​)</a:t>
            </a:r>
            <a:endParaRPr lang="en-US" sz="2400" b="0" i="0" dirty="0">
              <a:solidFill>
                <a:srgbClr val="0D0D0D"/>
              </a:solidFill>
              <a:effectLst/>
              <a:latin typeface="Söhne"/>
            </a:endParaRPr>
          </a:p>
          <a:p>
            <a:pPr algn="just">
              <a:lnSpc>
                <a:spcPct val="150000"/>
              </a:lnSpc>
            </a:pPr>
            <a:r>
              <a:rPr lang="en-US" sz="2400" b="1" i="0" dirty="0">
                <a:solidFill>
                  <a:srgbClr val="0D0D0D"/>
                </a:solidFill>
                <a:effectLst/>
                <a:latin typeface="Söhne"/>
              </a:rPr>
              <a:t>Loss Function</a:t>
            </a:r>
            <a:r>
              <a:rPr lang="en-US" sz="2400" b="0" i="0" dirty="0">
                <a:solidFill>
                  <a:srgbClr val="0D0D0D"/>
                </a:solidFill>
                <a:effectLst/>
                <a:latin typeface="Söhne"/>
              </a:rPr>
              <a:t>: The loss function </a:t>
            </a:r>
            <a:r>
              <a:rPr lang="en-US" sz="2400" b="0" i="1" dirty="0">
                <a:solidFill>
                  <a:srgbClr val="0D0D0D"/>
                </a:solidFill>
                <a:effectLst/>
                <a:latin typeface="KaTeX_Math"/>
              </a:rPr>
              <a:t>L</a:t>
            </a:r>
            <a:r>
              <a:rPr lang="en-US" sz="2400" b="0" i="0" dirty="0">
                <a:solidFill>
                  <a:srgbClr val="0D0D0D"/>
                </a:solidFill>
                <a:effectLst/>
                <a:latin typeface="Söhne"/>
              </a:rPr>
              <a:t> measures the difference between predicted </a:t>
            </a:r>
            <a:r>
              <a:rPr lang="en-US" sz="2400" b="0" i="1" dirty="0">
                <a:solidFill>
                  <a:srgbClr val="0D0D0D"/>
                </a:solidFill>
                <a:effectLst/>
                <a:latin typeface="KaTeX_Math"/>
              </a:rPr>
              <a:t>y</a:t>
            </a:r>
            <a:r>
              <a:rPr lang="en-US" sz="2400" b="0" i="0" dirty="0">
                <a:solidFill>
                  <a:srgbClr val="0D0D0D"/>
                </a:solidFill>
                <a:effectLst/>
                <a:latin typeface="KaTeX_Main"/>
              </a:rPr>
              <a:t>^</a:t>
            </a:r>
            <a:r>
              <a:rPr lang="en-US" sz="2400" b="0" i="0" baseline="-25000" dirty="0">
                <a:solidFill>
                  <a:srgbClr val="0D0D0D"/>
                </a:solidFill>
                <a:effectLst/>
                <a:latin typeface="KaTeX_Main"/>
              </a:rPr>
              <a:t>​</a:t>
            </a:r>
            <a:r>
              <a:rPr lang="en-US" sz="2400" b="0" i="1" baseline="-25000" dirty="0">
                <a:solidFill>
                  <a:srgbClr val="0D0D0D"/>
                </a:solidFill>
                <a:effectLst/>
                <a:latin typeface="KaTeX_Math"/>
              </a:rPr>
              <a:t>i</a:t>
            </a:r>
            <a:r>
              <a:rPr lang="en-US" sz="2400" b="0" i="0" baseline="-25000" dirty="0">
                <a:solidFill>
                  <a:srgbClr val="0D0D0D"/>
                </a:solidFill>
                <a:effectLst/>
                <a:latin typeface="KaTeX_Main"/>
              </a:rPr>
              <a:t>​</a:t>
            </a:r>
            <a:r>
              <a:rPr lang="en-US" sz="2400" b="0" i="0" baseline="-25000" dirty="0">
                <a:solidFill>
                  <a:srgbClr val="0D0D0D"/>
                </a:solidFill>
                <a:effectLst/>
                <a:latin typeface="Söhne"/>
              </a:rPr>
              <a:t> </a:t>
            </a:r>
            <a:r>
              <a:rPr lang="en-US" sz="2400" b="0" i="0" dirty="0">
                <a:solidFill>
                  <a:srgbClr val="0D0D0D"/>
                </a:solidFill>
                <a:effectLst/>
                <a:latin typeface="Söhne"/>
              </a:rPr>
              <a:t>and actual </a:t>
            </a:r>
            <a:r>
              <a:rPr lang="en-US" sz="2400" b="0" i="1" dirty="0" err="1">
                <a:solidFill>
                  <a:srgbClr val="0D0D0D"/>
                </a:solidFill>
                <a:effectLst/>
                <a:latin typeface="KaTeX_Math"/>
              </a:rPr>
              <a:t>y</a:t>
            </a:r>
            <a:r>
              <a:rPr lang="en-US" sz="2400" b="0" i="1" baseline="-25000" dirty="0" err="1">
                <a:solidFill>
                  <a:srgbClr val="0D0D0D"/>
                </a:solidFill>
                <a:effectLst/>
                <a:latin typeface="KaTeX_Math"/>
              </a:rPr>
              <a:t>i</a:t>
            </a:r>
            <a:r>
              <a:rPr lang="en-US" sz="2400" b="0" i="0" baseline="-25000" dirty="0">
                <a:solidFill>
                  <a:srgbClr val="0D0D0D"/>
                </a:solidFill>
                <a:effectLst/>
                <a:latin typeface="KaTeX_Main"/>
              </a:rPr>
              <a:t>​</a:t>
            </a:r>
            <a:r>
              <a:rPr lang="en-US" sz="2400" b="0" i="0" baseline="-25000" dirty="0">
                <a:solidFill>
                  <a:srgbClr val="0D0D0D"/>
                </a:solidFill>
                <a:effectLst/>
                <a:latin typeface="Söhne"/>
              </a:rPr>
              <a:t> </a:t>
            </a:r>
            <a:r>
              <a:rPr lang="en-US" sz="2400" b="0" i="0" dirty="0">
                <a:solidFill>
                  <a:srgbClr val="0D0D0D"/>
                </a:solidFill>
                <a:effectLst/>
                <a:latin typeface="Söhne"/>
              </a:rPr>
              <a:t>values, such as squared error loss or absolute error loss: </a:t>
            </a:r>
            <a:r>
              <a:rPr lang="en-US" sz="2400" b="0" i="1" dirty="0">
                <a:solidFill>
                  <a:srgbClr val="0D0D0D"/>
                </a:solidFill>
                <a:effectLst/>
                <a:latin typeface="KaTeX_Math"/>
              </a:rPr>
              <a:t>L</a:t>
            </a:r>
            <a:r>
              <a:rPr lang="en-US" sz="2400" b="0" i="0" dirty="0">
                <a:solidFill>
                  <a:srgbClr val="0D0D0D"/>
                </a:solidFill>
                <a:effectLst/>
                <a:latin typeface="KaTeX_Main"/>
              </a:rPr>
              <a:t>(</a:t>
            </a:r>
            <a:r>
              <a:rPr lang="en-US" sz="2400" b="0" i="1" dirty="0" err="1">
                <a:solidFill>
                  <a:srgbClr val="0D0D0D"/>
                </a:solidFill>
                <a:effectLst/>
                <a:latin typeface="KaTeX_Math"/>
              </a:rPr>
              <a:t>y</a:t>
            </a:r>
            <a:r>
              <a:rPr lang="en-US" sz="2400" b="0" i="1" baseline="-25000" dirty="0" err="1">
                <a:solidFill>
                  <a:srgbClr val="0D0D0D"/>
                </a:solidFill>
                <a:effectLst/>
                <a:latin typeface="KaTeX_Math"/>
              </a:rPr>
              <a:t>i</a:t>
            </a:r>
            <a:r>
              <a:rPr lang="en-US" sz="2400" b="0" i="0" dirty="0">
                <a:solidFill>
                  <a:srgbClr val="0D0D0D"/>
                </a:solidFill>
                <a:effectLst/>
                <a:latin typeface="KaTeX_Main"/>
              </a:rPr>
              <a:t>​,</a:t>
            </a:r>
            <a:r>
              <a:rPr lang="en-US" sz="2400" b="0" i="1" dirty="0">
                <a:solidFill>
                  <a:srgbClr val="0D0D0D"/>
                </a:solidFill>
                <a:effectLst/>
                <a:latin typeface="KaTeX_Math"/>
              </a:rPr>
              <a:t>y</a:t>
            </a:r>
            <a:r>
              <a:rPr lang="en-US" sz="2400" b="0" i="0" baseline="30000" dirty="0">
                <a:solidFill>
                  <a:srgbClr val="0D0D0D"/>
                </a:solidFill>
                <a:effectLst/>
                <a:latin typeface="KaTeX_Main"/>
              </a:rPr>
              <a:t>^​</a:t>
            </a:r>
            <a:r>
              <a:rPr lang="en-US" sz="2400" b="0" i="1" baseline="-25000" dirty="0">
                <a:solidFill>
                  <a:srgbClr val="0D0D0D"/>
                </a:solidFill>
                <a:effectLst/>
                <a:latin typeface="KaTeX_Math"/>
              </a:rPr>
              <a:t>i</a:t>
            </a:r>
            <a:r>
              <a:rPr lang="en-US" sz="2400" b="0" i="0" dirty="0">
                <a:solidFill>
                  <a:srgbClr val="0D0D0D"/>
                </a:solidFill>
                <a:effectLst/>
                <a:latin typeface="KaTeX_Main"/>
              </a:rPr>
              <a:t>​)</a:t>
            </a:r>
            <a:r>
              <a:rPr lang="en-US" sz="2400" b="0" i="0" dirty="0">
                <a:solidFill>
                  <a:srgbClr val="0D0D0D"/>
                </a:solidFill>
                <a:effectLst/>
                <a:latin typeface="Söhne"/>
              </a:rPr>
              <a:t>.</a:t>
            </a:r>
          </a:p>
          <a:p>
            <a:pPr algn="just">
              <a:lnSpc>
                <a:spcPct val="150000"/>
              </a:lnSpc>
            </a:pPr>
            <a:r>
              <a:rPr lang="en-US" sz="2400" b="1" i="0" dirty="0">
                <a:solidFill>
                  <a:srgbClr val="0D0D0D"/>
                </a:solidFill>
                <a:effectLst/>
                <a:latin typeface="Söhne"/>
              </a:rPr>
              <a:t>Regularization Term</a:t>
            </a:r>
            <a:r>
              <a:rPr lang="en-US" sz="2400" b="0" i="0" dirty="0">
                <a:solidFill>
                  <a:srgbClr val="0D0D0D"/>
                </a:solidFill>
                <a:effectLst/>
                <a:latin typeface="Söhne"/>
              </a:rPr>
              <a:t>: The regularization term </a:t>
            </a:r>
            <a:r>
              <a:rPr lang="en-US" sz="2400" b="0" i="1" dirty="0">
                <a:solidFill>
                  <a:srgbClr val="0D0D0D"/>
                </a:solidFill>
                <a:effectLst/>
                <a:latin typeface="KaTeX_Math"/>
              </a:rPr>
              <a:t>R</a:t>
            </a:r>
            <a:r>
              <a:rPr lang="en-US" sz="2400" b="0" i="0" dirty="0">
                <a:solidFill>
                  <a:srgbClr val="0D0D0D"/>
                </a:solidFill>
                <a:effectLst/>
                <a:latin typeface="Söhne"/>
              </a:rPr>
              <a:t> penalizes the complexity of the model, where </a:t>
            </a:r>
            <a:r>
              <a:rPr lang="en-US" sz="2400" b="0" i="0" dirty="0">
                <a:solidFill>
                  <a:srgbClr val="0D0D0D"/>
                </a:solidFill>
                <a:effectLst/>
                <a:latin typeface="KaTeX_Main"/>
              </a:rPr>
              <a:t>Ω(</a:t>
            </a:r>
            <a:r>
              <a:rPr lang="en-US" sz="2400" b="0" i="1" dirty="0" err="1">
                <a:solidFill>
                  <a:srgbClr val="0D0D0D"/>
                </a:solidFill>
                <a:effectLst/>
                <a:latin typeface="KaTeX_Math"/>
              </a:rPr>
              <a:t>f</a:t>
            </a:r>
            <a:r>
              <a:rPr lang="en-US" sz="2400" b="0" i="1" baseline="-25000" dirty="0" err="1">
                <a:solidFill>
                  <a:srgbClr val="0D0D0D"/>
                </a:solidFill>
                <a:effectLst/>
                <a:latin typeface="KaTeX_Math"/>
              </a:rPr>
              <a:t>k</a:t>
            </a:r>
            <a:r>
              <a:rPr lang="en-US" sz="2400" b="0" i="0" dirty="0">
                <a:solidFill>
                  <a:srgbClr val="0D0D0D"/>
                </a:solidFill>
                <a:effectLst/>
                <a:latin typeface="KaTeX_Main"/>
              </a:rPr>
              <a:t>​)</a:t>
            </a:r>
            <a:r>
              <a:rPr lang="en-US" sz="2400" b="0" i="0" dirty="0">
                <a:solidFill>
                  <a:srgbClr val="0D0D0D"/>
                </a:solidFill>
                <a:effectLst/>
                <a:latin typeface="Söhne"/>
              </a:rPr>
              <a:t> represents the complexity of each individual tree </a:t>
            </a:r>
            <a:r>
              <a:rPr lang="en-US" sz="2400" b="0" i="1" dirty="0" err="1">
                <a:solidFill>
                  <a:srgbClr val="0D0D0D"/>
                </a:solidFill>
                <a:effectLst/>
                <a:latin typeface="KaTeX_Math"/>
              </a:rPr>
              <a:t>f</a:t>
            </a:r>
            <a:r>
              <a:rPr lang="en-US" sz="2400" b="0" i="1" baseline="-25000" dirty="0" err="1">
                <a:solidFill>
                  <a:srgbClr val="0D0D0D"/>
                </a:solidFill>
                <a:effectLst/>
                <a:latin typeface="KaTeX_Math"/>
              </a:rPr>
              <a:t>k</a:t>
            </a:r>
            <a:r>
              <a:rPr lang="en-US" sz="2400" b="0" i="0" dirty="0">
                <a:solidFill>
                  <a:srgbClr val="0D0D0D"/>
                </a:solidFill>
                <a:effectLst/>
                <a:latin typeface="KaTeX_Main"/>
              </a:rPr>
              <a:t>​</a:t>
            </a:r>
            <a:r>
              <a:rPr lang="en-US" sz="2400" b="0" i="0" dirty="0">
                <a:solidFill>
                  <a:srgbClr val="0D0D0D"/>
                </a:solidFill>
                <a:effectLst/>
                <a:latin typeface="Söhne"/>
              </a:rPr>
              <a:t> in the ensemble.</a:t>
            </a:r>
          </a:p>
          <a:p>
            <a:pPr algn="just">
              <a:lnSpc>
                <a:spcPct val="150000"/>
              </a:lnSpc>
            </a:pPr>
            <a:r>
              <a:rPr lang="en-US" sz="2400" b="1" i="0" dirty="0">
                <a:solidFill>
                  <a:srgbClr val="0D0D0D"/>
                </a:solidFill>
                <a:effectLst/>
                <a:latin typeface="Söhne"/>
              </a:rPr>
              <a:t>Gradient Boosting Update Rule</a:t>
            </a:r>
            <a:r>
              <a:rPr lang="en-US" sz="2400" b="0" i="0" dirty="0">
                <a:solidFill>
                  <a:srgbClr val="0D0D0D"/>
                </a:solidFill>
                <a:effectLst/>
                <a:latin typeface="Söhne"/>
              </a:rPr>
              <a:t>: </a:t>
            </a:r>
            <a:r>
              <a:rPr lang="en-US" sz="2400" b="0" i="0" dirty="0" err="1">
                <a:solidFill>
                  <a:srgbClr val="0D0D0D"/>
                </a:solidFill>
                <a:effectLst/>
                <a:latin typeface="Söhne"/>
              </a:rPr>
              <a:t>XGBRegressor</a:t>
            </a:r>
            <a:r>
              <a:rPr lang="en-US" sz="2400" b="0" i="0" dirty="0">
                <a:solidFill>
                  <a:srgbClr val="0D0D0D"/>
                </a:solidFill>
                <a:effectLst/>
                <a:latin typeface="Söhne"/>
              </a:rPr>
              <a:t> updates the model by iteratively fitting new trees to the negative gradients of the loss function, using gradient descent-like optimization: </a:t>
            </a:r>
            <a:r>
              <a:rPr lang="en-US" sz="2400" b="0" i="1" dirty="0" err="1">
                <a:solidFill>
                  <a:srgbClr val="0D0D0D"/>
                </a:solidFill>
                <a:effectLst/>
                <a:latin typeface="KaTeX_Math"/>
              </a:rPr>
              <a:t>f</a:t>
            </a:r>
            <a:r>
              <a:rPr lang="en-US" sz="2400" b="0" i="1" baseline="-25000" dirty="0" err="1">
                <a:solidFill>
                  <a:srgbClr val="0D0D0D"/>
                </a:solidFill>
                <a:effectLst/>
                <a:latin typeface="KaTeX_Math"/>
              </a:rPr>
              <a:t>k</a:t>
            </a:r>
            <a:r>
              <a:rPr lang="en-US" sz="2400" b="0" i="0" dirty="0">
                <a:solidFill>
                  <a:srgbClr val="0D0D0D"/>
                </a:solidFill>
                <a:effectLst/>
                <a:latin typeface="KaTeX_Main"/>
              </a:rPr>
              <a:t>​=</a:t>
            </a:r>
            <a:r>
              <a:rPr lang="en-US" sz="2400" b="0" i="1" dirty="0">
                <a:solidFill>
                  <a:srgbClr val="0D0D0D"/>
                </a:solidFill>
                <a:effectLst/>
                <a:latin typeface="KaTeX_Math"/>
              </a:rPr>
              <a:t>f</a:t>
            </a:r>
            <a:r>
              <a:rPr lang="en-US" sz="2400" b="0" i="1" baseline="-25000" dirty="0">
                <a:solidFill>
                  <a:srgbClr val="0D0D0D"/>
                </a:solidFill>
                <a:effectLst/>
                <a:latin typeface="KaTeX_Math"/>
              </a:rPr>
              <a:t>k</a:t>
            </a:r>
            <a:r>
              <a:rPr lang="en-US" sz="2400" b="0" i="0" baseline="-25000" dirty="0">
                <a:solidFill>
                  <a:srgbClr val="0D0D0D"/>
                </a:solidFill>
                <a:effectLst/>
                <a:latin typeface="KaTeX_Main"/>
              </a:rPr>
              <a:t>−1</a:t>
            </a:r>
            <a:r>
              <a:rPr lang="en-US" sz="2400" b="0" i="0" dirty="0">
                <a:solidFill>
                  <a:srgbClr val="0D0D0D"/>
                </a:solidFill>
                <a:effectLst/>
                <a:latin typeface="KaTeX_Main"/>
              </a:rPr>
              <a:t>​−</a:t>
            </a:r>
            <a:r>
              <a:rPr lang="en-US" sz="2400" b="0" i="1" dirty="0">
                <a:solidFill>
                  <a:srgbClr val="0D0D0D"/>
                </a:solidFill>
                <a:effectLst/>
                <a:latin typeface="KaTeX_Math"/>
              </a:rPr>
              <a:t>η</a:t>
            </a:r>
            <a:r>
              <a:rPr lang="en-US" sz="2400" b="0" i="0" dirty="0">
                <a:solidFill>
                  <a:srgbClr val="0D0D0D"/>
                </a:solidFill>
                <a:effectLst/>
                <a:latin typeface="KaTeX_Main"/>
              </a:rPr>
              <a:t>⋅∇Obj</a:t>
            </a:r>
            <a:endParaRPr lang="en-US" sz="2400" b="0" i="0" dirty="0">
              <a:solidFill>
                <a:srgbClr val="0D0D0D"/>
              </a:solidFill>
              <a:effectLst/>
              <a:latin typeface="Söhne"/>
            </a:endParaRPr>
          </a:p>
          <a:p>
            <a:pPr algn="just">
              <a:lnSpc>
                <a:spcPct val="150000"/>
              </a:lnSpc>
            </a:pPr>
            <a:r>
              <a:rPr lang="en-US" sz="2400" b="1" i="0" dirty="0">
                <a:solidFill>
                  <a:srgbClr val="0D0D0D"/>
                </a:solidFill>
                <a:effectLst/>
                <a:latin typeface="Söhne"/>
              </a:rPr>
              <a:t>Tree Structure</a:t>
            </a:r>
            <a:r>
              <a:rPr lang="en-US" sz="2400" b="0" i="0" dirty="0">
                <a:solidFill>
                  <a:srgbClr val="0D0D0D"/>
                </a:solidFill>
                <a:effectLst/>
                <a:latin typeface="Söhne"/>
              </a:rPr>
              <a:t>: Each tree </a:t>
            </a:r>
            <a:r>
              <a:rPr lang="en-US" sz="2400" b="0" i="1" dirty="0" err="1">
                <a:solidFill>
                  <a:srgbClr val="0D0D0D"/>
                </a:solidFill>
                <a:effectLst/>
                <a:latin typeface="KaTeX_Math"/>
              </a:rPr>
              <a:t>fk</a:t>
            </a:r>
            <a:r>
              <a:rPr lang="en-US" sz="2400" b="0" i="0" dirty="0">
                <a:solidFill>
                  <a:srgbClr val="0D0D0D"/>
                </a:solidFill>
                <a:effectLst/>
                <a:latin typeface="KaTeX_Main"/>
              </a:rPr>
              <a:t>​</a:t>
            </a:r>
            <a:r>
              <a:rPr lang="en-US" sz="2400" b="0" i="0" dirty="0">
                <a:solidFill>
                  <a:srgbClr val="0D0D0D"/>
                </a:solidFill>
                <a:effectLst/>
                <a:latin typeface="Söhne"/>
              </a:rPr>
              <a:t> is defined by a set of decision rules based on input features, determining the predicted value for each sample by traversing the tree from root to leaf.</a:t>
            </a:r>
          </a:p>
          <a:p>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DDE1D40D-5D4D-3300-3934-D9FCD64441A5}"/>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4A34E6DC-79A2-BD5D-ECD7-67BC38F7A4A1}"/>
              </a:ext>
            </a:extLst>
          </p:cNvPr>
          <p:cNvSpPr>
            <a:spLocks noGrp="1"/>
          </p:cNvSpPr>
          <p:nvPr>
            <p:ph type="sldNum" sz="quarter" idx="12"/>
          </p:nvPr>
        </p:nvSpPr>
        <p:spPr/>
        <p:txBody>
          <a:bodyPr/>
          <a:lstStyle/>
          <a:p>
            <a:fld id="{9BA15CD2-76D6-4EFE-91D9-7087332E3318}" type="slidenum">
              <a:rPr lang="en-IN" smtClean="0"/>
              <a:pPr/>
              <a:t>7</a:t>
            </a:fld>
            <a:endParaRPr lang="en-IN" dirty="0"/>
          </a:p>
        </p:txBody>
      </p:sp>
    </p:spTree>
    <p:extLst>
      <p:ext uri="{BB962C8B-B14F-4D97-AF65-F5344CB8AC3E}">
        <p14:creationId xmlns:p14="http://schemas.microsoft.com/office/powerpoint/2010/main" val="347490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25B48-F0BF-DBCC-5C31-2237935E7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65811-9207-0F1E-D9BD-95CEF62175EC}"/>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effectLst/>
                <a:latin typeface="Consolas" panose="020B0609020204030204" pitchFamily="49" charset="0"/>
              </a:rPr>
              <a:t>Other models</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3A81C63F-E0C6-1A4D-5422-32305AAD941F}"/>
              </a:ext>
            </a:extLst>
          </p:cNvPr>
          <p:cNvSpPr>
            <a:spLocks noGrp="1"/>
          </p:cNvSpPr>
          <p:nvPr>
            <p:ph idx="1"/>
          </p:nvPr>
        </p:nvSpPr>
        <p:spPr>
          <a:xfrm>
            <a:off x="174812" y="968100"/>
            <a:ext cx="11842376" cy="5379104"/>
          </a:xfrm>
        </p:spPr>
        <p:txBody>
          <a:bodyPr>
            <a:normAutofit fontScale="70000" lnSpcReduction="20000"/>
          </a:bodyPr>
          <a:lstStyle/>
          <a:p>
            <a:pPr algn="just">
              <a:lnSpc>
                <a:spcPct val="170000"/>
              </a:lnSpc>
            </a:pPr>
            <a:r>
              <a:rPr lang="en-US" sz="3200" b="1" i="0" dirty="0">
                <a:solidFill>
                  <a:srgbClr val="0D0D0D"/>
                </a:solidFill>
                <a:effectLst/>
                <a:latin typeface="Söhne"/>
              </a:rPr>
              <a:t>Gradient Boosting Regressor</a:t>
            </a:r>
            <a:r>
              <a:rPr lang="en-US" sz="3200" b="0" i="0" dirty="0">
                <a:solidFill>
                  <a:srgbClr val="0D0D0D"/>
                </a:solidFill>
                <a:effectLst/>
                <a:latin typeface="Söhne"/>
              </a:rPr>
              <a:t>: Combines weak learners (usually decision trees) sequentially, minimizing the residual errors of the previous models using gradients of the loss function.</a:t>
            </a:r>
          </a:p>
          <a:p>
            <a:pPr algn="just">
              <a:lnSpc>
                <a:spcPct val="170000"/>
              </a:lnSpc>
            </a:pPr>
            <a:r>
              <a:rPr lang="en-US" sz="3200" b="1" i="0" dirty="0">
                <a:solidFill>
                  <a:srgbClr val="0D0D0D"/>
                </a:solidFill>
                <a:effectLst/>
                <a:latin typeface="Söhne"/>
              </a:rPr>
              <a:t>Support Vector Regressor (SVR)</a:t>
            </a:r>
            <a:r>
              <a:rPr lang="en-US" sz="3200" b="0" i="0" dirty="0">
                <a:solidFill>
                  <a:srgbClr val="0D0D0D"/>
                </a:solidFill>
                <a:effectLst/>
                <a:latin typeface="Söhne"/>
              </a:rPr>
              <a:t>: Finds the hyperplane that maximizes the margin between data points and the regression line, subject to a tolerance margin </a:t>
            </a:r>
            <a:r>
              <a:rPr lang="en-US" sz="3200" b="0" i="1" dirty="0">
                <a:solidFill>
                  <a:srgbClr val="0D0D0D"/>
                </a:solidFill>
                <a:effectLst/>
                <a:latin typeface="KaTeX_Math"/>
              </a:rPr>
              <a:t>ϵ</a:t>
            </a:r>
            <a:r>
              <a:rPr lang="en-US" sz="3200" b="0" i="0" dirty="0">
                <a:solidFill>
                  <a:srgbClr val="0D0D0D"/>
                </a:solidFill>
                <a:effectLst/>
                <a:latin typeface="Söhne"/>
              </a:rPr>
              <a:t>, aiming to minimize the loss and achieve a good tradeoff between simplicity and accuracy.</a:t>
            </a:r>
          </a:p>
          <a:p>
            <a:pPr algn="just">
              <a:lnSpc>
                <a:spcPct val="170000"/>
              </a:lnSpc>
            </a:pPr>
            <a:r>
              <a:rPr lang="en-IN" sz="3200" b="1" dirty="0">
                <a:solidFill>
                  <a:schemeClr val="tx1"/>
                </a:solidFill>
                <a:effectLst/>
                <a:latin typeface="Consolas" panose="020B0609020204030204" pitchFamily="49" charset="0"/>
              </a:rPr>
              <a:t>Decision Tree Regressor:</a:t>
            </a:r>
            <a:r>
              <a:rPr lang="en-US" sz="3200" b="0" i="0" dirty="0">
                <a:solidFill>
                  <a:srgbClr val="0D0D0D"/>
                </a:solidFill>
                <a:effectLst/>
                <a:latin typeface="Söhne"/>
              </a:rPr>
              <a:t>Decision tree regression recursively partitions the feature space into disjoint regions by selecting split points that minimize the sum of squared errors within each partition.</a:t>
            </a:r>
          </a:p>
          <a:p>
            <a:pPr algn="just"/>
            <a:endParaRPr lang="en-US" sz="3200" b="1" i="0" dirty="0">
              <a:solidFill>
                <a:schemeClr val="tx1"/>
              </a:solidFill>
              <a:effectLst/>
              <a:latin typeface="Söhne"/>
            </a:endParaRPr>
          </a:p>
          <a:p>
            <a:pPr marL="0" indent="0">
              <a:buNone/>
            </a:pPr>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D912C8AD-2978-DDD7-CC1A-C66306A040E4}"/>
              </a:ext>
            </a:extLst>
          </p:cNvPr>
          <p:cNvSpPr>
            <a:spLocks noGrp="1"/>
          </p:cNvSpPr>
          <p:nvPr>
            <p:ph type="dt" sz="half" idx="10"/>
          </p:nvPr>
        </p:nvSpPr>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74C65776-5F27-BFAD-7D60-08C96D6D536F}"/>
              </a:ext>
            </a:extLst>
          </p:cNvPr>
          <p:cNvSpPr>
            <a:spLocks noGrp="1"/>
          </p:cNvSpPr>
          <p:nvPr>
            <p:ph type="sldNum" sz="quarter" idx="12"/>
          </p:nvPr>
        </p:nvSpPr>
        <p:spPr/>
        <p:txBody>
          <a:bodyPr/>
          <a:lstStyle/>
          <a:p>
            <a:fld id="{9BA15CD2-76D6-4EFE-91D9-7087332E3318}" type="slidenum">
              <a:rPr lang="en-IN" smtClean="0"/>
              <a:pPr/>
              <a:t>8</a:t>
            </a:fld>
            <a:endParaRPr lang="en-IN" dirty="0"/>
          </a:p>
        </p:txBody>
      </p:sp>
    </p:spTree>
    <p:extLst>
      <p:ext uri="{BB962C8B-B14F-4D97-AF65-F5344CB8AC3E}">
        <p14:creationId xmlns:p14="http://schemas.microsoft.com/office/powerpoint/2010/main" val="404028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DC2D2-7391-2A00-2D86-69A487926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0870A-92C5-6595-E26D-F61A6A508B29}"/>
              </a:ext>
            </a:extLst>
          </p:cNvPr>
          <p:cNvSpPr>
            <a:spLocks noGrp="1"/>
          </p:cNvSpPr>
          <p:nvPr>
            <p:ph type="title"/>
          </p:nvPr>
        </p:nvSpPr>
        <p:spPr/>
        <p:txBody>
          <a:bodyPr/>
          <a:lstStyle/>
          <a:p>
            <a:br>
              <a:rPr lang="en-IN" dirty="0">
                <a:effectLst/>
                <a:latin typeface="Consolas" panose="020B0609020204030204" pitchFamily="49" charset="0"/>
              </a:rPr>
            </a:br>
            <a:br>
              <a:rPr lang="en-IN" dirty="0">
                <a:effectLst/>
                <a:latin typeface="Consolas" panose="020B0609020204030204" pitchFamily="49" charset="0"/>
              </a:rPr>
            </a:br>
            <a:r>
              <a:rPr lang="en-IN" dirty="0">
                <a:latin typeface="Consolas" panose="020B0609020204030204" pitchFamily="49" charset="0"/>
              </a:rPr>
              <a:t>Usage of Maths in models</a:t>
            </a:r>
            <a:br>
              <a:rPr lang="en-IN" b="0" dirty="0">
                <a:solidFill>
                  <a:srgbClr val="D4D4D4"/>
                </a:solidFill>
                <a:effectLst/>
                <a:latin typeface="Consolas" panose="020B0609020204030204" pitchFamily="49" charset="0"/>
              </a:rPr>
            </a:br>
            <a:br>
              <a:rPr lang="en-IN"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A77BF595-CF81-23FD-F706-494ED029F9DF}"/>
              </a:ext>
            </a:extLst>
          </p:cNvPr>
          <p:cNvSpPr>
            <a:spLocks noGrp="1"/>
          </p:cNvSpPr>
          <p:nvPr>
            <p:ph idx="1"/>
          </p:nvPr>
        </p:nvSpPr>
        <p:spPr>
          <a:xfrm>
            <a:off x="174812" y="699173"/>
            <a:ext cx="11842376" cy="5379104"/>
          </a:xfrm>
        </p:spPr>
        <p:txBody>
          <a:bodyPr>
            <a:normAutofit fontScale="25000" lnSpcReduction="20000"/>
          </a:bodyPr>
          <a:lstStyle/>
          <a:p>
            <a:pPr marL="0" indent="0">
              <a:lnSpc>
                <a:spcPct val="170000"/>
              </a:lnSpc>
              <a:buNone/>
            </a:pPr>
            <a:r>
              <a:rPr lang="en-US" sz="8000" b="1" u="sng" dirty="0">
                <a:solidFill>
                  <a:schemeClr val="tx1"/>
                </a:solidFill>
                <a:latin typeface="Constantia" panose="02030602050306030303" pitchFamily="18" charset="0"/>
              </a:rPr>
              <a:t>Linear Algebra:</a:t>
            </a:r>
          </a:p>
          <a:p>
            <a:pPr algn="just">
              <a:lnSpc>
                <a:spcPct val="170000"/>
              </a:lnSpc>
            </a:pPr>
            <a:r>
              <a:rPr lang="en-US" sz="8000" b="1" i="0" dirty="0">
                <a:solidFill>
                  <a:srgbClr val="0D0D0D"/>
                </a:solidFill>
                <a:effectLst/>
                <a:latin typeface="Söhne"/>
              </a:rPr>
              <a:t>System of Equations</a:t>
            </a:r>
            <a:r>
              <a:rPr lang="en-US" sz="8000" b="0" i="0" dirty="0">
                <a:solidFill>
                  <a:srgbClr val="0D0D0D"/>
                </a:solidFill>
                <a:effectLst/>
                <a:latin typeface="Söhne"/>
              </a:rPr>
              <a:t>:</a:t>
            </a:r>
          </a:p>
          <a:p>
            <a:pPr lvl="1" algn="just">
              <a:lnSpc>
                <a:spcPct val="170000"/>
              </a:lnSpc>
            </a:pPr>
            <a:r>
              <a:rPr lang="en-US" sz="8000" b="0" i="0" dirty="0">
                <a:solidFill>
                  <a:srgbClr val="0D0D0D"/>
                </a:solidFill>
                <a:effectLst/>
                <a:latin typeface="Söhne"/>
              </a:rPr>
              <a:t>Support Vector Regression (SVR) and other regression models can be viewed as solving a system of linear equations to find the optimal coefficients.</a:t>
            </a:r>
          </a:p>
          <a:p>
            <a:pPr lvl="1" algn="just">
              <a:lnSpc>
                <a:spcPct val="170000"/>
              </a:lnSpc>
            </a:pPr>
            <a:r>
              <a:rPr lang="en-US" sz="8000" b="0" i="0" dirty="0">
                <a:solidFill>
                  <a:srgbClr val="0D0D0D"/>
                </a:solidFill>
                <a:effectLst/>
                <a:latin typeface="Söhne"/>
              </a:rPr>
              <a:t>The objective is to find the solution that minimizes the error between predicted and actual values, often formulated as solving a system of linear equations.</a:t>
            </a:r>
          </a:p>
          <a:p>
            <a:pPr algn="just">
              <a:lnSpc>
                <a:spcPct val="170000"/>
              </a:lnSpc>
            </a:pPr>
            <a:r>
              <a:rPr lang="en-US" sz="8000" b="1" i="0" dirty="0">
                <a:solidFill>
                  <a:srgbClr val="0D0D0D"/>
                </a:solidFill>
                <a:effectLst/>
                <a:latin typeface="Söhne"/>
              </a:rPr>
              <a:t>Eigenvalues and Eigenvectors</a:t>
            </a:r>
            <a:r>
              <a:rPr lang="en-US" sz="8000" b="0" i="0" dirty="0">
                <a:solidFill>
                  <a:srgbClr val="0D0D0D"/>
                </a:solidFill>
                <a:effectLst/>
                <a:latin typeface="Söhne"/>
              </a:rPr>
              <a:t>:</a:t>
            </a:r>
          </a:p>
          <a:p>
            <a:pPr lvl="1" algn="just">
              <a:lnSpc>
                <a:spcPct val="170000"/>
              </a:lnSpc>
            </a:pPr>
            <a:r>
              <a:rPr lang="en-US" sz="8000" b="0" i="0" dirty="0">
                <a:solidFill>
                  <a:srgbClr val="0D0D0D"/>
                </a:solidFill>
                <a:effectLst/>
                <a:latin typeface="Söhne"/>
              </a:rPr>
              <a:t>Eigenvalues and eigenvectors are fundamental concepts in linear algebra used in various machine learning algorithms, such as PCA (Principal Component Analysis).For example, in dimensionality reduction techniques like PCA, eigenvalues and eigenvectors are computed to find the principal components of the data.</a:t>
            </a:r>
            <a:endParaRPr lang="en-US" sz="8000" b="1" u="sng" dirty="0">
              <a:solidFill>
                <a:schemeClr val="tx1"/>
              </a:solidFill>
              <a:latin typeface="Constantia" panose="02030602050306030303" pitchFamily="18" charset="0"/>
            </a:endParaRPr>
          </a:p>
          <a:p>
            <a:pPr marL="0" indent="0">
              <a:buNone/>
            </a:pPr>
            <a:endParaRPr lang="en-IN" sz="2400" dirty="0">
              <a:solidFill>
                <a:schemeClr val="tx1"/>
              </a:solidFill>
              <a:latin typeface="Constantia" panose="02030602050306030303" pitchFamily="18" charset="0"/>
            </a:endParaRPr>
          </a:p>
        </p:txBody>
      </p:sp>
      <p:sp>
        <p:nvSpPr>
          <p:cNvPr id="4" name="Date Placeholder 3">
            <a:extLst>
              <a:ext uri="{FF2B5EF4-FFF2-40B4-BE49-F238E27FC236}">
                <a16:creationId xmlns:a16="http://schemas.microsoft.com/office/drawing/2014/main" id="{386298EC-BF98-9E40-3D3D-CA515646CF34}"/>
              </a:ext>
            </a:extLst>
          </p:cNvPr>
          <p:cNvSpPr>
            <a:spLocks noGrp="1"/>
          </p:cNvSpPr>
          <p:nvPr>
            <p:ph type="dt" sz="half" idx="10"/>
          </p:nvPr>
        </p:nvSpPr>
        <p:spPr>
          <a:xfrm>
            <a:off x="0" y="6495263"/>
            <a:ext cx="2743200" cy="365125"/>
          </a:xfrm>
        </p:spPr>
        <p:txBody>
          <a:bodyPr/>
          <a:lstStyle/>
          <a:p>
            <a:pPr algn="ctr"/>
            <a:fld id="{E6CA669A-B718-43CF-9FBE-692446A8377C}" type="datetime2">
              <a:rPr lang="en-IN" smtClean="0"/>
              <a:pPr algn="ctr"/>
              <a:t>Thursday, 28 March 2024</a:t>
            </a:fld>
            <a:endParaRPr lang="en-IN" dirty="0"/>
          </a:p>
        </p:txBody>
      </p:sp>
      <p:sp>
        <p:nvSpPr>
          <p:cNvPr id="6" name="Slide Number Placeholder 5">
            <a:extLst>
              <a:ext uri="{FF2B5EF4-FFF2-40B4-BE49-F238E27FC236}">
                <a16:creationId xmlns:a16="http://schemas.microsoft.com/office/drawing/2014/main" id="{0ED1BDE8-0B28-1F38-5AD0-11D4EB5DFB60}"/>
              </a:ext>
            </a:extLst>
          </p:cNvPr>
          <p:cNvSpPr>
            <a:spLocks noGrp="1"/>
          </p:cNvSpPr>
          <p:nvPr>
            <p:ph type="sldNum" sz="quarter" idx="12"/>
          </p:nvPr>
        </p:nvSpPr>
        <p:spPr/>
        <p:txBody>
          <a:bodyPr/>
          <a:lstStyle/>
          <a:p>
            <a:fld id="{9BA15CD2-76D6-4EFE-91D9-7087332E3318}" type="slidenum">
              <a:rPr lang="en-IN" smtClean="0"/>
              <a:pPr/>
              <a:t>9</a:t>
            </a:fld>
            <a:endParaRPr lang="en-IN" dirty="0"/>
          </a:p>
        </p:txBody>
      </p:sp>
    </p:spTree>
    <p:extLst>
      <p:ext uri="{BB962C8B-B14F-4D97-AF65-F5344CB8AC3E}">
        <p14:creationId xmlns:p14="http://schemas.microsoft.com/office/powerpoint/2010/main" val="1273450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2236</TotalTime>
  <Words>2269</Words>
  <Application>Microsoft Office PowerPoint</Application>
  <PresentationFormat>Widescreen</PresentationFormat>
  <Paragraphs>181</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Bookman Old Style</vt:lpstr>
      <vt:lpstr>Calibri</vt:lpstr>
      <vt:lpstr>Calibri Light</vt:lpstr>
      <vt:lpstr>Consolas</vt:lpstr>
      <vt:lpstr>Constantia</vt:lpstr>
      <vt:lpstr>KaTeX_Main</vt:lpstr>
      <vt:lpstr>KaTeX_Math</vt:lpstr>
      <vt:lpstr>KaTeX_Size1</vt:lpstr>
      <vt:lpstr>KaTeX_Size2</vt:lpstr>
      <vt:lpstr>Söhne</vt:lpstr>
      <vt:lpstr>Times New Roman</vt:lpstr>
      <vt:lpstr>Office Theme</vt:lpstr>
      <vt:lpstr>PowerPoint Presentation</vt:lpstr>
      <vt:lpstr>Introduction</vt:lpstr>
      <vt:lpstr>Literature Survey</vt:lpstr>
      <vt:lpstr> Linear Regression </vt:lpstr>
      <vt:lpstr>  RandomForestRegressor  </vt:lpstr>
      <vt:lpstr>  Ridge Regressor  </vt:lpstr>
      <vt:lpstr>   XGB Regressor   </vt:lpstr>
      <vt:lpstr>  Other models  </vt:lpstr>
      <vt:lpstr>  Usage of Maths in models  </vt:lpstr>
      <vt:lpstr>  Usage of Maths in models  </vt:lpstr>
      <vt:lpstr>  Usage of Maths in models  </vt:lpstr>
      <vt:lpstr>  Usage of Maths in models  </vt:lpstr>
      <vt:lpstr>  Data Set  </vt:lpstr>
      <vt:lpstr>  Data output analysis  </vt:lpstr>
      <vt:lpstr>Data output Analysis </vt:lpstr>
      <vt:lpstr>Data output Analysis </vt:lpstr>
      <vt:lpstr>Data output Analysis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Shanmukha</dc:creator>
  <cp:lastModifiedBy>Shrinidhi I</cp:lastModifiedBy>
  <cp:revision>122</cp:revision>
  <dcterms:created xsi:type="dcterms:W3CDTF">2021-06-02T13:10:21Z</dcterms:created>
  <dcterms:modified xsi:type="dcterms:W3CDTF">2024-03-28T03:04:49Z</dcterms:modified>
</cp:coreProperties>
</file>