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E9462EF3-3C4F-43EE-ACEE-D4B806740EA3}" type="datetimeFigureOut">
              <a:rPr lang="en-US" smtClean="0"/>
              <a:pPr/>
              <a:t>9/8/2023</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r>
              <a:rPr lang="en-US" smtClean="0"/>
              <a:t>
              </a:t>
            </a:r>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68300E-C023-45CD-A0BE-EDB7A8C6EA8B}" type="datetimeFigureOut">
              <a:rPr lang="en-US" smtClean="0"/>
              <a:pPr/>
              <a:t>9/8/2023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620EAD-E369-4933-8469-ED7764B56A1B}" type="datetimeFigureOut">
              <a:rPr lang="en-US" smtClean="0"/>
              <a:pPr/>
              <a:t>9/8/2023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076C0EF2-9919-473B-8215-8616BAF10692}" type="datetimeFigureOut">
              <a:rPr lang="en-US" smtClean="0"/>
              <a:pPr/>
              <a:t>9/8/2023</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A09472EB-AC54-4713-BFC2-BEB621108C63}" type="datetimeFigureOut">
              <a:rPr lang="en-US" smtClean="0"/>
              <a:pPr/>
              <a:t>9/8/2023</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r>
              <a:rPr lang="en-US" smtClean="0"/>
              <a:t>
              </a:t>
            </a:r>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D57F1E4F-1CFF-5643-939E-217C01CDF56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99455A0C-791E-4545-B787-F98AD45CD761}" type="datetimeFigureOut">
              <a:rPr lang="en-US" smtClean="0"/>
              <a:pPr/>
              <a:t>9/8/2023</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r>
              <a:rPr lang="en-US" smtClean="0"/>
              <a:t>
              </a:t>
            </a:r>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2536B77-F4F4-4427-AC4F-9A623798AD82}" type="datetimeFigureOut">
              <a:rPr lang="en-US" smtClean="0"/>
              <a:pPr/>
              <a:t>9/8/2023</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r>
              <a:rPr lang="en-US" smtClean="0"/>
              <a:t>
              </a:t>
            </a:r>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BE790C-34EB-4565-8437-CACF4CDB7822}" type="datetimeFigureOut">
              <a:rPr lang="en-US" smtClean="0"/>
              <a:pPr/>
              <a:t>9/8/2023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F84A4C11-22B8-4A4E-8126-B3AF6B948A8E}" type="datetimeFigureOut">
              <a:rPr lang="en-US" smtClean="0"/>
              <a:pPr/>
              <a:t>9/8/2023</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r>
              <a:rPr lang="en-US" smtClean="0"/>
              <a:t>
              </a:t>
            </a:r>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16ED06B6-C816-4861-964D-15A98395707D}" type="datetimeFigureOut">
              <a:rPr lang="en-US" smtClean="0"/>
              <a:pPr/>
              <a:t>9/8/2023</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r>
              <a:rPr lang="en-US" smtClean="0"/>
              <a:t>
              </a:t>
            </a:r>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00B1A8AB-EA7C-4B1B-9D73-E2551851FABE}" type="datetimeFigureOut">
              <a:rPr lang="en-US" smtClean="0"/>
              <a:pPr/>
              <a:t>9/8/2023</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r>
              <a:rPr lang="en-US" smtClean="0"/>
              <a:t>
              </a:t>
            </a:r>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90786BE5-D2A3-4BF0-8B30-D7403E61B3DC}" type="datetimeFigureOut">
              <a:rPr lang="en-US" smtClean="0"/>
              <a:pPr/>
              <a:t>9/8/2023</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r>
              <a:rPr lang="en-US" smtClean="0"/>
              <a:t>
              </a:t>
            </a:r>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7CD19-ACBA-7E06-12AB-A5A42CA42190}"/>
              </a:ext>
            </a:extLst>
          </p:cNvPr>
          <p:cNvSpPr>
            <a:spLocks noGrp="1"/>
          </p:cNvSpPr>
          <p:nvPr>
            <p:ph type="ctrTitle"/>
          </p:nvPr>
        </p:nvSpPr>
        <p:spPr>
          <a:xfrm>
            <a:off x="1526795" y="1090569"/>
            <a:ext cx="8453817" cy="746620"/>
          </a:xfrm>
        </p:spPr>
        <p:txBody>
          <a:bodyPr/>
          <a:lstStyle/>
          <a:p>
            <a:pPr algn="ctr"/>
            <a:r>
              <a:rPr lang="en-IN" sz="4000" dirty="0">
                <a:latin typeface="Times New Roman" panose="02020603050405020304" pitchFamily="18" charset="0"/>
                <a:cs typeface="Times New Roman" panose="02020603050405020304" pitchFamily="18" charset="0"/>
              </a:rPr>
              <a:t>PROJECT PRESENTATION</a:t>
            </a:r>
          </a:p>
        </p:txBody>
      </p:sp>
      <p:sp>
        <p:nvSpPr>
          <p:cNvPr id="3" name="Subtitle 2">
            <a:extLst>
              <a:ext uri="{FF2B5EF4-FFF2-40B4-BE49-F238E27FC236}">
                <a16:creationId xmlns:a16="http://schemas.microsoft.com/office/drawing/2014/main" xmlns="" id="{8D13F4D2-478F-4345-D3C7-F7CA3423CB43}"/>
              </a:ext>
            </a:extLst>
          </p:cNvPr>
          <p:cNvSpPr>
            <a:spLocks noGrp="1"/>
          </p:cNvSpPr>
          <p:nvPr>
            <p:ph type="subTitle" idx="1"/>
          </p:nvPr>
        </p:nvSpPr>
        <p:spPr>
          <a:xfrm>
            <a:off x="1154955" y="3808603"/>
            <a:ext cx="8825658" cy="1830198"/>
          </a:xfrm>
        </p:spPr>
        <p:txBody>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CAPSTONE  PROJECT</a:t>
            </a:r>
          </a:p>
          <a:p>
            <a:pPr algn="ctr"/>
            <a:r>
              <a:rPr lang="en-IN" sz="2400" b="1" dirty="0">
                <a:solidFill>
                  <a:schemeClr val="accent2"/>
                </a:solidFill>
                <a:latin typeface="Times New Roman" panose="02020603050405020304" pitchFamily="18" charset="0"/>
                <a:cs typeface="Times New Roman" panose="02020603050405020304" pitchFamily="18" charset="0"/>
              </a:rPr>
              <a:t>TITLE: </a:t>
            </a:r>
            <a:r>
              <a:rPr lang="en-US" sz="2400" b="1" i="0" dirty="0" smtClean="0">
                <a:solidFill>
                  <a:schemeClr val="accent2">
                    <a:lumMod val="20000"/>
                    <a:lumOff val="80000"/>
                  </a:schemeClr>
                </a:solidFill>
                <a:effectLst/>
                <a:latin typeface="Times New Roman" panose="02020603050405020304" pitchFamily="18" charset="0"/>
                <a:cs typeface="Times New Roman" panose="02020603050405020304" pitchFamily="18" charset="0"/>
              </a:rPr>
              <a:t>HEART DISEASE PREDICTION </a:t>
            </a:r>
            <a:r>
              <a:rPr lang="en-US" sz="24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using machine learning</a:t>
            </a:r>
          </a:p>
          <a:p>
            <a:pPr algn="ctr"/>
            <a:endParaRPr lang="en-IN" b="1" u="sng"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F4AF6712-6C81-6736-6EE8-5904BF1BF85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78533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E9DBE-5367-D3E1-D093-16641C261CA2}"/>
              </a:ext>
            </a:extLst>
          </p:cNvPr>
          <p:cNvSpPr>
            <a:spLocks noGrp="1"/>
          </p:cNvSpPr>
          <p:nvPr>
            <p:ph type="title"/>
          </p:nvPr>
        </p:nvSpPr>
        <p:spPr/>
        <p:txBody>
          <a:bodyPr/>
          <a:lstStyle/>
          <a:p>
            <a:r>
              <a:rPr lang="en-IN" dirty="0"/>
              <a:t>Data analysis project steps</a:t>
            </a:r>
          </a:p>
        </p:txBody>
      </p:sp>
      <p:sp>
        <p:nvSpPr>
          <p:cNvPr id="3" name="Content Placeholder 2">
            <a:extLst>
              <a:ext uri="{FF2B5EF4-FFF2-40B4-BE49-F238E27FC236}">
                <a16:creationId xmlns:a16="http://schemas.microsoft.com/office/drawing/2014/main" xmlns="" id="{595C271D-D6BC-5AD8-F5C8-C81682CED85C}"/>
              </a:ext>
            </a:extLst>
          </p:cNvPr>
          <p:cNvSpPr>
            <a:spLocks noGrp="1"/>
          </p:cNvSpPr>
          <p:nvPr>
            <p:ph idx="1"/>
          </p:nvPr>
        </p:nvSpPr>
        <p:spPr/>
        <p:txBody>
          <a:bodyPr/>
          <a:lstStyle/>
          <a:p>
            <a:r>
              <a:rPr lang="en-IN" b="1" dirty="0"/>
              <a:t>Create a problem statement</a:t>
            </a:r>
          </a:p>
          <a:p>
            <a:r>
              <a:rPr lang="en-IN" b="1" dirty="0"/>
              <a:t>Identify the data you want to </a:t>
            </a:r>
            <a:r>
              <a:rPr lang="en-IN" b="1" dirty="0" err="1"/>
              <a:t>analyze</a:t>
            </a:r>
            <a:r>
              <a:rPr lang="en-IN" b="1" dirty="0"/>
              <a:t>.</a:t>
            </a:r>
          </a:p>
          <a:p>
            <a:r>
              <a:rPr lang="en-IN" b="1" dirty="0"/>
              <a:t>Explore and clean the data</a:t>
            </a:r>
          </a:p>
          <a:p>
            <a:r>
              <a:rPr lang="en-IN" b="1" dirty="0" err="1"/>
              <a:t>Analyze</a:t>
            </a:r>
            <a:r>
              <a:rPr lang="en-IN" b="1" dirty="0"/>
              <a:t> the data to get useful insights.</a:t>
            </a:r>
          </a:p>
          <a:p>
            <a:r>
              <a:rPr lang="en-IN" b="1" dirty="0"/>
              <a:t>Present the data in terms of reports or dashboards using visualization.</a:t>
            </a:r>
          </a:p>
          <a:p>
            <a:endParaRPr lang="en-IN" b="1" dirty="0"/>
          </a:p>
        </p:txBody>
      </p:sp>
    </p:spTree>
    <p:extLst>
      <p:ext uri="{BB962C8B-B14F-4D97-AF65-F5344CB8AC3E}">
        <p14:creationId xmlns:p14="http://schemas.microsoft.com/office/powerpoint/2010/main" xmlns="" val="62430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26D-E75A-F872-264E-EFFCF2484BCA}"/>
              </a:ext>
            </a:extLst>
          </p:cNvPr>
          <p:cNvSpPr>
            <a:spLocks noGrp="1"/>
          </p:cNvSpPr>
          <p:nvPr>
            <p:ph type="title"/>
          </p:nvPr>
        </p:nvSpPr>
        <p:spPr/>
        <p:txBody>
          <a:bodyPr/>
          <a:lstStyle/>
          <a:p>
            <a:pPr algn="ctr"/>
            <a:r>
              <a:rPr lang="en-IN" sz="4000" dirty="0" smtClean="0">
                <a:latin typeface="Times New Roman" panose="02020603050405020304" pitchFamily="18" charset="0"/>
                <a:cs typeface="Times New Roman" panose="02020603050405020304" pitchFamily="18" charset="0"/>
              </a:rPr>
              <a:t>Disease </a:t>
            </a:r>
            <a:r>
              <a:rPr lang="en-IN" sz="4000" dirty="0">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xmlns="" id="{91A7CCBC-D93B-65B5-E54C-5CCF77FE7D7E}"/>
              </a:ext>
            </a:extLst>
          </p:cNvPr>
          <p:cNvSpPr>
            <a:spLocks noGrp="1"/>
          </p:cNvSpPr>
          <p:nvPr>
            <p:ph idx="1"/>
          </p:nvPr>
        </p:nvSpPr>
        <p:spPr>
          <a:xfrm>
            <a:off x="1154954" y="2603500"/>
            <a:ext cx="10291375" cy="3416300"/>
          </a:xfrm>
        </p:spPr>
        <p:txBody>
          <a:bodyPr>
            <a:normAutofit/>
          </a:bodyPr>
          <a:lstStyle/>
          <a:p>
            <a:r>
              <a:rPr lang="en-US" sz="2400" b="1" dirty="0" smtClean="0">
                <a:latin typeface="Times New Roman" panose="02020603050405020304" pitchFamily="18" charset="0"/>
                <a:cs typeface="Times New Roman" panose="02020603050405020304" pitchFamily="18" charset="0"/>
              </a:rPr>
              <a:t>Develop a heart disease prediction model using machine learning to enhance early diagnosis and intervention. Challenges include handling diverse clinical data, selecting relevant features, ensuring model generalization, and maintaining interpretability for healthcare professionals. The scope encompasses data preprocessing, model development, and evaluation, with a focus on improving early disease detection and personalized patient care. The goal is to reduce heart disease-related morbidity and mortality by bridging the gap between data-driven insights and clinical practice.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246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25751-BB15-C19A-3906-126FF18A51A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Research questions</a:t>
            </a:r>
          </a:p>
        </p:txBody>
      </p:sp>
      <p:sp>
        <p:nvSpPr>
          <p:cNvPr id="3" name="Content Placeholder 2">
            <a:extLst>
              <a:ext uri="{FF2B5EF4-FFF2-40B4-BE49-F238E27FC236}">
                <a16:creationId xmlns:a16="http://schemas.microsoft.com/office/drawing/2014/main" xmlns="" id="{81495CE0-5FFA-14B3-B3EF-7EE73D026F30}"/>
              </a:ext>
            </a:extLst>
          </p:cNvPr>
          <p:cNvSpPr>
            <a:spLocks noGrp="1"/>
          </p:cNvSpPr>
          <p:nvPr>
            <p:ph idx="1"/>
          </p:nvPr>
        </p:nvSpPr>
        <p:spPr/>
        <p:txBody>
          <a:bodyPr>
            <a:noAutofit/>
          </a:bodyPr>
          <a:lstStyle/>
          <a:p>
            <a:r>
              <a:rPr lang="en-US" sz="2000" b="1" dirty="0" smtClean="0">
                <a:latin typeface="Times New Roman" pitchFamily="18" charset="0"/>
                <a:cs typeface="Times New Roman" pitchFamily="18" charset="0"/>
              </a:rPr>
              <a:t>"Can machine learning algorithms accurately predict the presence or absence of heart disease based on a combination of clinical and demographic factors?"</a:t>
            </a:r>
          </a:p>
          <a:p>
            <a:r>
              <a:rPr lang="en-US" sz="2000" b="1" dirty="0" smtClean="0">
                <a:latin typeface="Times New Roman" pitchFamily="18" charset="0"/>
                <a:cs typeface="Times New Roman" pitchFamily="18" charset="0"/>
              </a:rPr>
              <a:t>"What are the most influential risk factors for heart disease, and how can machine learning models effectively leverage them for prediction?"</a:t>
            </a:r>
          </a:p>
          <a:p>
            <a:r>
              <a:rPr lang="en-US" sz="2000" b="1" dirty="0" smtClean="0">
                <a:latin typeface="Times New Roman" pitchFamily="18" charset="0"/>
                <a:cs typeface="Times New Roman" pitchFamily="18" charset="0"/>
              </a:rPr>
              <a:t>"How do different machine learning algorithms compare in terms of their performance for heart disease prediction, and which one is the most suitable for clinical implementation?"</a:t>
            </a:r>
          </a:p>
          <a:p>
            <a:r>
              <a:rPr lang="en-US" sz="2000" b="1" dirty="0" smtClean="0">
                <a:latin typeface="Times New Roman" pitchFamily="18" charset="0"/>
                <a:cs typeface="Times New Roman" pitchFamily="18" charset="0"/>
              </a:rPr>
              <a:t>"What is the impact of feature selection and engineering techniques on the predictive accuracy of machine learning models for heart disease detection?"</a:t>
            </a: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15840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TotalTime>
  <Words>242</Words>
  <Application>Microsoft Office PowerPoint</Application>
  <PresentationFormat>Custom</PresentationFormat>
  <Paragraphs>16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Verve</vt:lpstr>
      <vt:lpstr>PROJECT PRESENTATION</vt:lpstr>
      <vt:lpstr>Data analysis project steps</vt:lpstr>
      <vt:lpstr>Disease problem</vt:lpstr>
      <vt:lpstr>Research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LALIT SONAWANE</dc:creator>
  <cp:lastModifiedBy>IbRahim Tanveer</cp:lastModifiedBy>
  <cp:revision>2</cp:revision>
  <dcterms:created xsi:type="dcterms:W3CDTF">2023-09-06T09:50:51Z</dcterms:created>
  <dcterms:modified xsi:type="dcterms:W3CDTF">2023-09-08T05:37:13Z</dcterms:modified>
</cp:coreProperties>
</file>