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7T01:37:54.1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4322 0 0,'17'0'110,"18"0"-95,-17 0-15,0 0 16,-1 0-16,36 0 15,-35 0-15</inkml:trace>
  <inkml:trace contextRef="#ctx0" brushRef="#br0" timeOffset="2952.63">8008 847 0,'0'-18'0,"18"18"16,-1-18 15,-17 1-31,0-36 31,-17 53-15,-54-18-1,-17 18-15,53 18 16,-71 70 0,-18 71-1,54 0 1,70 17 0,0-70-1,88-18 1,-53-70-16,71 34 15,70-52 1,-52-17 15,35-54-15,-53 1 0,-54-1-16</inkml:trace>
  <inkml:trace contextRef="#ctx0" brushRef="#br0" timeOffset="3473.39">8537 600 0,'-17'0'0,"34"0"0,-52 0 15,17 0 1,18 17-16,-17 89 16,17 35-1,0 53 1,0-53-1,0 1 17,0-90-32,0 1 31,0-70 0,0-1-15,0-52-1,17-36 1,1 70-16,17-16 16,-17 34-16,88-53 15,0 54 1,17 52 0,-35 18-1,-53 35 1,-35-17-1,0-54-15,-17 54 16,-18-36 15,-1-17-31,36-1 32,0-34-1,18-1-31</inkml:trace>
  <inkml:trace contextRef="#ctx0" brushRef="#br0" timeOffset="4052.49">9578 1041 0,'0'-18'0,"0"36"0,0-54 16,0 19-16,-35-36 15,-36 18 1,53 35 0,-17 0-16,-53 52 31,53-34-31,-36 70 16,1 53-1,34-35 1,19-18-1,34-35 1,54-53 0,35 0-1,0-53 1,-54-17 0,19-18-1,-53 0 1,-1-1-1,-17 125 17,-17 87-1,17-52-15,0 17-1,0-35-15,0-36 0,53 1 31,-1-18-15,54 0 0,-18-53-1,-35 18-15</inkml:trace>
  <inkml:trace contextRef="#ctx0" brushRef="#br0" timeOffset="4414.59">10125 1023 0,'0'0'0,"0"-35"15,0 70 17,-18 0-17,0 36 1,18 52 0,0 18-1,0 1 1,0 105-1,18-36 1,35 107 0,-35-1-1,17-70 1,-35-106 0,0-88-1,0-123 16,0 34-31,18-87 32,-18-89-32,0 142 15</inkml:trace>
  <inkml:trace contextRef="#ctx0" brushRef="#br0" timeOffset="4752.63">10231 1393 0,'17'-105'15,"-34"210"-15,34-263 0,1 70 16,17-36 0,18 53-1,35 1 1,0 70 0,18 35-1,-70 53 1,-36 18-1,-106 18 1,-18-1 0,36-70 15,70-53-31,-17 35 16,17-35-1,18-35 1,18 17-1,0 1-15</inkml:trace>
  <inkml:trace contextRef="#ctx0" brushRef="#br0" timeOffset="5047.53">10901 794 0,'17'-18'0,"-34"36"0,34-54 0,-17 1 16,-17 35 15,-18 88-15,-1 18 15,1 71-31,17-72 16,18-69-1,0 34 1,18-17-1,35-53 1,0 0 0,17-70-1,-52 52-15</inkml:trace>
  <inkml:trace contextRef="#ctx0" brushRef="#br0" timeOffset="5230.81">10848 1094 0,'-35'17'0,"70"-34"0,-88 34 16,18-17-16,17 18 16,36 0 15,-1-18-15,54 0-1,35-53 1,-36 17-16</inkml:trace>
  <inkml:trace contextRef="#ctx0" brushRef="#br0" timeOffset="5637.99">11307 1094 0,'0'17'0,"-18"-17"31,36 0-31,17 0 16,53-53 0,-53 0-1,1 18 1,-36 17 0,-18 18 15,-35 36-16,-18 52-15,19 0 32,34 18-17,18-53 1,0 17 0,53-52-1,17-18 1,1-18-1,17-34 1</inkml:trace>
  <inkml:trace contextRef="#ctx0" brushRef="#br0" timeOffset="6053.77">11747 1147 0,'0'0'0,"0"-18"0,0-17 0,0-1 15,0 19 16,0-1-15,53 18 0,0 0-1,18 71 1,-18-18 0,-18 35-1,-35 0 1,-18-53-1,1-17-15,-18-1 16,17-17 15,18-17-15,0-18 0,53-54-1,-18-16 1,53-54-1,-52 106 1,34 18 0,-35 35-1,1 0-15</inkml:trace>
  <inkml:trace contextRef="#ctx0" brushRef="#br0" timeOffset="6289.14">12577 1076 0,'0'18'0,"0"-1"16,17-17 0,1 0-1,35 0-15,35-35 16,-18 17-1,-17 1 17,-35-1-32,35 0 15</inkml:trace>
  <inkml:trace contextRef="#ctx0" brushRef="#br0" timeOffset="6881.2">13353 917 0,'0'-17'0,"0"34"15,0-52-15,0-18 16,0 18 0,0 17-1,17-17 1,36 17-1,0 1 1,-35 34 0,-18 71-1,0 18 1,-71 35 0,-70 0-1,18-35 1,-1-35-1,106-54 1,1-17 15,17-17-15,53-71 0,17 35-1,19 0 1,-37 53-1,19 35 1,-36 18 0,36 18-1,-18-36 1,17-18 0,-17-17-1,18 0 1,-18-35-1,-36-18 1</inkml:trace>
  <inkml:trace contextRef="#ctx0" brushRef="#br0" timeOffset="7601.36">8132 1940 0,'0'0'0,"0"18"0,-36-18 31,36 18-31,18-18 16,17 0 0,142 0-1,34 0 1,213 0-1,-36 0 1,-230 0-16,495-18 31,-124 18-15,177 0 0,-195 0-1,71 0 1,-211 0-1,-265 0-15,229 0 0,-194-18 32,-71 18-17,-52-17 1,-106 17 15,-18 0-15</inkml:trace>
  <inkml:trace contextRef="#ctx0" brushRef="#br0" timeOffset="8489.54">3016 2505 0,'0'-36'0,"0"72"16,0-89-16,0 35 0,-35-70 31,35 106-15,0 87 0,0 37-1,-18 52 1,18-53-1,0-88-15,-17 70 16,-1 36 15,0-89-15,1-17-16,17-106 47,53-52-32</inkml:trace>
  <inkml:trace contextRef="#ctx0" brushRef="#br0" timeOffset="8755.12">3298 2452 0,'0'-18'0,"0"36"0,18-36 15,-18 36 1,18 35-16,-18-18 0,0 88 15,0 1 1,0 52 15,0-70-15,-36 0 0,36-88-16,0 35 15,0-36 1,-17-17-1,-18-35-15</inkml:trace>
  <inkml:trace contextRef="#ctx0" brushRef="#br0" timeOffset="8968.87">2981 3087 0,'18'0'47,"-1"0"-47,1-18 0,52 1 16,1-1-1,52 0 17,-17 1-32,-53 17 15</inkml:trace>
  <inkml:trace contextRef="#ctx0" brushRef="#br0" timeOffset="10035.18">4127 3122 0,'0'0'16,"18"-18"-16,17-17 15,-17 18-15,17-19 16,-35-34-1,0-1 1,-70 1 15,-36 34-31,-70 72 32,52 34-17,-17 54 1,88-19-1,53 72-15,35-89 32,54-35-17,-54-53-15,71 0 16,35-88 0,-53 17-1,0-52 1,-35 35-1,-35-18 1,-18 35 15,0 106 1,0-17-32,0 17 0,0 89 31,0-107-31,0 36 15,0-17-15,35 34 0,18-35 32,35-35-17,18-35 1,35-35 0,-70-1-1,-54 53-15,1-70 16,-18 35-1,0 36 1,0 34 0,-18 54-1,1-1 17,17-52-32,0 88 15,-18-36 1,18-17-1,0-35-15,-18-36 47,18-52-31,0 52-16,0-17 0,0-18 16,36-70-1,34 52 1,71 0-1,-35 71 1,-88 0-16,105 36 16,-70 34 15,-35 54-15,-18-36-16,-18 18 31,-17-36-16,17-70 17,18-17-32</inkml:trace>
  <inkml:trace contextRef="#ctx0" brushRef="#br0" timeOffset="11330.25">5786 3351 0,'0'0'0,"17"0"0,1 0 0,-1-17 0,54-71 31,-53 70-31,17-35 16,-35 0-1,0-17 1,0 52-16,-53-17 31,-35-1-15,0 36 0,-36 36-1,54 17 1,-19 70-1,72 18-15,17-53 32,17-52-17,54-36 1,-18-36 0,70-70-1,-87 71-15,52-53 16,18-53-1,-71 35 1,-17-35 0,-18 53 15,0 35-15,-36 88-1,1 106 1,35-35-1,0 70 1,0-52 0,35-1-1,-17-105-15,17 17 16,-17-17-16,70-18 16,-17-35-1,34-54 1,-34 1-1,0-53 1,-54 106-16,1-53 16,-18 52-16,0-122 31,0 87-31,0 89 47,-18 17-47,1 18 15,-1 70 1,18-34 0,-18 52-1,18-35 1,18-36 0,52-70-1,-52 0-15,53 0 16,34-53-1,-34-17 1,0-19 0,-54 37 15,1 34-15,-18 36-16,0 34 31,0 37-16,0-36 1,18 17 0,-1-70-16,1 0 15,52 0 1,-17-53 0,-35-17-1</inkml:trace>
  <inkml:trace contextRef="#ctx0" brushRef="#br0" timeOffset="11646.26">6967 2752 0,'0'0'0,"-17"0"16,-1 0-16,-35 35 0,36 0 31,17-17-16,35-18-15,-18-18 16,19-17 0,-36 0-1,0 17 1,0 0 0,-71 18-1,54 18 1,17 35-1,17-35 1,18 17 0</inkml:trace>
  <inkml:trace contextRef="#ctx0" brushRef="#br0" timeOffset="12154.46">7197 3140 0,'0'0'0,"0"17"0,0 1 15,0 0-15,0 17 16,0 35 0,0-17-1,0 0 1,-18-53 15,0 0-15,1 0-1,17-53-15,0-52 32,17 16-17,72-34 1,34 35-1,-17 52 1,-71 36-16,71 18 16,-18 53-1,-70 17 1,-36 53 0,-35-53-1,0 18 1,18-71-1,53-52 17</inkml:trace>
  <inkml:trace contextRef="#ctx0" brushRef="#br0" timeOffset="12954.05">8361 3016 0,'0'0'15,"0"-17"-15,-18 17 16,1 0-16,-36 0 16,0 0-1,-35 53 1,17-1-1,36 37 1,17-54-16,18 35 31,0-17-15,35-35 0,54-36-1,-19-17 1,18-35-1,-52-19 1,-1 19 0,-18 35-1,-17 52 17,0 1-17,0-1-15,0 72 16,0-54-16,0 88 15,18 71 1,0 36 0,-18-36 15,53 70-15,-18-17-1,-17-35 1,-18-36-16,-53-87 31,-53-19-15,0-70-1,88-18-15,-35-34 16,18 16-16,-53-175 16,70-19-1,71-123 1,53 71-1,-18 106 1,18-1 0,-88 142-16,-1-35 31,19-1-15,-19 36-16</inkml:trace>
  <inkml:trace contextRef="#ctx0" brushRef="#br0" timeOffset="13584.51">11077 2805 0,'18'-18'16,"-36"36"-16,36-54 0,-18 1 15,0 17 1,0 36 0,-18 35-16,1 35 31,17-53-31,-18 71 15,18-70-15,-18 87 16,1 36 0,17-71-1,0-53 1,53-35 0,-1-53-1</inkml:trace>
  <inkml:trace contextRef="#ctx0" brushRef="#br0" timeOffset="14047.62">11483 3016 0,'0'0'15,"-124"71"17,107-54-17,-71 54-15,52-53 16,-34 52-1,17 1 1,18-54 0,87-52 15,-34 17-31,53-52 16,17-36-1,-35 53 1,-18 0-1,0 53 1,1 36 0,-19-19-1,1 107-15,17-36 32,18 0-17,-18-70 1,36-18-1,-1-36 1,54-105 0,-53 35-1,-36 36-15</inkml:trace>
  <inkml:trace contextRef="#ctx0" brushRef="#br0" timeOffset="14269.04">11994 2716 0,'-17'-35'0,"34"70"0,-87-123 16,52 88-16,-35 53 15,36 53 1,-19 53 0,19-36-1,-1 54 17,18-142-32,0 53 15,0-35 1,35-35-1,18-36 1,0-35-16</inkml:trace>
  <inkml:trace contextRef="#ctx0" brushRef="#br0" timeOffset="14669.48">12206 3157 0,'0'18'16,"0"0"-16,0-1 16,18-17-1,-1-17-15,36-19 32,35-34-32,-17-1 31,-71 18-16,0 0 1,0 36-16,-53 17 16,-17 17-1,-1 72 1,53-1 0,1 35-1,34-35 1,72-35-1,-19-53 1,36-35 0,-35-18-1</inkml:trace>
  <inkml:trace contextRef="#ctx0" brushRef="#br0" timeOffset="15180.7">12947 2505 0,'-53'176'31,"53"-123"-31,-18-18 16,18 142-1,0-36 1,-17-35-1,-1-1 1,18-69 0,0-19-16,-18-17 31,18-35-15,0-18-1,18-53 1,35 1-1,88-1 1,-106 88-16,107 0 16,16 18-1,-34 36 1,-89 34 0,-53 1-1,-87-1 1,-37 1-1,1-18 1,35-53 0,54-18 15,34 1-31</inkml:trace>
  <inkml:trace contextRef="#ctx0" brushRef="#br0" timeOffset="16463.74">13794 2840 0,'17'0'16,"-17"-18"31,18 1-32,0 17 1,-1-18-16,1 18 15,52-53 1,-17 0-16,0 0 31,-35-17-15,-36 52 0,-52 18-1,-54 71 1,18 52-1,71-35 1,17 18 0,18-88-1,0 17 1,53-17 0,18-18-1,17 0 1,-35-18-1,-35 0 1,-36 18 0,0 0-16,-70 18 15,-18 53 1,36-19 0,17 72-1,70-36 1,-17-70-16,36 17 15,52-35 1,88-53 0,1-17 15,34-54-15,-87 36-16,-1-106 31,-123 17-16,0 54 1,-17 17 0,-19 106-1,-16 106 1,34-71-16,0 89 16,18 70-1,0-35 1,0-54-1,0 1 1,0-71 0,0-17 15,18-36-15,17-34-1,-17 16-15</inkml:trace>
  <inkml:trace contextRef="#ctx0" brushRef="#br0" timeOffset="17678.72">14922 3104 0,'0'0'16,"18"0"-16,35 0 31,-53-17-31,18-18 0,35-1 31,-36 1-15,-17-36-1,0 54 1,-35 17 0,17 0-16,-35 17 15,-35 54 1,53 35-1,35-18 1,0 18 0,53-53 15,35-53-15,0-18-1,53-35 1,-52-17-16,16-36 31,-105 71-31,18-36 0,0 53 16,-18-35-1,-18 106 17,18-35-32,-35 53 15,35 34 1,0-34-1,0-36-15,-18 18 16,18 0 0,0-35-1,0-54 32,0 19-47,0-36 16,18-71-1,-1 36 1,54 0 0,-18 35-1,0 53 1,17 53 0,-34 35-1,-19-17 1,1 17-1,-18-53 1,0 0 0,0-52 31,0-36-47,0-18 15,18 1 1,34-36 15,-34 88-31,53-52 0,-54 52 16,36 0-1,18 36 1,-36 35 0,-17 53-1,-18 0 1,0-18-1,0-35 1,0-36 0,0-34 15</inkml:trace>
  <inkml:trace contextRef="#ctx0" brushRef="#br0" timeOffset="18062.68">16351 3069 0,'88'-17'15,"-52"17"1,-36-18-16,17 18 16,1-18-16,53-17 15,-19 0 1,-34-1-1,-18-17 1,-35 18 0,-18 35-1,35 0 1,-52 35 0,-1 54-1,54-1 1,-1 18-1,18-36-15,53-34 32,-18-36-32,89 0 15,-19 0 1,-34-36-16</inkml:trace>
  <inkml:trace contextRef="#ctx0" brushRef="#br0" timeOffset="18578.77">16951 2857 0,'0'18'16,"0"17"-16,0-17 16,0 35-16,0 18 31,0-54-31,0 54 15,0-18 1,0-18 0,-18-53 31,18-35-32,0-52 1,0 16-1,71-34 1,-1 52 0,-34 54-1,52-1-15,-70 18 16,52 35 0,-17 53-1,-35 18 1,-18-35-1,0 17 1,0-53 0,0-17-16,-18 0 15,0-18 1,18-18 0,0 0-16</inkml:trace>
  <inkml:trace contextRef="#ctx0" brushRef="#br0" timeOffset="18912.32">17604 2364 0,'0'0'16,"0"-18"-16,0 0 0,0 36 31,0 0-16,0 17-15,0 141 0,0-17 16,17-36 15,-17 1-15,0-53 0,0-54-16,0 36 15,0-18 1,0-17-1,18-36 17,0 18-32,-1-17 15</inkml:trace>
  <inkml:trace contextRef="#ctx0" brushRef="#br0" timeOffset="19397">18150 2787 0,'18'-18'0,"-36"36"0,36-53 0,-18 17 0,0-17 16,-18-1-1,-52 36 1,17 36 0,-18 34-1,36-17 1,17-18-1,18-17-15,0 0 16,71-1 0,17 19-1,-17-19 17,-1 19-17,-70-1-15,0 0 31,-53-17-15,-35-1 0,0 1-1,17 0 1,-17-18 0,71 0-16,-19 0 15,36-36 16,0 1-15,0 18-16</inkml:trace>
  <inkml:trace contextRef="#ctx0" brushRef="#br0" timeOffset="19762.04">17233 2399 0,'0'0'0,"-17"-18"16,17 1-1,52 17 1,54-18-1,-70 18-15,105-35 16,35 17 0,-52 0-1,-72 18 17,-34-17-17,-18-1 16,-18 18-15,-17 0-16</inkml:trace>
  <inkml:trace contextRef="#ctx0" brushRef="#br0" timeOffset="20866.7">3387 3828 0,'-36'0'0,"72"0"0,-89 0 0,-53 0 32,88 0-32,1 0 0,17 17 31,35 19-15,71-19-1,176 1 1,-194-18-16,89 0 15,-72 0-15,460 0 16,-107 0 0,195 0-1,-18-18 17,-159-17-17,106 17-15,53-17 31,-370 35-31,-53 0 32,-107 0-17,-122-18 48,17 1-63,-18 17 15</inkml:trace>
  <inkml:trace contextRef="#ctx0" brushRef="#br0" timeOffset="22616.93">11201 3881 0,'-18'0'15,"36"0"-15,-54 0 0,19 0 0,-71 35 32,70-35-17,36 0 48,-1 0-63,1-18 0,-1 18 15,107 0-15,17-17 32,-17-1-17,105 0 1,106 18 0,71-35-1,88 17 1,-18-17-1,35 17 1,-123 18 0,212-17-1,176-1 17,-370 1-17,0-1 1,-107 0-1,-140 1 1,18-1 0,-89 0-1,-71 18-15,19-17 16,-54-1 15,0 0-31,-17 18 16,-53-35-1</inkml:trace>
  <inkml:trace contextRef="#ctx0" brushRef="#br0" timeOffset="22785.71">17039 3563 0,'-17'0'31,"-1"0"-31,-17 0 16,17 0-16</inkml:trace>
  <inkml:trace contextRef="#ctx0" brushRef="#br0" timeOffset="24120.88">4057 5715 0,'0'-71'16,"0"54"-1,18-1-15,-18-17 0,35-18 16,-35 35-16,0-35 16,0 0-1,0 71 32,0 0-31,0-1-16,0 72 15,0-54-15,17 88 16,-17 18 0,0 1-16,0-54 31,0-18-15,-35-34-1,-35-1 1,-19-35-1,-16 18 1,-1-18 0,35 0-1,71 17 1,-17-17 0,87 0-1,71 0 16,18-35-15,-124 35-16,36-18 16,70 1-16,-123 17 15,52 0 1,-35 0 0,-35-18 30</inkml:trace>
  <inkml:trace contextRef="#ctx0" brushRef="#br0" timeOffset="24461.96">4657 5997 0,'17'0'15,"1"0"-15,35 0 16,-36 0 0,1-17-1,0 17-15,-1-36 32,-17 1-17,-17 35-15,-36 0 16,0 0-1,18 35 1,17-17 0,0 17-1,36-35 17,35 0-32,-35-17 15</inkml:trace>
  <inkml:trace contextRef="#ctx0" brushRef="#br0" timeOffset="26065.91">6350 5362 0,'18'-17'0,"-36"34"0,36-52 16,-18-36-1,0 54-15,0-36 16,0 18-1,-18 35 1,-17 35 0,17 88-1,0 1 17,18-89-32,-35 177 15,35-18 1,-35-53-16,35-88 31,0-18-15,18-35-1,17-53 1,-35 0-16</inkml:trace>
  <inkml:trace contextRef="#ctx0" brushRef="#br0" timeOffset="26394.81">6279 5574 0,'0'-53'16,"0"106"-16,0-141 0,0 17 16,0 36-16,0-36 15,53-17 17,53 35-17,123 36 1,1 87-1,-54 54 1,-105 52-16,-71-35 31,-71 35-15,1-70 0,34 0-1,19-106-15,-1 35 16,0-35-1,1-35 1,-1 17-16</inkml:trace>
  <inkml:trace contextRef="#ctx0" brushRef="#br0" timeOffset="27044.11">6368 5803 0,'-18'0'0,"36"0"15,-71 0-15,70 18 16,36-18 0,-88 0-1,88 0 1,0 0-16,158-35 16,-34-1-1,52-52 1,-70 18-1,-71 34 1,-53 19 0,-35 70 15,0 52-15,-17-16 15,-1 34-31,18-105 15,0 35-15,0-18 32,53-35-32,0-18 31,35-52-15,-17-1-1,-54 36-15,54-106 16,-53 35-1,-1 35 1,-17 124 15,0-17-15,-17 16-16,17 90 31,-18-107-31,18 53 16,0-17-1,18-54 1,52-17 0,18-70-1,-35 34-15</inkml:trace>
  <inkml:trace contextRef="#ctx0" brushRef="#br0" timeOffset="27332.54">8184 5239 0,'0'-18'16,"0"36"-16,-17-36 16,-1 36-1,1-1-15,-36 107 16,17-18 15,1 70-15,17-17-1,1-53 1,17-53 0,70-71 15,-17-35-15,-17 0-16</inkml:trace>
  <inkml:trace contextRef="#ctx0" brushRef="#br0" timeOffset="27823.36">8343 5556 0,'0'-17'0,"0"34"0,0-17 47,18 36-47,-36 69 31,1-69-31,17 69 16,0-16-16,0-36 31,35-53-15,35-18-16,36-53 31,-35 1-15,-54-36-1,1-17 1,-71 34-1,-17 72 1,-1 17 0,53 17-16,-35 19 15,1 17 17,52-36-32,-53-17 31,35 0-16,-282-229 64</inkml:trace>
  <inkml:trace contextRef="#ctx0" brushRef="#br0" timeOffset="27994.9">7955 5380 0,'18'0'31,"-1"0"-31,54 0 16,70-18 0,-35 1-1,-88 17 1,87 0-16,-87-18 16,70 18-1,-17-18 1,-54 1-16</inkml:trace>
  <inkml:trace contextRef="#ctx0" brushRef="#br0" timeOffset="28716.49">10054 5345 0,'0'-18'16,"18"0"-16,-18 1 15,0-1 1,-88 0-16,-106 18 31,52 18-15,90-18-16,-54 35 15,88-17-15,-35 0 16,36 52 0,52 1-1,53-36 1,71 53-1,-53-17 1,-36 52 0,-88-52-1,-123 17 1,-35-70 15</inkml:trace>
  <inkml:trace contextRef="#ctx0" brushRef="#br0" timeOffset="29233.41">9243 6015 0,'-53'-35'15,"106"70"1,-124-88-16,71 18 0,-35-36 16,35-35-1,0-35-15,0 71 32,35 52-17,36 53 1,-18 71-1,0 18 1,-18-19 0,18 1-1,0-53 1,35-18 15,-70-35-31,123 0 16,-18-53-1,36-17 1,-53-18 0,-18-18-1,-35 35-15,-53 54 16,0-36 0,0 88 15,0-17-31,0 35 15,-18 35 1,18 18 0,18-53-1,35-36 1,17-17 0,-17-17 15,-53-1-31</inkml:trace>
  <inkml:trace contextRef="#ctx0" brushRef="#br0" timeOffset="29461.05">10619 5821 0,'0'-18'0,"0"1"16,17-72 0,-17 19-1,0 35 1,0 105 15,-17 89-31,34-300 0,-34 229 16,-1 0-1,18 0 1,0-52 0,35-19-1,18-17 1,18-17 0,17-19-1</inkml:trace>
  <inkml:trace contextRef="#ctx0" brushRef="#br0" timeOffset="30294.88">11377 5627 0,'0'0'0,"18"-18"0,-18 1 16,0-36-1,0 35 1,-53-17-1,-35 35 1,-1 35 0,72-17-16,-124 70 15,70-18 1,18 19 15,53-37-31,18-34 31,52-18-15,-34 0-16,69-18 16,-16-34-1,17-19 1,-71-17 0,0 53-1,-17 17 1,-18 0-1,0 36 17,0 35-17,0 17 1,0-34 0,0 87-1,0 53 1,0-34-1,-18 87 1,0-35-16,18 71 31,-35-19-15,18-193-16,-36 106 16,-53 18-1,-18-54 1,1-70-1,52-53 1,-52-88 0,88 70-16,-107-176 15,19-53 1,35 0 15,70 88-15,18-17-1,0 70 1,53 18 0,18 17-16,-19 36 15</inkml:trace>
  <inkml:trace contextRef="#ctx0" brushRef="#br0" timeOffset="31267.74">11889 5697 0,'0'0'0,"17"0"0,36-35 31,-53 17-31,0-34 15,0 16 1,-17 1 0,-72 35-1,-34 53 1,35 0 0,-1 35 15,72-17-31,17-19 31,17-34-15,89-18-16,18-53 31,-36 18-15,18-18-1,-71 18 1,-17 35-1,-18 35 17,0 18-17,0 53 1,0-71 0,0 36-16,0-36 15,0 124 1,0 52-1,0-34-15,-18 70 32,-17-53-17,17-36 1,1-17 0,-1-52-1,-53-72 1,-17-17-1,0-53 1,-36-52 0,-34-54-1,105 53 1,53 35 15,35-34-15,53 16-1,0-52 1,-17 18-16</inkml:trace>
  <inkml:trace contextRef="#ctx0" brushRef="#br0" timeOffset="31698.91">12330 5644 0,'0'-17'31,"0"-1"-31,0 1 16,17-1-16,1 0 16,35-17-1,-36 0 1,-17 17-1,-17 18 17,-19 0-17,-16 53 1,52-18-16,-36 36 16,19 17-1,17-17 1,0-19-1,53-34 1,-1-18 0,54-53-1,-35 18 1,-1-36 0</inkml:trace>
  <inkml:trace contextRef="#ctx0" brushRef="#br0" timeOffset="32101.17">12735 5609 0,'124'-88'31,"-107"70"-31,-211 177 0,406-335 0,-194 140 16,-195 195-16,354-335 16,-213 176-1,19 0-15,-19 0 16,-34 53 0,35-18-1,35 18 1,0-35-16,0-1 15,70 36 1,18 0 0,-52-18-1,-1 1 1,-35-1 0,-88 0 15,17-17-16,-17-18 1,35 0 0,18 0-1,35-18 1,0 0 0,17-34-1,19 16-15</inkml:trace>
  <inkml:trace contextRef="#ctx0" brushRef="#br0" timeOffset="33548.58">13423 5133 0,'0'-18'0,"0"1"0,0 52 0,0-88 0,0 35 31,-35 54-16,35-19 1,-35 71 0,-1 54-16,1-37 31,17 37-15,18-37-1,0-16 1,53-54-1,0-35 1,35-18 0,-17-17-1,0-71 1,-1 36 15,-35-36-15,-17 88-1,-36 53 1,1-17 0,-1 17-1,18 53 1,0-52-16,0 17 16,0 0-1,0-18 1,71-35-1,-1-18 1,-17-17 0,-18 17-16,36-70 15,-18 0 1,-18 0 0,-17 52 15,-36 72 0,1-19-31,-1 36 16,0-35-16,-17 70 15,35-17 1,0-18 0,35-53-1,18 0 1,53-36-1,-53-34 1,-18-36 0,-35 18-1,-53 35 1,-17 53 0,-36 0 15,88 0-31,18 17 47,141-34-47,-105 17 15,69-18 1,-16 0 0,-72 18-16,54 18 15,-36 0 1,-35 52-1,0-17 1,0 0 0,0-35-16,0 35 15,0-36-15,-17 19 16,-19-19 0,19-17 30,17-17-30,0-1-16,0 0 16,0-52-1,53-36 1,17 0 0,1 53-1,17 18 1,-53 35-16,36 0 15,-1 70 1,-35 36 0,-35-17-1,0-1 1,-35-35 0,0 0 15,35-36-31,-18-17 31,18-35-31,18 0 31,52-36-31</inkml:trace>
  <inkml:trace contextRef="#ctx0" brushRef="#br0" timeOffset="33661.73">15557 5345 0,'0'0'0,"18"-36"16,-18 19-16,0-1 16</inkml:trace>
  <inkml:trace contextRef="#ctx0" brushRef="#br0" timeOffset="33994.66">15452 5327 0,'-18'0'0,"-53"35"16,160-70-16,-248 105 15,159-34 1,0-19 15,35 1-15,0-18-16,36 0 15,35 35 1,-18 18 0,-53-17-1,-35 16 1,-35-16-1,-71-1 1,0 0 0,-35-35-1,53 0 1,-18 0 15,89 0-31,-19 0 0,36-17 16,-35-36-1,0 17-15</inkml:trace>
  <inkml:trace contextRef="#ctx0" brushRef="#br0" timeOffset="34398.74">14076 4939 0,'0'-18'0,"0"1"0,53-19 46,-53 19-46,0-1 0,0 0 16,-53 18 15,-18 18-15,36 0 0,17 17-1,18 0 1,0-17-1,-17-18-15,-1 0 32</inkml:trace>
  <inkml:trace contextRef="#ctx0" brushRef="#br0" timeOffset="34548.89">13247 5203 0,'-35'18'0,"70"-36"0,-106 54 0,36-19 16,-53 19 0,35-19-1</inkml:trace>
  <inkml:trace contextRef="#ctx0" brushRef="#br0" timeOffset="72937.42">15152 13353 0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7T03:21:14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2910 1005 0,'0'-17'16,"-17"-1"-1,-1 0 1,18 1-16,-18-1 16,1 18 62,17 18-63,-18-1-15,18 1 16,0 17-16,-17 89 16,-19 52-1,1-70 1,0 70-1,-1-70 17,19-70-32,17 69 15,-18-69-15,18-54 47,0 0-47,18-17 0</inkml:trace>
  <inkml:trace contextRef="#ctx0" brushRef="#br0" timeOffset="385.83">2787 1111 0,'0'-17'0,"0"34"15,18-52-15,-18 17 0,17 1 0,36-19 16,53-17 15,17 53-15,71 18 0,-141 17-16,106 107 15,-106-19 1,-53 53-1,-53-17 1,0-71 0,18 1-1,35-72 1,0-70 15,0 36-31,0-19 16</inkml:trace>
  <inkml:trace contextRef="#ctx0" brushRef="#br0" timeOffset="651.3">2910 1499 0,'0'0'16,"-17"0"-16,-1 0 15,89-17 17,52-1-17,18 0 1,-53 18 0,-70-17-16,53 17 15,-18-18 1,-36 18-1</inkml:trace>
  <inkml:trace contextRef="#ctx0" brushRef="#br0" timeOffset="1050.27">4304 1305 0,'0'0'0,"-18"0"15,1 0-15,-19-17 16,19 17-16,-54 0 16,18 17-1,-35 54 1,0 52 15,53 18-31,35-35 16,0-70-1,0 52-15,52-53 32,54-35-17,35-18 1,-17-52-1,70-71 1,-159 105-16</inkml:trace>
  <inkml:trace contextRef="#ctx0" brushRef="#br0" timeOffset="1580.44">4904 988 0,'0'0'0,"-106"53"47,88-36-47,-17 107 31,-18 35-15,35-124-16,1 71 16,17 35-1,0-35 1,53-53-1,52-18 1,1-35 0,18-53-1,-36-35 1,-18-18 0,-34 18-1,-19 70 1,-17 0-1,0 54 17,-53 34-32,18 36 31,35-18-15,0-52-1,35-36 1,-17 0-16,53 0 15,17-36 1,-53 19-16,36-36 16,-1-36-1,-52 54-15</inkml:trace>
  <inkml:trace contextRef="#ctx0" brushRef="#br0" timeOffset="1765.14">5503 1111 0,'-17'0'16,"34"0"-16,-52 0 0,17 0 15,1 0 1,-1 0 0</inkml:trace>
  <inkml:trace contextRef="#ctx0" brushRef="#br0" timeOffset="1983.87">4762 1341 0,'0'0'0,"0"17"15,18-17 17,0 0-32,-1 0 15,54 0-15,35-17 16,-89-1 0</inkml:trace>
  <inkml:trace contextRef="#ctx0" brushRef="#br0" timeOffset="2949.95">6015 1446 0,'-18'0'15</inkml:trace>
  <inkml:trace contextRef="#ctx0" brushRef="#br0" timeOffset="4085.86">6050 1482 0,'0'-18'31,"0"0"-16,0 1 1,-18 17 31,1 0-47,-1 0 0,-17 35 16,0 18-1,-54 70 1,54 1-1,35-54 1,35 19 0,71-72-1,-70-17-15,69 0 16,-87 0-16,88-35 16,0-36-1,-36-34 1,-70 16-1,0-34 17,-53 35-17,-35 17 1,0 71 0,-53 35-1,53 18 1,-18 36-1,106 16 1,17 1 0,107-70-1,-1-36 1</inkml:trace>
  <inkml:trace contextRef="#ctx0" brushRef="#br0" timeOffset="4628.56">6685 1446 0,'0'0'0,"0"-17"0,-18 34 32,18 1-17,0 0-15,-17 35 16,17 35-1,-18 0 1,18-17 0,0-19-1,0-34 1,0-36 15,0-52-15,0-18-1,18-1 1,70 1 15,-70 53-31,105-36 16,-17 71 0,0 18-1,-18 53 1,-88-1-1,0 18 1,-53 18 0,18-53-1,17-35 1,1-18 0,17-18-1</inkml:trace>
  <inkml:trace contextRef="#ctx0" brushRef="#br0" timeOffset="5149.51">7743 1376 0,'18'0'0,"-36"0"0,36-18 0,0 1 16,-18-1-16,-36 0 31,19 18-31,-54 0 16,-35 36-1,36-1 1,-1 18 0,54-36-1,17 1 1,17 0-1,72 17 1,-37-35 15,1 18-31,18-1 0,-53-17 16,87 71 0,-69-18-1,-36 0 1,-89 0-1,-34-1 1,-18-34 0,35-18-1,53 0 1,18 0 0,0-53-1,35 0 1,0 36-16</inkml:trace>
  <inkml:trace contextRef="#ctx0" brushRef="#br0" timeOffset="6065.31">9913 1640 0,'35'-17'16,"-70"34"-16,70-52 0,1-71 31,-36 89-31,0-19 0,-18-17 16,-88-35-1,18 71 1,-71 17-1,124 0-15,-89 53 16,36 52 0,53 19 15,17 52-15,18-52-1,0-89-15,53 18 16,35-53-1,54 0 1,-37-35 0,54-71-1,-53-18 1,-53 18 0,-35 71-16,-18-35 15,0 17 1,-18 53-1,18 17 17,-35 72-17,35-54-15,-18 71 0,18-71 16,0 71 0,0-36-1,53-17 1,17-35-1,-17-18 1,53-71 0,-53 36-16</inkml:trace>
  <inkml:trace contextRef="#ctx0" brushRef="#br0" timeOffset="6350.71">10848 1499 0,'-18'0'15,"36"0"32,0 0-31,-1 0-16,18 0 0,-17 0 0,0 0 15,70-17 1,-18-1 0,-52 18-1,-36 0 1</inkml:trace>
  <inkml:trace contextRef="#ctx0" brushRef="#br0" timeOffset="6535.06">10777 1623 0,'0'0'0,"0"17"16,0 1-1,18-18 17,17 0-17,18 0 1,18-18-1,-54 1-15</inkml:trace>
  <inkml:trace contextRef="#ctx0" brushRef="#br0" timeOffset="7332.77">12083 1517 0,'0'-18'0,"-18"1"0,36 52 0,-36-88 0,18-18 31,0 54-31,0-1 0,35-17 16,36 17-1,17 1 1,18 17 15,0 70-15,-89-35-16,1 36 16,-18 70-1,0-35 1,-18-35-1,18-36 1,-17-35-16,17-18 47,0 1-47,0-72 16,0 54-16,35-53 15,36-36 1,-1 54-1,-52 35 1,123-36 0,18 71-16,-71 35 15,-35 71 17,-53 0-17,-18 0 1,18-89-16,-35 36 15,17 0 1,18-35 0,0-36-1</inkml:trace>
  <inkml:trace contextRef="#ctx0" brushRef="#br0" timeOffset="8419.39">13388 1499 0,'18'0'0,"-1"0"15,1 0-15,17-17 32,-35-1-32,53 0 15,18-17 1,-54 0-1,-17-18 1,0 18 0,-35-1-1,-18 36 1,18 53 0,-1 53-1,1-35 1,35-36-1,-17 35-15,-1-34 0,18 52 32,0-53-17,53-17 1,35-18 0,18-35-1,-18-36 1,53-52-1,-35 34 1,-35 1 0,-54 53-1,1 17 1,-18 54 0,-18 34-1,-17-17 1,17 35-1,1 0 17,17-35-32,0-35 15,17-18 1,36 0 0,35-18-1,1-52-15,-19-1 31,36-17-15,-18 17 0,-88 54-16,18 17 15,-18 53 17,0-36-17,-35 36-15,17 35 16,18-17-1,0-53 1,18 17 0,52-17-16,1-18 31,-1-18-15,18-35-1,-52-18-15,-36 54 16,0-54-1,0-35 1,-18 36 0,-17 35-1,35 17 1,-18 18 0,36 0 15,17 0-16,0 0 1,-17 0 0</inkml:trace>
  <inkml:trace contextRef="#ctx0" brushRef="#br0" timeOffset="9001.5">16122 952 0,'0'-17'0,"0"34"0,0-17 31,-35 89-15,35-54-16,-53 141 15,17-35 1,-34 18-1,35-18 17,17-70-17,18-53-15,18-71 47,17-18-31</inkml:trace>
  <inkml:trace contextRef="#ctx0" brushRef="#br0" timeOffset="9275.07">16245 1058 0,'18'-35'0,"-36"70"0,54-105 16,17 17-16,0 35 16,17 53-1,1 124 1,-54-123-16,1 69 15,0 107 1,-18-71 0,-36-53-1,1-17 17,17-36-17,-17-52 16,17-1-31,1 18 0</inkml:trace>
  <inkml:trace contextRef="#ctx0" brushRef="#br0" timeOffset="11051.62">16016 1464 0,'-18'0'0,"36"0"0,-53-18 0,52 18 46,19 0-46,105 0 16,71 0 0,-160-17-16,107-1 15,-88 18 1,70-35 0,53 0-1,-71-1 1,-70 1-1,-35 0 1,-53 35 15,17 0-31,0 17 0,1 1 0,-19 17 16,-52 89 0,71-36-1,-1 35 1,18-17-1,0-88 1,53 35-16,70-53 31,18 0-15,18-53 0,-53-18-1,18-52 1,-107 88-16,71-124 15,-52 18 1,-1-53 0,-17 88-1,-18 88 1,-53 71 0,35-18-16,-35 107 15,0-1 1,0 0-1,53 0 17,0-53-32,0-35 31,18-53-31,52 0 16,19 0-1,-19-35 1,1-54-1,-1 1 1,-17 18 0,-35 52-16,-1-17 15,-17 17 1,0 36 0,-35 52-1,-18 36 1,36-53-1,17 35 1,0-70 0,53-18 15,35 0-15,18-35-1,-1-36 1,1-17-1,-18-18 1,-70 71 0,-53 70 15,35-17-31,-71 70 16,54 0-1,-1-17 1,18-18-1,35-53 1,53 0 15,1 0-31,-36-71 16,-36 0 15,-17-17-15,-35 18-1,-18 52 1,18-17 0,17 17-1,53 1 1,54-19 0,16 19-1,-34 17 1,0 17-1,-54 1 1,18 52-16,-35 1 16,0 35-1,0-18 17,0-17-17,0-18 1,-17-53-16,17 17 15,-18-17 1,18-70 15,0 52-31,35-53 16,36-34 0,-71 87-16,71-53 15,17 1 1,35 52-1,-52 18 17,-1 88-32,-70 18 15,0-88 1,-17 105 0,-36-70-1,17 0 1,36-35-1,36-18 17</inkml:trace>
  <inkml:trace contextRef="#ctx0" brushRef="#br0" timeOffset="11451.5">20055 1411 0,'0'-18'0,"0"36"0,0-53 16,-17 35 0,-19 0-16,-52 0 15,18 53 17,70-36-17,0 19 1,17-1-16,1-35 15,53 53 1,-19-18 0,19 36-1,-53-18 1,-18-18 0,-71-17-1,-70 17 1,35-35-1,36 0 1,34 0 15,1-53-31</inkml:trace>
  <inkml:trace contextRef="#ctx0" brushRef="#br0" timeOffset="11732.26">18979 988 0,'0'0'15,"-17"-18"-15,-1 18 0,18-18 0,-17 1 16,-1 17 46,18 17-46,-53 1 0,-18 0-16</inkml:trace>
  <inkml:trace contextRef="#ctx0" brushRef="#br0" timeOffset="11951.27">17480 1270 0,'0'0'16,"0"18"-16,106-18 31,53 0-15,17 0-1,-52-36 1,52-17 0,-141 36-1</inkml:trace>
  <inkml:trace contextRef="#ctx0" brushRef="#br0" timeOffset="12584.36">21026 952 0,'0'-17'0,"0"34"16,0-52-16,0 18 0,-36-54 15,36 53-15,-35 18 16,0 0-16,-18 36 15,-53 140 1,0 71 0,36-53 15,-36 71-15,88-195-16,0 107 15,18-72 1,89-16-1,34-72 1,71-17 0,-53-17-1,-105-1-15,105-35 16</inkml:trace>
  <inkml:trace contextRef="#ctx0" brushRef="#br0" timeOffset="13588.03">21608 1446 0,'0'0'16,"-71"-53"-16,53 53 0,-17 0 0,-88-17 31,17 34-15,18 72-1,35 34 1,35-35-16,18-70 15,0 70 1,35-53 0,36-35-1,35 0 1,17-52 0,-87 34-16,52-70 15,18-53 1,-18-18-1,-35 35 1,-36 1 15,1 70-15,-53 159 15,35-71-31,-36 106 16,1-35-1,17 0 1,18-18 0,0-35-1,0-35-15,71-18 16,17 0 0,-17-36-1,35-52 1,-18 0-1,-88 17 17,0 54-32,0-1 15,-53 0-15,0 54 32,35-1-17,18 0-15,0-17 16,0 35-1,18 0 1,17 0 0,-17 0-1,0-36 1,34-17 0,37 0-1,-72 0-15,54-17 16,17-36-1,-35-36 1,-18 37 0,-35 16 15,0 54-31,-35 35 31,-18 17-15,35 1-1,1-18 1,17-35 0,17-36 15,-17 0-31</inkml:trace>
  <inkml:trace contextRef="#ctx0" brushRef="#br0" timeOffset="13781.92">22472 1323 0,'-18'0'0,"36"0"0,-36-18 0,1 18 16,-1 0 0,18 18-1,0 0 16,53-1-31</inkml:trace>
  <inkml:trace contextRef="#ctx0" brushRef="#br0" timeOffset="14165.63">22772 1411 0,'0'0'15,"0"18"-15,0-1 0,0 1 0,0 0 0,0 35 16,0 17 15,0 1-15,0-1 0,0-52-1,53-18 16,-53-18-31,35 1 16,0-54 0,18-35-1,-35 89-15,17-54 16,0 18 0,-17 53-1,0 0 1,-1 0-1,19 35 1</inkml:trace>
  <inkml:trace contextRef="#ctx0" brushRef="#br0" timeOffset="14485.79">23177 1552 0,'71'0'16,"-36"0"-1,-17-35 1,-18 17-16,18-17 16,-18 17-1,0 1 1,-53 17 0,-18 53-1,36 35 1,17-18-1,18-17 1,35 18 0,1-53 15,34-18-31,19 0 16</inkml:trace>
  <inkml:trace contextRef="#ctx0" brushRef="#br0" timeOffset="14900.93">23442 1482 0,'0'-18'0,"0"36"16,0-54-16,0 19 0,18-1 16,17 0-1,18 18 1,35 0-1,-17 53 1,-54 18 0,-17-1-1,0 1 17,-17-36-17,-1 1-15,0-36 31,1 0-15,-1-36 0,18-34-1,18-1 1,52 1 0,-17 17-1,-35 35-15,35-35 16,0 0-1</inkml:trace>
  <inkml:trace contextRef="#ctx0" brushRef="#br0" timeOffset="15317.86">23724 900 0,'-17'0'15,"34"0"-15,-52 0 0,35-18 16,18 18 0,-1 0-16,19 0 15,-1 0-15,71 35 16,-18 71 0,-53-18-1,-17 71 1,-1 0-1,-17-36 17,0-70-32,-35 106 0,-35-36 15,-1-70 1,-17 0 15,0-35-15,70-18-16,-17 0 31,52-53 0,1 35-31</inkml:trace>
  <inkml:trace contextRef="#ctx0" brushRef="#br0" timeOffset="15617.96">24253 1587 0,'0'0'0,"0"-17"31,0 34 16</inkml:trace>
  <inkml:trace contextRef="#ctx0" brushRef="#br0" timeOffset="15899.3">24201 1958 0,'0'0'0,"0"18"15,0-1 1,0 1-16,0 17 16,-18-17-1,0 17 1,1 0 0,-36-17-1,-18 0 1,54-18-16,-89 0 15</inkml:trace>
  <inkml:trace contextRef="#ctx0" brushRef="#br0" timeOffset="17131.36">1464 3140 0,'0'-18'16,"0"0"-16,0 1 15,0-1 1,-35 18 0,35 18-1,-18-1 1,-35 89 0,53-70-16,-53 122 15,36-105-15,-36 88 16,17 18-1,19-71 1,17-35 0,35-53 15,-35-17-31,18-54 16,-18 0-1,0 36-15</inkml:trace>
  <inkml:trace contextRef="#ctx0" brushRef="#br0" timeOffset="17365.37">1252 3563 0,'0'-88'15,"18"-89"17,-18 142-32,35-18 15,-88 406-15,124-741 0,-53 370 0,34 1 0,-16 17 16,87 17-16,36 89 31,-53 71-15,-89-72-1,-17-69-15,0 105 16,-35-71 0,0-17-1,17-53 1,-35 0 0,18 0-1</inkml:trace>
  <inkml:trace contextRef="#ctx0" brushRef="#br0" timeOffset="17550.38">1129 3669 0,'0'0'0,"18"0"31,-1 0-31,89 0 31,88-18-15,18 1-1,-54-19 1,19-17-16</inkml:trace>
  <inkml:trace contextRef="#ctx0" brushRef="#br0" timeOffset="18298.05">2522 3263 0,'0'-17'0,"0"34"0,-17-34 16,-1-1-16,-52 18 15,-1 18 1,36-1 0,-54 89-16,1 53 15,71-53 17,17-1-17,17-34 1,71-36-1,71-17 1,-123-18-16,105-53 16,53-18-1,-53-34 1,-53-1 0,-70-53-1,-1 18 1,-17 106-16,0-18 15,-53 53 1,36 17 0,-19 72 15,36 105-15,0-89-1,0-69-15,0 52 16,36 0-1,34-53 1,-17-35 0,18 0-1,35-70 1,-36 17 0,-35-53-1,1 18 1,-36 105 15,0 19-31,-18-1 16,18 53 15,0-17-31,0-54 16,53 1-1,17-18 16,-52-18-31,35-34 16,-35 34-16,17-17 0</inkml:trace>
  <inkml:trace contextRef="#ctx0" brushRef="#br0" timeOffset="18457.88">3563 3193 0,'0'0'0,"-18"-18"0,1 18 0,-1-18 0,-35 18 15,18 0 1</inkml:trace>
  <inkml:trace contextRef="#ctx0" brushRef="#br0" timeOffset="18667.73">2928 3422 0,'-18'18'0,"36"-18"47,0 0-47,-1 0 0,54 0 16,70-18-1,-106 0 1,53 1-16</inkml:trace>
  <inkml:trace contextRef="#ctx0" brushRef="#br0" timeOffset="19436.97">4110 3298 0,'-71'18'31,"54"0"-31,-1-18 16,-53 70-1,36 36 1,18-35 0,17 17-1,0-70-15,0 34 16,17-52-16,36 18 15,0-18 17,-18 0-32,-17-53 15,-18 0 17,0 36-32,0-54 15,0-35 1,53 0-1,-18 36 1,36 17 0,17 53-1,18 53 1,-18 53 0,-53-1-1,-35-16 1,0-36-1,-17 0 1,-1-53 0,-17 0 15,35-53-15,0 35-1,35-53 1,35-17-1,72-18 1,-107 89-16,106-1 16,-70 18-1,-19 71 1,-34 34 0,-18-16-1,-18-72-15,-17 36 16,18-17-1,34-54 32</inkml:trace>
  <inkml:trace contextRef="#ctx0" brushRef="#br0" timeOffset="19847.56">5503 3351 0,'18'-17'0,"-36"34"0,54-52 0,-19 17 16,-17 1-16,0-18 16,-88 35 15,70 0-31,-17 0 0,0 35 16,-53 18-1,88 0 1,0-18-1,35 0 1,35 0 0,-34-35-1,-1 53 1,-17 0 0,-18-17-1,-71-1 1,-35 0-1,18-17 1,70-18-16,-17 0 16,0 0-1,35-53 1,0 35-16</inkml:trace>
  <inkml:trace contextRef="#ctx0" brushRef="#br0" timeOffset="20547.7">7214 3634 0,'18'0'0,"0"-18"16,52-35-1,-52 35-15,52-17 16,36-71 0,-88 71-16,70-53 15,0-53 17,-88 53-17,-70 35 1,-36 53-1,-18 70 1,54 36 0,70-71-16,0 89 15,35-36 1,89 35 0,-1-52-1,-52 0 1,-71-36-1,-124-35 1,-35 0 0,36 0 15,52-35-31,18-1 31,71-34-15,53-1-1,105-35 1,-53 36-16</inkml:trace>
  <inkml:trace contextRef="#ctx0" brushRef="#br0" timeOffset="21047.41">8378 2893 0,'0'0'0,"0"17"15,-17 1-15,-18 53 16,-1 87 0,19-122-1,-19 140-15,1-53 32,17 19-17,1-72 1,17-35-1,0-52 17,0-1-32,17-52 15,36-36 1,18-18 0,-18 36-1,70 18 1,-105 70-16,88 17 15,-89 1-15,72 35 16,-72 70 15,-34-35-31,-54-17 32,36-18-32,-1-35 31,72-54-16,-19 19 1,1-1-16</inkml:trace>
  <inkml:trace contextRef="#ctx0" brushRef="#br0" timeOffset="22242.57">9190 3210 0,'0'-17'0,"0"34"0,-18-17 15,-35 36 1,36-1 0,-19 18-16,19-36 15,-71 107-15,35-1 32,53-34-32,35-37 15,71-34 16,35-18-15,18-18 0,-71-17-1,0-53 1,-88-36 0,-18-17-1,-35 71 1,-52 17-1,-19 71 1,-17 70 0,70 18-1,19 35 17,52-35-32,52-36 31,-34-52-31,88-18 15,35 0 1,0-53 0,18-18-1,-36-35 1,-70 36 0,-35 35-16,0-1 15,-18 19 1,-36 52-1,-17 35 1,18 19 0,17-1-1,54-35 17,17-53-17,35 0 1,35-35-1,-17-18 1,-53-18 0,-35 53-16,35-70 15,-36 18 1,-17 87 15,0 1-15,-17 0-16,17-1 0,-18 1 0,0 35 15,1-18-15,17 36 16,0-18 15,53-18-31,35-35 32,35 0-32,1-88 31,-54 17-16,-17-70 1,-35-35 0,-18 52-1,0 89 1,-18 35 0,-17 88-1,0 35 1,17-17-1,0 18 1,18-36 15,71-17-31,-18-71 32,88 0-32,-70 0 15</inkml:trace>
  <inkml:trace contextRef="#ctx0" brushRef="#br0" timeOffset="22758.57">11377 3263 0,'0'-17'0,"0"34"0,0-87 16,-53 52 0,36 18-1,-19 0-15,19 0 0,-89 35 16,-35 53-1,123-52-15,-88 87 16,53-17 0,53-18-1,18-52 1,88-19 0,17-34 15,-88-1-31,71-17 15,0-71 1,-35-53 0,-18-17-1,-18 52 1,-17 18 0,-18 89-16,-53 87 31,35-34-31,0 52 15,-17 35 1,17 36 0,18 0 15,36-89-31,34-52 16,54-18 15,-89 0-31</inkml:trace>
  <inkml:trace contextRef="#ctx0" brushRef="#br0" timeOffset="23780.93">12682 3157 0,'0'-17'0,"0"34"0,-17-52 15,17 0 1,-18 35-16,18-18 15,0 1-15,0 34 32,0 1-32,0 52 15,0 89 1,0 0 0,0-124-16,-18 106 15,-17-88 1,0 0-1,0-53 1,35-53 15,35-35 1,35 0-17,54 17 1,-1 36-1,36 35 1,-124 18-16,71 34 16,-88-34-16,0 70 15,-18-35 1,-89 18 0,-34-36-1,-1-17 1,1-18-1,105 0-15,-17 0 16,17 0-16,-17 0 16,17-18-1,36 18 32,53 0-31,-54 0-16,124 0 15,53 0 1,-17-35 0,-1-18-1,-52 0 1,-107 35-16,19-52 16,-19 52-16,-17-35 15,0 36 1,-53 34-1,-17 54 1,34 17 0,19 0 15,17-35-15,53-53-1,17 0 1,1 0-1,-1-35-15</inkml:trace>
  <inkml:trace contextRef="#ctx0" brushRef="#br0" timeOffset="24188.73">14623 3510 0,'35'-35'31,"-17"35"-31,-18 17 16,0 19-1,0 17 1,-36 17 0,19-17-1,-1-35 1,18-36 31,0 1-32</inkml:trace>
  <inkml:trace contextRef="#ctx0" brushRef="#br0" timeOffset="24383.04">14693 3246 0,'0'0'15,"0"-18"-15,0-35 16,-35 53 0,35 53 15,35-35-15,18 17-1,-35-35-15</inkml:trace>
  <inkml:trace contextRef="#ctx0" brushRef="#br0" timeOffset="25066.12">15152 3422 0,'0'18'0,"0"-36"0,-18 36 0,-17 17 15,17-18-15,1 19 16,-19 34-1,1 1 1,17-18 0,18-36-1,-17-17 17,17-17-17,0-1-15,0-35 16,35 0-1,36-53 1,-1 18 0,18 53 15,-70 35-31,53 0 16,-1 53-1,-52 17 1,-1 19-1,-17-36 1,0 0 0,-35-36-1,17-17 1,1 0 0,17-35-1,0-36 1,70-35-1,-34 89-15,52-54 16,35 18 0,1 53 15,-71 71-15,-18 17-1,-35 18 1,0-88-16,-35 52 15,-1-52 1,1-1 0</inkml:trace>
  <inkml:trace contextRef="#ctx0" brushRef="#br0" timeOffset="25663.58">16157 3404 0,'0'0'0,"0"-17"0,0-1 15,0 36 16,0 35-15,0-36-16,0 142 16,-35 17-1,-18 1 17,-35 87-17,0 19 1,-1 122-1,1-87 1,18-71 0,17-124-1,17-17 1,36-88 0,0-71-1,18 17-15,70-105 16,1-106-1,-37 71 1</inkml:trace>
  <inkml:trace contextRef="#ctx0" brushRef="#br0" timeOffset="26013.59">16016 3704 0,'0'0'0,"-18"-53"0,18 18 16,-35-106-1,35 53 1,71 35 0,52 17-1,54 19 1,-19 70 0,-105 35-1,-53 35 1,-70-34-1,-36-36 1,71-36-16,-36 1 16,18-1-1,35-17 17,36 0-17,35-17 1,0-1-16</inkml:trace>
  <inkml:trace contextRef="#ctx0" brushRef="#br0" timeOffset="26465.48">16916 3369 0,'0'-18'0,"0"36"0,0-53 16,-18 35 15,0 17-31,-52 72 15,-1 34 1,36-35 0,17-17-1,18-18 17,89-53-17,16 0 1,1-36-1,35-16 1,-70-19 0,-71-35-1,0 71-15,-18-53 16,-70 35 0,-18 53-1,53 17 1,0 54-1,53 17 1,0-70-16,36 35 16,34-36 15,-52-17-31</inkml:trace>
  <inkml:trace contextRef="#ctx0" brushRef="#br0" timeOffset="26865.97">17410 3510 0,'0'0'16,"0"-53"0,0 0-1,0 18 1,52 0 0,19 17-1,-53 18-15,52 18 16,18 70-1,-52 0 1,-36 18 0,0-53-1,-36 0 17,19-36-32,17-52 46,0-35-30,0-19 0,70-16-1,1 34 1,35 18 0,17 0-1</inkml:trace>
  <inkml:trace contextRef="#ctx0" brushRef="#br0" timeOffset="27115.86">18415 3104 0,'0'0'16,"-18"0"15,1 0-31,-1 0 16,-70 106-1,35 0 1,-18 35-1,71-106-15,-35 71 0,17-35 32,18-53-17,71-18 1,0 0 0,-1-53-1</inkml:trace>
  <inkml:trace contextRef="#ctx0" brushRef="#br0" timeOffset="27330.02">18080 3404 0,'0'0'0,"-18"0"0,1 0 16,-1 0-16,36 0 31,17-17-16,53 17 1,36 0 0,34-36-1,-122 36-15,-1 0 0</inkml:trace>
  <inkml:trace contextRef="#ctx0" brushRef="#br0" timeOffset="27680.96">18662 3457 0,'0'0'16,"0"18"-16,18-18 31,-1 0-15,18-18-1,36-17 1,-18-18-1,-53 18 1,0 17 0,-71 18-1,18 35 1,-17 54 0,35-1-1,17-71-15,18 54 16,35-36-1,53-17 1,-17-18 0</inkml:trace>
  <inkml:trace contextRef="#ctx0" brushRef="#br0" timeOffset="28214.68">19420 3387 0,'0'-18'0,"0"36"0,0-54 0,0 19 16,-17-36 0,-54 35-1,36 18-15,-36 18 16,-34 52 0,16 19-1,54-19 1,35 18-1,0-35 1,18-53-16,52 0 16,18 0-1,18-35 17,18-36-17,-36-17 1,18-71-1,-18-35 1,-70 124 0,-18 52-1,-53 71 1,-18 88 0,18-35-1,36 70 1,17-70-1,0-70 1,53-19 0,17-17-1,-52 0 1,17 0-16</inkml:trace>
  <inkml:trace contextRef="#ctx0" brushRef="#br0" timeOffset="29031.03">20391 3404 0,'-18'0'0,"36"0"0,-18 0 16,70 0-1,36-53 17,70-17-17,-52-18 1,-71-1-1,-36 19 1,-17 52-16,0-17 16,-35 35-1,-35 71 1,-1 52 0,-17 89-1,52-159-15,-87 194 16,17-36-1,-17 142 1,17 0 0,18 17-1,35-35 17,17-70-17,36-195-15,0 72 16,18-37-1,70-87 1,53-89 0,89-105-1,-160 141-15,160-212 16,-89 35 0,-71-105-1,-123 34 1,-88 1-1,-53 71 1,141 158-16,-88-36 16,0 19-1,106 35 17,123 17-1,-53 18-31,89-18 15,-89 1-15,106-1 0</inkml:trace>
  <inkml:trace contextRef="#ctx0" brushRef="#br0" timeOffset="29462.67">20990 3598 0,'0'0'0,"-17"-17"0,-1-36 16,18 17-1,18-16 1,70-1 0,18 53-1,-18 0 17,-71 0-32,72 70 15,-72 18 1,-17-17-1,-53 0 1,0-36 0,18-18-1,35-52 17,35-35-17,1 17 1,34-18-1,19 1 1,-54 52-16,71 0 16,35-17 15,-35 35-31</inkml:trace>
  <inkml:trace contextRef="#ctx0" brushRef="#br0" timeOffset="30331.93">22066 3351 0,'0'0'0,"18"0"0,-36 0 31,-35 53-15,-35 35-1,0 1 1,88-36 0,0 0-1,18-36 1,-1-17-16,54 0 15,-54-17 1,19-36 0,-36-36-1,17-16 17,54-1-17,17 35 1,18 54-1,-36 52 1,-17 35 0,-53 36-1,0-18 1,0-70-16,0 70 16,-17-52-1,-19-19 1,19-17-1,-1 0 1,18-17-16,0-36 16,71-53-1,-1 18 1,71-18 15,-17 53-15,-18 70-1,-36 72 1,-52 16 0,-18-34-1,0 0 1,-35-36 0,-18-35-1,35 0 1,18-18-1,18-52 1,70-36 0,35 0-1,-87 88-15,105-70 32,-18 106-17,-70 52 1,-53 54-1,-17-18 1,-54-18 0,36-70-1,-36-1 1</inkml:trace>
  <inkml:trace contextRef="#ctx0" brushRef="#br0" timeOffset="31397.81">1940 5450 0,'0'0'0,"0"18"16,18-36 15,17-17-15,36-35 15,-18-1-15,-36 18-1,-17 35-15,-53-34 16,-17 52 0,-54 35-1,36 18 1,53 0 0,17 17-1,106 36 1,1-53-1,34 53 1,-35 0 0,-88-18-1,-53 18 17,-88-53-17,88-36-15,-88 1 16,-35-18-1,88-35 1,17-36 0,71-35-1,0 18 1,18 70-16,123-87 16,-18 69-1,36 19 1,-106 17-16</inkml:trace>
  <inkml:trace contextRef="#ctx0" brushRef="#br0" timeOffset="31783.27">2417 5715 0,'17'0'0,"18"18"31,1-18-15,34-18-1,-34 18-15,16-53 0,37-35 32,-54 17-17,-35 1 1,-35 52 0,-54 18-1,-34 71 1,70 17-1,18 71 1,17-18 0,18-53-1,88-35 17,-70-53-32,105 0 0,36-71 31,-53-17-16,18-35 1</inkml:trace>
  <inkml:trace contextRef="#ctx0" brushRef="#br0" timeOffset="32029.28">3387 5027 0,'0'-18'0,"0"36"0,-18-36 31,0 36-31,-17 88 15,0 53 1,17-124 0,1 141-16,-19-70 15,19 18 17,-1-54-17,18-52 1,53-53-1</inkml:trace>
  <inkml:trace contextRef="#ctx0" brushRef="#br0" timeOffset="32429.28">3440 5680 0,'17'0'0,"1"0"0,-1 0 15,36 0 1,18-36 0,17-16-1,-35-19 1,-53 36 0,-18-1-1,-52 36 16,-18 0-31,35 53 16,0 53 15,53-88-31,-18 88 16,36-18 0,52-53-1,54-35 1,17-18-1,0-52 1,-123 52-16,35-35 0</inkml:trace>
  <inkml:trace contextRef="#ctx0" brushRef="#br0" timeOffset="32916.78">4110 5503 0,'0'-17'0,"0"-19"15,0 19-15,-18 17 31,1 53-15,-1 17 0,0 18-1,18 1 1,0-19 0,0-52-1,0-1-15,-17-17 16,17-35 15,0 18-31,0-54 16,17 0-1,54-52 1,70-1 0,0 89-1,-53 35 16,18 53-15,-71 35 0,-35 18-1,0-88-15,-35 88 16,-18-53 0,36-18-1,17-18 1,17-52 15</inkml:trace>
  <inkml:trace contextRef="#ctx0" brushRef="#br0" timeOffset="33146.04">4974 5486 0,'0'0'16,"0"17"-1,0 1 1,0 0-16,-35 35 16,17-1-1,1 19 1,-1-36 0,18-17-1,18-36 1,17-17-1</inkml:trace>
  <inkml:trace contextRef="#ctx0" brushRef="#br0" timeOffset="33496.19">5027 5133 0,'0'0'0,"-18"0"0,1 0 0,-1 18 0,1-18 15,-19 52-15,19 1 32,17-35-17,70-18 1,-52 0-16,35 0 16,-36-53-1,1 0 1,-18 0-1,-35 36 1,17 17-16,-35 17 31,53 1-15,-17 17 0,17 0-16,0-17 15</inkml:trace>
  <inkml:trace contextRef="#ctx0" brushRef="#br0" timeOffset="34729.08">5345 5327 0,'0'0'15,"-18"0"1,0 0-16,1 53 16,17 17-1,-18 1 1,18-36-16,0 18 16,0-35-1,18 17 1,52-17-1,18-36-15,36-35 32,-1-35-17,-17-53 1,-106 35 0,0 35-1,0 54 1,-17 34-1,-1 72 1,18-72-16,0 54 16,0-36-16,0 18 15,70 0 17,19-18-32,16-35 31,-16-35-16,-19-18-15,-70 35 16,18-35 0,-18-35-1,0 35 1,0 36 0,0 34-1,0 54 1,0-53-16,0 70 15,0-35 1,-18 17 0,1-34-1,17-19 1,-18-17 15,18-70-15,0 17-1,53-36 1,0-16 0,35 16-1,35 54 1,1 53 0,-71 35-1,-18 35 1,-35 0-1,0-17 1,-18-18 0,1-36-16,-36-17 15,18 0 1,17 0 0,18-53 15,18-17-16,70-54 1,-53 89-16,71-53 16,53 0-1,-18 70 1,-35 89 0,-106 34-1,0 1 1,0-88-16,-36 70 15,-17-35 1,18-35 0,0-1-1,35-34 17</inkml:trace>
  <inkml:trace contextRef="#ctx0" brushRef="#br0" timeOffset="35512.19">7796 5274 0,'0'18'0,"0"-1"15,0 1 1,18-18 31,0 0-47,-1 0 0,1 0 16,0-35-1,-1-1 1,-17 19-1,-17 17 17,-1 0-17,18 17 1,-18-17 15,1 18-31</inkml:trace>
  <inkml:trace contextRef="#ctx0" brushRef="#br0" timeOffset="37346.66">8943 4851 0,'0'0'16,"-18"0"15,1 0-16,17 35 1,0-17-16,0 52 16,0-35-1,70 1 1,-17-36 0,35 0-1,0-53 1,1-35-1,-54 35 1,-35-18 0,0 18-1,-35 53 32,17 18-47,0 70 0,18-53 16,0 71-1,-35 35 1,17-17 0,1-18-1,17-36 1,0-52 0,-35-18-1,-36 0 1,18-36-1,-35-16 1,17-19 0,36 53-1,35 1-15,-35 17 16,17 53 0,18 0-1,35 17 16,18 1-15,-35-71-16,70 35 16,0-35-1,18 0 1,-18-53 0,1-18-1,-54 19 1,0-19-1,-17 36 1,-18 52 15,0 1-31,0 17 16,-18 18 0,18-35-1,-17 17 1,-1-17-1,18 17 1,-18-35 0,18-18 15,0 1-15,0-1-16,0-52 15,36-19 1,16 36-1,54-35 1,35 71 0,-35 34-1,-88 71 17,-18 1-32,0-19 31,0 18-16,0-35 1,17-53 0,72 0-1,17-35 1,17-36 0,0-17-1,-52-18 1,-53 71-16,17-88 15,-17 87-15,-1-87 16,-17 52 0,0 54-1,-17 34 1,-19 54 15,36-36-31,-35 53 16,35-52-16,-53 122 15,18-52 1,35-35 0,0-36-1,53-35 1,-36 0-16,54 0 16</inkml:trace>
  <inkml:trace contextRef="#ctx0" brushRef="#br0" timeOffset="37612.31">10142 5133 0,'0'0'0,"-35"0"0,17 0 0,-34 0 16,34 0-16,36 0 46,-1 0-46,54 0 16,70 0 0,-124 0-16,107 0 15,-36 0 1,-53 0 0,-17 0-16</inkml:trace>
  <inkml:trace contextRef="#ctx0" brushRef="#br0" timeOffset="38007.08">10583 5327 0,'18'0'15,"0"0"-15,-1 0 16,36-18-1,18-35 1,-18 18 0,-36-18-16,-17 36 15,0-1 1,-35 18 0,17 0-16,-35 0 15,1 70 1,16 19-1,36-19 1,0 1 0,71-18-1,17-53 17,0 0-32,18-18 31,-71 0-31</inkml:trace>
  <inkml:trace contextRef="#ctx0" brushRef="#br0" timeOffset="38378.37">11077 5256 0,'0'-53'15,"0"106"-15,0-141 16,18 88-16,-1-17 16,54-1-1,17 18 1,-70 18-16,70 52 15,-53 1 1,-17 17 0,-18 0-1,-35-35 17,-1-35-32,19-18 31,17-53 0,0 35-31,0 0 0,17-17 16,36-53-1,18 0 1,17 0 0,-70 70-16,35-17 15,-18 17-15</inkml:trace>
  <inkml:trace contextRef="#ctx0" brushRef="#br0" timeOffset="39228.51">12347 5274 0,'0'0'16,"18"0"-16,-1-71 15,-17 36 16,0 18-31,-17-36 16,-71 17 0,-18 36-1,-35 0 1,0 89 0,17 34-1,71-35 1,53 18-1,0-35 1,71-36 0,17-35-1,71-18 1,-53-35 0,-18 0 15,-18-35-31,-52 0 31,0 0-15,-36 105 15,0 36-15,-17 36-1,35-72-15,0 36 16,0 18-1,0-54-15,18 36 16,35-53 0,35 0-1,-18 0 1,-17-17 0</inkml:trace>
  <inkml:trace contextRef="#ctx0" brushRef="#br0" timeOffset="40895.11">12841 5186 0,'0'0'0,"-18"0"0,1 0 16,-1 0-16,1 0 0,-36 17 15,35 36 1,-17 18-1,17 17 1,18-17 0,0-1-1,18-70-15,35 36 16,35-36 0,35 0-1,1-71 16,-18 0-15,-18-52 0,-71 88-16,36-106 15,0 17 1,-35-17 0,0 53-1,-18 52 1,-53 89 15,35-17-31,18-19 0,-18 72 16,1 69-1,-1-17 1,18-17 0,0-36 15,18-70-31,17 35 15,36-53-15,-19 0 32,37 0-17,-1-36 1,18-34 0,-36-1-1,-34 1 1,-1 17-1,-18 35 1,-17 0 0,0 36-1,0 0-15,0 17 16,-17 18 0,17-18 15,0-17-16,53-18 17,0 0-17,-36-18-15,19 1 16,34-36 0,-35 17-1,1 19 1,-36 70 15,-18 0-15,18-36-16,-18 36 15,1 18 1,17-36 0,35-17-1,36-18 16,-19-36-15,-16-17 0,-19 0-1,-17-35 1,-35 18 0,17 70-16,-34-36 15,16 19 1,36-1-1,18-17 1,35 0 0,53 17-1,35 0 1,-53 54 0,-17 34 15,-36 1-16,-35-1 1,0-17 0,0-35-16,0 35 15,0-18 1,-18-17 0,1-18 15,17-18-16,0 0-15,0 1 16,0-19-16,52-52 16,37 0-1,-36 53 17,35 0-32,0 35 15,-53 52 16,-35 19-15,0 0 0,-17-1-16,-19-35 31,19-35-15,17 18-1,35-36 1,-17 18-16</inkml:trace>
  <inkml:trace contextRef="#ctx0" brushRef="#br0" timeOffset="41294.46">15575 5133 0,'0'0'0,"0"-35"0,0 17 15,0 0 16,-70 18-15,-19 53 0,54-53-16,-18 53 15,36-18 1,34 1 0,54-19-1,17 1 1,-53 35-1,-17 0 1,-18 0 0,-71-36-1,1 19 1,-18-36 0,70 0-1,0 0 16,18-53-31,0 17 16</inkml:trace>
  <inkml:trace contextRef="#ctx0" brushRef="#br0" timeOffset="41505.83">14411 4798 0,'0'0'15,"-53"-18"-15,35 18 0,1-18 16</inkml:trace>
  <inkml:trace contextRef="#ctx0" brushRef="#br0" timeOffset="41713.99">13264 4939 0,'0'0'15,"18"0"-15,88 0 16,53 0 0,-36-18-1,18-17 1</inkml:trace>
  <inkml:trace contextRef="#ctx0" brushRef="#br0" timeOffset="42597.72">16157 5292 0,'-17'0'0,"-1"35"31,18-17-31,-18-18 16,18 17 0,0 1-16,18-18 15,35 0 1,-36 0-16,19-35 16,-19 17-1,-34 0 32,-19 18-31,19 0-16,-1 0 15,36 0 17</inkml:trace>
  <inkml:trace contextRef="#ctx0" brushRef="#br0" timeOffset="43007.26">16916 5045 0,'0'0'16,"0"35"15,0-17-31,0 52 16,-18 54-16,0 52 31,-35-17-15,36-106-16,-54 194 15,-17 0 1,-18 35-1,0 0 1,36-70 0,17-89-1,35-88-15,18-17 16,18-53 0,88-71 15,-89 53-31</inkml:trace>
  <inkml:trace contextRef="#ctx0" brushRef="#br0" timeOffset="43411.04">16951 5433 0,'0'0'0,"-18"-36"16,1 1-16,17 18 0,0-36 15,-18 17-15,18-34 16,0 52-16,53-70 16,53 17-1,35 54 1,0 17 0,-70 17 15,-71 19-31,0 52 15,-89 0 1,-52-17 0,18-36-1,52 0 1,36-35 0,35-17 15,18-1-31,52 0 15,-52 18-15</inkml:trace>
  <inkml:trace contextRef="#ctx0" brushRef="#br0" timeOffset="43945.45">17780 5221 0,'18'-18'15,"-36"36"-15,53-53 0,18 17 16,0-35-1,-18 0-15,1 0 32,-36 36-32,0-1 15,-71 18 1,-17 18 0,-36 70-1,36 0 1,0 18-1,70-71-15,-17 36 16,35-1 0,71-52-1,35-18 1,-1-35 0,-16-18 15,-72 35-31,36-52 0,-35-36 31,-18 35-15,17 71-16,-17 18 31,-35 52-15,17 1-1,18-53-15,0 52 16,0-17-1,71 0 1,35-53 0,-36 0-16</inkml:trace>
  <inkml:trace contextRef="#ctx0" brushRef="#br0" timeOffset="46046.74">18680 5080 0,'0'-18'0,"0"36"0,0-53 16,0 17-16,-18 0 0,0 18 0,1 0 15,-72 0 1,-16 89 0,16 34-1,37-17 1,52-18-1,0-70-15,70 52 16,36-52 0,17-18-1,-34-18 1,34-35 0,-35-52-1,0-37 1,-70 107-1,35-141 1,-35 52 0,-18 89-1,-36 70 17,36-17-32,-35 105 15,0 36 1,17-35-1,1-36 1,17-18 0,0-87 46,0-19-62,52-34 31,19-1-15,-36 54-16,36-36 16,35 35-1,-89 18-15,36 0 16,-53 35 0,0 1-1,-88-19 1,17 1-1,1-18 1,52 0-16,-17 0 16,0 0-1,17 18 1,18 17 0,0 18 15,18-18-31,88 18 31,35-35-15,53-1-1,17 1 1,-34-18 0,-36-35-1,-106 17-15,71-70 16,-35-18-1,-71 0 1,-18 53 0,-53 36-1,-52 17 1,88 17 0,-89 54-1,1 35 1,87-1-1,36-34 1,53-18 0,18-53-16,70 0 31,-53-18-15,0-35-1,-17-35 1,-1 0-1,-34 17 1,-36 54-16,0 34 31,-36 54-15,19-53-16,-1 35 16,18 17-1,35 1 16,54-54-15,52-17 0,35 0-1,-17-53 1,-71 0 0,0-35-1,-88 71-15,0-72 16,-17 54-1,-72 35 1,-16 53 0,16 0-1,36 0 1,53 0 0,0-18 15,71-17-16,0-18 1,-1 0 0,-52 0-16,-1-36 15,1 19-15,17-18 16,-17-1 0,0 19-1,-18 34 16,0 19-31,0-19 16,0 1-16,-36 105 16,19 54-1,-19 34 1,19-17 15,17-35-31,-35 106 31,35-195-31,-18 177 16,0-17 0,-52-36-1,-36-106 1,-35-53 0,0-53-1,123 1-15,-70-71 16,70-54-1,18-52 1,71-70 0,35-36-1,-1 53 1,-69 194 0,87-141-1,-35 88 1,18 0-1,-18 36-15,-17 35 32</inkml:trace>
  <inkml:trace contextRef="#ctx0" brushRef="#br0" timeOffset="46495.66">21255 5521 0,'17'0'0,"-34"0"15,52 0-15,-17 0 0,-1 0 0,54 0 16,0-35 0,-19-18-1,-52 17 16,0 19-15,-52 17 0,-37 17-16,-17 54 31,36 17-15,70-70-16,-18 35 15,18 17 1,53-52-1,0-18 1,18 0 0,17 0-1,-70 0 1,52 0-16,1 0 16,-36 0-16</inkml:trace>
  <inkml:trace contextRef="#ctx0" brushRef="#br0" timeOffset="46618.86">21713 5715 0,'0'18'16,"0"-1"-1,-17-17 32,-1 0-47</inkml:trace>
  <inkml:trace contextRef="#ctx0" brushRef="#br0" timeOffset="63841.98">1270 7849 0,'0'0'0,"-18"0"16,1 0-1,-1 0-15,0 0 16,36 0 15,35 0-15,53-17-1,-53 17-15,70-18 16,-70 0-16,88 1 16,18-19-1,-71 19 1,-35 17-1,-35 0 17,-54 35-1,19-35-31,-1 0 0,-17 35 0</inkml:trace>
  <inkml:trace contextRef="#ctx0" brushRef="#br0" timeOffset="64126.22">1746 7849 0,'0'0'16,"-17"0"-16,-1 0 15,18 106 32,0-88-47,0 17 0,0 89 16,0 34-1,0-105 1,0 53 0,-18 17-16,18-52 31,0-53-31,18-36 31</inkml:trace>
  <inkml:trace contextRef="#ctx0" brushRef="#br0" timeOffset="64559.15">2081 8167 0,'0'-18'0,"0"36"31,0-1-31,-35 54 15,17 35 1,1-36 15,17-34-31,0 34 0,0 1 32,70-36-17,1-35 1,35-35-1,-36-18 1,36-71 0,-106 36-1,-35-18 1,-53 53 0,-18 53-1,18 36 1,52 52 15,36-35-15,0-36-16</inkml:trace>
  <inkml:trace contextRef="#ctx0" brushRef="#br0" timeOffset="65058.66">2963 8220 0,'0'-36'0,"0"72"0,18-89 0,-18 35 16,0 1-16,18-1 0,-18 0 0,17 54 47,-17-1-47,18 88 15,0 36 1,-18-88-16,0 105 16,0-105-16,0 140 15,-18 18 1,0-87 0,18-37-1,0-87 1,0-53-1,18-71 17,-18 35-32</inkml:trace>
  <inkml:trace contextRef="#ctx0" brushRef="#br0" timeOffset="65404.22">3052 8484 0,'-18'-35'0,"36"70"0,-54-88 0,19 18 0,-1 17 15,0-52 1,1-18 0,17 17-1,70 1 1,36 52 0,-71 18-16,106 0 15,-70 71 16,-53 34-31,-71-16 32,-71 34-17,1-52 1,70-19 0,53-69 15,18-1-31,34-17 15,-34 17-15</inkml:trace>
  <inkml:trace contextRef="#ctx0" brushRef="#br0" timeOffset="65761.14">3510 8361 0,'0'0'16,"18"0"-16,-1 0 0,72-35 15,-72 35 1,71-53-16,36-36 31,-89 37-15,-35-1 0,-53 53-1,-17 17 1,52 1-16,-70 70 15,53-17 1,35 34 0,0-52-1,70-17 1,18-19 0,18-17-1,-18-53 1</inkml:trace>
  <inkml:trace contextRef="#ctx0" brushRef="#br0" timeOffset="66144.34">4127 8167 0,'0'0'0,"0"-18"0,0 1 0,0-19 31,18 19-31,35 17 31,-35 0-31,105 53 16,-35 17-1,-17 18 1,-71 0 0,-18-35-1,-17-17 16,0-36-15,17-18-16,18-53 31,0-17-15,53-53 0,35 18-1,0 70 1,-52 35-16,-19 0 0</inkml:trace>
  <inkml:trace contextRef="#ctx0" brushRef="#br0" timeOffset="67294.25">4886 8378 0,'-18'18'16,"36"-36"-16,-53 36 0,35 0 0,-18-1 16,53-52 15,-17 17-31,0 1 0,35-18 16,35-89-1,-18-35 1,-52 36-1,-18-1 1,0 71 0,-71 53-1,1 89 1,35 34 0,-36 106-1,0 36 1,54-36-1,17-158 1,0 246-16,0-17 31,53-88-15,17 35 0,18-88-1,-35-89 1,53-87-1,18-89 1,-19-35 0,19-124-1,-53-17 1,-71 70 0,-18 142-16,-141-160 15,-35 71 1,35 89 15,-35-1-31,124 71 16,52-35-1,89-35 17,35 17-17,17-53 1,-17 18-1,0-18 1,-53 53 0,-36 53-1,-34 70 17,-1-52-17,0 88-15,1 17 16,17-52-1,0-53 1,53 17 0,17-35-16,54-35 31,-19-54-15,-34 19-1,0-71 1,-107 35-1,-34 88 1,-36 18 0,18 18-1,17 35 1,53 17 0,18-52-16,0 17 15,71 1 1,0-36-1,52 0 1</inkml:trace>
  <inkml:trace contextRef="#ctx0" brushRef="#br0" timeOffset="68324.49">5891 8026 0,'0'-18'15,"0"36"-15,0-54 16,0 19-16,0-19 15,0 1 1,36 0 0,34 17-1,-17 18 1,18 53 0,-1 18-1,-52-1 16,-18-52-31,0 53 16,0-54-16,0 36 16,-35-35-16,-1-18 31,19 0-15,17-53-1,0-18 1,0 54-16,0-54 15,70 0 1,36 1 0,-18 35-1,18 17 1,-35 18 0,-54 0-16,1 35 15,0 36 1,-18 17 15,17-17-31,-17-1 31,0-35-15,0-17 0,-17-18-1,-1-18 1,18-34-1,0-54 1,53 17 0,53 1-1,0 53 1,-36 35 0,18 53-1,-35 17 1,-18-17-1,-35 36 17,0-54-32,0-17 15,-17-18 17,17-36-1,0 19-31,0-72 15,53 1 1,53 0 0,-1 35-1,-16 53 1,16 53 0,-87-35-16,-18 52 15,0-35-15,0 36 16,-18 17-1,-17-52 17</inkml:trace>
  <inkml:trace contextRef="#ctx0" brushRef="#br0" timeOffset="69275.13">9349 7814 0,'0'-18'15,"0"1"-15,0-54 31,-18 54-31,0 17 16,1 17 0,17 89-1,0 0 1,0 53 0,0-124-16,0 71 15,0-71-15,0 18 16,0-18 15,-18-35-15,0-35-16,18-53 15,-17 70 1,17-88 0,0-53-1,88 18 1,-17 88-1,52 36 1,18 52 0,-35 36-1,-88-36-15,70 71 16,-71-18 0,-17 0-1,-53-53 1,1-17-1,34-18 1,-17-18 0,17 1-16,18-54 15,0-52 1,71-1 0,17 36-1,88 18 1,-123 70-16,141 17 15,-88 54 1,-53 35 0,-53 17-1,-35-35 1,-54 18 0,36-35-1,36-71 1</inkml:trace>
  <inkml:trace contextRef="#ctx0" brushRef="#br0" timeOffset="70876.45">10936 7708 0,'0'-17'0,"0"34"0,0-52 16,0 17-1,-88 18 1,70 18-16,-70 35 16,0 70-1,35 36 1,35-35 0,18-36-1,71-35 1,70-53-1,-18-18 17,-70 0-32,124-70 0,-71-18 31,-53-35-15,-71 18-1,-53 52 1,54 54-16,-89-1 0,71 18 15,-124 35 1,53 36 0,0 52-1,71 36 1,35-71 0,0-53-16,70 18 15,-34-35-15,105 0 16,0-18 15,35-36-31,-35-69 16,-52 16-1,-36-52 17,-36 124-32,-17-72 15,0 72 1,-17 70 15,17-36-31,-18 19 16,18-1-16,0 35 15,0 54 1,0-54 0,53-17-1,17-53 1,1 0-1,-53 0 1,52-53 0,-35 18-16,36-35 0,0-54 31,-36 18-31,0 36 31,-35 87 0,0 19-31,-35 17 16,0 52 0,35 19-1,0-71 1,52-18 0,54-17-1,-88-18-15,70-36 16,36-34-1,-1-36 1,-52 18 15,-71 17-31,0 54 16,-18-1 0,-35 36-1,18 52 1,35 36-1,0-53 1,35 18 0,-17-36-1,-18-53 32,0 1-47,0-1 16,-36 0-1,1 18 1,35 18 0,0 17 15,71-17-15,-18-1-16,52-17 15,-69 0 1,52-35-1,35-18 1,1-35 0,-54 17-1,-34-34 1,-36 52 0,-36 35-1,19 18-15,-71 88 16,35 18 15,35-18-31,0 1 31,18-37-15,18-52-16,35 0 16,17 0-1,-17-17-15</inkml:trace>
  <inkml:trace contextRef="#ctx0" brushRef="#br0" timeOffset="71337.36">13511 7532 0,'18'0'0,"-36"0"0,36-18 0,0 1 15,-1-36 1,-17 106 15,0-18-31,0 88 16,0 71 0,-53-17-1,36-124-15,-19 105 16,19-69-1,17-72 17,53-34-17,0-36 1,17-36-16</inkml:trace>
  <inkml:trace contextRef="#ctx0" brushRef="#br0" timeOffset="71576.95">14041 7497 0,'0'-18'0,"0"0"16,0 54-16,0-36 15,-18 17-15,-35 89 16,18 53 0,-1-1-1,36-52 1,0 0-1,0-35 17</inkml:trace>
  <inkml:trace contextRef="#ctx0" brushRef="#br0" timeOffset="72885.85">13564 8026 0,'0'0'16,"0"-18"-16,0 0 16,36 18-1,52-53 1,53 18 0,-88 18-16,53 17 15,-1 0 1,-69 35-1,-36 18 17,-18 53-17,0-36-15,18 1 32,0-54-32,36 19 0,34-36 31,71 0-16,1-53 1,-54-18 0,-18-35-1,-70-17 1,-35 35 0,-71 35-1,18 53 1,-36 53-1,36 52 1,53 19 0,35-18 15,53-36-15,17-52-1,72-18 1,-37 0-1,19-71 1,-106 54-16,87-89 16,-34 18-1,-36 17 1,0 36 0,-35 88 15,0-36-31,0 1 15,-17 35-15,-1 35 16,18-17 0,0-54-1,71 1 17,35-18-17,-36-35 1,18-36-1,-17-17 1,-1 0 0,-34 35-1,-1 53 1,-35 53 15,0-36-31,0 36 16,-18 36-1,18-19 1,0-17 15,89-35-15,-37-18 0,54 0-1,-17-71 1,-19 18-1,-52 18-15,35-53 16,-36 70-16,1-70 16,-18 0-1,-18 88 1,-17 17 0,-18 72-1,0 16 1,36 19-1,17-54 1,52-34 0,19-19 15,17-17-15,-53 0-16,36-17 0,17-36 31,-53 35-31</inkml:trace>
  <inkml:trace contextRef="#ctx0" brushRef="#br0" timeOffset="73020.75">16210 8114 0,'0'0'0,"-35"0"31,0 0-16</inkml:trace>
  <inkml:trace contextRef="#ctx0" brushRef="#br0" timeOffset="74025.23">2469 8696 0,'-17'0'16,"34"0"-16,-34 18 0,17-1 16,0 1-16,35 0 15,53-1 1,89 36-1,87-35 1,142-1 0,141 1-1,-53-18 1,264 0 0,124-35-1,-635 35-15,476-36 16,318 1-1,-247 18 1,282-19 15,17 1-31,-317 0 32,230 17-17,-777 0-15,653 1 16,-335-1-1,88 0 1,-141 18 0,-230-17-1,-34 17 1,-195 0-16,0-18 16,-70 1 15,17 17-31,-17 0 15</inkml:trace>
  <inkml:trace contextRef="#ctx0" brushRef="#br0" timeOffset="74157.92">16016 8520 0,'-18'0'16,"1"0"-1,-1 0 1,1 17-1,-1-17-15,-53 18 16</inkml:trace>
  <inkml:trace contextRef="#ctx0" brushRef="#br0" timeOffset="76122.33">7197 9648 0,'0'-17'15,"0"-1"16,0 1-15</inkml:trace>
  <inkml:trace contextRef="#ctx0" brushRef="#br0" timeOffset="78193.09">7179 9578 0,'0'0'0,"0"-18"0,-18 18 15,18-35 1,-17 35-16,17-18 16,-18 18 15,18 18-16,0 17-15,0 71 16,0 35 15,0-123-31,0 70 16,-18 0-16,1-35 31,17-18-15,-18-35-1,18-70 17,0-18-17,0-1 1,18-34 0,35 35-1,-36 53-15,36-18 16,-17 53-16,69 0 15,1 53 1,0 70 0,-53-35 15,-53 36-15,0-36-1,0-70-15,0-1 16,0 1-1,0-36 1,0-35 0,18-35-1,35-18 1,-18 53-16,88-105 16,36 69-1,-71 89 1,0 71-1,-70 70 1,-18-35 0,0 53-1,-35-89 1,35-17 15,17-71 0,1 18-31,17-35 16,-17 18-16,70-54 16,-70 36-16</inkml:trace>
  <inkml:trace contextRef="#ctx0" brushRef="#br0" timeOffset="79374.52">8661 9631 0,'17'-18'0,"-52"71"0,53-88 0,17-36 15,-35 18 1,-53 53-1,-18 53 17,1 71-32,17-1 15,18 18 17,35-35-17,35-53 1,88-35-1,-17-18 1,53-71 0,-18-17-1,-70-18 1,-54 71-16,-17-71 16,0 53-16,-53-70 15,-35 87 1,-35 36-1,35 18 1,-36 88 0,89 70 15,35-88-31,35 1 31,71-54-15,0-35-1,35-18 1,-106 1-16,71-36 16,0-53-1,0-35 1,-53 70 0,-53 36-1,0 88 16,0-18-31,0-17 0,0 70 32,0-18-32,0 19 31,17-19-15,36-52-1,35-18 1,1-53-1,-19 0 1,18-53 0,-17-17-1,-36 35 1,-35 70-16,0 0 16,0 106 15,0-52-31,0-19 15,0 54-15,-18-1 16,18 19 0,0-72-1,53 19 1,18-19 0,35-34-1,0-36-15,-36-18 31,1-35-15,-54-35 0,-17 53-1,-35 88 1,0 35 0,-18 89-1,0 17 1,53-106-16,0 53 15,0-17 17,53-53-17,17-18-15,19-36 32,-19-34-17,-52 52-15,17-17 16</inkml:trace>
  <inkml:trace contextRef="#ctx0" brushRef="#br0" timeOffset="79825.58">10866 9366 0,'0'-17'15,"17"17"-15,18 0 16,-17-18-16,17 18 0,36 0 16,88-18-1,17 18 1,-70 0-1,-71 0 1,-88 0 31</inkml:trace>
  <inkml:trace contextRef="#ctx0" brushRef="#br0" timeOffset="80085.8">11254 9331 0,'-18'0'0,"36"0"0,-54 18 32,1 52-17,0 18 1,35-35-16,-18 71 16,0-89-16,-17 88 15,0 1 1,17-53-1,18-36 1,71-35 15,17-53-15,-53 35-16</inkml:trace>
  <inkml:trace contextRef="#ctx0" brushRef="#br0" timeOffset="80439.98">11571 9684 0,'0'17'0,"0"1"16,0 0-16,0 35 15,0 35 1,0-18 0,0-52-1,71 0 1,17-18-1,-53-18 1,36-35-16,-18-35 16,-53-18-1,-36 35 17,-52 1-17,35 70 1,36 0-16,-36 35 15,35 36 1,18-1 0,0-34-1</inkml:trace>
  <inkml:trace contextRef="#ctx0" brushRef="#br0" timeOffset="83274">12188 9543 0,'0'0'0,"-17"0"0,-1 0 15,18-18 17,71 0-17,-54 18-15,36-35 16,53 0-1,-88 17-15,17-17 16,-17 0 0,-71 17 15,-35 18-15,-36 53-1,36 17 1,88-34-16,-18 34 15,36 18 1,35-52 0,53-19-1,-18-17 1,-71 0-16,19-17 16,-36-1-16,-53 18 31,-35 35-16,52-17-15,-52 53 16,35-1 0,18 71 15,53-70-15,52-36-1,54-35 1,34-53-1,-34-17 1,35-72 0,-124 107-16,53-106 15,0-35 1,-70 35 0,-18 70-1,-18 53 1,-35 54-1,36-19-15,-19 72 16,-16 69 0,16-17 15,36 36-15,18-71-1,35-53-15,-18-36 16,71-17-16,53-17 31,-53-36-15,35-36-1,-53-52 1,-71 53 0,-17 70-16,0-34 15,-52 52 1,-1 35-1,17 53 17,19 0-32,17 0 31,53-52-15,35-36-1,18 0 1,-18-36-1,0-52 1,-53-18 0,-35 71-16,0-35 15,0 52 1,0 71 15,0-18-15,0 36-16,-17 17 15,-1 18 17,18-71-32,0-17 31,0-54 0,35-17-15,-17 36-16,35-89 15,-18 0 1,36 36 0,-36 52-1,0 53 1,18 36 0,-53-36-16,18 36 15,-1 17 1,36-18-1,-35-34 1,53-19 0,-19-17 15,-34-17-31,35-36 16,18-36-1,-1-34 1,-17 35-1,-18 0 1,-17 70 0,-18 53-1,0 53 1,0 1 0,0 16-1,0-16 1,18-54-1,-1-35-15,71 18 16,-35-18 0,71-53 15,-18-36-31,-53 1 31,-36-53-15,-17 88-16,-53 53 31,-35 53-15,53 18-1,17 35 1,18-1 0,0-87-16,53 17 15,53 1 1,35-36-1,-53-18 1,18-53 0,-53-17 15,-35 53-31,17-106 0,-35 53 31,0 70-15,0 53-1,0 36 1,-35 35 0,-1 17-1,19-70 1,-1-35 0,36-18 15,17-36-16,0 1-15,-17 17 0,35-70 16,53-35 0,-36 70-1,-17 53 17,-35 70-17,-18-17 1,17 53-1,19-53 1,34-35 0,18-18-1,-17 0 1,0-71 0,-36 54-16,18-72 15,0-87 1,-18 0-1,0 52 1,-35 54 0,-17 140 15,-1-35-15,-35 124-1,35-35 1,1 34-1,17-52 1,0-35 0,0-54-16,70 1 15,1-18 1,35-35 0,0-36-1,-71 1 1,-35 52-16</inkml:trace>
  <inkml:trace contextRef="#ctx0" brushRef="#br0" timeOffset="83456.89">16245 9472 0,'-17'0'16,"34"0"-16,-17 0 31,89 0-16,-54 0-15,35 0 16,36 0 0,-18 0-1,1-18 1</inkml:trace>
  <inkml:trace contextRef="#ctx0" brushRef="#br0" timeOffset="83753.77">17251 9296 0,'-18'0'15,"1"-18"-15,-1 18 0,0 0 16,-35 0 0,0 71-1,18-1 1,0 54-1,0-1 1,35-52 0,0-54-16,35 54 15,18-54 1,70 1 0,-17-36-1,-53 1-15</inkml:trace>
  <inkml:trace contextRef="#ctx0" brushRef="#br0" timeOffset="84006.64">17586 9243 0,'0'0'0,"18"0"15,-1 0 1,1 0-16,17 53 15,0 70 1,-35-17 0,-35 35-1,-53-53 1,35-35 0,18-53-1,-1 18 1</inkml:trace>
  <inkml:trace contextRef="#ctx0" brushRef="#br0" timeOffset="84856.32">970 11606 0,'-18'0'0,"36"0"0,-53 0 0,17 0 0,1 0 31,34-17-15,160-36-1,-89 35-15,71 1 16,211-36-1,-88 35 1,-123 18 0,-141 35 15,-54-17-15,1 0-16</inkml:trace>
  <inkml:trace contextRef="#ctx0" brushRef="#br0" timeOffset="85123.03">1799 11483 0,'0'0'0,"-17"0"15,-19 35 1,19 0 0,17 36-16,-18 35 15,18-53-15,-18 88 16,1 71-1,17-107 1,0-16 15,53-89-15,-18 0-16,53-36 0,-70 19 16,88-54-1,-89 53-15</inkml:trace>
  <inkml:trace contextRef="#ctx0" brushRef="#br0" timeOffset="85472.55">2346 11818 0,'0'0'0,"0"18"15,-18 17 1,-35 106 0,36-35-1,17 0 1,0-89-16,53 19 15,-36-19-15,72-17 16,-54 0 0,71-53-16,35-35 31,-71 0-31,-52-35 16,-36 34 15,-105 1-16,88 88-15,-89 0 16,-17 53 0,70 18-1,71-1 1,53-52 0</inkml:trace>
  <inkml:trace contextRef="#ctx0" brushRef="#br0" timeOffset="85872.66">4075 11853 0,'0'-17'0,"0"34"0,0-52 0,-18 35 15,0-18-15,-17-17 16,0 17 0,-18 71-1,53 89 1,0 104 0,0-52-1,-18 89 1,-17-19-1,17-105 1,18-35 0,18-195 15,-18-17-15,0 52-1,18-69-15</inkml:trace>
  <inkml:trace contextRef="#ctx0" brushRef="#br0" timeOffset="86157.26">3898 12171 0,'0'-35'16,"0"70"-16,0-123 0,-17-36 15,17 18 1,52 0 0,37 54-1,-54 52-15,106 17 16,-53 54-1,-70 52 1,-53-17 15,-71 18-31,0-54 16,88-52 15,1-18-15,52-36-1,0 1-15</inkml:trace>
  <inkml:trace contextRef="#ctx0" brushRef="#br0" timeOffset="86490.97">4427 12012 0,'18'0'0,"-36"0"0,54 0 0,-1-18 15,18-17 1,-36 35-16,54-53 15,0 18 1,-36 17 0,0-35-1,-35 36-15,-53 17 32,-35 17-17,17 36-15,54 53 31,17-71-31,0 36 0,53-18 32,17-35-17,18-18 1,36-36 0,-106 19-1</inkml:trace>
  <inkml:trace contextRef="#ctx0" brushRef="#br0" timeOffset="86808.68">5027 11836 0,'0'-18'0,"0"36"0,18-36 0,17-17 16,0-1-1,36 1 1,17 35 15,0 71-15,-53-1-1,-35 36 1,-17-18 0,-1-70-1,18 0-15,-35-18 16,17-18 0,18-53-1,0 1 1,53-1-1,35-17 1,-70 70 0,53-17-1</inkml:trace>
  <inkml:trace contextRef="#ctx0" brushRef="#br0" timeOffset="87855.31">5680 11959 0,'0'0'0,"0"18"0,17-1 16,54-17 0,-1-35-1,54-53 1,-36 0 0,-88 0-1,0 70-15,0-88 16,0 71-1,-35 35 1,-36 88 0,36 0 15,-18 106-15,35-123-16,-52 105 15,35 106 1,-1 18-1,19-53 1,-1 53 0,18-53-1,53-106 1,18-106 0,17-70-1,53-88 1,0-54-1,-53 1 1,-70 105-16,35-211 31,-71 35-31,-70 71 32,-71 17-17,18 106 1,18 35-1,105 18-15,18-35 16,35 0 0,89-36-1,-19 1 1,37-18 0,-37 17-1,-34 36 1,-71 52 15,0 1-15,0 35-16,0 18 31,0 52-31,0-105 16,18 70-1,35-53 1,52-17-1,-16-36 1,34-70 0,-35-18-1,-70-17 1,-53 34 0,-54 54-1,-52 17 1,0 54-1,88-1 1,53-17-16,0 35 16,71-18-1,52 0 17,-17-35-32</inkml:trace>
  <inkml:trace contextRef="#ctx0" brushRef="#br0" timeOffset="88240.73">6985 11924 0,'0'-18'0,"0"36"0,0-71 15,-18 18 1,18-36 0,71 36-1,-53 17-15,52 18 16,36 35-1,-36 18 1,-17 53 0,-53-18-1,0-35 1,0-35 15,-17-36 0,17 1-31,0-19 16,0-16 0,17-19-1,1 53-15,70-52 16,0 34 0,54 1-1</inkml:trace>
  <inkml:trace contextRef="#ctx0" brushRef="#br0" timeOffset="88822.4">7885 11677 0,'0'0'0,"0"18"16,0-1-16,0 1 0,0 52 16,0 19 15,0-1-15,-18-35-1,0 0 1,1-53-16,-19 0 31,36-71-15,0 1-1,89-36 1,-19 17 0,36 37-1,-18 52 1,-70 0-16,35 52 15,-36 37 1,1 17 0,-18-54 15,-18 1-15,1-53-1,-19 0 1,36-35-1,36-35 1,52-36 0,18-18-1,-71 107-15,71-1 16,0 36 0,-53 70-1,-53 0 1,-18 18-1,-53-36 1,18-34 0</inkml:trace>
  <inkml:trace contextRef="#ctx0" brushRef="#br0" timeOffset="90550.34">11430 11853 0,'0'0'0,"18"-17"0,17-19 32,-17 19-32,-18-1 0,0 0 15,0 1-15,0-18 16,-18 17-16,-53-53 16,-34 18-1,-37 53 1,-34 36-1,70 52 1,71-70-16,-71 123 16,88-18-1,18 18 17,71-88-32,88-53 31,17-53-16,-17-17 1,-124 34-16,124-105 16,-89 35-1,-17-70 1,-35 0 0,-18 70-1,0 88 1,0 54-1,0 105 1,-18 17 15,18-34-15,0-1 0,53 1-1,71-89 1,35-35-1,-36-53 1,18-17 0,-53-1-1,-52-17 1,-19 70-16,-17-35 16,0 71 15,-17 70-16,17-17 1,0-54-16,0 72 16,17-37-1,54-34 1,17-18 15,0-53-15,0-17-1,-70-54 1,-18 1 0,-53 34-1,-53 19 1,-17 70 0,17 35-1,71 0-15,-54 18 16,54 53-1,35-18 1,106-35 15,-18-35-31,71-18 16,-18-35 15,-106 17-31,71-35 16,-18-35-1,-52 35 1,-36 0 0,-36 106 15,19-35-31,-1-1 0,-17 36 16,17 18-1,18-1 1,53-34-1,71-19 1,-1-17 0,1-53 15,-36-17-15,-35-18-16,-36 17 15,-17 36 16,0 70-31,0 53 32,-17 0-17,17-17 1,0-18 0,35-35-1,53-18 1,-53 0-16,71-71 15,-35 18 1,-18 0-16</inkml:trace>
  <inkml:trace contextRef="#ctx0" brushRef="#br0" timeOffset="91004.84">13811 11448 0,'0'-89'16,"0"178"-16,0-195 0,0 88 15,-17 18 1,-1 53-16,18 53 15,-18 17 1,18 1 15,-17-54-15,17-52-16,-18 17 16,0-35-1,18-17 1,0-36-1,89-35 1,-19 35 0,-35 17-1,107-17 1,-19 53 0,-17 18-1,-89 53 1,-34-1-16,-1-52 15,-123 52 1,18-17 0,-1 0-1,71-53 1,36 0 0,34-35-1,71-36 1</inkml:trace>
  <inkml:trace contextRef="#ctx0" brushRef="#br0" timeOffset="91272.05">14570 11359 0,'0'18'16,"-18"0"-16,0 17 0,1 18 15,-1 35-15,-17 53 32,0-17-17,17-71 1,18-36-16,0 19 16,35-36-1,36-18 1,-54 18-16</inkml:trace>
  <inkml:trace contextRef="#ctx0" brushRef="#br0" timeOffset="91588.62">14640 11747 0,'18'-17'31,"0"17"-31,-1 0 16,54-53-1,35-18 1,-71 18 0,-70 53 15,-71 53-15,88-35-16,-52 53 15,34-1 1,19-52-16,17 35 15,17-36 1,54-17 0,35 0 15,-18-17-31</inkml:trace>
  <inkml:trace contextRef="#ctx0" brushRef="#br0" timeOffset="92472.75">15469 11571 0,'71'-106'31,"-142"212"-31,142-229 0,-71 105 16,-18 0-1,1 18-15,-1 0 0,-35 0 16,18 0-16,-36 71 16,-35 52-1,53 18 1,53-52 0,36-1-1,34-70 1,-17-1-16,106-17 15,-36-53 1,36-17 0,-35-36 15,-71-18-15,-36-34-1,-17 122-15,0-69 0,-17 87 31,-36 88-15,17 54 0,19 35-1,17-54 1,35 19 0,53-71-1,0-53 1,36-35-1,-36-18 1,-53 35-16,36-35 16,-53 18-1,17-18-15,-35 88 32,-18 18-17,1-35 1,17 35-1,0 0-15,0-36 16,52-17 15,-34 0-31,17-17 16</inkml:trace>
  <inkml:trace contextRef="#ctx0" brushRef="#br0" timeOffset="92616.86">16633 11553 0,'-35'-17'0,"70"34"0,-87-34 16,16 17-16,19 0 15,17 17 17,53 1-17,-18-18-15,-18 0 0</inkml:trace>
  <inkml:trace contextRef="#ctx0" brushRef="#br0" timeOffset="93421.5">17039 11536 0,'0'0'0,"-17"0"16,-36 0 0,35 0-16,-53 53 15,1 53 1,52-1-1,18-34 1,53 0 0,53-54-1,35-17 1,-17-35 15,-1-36-15,-17-35-1,-53-17 1,-36 88-16,36-142 0,-35 72 31,-18 69-15,-18 89 0,-17 53-1,0 35 1,17-106-16,-17 71 15,0 0 1,35-35 0,-18-71-1,36-18 32,-1 0-47,36-17 16,35-18-1,36-35 1,-18 17 0,-71 54-1,-17 17 1,-54 35 0,19-17-16,-54-1 15,-17 19 1,17-1-1,54 18 1,17 0 0,35-18-1,18 18 1,-18-35 0,18-18 15,-18 0-16,1 0 1,-19-36-16</inkml:trace>
  <inkml:trace contextRef="#ctx0" brushRef="#br0" timeOffset="94337.77">3210 12471 0,'-53'17'0,"106"-34"0,-159 34 0,-17 1 31,105-18-31,36 18 16,53-18-1,-19 0-15,160 17 16,106-17-1,-195 0-15,512 0 16,-18 0 0,406 0-1,177 0 1,-212-17 0,405-1 15,71-17-16,0 17 1,-388 0 0,265 1-1,-195-1 1,-458 0 0,-494 18-16,388-17 15,-352-18 1,-142 17-1,-106 18 1,-70 0 0,-71 0-1,106 0-15,-70 0 16</inkml:trace>
  <inkml:trace contextRef="#ctx0" brushRef="#br0" timeOffset="96055.03">9525 13564 0,'18'18'16,"-1"0"-16,1-18 15,88 0 1,-89-18-16,36 0 16,-17 1-16,52-54 15,-53 18 1,-53 0-1,-87-17 1,-19 70 0,-70 0-1,35 88 17,18 35-17,106-17 1,17 53-1,106-71 1,1-70-16,-54-18 16,88-53-1,1-35 1,35-53 0,-36 17-1,-17-35 1,-88 124-16,17-124 15,-35 89 1,-35 52 0,-36 89-1,36 87 1,-1-34 15,36-71-31,0 88 16,71 53-1,17-141 1,53-35 0,-35-36-1,35-88 1,-35-35 0,-35 17-1,-71 36 1,-18 106 15,0 0-15,-17 17-16,35-18 0,-18 72 15,1-54 1,17 88-16,0-52 31,53-18-15,53-35-1,35-54 1,-106 19-16,71-36 16,-53-53-1,-36-18 1,-70 36 0,-88 18-1,0 70 1,18 105-1,70 37 1,53-37 0,17 1-1,72-53 1,34-35 0,71-71 15,-70-18-16,-1-70 1,-70 53 0,-18-18-1,-35 124 17,0-1-32,-17 54 15,17 17 1,0 36-1,53-54 1,0-52 0,35-18-1,-53 0 1,36-53-16,17-53 16,-18-17 15,-52 34-31,-18 54 31,-35 88 0,17 0-31,18 0 16,0 53 0,35-18-1,18-53 1,-35-35-16,52 0 15,-34 0-15,52-35 16,-35-18-16</inkml:trace>
  <inkml:trace contextRef="#ctx0" brushRef="#br0" timeOffset="96538.68">12241 13123 0,'-53'18'31,"36"0"-31,-18 52 16,-1 18-1,36-70-15,-17 88 16,-1 17 0,18-35-1,0-35 1,0-70 15,0-1-31,0-35 16,71-35 15,34 0-31,-16 35 31,16 53-31,1 18 31,-53 34-15,-53-34-16,0 35 16,-53 35-1,-70-35 1,-18-18 0,52-17-1,54-18 1,35-35-1,18 17-15,-1 0 0</inkml:trace>
  <inkml:trace contextRef="#ctx0" brushRef="#br0" timeOffset="96816.52">12894 13070 0,'0'18'0,"0"0"16,-18-1-16,-17 54 15,-18 35 1,18 35 0,17-18-1,18-17 1,0-71-1,71-35 1,35-53 0,-89 36-16</inkml:trace>
  <inkml:trace contextRef="#ctx0" brushRef="#br0" timeOffset="97168.46">13141 13458 0,'18'0'32,"-1"0"-17,89-17 1,-18-18 0,0-18-1,-70 0 1,-18 35-1,-70 18 1,52 0-16,-70 35 16,0 71 15,35 0-31,35-35 31,36-19-15,-1-52-16,71 0 15,54 0 1,-19-17 0</inkml:trace>
  <inkml:trace contextRef="#ctx0" brushRef="#br0" timeOffset="98121.91">14393 13282 0,'0'-18'0,"0"36"0,0-53 0,-17-53 31,-1 70-31,0 18 0,-17 0 16,-71 18 0,0 35-1,-17 70 17,70 18-17,53-35 1,35-18-1,71-70 1,88-36 0,-35-35-1,53-53 1,-54-17 0,-69-1-1,-72 89-15,1-124 16,-18 71-1,-18 53 1,-35 53 0,18 87-1,17-69-15,-17 87 16,35 1 15,0-19-15,35-52-16,54-35 31,-1-18-31,-53 0 16,106-53-1,-35-17 1,-71 34 0,-17 19-1,-18 87 16,0-52-31,0 35 16,0 0 0,0-36-1,35 1 1,36-36 15,-36-17-31</inkml:trace>
  <inkml:trace contextRef="#ctx0" brushRef="#br0" timeOffset="98270.97">15540 13194 0,'-18'0'0,"36"0"0,-53 0 0,17 0 16,-17 0 0,17 0-16,0 0 15,18 18 1,71-1-1</inkml:trace>
  <inkml:trace contextRef="#ctx0" brushRef="#br0" timeOffset="99071.34">15946 13176 0,'0'-17'0,"-53"17"31,35 0-31,0 0 15,-70 35 1,18 35 0,52-52-16,-35 88 15,53-36 1,0 19 0,88-54-1,-17-35 1,52-18-1,1-52 1,-18-18 0,-18-18-1,-18-53 1,-34 35 0,-36 107 15,-36 17-16,1 70 1,0 54 0,35-36-1,-18 18 1,-17-36 0,17-34-1,18-54 16,53-35-15,18 0 0,-36 36-16,53-54 15,-53 53 1,71-52 0,-53 52-1,-70 36 1,-19 0-1,-34 17 1,-1 0 0,-17 36-1,70-1 1,18-35 0,36 36-1,34-53 1,18-1-1,1-17 1,16-17 0,19-54-1</inkml:trace>
  <inkml:trace contextRef="#ctx0" brushRef="#br0" timeOffset="99337.66">17216 13088 0,'-36'0'16,"72"0"-16,-89 0 0,35-18 16,0 18-16,-17 0 15,-53 89 1,53-19 0,35-52-16,-36 88 15,36-36 1,0-17-1,53-18 1,0-17 0,35-18-1,-17-35 1</inkml:trace>
  <inkml:trace contextRef="#ctx0" brushRef="#br0" timeOffset="99604.62">17533 13035 0,'0'-18'0,"0"36"0,0-53 0,18 17 15,35 18 1,-36 0-16,54 18 16,-1 52-1,-17 54 1,-53-1-1,-35-34 1,17-72-16,-87 54 16,16-36-1,-34 0 17,52-17-32</inkml:trace>
  <inkml:trace contextRef="#ctx0" brushRef="#br0" timeOffset="100454.49">2469 14905 0,'0'0'16,"-35"0"-16,18 0 0,-54 0 16,89-18-1,105-17 1,-88 35-16,142-18 31,34 1-31,-87 17 16,-1 0 15,-158 0 0,17 0-31</inkml:trace>
  <inkml:trace contextRef="#ctx0" brushRef="#br0" timeOffset="100704.12">2857 14764 0,'-35'17'32,"35"19"-32,0 69 15,-17 1 1,-1 88 0,18-70 15,0-71-31,0 35 15,18-53 1,52-35 0,54-53-1,-89 18-15</inkml:trace>
  <inkml:trace contextRef="#ctx0" brushRef="#br0" timeOffset="101039.55">3404 15081 0,'0'0'16,"36"-53"-16,-89 106 31,-18 35-15,18 54-1,36-54 1,17-53-16,17 18 16,107-53-1,-19-18 16,37-70-15,-72 0 0,-17-36-1,-53 107-15,0-71 16,-106 35 0,0 53-1,-17 35 1,52 18-1,71 17 1</inkml:trace>
  <inkml:trace contextRef="#ctx0" brushRef="#br0" timeOffset="101454.25">5027 15081 0,'-18'-17'0,"36"34"0,-53-34 16,17 17-16,-17-18 15,17 18 1,1 53-1,17 123 1,0-17 0,-53 53-1,0-54 1,53-105 0,-36 141-1,19-88-15,17-53 31,17-53-15,1-88-16,0 53 16,-1-71-1,-17 71-15</inkml:trace>
  <inkml:trace contextRef="#ctx0" brushRef="#br0" timeOffset="101725.64">4815 15469 0,'-17'-53'0,"34"106"0,-34-159 0,17 18 16,0-18-1,53 1 1,53 52 0,17 53-1,-52 35 1,-36 71 0,-53 0-1,-70 17 16,53-88-31,-53 18 16,-1-17 0,72-19-16,70-52 47,-18 17-47</inkml:trace>
  <inkml:trace contextRef="#ctx0" brushRef="#br0" timeOffset="102072.9">5362 15311 0,'0'0'0,"18"0"0,-1 0 0,-17-18 16,53-17-16,18-54 31,-18 19-31,-35 17 31,-107 71 0,54-1-31,-36 71 16,54 36 0,17-36-1,17-17 1,54-54-1,123-17 1,-53-35 0,-17-36-1</inkml:trace>
  <inkml:trace contextRef="#ctx0" brushRef="#br0" timeOffset="102389.46">5962 15099 0,'0'-35'0,"0"70"15,0-88 1,18 35-16,-18 1 0,52 17 16,37 0-1,-19 35 1,18 53 0,-70 18-1,-18-18 1,-35-35-1,0-35 1,17-18 0,18-18-1,0-52 1,0 52-16,18-53 31,52-34-15,36 16-1</inkml:trace>
  <inkml:trace contextRef="#ctx0" brushRef="#br0" timeOffset="103504.11">7091 15311 0,'0'0'16,"17"17"-16,1-17 0,17 0 15,18-53 1,-17-17 0,16-18-1,-34 52 1,-18-17-16,0 36 15,0-107 1,0 54-16,-18 34 16,-52 72 15,17 52-15,-18 71-1,36-106-15,-18 123 16,-35 88-1,35-52 1,0 106 0,53-36-1,0-88 17,18-141-32,52 88 15,1-88-15,52-71 31,-34-52-15,52-89 0,-53-35-1,-70-71 1,-71 1 0,-36 105-1,-87 18 1,35 88-1,18 35 1,105 18-16,18-17 16,70-36-1,89-18 1,-18 1 0,36-19-1,-54 19 16,-88 52-31,36 1 0,-71 34 47,0 1-47,0 35 16,-35 70 0,17-17-1,18-18 1,71-70-1,-1-18 1,36-53 0,-35-18-1,-36 54 1,18-89-16,-36-17 31,-52 34-31,-88 72 16,34 17 15,1 53-15,71 0-1,17-36-15,17 54 16,54-18 0,35-53-1,-53 17-15</inkml:trace>
  <inkml:trace contextRef="#ctx0" brushRef="#br0" timeOffset="104454.47">8096 15222 0,'0'-17'0,"0"34"16,0-87-16,0 17 16,18 0 15,52 18-16,-34 17-15,34 18 0,1 53 32,-18 35-17,-53 0-15,0 1 32,-18-37-17,-17-16 1,0-36-1,17 0 1,18-53 0,18-35-1,70-18 17,53 0-17,18 71 1,-54 17-1,1 36 1,-106 35 0,0 35-1,0 18 1,0-53 0,-35-1-1,0-52 1,17 0-1,18-70 17,0 52-32,18 1 15,17-36-15,71-53 32,0 35-17,-18 54-15,-35 34 31,-18 72-31,-35-1 32,0 0-17,0-53-15,0-17 32,-35-18-17,35-35 1,17-36-1,54-17 1,70-36 0,-17 71-1,-1 53 1,-35 71 0,-88-18-1,0 53 16,0-53-31,-17 17 32,-19-70-17,19 0-15</inkml:trace>
  <inkml:trace contextRef="#ctx0" brushRef="#br0" timeOffset="104905.29">11818 14728 0,'0'-17'0,"0"34"0,0-52 16,-18 35-1,1 18-15,-36 52 16,-18 71 0,36-17-1,0 52 1,17-140-16,0 34 31,18-35-31,-17 18 0</inkml:trace>
  <inkml:trace contextRef="#ctx0" brushRef="#br0" timeOffset="105520.75">11501 14958 0,'0'0'0,"0"-18"0,0-17 15,35-71 1,35 35-1,89 36 1,-124 35-16,54 0 16,-36 18-16,88 70 15,-141 35 1,-106-34 0,-71-1-1,54-53 16,-18-17-15,123-18 0,18-71-1,18 54 1,52 17 0,1 35-1,-18 35 1,-36-52-16,54 53 15,17-18 1,36-36 0,-36-17-1,35-35 1,-52-18 15,-53 18-31,-1-36 16,-17 18-16,0 36 31,0 52-15,-17 35-1,17-52-15,0 53 16,0-36 0,0-17-1,17-54 16</inkml:trace>
  <inkml:trace contextRef="#ctx0" brushRef="#br0" timeOffset="105673.78">12435 14958 0,'0'-18'0,"0"36"0,0-54 31,-17 19-31,17 52 31,53 18 1</inkml:trace>
  <inkml:trace contextRef="#ctx0" brushRef="#br0" timeOffset="106404.3">13088 15099 0,'0'0'0,"0"-71"32,-18 54-32,-52-1 15,-18 18 1,-18 53 0,35 18 15,54-54-31,-19 71 15,36-35 1,18-35 0,35-18-1,88-35 1,-70-1 0,-1-34-1,-35-1 1,-17 71-1,-18-17 1,0 34-16,0 19 16,0-1-16,-18 106 15,1-18 1,-36 89 15,0 35-15,35-18-1,18 71 1,0-229-16,0 158 16,18 18-1,-36-106 1,-70-106 0,-88-52-1,-71-124 1,17-71-1,89 18 1,71-88 0,70-1-1,70 125 1,71-19 0,-105 142-1,105-88 1,53-36-1,-71 88-15</inkml:trace>
  <inkml:trace contextRef="#ctx0" brushRef="#br0" timeOffset="107137.07">13670 14817 0,'0'-18'0,"-18"18"0,1 0 15,-36 0 1,18 106 0,17-18-1,-17 71 1,35-53 0,-18-18-1,18-53 16,-18-35-15,18-18 0,18-52-1,35-36 1,0 18 0,17 17-1,-17 71 1,-17 36-1,-36 34 1,53 36 0,0-35-1,-1-36 1,54-18 15,-88-17-31,88-35 0,0-35 16,-36-19 15,-17-52-15,-18 18-1,-35 70 1,0 35-16,-35 54 31,35-19-31,-35 71 16,35 18-1,-18 18 1,18-18 0,18-71-1,52-18 1,-34-34 15,17-54-15,-53 54-16</inkml:trace>
  <inkml:trace contextRef="#ctx0" brushRef="#br0" timeOffset="107306.7">14164 15046 0,'0'0'0,"-35"0"0,17 0 0,-52 0 16,52 0-1,71-18 1,35 1-1,53 17 1,-17-36 0</inkml:trace>
  <inkml:trace contextRef="#ctx0" brushRef="#br0" timeOffset="108170.27">15346 14852 0,'0'-18'0,"0"36"0,0-53 16,-18-18-1,1 53-15,-36 0 16,35 0-16,-105 53 16,17 52 15,88 19-16,0 52 1,36-87 0,88-19-1,17-70 1,71-35 0,-35-53-1,-53-1 1,-71 54-16,36-124 15,-36 54 1,-35-19 0,0 106-1,0 36 1,-35 35 0,0 88 15,17-53-16,0 36 1,18-36 0,53-53-1,35-35 1,-70 0-16,70-17 16,36-72-1,-54 19 1,-52 17-1,-18 35 1,0 36 0,-35 53-1,17-1 1,0-17 15,18-35-15,0-36 15,18 0-31,0 18 0</inkml:trace>
  <inkml:trace contextRef="#ctx0" brushRef="#br0" timeOffset="108321.01">16351 14870 0,'-17'0'16,"34"0"-16,-52 0 0,17-18 15,-17 18 1,17 0-16,89 18 31</inkml:trace>
  <inkml:trace contextRef="#ctx0" brushRef="#br0" timeOffset="109173.76">16757 14852 0,'-71'-18'16,"54"18"-16,-1 18 15,-35 35 1,36-36-16,-1 89 16,0 0-1,18 0 1,36-35-1,52-54 1,53-17 0,0-70-1,-35-36 1,-36-18 15,-17-34-15,-53 52-16,0 35 15,0 142 32,-17 35-31,-1-18 0,-17 18-1,17-89-15,0 36 16,1 18-1,17-54 1,35-87 15,18 17-15,35-35 0,-53 70-1,54-35 1,16 35-1,-69 18 1,-107 18 15,1 17-15,34-35-16,-87 18 16,52 0-1,54-18 1,-1 17-1,36 1 1,35 35 0,-36-35-16,36 34 15,0-16 1,0-19 15,0 1-15,-35-18-1,-89 0 17,36 0-32</inkml:trace>
  <inkml:trace contextRef="#ctx0" brushRef="#br0" timeOffset="110020.55">2875 16016 0,'-18'0'0,"1"0"0,52 0 0,-88 18 15,18-18 1,53 0 15,-1 0-31,1 0 0,105 0 31,177 0-15,53-36 0,-194 36-16,599-70 15,-17 17 1,423-35 0,-211 35-1,828-18 1,-652 36-1,406 0 1,-406 35 0,317 0-1,-176 0 1,-476 0 15,-547 0-31,388 17 0,-477-17 16,266 0-16,-107 0 15,-211 0 17,-88 0-17,-71 0 1,-35-17 0,-18 17-1,18 0 1,17 17-1</inkml:trace>
  <inkml:trace contextRef="#ctx0" brushRef="#br0" timeOffset="110736.14">8431 17057 0,'18'-18'0,"-36"36"0,36-71 0,0 35 16,-18-88-1,0 89-15,-71-1 16,1 18 0,-72 71-1,107-36-15,-53 88 16,35 1 0,53 52-1,35-52 16,71-1-15,-18-52 0,-52-71-16,105 0 15,-18-53 1,18-35 0,-52 17-16</inkml:trace>
  <inkml:trace contextRef="#ctx0" brushRef="#br0" timeOffset="111403.11">9155 17092 0,'17'-53'16,"-34"106"-16,34-123 0,-34 52 16,-36 36-1,-36 87 1,54 1 0,18 18 15,17-107-31,0 54 15,70-36 1,-17-35 0,-18-18-1,-35-17 1,0 18-16,-17-36 16,-36-36-1,35 19 1,36-1-1,52 18 1,36 53 0,-35 36-1,-18 52 1,-53-18 15,0 1-15,-18-18-1,0-35 1,1-18-16,17-18 31,0 0-31,0-17 16,0 17-16,53-52 16,0-18-1,35-1 1,-71 89-16,36 0 15,-17 0-15,16 53 16,-52 18 0,0 35-1,-17-36 1,-36-17 15,53-35-15,53-89 15</inkml:trace>
  <inkml:trace contextRef="#ctx0" brushRef="#br0" timeOffset="111653.91">10160 16827 0,'0'0'0,"0"18"16,-35 17-1,-18 54 1,35 52 0,1-106-16,-1 36 15,0-54-15,1 89 16,17-71 0,35-35-1,18-17 16,-18-19-31</inkml:trace>
  <inkml:trace contextRef="#ctx0" brushRef="#br0" timeOffset="111836.3">9931 17127 0,'-18'0'0,"36"0"15,-54 0-15,19 0 0,34 0 31,54-17-15,35-1 0,53-17-1,-89 35 1</inkml:trace>
  <inkml:trace contextRef="#ctx0" brushRef="#br0" timeOffset="112202.77">10425 17127 0,'-18'0'16,"36"0"-16,-71 36 16,35-19-16,18 1 15,53-18 17,-18-18-32,36-17 15,-18-18 1,-18-17-1,-35 34 1,-35 19 0,-36 34-1,53 1-15,-52 35 16,17 53 0,35-36 15,36 1-16,35-54 1,70 1 0,-87-18-16,52-35 15,18-1-15</inkml:trace>
  <inkml:trace contextRef="#ctx0" brushRef="#br0" timeOffset="112938.81">10848 17022 0,'0'0'15,"0"-36"-15,0 19 0,35 17 16,36 0 0,-18 17-1,17 54 1,-52-1 0,-18 36 15,-18-88-31,-35 35 0,-35-18 15,70-17 17,71-36-1,-35 0-31,53-35 16,52-52-1,-17-19 1,-36 71-1,-70 18 1,-35 123 15,-18-17-15,36-18 0,-1 0-1,18 35-15,53-35 16,17-53 15,36 0-15,18-53-1,-36-18 1,0-70 0,-35-35-1,-53 70 1,18 53-1,-36 71 1,0 52 0,-35 54-1,36-19 1,-1 1 15,18-35-15,0-54-16,35 1 0,18-18 31,36-35-31,-1-53 31</inkml:trace>
  <inkml:trace contextRef="#ctx0" brushRef="#br0" timeOffset="113136.37">11712 17004 0,'18'0'31,"-1"0"-31,19 0 0,17 0 16,-36 0-16,124 0 16,-35-35-1,-53 17 1</inkml:trace>
  <inkml:trace contextRef="#ctx0" brushRef="#br0" timeOffset="114102.2">13017 16916 0,'0'-18'0,"0"36"0,0-54 16,0-34 0,-17 70-16,-1 0 15,-35 0 1,-53 106-1,18-18 1,18 53 0,52-53-1,18-53-15,35 36 16,54-71 15,122 0-31,-34-35 31,52-53-15,-106-1 0,1-105-1,-107 53 1,-17 18 0,0 87-1,-35 36 1,-18 71-1,53-36-15,-53 142 16,36-54 0,17 1-1,0-54 1,35 1 0,53-71 15,18-18-16,0-35-15,0-17 32,-53-1-17,-36 1 1,-17 87 15,-17 1-31,-1-1 16,0 19-16,1 34 15,-1-34 1,18-1 0,35-35-1,-17 0-15,70-35 16,-35-1 0</inkml:trace>
  <inkml:trace contextRef="#ctx0" brushRef="#br0" timeOffset="114452.74">14146 16739 0,'0'0'0,"-17"0"0,-1 0 0,-17 0 16,35 36-16,0-19 31,0 1-31,35-18 16,18 0-1,18-18 1,-71 1-16,17-19 16,-34-17-1,-36 36 1,-18 17 0,18 17-1,36 1 1,-1 53-1,18-19 1,53 37 0,17-54-16,-34-17 15</inkml:trace>
  <inkml:trace contextRef="#ctx0" brushRef="#br0" timeOffset="115268.95">14676 16757 0,'0'0'16,"-18"-18"-16,0 18 0,-35 0 15,36 18-15,-71 70 16,52 0 0,19 36 15,17-36-31,35-17 31,35-36-15,72-35-1,-54-35-15,18-36 32,-36-17-17,-17-89 1,-18 36-1,-17 0 1,-18 106 0,0 53-1,-18 52 1,1 71 0,-1-35-1,-17 53 1,17-106-1,18-36 17,0-34-1,0-1-31,53-35 16,18 0-1,-54 36-15,71-54 16,18 36-1,-53 35 1,-70 17 15,-1 1-31,0 0 0,-52-1 16,-1 19 0,1 17 15,52-18-16,0 18 1,18-36 0,18 1-16,35 0 15,0-1 1,17 1 0,1-18-1,52-18 1,-34-17-1</inkml:trace>
  <inkml:trace contextRef="#ctx0" brushRef="#br0" timeOffset="115569.02">15893 16581 0,'0'0'0,"-18"0"16,0 0-1,-35 17 1,-17 89 0,52 0-1,1-71-15,-19 53 0,36 36 32,0-36-17,53-53 1,35 1-1,-17-36 1,35-18 0,-36-35-1</inkml:trace>
  <inkml:trace contextRef="#ctx0" brushRef="#br0" timeOffset="115835.39">16439 16633 0,'0'0'0,"18"0"0,17 0 0,-17 0 0,0 0 15,-1 0-15,19 36 16,-19 70-16,-17-18 31,-70 35-15,17-70-1,17 18 1,1-54 0,0-17-1,0 0-15</inkml:trace>
  <inkml:trace contextRef="#ctx0" brushRef="#br0" timeOffset="24087.76">0 17727 0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7T03:23:14.2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1729 653 0,'1287'-106'156</inkml:trace>
  <inkml:trace contextRef="#ctx0" brushRef="#br0" timeOffset="1.59">2399 635 0,'53'18'109</inkml:trace>
  <inkml:trace contextRef="#ctx0" brushRef="#br0" timeOffset="2.59">2152 635 0,'952'-53'157</inkml:trace>
  <inkml:trace contextRef="#ctx0" brushRef="#br0" timeOffset="284.93">2699 688 0,'0'18'0,"0"-36"0,0 53 15,-18-17-15,18 52 0,-35 89 32,-18-35-17,18-1 1,17-88-16,-53 106 16,36-88-1,35-17 1,35-54 15</inkml:trace>
  <inkml:trace contextRef="#ctx0" brushRef="#br0" timeOffset="736.97">2999 1094 0,'0'17'32,"-36"54"-17,36-54-15,-17 36 16,-19 36 0,36-37-1,71 1 1,0-53-1,34-17 1,-16-36 0,52-18-1,-53 1 1,-71 34-16,1-52 16,-53-18 15,-36 36-16,-70 35-15,53 52 32,-18 54-17,89 17 1,-1-70-16,0 52 0,18-17 31</inkml:trace>
  <inkml:trace contextRef="#ctx0" brushRef="#br0" timeOffset="1385.44">4780 952 0,'0'18'16,"0"88"-1,0-71-15,-18 18 0,18-18 16,0 18-16,-35 141 16,-18-17-1,-17 87 1,-1-70-1,18 53 1,18-35 0,35-106-1,0-89 1,0-34 0,18-107-1,17 54 1</inkml:trace>
  <inkml:trace contextRef="#ctx0" brushRef="#br0" timeOffset="1751.04">4604 1164 0,'-18'-17'0,"36"34"0,-36-70 16,18 18-16,0-18 0,0 18 15,53-53 1,53 17 0,88 36-1,-53 17 1,-106 36-16,89 105 16,-124 1-1,-53 34 16,-35-87-15,-36 17-16,36-70 31,70-1-31,1-17 16,34-52 15,19 16-31</inkml:trace>
  <inkml:trace contextRef="#ctx0" brushRef="#br0" timeOffset="2133.46">5362 1199 0,'0'0'0,"18"0"16,17 0-1,18-17 17,-35-1-32,52-35 15,18-35 1,-70 35 0,-36-17-1,-70 70 1,0 52-1,53 54 1,35 35 0,0-52-1,17-1 1,36-71 0,-35 1-16,88-18 15,-53 0 1</inkml:trace>
  <inkml:trace contextRef="#ctx0" brushRef="#br0" timeOffset="2533.63">5944 1076 0,'0'-18'0,"0"36"0,0-53 16,0 17-16,0-17 15,36-18 1,-19 35-16,54 1 16,-1 17-1,36 70 1,-71 18 0,-35 36-1,0-54 1,-35-17-1,35-35 1,-35 0 0,35-36 15,0 0-31,0-35 16,18-35-1,17 18 1,-18 34-16,36-52 15,0 53-15</inkml:trace>
  <inkml:trace contextRef="#ctx0" brushRef="#br0" timeOffset="3617.23">6685 1111 0,'0'0'16,"18"18"-16,-1-18 15,36 0-15,0 0 32,53-53-17,-71 35-15,1-17 16,-1 0-16,0-71 16,-35 35-1,0-17 1,-17 88-1,-1 18 1,-17 70 0,35-53-16,-36 159 15,1-17 1,-35 105 0,17-17-1,0 87 1,17 36-1,36-299 1,-35 175-16,17 18 16,1-105-1,17-54 17,53-123-17,35-35 1,-53 17-16,124-158 15,17-36 1,-70 1 0,-35-89-1,-71 88 1,-106-105 0,-18 158-1,-87 35 1,52 54-1,124 52 17,52-17-17,107-36 1,70-17 0,-53 18-1,18-54 1,-89 54-1,-70 17 1,0 35 0,-17 36-1,-19 52 1,1 36 0,17-18-1,18 18 1,0-53-1,0-35-15,89-1 32,-1-17-17,18-35-15,-18-18 32,0-35-17,-88 70-15,0-70 16,-35-35-1,-36 87 1,-35 36 0,36 18-1,17 52 1,53-17 0,18 0-1</inkml:trace>
  <inkml:trace contextRef="#ctx0" brushRef="#br0" timeOffset="4066.86">7832 1199 0,'0'0'0,"0"-17"0,0-1 16,17-35-1,54 36 1,-36 17-16,36 0 16,52 35-1,-52 53 1,-54 0 0,-17 0-1,-53-17 1,18-71 15,35 18-31,-17-18 16,17-18-1,0-35 1,17 0 0,36-53-1,-35 71-15,52-35 16,18-1-1,-17 36 1,17 17 0,-70 18-16</inkml:trace>
  <inkml:trace contextRef="#ctx0" brushRef="#br0" timeOffset="4650.43">8608 1058 0,'0'36'0,"0"-1"0,0 35 16,-18 36 15,0 0-16,1-53-15,70-476 16,-106 864-16,106-865 16,-106 865-16,53-458 31,0-1-31,0 0 16,0-52-1,53-1 1,53-52-1,17 17 1,-35 88 0,-52 18-16,69 36 15,-52 34 1,-17 36 0,-19-35 15,-17-19-31,-70-52 31,52 0-31,0 0 16,1 0-1,-1-52 1,71-37-16,18 1 31,87-53-15,-122 106-16,87-36 15,36 71 1,-71 71 0,-53 70-1,-35-35 1,-70 0 0,17-36-1,0-70 1</inkml:trace>
  <inkml:trace contextRef="#ctx0" brushRef="#br0" timeOffset="5699.93">11659 917 0,'0'0'0,"-17"-17"0,17-1 0,0 0 0,-53 36 31,35 0-31,-17 87 16,-18 37 0,-35 52-1,52-159-15,-52 71 31,-53-1-15,71-87-16,34-36 31,19-34-15,17 34-16,0-106 0,17 1 31,36-89-15,0 89-1,-18 52 1,-17 124 0,-18-35-16,0 158 15,35-35 1,1 36 0,52-54-1,-18-70 1,54-53 15,-89 0-31,89-53 16,52-35-1,-53 0 1,-52-89-16,-71 1 31,-35-36-15,17 159-16,-88-35 15,-70 53 1,52 53 0,-17 123-1,106 0 1,35 35 0,35-88-1,1-52-15,52 17 16,18-36 15,70-17-31,-17-35 31,-106 35-31</inkml:trace>
  <inkml:trace contextRef="#ctx0" brushRef="#br0" timeOffset="6149.76">12330 1252 0,'0'0'16,"-18"0"-16,0 0 15,1 0-15,17-35 16,0-18 0,35 0-1,35-17 1,1 52-1,-53 18-15,70 53 16,-35 35 15,-36 36-15,-17-19 0,-17-52-1,-36-17 1,18-19-1,-1-17 1,36-35 0,0-36-1,36-34 1,17 34 0,-18 53-16,35-52 15,89-1 16,-124 71-31</inkml:trace>
  <inkml:trace contextRef="#ctx0" brushRef="#br0" timeOffset="6666.8">13282 1147 0,'0'-18'46,"0"0"-30,-18 18-16,-17-35 16,18 35-16,-36 0 15,35 0-15,-88 71 16,18-1 0,17 54-1,54-36 1,17-18-1,0-52 1,53 0 0,52-18-1,1-36 1,-17-17 0,-19-17-1,-52-1 1,-1 36-16,-17-36 15,0 54-15,0-18 16,0 123 15,-17 0-15,17-70-16,0 52 16,0 1-1,88-36 1,-18-35 15,72 0-31</inkml:trace>
  <inkml:trace contextRef="#ctx0" brushRef="#br0" timeOffset="7317.18">13952 1235 0,'0'-36'0,"0"72"0,0-124 16,-35 52-1,-71 54 1,18 35 0,0 53-1,70-89-15,1 54 16,17-1 0,35-34-1,18-36 1,35 0-1,0-53 1,0 0 15,-70-18-15,0 54 0,-18-1-1,0 53 1,0 53-1,0-52-15,-18 70 16,18 105 0,0 19-1,0-54 1,18 71 0,-1 0-1,-17-177 1,-53 71-16,-52-17 31,-54-89-31,35-35 16,-70-35 15,-17-89-31,69-52 31,90-36-15,52 36-1,35-18 1,88 18 0,-87 123-16</inkml:trace>
  <inkml:trace contextRef="#ctx0" brushRef="#br0" timeOffset="8718.36">14587 1164 0,'0'-17'15,"0"34"-15,18-52 0,-18 0 16,0-18 0,0-18-1,-35 53 1,-53 18-1,70 18-15,-70 53 16,-18 70 0,53-35-1,53-18 1,0-35 0,35-53-1,-17 0-15,70 0 16,-17-36 15,17-34-31,-53-18 31,-17-18-15,-18 53-16,0 71 31,-18 70-15,18-18-1,0 36 1,18-71 0,52 1-1,-52-36-15,52 0 16,19-36 0,-1-34-1,-53-1 1,0-34-1,-35 69 1,0 54 15,0 52-15,-35 36 0,17-35-1,1-1 1,34-70 15,1-35-15,35 0-1,0-53 1,18 35 0,-54 35-16,36-17 15,-18 35 1,1 35 15,-1 18-31,18 18 16,70-19 15,-35-16-15,-52-36-16,105 0 15,-18 0 1,-17-36-1,-35-16 1,-71-37 0,-18-34-1,-35 35 1,-35 70 0,35 53-1,-53 89 16,89-71-15,17 53-16,0-89 0,0 18 16,70-17 15,-17-18-15,18-18-1,-1-52 1,-17-18-1,35-124 1,-52 36 0,-1 17-1,-35 88 1,-18 160 15,1-37-15,-19 142-16,36-52 15,0 16 17,36-69-17,16-54 1,37-35-16</inkml:trace>
  <inkml:trace contextRef="#ctx0" brushRef="#br0" timeOffset="9560.98">17074 935 0,'0'0'16,"-17"-18"-16,-1 1 0,1-1 0,-19-17 16,19-1-1,-19-17 1,36 71 0,0 123-1,-17 18 1,-36 35-1,-18-88 1,54-71-16,-54 53 16,36-70-1,-1-18 1,1 0 0,35-53-1,0-70 1,0 17-1,53-18 1,-35 89 15,17 70-15,0 53 0,-35-52-16,36 87 15,16-35 1,19-35-1,17-35 1,53-18 0,-35-53-1,35-53 1,-88-17 0,-35-107-1,-18 72 16,-71-1-31,36 141 16,-18 1-16,18 17 0,-106 35 31,70 71-15,18 70 0,53-52-1,36-1 1,34-70-1,-35-53-15,106 18 16,-35-18 0,-35 0-16</inkml:trace>
  <inkml:trace contextRef="#ctx0" brushRef="#br0" timeOffset="10599.27">17621 1288 0,'0'-18'0,"0"0"0,-17-17 15,-1 0 1,36-36 15,35 1-15,-18 52-16,71-17 16,-36 35-1,-17 88 1,-35 18-1,-18 0 1,0-36 0,-18 1-1,0-71-15,1 0 16,-1 0 0,18-53 15,0 35-16,18-52-15,35-19 16,53-34 15,17 52-15,1 36 0,17 17-1,-71 18 1,-52 71-1,-18-53-15,-35 70 16,-54 53 0,19-35-1,52-53 1,18-36 0,35-17-1,89 0 16,-54-35-31,-17-53 16,-53 0 15,0-18-15,-53 53 0,36 35-16,-1 18 15,1 0 1,52 0-1,53-17 1,71-1 0,-53 0-1,35 18 1,-106 18 0,-35 70-1,0 0 1,0 54-1,0-19 1,0 124 0,0-88-1,-35 17 17,-36-17-17,18-53 1,18-18-1,35-35 1,0-88 15,0 17-15,0-35-16,18 18 0</inkml:trace>
  <inkml:trace contextRef="#ctx0" brushRef="#br0" timeOffset="10899.91">19032 1323 0,'0'-53'0,"0"106"0,0-141 0,-17 70 0,17-17 16,0-53 0,35-1-1,36 72 1,34 34-1,-52 36 1,-53 71 0,0-54-1,-17-34-15,-54 34 16,18-52 0,-35-1-1,0-17 1,70 0-1</inkml:trace>
  <inkml:trace contextRef="#ctx0" brushRef="#br0" timeOffset="11900.97">2734 2240 0,'0'0'16,"53"-18"15,-35 18-31,-1 0 0,54 0 16,70 0-1,123 18 1,54-18-1,440 0 1,-193 0 0,299 0-1,-158 0 1,334-35 0,-211 17-1,389 1 1,-901-1-1,653 0 1,388 18-16,-17 0 16,-353 0 15,282 0-15,-106 0-16,-88 0 31,-371-17-16,107 17 1,-354 0 0,36 0-1,-264 0 1,-177 0-16,70 0 16,-141 0 15,1 0-16,-124 0-15</inkml:trace>
  <inkml:trace contextRef="#ctx0" brushRef="#br0" timeOffset="13294.2">6950 3387 0,'0'0'0,"0"-53"16,0 35-16,0 36 47,0 35-31,0-18-16,-53 88 15,-53 54 1,-18-18-1,19-71 1,16-35 0,54-36-1,18-70 1,17-35 0,52 0-1,-16 0 1,-1 17 15,0 54-31,1 70 31,16 35-15,1 0 0,18 0-1,-18-35 1,70-53-1,18-35 1,18-53 0,-53-18-1,-71 0 1,-35-53 0,-70 18-1,-54 18 1,89 105-16,-71 18 31,-35 88-31,88 18 31,53 35-15,53-17 0,53-54-1,17-52 1,-34-18-1,16-18 1,-34 18-16</inkml:trace>
  <inkml:trace contextRef="#ctx0" brushRef="#br0" timeOffset="13744.01">7638 3722 0,'-18'0'16,"36"0"-16,-54 0 0,36-18 16,0 1-16,0-19 15,18-34 17,35 34-17,17 36 1,19 36-1,-19 34 1,-52-52-16,35 105 16,-53-52-1,0 17 1,-18-53 0,-17-35-1,17-17 1,1-36-1,17-18 17,0 1-17,88-36 1,0 35 0,35 18-1,-105 53-15,53 0 0</inkml:trace>
  <inkml:trace contextRef="#ctx0" brushRef="#br0" timeOffset="14315.37">8767 3792 0,'0'0'0,"17"0"0,1 0 0,-1 0 15,1 0-15,17-53 16,-35 1-1,0-37 17,-17 72-32,-54-54 0,-52 36 31,-1 35-15,36 70-1,17 36 1,54 0-1,-1 18 1,18-107-16,0 71 16,53-35-1,53-53 1,0-35 0,17-36-1,-35 1 1,-52 52-1,34-88-15,-52 18 16,-18 71 0,0 52 31,0-17-47,-18 52 15,18-52-15,-17 52 16,17 36-1,53-35 1,17-36 0,18-35-1</inkml:trace>
  <inkml:trace contextRef="#ctx0" brushRef="#br0" timeOffset="14982.35">9560 3651 0,'0'0'16,"0"-17"-16,0-19 0,0 19 16,-35 17-1,-88 0 1,52 53 0,-35 52-1,71-16-15,35-19 31,17-17-15,54-53 0,35 0-1,-18-53 1,-17 0 0,-36-17-1,0 17 1,-35 35-1,0 36 17,0 17-17,0-17-15,0 70 16,0 18 0,0 88-1,0-124-15,18 160 16,-18-54-1,0 89 1,17-1 0,-17-123-1,-88 0 1,-106-88 0,53-53-1,-71-88 1,1-53-1,70-18 17,17-52-17,124 158-15,0-88 16,71-36 0,-36 142-16</inkml:trace>
  <inkml:trace contextRef="#ctx0" brushRef="#br0" timeOffset="16114.99">10301 3898 0,'0'0'0,"0"-17"31,18-1-31,-18 0 16,0-17-1,0-18 1,-36-17 0,-52-1-1,71 53-15,-72 1 16,1 17 0,71 0-16,-107 88 15,71 0 1,18 18-1,35-18 17,70-53-17,-52-35-15,106 0 16,-19-35 0,37-18-1,-54-35 1,-53 35-1,-35-35 1,0 70-16,0 36 31,0 0-31,0 17 16,0 35 0,0 19-1,35-19 1,36-70 15,52 0-15,1-35-1,17-36 1,-35-17 0,-106 18-1,0 52-15,0-17 16,-36 70 15,19-17-31,-18 34 16,-1 19-1,19 0 1,-1-54-16,0 18 16,18-17-1,0-53 16,18 17-15,35-35-16,17-17 16,19-18 15,-1 35-15,-53 53-1,0 53 1,1 35-1,-36-18 1,17 18 0,-17-70-16,36 35 15,34-18 1,1-35 0,-54 0-16</inkml:trace>
  <inkml:trace contextRef="#ctx0" brushRef="#br0" timeOffset="16665.18">11994 3775 0,'18'-18'0,"-36"36"0,36-54 16,-18 19-16,0-36 16,-35 18-1,17 17-15,-70 0 16,17 18-1,-34 53 1,16 53 0,19-18-1,35 18 1,35-18 0,0-70-16,0 0 15,70-18 1,1-18-1,52-53 1,1-34 15,-19-37-15,1-34 0,-53 53-1,-53 17 1,-17 88-1,-36 53 1,35 1-16,-35 87 16,35-88-16,-17 107 15,18-1 1,17-18 0,52-70-1,19 0 1,-18-53-1,-18 0 1</inkml:trace>
  <inkml:trace contextRef="#ctx0" brushRef="#br0" timeOffset="18048.43">12841 3916 0,'0'-35'31,"0"17"-31,0-17 15,-18-36 1,-17 1 0,18 52-1,-54-35 1,0 53 0,-34 18-1,-1 87 1,53 1-1,35 53 1,18-36 0,35-52-1,36-53 1,17-36 0,18-53-1,18-52 1,-36 17-1,-71 71 1,72-141-16,-54 34 16,-18-16 15,-17 87-15,-52 124-1,52-35 1,-18 105-1,-35 18 1,35-35 0,1 18-1,52-36 1,18-35 0,-18-53-16,71 0 15,-18-18 1,18-35-1,0-35 1,-36-18 15,-52 36-15,-18 52-16,0-17 16,-70 35-1,17 70-15,35-17 31,18 18-15,0-18 0,71 17-1,-36-52 1,18-18 0,0 0-1,17-36 1,36-16-1,-88 34 1,88-53 0,-54 18-1,-16 18-15,-72 53 47,19-1-47,-18 36 16,17-17-16,-17 17 15,35 35 1,0-18 0,53-34-1,-36-36-15,71 0 16,1-36 0,16-17-1,-52-17 1,-35-36-1,-18 0 17,-35 53-32,17 36 0,-70-1 31,70 18-31,-70 18 16,0 52-1,88 1 1,0-36-1,88-17 1,-53-18-16,36 0 0</inkml:trace>
  <inkml:trace contextRef="#ctx0" brushRef="#br0" timeOffset="18384.68">14552 3634 0,'0'0'0,"0"-18"0,0 36 15,0 35 1,-18-18-16,-17 35 16,-18 71 15,0 53-15,18-17-16,17 70 31,1-177-31,-19 142 15,-34 53 1,35-89 0,-1-105-1,36-107 17,0 19-32,18-1 0,17-88 15,18-53 1</inkml:trace>
  <inkml:trace contextRef="#ctx0" brushRef="#br0" timeOffset="18697.97">14676 3616 0,'0'0'0,"0"-35"0,0 17 0,0 0 0,0 1 0,0-1 16,52-17-1,37 35 1,-19 17 0,-35 1-16,18 70 15,-35 18 1,-89-35 0,-52-1-1,35-34 1,17-1-1,54-35 1,52-18 15</inkml:trace>
  <inkml:trace contextRef="#ctx0" brushRef="#br0" timeOffset="18965.64">15628 3457 0,'0'0'0,"-18"0"31,1 18-31,-89 70 16,88-53-16,-70 89 15,53-36 1,35 18-1,53-53 1,70-18 15,18-35-15,-105 0-16,17-18 16</inkml:trace>
  <inkml:trace contextRef="#ctx0" brushRef="#br0" timeOffset="19199.58">16175 3422 0,'0'0'0,"17"0"0,1 0 15,0 0-15,35 18 16,0 34 0,-18 72-1,-35-36 1,-18 18-1,1-71 1,-72 36-16,1-18 16,0-18-1</inkml:trace>
  <inkml:trace contextRef="#ctx0" brushRef="#br0" timeOffset="19783.78">3104 5874 0,'0'0'0,"-17"0"0,-1 0 16,18 17-16,-17 36 15,17-35-15,-18 141 32,-17-18-32,17 35 31,0-70-31,18-35 31,53-124 0,-53 35-31,18-17 0</inkml:trace>
  <inkml:trace contextRef="#ctx0" brushRef="#br0" timeOffset="20015.09">3087 6068 0,'0'-18'0,"0"36"0,0-106 16,17 70-1,1 18-15,0 0 0,17 35 16,53 89-1,18 17 1,-35-18 0,-19 18-1,1-52 17,0-89-17,-17-36 1,17-34-1</inkml:trace>
  <inkml:trace contextRef="#ctx0" brushRef="#br0" timeOffset="20247.91">3775 5927 0,'0'-36'0,"0"72"0,0-89 16,0 35-16,0 0 0,-53 36 15,0 123 1,18-17-1,17-71-15,0 105 32,18-52-32,0-18 31,71-70-15,17-36-1,-53 1-15</inkml:trace>
  <inkml:trace contextRef="#ctx0" brushRef="#br0" timeOffset="20664.55">4163 6085 0,'0'0'15,"-18"0"1,-17 18 0,17 0-16,-52 88 15,34-1 1,19 36-1,34-35 1,54-53 0,35-53-1,35-35 17,0-71-17,-106 18-15,-17-36 31,-124 1-15,18 52 0,70 54-16,-88 17 15,53 35 1,1 36 0,52-18-1,17-1 1,54-34-1,-18-18 1</inkml:trace>
  <inkml:trace contextRef="#ctx0" brushRef="#br0" timeOffset="20931.65">5009 5838 0,'0'-17'16,"18"17"-16,-18 70 31,-18-52-31,18 17 16,-35 89-1,0-18 1,0 17 0,35-88-16,0 36 15,0-1 1,35-70-1,-17 0 1,17-52 0</inkml:trace>
  <inkml:trace contextRef="#ctx0" brushRef="#br0" timeOffset="21148.13">4921 6138 0,'-17'0'15,"17"18"32,17-18-31,19 0-16,52 0 16,-18-18-1,-52 18-15,52-35 16,-52 35-16</inkml:trace>
  <inkml:trace contextRef="#ctx0" brushRef="#br0" timeOffset="21547.93">5292 6156 0,'0'18'16,"0"-36"-16,0 53 15,17-35 1,1 0-16,17 0 15,53 0 1,18-35 0,-53 0-1,-53-36 1,0 18 0,-88 36-1,17 34 1,18 36-1,1 35 17,34 1-17,0-1-15,36 0 32,52-53-32,54-35 31,-18 0-16,17-35 1,-17-18 0</inkml:trace>
  <inkml:trace contextRef="#ctx0" brushRef="#br0" timeOffset="21757.73">6385 5997 0,'0'18'94,"0"-1"-78,0 1-16,0 0 0</inkml:trace>
  <inkml:trace contextRef="#ctx0" brushRef="#br0" timeOffset="21924.74">6350 6350 0,'0'0'0,"-18"0"0,1 18 16,17-1-16</inkml:trace>
  <inkml:trace contextRef="#ctx0" brushRef="#br0" timeOffset="22914.08">2258 6932 0,'-36'0'0,"72"0"0,-89 0 0,0 0 32,53 18-17,53-1 1,176 1 0,71-18-1,212 0-15,-371 0 16,335 0-1,247-18-15,71-17 32,-53 0-17,-265 17 1,-53 1 0,-246 17-1,-160 0 1,-123 0-1,-35 0 1</inkml:trace>
  <inkml:trace contextRef="#ctx0" brushRef="#br0" timeOffset="23364.84">1711 7620 0,'0'0'0,"0"-18"0,0-17 31,0 141-15,0-71-1,0 18-15,-18 53 16,-35 123-1,18-176-15,-18 106 16,36-53 0,17-71-1,0-88 17,0 35-32,17-17 15</inkml:trace>
  <inkml:trace contextRef="#ctx0" brushRef="#br0" timeOffset="23850.28">1535 8008 0,'0'-88'16,"0"176"0,0-211-16,-18 87 0,18-17 0,-18-35 15,54 18 17,69 52-17,-16 18-15,34 71 31,-105-1-15,-54 18 0,1-52-16,-53 16 15,-18 1 1,88-53 0,18-17-1,36-19 1,87 19-1,-35 17 1,-52 17 0,105 89-16,-88-17 31,-71 34-15,-70-35-16,-71 0 15,124-70 1,-89 0-1,1-18 1,70-18 0,53-53-1,18 1 1,123-36 0</inkml:trace>
  <inkml:trace contextRef="#ctx0" brushRef="#br0" timeOffset="24465.68">2293 7973 0,'0'0'15,"18"17"-15,-18 1 0,0 0 0,0 70 16,0-53 0,0-17-16,-18 70 15,18-17 1,18-19-1,70-34 1,0-53 0,71-71-1,-124 71-15,71-53 16,-53-36 0,-36 53-1,-17 54 1,0 70 15,0-18-31,0 0 16,0 71-16,0 53 31,0 53-15,0-1-1,0 89-15,36 35 31,-1-17-15,-35-89 0,-53-105-1,-17-107 1,-89-34 0,18-54-1,-89-158 1,142 35-1,71-124 1,87 1 0,71 105 15,36 36-31</inkml:trace>
  <inkml:trace contextRef="#ctx0" brushRef="#br0" timeOffset="25844.2">4216 8273 0,'-18'0'16,"0"0"-16,18-18 31,0-35-31,0-35 32,18-36-17,-18 36 1,0 71-16,-71-1 15,54 18-15,-54 0 16,-52 106 0,35 53-1,70-36 1,18 0 0,88-52-1,0-71 1,36-71-1,-1-17 17,18-70-17,-88-37 1,-53 54 0,-53-53-1,18 177 1,0 52-1,17 106 1,18 0 0,0 36-1,0-124-15,36 35 16,52 0 0,35-70-1,-35-36 1,53-53-1,-70-17 1,-36 71-16,1-107 16,-36 18 15,-18 106-15,-53 0-1,18 88 1,53 18-1,0 35 1,18-70 0,106-53-1,17-18 1,0-53 0,35-71-1,-123 71-15,88-88 16,-105 18-1,-36-18 1,0 70 0,-18 71-1,0 71 17,-35 123-17,18 0 1,-18 105-1,0 54 1,36-71 0,17 107-1,0-301-15,0 282 16,17-158 0,36-53-1,0-142 1,53-123-1,17-52 1,-87 105-16,105-247 16,-88-18-1,-53 89 17,-106-53-17,-53 52 1,18 125-16,106 87 15,-71-35 1,88 53-16,-17-18 16,123-17 15,-53 35-31,1-17 0</inkml:trace>
  <inkml:trace contextRef="#ctx0" brushRef="#br0" timeOffset="27247.38">6174 7920 0,'0'-35'16,"0"70"-16,0-106 15,-18-17-15,-53 53 32,54 17-32,-36 18 15,-35 71 1,-1 52-1,37 1 1,16-1 0,36-52-1,53-71 1,35-36 0,18-34-1,-18-1 1,-17-35-1,-71 18 1,0 106 31,0 70-47,0-70 16,0 35-16,0 53 31,0-18-16,18-71-15,35 1 16,17-18 0,36-71-1,-18 19 1,0-54 0,-52 0-1,-1 35 1,-53 107 15,1 34-15,17 36-1,0-88 1,0 52-16,52-35 31,37-17-15,17-53-1,-36-18 1,18-35 0,-52-18-1,-19 35 1,-17 54-16,0-19 16,0 89 15,0-17-31,0 52 15,0 35 1,0-87 0,35 34-16,36 1 31,0-71-15,17 0-1,0-89 1,18-34-16,-53-1 31,-36 72-31,36-125 16,-35 36-1,-18 71 1,0 140 15,-18 36-15,18-53-16,-35 123 15,35-52 1,0 17 0,53-53 15,17-70-15,19-36-16,52-88 31,-71 0-16,19-70 1,-37 0 0,-34 70-1,-18 53 1,-18 106 0,-17 35-1,0 71 1,17-1-1,18-52 1,0-88 0,0 52-16,18-52 15,35 17-15,-18-35 32,18-53-17,-35 36-15</inkml:trace>
  <inkml:trace contextRef="#ctx0" brushRef="#br0" timeOffset="27415.97">8026 7867 0,'0'0'0,"-18"0"16,36 0 0,52 0-1,71-35 1,-35-1-1,-88 36 1</inkml:trace>
  <inkml:trace contextRef="#ctx0" brushRef="#br0" timeOffset="27732.41">9402 7885 0,'-18'-18'0,"36"36"0,-54-36 16,36 0-16,-17 1 16,-1 17-1,18 70 16,0-35-15,0-17-16,0 53 16,0-54 15,0 1-31</inkml:trace>
  <inkml:trace contextRef="#ctx0" brushRef="#br0" timeOffset="27914.86">9419 7655 0,'0'0'0,"0"-17"0,0-1 16,-17 0 0,34 18 15,1 18-31,17-18 15,0 18-15</inkml:trace>
  <inkml:trace contextRef="#ctx0" brushRef="#br0" timeOffset="28313.4">9825 7655 0,'0'36'16,"0"-1"-1,0 35 1,0 1 0,17 35-1,-17-89-15,0 54 16,0-36 0,-17-35-1,17-17 1,0-54-1,0-17 1,88-36 15,36-17-31,52 53 32,-17 106-17,-89 70 1,-35 53-1,-35-18 1,-17-87-16,-18 17 16,17-18-16</inkml:trace>
  <inkml:trace contextRef="#ctx0" brushRef="#br0" timeOffset="29475.5">11959 8079 0,'0'-18'16,"18"0"-16,-1 1 15,1 17-15,70-89 16,-70 72-16,52-71 16,-52-36-1,-36 18 1,-52 53-1,-89 53 1,18 106 0,106-88-16,-71 105 31,53 36-15,35-35-16,36-71 31,70-36-16,53-52 1,-105 17-16,87-52 16,1-36-1,-54-35 1,-52 35 0,-18 18-1,0 70-15,-36 71 31,19-35-31,17 17 0,-18 53 32,1 53-32,17-53 31,70 1-15,36-72-1,17-34-15,1-72 31,-54 19-15,36-89 0,-35-17-1,-36 52 1,-35 89-16,0-36 16,-18 107-1,-34 70 1,16 70-1,19-17 1,17-54 0,0-69-1,70 52-15,36-53 32,35-52-32,18-72 15,-53-16 1,35-54 15,-124 106-31,89-141 16,-88 88-1,-18 71 1,-88 123 0,17 35-1,54-70-15,-36 71 16,53-71-16,0 53 15,17 17 1,71-70 0,18-53-1,0-35 1,-35-1 0</inkml:trace>
  <inkml:trace contextRef="#ctx0" brushRef="#br0" timeOffset="29815.38">15505 7267 0,'0'0'0,"0"-17"0,-53-1 16,53 0-16,-36 18 31,-17 53-15,1 106 0,52-36-1,-36 36 1,1-53-1,17-53 1,-17-18-16,-18-35 16</inkml:trace>
  <inkml:trace contextRef="#ctx0" brushRef="#br0" timeOffset="30642.36">14623 7620 0,'105'0'31,"-69"0"-31,-1 0 0,0 0 16,142 0 0,-124-18-16,176-17 15,35-18 1,-87-35-1,-107 17 1,-52-17 0,-18 18-1,-53 70 1,36 0-16,-54 88 16,18 35-1,-18 36 1,36 0-1,18-71 1,17-17 0,0-19-1,17-104 32,1 52-47,17-53 16,36-36-1,17 1 1,0 35 0,-35 71-1,-18 53 1,-17-19 0,35 37-1,17-36 1,54-36-1,-1-17 1,1-17 0,-1-54-1,-52-35 1,-71 18 15,0-18-15,-88 124-1,17 35-15,1 53 32,52-36-17,18 18 1,0-70-16,53 17 16,0-35-1,35 0 1,-35-17-16</inkml:trace>
  <inkml:trace contextRef="#ctx0" brushRef="#br0" timeOffset="31316.15">17833 7796 0,'18'0'0,"-1"0"0,107-70 31,-107 52-31,36-70 16,-53 17 0,0-17 15,-35 35-15,-36 53-1,36 0-15,-88 89 16,34 16-16,1 36 31,71-35-15,17-35-1,88-54 1,-71-17-16,72 0 16,-1-52-1,18-19 1,-36-17-1,-17-36 1,-53 36 0,0 71-1,-53 69 17,53-34-32,-17 35 0,17 53 31,0-18-16,17-53 1,1-35-16,52 18 16,-52-18-16,106 0 15</inkml:trace>
  <inkml:trace contextRef="#ctx0" brushRef="#br0" timeOffset="31575.48">18768 7391 0,'0'-18'16,"0"36"-16,0-54 0,-18 36 16,0 0-16,1 0 0,-54 71 31,54-36-31,-36 18 0,-18 88 31,54-105-31,-1 69 16,18-34-1,88-36 1,18-17 0,35-36-1,-35-35 1</inkml:trace>
  <inkml:trace contextRef="#ctx0" brushRef="#br0" timeOffset="31848.04">19332 7038 0,'0'-18'0,"0"36"0,-17-36 0,-1 18 15,18 18-15,-35 0 16,-36 123 0,18 0-1,0 53 1,18-35-1,35-71 1,0 0 0,71-88-1,-1 0 1,36-53 0</inkml:trace>
  <inkml:trace contextRef="#ctx0" brushRef="#br0" timeOffset="32080.2">19791 7408 0,'-53'89'31,"35"-54"-31,-70 71 31,70-89-31,-52 71 16,52-35-1,18-17 1,71-36 0,35-18-1,35-17 1</inkml:trace>
  <inkml:trace contextRef="#ctx0" brushRef="#br0" timeOffset="32730.54">20161 7497 0,'0'0'0,"-17"17"16,-36 36 0,17 18-1,36-54 1,-35 54-16,35-18 31,0-18-31,18-35 31,-1 0-15,1-53 0,0 0-1,35-53 1,17 1 0,1 52-1,52 17 1,-105 36-16,70 18 15,-17 70 1,-54 0 0,-17-17-1,-35-1 1,-18-34 15,35-36-31,1 0 31,17-36-15,17-16 0,107-54-1,-18 18 1,70-1 0,-70 107-1,-88 53 1,-18 17-1,0-18 1,-36 18 15,19-70-31,17 17 0,17-35 32</inkml:trace>
  <inkml:trace contextRef="#ctx0" brushRef="#br0" timeOffset="33125.72">21643 7444 0,'0'-18'0,"0"36"0,0-107 16,-53 72 0,0 17-1,-53 70 1,89-70-16,-19 53 15,19 18 1,87-54 0,1 19-1,35 17 17,-89-36-32,19 19 15,-19-1 1,-105 18-1,-18-53 1,18 17 0,-36-17-1,72 0 1,-1-17 0,53-1-16,-53-52 15,35 52-15</inkml:trace>
  <inkml:trace contextRef="#ctx0" brushRef="#br0" timeOffset="33296.33">20814 6897 0,'-18'0'0,"36"0"0,-53-18 15,17 18-15,-17 0 16,-36 0-16</inkml:trace>
  <inkml:trace contextRef="#ctx0" brushRef="#br0" timeOffset="33529.96">18803 7091 0,'0'0'0,"176"0"31,-123 0-15,159 0-1,17 0 1,-140 0-16,105 0 15,-177 0-15</inkml:trace>
  <inkml:trace contextRef="#ctx0" brushRef="#br0" timeOffset="34896.86">7003 9137 0,'0'-18'0,"0"36"0,0-53 16,0 17 15,0 36-31,0-1 16,0 19-16,0 69 15,-53 54 1,17-53 0,19 17 15,17-87-15,17-54-1,72-52-15,-1-54 31,-35 36-15,0 0 0,-53 70-16,35 0 15,-17 36 1,-1 53 0,1-1-1,-18 36 1,53 0-1,-36-89-15,36 1 16,71-18 15,35-70-31,-54-1 32,1-52-17,-53-19 1,-53 107-16,0-53 15,0 17-15,-18 124 47,18-35-47,-17 70 16,17 18 0,0-71-16,0 71 15,53-18 1,35-52-1,35-36 1,19-71 0,-54 0-1,-53 54 1,71-107 0,-89 36-1,-17 0 1,-70 88-1,17 53 1,0 70 0,53-105-16,0 105 15,0-52 1,71 0 0,34-54-1,1-17 1,18-53-1</inkml:trace>
  <inkml:trace contextRef="#ctx0" brushRef="#br0" timeOffset="36479.89">9719 9349 0,'-35'0'0,"70"0"0,-88 0 0,-17-53 32,70 35-32,0 0 0,0-35 15,0 36-15,35-71 16,71 17-1,52 71 1,-52 35 0,-18 89-1,-70-1 17,-18-17-32,-18-35 31,1-36-16,17-17 1,0-54 0,0 19-16,0-36 15,35-71 1,18 1 0,0 52-1,17 1 1,-34 70-1,-1 70 1,-17 54 0,-1-18-1,-17-36 1,53 1 0,0-36 15,53-35-16,35-53 1,-17-17-16,-1-36 31,-52-35-15,-71 70 0,0 36-16,-18 17 15,-53 36 1,36 52-1,0 36 1,0-18 0,35 1-1,88-1 17,18-71-32,70-17 31,0-35-16,-70-18 1,18-53 0,-89 18-1,-35 53-15,0-36 16,0 18 0,-35 53-1,-18 53 1,17 35-1,36-52-15,0 70 16,0-53 0,71 17 15,52-52-15,54-18-1,-1-18 1,54-52-1,-125-19 1,-69 1 0,-36-18-1,-36 36 1,-17 70 0,36 0-16,-54 53 15,36-36-15,-53 71 16,0 36-1,52-18 1,36-53 0,71-36 15,52-34-15,-17-54-1,-35 1-15,-1-72 31,-34-16-15,-19-19 0,-17 124-16,0-35 15,0 71 1,0 105 0,-17 71-1,-1-18 1,18 17-1,18-34 1,-1-89-16,36 0 16,18-17 15,17-18-15,-35-35-16</inkml:trace>
  <inkml:trace contextRef="#ctx0" brushRef="#br0" timeOffset="38964.54">14023 8802 0,'0'0'0,"0"-18"0,0 1 15,0-54 17,-18 53-32,-35 18 15,0 18 1,-17 123-1,52-106-15,-35 106 16,36 53 0,17-52-1,17-72 17,124-17-17,53-53-15,-35 0 16,-106 0-1,141-70 1,-35-19 0,-89 1-1,-52-53 1,-18 53 0,-35 35-1,-53 71 1,-36 87-1,36-16 1,0 16 0,88-16 15,35-19-15,71-70-1,17 0 1,-52-53-1,-1-35 1,-34 0 0,-36 53-16,17-36 15,-17 53-15,0-17 16,0 53 0,-35 70-1,0 18 1,35-36-1,0 1 1,0-53-16,70 17 16,1-35-1,70-18 17,-17-35-17,-36-17 1,-71 52-16,54-88 15,-53 53-15,17-53 16,-18-17 0,1 88-1,-71 123 17,36-53-32,-1 53 15,0-52-15,18 52 16,0 0-1,36-17 1,34-54 0,36-17-1,-18 0 1,-53-17 0,54-72-1,16-34 1,-69-18-1,-19-18 1,1 71-16,-18 70 31,-71 106-15,36 36 0,18 35-1,17-18 1,0-71-1,17-17 1,1-53-16,52 0 16,-17 0 15,53-70-31</inkml:trace>
  <inkml:trace contextRef="#ctx0" brushRef="#br0" timeOffset="39414.43">17092 8767 0,'0'-18'0,"0"36"0,0-54 16,0 19-16,35-72 15,18 36 17,-35 1-32,-18 69 31,-53 89-16,-53 123 1,0-35 0,-52 71-1,105-212-15,-71 141 16,-17 18 0,71-89-1,70-105 1,105-71-1,-69 35-15,52-52 16</inkml:trace>
  <inkml:trace contextRef="#ctx0" brushRef="#br0" timeOffset="40473.57">17674 8872 0,'0'0'0,"0"18"31,0 0-31,-35 70 16,0 18-1,-1 17 1,36-52 0,0-54-16,18 1 15,88-18 1,0-35-1,-36-36 1,1-35 0,-36 0 15,0 18-31,-35 71 16,0-1-16,0 71 31,-35 53-16,17-36 1,18 36 0,36-35-1,-19-54-15,54-17 16,70 0 0,35-35-1,-35-18 1,1-70-1,-72-1 1,-70 107-16,0-89 16,-53 88-1,18 53 17,35 71-17,0-35 1,53 17-1,-36-70-15,19 34 16,-36-34 0,-36-18 15,1-35-15,18 35-16,-36-18 15,35 1-15,-17 17 16,35 35-1,17 0 1,36-17 0,53-1 15,18-17-31,52-17 31,0-54-15,-35-17-1,-52 0-15,-72-18 16,-17 71 15,-106 70-15,1 88 0,87-34-1,18-19 1,88-35-1,0-35 1,-35 0-16,106-52 16,-18-1-1,-106 35 1,-35 0 0</inkml:trace>
  <inkml:trace contextRef="#ctx0" brushRef="#br0" timeOffset="41064.01">9419 10813 0,'-17'0'0,"-54"53"32,71-36-32,0 1 0,-18 17 15,18 0 1,18-35-1,53-17 1,-1-36 0,-70 35-16,0-35 15,0 36 17,-53 17-17,0 17-15,18 54 31,35-18-15,53-36 0,0-17-16</inkml:trace>
  <inkml:trace contextRef="#ctx0" brushRef="#br0" timeOffset="41428.87">10425 10460 0,'0'0'15,"-53"53"1,53-18-16,-36 141 16,36-123-1,0 194 1,0 0-1,-17 88 1,-36 36 0,18-107-1,-36 19 1,53-230-16,-17 105 16,35-140-1,18-71 1,70-123-1,-18-18 1,-52 123-16</inkml:trace>
  <inkml:trace contextRef="#ctx0" brushRef="#br0" timeOffset="41724.17">10389 10883 0,'0'-35'16,"0"70"-16,-17-105 0,-1-36 15,18 18 1,71 52 0,70 36-1,-18 71 1,-35 35 0,-105 17-1,-1-88-15,-52 18 16,34-35-16,-87 53 15,-1-36 1,89-35 0,17 0-1,54-35 1,-19 17 0</inkml:trace>
  <inkml:trace contextRef="#ctx0" brushRef="#br0" timeOffset="42060.26">10918 10971 0,'18'0'0,"70"-17"31,-70-1-15,70-35-1,-17-17 1,-71 52-16,0 0 15,0-17 1,-71 53 0,-17 70-1,35 18 17,53-36-17,35 18 1,71-35-1,-71-53-15,89 18 16,-1-36 0,-87 18-16</inkml:trace>
  <inkml:trace contextRef="#ctx0" brushRef="#br0" timeOffset="42361.25">11518 10971 0,'0'-17'0,"0"34"15,-35-105-15,35 71 0,0-19 16,0-34-1,70-1 1,1 71 0,35 71-1,-53 87 1,-36-105 0,-17-35-16,0 70 31,-35-53-16,35-52 17,0-36-32,71-35 31,-71 70-31,53-52 16,-36 52-16</inkml:trace>
  <inkml:trace contextRef="#ctx0" brushRef="#br0" timeOffset="43545.62">12083 11060 0,'35'0'31,"124"-53"-15,-106 35-16,88-53 15,17 1 1,-122 35-16,105-89 15,-106 18 1,-35-35 0,-70 53 15,-1 70-31,0 89 31,54-36-31,-71 177 16,17-18-1,0 106 1,36 70 0,18-70-1,17-194-15,0 352 16,17-17 0,18-141-1,54 18 1,-1-159-1,-35-142 1,88-140 0,-106 87-16,142-210 15,-36-1 1,17-141 0,-140-36 15,-124 71-16,-70 142 1,123 140-16,-194-70 16,106 71-1,17 70 1,124-36 0,18 1-1,123-89 1,71 1-1,-18 17 1,0-17 0,-106 35 15,-88 70-31,-53 71 31,-17 35-15,34-35-1,19 17 1,17 1 0,53 0-1,35-54 1,-53-17-16,53 0 16,36-70-1,-18-19 1,-71 19-1,-53-36 1,-88 36 0,89 70-16,-89-18 15,-18 71 17,72 35-32,52-17 31,52-19-16,72-16 1,-106-36-16,52 0 0</inkml:trace>
  <inkml:trace contextRef="#ctx0" brushRef="#br0" timeOffset="43913.8">13741 10901 0,'0'-18'0,"0"36"0,0-53 16,0 17-16,0-35 15,17 0 1,72 0 0,34 53-1,-17 18 1,0 52 0,-89-52-16,1 53 15,-18 17 16,-53-35-31,0-36 32,35-17-17,-17 0-15,35-17 16,0-1-16,0-53 16,18 19-1,52-54 1,19 53-1,52-18 1</inkml:trace>
  <inkml:trace contextRef="#ctx0" brushRef="#br0" timeOffset="44573.5">14693 10672 0,'0'17'0,"0"-34"0,0 52 15,0 0 1,0 71-16,0-18 15,-17-70 1,17 35 0,0 0-1,-18-36 1,18-70 15,0-17-15,0 52-16,18-70 15,52-53 1,1 70 0,52 18-1,18 53 17,-53 53-32,-70-35 0,35 88 31,-35-36-16,-18 1-15,0-1 32,-36-52-32,-17-18 31,36-18-15,17-35-1,53-35 1,70-35-1,-17 35 1,88 35 0,-88 53-1,-18 88 1,-53 35 0,-35-34 15,-17 16-16,-36-52 1,35-35 0,53-36-1</inkml:trace>
  <inkml:trace contextRef="#ctx0" brushRef="#br0" timeOffset="44878.09">16633 10460 0,'0'0'15,"-17"0"1,-18 0-16,17 0 16,-53 53-1,36-18-15,-35 53 16,-1 18-16,53 18 15,18-72 1,71 19 15,17-53-15,-53-18-16,54 0 16,16-18-1,-69 0-15</inkml:trace>
  <inkml:trace contextRef="#ctx0" brushRef="#br0" timeOffset="45162.31">17110 10389 0,'17'0'16,"-34"0"-16,34-17 0,1 17 0,0 0 15,-1 0-15,19 17 16,34 19-1,1 52-15,-18 35 32,-36-17-17,-34 0 1,-36-53 0,17-18-1,19-35-15,-19 18 16,19-18-1</inkml:trace>
  <inkml:trace contextRef="#ctx0" brushRef="#br0" timeOffset="45353.78">17798 10883 0,'-18'0'31,"0"0"-15,1 0-16</inkml:trace>
  <inkml:trace contextRef="#ctx0" brushRef="#br0" timeOffset="6224.37">0 17180 0</inkml:trace>
  <inkml:trace contextRef="#ctx0" brushRef="#br0" timeOffset="110760.91">0 15416 0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7T03:24:01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6597 794 0,'0'0'0,"0"-18"0,-18 18 16,1 0-1,-1 0-15,-17 18 16,17 70-1,0 88 1,18-52 0,0-71-16,-35 88 15,18-53 1,17 0 15,0-53-31,17-35 16,18 0-1</inkml:trace>
  <inkml:trace contextRef="#ctx0" brushRef="#br0" timeOffset="278.24">6332 1535 0,'-17'0'16,"34"0"-16,-52 35 15,35 0 1,35-35 0,89 0-1,-1-18 17,36-17-32,-71 18 15,-70-1-15,52-35 31,-52 18-15,-18-18 0,0 0-16</inkml:trace>
  <inkml:trace contextRef="#ctx0" brushRef="#br0" timeOffset="483.29">6438 917 0,'-17'-17'0,"34"34"0,-52-34 0,17-1 16,18 0-16,18 1 16,88-19-1,-53 36-15,70-17 16,18 17 15,-70 0-31,-1 0 31</inkml:trace>
  <inkml:trace contextRef="#ctx0" brushRef="#br0" timeOffset="1166.69">8096 723 0,'0'0'16,"18"0"-16,-18-17 15,-18 17-15,-35-18 16,-70 36 0,17 34-1,-35 107 1,53-18 0,52-88-1,1 88-15,18-105 16,17 69-1,35 19 1,88-18 0,1-71-1,70-35 1,-141 0-16,35-35 16,-35 17-16,88-88 15,-53 0 1,-70-70-1,-18 0 1,-18-36 0,-35 124-1,36 70 1,-125 1 0,19 34-16,35 89 31,88 70-16,53-52 1,-18-89-16,71 124 16,-36-36-1,1 54 1,-53-36 0,-18 18-1,-53-36 1,-18-70-1,-17-35 1,0-18 0,52 0-16</inkml:trace>
  <inkml:trace contextRef="#ctx0" brushRef="#br0" timeOffset="1615.78">4410 2364 0,'0'0'0,"141"35"31,-35-35-31,123 18 16,-141-18-16,353 0 15,141 0 1,141 0 15,-141-18-15,195-17-16,-54 17 31,-123 0-15,-477 18-16,194-17 15,-105 17 1,-194 0 0,-89 0-1,-70 0 1,18 0-1</inkml:trace>
  <inkml:trace contextRef="#ctx0" brushRef="#br0" timeOffset="2168.48">2011 3598 0,'-18'-17'0,"36"34"0,-53-105 47,17 70-47,18 1 0,0-1 15,-18 18 1,18 18-16,0 52 16,0 54-1,0 35 1,0-1 0,0 1-1,0-88 1,0-18-1,36-89 17,16-17-17</inkml:trace>
  <inkml:trace contextRef="#ctx0" brushRef="#br0" timeOffset="2436.04">2311 3863 0,'17'0'0,"-34"0"0,52 0 16,-17 0 31,-18-18-47,0 1 15,0-1 1,0 0-1,17 18 48,1 0-63</inkml:trace>
  <inkml:trace contextRef="#ctx0" brushRef="#br0" timeOffset="3251.35">3492 3881 0,'-17'0'0,"34"0"0,-34-18 0,-18-35 15,35 18 1,0 17 0,0-35-1,0 0 1,0 36-1,70 105 17,-70-53-32,35 71 15,-35 35 1,0-18 0,0-105-16,-17 70 15,-1-70 1,36-106 15,-1 70-31,1-35 16,0 18-16,-1-53 15,1 52-15,35-69 16,-18 69 0,0 36-1,-17 36 16,0 52-15,-1 35 0,-17-87-16,71 69 0,-1-34 31,19-71-15,34-53-1,1-35 1,-36-36-1,-71-17 1,-52 53 0,-53 0-1,0 53 1,17 35 0,54 35 15,17 0-16,35-35-15</inkml:trace>
  <inkml:trace contextRef="#ctx0" brushRef="#br0" timeOffset="3731.81">4745 3334 0,'0'0'0,"0"-18"0,-18 18 0,-17 0 16,0 18-1,17 88 1,18 52 0,0-122-16,0 87 15,0 53 1,0-105 0,0 70 15,-18-106-16,1-35 1,-19-35 0,36 17-16,0-87 15,36 16 1,52-52 0,53 36-1,35 69 1,-52 72-1,-89-19-15,18 89 16,-53-18 0,-18 36-1,-34-19 1,34-52 0,0-53-1,18-17 1</inkml:trace>
  <inkml:trace contextRef="#ctx0" brushRef="#br0" timeOffset="4535.93">5838 3775 0,'18'-18'0,"-36"36"0,54-54 16,-36 19-16,0-18 15,0 17-15,-53 0 16,-35 1 0,-1 17-1,72 0-15,-54 53 16,-35 52 0,53 19-1,53 17 16,0-53-15,36-53-16,-1-35 16,36 0-1,34-70 1,19-18 0,-36-18-1,-35 0 1,-53 35-1,18 54 1,-18 52 0,0 36-1,0 34 1,0 1 0,17-18-1,1-70 1,52-18-1,1 0-15,35-88 32,17 0-17,-34-36 1,-37 1 0,-16-71-1,-36 123 1,0 36-1,0 88 1,-53 70 0,18 18-1,17-105-15,-17 87 16,35-17 0,0-18 15,70-53-16,36-35 1,17-70 0,-105 52-16,35-70 15</inkml:trace>
  <inkml:trace contextRef="#ctx0" brushRef="#br0" timeOffset="4733.29">6368 3722 0,'0'0'16,"-18"0"-16,53 0 31,-17 0-31,88 0 16,35-18 0,-88 18-1,88-35-15,-106 35 16,71 0-16</inkml:trace>
  <inkml:trace contextRef="#ctx0" brushRef="#br0" timeOffset="5031.8">7532 3598 0,'0'-17'15,"0"-1"1,0 36 0,0-1-1,-18 19-15,18-19 0,-35 54 16,35-54-16,-18 72 16,18-36 15,18-18-16,52-18 1,36-34-16,-35-1 16</inkml:trace>
  <inkml:trace contextRef="#ctx0" brushRef="#br0" timeOffset="5399.29">8255 3510 0,'0'-35'16,"0"70"-16,0-105 15,-18 70 1,-35 0-16,-70 52 16,70 1-1,35-17 1,18-1 15,71-17-31,-36-18 16,36 17-16,-36-17 15,53 53 1,-52-18 0,-36 18-1,-18 0 1,-70-17 0,-18-19-1,35 1 1,18-18-1,18-18 1,0-35 0</inkml:trace>
  <inkml:trace contextRef="#ctx0" brushRef="#br0" timeOffset="5566.62">7726 3334 0,'-18'0'0,"36"0"0,-36-18 16,1 18-16,-19 0 16,19 0-16,34 0 31</inkml:trace>
  <inkml:trace contextRef="#ctx0" brushRef="#br0" timeOffset="6031.8">10248 3369 0,'0'-18'0,"0"36"0,0-53 0,0-1 31,-17 36-31,-36 36 16,-18 105-1,53-106-15,-34 89 16,-37 70 15,19-53-31,70-53 16,0-53 15,17-35-15,1-35-16</inkml:trace>
  <inkml:trace contextRef="#ctx0" brushRef="#br0" timeOffset="6315.09">9860 3581 0,'0'-36'0,"0"72"0,0-107 15,0-17-15,0 53 0,71-71 16,-36 88-16,88-52 16,71 52-1,18 124 1,-18 53 0,-176-107-1,35 72-15,-53-89 0,-18 71 31,0-71-31,-87 89 16,16-36 0,54-70-16,0-18 31,0 0-31</inkml:trace>
  <inkml:trace contextRef="#ctx0" brushRef="#br0" timeOffset="6914.99">9860 3810 0,'-18'0'16,"36"0"-16,-36-18 15,54 1-15,52 17 16,53-36 0,-88 36-1,176-52 1,1-1-16,-19 0 31,-87 17-15,-71 19-1,-71 70 17,-17 35-17,17 35 1,18-105-16,-18 53 15,18-36-15,0 18 16,53-36 0,53-34-1,18-36 1,-1-35 15,-35-1-15,-52 1-16,-19-53 31,-17 88-15,-17 124 15,17-36-31,0 53 16,0-70-16,-18 105 15,18-34 1,0-54-1,18-18 1,52-52 0,-17 0-1</inkml:trace>
  <inkml:trace contextRef="#ctx0" brushRef="#br0" timeOffset="7548.03">11871 3263 0,'0'0'15,"18"-35"-15,-1 0 0,1 17 16,-18-35 0,0 88-1,-18-17-15,-52 123 16,17-17 0,17 34-1,-16 1 1,34-53-1,18-18 1,70-88 0,19-35-1,52-18 1,0-53 0,-35 18-1,-53 17 16,-53 54-31,0 34 32,-71 54-32,1 17 15,52-17 17,18 17-17,70-88 1,36 0-1,18-53 1,-18 0 0,-89-18-1,-17 1 1,0 52-16,-35-70 16,-53 53-1,17 17 1,18 18 15,36 0-15,-1 0-16,18-18 15</inkml:trace>
  <inkml:trace contextRef="#ctx0" brushRef="#br0" timeOffset="7718.59">11730 3387 0,'-18'0'0,"36"0"0,-53 0 0,70 0 31,-18 0-31,89-18 16,53 0 0,0-17-1</inkml:trace>
  <inkml:trace contextRef="#ctx0" brushRef="#br0" timeOffset="8864.54">13370 3581 0,'0'0'0,"-17"0"15,52-18 1,0 0-16,71-70 31,-18 18-15,-17-36-1,-71 18 1,-53 52-16,-88 36 31,105 18-31,-87 17 16,88-17-16,-71 70 16,88 18-1,71-18 1,18-17-1,35 35 1,-71-89-16,18 71 16,-53-17-1,-71-18 1,-70-18 0,-18-35 15,18-53-16,88 0 1,18-17 0,35-1-16,0 54 31,35 34-15,-17 54-1,0-54-15,34 36 16,1 18-1,36-1 1,16-70 0,19 0-1,17-53 1,-106 36 0,106-54-1,-52 1 1,-54-18-1,-35 17 1,0 53 0,0 36-1,-18 53 1,1-1 0,17 1-1,17-18 1,54-36-1,35-17 1,52-35 0,-34-18-1,-36-18 1,-53-17 0,-17 18 15,-18 52-31,0 0 15,0 54 1,-18 52 0,-17 0-16,0-17 31,35-18-15,0-18-1,17-18-15,72-17 16,-36 0-16</inkml:trace>
  <inkml:trace contextRef="#ctx0" brushRef="#br0" timeOffset="9495.99">15134 3581 0,'0'-18'0,"0"36"16,0-71-16,0 35 0,0 0 15,-35-52 1,-71 52-16,-17 71 31,17 35-15,18 1-16,52 16 31,36-69-15,71-36-1,17 0 1,18-36-1,-36-16 1,-17-19 0,-17 0-1,-19 54 1,-17 70 31,-17-18-47,17-17 0,-36 35 15,19-36-15,-19 89 16,1-71-16,-18 142 16,36 52-1,17 0 1,0-17 0,0-18-1,-71-88 1,53-106-16,-105 0 15,-18-35 1,-71-71 0,0 0-1,71-18 1,106 89 0,35-88-1,106-1 1,35 1-16,-88 87 15</inkml:trace>
  <inkml:trace contextRef="#ctx0" brushRef="#br0" timeOffset="10109.26">15769 3492 0,'0'-17'16,"-35"-36"15,17 35-31,-17 18 0,-106 0 16,-18 88-1,53 1 1,53 17 0,53-36-1,89-52 1,69-18 15,-34-36-15,-36-16-1,-53-19 1,1 18 0,-19 18-1,-17 105 16,0 19-15,-17 52 0,-1 35-1,-17 36 1,17-159-16,-17 123 16,35-123-16,-18 159 31,-53-36-31,-34-88 31,-19-70-15,1-53-1,87 17-15,-52-70 16,71-18 0,52-35-1,71-36 1,-71 107-16</inkml:trace>
  <inkml:trace contextRef="#ctx0" brushRef="#br0" timeOffset="10716.68">16104 3687 0,'0'-18'15,"18"18"-15,-18-18 16,53 1-16,-53-1 15,70-17-15,-52 17 16,35-35 0,-35-17-1,-18 34 1,-53 36 0,-36 36-1,1 69 1,71-69-16,-1 52 15,18 0 1,53-53 0,88-35-1,-35 0 1,-53 0 0,106-35-16,-36-35 15,-17-19 1,-53-17 15,-36 54-15,-52 52-1,-18 35 1,53-18-16,-17 54 16,17 0-1,0-18 1,35 17-1,-35-35 1,0-17 0,-18-18-16,-52 0 15,34 0 1,36-18 15,0-52-31</inkml:trace>
  <inkml:trace contextRef="#ctx0" brushRef="#br0" timeOffset="10983.12">17374 3034 0,'0'0'16,"18"-18"-16,-18 1 0,0-1 0,-18 36 31,-17-1-31,0 36 16,-53 88-1,17 36 1,0-19 0,36-52-1,35-35 1,0-54 0,35-17-1,71 0 1,-53 0-16</inkml:trace>
  <inkml:trace contextRef="#ctx0" brushRef="#br0" timeOffset="11214.77">17727 3422 0,'0'0'16,"0"-18"-16,0 1 0,18-1 16,-89 89 15,54-36-31,-36 35 15,-18 19 1,71-72-16,-18 36 16,18-18-1,53-35 1,71 0 0,-89 0-16</inkml:trace>
  <inkml:trace contextRef="#ctx0" brushRef="#br0" timeOffset="11897.44">18150 3422 0,'0'-18'0,"0"36"0,-17-36 15,-1 18 1,-35 36 0,36-19-16,-19 36 15,1 18 1,35-54-16,0 54 15,0-36 1,18 0 0,17-35-1,-17-70 32,-18 52-47,0-17 0,70-53 16,18-18 15,36 35-15,17 54-1,-18 52 1,-105-17-16,35 87 16,-53 19-1,0-71 1,-53 17-1,-18-34 1,1-36 0,52 0-16,1 0 15,17-36 1,35-16 0,71-54 15,52-18-31,-34 36 31,-89 70-31,124 18 16,-71 53-1,-88 35-15,0 18 32,-88-17-17,35-54 1,18-35-1,0 0 1,17 0-16</inkml:trace>
  <inkml:trace contextRef="#ctx0" brushRef="#br0" timeOffset="12092.94">18574 3104 0,'-18'-35'0,"36"70"0,-54-87 15,19 52 1,-1-18-16,-17 0 16,0 18-1,17 0 1,0 0-16,18 36 16,-17-36-1,-19 0-15</inkml:trace>
  <inkml:trace contextRef="#ctx0" brushRef="#br0" timeOffset="12297.35">17022 3246 0,'0'0'16,"-18"0"-16,18 17 0,35-17 15,89 0 16,34 0-15,-105 0-16,53 0 16,-176 0-1</inkml:trace>
  <inkml:trace contextRef="#ctx0" brushRef="#br0" timeOffset="12847.54">5239 4886 0,'0'-18'0,"0"36"16,0-53-16,-53-1 15,53 54 1,-35 88-16,17-71 15,0 89-15,-35 123 32,18-124-17,35-35 1,18-52 0,35-54-1,0-35-15</inkml:trace>
  <inkml:trace contextRef="#ctx0" brushRef="#br0" timeOffset="13063.97">5627 4939 0,'0'-18'0,"0"36"0,-35 35 32,17-36-32,-35 125 31,35-19-31,1 18 15,17-70 17,0-18-17</inkml:trace>
  <inkml:trace contextRef="#ctx0" brushRef="#br0" timeOffset="13577.6">5168 5380 0,'-17'-18'0,"34"36"0,-52-53 16,35 17-1,0 0-15,70-17 16,89-18 0,123-35-1,-70 53 16,-177 35-31,54 0 16,-72 17-16,1 36 16,-18 53-16,-71 17 31,36-17-15,35-17-1,35-54 1,-17-35-16,70-18 15,18-52 1,17-19 0,1-16-1,-124-1 1,-53 0 0,35 88-16,-87-35 15,-1 53 1,-18 89 15,71-1-15,53 0-1,18 0 1,0-88-16,52 35 16,1-35-16</inkml:trace>
  <inkml:trace contextRef="#ctx0" brushRef="#br0" timeOffset="14147.06">6791 5115 0,'0'0'0,"-35"36"32,17-1-32,0-18 15,1 36-15,-19 36 31,36-72-31,0 36 16,0-35-16,-17 52 16,17-52-1,35-18 1,36-35 0,35-36-1,-36 1 1,-17 17-1,-18 88 17,-35-17-17,0 17-15,18 18 16,35 17 0,-36-52-1,89 17 1,-18-35-1,1-53-15,-1-35 32,-70 18-17,-18-19 1,-53-34-16,-18 35 31,18 88-15,18 0-1,17 17 1,18 1-16</inkml:trace>
  <inkml:trace contextRef="#ctx0" brushRef="#br0" timeOffset="14499.68">8714 4745 0,'0'0'0,"0"-35"16,-18 35-16,-17 0 15,17 0-15,0 0 16,-17 35-16,0 124 15,0-1 1,-1-17 0,-17-17-1,53-36 1,0-70 0,36-18-1,69-36 1,37-52 15</inkml:trace>
  <inkml:trace contextRef="#ctx0" brushRef="#br0" timeOffset="14860.61">9066 4992 0,'18'-18'0,"-36"36"0,36-53 0,-18 52 31,-18 1-31,-35 52 16,-35 71-1,88-123-15,-17 53 16,17 17 0,53-53-1,52-35 1,36-53 0,-35 0 15,-35-35-16,-71 0 1,-18-18 0,-70 71-1,17 35 1,1 0 0,35 0-1,17 0 1,0 0-16</inkml:trace>
  <inkml:trace contextRef="#ctx0" brushRef="#br0" timeOffset="15058.88">8361 4904 0,'17'0'16,"1"0"-1,17 0-15,-17 0 16,17 0-16,142-36 16,17 19-1,-71-1 1,-88 18-16</inkml:trace>
  <inkml:trace contextRef="#ctx0" brushRef="#br0" timeOffset="17513.08">10319 5503 0,'0'0'0,"35"0"32,0-17-32,-17-1 15,88-53-15,-71 54 16,71-71 0,53-36-1,-71-35 1,-71-35-1,-52 106 1,-35 71 0,-19 69-1,37 90 1,16 34 0,-17 18 15,18-71-31,35-52 31,-18-53-15,71-54 15,-35 19-31,53-54 16,-1-17-1,1 53 1,-18 17-1,-36 71 1,-17 0 0,35 35-1,-17-70-15,35 35 16,35-18 0,36-35 15,34 0-31,19-53 15,-18-35 17,-107-18-17,-52 0 1,-52 0-16,-37 89 31,-16 17-15,-1 88-1,88-70-15,-70 87 16,35 1 0,53-35-1,18-36 1,70-35 0,71-35-1,-54-18 16,-16-35-15,-72-1 0,-17 1-1,0 71 1,0 34 0,0 54-1,0 17 1,35-35-1,36-18 1,17-35 0,18 0-1,-88 0-15,70-53 16,-53 0 0,-35-17-1,0 17 1,0 106 31,-17-36-47,-19 54 0,-17 17 15,36-35 17,-1-35-32,36-18 46,-1 0-46,54-53 16,17-18 0,0-35-1,0 54 1,-35 34 0,-17 53-1,-19 18 1,-17 18-1,53-1 1,18-35 0,17-17 15,88-18-15,-52-53-1,-18-17 1,-53-19-1,-36-16 1,-34 16 0,-89 72-1,0 34 1,18 72 0,0 16-1,70 1 1,0-35-1,18-54-15,36 19 32,34-36-17,36-18 1,0-35 0,-18-35-1,0-18 1,-35-88-1,-18 53 1,-17 53 0,-18 70-1,-18 71 1,-17 71 0,17-89-1,-34 124 1,34-36-16,18-35 15,53-35 17,53-35-17,-89-18-15,71 0 16,18-35 0,-88 17-16,70-70 15,-17-18 1,-1-53-1,-52 18 1,0 35 0,-18 53-1,0 71 1,-18 70 0,-35 71-1,0-18 16,35 0-15,18-70 0,0-54-16,36 19 15,70-36 1,-1-18 0,54-53-1,-71-17 1,-70 71-16,-18-36 15,0 35-15,-18 18 16,-35 0 0,-17 88-1,35-17 1,35-1 0,0-34-1,52-36 1,54 0-1,-18-18 1</inkml:trace>
  <inkml:trace contextRef="#ctx0" brushRef="#br0" timeOffset="17929.97">16404 4868 0,'0'-35'0,"0"70"0,0-88 0,0 36 15,-53-1 1,36 18-16,-54 53 16,-17 106-1,17 0 1,1-18-1,52-106-15,-52 71 16,34-53 0</inkml:trace>
  <inkml:trace contextRef="#ctx0" brushRef="#br0" timeOffset="18198.75">15910 5027 0,'0'-53'0,"0"106"0,0-141 0,36 35 16,-19 18-16,54-71 15,70 35 1,0 71 0,-88 18-16,88 123 15,-35 18 1,-106 0-1,-18-36 1,-52-17 0,-19-53-1,72-53-15,-54 17 16,18-17 0</inkml:trace>
  <inkml:trace contextRef="#ctx0" brushRef="#br0" timeOffset="18713.61">15857 5292 0,'0'-18'16,"0"36"-16,0-71 0,18 53 0,17-18 15,36 0 1,105-34 0,54-1-1,-19 0 1,-158 35-16,35 18 15,-70 0-15,17 0 16,-35 106 0,0-18-1,-35 0 1,35-17 0,0-54-1,70-17 1,36-17-1,18-36 17,-1-35-32,-52-18 31,-54 18-15,-17 35-1,0 88 1,-35 53-1,0 18 1,35-18 0,0-17-1,53-36 1,35-35 0,-17-35-1</inkml:trace>
  <inkml:trace contextRef="#ctx0" brushRef="#br0" timeOffset="19329.98">17815 4745 0,'0'-18'16,"0"36"-16,0-71 0,0 35 0,0 1 0,0-19 16,-70 125 15,52-54-31,-17 71 15,-18 88 1,0-53 0,53-35-1,35-53 1,53-36 0,1-17-1,-54-17 1,71-54-16,0 0 15,-1-52 17,-69 17-17,-36 89 1,-36 34 0,-34 71-1,35 18 1,17-18-1,18-35 1,35-35 0,36-18-1,-54 0-15,89-35 16,-18-18 0,-52-35-1,-36-1 1,-53 1 15,35 71-31,-70-36 16,0 53-1,52-18 1,1 0 0,35 1-16</inkml:trace>
  <inkml:trace contextRef="#ctx0" brushRef="#br0" timeOffset="19513.03">17445 4745 0,'0'0'16,"17"0"0,1 0-16,70 0 15,-52 0-15,122-18 16,-17 18-1,-105 0 1</inkml:trace>
  <inkml:trace contextRef="#ctx0" brushRef="#br0" timeOffset="20664.31">19244 5062 0,'-18'0'0,"18"-17"16,0-1-16,18-35 31,0 36-31,35-54 16,52-53-1,-105 36 1,-53 53 0,-70 35-1,0 0 1,70 71-1,53 17 1,53 35 0,52 1-1,-16-1 1,-89-17 0,-18-35-1,0-54 1,-105 18-1,-18-35-15,35-17 16,0-54 15,88-17-15,1-35 0,17 87-16,0-87 15,35 88 1,-17 52-1,35 89 1,0 35 0,-18-35-1,-18-88-15,54 52 16,35-52 0,35-18 15,18-18-31,-36-35 31,-105 36-31,35-54 16,-18-35-1,-17 53 1,-18 71 15,0 17-31,-18-17 16,-17 70-1,35-70-15,0 35 16,35-18 0,53-35-1,18 0 1,-18-18 0,0-35-1,-70 36 1,0-54-16,-1 54 15,1-72-15,-18 72 16,0-1 15,0 53-31,0 54 32,0-72-32,-18 71 15,18-17 1,36-36-1,34-35 1,18 0 0,1-17-1</inkml:trace>
  <inkml:trace contextRef="#ctx0" brushRef="#br0" timeOffset="21246.66">20779 5080 0,'0'0'0,"0"-18"0,0 1 0,0-19 0,0-34 31,-71 52-31,-52 54 16,17 52 15,18 18-15,52-36-1,36-35 1,53-17-1,-35-18-15,70 0 16,18-53 0,-36 18-1,-34-36 1,-19 36 0,1 17-1,-18 54 1,0 52 15,-35 0-15,17 35-1,18 19 1,-18 52 0,18 70-1,0-105 1,-35-36-1,-53-87 1,-36-36 0,-34-36-1,-36-69 1,105-1 0,89-18-1,18-34 16,0 122-31</inkml:trace>
  <inkml:trace contextRef="#ctx0" brushRef="#br0" timeOffset="21764.02">21308 4992 0,'0'0'0,"0"-18"0,17-17 0,-17 17 0,0 1 15,0-1-15,-35-17 16,17 35-16,-70 0 16,18 53-1,-1 17 1,36 1 0,35-18-1,35-36 1,36-17-1,-1-53 17,-34 18-32,-1 0 31,-35 88 0,0-36-31,0 19 0,0 34 16,-53 107-1,18 34 1,-1 19 0,-52 34-1,71-105 1,17-106-16,0 106 16,0-107-1,0-69 1,0-71-1,0 52-15</inkml:trace>
  <inkml:trace contextRef="#ctx0" brushRef="#br0" timeOffset="22296.43">21590 5115 0,'0'-17'0,"0"34"0,0-52 0,18 17 0,-1-17 16,-17 17-16,53-34 16,0-37-1,-18 19 1,-35 34 0,-17 19-1,-107 70 16,36 70-31,35-17 32,53-35-17,35-1 1,71-70 0,-70 0-16,52 0 15,-53 0-15,88-53 16,-17-35-1,-35-18 1,-53 18 0,-36 123 15,18-17-31,-35 53 16,35 17-1,0 0 16,0-35-15,0-36 0,0-34 15</inkml:trace>
  <inkml:trace contextRef="#ctx0" brushRef="#br0" timeOffset="22574.99">22454 4516 0,'18'-18'0,"-36"36"16,36-71-16,0 53 0,-18-18 0,0 71 31,0-35-31,-18 87 16,-17 19-1,-1 52 1,19-140-16,-54 105 15,36-71 17,17-35-32,54-35 31,52-17-15,0-18-16</inkml:trace>
  <inkml:trace contextRef="#ctx0" brushRef="#br0" timeOffset="22797.57">22807 4851 0,'0'0'0,"18"-18"0,-18 36 47,-18-1-47,0 19 0,-52 52 16,-1 0-1,1 0 1,70-35-1,0-35 1,106-18 15,-89 0-31,89-18 16</inkml:trace>
  <inkml:trace contextRef="#ctx0" brushRef="#br0" timeOffset="23496.01">23195 4921 0,'0'0'15,"-18"0"1,1 0 0,-54 71-1,36 17 1,35-17 0,0-36-1,0-18 1,18-17-1,-1 0 1,-17-35 0,18-18-1,0-35 1,34 18 0,19-36-16,-53 88 15,70-35 1,-35 53-1,-36 71 1,-17 35 0,0 17-1,0-17 1,0-89-16,-17 36 16,-1-35 15,-17-18-31,0 0 31,35-53-15,17-17-1,1 52-15,105-106 16,18 1-16,-17 70 31,-36 71-15,-70 70-1,-18 35 1,-18-105-16,-17 53 16,-18-1-1,18-35 1,17-35 0,0 0-1,-17-35 1,17 35-16,1-18 15</inkml:trace>
  <inkml:trace contextRef="#ctx0" brushRef="#br0" timeOffset="23649.45">23477 4657 0,'0'-18'0,"0"0"0,-17 1 0,-1-1 31,0 18-16,-34-18 17,34 18-32</inkml:trace>
  <inkml:trace contextRef="#ctx0" brushRef="#br0" timeOffset="23863.37">22437 4674 0,'-36'0'0,"72"0"0,-107 18 16,53-18-16,1 0 16,105 0 15,-17 0-31,52 0 16,-17 0-1,-71 0 1,-52 0-16</inkml:trace>
  <inkml:trace contextRef="#ctx0" brushRef="#br0" timeOffset="24979.38">2522 5168 0,'-35'18'0,"70"-36"0,-88 53 15,-123 89 1,158-124 0,-17 0-1,17 0 1,18-18-16,18-52 16,88-36 15,0 35-16,-18 71 1,0 71 0,-70 17-1,-18 71 1,-106 35 0,-35-53-1,0-53 1,17-70 15,89-36-15,17-35-16,18-70 31,36-1-31,52 36 31,0 88-15,18 35-1,-36 54 1,-17 16 0,-17-16-1,17-36 1,-1-53 0,37-18-1,-72 0 1</inkml:trace>
  <inkml:trace contextRef="#ctx0" brushRef="#br0" timeOffset="25128.12">3157 5468 0,'0'0'15,"0"-18"-15,0 1 32,0 34-1,0 1-16,0 17-15</inkml:trace>
  <inkml:trace contextRef="#ctx0" brushRef="#br0" timeOffset="25812.33">2081 6791 0,'-17'-18'16,"34"36"-16,-52-53 0,35-54 31,0 72-31,18-1 0,-1 1 0,19-19 16,69 19-1,19 34 1,-71 71 0,-53 18-1,-88-17 1,-36-1 15,1-35-31,52-36 31,36-17-15,70-17 15,18-1-31,0 18 16,-18 0-16,106 35 15,-17 36 1,-89 35 0,-70 52-1,-106-16 1,105-125-16,-122 89 16,-1-71-1,18-35 16,70-35-15,54-36-16,17 19 31,88-37-15,-35 36-16,-18 36 0</inkml:trace>
  <inkml:trace contextRef="#ctx0" brushRef="#br0" timeOffset="25980.34">2875 7038 0,'0'0'0,"18"0"0,-36 0 32,-17 18-17,17-18-15</inkml:trace>
  <inkml:trace contextRef="#ctx0" brushRef="#br0" timeOffset="27213.25">4251 7285 0,'-18'0'0,"18"-53"31,0 35-31,0-17 15,0 0 1,0-18 0,0-18-1,0 54-15,0-36 16,-53 0 0,-17 53-1,-1 17 1,18 89-1,18 0 1,35 18 0,0-107-16,35 71 15,18-52 1,18-36 0,-1-36-1,19-69 1,34-54 15,-52 18-31,-36-18 31,-35 0-15,0 53 0,0 71-1,-35 70 1,17 106-1,18 18 1,0 35 0,18-53-1,52-17 1,18-71 0,-70-53-16,88 0 15,17-53 1,-17-35 15,-18-1-31,-35 1 31,-53 18-15,-17 34 0,-54 36-1,36 36 1,35-1-1,17 0 1,1-35-16,17 36 16,18-1-1,-35 18 1,0 17 0,-1-17-1,1-18 1,35-35 15,-36 0-31,54-52 0,17-1 31,-17-36-15,-36 19 0,-17 17-1,-18 71 32,0-1-47,-18 36 16,0-18-1,18-17 1,0-36 15,18 1-31</inkml:trace>
  <inkml:trace contextRef="#ctx0" brushRef="#br0" timeOffset="27371.74">5697 6826 0,'0'0'0,"0"-17"0,0-1 0,0 0 16,-17 18-16,-1-35 16,0 35-1,36 0 16</inkml:trace>
  <inkml:trace contextRef="#ctx0" brushRef="#br0" timeOffset="29912.05">5680 7108 0,'0'0'15,"0"18"-15,-18-18 0,36 0 32,35-18-17,70-34 1,36-54 0,-142 88-16,54-52 15,-53 52-15,-1-53 16,-17 36-16,0-71 15,0 36 1,-35 70 0,-18 88-1,0 35 1,-17 36 0,-19 123-1,1-17 1,18 52 15,34-52-31,36-53 16,36-54-1,-19-122 1,54-1 0,-1-53-1,19-70 1,-19-53-1,-35-106 1,-35 35 0,-123-35-1,17 106 1,36 35 0,70 36-1,88-18 1,71 0-1,-124 70-15,124-88 16,17-35 15,-35-18-31,-70 0 32,-71 54-17,0 69 1,-18 36-16,-17 18 15,-1 123 1,19 35 0,-18 36-1,-1 17 1,1 54 0,35-195-16,-18 212 15,1 35 1,17-71-1,17-52 17,54-159-17,17-71 1,71-123 0,-18-35-1,-53-36 1,-70-70-1,-71 35 1,35 194-16,-105-176 16,-18 88-1,0 70 1,88 54 0,53-19-1,105 1 1,54 0 15,-124 17-31,124-35 16,-53-17-1,-35 17-15,-36 17 32,-35 54-1,0 0-16,0-1-15,0 19 0,0-1 16,0 18 0,0 0-1,88-36 1,-17-17 0,-36 0-16,71-17 15,0-36 16,-36-18-31,-17-17 32,-35 35-32,-18 18 31,0 105-15,0-34-1,0-1 1,0 36-1,35-1 1,88-35 0,-17-35-1,18-17 1,-18-36 0,-36 0-1,-35-35 1,-17 17-1,-18 89 17,0 17-17,-35 18 1,0 18 0,35-19-16,-18-34 31,36-18 0,-1 0-31,18-35 16,18-18-1,36-18 1,-72 71 0,1 0-1,17 36 16,-17 17-31,17-18 32,18-18-17,17-17 1,-52 0-16,53-17 16,-54 17-16,36-71 0,18 1 31,17-19-16,0 1 1,-17 53 0,-71 17-1,0 54 17,0-19-17,0 1-15,35-18 31,-17-18-15,-1 1 0,-17-19-1,0 1 1,-53 35-16,0 0 16,-52 106 15,34 0-16,36 0 1,35-18 0,88-53-1,53-17 1,0-18 0,-106 0-16,71-18 15,-17-52 1,-54-1-1,-35-53 1,0 89 15,-35 35-15,-18 106 0,17-18-1,19-17 1,17-36-1,17-35 1,36 0 0,53 0-1</inkml:trace>
  <inkml:trace contextRef="#ctx0" brushRef="#br0" timeOffset="30413.36">11465 6332 0,'0'0'16,"0"-17"-16,-70-1 15,52 18 1,0 35-16,1 142 31,-1 34-15,1-175-16,-36 140 16,0-52-1,17-19 1,89-122 15,36-54-15,-72 54-16,1-1 0</inkml:trace>
  <inkml:trace contextRef="#ctx0" brushRef="#br0" timeOffset="30646.45">11395 6473 0,'-18'-17'16,"18"-1"0,18 1-1,17 17-15,53-18 16,36 0 0,-19 1-1,-69 17 1,-36 17-1,0 1-15,-88 17 16,52-17-16</inkml:trace>
  <inkml:trace contextRef="#ctx0" brushRef="#br0" timeOffset="30812.58">11359 6738 0,'0'18'0,"0"-36"0,0 71 15,0-35 16,18-18-31,35 0 16,53 0 0,35-36-1,18-17 1,-124 36-16,71-19 0</inkml:trace>
  <inkml:trace contextRef="#ctx0" brushRef="#br0" timeOffset="31128.54">12524 6350 0,'0'-18'16,"0"36"-16,0-53 16,-36 35-1,19 17-15,-72 72 16,1 34 0,18 36-1,17-18 1,53-35-1,0-89 1,17 36-16,19-35 16,87-18-1,18 0 1,0-18 0,-17-35-1,-18-17 1,-89 52-16,19-70 15,-36 70-15</inkml:trace>
  <inkml:trace contextRef="#ctx0" brushRef="#br0" timeOffset="31316.1">12453 6703 0,'-18'0'0,"36"0"0,-53 17 15,123-17 16,-70 0-15,87-17 0,37-19-1,-19-34 1,-105 70-16,-1-71 16</inkml:trace>
  <inkml:trace contextRef="#ctx0" brushRef="#br0" timeOffset="31496.54">12577 6315 0,'17'0'31,"1"0"-31,-1 0 16,19 0-16,52 0 15,0-36 1,-53 36-16,-17 0 15</inkml:trace>
  <inkml:trace contextRef="#ctx0" brushRef="#br0" timeOffset="32230.76">14270 6544 0,'0'0'16,"0"-18"-16,0 1 0,0-1 0,0-35 15,0 36-15,35-36 16,-17-18 15,-18 53-31,-88 18 31,-36 36-15,54 34 0,52-34-16,0 87 15,18-17 1,53-53-1,35-36 1,36-17 0,-107 0-16,54 0 15,-53 0-15,-18-17 16,-36 17 0,-87 35-1,-18 18 1,35 0-1,71-35 17,123-18-1,-70 0-31,87 0 16,19 0-1,-54 35 1,-34 124-1,-72 52 1,-52 1 0,0-36-1,53-105 1,35-54 0,35-34-1,-17-18-15,-1 17 0</inkml:trace>
  <inkml:trace contextRef="#ctx0" brushRef="#br0" timeOffset="32673.11">16104 6438 0,'0'-17'0,"0"34"0,-17-52 15,17 17-15,-18-17 32,-17 106-17,17 17-15,0 53 16,-17 0-16,-35 35 31,17-35-15,53-123-16,0 70 15,35-105 17,-17-1-32,35-35 15,-1-17 1</inkml:trace>
  <inkml:trace contextRef="#ctx0" brushRef="#br0" timeOffset="32911.54">15998 6473 0,'0'0'16,"0"-17"-16,-17-1 0,17 1 16,-18-19-16,53 1 31,71 35-15,-70 0-16,69 0 0,54 0 31,-53 18-16,-106-1 1,-18 19 0,1-19-16</inkml:trace>
  <inkml:trace contextRef="#ctx0" brushRef="#br0" timeOffset="33075.73">16016 6720 0,'0'0'16,"0"18"-16,0 0 15,53-18 1,53 0 15,35-18-15,18-17 0,-124 17-16</inkml:trace>
  <inkml:trace contextRef="#ctx0" brushRef="#br0" timeOffset="33423.05">17180 6332 0,'0'0'0,"0"-17"0,-17 17 16,-19 0-16,-17 0 15,36 17-15,-71 89 16,35 53 15,0-36-31,17 19 16,19-37 15,52-34-15,71-53-1,35-18-15,35-36 31,-52-17-15,-54 0 0,-70-35-1,0 71-15,0-1 0</inkml:trace>
  <inkml:trace contextRef="#ctx0" brushRef="#br0" timeOffset="33611.07">17198 6738 0,'0'0'16,"-35"0"-1,17 0-15,-17 0 0,52 0 47,1 0-47,53 0 16,34-18 0,-34-17-1,-36-18 1,-35 18-16</inkml:trace>
  <inkml:trace contextRef="#ctx0" brushRef="#br0" timeOffset="33796.18">17092 6332 0,'0'0'0,"-18"-17"0,36 17 31,17 0-31,36-18 15,35 18 1,-53 0 0,-36-18-1</inkml:trace>
  <inkml:trace contextRef="#ctx0" brushRef="#br0" timeOffset="34027.78">17903 6103 0,'0'0'16,"0"18"-1,0-1-15,-35 19 16,-35 17-1,52-53 1,0 35 0,1-18-16</inkml:trace>
  <inkml:trace contextRef="#ctx0" brushRef="#br0" timeOffset="34503.01">18344 6456 0,'0'-18'0,"0"36"0,-17-36 16,-18 18-1,17 0-15,-88 0 16,0 35 15,71 1-31,17 17 16,18-18 15,88 18-15,18-18-16,35 53 31,-105-35-31,-36 0 31,-106 0-15,-18-35-1,1-1 1,105-17-16,-35 0 16,18 0-1,-18-17 16,36 17-31</inkml:trace>
  <inkml:trace contextRef="#ctx0" brushRef="#br0" timeOffset="35627.55">1535 9701 0,'0'141'31,"-18"-105"-31,0-1 0,-52 71 16,52-71-16,-70 71 31,17-71-15,18-17-1,36-18 1,17-18-16,88 1 31,18-1-15,-18 18-1,35-18 1,-34 1 0,17-19-1,-54-16 1,-34 34-16,-18-35 16,0 0-1,-18 18 1,-17 35-1,0 35 17,35 0-32,-35 54 0,17-54 0,-17 88 31,-1 18-15,1-17-1,35-54 1,18-52-1,52-71-15</inkml:trace>
  <inkml:trace contextRef="#ctx0" brushRef="#br0" timeOffset="35794.47">2205 10019 0,'-18'0'31,"36"0"16</inkml:trace>
  <inkml:trace contextRef="#ctx0" brushRef="#br0" timeOffset="36228.1">3775 9807 0,'17'-35'0,"-34"70"0,52-105 0,0-36 31,-17 88-31,-18 36 16,0 52-1,0-34-15,0 105 16,0-106-16,-71 106 16,-17 0-1,18-17 1,70-71 0</inkml:trace>
  <inkml:trace contextRef="#ctx0" brushRef="#br0" timeOffset="36480.56">3634 10037 0,'0'0'0,"0"-36"0,0 1 0,0-53 32,17-36-17,1 107-15,70-19 16,53 89-1,0 88 1,-53-35 0,-52 35-1,-36-17 1,0-89-16,-71 36 16,-17-18-1,0-36 1</inkml:trace>
  <inkml:trace contextRef="#ctx0" brushRef="#br0" timeOffset="38835.94">3475 10301 0,'0'0'0,"17"-18"16,107-17-16,52 18 31,1-19-16,-124 36-15,229-53 16,35 0 0,-105 1-1,0-19 1,-106 0 0,-106 36-1,0 17-15,-36 1 16,19-1-16,-124 18 15,17 53 1,-52 35 15,52 36-15,71-18 0,36 52-16,34-105 31,71-35-16,54-36 1,-19-52 0,36-18-1,-53-36 1,-89 89-16,1-71 16,0-70-1,-18 17 1,0 88 15,-18 71-31,18 141 16,0-35-1,0 71 1,18-36 15,-1-53-31,54-18 31,-1-52-15,-52-18-16,52 0 16,36-70-1,18-19 1,-71 1 0,0 0-1,-36 70 1,1 18-16,-18 71 47,0-53-47,-18 34 15,1 37 1,17-54-16,35 0 31,-17-35-31,52 0 16,1-17-1,34-54 1,1-35 0,-70 18-1,-1 0 1,-35 70-16,18-17 16,-18 105 15,0-52-16,0 53-15,0 34 16,0-87 0,0 17-1,0 1-15,52 17 16,72-36-16,-1-17 31,71-53-15,-52-17-1,-54-36 1,-71-18 0,-52 19-1,-35 52 1,17 53 0,-53 88-1,18 35 1,70-87-16,-35 52 15,53 18 17,0-71-32,71-17 31,34-36-15,-87 0-16,70-35 0,-52 36 15,34-54-15,18-52 31,-52 34-15,-36 54 0,0 53-1,-18 70 1,18-70-16,0 70 16,0-35-1,0 0 1,106-18-1,35-35 1,35 0 15,1-71-15,-36-17 0,-88 0-1,-53-18 1,-71 53-1,36 53 1,0 0-16,-54 53 16,1 35-1,53-35 1,35 18 0,53-53-1,35-18 1,0-53 15,0-18-31,-70 36 16,0-18 15,-18 70 0,0 36-31,0 0 16,-18 106-1,18 70 1,0-17 0,18 106-1,35 34 1,-1-34 0,-34-89-1,-36-88 1,-87-123-1,-54-53 1,35-36 0,89 18-1,-71-176 1,89-89 0,17 71-1,106-17 1,17 87-1,0 19 1,1 52 0,-36 0-1,-53 71 1,-35 17 0,-17 18 15,17 18 16,0-1-32,-18-17 1,0 0 15</inkml:trace>
  <inkml:trace contextRef="#ctx0" brushRef="#br0" timeOffset="41344.73">5186 9984 0,'0'0'0,"-53"0"0,-123 17 31,176 1-31,17-18 16,124 0-1,194 0 1,18 0 0,176-18-1,-388 1-15,265-1 16,17-17-1,-105 17 17,-142 18-32,-123 0 31,-35 0-15,0-35-1</inkml:trace>
  <inkml:trace contextRef="#ctx0" brushRef="#br0" timeOffset="41927.87">9754 9402 0,'-17'0'15,"34"0"-15,-52-18 0,17 0 16,-35 1 0,-17 34-1,-1 71 1,36 18-1,-71 124 1,36-107 0,34-88-16,-17 54 15,18-54 1,35-88 15,35 0-15,1 0-16,52-159 15,-35 71 1,35 0 15,0 88-15,0 71 0,36 105-1,-54 124 1,-52-123-1,-18 17 1,-18-53 0,-17-88-1,-35 0 1</inkml:trace>
  <inkml:trace contextRef="#ctx0" brushRef="#br0" timeOffset="44076.97">9207 9860 0,'0'0'0,"0"-18"16,0 1 0,142 17 15,-1 0-15,176-35-1,18-36 1,-123 18-1,35-53 1,-71 0 0,-176 36-1,-53 35 1,-70 35 0,-1 35-1,-34 88 1,17 54-1,105-124-15,1 52 16,35 19 0,88-71-1,18-53 17,53-53-17,17-53 1,-140 71-16,87-89 15,-17-70 1,-53 0 0,-53 71-1,-36 17 1,19 106-16,-36 18 16,18 87-1,-18 54 1,35-18-1,18 36 1,18-36 0,-1-106-16,54 18 31,35-35-15,35-54-1,-53-34 1,36-36-1,-54-35 1,-70 88 0,18 53-1,-18 53 1,0 53 0,0-18-1,0-18 1,35-17-1,18-53 1,35-17 0,0-71-1,0-1 17,-17-34-17,0 17 1,-71 88-16,0 89 47,-18-53-47,0 52 15,1 18 1,17-70-16,0 70 16,17-70-16,72 35 15,-1-53 1,53 0-1,18-53 1,-71-18 0,-71 36-16,36-71 31,-53 89-31,18-125 0,-36 72 31,-52 70-15,-54 35-1,-17 71 1,53 35 0,53 0-1,35-53 1,35-52 0,71-36-1,0-53 1,-36 0-1,-52 18 1,35-89-16,-18 1 16,-17 52 15,-18 53-15,0 54-1,0 87 1,0-52-16,0 17 31,70-53-15,1-35-1,52-17 1,-17-54 0,-71 53-16,18-70 15,0-35 1,-18 87-1,-35 89 17,0-17-17,-35 34 1,35-35-16,-35 54 16,17-36-1,18-36 1,36-52 15,-19 17-31,36-35 16,-35 18-16,70-53 15,-35 35 1,0 53 0,-53 53-1,0 17 1,0-17-1,17-35-15,72 35 16,52-35 15,-35-18-15,35-36 0,-53-52-1,-53 0 1,-17 53-16,-1-142 15,-17 1 1,18 70 0,-18 53-1,0 106 1,-53 88 0,18 18-1,0 17 1,35-70-1,17 0 1,54-71 0,35-35-1,-1-70 17,-34-36-17</inkml:trace>
  <inkml:trace contextRef="#ctx0" brushRef="#br0" timeOffset="44246.39">13670 9384 0,'0'0'0,"53"0"47,-35 0-47,17 0 0,71 0 16,17-35-1</inkml:trace>
  <inkml:trace contextRef="#ctx0" brushRef="#br0" timeOffset="45559.94">14817 9560 0,'0'0'0,"35"-17"0,-17-1 0,-1-17 0,71-106 32,-88 123-17,0-17-15,0-1 0,-123-34 32,52 70-17,-52 88 1,17 36-1,88-19 1,1 1 0,52-35-1,18-71 1,53-36 0,-18-34-1,0-1 1,-17-34-1,-54-1 17,-17 70-17,-17 54-15,-36 70 16,35 0 15,18 54-15,88-72-1,18-35 1,71-35 0,17-17-1,-53-36 1,-35-71 0,-89 107-16,1-124 15,-18 52 1,-71 36-1,-52 53 1,35 36 0,-1 52 15,54 18-15,35-53-1,35-18 1,36-35-1,35 0 1,-18-53 0,-70 35-16,35-17 15,-18-18 1,-35 18 0,0 88 15,0-35-31,0 123 15,-35 35 17,17 0-17,18 54 1,0 34-16,0-52 31,0 53-15,18-1-16,-36-158 31,-35-88-15,-35-54-1,0-105 1,-1-70 0,72 140-16,17-176 15,0-70 1,70 52-1,1 89 1,70 17 15,-35 35-15,-71 107-16,-17-1 0</inkml:trace>
  <inkml:trace contextRef="#ctx0" brushRef="#br0" timeOffset="46076.38">15946 9419 0,'17'0'15,"1"0"1,17 0 0,-17-17-16,35-19 15,-18-17 1,-35-17 0,0 34-1,-35 36 1,-36 18-1,53 0-15,-17 52 16,0 36 0,35-53 15,18 18-15,87-71-1,-16 0-15,-54-18 16,71-17-1,-71 17-15,88-70 16,-34 0 0,-36-1-1,-53 37 1,-36 52 0,1 52-1,35-34-15,-18 53 16,18-1-1,-17 1 1,-36-1 0,0-34-1,0-36 17</inkml:trace>
  <inkml:trace contextRef="#ctx0" brushRef="#br0" timeOffset="46844.76">17886 9137 0,'-18'0'0,"36"0"0,-53-18 0,-1 1 15,19-1 1,-36-17 0,35 35-16,0 17 31,-17 89-31,0-35 31,0 52-15,17-105-16,18 35 15,53-53 1,35 0 0,18-53-1,-36 0 1,-70-53 0,0 88-16,-17-105 15,-36 17 1,53-17-1,0 70 1,35 18 15,36 17-15,-54 18-16,54 0 16,-36 88-1,-17 88 1,-18-17-1,0 53 1,0 70 0,17 53-1,-17 18 1,-17 0 0,-54-53-1,18-124 1,-52-17-1,69-142 1,-52 19-16,-18-72 16,36-52 15,17-88-15,53-89-1,0 195-15</inkml:trace>
  <inkml:trace contextRef="#ctx0" brushRef="#br0" timeOffset="47362.6">19191 8625 0,'0'71'31,"0"-18"-31,0 0 0,0 0 0,-35 105 16,-18 54-1,0-53 17,35-53-17,18-71 1,0-88-1,0-53 17,0 71-32,0-89 15,89-87 1,-19 34 0,71 36-1,0 106 1,-52 88-1,-1 176 1,-88-35 0,0-88 15,0 18-15,-71-54-1,18-35-15,-35-35 31</inkml:trace>
  <inkml:trace contextRef="#ctx0" brushRef="#br0" timeOffset="47543.04">19103 9225 0,'0'0'16,"0"-18"0,53 1-1,-36 17-15,89-18 16,124 18-1,69-53 1,-87 18 15,-71 0-31</inkml:trace>
  <inkml:trace contextRef="#ctx0" brushRef="#br0" timeOffset="47776.23">20479 8908 0,'0'-36'15,"0"72"-15,-36-107 16,1 71-16,-35 18 15,-19 35 1,-16 70 0,52 1-1,53-19 1,17-16 0,107-54-1,-1-35 1,71-18-1,36-70 1,-195 53 0</inkml:trace>
  <inkml:trace contextRef="#ctx0" brushRef="#br0" timeOffset="48028.93">21131 8661 0,'18'-53'15,"-36"106"-15,36-142 0,0-16 16,-18 52-1,-53 88-15,-35 88 32,17 36-17,0 53 1,54-53 0,17-54-1,0-87-15,0 53 16,53-71-1,0 0 1,52-71 0</inkml:trace>
  <inkml:trace contextRef="#ctx0" brushRef="#br0" timeOffset="48260.14">21396 8872 0,'0'0'16,"0"-17"-16,0 34 15,-53 54 1,0 35 0,18-18-1,35-70-15,-18 70 16,36-53 0,52-17-1,36-18 1,35-36-1,-70 1-15</inkml:trace>
  <inkml:trace contextRef="#ctx0" brushRef="#br0" timeOffset="48909.75">21872 8978 0,'18'-17'16,"-36"34"-16,36-52 0,-18 53 31,-18-1-31,-17 18 16,-36 107-1,54-54 1,17-35 0,0-18-1,35-35 1,-17 0 0,-18-35-1,0 17-15,17-70 16,19-18-1,69-35 1,1 17 15,-35 89-31,-1 53 32,-52-1-32,0 54 15,-18 52 1,0 1-16,0-71 31,0 0-15,0-36-1,-36-17 1,36-17 0,36-54-1,34-17 1,54-53-1,17 53 1,-106 88 0,18 0-16,-35 106 31,-18-18-31,-36 35 31,-34-52-15,52-36-1,18-17 1,88-18 0,-52 0-16</inkml:trace>
  <inkml:trace contextRef="#ctx0" brushRef="#br0" timeOffset="49259.86">23336 8961 0,'0'0'16,"18"-36"-16,0 1 0,-18-71 15,-53 71 1,0 35 15,-53 70-15,88-52-16,-17 35 0,17 18 31,54-19-15,16-16-1,1 34 1,-17-17 0,-36-18-1,-71 1 1,-17-36 0,35 0-1,-18 0 1,19-36-1,16-16 1</inkml:trace>
  <inkml:trace contextRef="#ctx0" brushRef="#br0" timeOffset="49472.09">22366 8308 0,'-18'-18'16,"1"18"-16,52 18 0,-105-53 15,52 35-15,0 0 16,1 17 0,-1 1-1,0-18-15</inkml:trace>
  <inkml:trace contextRef="#ctx0" brushRef="#br0" timeOffset="49676.71">20937 8590 0,'0'0'15,"0"18"-15,18-18 16,70 0-1,53 0 1,-17 0 0,-89 0-16,53 17 15,-105 1-15</inkml:trace>
  <inkml:trace contextRef="#ctx0" brushRef="#br0" timeOffset="51759.8">952 12224 0,'0'0'0,"18"17"0,0-17 0,70 0 31,-53 0-31,71 0 16,70 0 0,-34 0-1,-37 0 1,-87 0-1,-53-17 1</inkml:trace>
  <inkml:trace contextRef="#ctx0" brushRef="#br0" timeOffset="52226.97">1023 12206 0,'-35'0'0,"70"0"0,-88 0 16,35 18-16,-34 35 15,34-18-15,-17 18 16,35-36-16,-53 89 16,35-53-1,0-17 1,36-36 15,35-36-15,-18 19-16,1-1 15,52-17 1,18 35 0,52 0 15,-34 53-31,-36 35 31,-88-53-31,0 53 16,-106 18-1,0-35 1,-17-36 0,-1-35-1,54 0 1,52 0-16,-17-35 16,35-1-1,53-34 1</inkml:trace>
  <inkml:trace contextRef="#ctx0" brushRef="#br0" timeOffset="53054.3">3475 12083 0,'0'-36'0,"0"72"0,0-89 0,0 17 0,0-16 31,0 69-15,0 18-16,0 124 15,0 18 1,-71 34-1,1-70 1,-1 0 0,71-123-16,-17 17 31,-1-35-31,0-53 31,18-70-15,0 0-1,0 70-15,71-124 16,-36 124-16,124-176 16,-36 123-1,71 106 1,-70 88 0,-18 89-1,-18 17 1,-88-141-16,17 70 15,1 18 1,-18-70 0,0-54-1,-35-17 1</inkml:trace>
  <inkml:trace contextRef="#ctx0" brushRef="#br0" timeOffset="53275.56">3457 12524 0,'-35'0'0,"70"0"0,-105 0 15,105-36 1,-17 36-16,105-35 16,71 0-1,18-18 1,-106 35-1,-71 1 1,-35-1-16</inkml:trace>
  <inkml:trace contextRef="#ctx0" brushRef="#br0" timeOffset="53609.08">2311 12700 0,'0'0'0,"0"-18"0,-36 1 32,36-1-17,18 18 17,17 0-32,-17 0 15,88 0-15,-71 0 16</inkml:trace>
  <inkml:trace contextRef="#ctx0" brushRef="#br0" timeOffset="54159.07">5098 12330 0,'0'-18'0,"0"36"0,0-54 0,0 19 16,0-19 0,0 19-16,0-36 15,-71 18 1,1 35-1,-36 105 1,53 1 0,0 53-1,35-18 17,18-106-32,18 54 15,70-37 1,71-52-1,-18-70 1,71-36 0,-54-17-16</inkml:trace>
  <inkml:trace contextRef="#ctx0" brushRef="#br0" timeOffset="54408.94">5786 11977 0,'0'-35'0,"0"70"0,0-106 0,0-17 16,-36 88-1,-17 35 1,-17 124 0,35 53-1,-1-18 1,36-35 15,0-71-15,71-53-1,52-35 1,-87 0-16,69-53 16,-16-17-16</inkml:trace>
  <inkml:trace contextRef="#ctx0" brushRef="#br0" timeOffset="55292.12">6227 12136 0,'0'-18'0,"0"36"0,0 70 31,-18-53-15,18 71-16,-35-18 15,35 36 1,0-54 15,35-52-31,53-18 31,36-53-15,-1-18 0,18-52-1,-53 35 1,-88 52 0,-53 107 15,36-18-16,17 35 1,0-35 0,35-18-1,-17-35-15,52 0 16,-17-17 15,-53-19-31,0-34 31,0-36-15,-35 18 0,35-1-1,18 54 1,70 35 0,18 53-1,-36 0 1,-17 70-1,-35-34 1,-18-36 0,0-18-1,-18-35 17,18-18-17,0-52 1,71-36-1,-19 0 1,54-17 0,18 105-1,-54 36 1,-34-1-16,-1 89 16,-35 17-1,0-52 1,-35 0-1,35-54 1,17-17 0,1 0-1,70-17-15</inkml:trace>
  <inkml:trace contextRef="#ctx0" brushRef="#br0" timeOffset="55643.68">8290 12118 0,'0'-18'0,"0"36"0,0-71 0,0 35 32,-88 36-17,18 53 1,-1-1 0,53-17-1,54-53 1,34 18-1,18 17 1,-52-17 0,-19 34-1,-34 1 1,-1-53 0,-35 18-1,18-18-15,-71 35 16,18-35-1,35 0 1,0-53 0</inkml:trace>
  <inkml:trace contextRef="#ctx0" brushRef="#br0" timeOffset="55859.02">7250 11695 0,'-18'-18'0,"36"36"0,-71-36 0,35 18 16,-17-18-16,17 18 15,0 0 32,-17 18-47,18-18 16</inkml:trace>
  <inkml:trace contextRef="#ctx0" brushRef="#br0" timeOffset="56060.16">5874 11994 0,'-18'0'0,"36"0"0,-54 0 15,19 18-15,34-18 31,19 0-31,105-18 16,18-17 0,52-18-1,-87 53 1</inkml:trace>
  <inkml:trace contextRef="#ctx0" brushRef="#br0" timeOffset="56776.62">10142 11959 0,'0'-17'0,"89"-36"31,-54 35-31,18-35 16,-18 35-16,18-52 15,-35 17 1,-89 35 0,-70 36-1,17 17 1,-34 36-1,140-18 1,36-18 0,123 18-1,35 35 17,-70-17-17,17 34 1,-105-87-16,-18 88 15,-88-36 1,-106-34 0,-35-19-1,70-34 1,18-54 0,105 54-16,1-36 15,35-36 1,106 19-1,17-1 1,-17 36 0</inkml:trace>
  <inkml:trace contextRef="#ctx0" brushRef="#br0" timeOffset="57258.69">10989 11377 0,'0'-18'0,"0"36"0,0-53 0,-18 35 16,-17 0 0,17 17-16,-34 89 15,34 35 1,-17 53 0,-18 18-1,53-88 1,-36-1-1,36-88-15,0 1 16,-17-72 15,17 19-15,0-54-16,0 36 0,17-36 31,1 36-31,88-106 16,35 35-1,-35 106 1,17 0-16,-70 106 31,-53 17-15,-53 1 0,-17-36-1,52-70 1,18-1-1,35-34 1</inkml:trace>
  <inkml:trace contextRef="#ctx0" brushRef="#br0" timeOffset="58854.16">11747 11765 0,'0'0'16,"0"-18"-16,0 1 15,-70 17 1,52 17-16,-35 54 16,-17 53-1,17 34 1,53-52 0,18-53-1,87-18 1,36-35-1,36-53 1,-36-35 0,-106-35 15,-35 35-15,-70-18-1,34 88-15,-105 18 16,35 18-1,1 70 1,52 35-16,35-17 31,18-18-15,18-70-16,52 0 16,89-18-1,17-18 1,1-53-1,-71 1 1,-1-54 0,-87 36 15,-18 106 0,0 0-31,-18 52 0,18 1 31,0 17-31,0-35 16,18-53 0,35 17-1,18-17 1,17-70 0,-35 17-1,17-53 1,-70 71-16,36-36 15,-19 54-15,1-36 16,-18 141 15,0-53-31,0 18 16,-18 71 0,18-36 15,0-71-31,35 1 15,54-18 1,34-53 0,-35 0-1,36-88 1,-18-71 0,-71 89-1,0-1 1,-35 89-1,0 53 1,-35 88 0,-18 105 15,35-87-31,18 17 16,71-53 15,-1-53-16,72-17 1,34-89 0,-70 1-1,0-54 1,-89-17 0,-17 71-1,-35 17 1,17 53-16,-70 0 15,-18 70 1,18 54 0,35-1-1,36-34 17,34-37-32,36-52 15,-35 0 1,52-17-1,36-54 1,0-52 0,-35-1-1,-1-70 1,-52 141-16,17-52 16,-35 52-1,-18 106 1,-52 105-1,35-34 1,35 17 0,0 0-1,70-70 1,71-36 0,18-35 15,-53 0-31</inkml:trace>
  <inkml:trace contextRef="#ctx0" brushRef="#br0" timeOffset="59659.21">15487 11465 0,'0'0'0,"-18"0"31,1 36-31,-1-19 0,0 107 16,-17-19 0,-18 37-1,18-19 1,17-52 15,18-36-31,0-17 0,0-54 47,36-52-31,34 18-1,-52 52-15,52-53 16,-34 54-16,69-19 16,-16 19-1,16 52 1,-52 36-1,-53-18 1,0 17 0,-88-35 15,71-17-31,-54 0 0,-70-18 16,17 0 15,54 0-16,105 0 17,0 0-32,54 0 15,69 0 1,19-36 0,-54 1-1,36-35 1,-124 52-16,53-53 15,-70 54-15,0-54 16,-18 36 0,-89 52-1,19 72 17,35-36-17,35-18-15,0 0 16,0-17-16,53-1 15,17-17-15,18 0 32,-35-35-32</inkml:trace>
  <inkml:trace contextRef="#ctx0" brushRef="#br0" timeOffset="60075.7">17780 11730 0,'0'-18'0,"0"1"16,0-19-1,18 19-15,-1-36 16,-17 35 0,0 36-1,0 52 1,0-52-16,0 35 15,-17 35 1,-1-53 0,18-17-1,-18-18 17</inkml:trace>
  <inkml:trace contextRef="#ctx0" brushRef="#br0" timeOffset="60226.66">17727 11501 0,'0'-36'0,"0"72"0,-18-89 0,18 17 15,-17 1 1,70 35 15,-18 18-15</inkml:trace>
  <inkml:trace contextRef="#ctx0" brushRef="#br0" timeOffset="60860.2">18150 11430 0,'0'18'0,"0"-1"0,-35 89 31,-18 0-16,53-71-15,-17 18 16,-19 18 0,36-18-1,0-71 17,0-17-17,0-36 1,18 53-16,35-70 15,53-35 1,17 52 0,1 71-1,-54 71 17,1 35-17,-71-18-15,0-18 31,-18-17-15,-17-53 0,17-35 15,18 17-31,0-35 16,18 18-16,35-18 15,-36 18-15,124-71 16,-17 71-1,-1 53 1,-34 70 0,-72 0-1,-17 0 1,0-70 0,-35 52-1,17-52 1,1 0-1</inkml:trace>
  <inkml:trace contextRef="#ctx0" brushRef="#br0" timeOffset="61260.28">19438 11589 0,'-18'-18'16,"36"36"-16,-53-36 0,35 0 0,-36 1 15,19 17 1,-1 70 0,18 54 15,0-89-31,0 177 0,-17-1 31,-54 72-15,0 34-1,1-88 1,17 1 0,0-89-1,53-212 16,71-105-15</inkml:trace>
  <inkml:trace contextRef="#ctx0" brushRef="#br0" timeOffset="61560.73">19332 11712 0,'0'-35'0,"0"70"0,0-123 0,0 53 15,0-36 1,88 18 0,-52 53-16,52 0 15,-53 0-15,106 71 16,-88 35 0,-53-36-1,-70 1 1,-54-36-1,18 0 1,89-35-16,-19 0 16,36-17-1,53-19 1</inkml:trace>
  <inkml:trace contextRef="#ctx0" brushRef="#br0" timeOffset="61937.42">19967 11501 0,'0'0'0,"18"-18"16,-1 18-16,1-18 16,-36 36-1,-34 35 1,-1 53 0,17-18-1,36 0 1,71-53-1,-1-35 1,72-17 0,-1-36-1,-53-18 1,-70 54 0,-18-89-1,-53 35 1,-71 54-16,1 34 15,70 18 17,53 54-17,17-54 1,36-35 0</inkml:trace>
  <inkml:trace contextRef="#ctx0" brushRef="#br0" timeOffset="62324.53">20479 11624 0,'0'0'16,"0"-35"-16,0 17 0,0-35 15,53-35 17,35 35-32,18 53 31,35 53-16,-53 53 1,-88-36 0,0 19-1,-35-19 1,17-52 0,0-18-1,1 0-15,17-18 16,0-35-1,17-35 1,54-18 0,0 0-1,34-35 1,-69 106 0</inkml:trace>
  <inkml:trace contextRef="#ctx0" brushRef="#br0" timeOffset="62543.52">21519 11042 0,'0'0'16,"-88"123"15,71-87-31,-54 105 16,0 53 0,36-53-1,35-71 1,18-34-1,52-19 1,-52-17-16,35-17 16,-18-19-1</inkml:trace>
  <inkml:trace contextRef="#ctx0" brushRef="#br0" timeOffset="62727.41">21167 11501 0,'0'0'16,"-18"0"-16,18-18 16,18 0-1,17 18 1,0 0-16,36 0 16,88-17-1,-107 17-15,107-18 16</inkml:trace>
  <inkml:trace contextRef="#ctx0" brushRef="#br0" timeOffset="63058.76">21731 11448 0,'0'0'0,"0"17"0,18-17 31,-1 0-16,54-35 1,-18 0 0,0-18-16,-36 53 0,-17-35 31,-17 35-15,-71 35-1,-1 35 1,19 1-1,70 17 1,35-17 0,53-71-1,-17 17 1</inkml:trace>
  <inkml:trace contextRef="#ctx0" brushRef="#br0" timeOffset="63602.9">22701 11448 0,'18'-36'16,"-36"72"-16,54-89 0,-36-18 15,0 36-15,-18 17 16,-53 18 0,-70 36-1,0 52 1,0 18-1,88-1 1,53-52 0,53 0-1,70-35 1,-87-18-16,87 0 31,54-53-31,-36-71 31,-53-17-15,18-88 0,0-36-16,-89 177 31,-17 71-15,-106 87-1,18 54 1,-35 87-1,105 1 1,36-53 0,88-89-1,-1-34 17,19-36-17,-1 0 1,-87-18-16</inkml:trace>
  <inkml:trace contextRef="#ctx0" brushRef="#br0" timeOffset="64460.3">12682 12929 0,'18'0'31,"-18"-17"-15,18 17-16,-1-18 0,36-35 15,-35 35-15,52-34 16,-52 16-16,35-34 16,-35-18-1,-18 70 1,0 36 15,-36 123-31,-17 88 31,53-159-31,-35 142 16,17 70 0,18 1-1,-17-72 1,-1 36 0,18-35-1,0-89 1,35-87-1,18-72 1,18-52 0,52-88-1,-17-18 1,-106 141 0,0-106-1,-106-35 1,-52 53-1,52 70 1,0 36 0,88 35-16,36-18 31,88 1-15,53-18-1</inkml:trace>
  <inkml:trace contextRef="#ctx0" brushRef="#br0" timeOffset="64891.03">13547 13317 0,'0'-17'0,"0"34"0,-18-52 0,0 17 16,1-17 15,17-18-16,106-17 1,-54 52 0,37 18-1,-1 53 1,-53 35 0,-35 0-1,0 1 1,-53-37-1,18-52 1,35-35 15,0 18-31,18-36 32,35-53-17,52 18 1,19 17-1,70 18 1,-141 35-16</inkml:trace>
  <inkml:trace contextRef="#ctx0" brushRef="#br0" timeOffset="65790.85">14658 12982 0,'0'0'0,"18"0"0,-18 18 16,-36 52-1,-52 19 1,18 16-1,17 1 1,35 0 0,53-71-1,36-35 1,17-17 0,-53-19 15,-17-34-16,-18-54 1,0 54 0,0-36-1,18 18 1,34 88 0,37 0-1,34 106 1,-70-36-1,-18 36 1,-17-35 0,-18-18-1,-18-53 1,1 0 0,-19 0-1,1 0 1,35-71-1,0-17 1,71-18 0,52 0-1,1 53 1,-19 71 0,-16 70-1,-36-17 1,-36 17-1,-17-18 1,0-34 0,-17-36-1,-1-18 17,18 0-17,18-52 1,70-36-1,18 0 1,141-17 0,-53 123-1,-106 70 1,-18 36 0,-70 0-1,-17-36 1,-54 1-1,36-53 1</inkml:trace>
  <inkml:trace contextRef="#ctx0" brushRef="#br0" timeOffset="65936.16">16686 13353 0,'0'0'16,"0"-18"-16,-17 18 16,-36 0-1,0 0 1,18 0-16,-1 0 0</inkml:trace>
  <inkml:trace contextRef="#ctx0" brushRef="#br0" timeOffset="67407.28">1940 14552 0,'0'0'0,"0"-18"16,0-52-1,0 52-15,-17 18 16,-72-17 15,19 52-15,-36 124-1,71-1 1,17-105-16,0 88 16,18 53-1,53-88 1,53-35 0,-18-71-1,89-71 1,-89 1-1,-53-18 1,-35 35 0,-106 17-1,18 36 1,-53 36 15,53 52-15,70-35-1,36 0 1,35-53 0,-35 0-16</inkml:trace>
  <inkml:trace contextRef="#ctx0" brushRef="#br0" timeOffset="67548.82">2522 15011 0,'0'0'0,"18"0"0,0 0 47,-1 0-31</inkml:trace>
  <inkml:trace contextRef="#ctx0" brushRef="#br0" timeOffset="67975.53">4022 14658 0,'0'-35'15,"0"70"-15,-18-106 0,18 36 0,0-53 16,0 70-16,0-17 31,0 53-15,0 105-1,0 1 1,0 52 0,0-17-1,-35-71-15,35-53 16,0 53 0</inkml:trace>
  <inkml:trace contextRef="#ctx0" brushRef="#br0" timeOffset="68507.46">3969 14870 0,'0'0'0,"-18"-36"0,18-17 16,0-52-16,0-1 16,35-35-1,36 70 16,-36 53-31,124 18 16,-53 18 0,-36 88-1,-87 35 1,-71-53 0,-36 18-1,53-53 1,54-53-16,-18 18 15,70-36 17,88-17-17,18 35 1,53 53 0,-158-36-1,34 71 1,-87 54-1,-142-1 1,35-71 0,-52-35-1,53-35-15,-36-35 32,124-35-17,35-36 1,105 18-1,-34 70 1</inkml:trace>
  <inkml:trace contextRef="#ctx0" brushRef="#br0" timeOffset="69123.28">4904 14799 0,'17'-18'15,"-34"36"-15,52-36 0,-35 54 31,-35 52-15,-1 18 0,19 0-1,17-36 1,53-35 0,52-35-1,1-70 1,18-36-1,-54 18 1,-17-18 0,-53 35-1,0 107 32,0-1-47,0 35 16,0 89-1,0 88 1,0-35 0,35 105-1,1 36 1,-19-35 0,-34-71-1,-54-106 1,-52-71-1,-1-123 1,18-70 0,-17-212-1,123 52 1,18-87 0,87 17 15,1 159-16,-53 141-15</inkml:trace>
  <inkml:trace contextRef="#ctx0" brushRef="#br0" timeOffset="70490.5">6950 15152 0,'0'-18'16,"0"1"0,0-1-16,17 0 0,1-70 31,-18 53-31,18-71 0,-18 35 31,-89-17-15,1 71-1,-71 69 1,124-34-16,-124 123 16,71-17-1,53 17 1,35-35-1,53-71 1,70-53 0,-87 1-16,87-54 15,36-52 1,-53-19 15,-89 1-31,-17-53 31,-17 36-15,-19 87 0,1 89-1,18 88 1,17 70 0,35 18-1,35-88 1,-52-71-16,70 71 15,0-71 1,1-35 0,-1-53-1,18-35 1,-36 17 0,-35-52-1,-35 105 16,-70 18-15,-1 89 0,36-37-1,35 37 1,18-19 0,52-52-1,54-18 1,-1-35-1,54-54 1,-19-34 0,-122 88-16,34-106 15,-35-18 1,-35 53 15,0 88-15,-70 107-1,35 87 1,-36 53 0,18 53-1,18-35 1,-36 71 0,36 35-1,17-265-15,18 53 16,0-70-16,0 175 15,0-104 1,36-125 0,52-70-1,35-88 1,-17 0 0,-71 71-1,36-177 1,-71-36-16,-35 89 15,-71-35 17,18 106-17,35 105 1,35-17 0,124-18 15,-71 35-31,71-35 15</inkml:trace>
  <inkml:trace contextRef="#ctx0" brushRef="#br0" timeOffset="72106.85">8731 14852 0,'0'0'0,"36"-53"16,-36 35-16,0-35 16,-71 18 15,-53 0-16,54 35 1,52 0-16,-35 53 16,0 70-1,36-35 1,17 18 0,17-17-1,36-89 1,-35 0-16,88 0 15,17-71 1,-34 0 0,-19-52-1,-35 35 1,-35 17 0,0 89-1,-35 52 16,0 36-15,35 0 0,17-35-1,72-36 1,-72-17-16,89-18 16,-18-36-1,18-34 1,-18-36-1,-52 35 1,-36-35 0,0 89-1,0 52 1,0 53 15,0 18-15,0-53-1,17 18 1,1-71-16,52 0 16,19 0-1,-1-53 1,-18 0 0,-34-35-1,-19-1 1,-17 72-16,0-19 15,0 107 17,0 0-17,0-54-15,0 54 16,36-1 0,-1-34 15,-18-36-31,72 0 0,17-18 31,-36-35-15,1-53-1,-1-53 1,-35-35 0,1 71-1,-36 70 1,0 71-1,-18 70 1,-17 71 0,35-124-16,-18 88 15,18 18 1,0-52 15,53-54-15,18-35-16,17-18 31,18-52-15,17-36-1,-52-70 1,-36 52 0,-35-17-1,0 88 1,-18 159 15,-17 0-15,35-53-16,-35 70 15,17 1 1,18-54 0,53-35 15,-18-35-31,71 0 15,0-35 1,17-35 0,-34-19-1,-72 19-15,-17 17 32,-70 71-17,52 34 1,18 19-1,0 0 1,18-19 0,-18-16-1,-36-19 1,1-17 0,18 0-1,17-17 1</inkml:trace>
  <inkml:trace contextRef="#ctx0" brushRef="#br0" timeOffset="72323.42">10672 14605 0,'-18'0'0,"36"0"0,-18 0 16,17-18-1,18 1-15,107-19 16,16 19 0,-70-1-1,-35 1 1,-35 17-16</inkml:trace>
  <inkml:trace contextRef="#ctx0" brushRef="#br0" timeOffset="73758.94">12718 14676 0,'0'0'0,"0"-18"0,0-70 16,0 70-1,-18 18 1,18 18-1,-35 88 1,17-18-16,18-71 16,-18 89-1,18-35 1,0-54 0,18-17-1,53-53 1,-1-17-1,1-54 1,-36 19 0,0 52-1,-35 88 17,0 71-17,18-71 1,0 71-1,17-36 1,35 19 0,19-72-1,16-17-15,54-53 32,-53-35-17,-71 18 1,-17-71-1,-18 35 1,0 88 0,0 36-1,-18 70 1,-17 35 15,35-17-31,18-53 31,52-18-15,36-17 0,-88-18-16,70-18 15,18-35 1,-36-52 0,-52-1-1,0-35 1,-18 88-1,0 88 1,-36 71 0,1-18-1,-18 18 1,53-18 0,-18-53 15,18-17-16,36-53 17,-19 35-32,54-53 15,35-35 1,-36 35 0,36 53-1,-71 35 1,-17 18-1,-18 17 1,71-34 0,-54-36-16,1 17 15,17-17-15,36 0 16,-1-35 15,-52-18-31,17-17 31,-17-1-15,-18 53 0,0 36-1,0 35 1,-35 18 0,35-19-1,0-16 1</inkml:trace>
  <inkml:trace contextRef="#ctx0" brushRef="#br0" timeOffset="73956.97">14764 14605 0,'0'0'0,"-53"-18"15,18 18 1,17 0 0,18 36-1,0-1 1,70 18 0,-52-53-16,0 17 0</inkml:trace>
  <inkml:trace contextRef="#ctx0" brushRef="#br0" timeOffset="74659.24">15187 14640 0,'0'0'0,"18"-17"0,-18-19 15,0 19-15,0-1 16,-71 36 15,-17 70-31,35-18 31,35 36-31,18-18 32,0-70-32,36 35 15,52-35 1,35-18 0,-17-18-1,0-35 1,-35-53-1,-54 53-15,18-70 16,-17-53 0,0 70-1,-54 194 17,36-70-32,-35 87 15,0 36 16,17-17-31,1-71 32,-19 0-17,36-36 1,0-52 15,18 35-31,0-18 0,52-52 16,18-1-1,36-17 1,-36 88 0,-53 18-1,-35-1-15,0 72 16,-17-19 0,-1-17-1,-35-18 16,36-17-15,-19-18 0</inkml:trace>
  <inkml:trace contextRef="#ctx0" brushRef="#br0" timeOffset="75541.36">16669 14817 0,'0'-18'0,"0"36"0,0-54 16,0 19-16,0-19 16,17-52-1,-17 53-15,0 0 16,53-1 0,-35 36-16,52 0 15,-17 53 1,0 71-1,-35-1 1,-18-35 0,-18 18-1,1-88 1,-1-18 0,18-35 15,0-18-16,18-71 1,-1 89-16,36-88 16,-35 87-16,70-34 15,18 34 1,-36 54 0,1 70-1,-36 36 1,-35-36-1,0 18 1,0-71 0,-17-35-1,-19 0 1,1-35 0,35-18 15,0 18-31,88-89 15,0 1 1,89-18 0,-36 105-1,-70 89 1,-1 88 0,-70-105-16,18 87 15,-18-35 1,0-17-1,-18-54 1,36-34 15</inkml:trace>
  <inkml:trace contextRef="#ctx0" brushRef="#br0" timeOffset="75906.22">18221 14728 0,'18'0'0,"-1"0"16,1 0-1,17 0 1,18-17 0,35-36-1,-35 0 1,-53 35-16,0-17 15,-35-35 1,-53 70 0,0 70-1,17 71 1,36-17 0,35-36 15,0-71-31,106 54 15,17-71 1,53-18 0,-70 1-16</inkml:trace>
  <inkml:trace contextRef="#ctx0" brushRef="#br0" timeOffset="76157.39">19138 14305 0,'0'-35'0,"0"70"0,0-105 15,-35 70 1,17 88 0,-35 88-1,53-123-15,-35 71 16,35 17 0,0-36-1,18-69 16,70-36-15,35-18 0,-87 18-16</inkml:trace>
  <inkml:trace contextRef="#ctx0" brushRef="#br0" timeOffset="76607.66">19791 14270 0,'17'-18'0,"-34"36"0,34-53 0,-17 17 15,0 36 1,-52 123 0,-1 35-1,17-35 1,-17 0 0,18-70-1,18-36 16,17-70 1,0 17-32,35-52 15,71-54 1,-1 36 0,-87 53-16,88-18 15,-53 70 1,-18 72-1,-35 16 1,0-16 0,-18-19-1,1-17 1,-1-35 0,1-18-1,-19 0 1</inkml:trace>
  <inkml:trace contextRef="#ctx0" brushRef="#br0" timeOffset="76776.07">19015 14552 0,'0'0'0,"-18"-18"15,0 1 1,36-1-1,17 18-15,89 0 16,123 0 0</inkml:trace>
  <inkml:trace contextRef="#ctx0" brushRef="#br0" timeOffset="77174.53">20391 14411 0,'52'0'0,"-104"0"0,193-18 31,-124 18-15,-70 53 0,-52 53-1,16 18 1,54-36 0,35-71-16,0 54 15,88-36 1,0-35-1,54 0 1,-37-70 0,-34 17-1,-71-88 1,-18 70 0,-52 18-1,-36 53 16,53 0-15,53 71 0,35-18-1,1-53-15</inkml:trace>
  <inkml:trace contextRef="#ctx0" brushRef="#br0" timeOffset="77957.21">21449 14517 0,'18'-35'0,"-36"70"0,36-88 16,-18 35-16,0 1 0,-53-36 15,-18 53 1,-52 53 0,17 70 15,53 1-16,35-36 1,18-18 0,71-70-1,-1 0 1,36-35 0,-53-36-1,18-70 1,-36 0-1,35-70 1,-17 69 0,-53 90-1,0 69 1,-53 54 0,1 87 15,16 37-31,36-72 15,18 0 17,70-52-17,-70-71-15,52 0 16,36-18 0,0-52-1,-36-18 1,1-36-1,-53 54 1,-18 52-16,-36 18 16,-34 35-1,35 18 1,35 0 0,17 0-1,54-18 16,-36 1-15,-35-19 0,0 1-1,-18-18 17</inkml:trace>
  <inkml:trace contextRef="#ctx0" brushRef="#br0" timeOffset="79507.5">6544 16298 0,'0'0'0,"0"-17"0,0-1 15,0-17 1,-35 35-16,17 17 16,-17 36-1,0 36 1,-1 52 0,19-36-1,17-34 1,0-53-16,88-18 47,18-71-32,-36 1 1,36-36 0,-88 88-16,17-35 15,-35 36 1,0 34-1,18 89 1,17-18 0,-17-17-1,52-36 1,-17-35 0,53-53-1,-18-17 16,35-54-31,-34 1 32,-72-1-17,-17 89-15,0 52 32,-17 72-17,17 17 1,0-1-1,17-34 1,107-18 0,17-53-1,-35-53 1,17-35 0,-52 0 15,-71-71-16,0 71 1,-36 70 0,-16 106-1,34 18 1,18 35 0,0-35-1,18-88-15,70 17 16,88-35-1,-70-18-15</inkml:trace>
  <inkml:trace contextRef="#ctx0" brushRef="#br0" timeOffset="80089.3">10178 16104 0,'-18'0'0,"36"0"0,-54 0 0,19 0 0,-1 0 16,0 0 0,18-35-1,0-53 1,53 17-1,-35 54-15,-18-54 16,0 1 0,-53 52-1,-53 36 1,-17 52 0,87 18 15,54 71-16,53-88 1,35 34 0,-36 1-1,-70-35 1,-70-18 0,-89-18-1,-53-35 1,18-35-1,88-1 1,0-34 0,106-18-1,71-53 1,-36 105-16,159-70 16,-141 89-1</inkml:trace>
  <inkml:trace contextRef="#ctx0" brushRef="#br0" timeOffset="80571.89">10672 15628 0,'-18'0'16,"-17"0"-16,35 18 15,-53 70 1,17 18-1,19-53-15,17 70 16,-18-88-16,0 89 16,-17-1-1,18-70 1,-1-35 0,18-71 30,0 35-46,70-88 0,-17 1 32,71-36-17,17 88 1,-53 70 0,-17 71-1,-71 36 1,-18-18-1,-17-18 1,17-53 0,36-35 15,-1 0-31,19-17 0</inkml:trace>
  <inkml:trace contextRef="#ctx0" brushRef="#br0" timeOffset="82172.03">11412 15893 0,'0'0'0,"-17"0"31,-54 53-15,54-18-16,-19 0 15,-17 71 1,36-18-1,17 18 1,0-88-16,53 17 16,17-17-1,36-36 1,17-35 0,-52-18-1,-36-87 16,-35 52-15,-53 0 0,-35 71-1,0 35 1,-18 88 0,53 35-1,36 71 1,34-88-1,54-70 1,52-36 0,-17 0-1,53-71 1,-124 53-16,89-88 16,-54 18 15,-17 0-16,-53 70 1,-18 89 15,18-53-31,0 70 16,0 0-16,0-35 31,53-35-15,18-18-1,17-36 1,0-52 0,-17-18-1,-18 18 1,-36 0 0,1 88-1,-18 53 16,0-18-31,0 71 16,0-36 0,35 1-1,36-53 1,-1-18 0,36-53-1,-88 35-15,52-52 16,1-72-1,0-34 1,-54 35 0,1 35-1,-18 88 1,-18 107 0,18 52-1,-17-35 16,34 17-15,71-17 0,18-71-1,-53-17-15,141-18 16,-35 0 0,-71-53-1,-17-53 1,-71 18-1,-18 0 1,0 70-16,-70 18 16,0 18-1,-18 88 1,18 17 0,70-52-1,18 17 1,71-71-1,-1-17 17,19-35-17,-19-53 1,1-53 0,17-88-1,-53 87 1,1 19-1,-36 141 17,-18 17-32,-17 53 15,-36 88 1,53-52 0,1-71-16,17 88 15,0-88 16,35-18-31,18-35 32,159 0-17,-142 0-15</inkml:trace>
  <inkml:trace contextRef="#ctx0" brushRef="#br0" timeOffset="83389.74">15028 15822 0,'0'-18'0,"0"36"0,0-53 16,0-18 0,36 0-1,-19 0 1,1 53 0,-18 18-1,0-1-15,0 89 16,-18 18-1,1 52 1,17-35 0,35-88-1,53-35 1,0-18 0,-52 0-16,87-89 15,-17-34 16,-53 0-31,0-19 32,-36 54-32,-52 141 47,0 18-47,17 52 31,18-17-16,35-71 1,1-17-16,34-18 16,71 0-1,18-71 1,0-17 0,-71 0-1,-53-18 16,-88 89-15,-35 34 0,18 71-1,70-17 1,0 52 0,35-34-1,-17-72-15,-1 18 16,-17-17-1,-17-18 1,-36-35 0,17 0-1,1 17 1,17 18 0,18 35-1,53-17 16,71-18-15,-1 0 0,54 0-1,-124-18-15,70-17 16,-88 17-16,54-52 16,-37-18-1,-34-18 1,-18 53-1,-70 53 1,52 0-16,0 70 16,-17 36-1,35 18 1,18-71 0,52-1-1,18-52 16,1-17-15,-54-1-16</inkml:trace>
  <inkml:trace contextRef="#ctx0" brushRef="#br0" timeOffset="83696.03">18486 15646 0,'-18'0'0,"36"0"0,-54 17 16,19-17-16,17 18 0,-36 53 15,1 17 1,17-18 15,1-17-15,17-18-1,35-87 17</inkml:trace>
  <inkml:trace contextRef="#ctx0" brushRef="#br0" timeOffset="83867">18362 15487 0,'0'0'15,"0"-18"-15,-18 18 0,18-17 0,-35 17 16,18 0 0,34 35-1,89 0 16,-35-17-31</inkml:trace>
  <inkml:trace contextRef="#ctx0" brushRef="#br0" timeOffset="84291.95">19032 15628 0,'0'18'15,"0"-36"-15,0 53 0,-17 1 16,-1-1-16,-17 18 15,0 70 1,17-35 0,0-35-1,1-17 1,-1-36 0,18-53-1,18-53 16,35 18-15,70-53 0,53 35-1,-52 70 1,-89 36-16,71 71 16,-71 70-1,-35-35 1,0 17-1,-35-52 1,-36 0 0,54-71-16,-54 52 15</inkml:trace>
  <inkml:trace contextRef="#ctx0" brushRef="#br0" timeOffset="84988.82">14182 17268 0,'17'-17'16,"-34"34"-16,52-34 0,35-36 16,-70 35-16,18-35 15,-18 36-15,-18-36 16,-87-18 15,-19 71-15,-52 36-1,70 52 1,71-35-16,-54 105 16,89-34-1,0-1 1,53-87-1,71-36 1,-1-36 0,54-87-1,-107 35 1,-17-36 0,-53 54-1,0 158 32,0-71-47,-17 72 16,17 34-1,17-52-15,89-36 32,-18-35-17,89-53 1</inkml:trace>
  <inkml:trace contextRef="#ctx0" brushRef="#br0" timeOffset="86388.26">15081 17127 0,'0'-17'0,"0"34"16,0-52-16,-35 35 16,17 0-1,1 0-15,-54 71 0,1 17 31,-1 35-31,71-17 32,0 18-17,18-107-15,52 19 16,89-36 0,35-53-1,-71 0 1,19-88-1,-54 17 1,-18-52 0,-52 17-1,-18 106 1,-35 71 0,-18 88-1,0 35 16,35-18-31,1 36 32,52-106-17,35-18 1,19-35 0,34-53-1,-88 35-15,36-17 16,88-88-1,-89 17 1,-52 88 0,-36 54 15,18-19-31,-35 71 16,35-70-16,-18 53 15,18-1 16,36-17-15,34-53 0,54-18-1,-19-35 1,-69 36-16,70-54 16,-54 1-1,-16-1 1,-36 106 15,0-17-31,-18 53 16,-17 17-1,35-18 1,0-34 0,53-19-1,-18-17 1,18-70-1,-53 17 17,0-53-17,0 18-15,0 35 32,0 18-17,0-1 1,18 36-16,52 0 15,-17 0 1,35 36 0,-17 34-1,-36-17 1,-17-35-16,-18 35 16,0 17-1,0-35 16,-18-35-31,-17 0 32,35-35-1,0 18-31,0-1 0,53-35 16,35-35-1,88-18 1,-70 88-1,0 18 1,-71 71 0,-35 17-1,0 0 1,-17-52 0,17-1-1,17-35 16,1 0-31,17-18 16,-17 18-16</inkml:trace>
  <inkml:trace contextRef="#ctx0" brushRef="#br0" timeOffset="86757.34">18168 17163 0,'18'-36'0,"-36"72"0,71-89 15,-35 35-15,-18-17 16,-53 35-1,-53 35 1,53 18 0,0 0-1,53-35 1,35-1 0,36 18-1,17 1 16,-35 17-15,-53-36 0,-18 19-1,-35-19 1,-35 1 0,53-18-1,-36 0 1,18 0-1,-17-53 1</inkml:trace>
  <inkml:trace contextRef="#ctx0" brushRef="#br0" timeOffset="86973.49">16581 16739 0,'0'0'15,"-18"0"-15,0 0 0,1-17 0,-1 17 16</inkml:trace>
  <inkml:trace contextRef="#ctx0" brushRef="#br0" timeOffset="87205">15381 17004 0,'-18'0'0,"36"0"0,-36 18 16,36-18-16,70 0 31,-52 0-31,122-18 16,36 0 0,-105 1-16</inkml:trace>
  <inkml:trace contextRef="#ctx0" brushRef="#br0" timeOffset="87659.62">19121 16669 0,'-18'-18'31,"-35"18"-15,35 0-1,1 0-15,-1 0 16,0 0 0,18 18 62</inkml:trace>
  <inkml:trace contextRef="#ctx0" brushRef="#br0" timeOffset="88021.72">19103 16739 0,'0'0'15,"0"-53"1,0 36-16,0-1 16,-18 0-1,-35 18 1,0 18-1,36 0 1,-36 35-16,35-36 0,1 54 31,-1 17-15,18-17 0,53-36-1,35-17 1,0-18-1,-52 0-15,87-18 16,-88 0-16</inkml:trace>
  <inkml:trace contextRef="#ctx0" brushRef="#br0" timeOffset="88556.42">19279 16422 0,'0'0'0,"-229"-35"32,141 35-17,-53 0 1,-71 70 0,159-52-16,-88 70 15,-35 71 1,87 17-1,89-70 1,71 35 0,-36-106-16,124 36 15,88-1 1,-71-52 0,71-18-1,-35-53 16,-89-17-31,-87 34 0,70-122 32,-106-19-17,-18-17 1,-53 88-16,-87 36 31,-19 52-15,18 36-1,36 17 1,105 18 0,18 0-1,0-18-15</inkml:trace>
  <inkml:trace contextRef="#ctx0" brushRef="#br0" timeOffset="88756.52">20055 17251 0,'0'17'0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7T01:41:13.0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1746 776 0,'0'0'0,"18"-18"16,-18-17 0,0 18-16,18-19 15,-18 19 1,0-1-1,0 36 17,0 17-32,-18 0 15,-17 89 1,-18 70 0,0-53-1,0 0-15,18-71 31,35-52-31,-18 17 16,18-17 0,18-36-1,34-52 1,37-54 0,-19 19-1,36-19 1,-18 71-1,-70 71 17,17 35-17,-17 88 1,-1-35 0,19 17-1,-19-105-15,54 35 16,35-53-1,88-18 1,-35-35 0,-1-53-1,-87-35 1,-71 0 0,-35-35-1,-36 105 1,-17 53-1,17 18 17,54 0-32,-19 18 15,19 0-15,17 35 16,0-18 0,53-35-16,17 0 15</inkml:trace>
  <inkml:trace contextRef="#ctx0" brushRef="#br0" timeOffset="534.34">3175 617 0,'0'0'16,"0"18"0,0 17-1,-18 36 1,18-36-16,-17 89 15,-1 52 1,-17-53 0,0 1 15,35-71-15,0-36-1,0-52 1,0-53-1,17-18 17,36-17-17,35-18 1,-52 105-16,52-17 16,18 53-1,-1 71 1,-52 17-1,-53 53 1,-35-17 15,-18-54-15,18-52 0,17 0-1,18-36 16,18-17-31</inkml:trace>
  <inkml:trace contextRef="#ctx0" brushRef="#br0" timeOffset="1380.73">4075 900 0,'0'-18'0,"0"36"0,0-54 0,0 1 15,-36 17 1,-34 18 0,-36 18-1,0 70 1,71-53 0,-36 71-1,18 53-15,36-71 31,17-35-15,53-18 0,17-35-1,36-17 1,-71 17-16,36-53 16,-1-35-1,-52 0 1,17-54-1,-35 54 1,0 71 15,0 52-15,0 35-16,-17 72 31,-1-54-31,18 0 31,0-70-31,0-1 16,18 1-16,17-1 16,35-17-1,-17-35 1,36-35 0,-19-19-1,36-140 1,-88 106-1,-18 34 1,17 54 15,-17 53-31,-35 52 16,-18 124 15,35-88-15,1 18-1,17-54 1,0 1 0,35-71-1,36 17 1,17-52 0,-35-18-1,-36 36-15</inkml:trace>
  <inkml:trace contextRef="#ctx0" brushRef="#br0" timeOffset="1593.83">4357 1041 0,'0'0'16,"-18"0"-16,-17 0 0,17 0 0,1 17 31,105-17-15,0 0-1,-53-17-15,89 17 16,-89-18-16,71 0 16,-18-17-1,-70 35 1,-1 0-16</inkml:trace>
  <inkml:trace contextRef="#ctx0" brushRef="#br0" timeOffset="1978.95">6032 1076 0,'0'-18'16,"0"1"-16,0-1 16,0-35-1,0 71 17,-52 88-17,34-1 1,0-34-1,18 0 1,0-54 0,0 36-16,0-35 15,0-1 17,53-17-32</inkml:trace>
  <inkml:trace contextRef="#ctx0" brushRef="#br0" timeOffset="2061.37">6279 1182 0,'0'0'0,"89"-71"16,-54 54-16</inkml:trace>
  <inkml:trace contextRef="#ctx0" brushRef="#br0" timeOffset="2443.67">6456 1041 0,'0'-36'16,"0"19"0,0 70-16,-53-106 15,35 53-15,-35 35 16,36-35-16,-54 71 15,71-36 1,0-17 0,0-1-1,35 1 17,18-1-32,71 19 31,-71-1-16,0 18 1,-53-18 0,-53 18-1,-18-35 1,54-1-16,-89 1 16,53-18-1,0 0 1,18-35-1,-1-1 1,1-16 0,17 34-1,1-17-15</inkml:trace>
  <inkml:trace contextRef="#ctx0" brushRef="#br0" timeOffset="2634.38">5997 847 0,'-17'-18'0,"17"0"15,0 1 1</inkml:trace>
  <inkml:trace contextRef="#ctx0" brushRef="#br0" timeOffset="3110.96">8237 970 0,'0'-53'16,"0"106"-16,0-123 0,0-36 15,0 88 1,0 36 15,-17 52-31,-36 89 16,18-18-1,35-106 1,-36 89 0,19-54-1,-1-17 1</inkml:trace>
  <inkml:trace contextRef="#ctx0" brushRef="#br0" timeOffset="3468.16">7973 1111 0,'-18'-35'15,"36"70"-15,-54-105 0,19 17 0,-18-71 16,35 18 0,17 89-1,71-54 1,18 54-1,18-1 1,34 89 0,-52 17-1,-35 106 1,-71-35 0,-35-54-1,-36 1 1,53-71-1,1 1 1,-1-36 0,-17-36 15,17 1-31</inkml:trace>
  <inkml:trace contextRef="#ctx0" brushRef="#br0" timeOffset="4100.68">7973 1199 0,'0'0'16,"17"0"15,36 0-15,53 0-1,53-52 1,-18 16-1,35-34 1,-140 52-16,52-17 31,-70 17-31,-54 71 47,19-35-47,-19 52 16,1 36-1,35-53 1,0 0 0,53-35-1,35-18 1,36-18 0,-1-53-1,-52 18 1,-18-70-1,-36 52 1,-17 18 15,-35 36-15,-18 87 0,0 36-1,35 0 1,18-18-1,18-52 1,53-1 0,17-35-1,18-53 1,-53 18-16</inkml:trace>
  <inkml:trace contextRef="#ctx0" brushRef="#br0" timeOffset="4368.49">9684 688 0,'0'0'0,"0"-35"16,-53 35 15,0 105 0,35-69-31,1 34 0,-1-34 16,-17 140-1,-1-70 1,1 0 0,35-53-1,0-18 1,71-88 15</inkml:trace>
  <inkml:trace contextRef="#ctx0" brushRef="#br0" timeOffset="4480.84">9807 1005 0,'0'0'0,"0"36"16</inkml:trace>
  <inkml:trace contextRef="#ctx0" brushRef="#br0" timeOffset="4776.87">9684 1235 0,'0'53'31,"0"17"-15,17-52 0,1-1-16,70-17 15,0 0 1,18-35 0,-35 0-1,-36-53 1,-35 70-16,0-35 15,0 18-15,-53-18 16,-35 35 0,17 18 15,-17 18-15,71 0-16,17-36 31,0 0-16</inkml:trace>
  <inkml:trace contextRef="#ctx0" brushRef="#br0" timeOffset="4984.57">9454 864 0,'0'0'0,"36"-17"31,-19 17-31,124-18 16,1 0 0,-90 18-1,54-17 1,-35 17 0,-71-36-16</inkml:trace>
  <inkml:trace contextRef="#ctx0" brushRef="#br0" timeOffset="5884.3">11042 952 0,'0'0'0,"18"0"16,34 0-1,19-17 1,17-18-1,-17-1 1,-1-17 0,-52 0-1,-18 36 1,0-1-16,-88 1 31,-18 17-15,-53 35-1,53 53 1,71-35 0,35 35-1,71 0 1,17-52 0,18 34-1,-36 1 1,-70-54-16,0 36 15,-53 0 1,-88 0 15,18-53-15,-18 0-16,35 0 31,88-18-31,-17-34 16,-18-54-1,53-18 1,18 18-16,17 71 31,18 35-15,-71 0-16,53 71 16,36 35-1,-36-18 1</inkml:trace>
  <inkml:trace contextRef="#ctx0" brushRef="#br0" timeOffset="6434.15">11501 1341 0,'0'-18'16,"17"18"-16,-17-18 0,35-35 15,-17 0 1,-18 36-16,0-1 16,0 53 15,0 18-15,-18 18-1,18-1 1,0-34-1,36-36 1,-19 0-16,36 0 31,53-36-15,0-16 0,-53-1-1,-35 17-15,17-17 0,-35 36 16,0-36-1,-18 53 17,1 18-32,-1 34 15,-17 19 1,-1-18 0,36-18-1,0-17 16,0-36 1</inkml:trace>
  <inkml:trace contextRef="#ctx0" brushRef="#br0" timeOffset="7164.72">11536 1058 0,'0'0'0,"-18"-17"31,18 34-15,0 1 0,-17-18-16,-1 53 15,0 0 1,18 17 0,-17-17-1,70-35 1,-18 0-1,0-18 1</inkml:trace>
  <inkml:trace contextRef="#ctx0" brushRef="#br0" timeOffset="7500.16">12594 1111 0,'0'0'0,"18"-17"16,-18-1-1,0 0-15,0 1 0</inkml:trace>
  <inkml:trace contextRef="#ctx0" brushRef="#br0" timeOffset="8143.37">12277 1076 0,'0'18'0,"-18"-1"16,0 19-16,1 16 15,-1 19 1,18-53-1,88-1 1,18-17 0,-35-17 15,17-36-15,-53 0-1,0-18 1,-35 36-16,0 17 15,18 18 1,-18 18 0,-35 53 15,35-1-15,-18 18-1,18-52-15,-17 34 16,17 36-1,-36 17 1,36-17 0,-17 53 15,-1-124-31,18 53 16,-71-17-1,1-36 1,-18-35-1,-53 0 1,17-17 0,89-1-16,-71-35 15,53 18 1,35 0 0,18-18-1,53 0 1,0 0-16</inkml:trace>
  <inkml:trace contextRef="#ctx0" brushRef="#br0" timeOffset="8667.69">12365 1076 0,'17'-18'0,"1"18"16,0-17-1,-1-1-15,19 0 16,-19-17 0,36 35-1,-35-18 1,35 18-1,-36 0 1,1 0-16</inkml:trace>
  <inkml:trace contextRef="#ctx0" brushRef="#br0" timeOffset="10347.77">13353 1252 0,'17'0'31,"1"-17"-15,0-1-16,-1-17 15,1 17 1,-1-35 0,-17 18 15,0 17-31,-70 1 15,17 17 1,-70 0 0,34 35-1,-34 36 1,52-1 0,71-17-1,36-35 1,34-18-1,54 0 1,-19-36 0,37-17 15,-125 36-31,36-18 16,-35 17-16,17-17 15,-35 17-15,18 0 31,-18 36-15,-18 53 0,18-36-16,-18 35 15,1 54 1,-1 35 0,0-18-1,18 35 1,-17-35-1,17-106-15,-35 89 16,-18-54 0,-18-34 15,-70-36-15,-18 0-1,53-18-15,71 0 16,-71-70-1,53 18 1,36-36-16,17 35 31,35-34-15,53-1 0</inkml:trace>
  <inkml:trace contextRef="#ctx0" brushRef="#br0" timeOffset="11200.71">13758 1111 0,'0'0'15,"18"0"-15,17-35 16,18-18 0,-35 18-1,-1-18 1,-17 18 0,-17 17-1,-36 18 1,-35 88-1,35-17 1,53-36-16,-36 88 16,36-70 15,0 18-15,18-71-1,53 0 1,-36 0-16,18 0 15,123-53 1,-52 0-16,34-53 31,-52 36-15,-17-19 0,-54 37-1,-106 69 16,18 18-15,-35 54 0,53-36-1,35 0 1,0-36 0,17 1-1,54-1 1,0 19-16,-1-36 31,-52 17-31,-18 1 31,-53 17-15,-35-17 0,-36 0-1,54-18 1,34 0-1,54-89 17,17 54-17</inkml:trace>
  <inkml:trace contextRef="#ctx0" brushRef="#br0" timeOffset="11509.23">14887 512 0,'18'-18'16,"-36"36"-16,36-54 0,-1 19 15,-17 34 1,0 1 0,-35 52-1,18-52-15,-36 141 16,0-36-1,17 54 1,1-36 0,0-71 15,35 1-31,0-53 31,35-18-15,0-18-16</inkml:trace>
  <inkml:trace contextRef="#ctx0" brushRef="#br0" timeOffset="11764.24">15169 935 0,'0'-18'15,"-52"36"16,52-1-31,-18 1 0,-17 17 16,17-17-16,-35 70 31,18-35-15,35 0 0,0-35-1,17-18 1,72 0-16</inkml:trace>
  <inkml:trace contextRef="#ctx0" brushRef="#br0" timeOffset="12582.96">15540 970 0,'0'0'0,"0"-18"0,0 1 15,-18-18 1,1 52-1,-36 54 1,0 17 0,35-17 15,18-54-31,0 36 16,0-18-1,35-17 1,1-18-1,17 0 1,-18-53 0,-18 0-16,-17 36 15,18-72 1,0 19 0,-1-1-1,19 36 1,17 17-1,-18 18 1,18 36 0,-36 34 15,-17 18-15,0 1-1,0-37 1,-17-16-1,-18-36 17,35-18-17,0 0 1,0-52 0,0 35-16,52-36 15,-34 36-15,35-53 16,53-1-1,-36 72 1,19 17 0,-72 70 15,-17 18-31,0-70 16,-17 106-1,-19-54-15,1-17 31,17-35-15,18-1 0,18-34-1</inkml:trace>
  <inkml:trace contextRef="#ctx0" brushRef="#br0" timeOffset="12709.52">16633 882 0,'0'0'0,"18"-18"0,17-35 16,-35 18-1</inkml:trace>
  <inkml:trace contextRef="#ctx0" brushRef="#br0" timeOffset="13048.1">16492 988 0,'53'0'15,"-35"17"1,0 1-16,52 0 16,-17 35-1,-35-18 1,-18 0-1,-89 0 1,19 1 0,-36-36-1,53 17 1,36-17 0,-19 0-1,19 0 1,-1-35-1,0-35 1,18 52-16</inkml:trace>
  <inkml:trace contextRef="#ctx0" brushRef="#br0" timeOffset="13281.02">15875 529 0,'0'0'0,"-18"0"0,1 0 93,-1 0-93,0 0 0,-17 0 16</inkml:trace>
  <inkml:trace contextRef="#ctx0" brushRef="#br0" timeOffset="13565">14605 653 0,'-18'0'15,"1"0"1,34 0 0,54 0-16,-36 0 15,53-18-15,53 18 31,-35 0-15,-53 0-16,0-18 31</inkml:trace>
  <inkml:trace contextRef="#ctx0" brushRef="#br0" timeOffset="15396.97">16669 900 0,'0'17'31,"17"-17"0,1 0-15,0 0-1,-18-17-15,0-1 16,17 18 0,-17-18-16,0 1 15,0-19 17,0 19-17,-35-1 1,0 18-16,-36 0 31,36 18-31,-18 35 31,18 17-15,-1 18 0,19-17-1,17-36 1,17-35-1</inkml:trace>
  <inkml:trace contextRef="#ctx0" brushRef="#br0" timeOffset="16099.09">17727 882 0,'-35'-35'31,"17"35"-31,-35-36 16,36 19 15,-1-1-31,18-17 16,0 0-1,53-18 1,17 17 0,36-17-1,18 53 1,-18-17-1,-54 52 1,-52 0 0,-17 71-1,-54-18 17,-35 53-17,71-105-15,-18 52 16,-35 0-1,53-53 1,0 1 0,17-19-1,0-17 1,36 0-16</inkml:trace>
  <inkml:trace contextRef="#ctx0" brushRef="#br0" timeOffset="16565.08">17568 1729 0,'0'0'16,"53"17"-1,-35-17 1,0 0-16,34 0 16,-34-17-1,-18-36 1,0 17-1,0 19-15,-53 17 16,18 0 0,-18 0 15,35 35-31,1 0 31,17-17-15,0-36 31</inkml:trace>
  <inkml:trace contextRef="#ctx0" brushRef="#br1" timeOffset="25561.94">1076 2716 0,'0'0'0,"-18"0"0,1 0 16,-19 0-1,19 0-15,-1 0 0,-17 0 16,17 18 0,1-18-1,105 0 16,-53 0-31,124 0 16,17-35 0,71-1-1,-123 1 1,-19 35 0,-87 0 15,-71 0 0,0 18-15,36-18-16</inkml:trace>
  <inkml:trace contextRef="#ctx0" brushRef="#br1" timeOffset="25857.81">1411 2716 0,'0'18'0,"0"-36"0,-18 54 0,18-19 15,0 1-15,-17 35 16,-1 35 0,-17 0-1,17 0 1,1 36 15,-1-54-15,18-52-16,0 35 15,0-71 17,53-52-17</inkml:trace>
  <inkml:trace contextRef="#ctx0" brushRef="#br1" timeOffset="26408.39">1729 2734 0,'17'0'16,"-34"0"-16,34-18 0,1 1 0,-18 34 31,0 54-15,0-53-1,0 70 1,0 18-16,-35 17 31,-1-35-15,19 18 0,-1-88-16,18-1 15,0-70 16,0-17-15,35-36 0,18 36-1,-17 34-15,34-34 16,36-1 15,-18 71-31,-17 35 31,-54 36-15,-17 0 0,0-54-16,-53 107 15,36-54 1,-1 1 0,18-89 15,0 0-16,0-17-15</inkml:trace>
  <inkml:trace contextRef="#ctx0" brushRef="#br1" timeOffset="26825.26">2328 3087 0,'0'0'0,"18"0"16,53 0 0,-1-18-1,36-35-15,-53 18 32,-36 17-32,-17-17 15,0 0 1,-35-1-1,-35 36 1,-1 36 0,1 52-1,34 35 17,19-17-17,17-35 1,53-54-1,17-17 1,36-17 0,-36-36-1,-34 35-15,-19-17 0</inkml:trace>
  <inkml:trace contextRef="#ctx0" brushRef="#br1" timeOffset="28074.6">4127 2928 0,'18'0'31,"0"0"-31,-1-18 16,36-35-1,18 18 1,-1-35 0,-52 34-1,-18 1 1,-70 35-1,-19 0 17,1 53-32,53-18 15,17-35 1,1 18 0,17 17-1,52-17 1,1 17-1,36 18 1,-1 0 0,-53 35-1,-35-17 1,-88 17 15,17-18-15,-35-52-1,18-18 1,18-70 0,34-19-1,1-16 1,18 16 0,17 1-1,35 53 1,18 35-1,0 88 1,-18-17 0,-17 34-1,34 37 1,-52-125-16,36 54 31,34-36-31,1-35 16,35-35 15,-18-18-15,18-35-1,-89 70-15,36-53 16,-17-17 0,-19 35-1,-17 71 32,0 0-47,-35 52 16,35 1-1,0 17 1,18-53 0,52 0-1,-52-35-15,52 0 16,36-52 15,-35-19-15,-36 18-1,-35 0-15</inkml:trace>
  <inkml:trace contextRef="#ctx0" brushRef="#br1" timeOffset="28274.23">5045 2875 0,'35'18'15,"-35"-1"-15,-35-52 0,70 106 16,-35-1-1,0-17 1,0 18 0,0-1-1,0-52-15,18 0 16,17-1 15,0-17-15,18 0-1,-18 0-15</inkml:trace>
  <inkml:trace contextRef="#ctx0" brushRef="#br1" timeOffset="29028.7">5750 2999 0,'0'0'15,"18"-36"-15,-18 19 0,0-19 31,-18 36-31,-52 0 16,52 0-16,-52 0 16,-36 36-1,35 34 1,-17 1 15,53 35-15,35-36-16,17-35 31,71-35-15,1-52-1,-19-1-15,18 0 32,-17-18-17,-36 18 1,-35 36-1,0-1 1,-17 53 15,17-17-31,-36 35 16,1 35 15,35 71-15,0 17-1,0 1 1,0-1-16,18 18 31,-18-141-31,35 123 16,-53-105 0,-70-1-1,-18-52 1,0-18-1,-70-71 1,123 36-16,-194-88 16,106-1-1,53 1 1,88 35 15,106-1-15,70-16-1,-35 16-15</inkml:trace>
  <inkml:trace contextRef="#ctx0" brushRef="#br1" timeOffset="29548.31">6385 3052 0,'18'-18'0,"-36"36"0,54-54 0,-1 36 16,0-35-16,18-36 15,-35 18 1,-18 36-16,-36-1 16,-34 18 15,-36 18-16,18 35 1,17 35 0,54-17-1,17-54-15,0 18 16,35-35 0,35 0-1,36-17 1,0-18-1,-71-1 1,-17 36-16,0-35 16,-1 35-1,-17 18 17,0 35-17,0 35 1,-17 70-1,17-105 1,-53 36 0</inkml:trace>
  <inkml:trace contextRef="#ctx0" brushRef="#br1" timeOffset="29798.35">6438 3881 0,'0'88'16,"0"-176"-16,0 370 16,0-212-16,0 36 15,0 106 1,-70-106-1,-1-106 1,-52-18 0,-36-70-1,35 0 1,89 52 0,-71-87-1,89 35 1,17-53-1,53 52 1,35-69 0</inkml:trace>
  <inkml:trace contextRef="#ctx0" brushRef="#br1" timeOffset="30507.04">6579 3387 0,'0'17'16,"-17"71"0,17-52-16,-18-19 0,-17 89 15,-1-18 1,1 1 0,35-72 15,0 1-31</inkml:trace>
  <inkml:trace contextRef="#ctx0" brushRef="#br1" timeOffset="31413.62">7197 3052 0,'17'-18'63,"1"18"-48,-18-18-15,18 18 0,-18-17 16,52-36 0,-52 35-1,0 0 1,-17 18-1,-54 0 1,54 18-16,-54 35 16,1 35-1,34 18 1,36-35 0,36-36 15,34-35-31,18 0 15,18-71 17,0 1-17,-35-1 1,-19 1 0,-34 17-1,-71 53 16,18 35-15,35 36 0,0-36-1,53 35 1,-18-34 0,-17-19-1,-1 36 1,-17-35-1,-53-1-15,1-17 32,-37 0-17,36 0 1,36 0 0,17-52 15,17 16-16,19 1-15</inkml:trace>
  <inkml:trace contextRef="#ctx0" brushRef="#br1" timeOffset="31711.43">8061 2716 0,'18'-17'0,"-36"34"0,36-52 0,-1 35 0,-34 18 47,-1 17-32,-35 53-15,35 0 16,-52 36 15,70-89-31,-35 36 16,35-54-16,0 72 15,0-54 1,70-35 15,-17-53-15</inkml:trace>
  <inkml:trace contextRef="#ctx0" brushRef="#br1" timeOffset="31990.78">8308 2963 0,'0'0'0,"18"-17"16,-18 34 15,0 1-15,-18 17-1,-17 53 1,-1 1-1,19-19 1,17-52-16,0 17 16,17-35-1,54-18 1,-1-34 15,-17 16-31</inkml:trace>
  <inkml:trace contextRef="#ctx0" brushRef="#br1" timeOffset="32764.87">8749 2893 0,'0'-18'0,"0"36"0,-18-36 31,1 53-15,-54 36-1,36 0 1,17-36-16,18 53 15,0-35 1,0-35 0,53-18-1,-18-18 1,-17-35 0,-18-18 15,0-17-16,0 35 1,18-17 0,35 34-1,-36 36-15,54 0 16,-36 0-16,36 0 0,17 53 31,-35 0-15,-36 36-1,-17-1 1,0-71-16,-17 54 16,-36-18-1,35-36 1,-17-17 0,35-52 30,0 34-46,17-53 16,54-34 0,52-1-1,-17 35-15,0 53 32,-35 18-17,-54 18-15,1 35 16,-18-18-16,0 36 15,-18 17 1,1-35 0,-36 18-1,35-54 1,1 1 0,17-53 15,17-18-16</inkml:trace>
  <inkml:trace contextRef="#ctx0" brushRef="#br1" timeOffset="33190.04">10019 2946 0,'0'0'16,"53"-71"15,-71 71-16,-88 0 1,18 35 0,70-17-16,-52 17 15,70-17 1,18 0 0,70-18-1,-18 0 16,-34 0-31,69 35 16,-52 0 0,-35 18-1,-36-18 1,-87 18 0,-1-35-1,17 0 1,72-18-16,-54 0 15,18 0 1,0-53 0,18 0-1</inkml:trace>
  <inkml:trace contextRef="#ctx0" brushRef="#br1" timeOffset="33439.82">9084 2399 0,'0'0'0,"-18"0"0,1 0 16,-19 0-1,19 0 1,-1 0 15,-17 0-15,17 0-16,-35 0 15</inkml:trace>
  <inkml:trace contextRef="#ctx0" brushRef="#br1" timeOffset="33680.61">7638 2787 0,'-18'0'0,"36"0"0,-54 0 0,36 18 15,18-18 1,0 0-16,35 0 16,105 0-1,19-18 1,-54 0-1,-35 1 1,-70-1 0</inkml:trace>
  <inkml:trace contextRef="#ctx0" brushRef="#br1" timeOffset="34656.98">11465 2805 0,'0'0'0,"0"-18"15,0 36 32,0-1-47,-17 1 0,-1 52 16,-35 19-1,0-19 1,53-17 0,18-53 30,-1-18-46,36-34 16,0 16 15,-35 19-31,17-36 16,0 53 0,-17 70 15,0 1-16,17 17 1,18-35 0,-35-53-16,70 0 15,35-18 1,-17-17 0,18-53-1,-36-36 16,-71 89-31,-17-36 16,0 36-16,-35-88 16,-35 70-1,-89 53-15,53 17 16,0 36 15,88-35-31,1 17 16,17-17-16,0 17 15,70-35 1</inkml:trace>
  <inkml:trace contextRef="#ctx0" brushRef="#br1" timeOffset="35372.97">12612 2505 0,'-18'0'16,"18"17"-16,-17 1 0,-19 17 16,1 53-1,17 36 1,1-89-16,-19 89 16,19-54-1,-1-17 1,0-35-1,18-36 17,0-17-17,0 17-15,71-52 16,-18-19 0,35-16 15,-17 69-31,35 36 31,-89 18-31,18 35 16,-35 53-1,0-36-15,0 1 32,0-53-17,18-18 1,0 0-16,52 0 15,1-18 1,35-53 0,-18 1-1,-53 17 1,-35 35 0,0 36 15,-35 52-16,0-17 1,-18 18 0,17-36-1,36-52 32</inkml:trace>
  <inkml:trace contextRef="#ctx0" brushRef="#br1" timeOffset="35536.64">13264 2699 0,'0'-18'0,"0"36"0,-17-36 32,-1 18-17,18 18 32,18-18-47</inkml:trace>
  <inkml:trace contextRef="#ctx0" brushRef="#br1" timeOffset="35813.32">13635 2611 0,'17'0'0,"-34"0"0,34-18 16,-34 18 15,-18 18-31,-36 52 16,-17 36-1,35-18 1,35 18 0,18-88-1,18 35 1,52-53-1,72 0-15,-37-18 16,19-35 0</inkml:trace>
  <inkml:trace contextRef="#ctx0" brushRef="#br1" timeOffset="36273.31">14146 2505 0,'0'-36'16,"0"72"-16,0-124 0,0 35 15,-17 53 1,-19 88 0,-16 71-1,-1-1 1,35-70 0,0 18 15,1-53-16,-1-53 1,18-17 0,53-54 15,18 0-15,105-52-1,-53 35 1,-70 88-16,36 0 15,-54 0-15,0 53 16,-17 70 0,-54-17-1,-34-35 1,17-1 0,35-52-1,1-18 1,-1 0-1,0-18-15</inkml:trace>
  <inkml:trace contextRef="#ctx0" brushRef="#br1" timeOffset="37013.86">16210 2857 0,'18'-17'0,"-36"34"0,53-34 16,-35-1-16,18-17 15,0 17-15,-18-52 16,0-1-1,0 54-15,-18-72 16,-53 54 0,-70 53-1,36 52 1,-19 71 0,36 18 15,88-53-16,0-53-15,88-18 32,0-35-32,53-53 15,0-17 17,-35-54-17,-88 36 1,-18 17-1,0 160 17,-18-72-32,18 54 15,0 17 1,71-35 0,-1-53 15,54 0-16</inkml:trace>
  <inkml:trace contextRef="#ctx0" brushRef="#br1" timeOffset="37324.35">16951 2646 0,'0'-18'16,"0"1"-16,0 52 0,-18-70 15,1 70 1,-1-18-16,-17 72 15,-18 69 1,35-34 0,-35 88-1,0 17 1,18-88 0,35-35-1,0-89 1,0 1-1,18-18 1,-1-53-16,1-88 31,-18 0-31</inkml:trace>
  <inkml:trace contextRef="#ctx0" brushRef="#br1" timeOffset="37594.22">16722 3034 0,'17'-106'15,"-34"212"-15,70-335 16,-36 193-16,36-52 15,18 18 1,52 34 0,-35 36-1,-52 18-15,-1 88 16,-35-18 0,-88 0-1,0-35 16,-1-18-31,54-17 16,70-53 15,-17 17-15,0 0-16</inkml:trace>
  <inkml:trace contextRef="#ctx0" brushRef="#br1" timeOffset="37896.71">17480 5151 0,'0'0'15,"0"-371"-15,0-17 0,0 53 0,-35-459 16,17 653 0,1 176-1,17 1 1,-53 105-1,0 53 1,17-53-16,19-18 31,-1-70-15,18-35 0,18-89-1,-1 1 1,1-124-1</inkml:trace>
  <inkml:trace contextRef="#ctx0" brushRef="#br1" timeOffset="38263.67">17304 3087 0,'17'-124'15,"-34"248"-15,70-354 16,-36 213-16,19-71 16,52 17-1,0 36 16,18 52-15,-89 1-16,19 70 0,-36 36 31,-88-36-15,-18-35 0,0-18-1,35-17 1,18-18-1,36 0-15,-1 0 16,36 0 47,-18-18-63,17 18 15,1-17-15</inkml:trace>
  <inkml:trace contextRef="#ctx0" brushRef="#br1" timeOffset="38572.94">17374 2875 0,'0'-18'15,"0"36"-15,0-18 32,0 18-17,0 17-15,0-17 0,0 105 16,0 1 0,-17 52-1,-36-70 16,17 17-15,36-87-16,-17-36 31</inkml:trace>
  <inkml:trace contextRef="#ctx0" brushRef="#br1" timeOffset="39110.58">17921 2769 0,'18'0'47,"-1"0"-31,1 0-16,35-35 15,-35 0 1,-1-1 0,-17 19-16,0-1 15,-70 18 1,-1 53 0,18 18-1,36 34 16,17-16-15,0-54-16,88 0 31,0-35-15,18 0 0,0-17-1</inkml:trace>
  <inkml:trace contextRef="#ctx0" brushRef="#br1" timeOffset="39996.66">18750 2646 0,'0'-18'0,"0"36"0,0-53 0,0 17 0,-18-17 16,-34 35-1,-19 0 16,-17 70-31,0 54 32,52-36-17,19 0-15,17-35 32,70-18-17,-17-35 1,35-35-1,-35 0 1,18-54 0,-54 19-1,19-1 1,-36 124 15,0-35-15,-18 35-1,0 17 1,18 1-16,36-36 31,34 1-15,-17-36 0,0 0-1,-35-53 1,17-18-1,-35 53-15,35-52 16,18-36 0,0 35-1,53 19 1,-18 16 0,-17 89-1,-54-35 1,19 70-1,-36 0 1,0-17 0,0-18-1,0-18 1,-36-35 0,1 0-1,35-35 1,0-36-1,53 1 1,18-19 0,-18 36-1,17 18 1,1 18 0,-1 17-1</inkml:trace>
  <inkml:trace contextRef="#ctx0" brushRef="#br1" timeOffset="40424.05">20126 2628 0,'0'0'0,"18"0"0,-1-17 0,19-19 15,-36 1 1,0 17-16,0-17 15,-53 35 1,-53 18 0,35 35-1,-17 17 1,88-17 0,0-18-1,18-17 1,52 0-1,36-1 1,-53 19 0,-18-1-1,-35 0 1,-53-17 0,-35 17-1,-18-17 1,18-18-1,-18 0 1,71 0-16</inkml:trace>
  <inkml:trace contextRef="#ctx0" brushRef="#br1" timeOffset="42962.67">1782 5309 0,'0'0'16,"17"0"0,1-35-1,-18 17 1,17 1-16,1-19 16,-18-34-1,0 17 1,-53 0-1,-53 18 1,18 35 0,-53 53-1,18 17 1,87-34-16,-34 87 16,34 36-1,36-53 16,71-18-15,17-71 0,89-69-1,-54-1-15,18-36 32,-70 19-17,-36-18 1,-35 17-1,0 53-15,0 1 16,-18 17 0,-17 53-1,35 70 1,0-35 0,0 18-1,53-53 16,0-53-15,53-35 0,0-18-16,17-53 31,-52 36-15,-36-54-1,-35 106-15,0-52 16,0 35-1,0 52 1,-18 54 0,1 35-1,17-1 1,0-34 0,53-36 15,35-35-16,0-17-15,35-36 32,-34-18-17,-54-35 1,-35 36 0,0-18-16,0 70 31,0 36-16,0 70 1,0 35 0,0-35-1,35-35 1,36-53 0,-18 0-1,52-35 16,-16-35-15,16-54 0,-52 1-16,0-71 31,-53 35-15,0 71-1,-35 123 16,35-17-31,-35 87 16,-1 19 0,19 70-1,17-88 1,0-71-16,0 53 16,53-70 15,17-18-31,36 0 31,0-71-15,17-17-1,-70 0 1,-35 53 0,-18 52 15,-35 36-16,17 18 1,18-36-16,0 53 16,0-35-1,35-18 1,36-17 0,17-18-1,0-53 16,-52 53-31,16-53 16,-16-53 0,-36 18-16,-18-35 31,-70 70-15,35 53-1,35 17-15,-52 36 16,35 18-1,-1-18 1,19-36 0,17-69 15</inkml:trace>
  <inkml:trace contextRef="#ctx0" brushRef="#br1" timeOffset="43155.38">3157 4904 0,'-17'17'0,"34"-34"0,-52 34 0,17-17 16,18 18-16,71-18 16,-36 0-1,53-18 1,106-35-1</inkml:trace>
  <inkml:trace contextRef="#ctx0" brushRef="#br1" timeOffset="43222.35">3722 4833 0</inkml:trace>
  <inkml:trace contextRef="#ctx0" brushRef="#br1" timeOffset="44374.58">4269 5151 0,'0'-18'15,"0"36"-15,0-54 0,17 1 16,-17 17-16,53-35 16,0 1-1,18 34 1,-54 18-1,54 18 1,-18 87 0,-36-16-1,-17 34 1,0-52 0,-35 17-1,17-88 1,1-36 15,17-16-15,35-54-1,36 0 1,-36 53-16,88-70 16,-34 52-1,34 71 16,-52 71-15,-36 52 0,-35 18-1,0-53-15,0-35 32,-35-53-17,35-17 16,0-54-15,0 53-16,17-87 16,54-37-1,17 54 1,88 18 0,-52 87-1,-18 89 16,-106 18-15,-36-19 0,-52-34-1,18 0-15,87-71 47,1-18-31,0 0-16</inkml:trace>
  <inkml:trace contextRef="#ctx0" brushRef="#br1" timeOffset="44888.47">6244 5009 0,'0'0'15,"0"-35"-15,0 0 0,0-36 16,-17 54-1,-36-1 1,-18 18-16,-17 71 31,70-54-31,-70 71 16,-18 36 0,89-1-1,17-70-15,35-17 31,71-36-15,-1 0 0,1-71-1,-35 0 1,-36-52 0,-17-18-1,-18 53 16,0 70-31,0 0 16,0 36-16,-18 70 31,18 18-31,0 18 32,0-1-17,53-35 1,-35-70-16</inkml:trace>
  <inkml:trace contextRef="#ctx0" brushRef="#br1" timeOffset="45429.73">6526 5309 0,'36'-35'16,"-19"17"-16,36-17 15,53-141 1,-53 52 0,-35-35-1,-18 71 16,0 53-31,-18 88 47,0-18-47,-17 106 16,17-17-16,1 17 31,17-53-31,53-17 31,35-71-15,18 0 0,0-36-1,-36-17 1,1-52 0,-54 52-1,-17 0 16,0 106-15,-17 35 0,17-18 15,0-17-15,0-35-16,0 0 15,17-18-15,36 0 16,0 0-1,0-36 1,-18-34 0</inkml:trace>
  <inkml:trace contextRef="#ctx0" brushRef="#br1" timeOffset="45643.22">7391 4604 0,'35'0'0,"-70"0"0,70 17 0,-53 19 16,1-36-16,17 17 0,-18 1 16,53-18 15,-35-18-31</inkml:trace>
  <inkml:trace contextRef="#ctx0" brushRef="#br1" timeOffset="46170.48">7091 4833 0,'35'0'16,"-17"0"-16,35 0 0</inkml:trace>
  <inkml:trace contextRef="#ctx0" brushRef="#br1" timeOffset="47619.37">6579 4974 0,'0'-17'16,"0"-1"0,0 0 30,-17 18-30,34 0 31,-17-17-47,18 17 0,17 0 0,53-18 16,1 0-1,-54 18-15,106-17 31,-70 17-15,-54 0 0,-17 17 46</inkml:trace>
  <inkml:trace contextRef="#ctx0" brushRef="#br1" timeOffset="48162.49">8026 4939 0,'17'-18'0,"1"-35"31,-18 36-31,0-1 16,0 0-1,-18 1 1,-52 17-1,-1 17 1,-17 72 15,17 34-15,71-88-16,-17 71 16,17-18-1,35-35 1,71-35-1,17-18 1</inkml:trace>
  <inkml:trace contextRef="#ctx0" brushRef="#br1" timeOffset="48738.01">8714 4921 0,'0'-17'0,"0"34"0,0-52 0,0 17 16,-36 1-16,-34-19 31,17 19-31,-35 34 32,-1 72-17,37-1 1,34-71-16,-17 107 15,35-54 1,0-17 0,53-17-1,-1-36 1,19-18 0,-53 0-16,70-35 15,18-17 16,-36-36-15,-52 18 0,-18 0-1,0 52-15,0 72 32,-35 52-32,17 0 15,18 18 16,0-36-15,53-52 0,-35 0-16,34-18 15,1 0 1,36-36 0,-72 19-16</inkml:trace>
  <inkml:trace contextRef="#ctx0" brushRef="#br1" timeOffset="49037.88">9331 4480 0,'0'-17'0,"0"34"0,0-17 31,-18 53-16,1-35-15,-1 88 16,-17 35 0,-18 18-1,18-71 1,-1 18 0,36-36-1,0-52 16,18-36-15</inkml:trace>
  <inkml:trace contextRef="#ctx0" brushRef="#br1" timeOffset="50104.43">9578 4586 0,'18'-35'0,"-36"70"0,36-105 15,-18 52 1,-18 88 15,18-52-31,-18 88 16,-17 0 0,0 53-1,-1-36 1,36-52 15,0-36-31,0 18 16,18-53-1,0 0 1,35-18 0,0-35-1,35-17 1,0-36-1,-35 35 1,-71 89 31,1 0-47,-36 70 16,53-71-16,-36 54 15,19-1 16,17-52-15,53 0-16,70-18 31,-35-36-31,-52 19 16,69-36 0,-34-35-1,-36 17 1,-35 18-1,-17 89 17,-19-1-17,19 0-15,-19 71 16,-34 88 0,52 18-1,1-54 16,-1 72-31,18-177 16,18 158 0,35-34-1,-36 17-15,-17-18 32,-53-70-32,-17-88 31,52-18-31,-88-18 15,36-106 1,52-17 0,18-106-1,35-53 1,36 89 0,-36 140-16,89-158 15,-1 70 1,-52 71 15,17 0-15,-18 53-1,-34 35 1,-1 0 0</inkml:trace>
  <inkml:trace contextRef="#ctx0" brushRef="#br1" timeOffset="50271.44">10830 5098 0,'0'0'16,"-17"17"0,17 1-16,-18 0 15</inkml:trace>
  <inkml:trace contextRef="#ctx0" brushRef="#br1" timeOffset="50359.12">10231 5362 0,'-18'0'0,"-17"0"16,-18 18-16</inkml:trace>
  <inkml:trace contextRef="#ctx0" brushRef="#br1" timeOffset="55177.54">1676 7549 0,'0'-17'0,"0"-1"125</inkml:trace>
  <inkml:trace contextRef="#ctx0" brushRef="#br1" timeOffset="56371.7">1693 7426 0,'0'-18'0,"0"-17"15,0 17 1,0-35 0,0 1-16,0 69 46,0 1-30,0 88 0,-17 0-1,-36 35 1,17-36 0,19 1-1,-1-88-15,18 35 16,18-71 15,17-17-15,36-53-1,-18 17 17,-36 54-32,1-54 15,0 53-15,17-35 16,-18 18-1,1 35 1,0 53 0,-1 0-1,-17-35-15,0 70 16,36-18 0,17 1-1,-1-53 1,1-18-1,18-18 17,-53 0-32,70-35 15,-35-17-15,-36-36 32,1 18-17,0-36 1,-18 71-1,-18 71 17,0 53-17,1-1 1,17 36 0,0-18-1,0-70-15,17 88 16,36-53 15,53-18-15,-18-35-1,18-35-15,-18-1 32,-70 19-32,70-54 15,-35-35 1,-35 18-1,-1 0 1,-17 35 0,-35 53-1,17 0-15,-35 53 16,-17 53 0,35-18-1,35 0 1,35-35-1,35-18 17,-52-35-32,35 0 15,35 0 1,-52 0 0,16-35-16,-16 0 15</inkml:trace>
  <inkml:trace contextRef="#ctx0" brushRef="#br1" timeOffset="56975.18">4410 7373 0,'0'-18'0,"0"36"0,17-36 16,1-52-1,-18 52-15,0 1 16,-18-1-1,-35 18 1,-17 35 15,52-17-31,-70 88 16,70 0 0,1 17-16,17 0 31,0-52-16,88 35 1,18-89 0,70-17-1,36-35 1,-124 18 0</inkml:trace>
  <inkml:trace contextRef="#ctx0" brushRef="#br1" timeOffset="58002.33">5203 7549 0,'0'-17'16,"0"34"-16,0-105 0,0 71 15,-52-54 1,16 71-16,19 0 16,-89 18-1,18 52 1,17 1-1,36 52 1,35-52 0,0 17-1,0-70-15,70 35 16,1-53 0,17 0-1,0-53 1,-35 0-1,18-35 17,-18-36-17,-36 18 1,1 53 0,-18 89-1,-18-19 1,18 19-1,-17 105 1,17-71 0,35 1-1,18-36 1,17-35 0,19-18-1,-72 1-15,54-19 16,-54 19-16,36-36 15,-53-35 17,0 0-32,0 52 31,0 19-15,0 52-1,0 71 1,-35-18-1,35-53 1,-18 18 0,18-35-1,-17-18 17,-1-18-17,18 0 1,0-17-16,0-53 15,35 0 17,-17 70-32,53-70 15,-54 70-15,89-52 16,53 34 0,-53 89-1,-53 18 1,-36 52-1,-17-17 1,0-88-16,0 35 16,-35 0-1,17-36 1,1-17 15</inkml:trace>
  <inkml:trace contextRef="#ctx0" brushRef="#br1" timeOffset="60853.49">7108 7567 0,'-17'18'15,"-1"17"17,36-35-17,-1 0-15,36 0 16,-35 0-16,35-18 16,17-35-1,-52 18-15,88-71 16,-53 0-1,0-52 17,-53 34-17,0 54 1,-35 52 0,-18 36-1,53-1-15,-36 107 16,19-1-1,-1 71 1,0-35 0,18-71-1,0-70-15,0 17 16,0-52 15,18-19-15,35-34-1,18-36 1,-54 71 0,18-1-1,-17 19-15,53-1 0,-1 53 32,-52 18-17,52 53-15,-17-35 31,-35-54-31,52 36 16,-34-53-16,87 0 16,-35 0-1,36-53 1,-36-17 0,-35-18-1,-53 70-15,0-88 16,0 71-16,0-53 15,-53-1 17,-17 89-17,-54 71 1,18 70 0,53-35-1,53-71-15,0 89 0,18-54 31,35-35-15,17-35 0,19-17-1,-19-36 1,-52 35-16,52-70 16,-34 0-1,-19-18 1,-17 53-1,0 88 32,0-17-47,0 70 16,0-17 0,18-1-1,52-34 1,-17-19-1,-17-17-15,34 0 16,-34-17-16,69-36 16,-34-18-1,-53-17 1,-18 17 0,0 36-1,-18 70 1,18-17-16,-35 53 15,17 17 17,0-18-32,1-17 31,-1-35-15,18-36 15,0-17-16,35-36-15,-17 54 16,17-54 0,36 1-1,17-1 1,-70 71-16,70 0 16,-71 53-1,19 35 1,-19 18-1,36-35 17,0-1-17,-35-70-15,35 18 16,53-18 0,-18-18-1,-35-35-15,35-35 31,-53 70-31,53-70 16,-52 53-16,70-53 16,17 17-1,-35 54 1,-53 34 0,-17 54-1,-18-54-15,18 36 16,-1 18-1,19-53 17,-36-1-17,17-17-15,-17-35 32,0 0-17,0 17-15,-17-53 0,-36-17 31,17 71-15,-69-1 0,-1 71-1,18 17 1,52-52-16,-52 106 16,70-54-1,18 18 1,36-35-1,34-53 17,36 0-32,-88 0 15,88-17 1,-36-36 0,18-53-1,-35-53-15,-17 36 31,-1-19-15,-35 107-16,0-35 16,0 52-1,-18 36 1,-35 87 0,18 19-1,17 35 1,18-124-16,0 71 15,36-36 17,34-34-17,18-19 1,-17-17-16,17-53 31,36-52-15,-71-1-1,17-71 1,-35 19 0,-35 69-1,0 36 1,-17 53 0,-36 89-1,0 52 1,35-18-1,18 18 17,0-105-32,0 52 15,53-18 1,53-17 0</inkml:trace>
  <inkml:trace contextRef="#ctx0" brushRef="#br1" timeOffset="61124.6">11342 7673 0,'17'0'0,"54"-53"16,-53 53-1,35-71 1,-36 36-16,18-53 16,-17-18-1,-18 71 1,-53 105 15,53-52-31,-35 35 16,35-35-1,0 70-15,0-35 32,35-36-17,18-17-15,-282 71 16,476-142-16,-194 71 16,-18-35-1,18-35-15</inkml:trace>
  <inkml:trace contextRef="#ctx0" brushRef="#br1" timeOffset="63043.66">13353 7197 0,'0'0'0,"0"17"0,35-17 31,-17 0-15,17-17-16,-18-36 16,-17 0-1,0 0 17,-35-18-17,18 54-15,-36-19 16,-71 19-1,-17 34 1,35 19 0,-17 70-1,105-89-15,-17 54 16,35-18-16,-18 88 16,36-18-1,52-70 1,54-35-1,-18-36 1,35-35 0,18-70 15,-107 35-15,1-36-1,-53 36 1,0 35-1,-17 71 17,17-1-32,-18 89 15,18 18 1,0-54 0,35 18-1,36-52 1,17-36-1,-17-18 17,-18-35-17,17-35-15,-17-18 32,-18 18-17,-35 17 1,-17 71-1,17 18 1,-36 35 0,19 17-1,17 19 1,0-72-16,0 54 16,35-36-1,36-35 1,-18 0-1,17-35 17,1-36-17,-18 1 1,-53 34-16,17-52 16,-17 18-1,0 34-15,0 89 31,0-35-15,0 70 0,0-70-16,0 70 15,0 0 1,53-35 0,-18-53-1,36 0 1,-53 0-16,52-35 15,-52 17 1</inkml:trace>
  <inkml:trace contextRef="#ctx0" brushRef="#br1" timeOffset="63359.56">14852 6526 0,'-18'-17'0,"36"34"0,-36-52 16,1 35-16,-1 0 0,0 0 16,-35 71-1,18 52 1,0 1 0,17 52-1,18-70 1,0 17-1,0-35 1,0-52 0,0-19 15,36-34-15,-19 17-16</inkml:trace>
  <inkml:trace contextRef="#ctx0" brushRef="#br1" timeOffset="63803.29">15081 6950 0,'0'0'0,"-35"0"16,0 0 0,-18 70-1,35 1 1,0-36-16,1 36 15,17-54-15,0 71 32,17-52-17,54-36 1,17 0 0,-17-36-1,-36 19-15,53-54 16,-52 1-1,-36-36-15,-18 35 32,-53 54-17,-17-1 1,0 36 0,17 17-1,18 0 1,36-35-1,-1 0 17</inkml:trace>
  <inkml:trace contextRef="#ctx0" brushRef="#br1" timeOffset="64053.08">14482 6791 0,'0'0'0,"0"-18"0,35 18 15,18 0 1,35 0 0,35 0-1,-17 0 1,-35 0-1,-54 0-15,19 0 32,-19 0-32</inkml:trace>
  <inkml:trace contextRef="#ctx0" brushRef="#br1" timeOffset="64756.98">15822 7003 0,'0'0'0,"18"0"16,105-36 0,-105 19-16,70-1 15,0-35 1,-70 36-16,17-19 15,-17 19-15,-18-36 32,-71 35-17,-52 18 1,35 18 0,-1 35-1,72 17 1,17-35-1,53 36 1,52 0 0,-34-19-1,-18 19 1,-53 17 0,-18-53-16,-52 18 15,-36 0 1</inkml:trace>
  <inkml:trace contextRef="#ctx0" brushRef="#br1" timeOffset="65535.75">15769 7426 0,'-53'-18'16,"36"1"0,-36-19-16,176 107 15,-264-159-15,123 35 16,1 18-16,17-71 16,0 35-1,0 18 1,17 53-1,19 0 1,-1 53 0,-17-18-16,17 54 15,0-19 1,18 18 0,0-52-1,53-36 1,0 0-1,-71-18-15,53-17 16,36-36 15,-54 1-31,1-19 32,-36 37-17,-35 34 1,0 0-16,-18 54 31,18-19-31,-17 18 16,17 36-1,0 0 1,17-1 0,54-52-1,-1-18 1,19-18-1,-36-17 1,17-36 0,-35-17 15,-35 70-31,18-52 16,0 17-1,-18 35 1,0 36-1,0 35-15,-18 35 32,0 18-17,18-36 1,0-34 0,36-36-1,17 0 1,17-18-1,-35 18-15</inkml:trace>
  <inkml:trace contextRef="#ctx0" brushRef="#br1" timeOffset="66273.53">17674 7003 0,'18'-18'0,"-36"36"0,36-54 0,-18 19 15,0-1-15,0 0 16,-35 1 0,-54 17-1,19 0 1,-36 70 0,88-52-16,-52 53 15,34-19 1,36 37-1,18-54 1,70-17 15,18-18-31,18-36 32,-36-34-17,-53 17-15,0 0 31,-17 18-15,-18 52 15,-18 19-15,-17 16 0,17 37-1,1 34 1,-1-88-16,-17 159 15,0 0 1,35 0 15,-18 53-15,0-53 0,-35-70-16,-52-36 31,87-70-31,-141-1 15,36-17 1,-54-35 0,54-35-1,88 17 1,17-36 0,18 72-16,35-107 15,36 1 1,17-1-1</inkml:trace>
  <inkml:trace contextRef="#ctx0" brushRef="#br1" timeOffset="66857.19">18274 7179 0,'18'-18'0,"-36"36"0,36-71 16,-18 35-16,35-17 16,-35 18-16,17-19 15,-17-17 1,-52 18 0,-37 17-1,-34 18 1,52 36-1,-52 87 1,88-35 0,17 18 15,53-53-15,36-53-1,52 0 1,-105 0-16,88-53 15,-18-17 1,-35 17 0,-36 0-1,1 53 1,0-18 0,-18 71-1,-36 53 1,36 17-1,-35 36 17,0 35-32,0-70 31,35-71-31,-36 158 16,36-105-16</inkml:trace>
  <inkml:trace contextRef="#ctx0" brushRef="#br1" timeOffset="66994.28">18150 8537 0,'-35'35'31,"0"-35"-31,-18 0 16,-18 0 0,18-17-1,36-1-15,-18-88 16,334 212-16,-598-317 16,334-36-1,0 194-15</inkml:trace>
  <inkml:trace contextRef="#ctx0" brushRef="#br1" timeOffset="67735.67">18627 7038 0,'0'0'0,"17"0"31,-17-18-15,36 18 0,16-53-1,19 0 1,-53 18 0,-18 18-16,17-19 15,-87 36 16,-18 71-15,52-1 0,19 19 15,17-72-31,0 18 16,35 1-1,18-36 1,53 0-1,0-18 1,-18-17 0,35-71-1,-52 53 1,-71-17 0,-36 70 15,1 17-16,35 1-15,-17 35 32,17 17-32,17-17 15,1 0 17,-1-18-17,-17-17 1,-17-18-1,-54 18 1,1-18 0,34 0-1,19-18 1,17-17 0,0-18-1</inkml:trace>
  <inkml:trace contextRef="#ctx0" brushRef="#br1" timeOffset="68073.67">19667 6473 0,'18'-35'16,"-36"70"-16,36-105 0,0 35 15,-18 52 1,0 1-1,-36 35 1,-34 88 0,52-106-16,-17 53 15,17-52-15,-52 105 16,34-35 0,36-53-1,0 17 1,18-35-1,35-35 1,-35 0-16,35-17 16,-18-19-1</inkml:trace>
  <inkml:trace contextRef="#ctx0" brushRef="#br1" timeOffset="68337">19897 6826 0,'0'-35'15,"0"70"-15,17-123 0,-17 106 47,-35 35-31,-18 0 0,0 52-1,53-52 1,0-17-1,0-19 1,18-17 0,52 0 15,-34-17-31,-1-1 0</inkml:trace>
  <inkml:trace contextRef="#ctx0" brushRef="#br1" timeOffset="69123.57">20161 6826 0,'0'-17'16,"0"34"-16,18-52 0,-71 70 31,18 18-15,17-35-16,0 35 16,18 17-1,0-34 1,0-19-1,36 1 1,-1-18 15,-35-18-15,0-35 0,0-17-1,0 17 1,18-35-1,-1 70-15,36-53 0,0 54 32,35-1-17,-35 18 1,-18 53 0,-17-18-16,0 18 15,-1-17-15,-17 16 16,0 19-1,0-36 1,0-17 15,-17-18-31,-1 0 32,0-18-32,18-35 31,36-17-16,17-1-15,35 1 32,53 17-17,-53 53 1,-35 35 0,-53 18-1,0 35 1,-35-17-1,0-36 1,35-17 0,-36-1-1,19-17 1,34 0 0,1-17-1,17-1-15</inkml:trace>
  <inkml:trace contextRef="#ctx0" brushRef="#br1" timeOffset="69573.62">21343 6756 0,'0'0'0,"18"-18"0,-18-35 16,0 35-1,-18 1-15,-53 17 16,1 53-1,17 0 1,35 0 15,18 0-15,36-53 0,-19 17-16,36 1 15,18-1 1,-36 1-1,-17 17 1,-18 1 0,-53-1-1,35-35-15,-70 35 16,0-35 0,17 18-1,1-18 1,52 0-1,0-18 1,1-35 0,-1 36-16</inkml:trace>
  <inkml:trace contextRef="#ctx0" brushRef="#br1" timeOffset="69843.78">20355 6262 0,'0'0'0,"-17"0"15,-1-35 16,0 35-31,1 0 16,-1 0 15,0 0-15,-34 0-16,34 0 16</inkml:trace>
  <inkml:trace contextRef="#ctx0" brushRef="#br1" timeOffset="70127.03">19350 6562 0,'17'0'0,"-34"0"0,70 17 0,17-17 16,71 0-1,-52 0 1,16 0 15,-69 0-31,-1 0 32,-35 18-1,-18-18-31</inkml:trace>
  <inkml:trace contextRef="#ctx0" brushRef="#br1" timeOffset="73523.46">2240 9172 0,'0'0'0,"0"-17"0,0-1 15,0-53 1,0 54 0,0-1-1,0 0 1,-18 1-16,18 70 15,0-18 1,0 88 0,0 19-1,-17-1 1,17-35 0,0-71-1,0-53 16,35-35-15,-17-17 0,35-1-1,0 1 1,-36 52 0,19-17-1,-19 35-15,1-18 16,17 36-1,0 35 1,-17 35 0,17-35-1,18 0 1,0-53 0,18 0-1,-1-36 1,-35-17-1,-17 1 1,17-19 0,-35 53-1,0-105 1,18 52-16,-18 54 31,0 70-15,0-36-1,0 71 1,0 1 0,0 16-1,0-34 1,35 0 0,36-54-1,-18-17 1,-36 0-16,72-53 15,-1-17 1,0-18 15,-53-1-15,-35 19-16,0 34 16,0 54 15,-35 70-16,17-17 17,18-1-17,0-34 1,0-19 0,18-17-1,17 0 1,1-53-1</inkml:trace>
  <inkml:trace contextRef="#ctx0" brushRef="#br1" timeOffset="74008.78">3510 8767 0,'-18'0'0,"-17"0"0,18 35 16,-1 35-1,18 19 1,0-37 0,53-16-1,0-36 1,-36 0-16,36-18 15,0-17 1,-17-36 0,-36 1 15,-18 17-15,-35 18-16,-18 35 31,18 35-16,18 0 1,18 0 0,17-17-1,0 0 1,17-18 15,1 0-15</inkml:trace>
  <inkml:trace contextRef="#ctx0" brushRef="#br1" timeOffset="75357.09">2275 9296 0,'18'0'16,"53"0"-16</inkml:trace>
  <inkml:trace contextRef="#ctx0" brushRef="#br1" timeOffset="75402.57">2875 9207 0,'18'0'16,"141"-52"-1,-336 104-15,406-122 0</inkml:trace>
  <inkml:trace contextRef="#ctx0" brushRef="#br1" timeOffset="75524.84">3775 9013 0,'-88'18'15,"70"0"-15,-70-1 16,52-17-16</inkml:trace>
  <inkml:trace contextRef="#ctx0" brushRef="#br1" timeOffset="75648.56">2540 9490 0</inkml:trace>
  <inkml:trace contextRef="#ctx0" brushRef="#br1" timeOffset="75689.32">2699 9543 0,'0'-18'0</inkml:trace>
  <inkml:trace contextRef="#ctx0" brushRef="#br1" timeOffset="75736.45">3069 9419 0,'106'-17'16,"-212"34"-16,247-52 0</inkml:trace>
  <inkml:trace contextRef="#ctx0" brushRef="#br1" timeOffset="75865">3087 9402 0,'-35'0'15</inkml:trace>
  <inkml:trace contextRef="#ctx0" brushRef="#br1" timeOffset="75949.75">2752 9490 0,'0'0'0,"53"17"15</inkml:trace>
  <inkml:trace contextRef="#ctx0" brushRef="#br1" timeOffset="76024.25">3104 9437 0,'-17'0'0,"34"0"0,89-35 15,71-1 1,-54 1-1</inkml:trace>
  <inkml:trace contextRef="#ctx0" brushRef="#br1" timeOffset="76105.5">3545 9278 0,'-35'0'16</inkml:trace>
  <inkml:trace contextRef="#ctx0" brushRef="#br1" timeOffset="76555.92">2805 9102 0,'194'-36'32,"-124"1"-32</inkml:trace>
  <inkml:trace contextRef="#ctx0" brushRef="#br1" timeOffset="76733.87">2893 9172 0,'-53'18'15</inkml:trace>
  <inkml:trace contextRef="#ctx0" brushRef="#br1" timeOffset="76983.53">3986 9137 0</inkml:trace>
  <inkml:trace contextRef="#ctx0" brushRef="#br1" timeOffset="77072.55">4075 9137 0,'0'18'15</inkml:trace>
  <inkml:trace contextRef="#ctx0" brushRef="#br1" timeOffset="81251.55">2681 9190 0,'0'0'0,"-18"0"16,1 0-16,-1 0 16,1 0-16,-19 0 15,19 0 1,17-18 15,17 18-31,89-35 16,35-18-1,-88 35-15,176-70 32,-35 18-17,18-1 1,-71 18-1,-53 36 1,-52-1 0,-72 36 15,-34 34-15,-18-16-1,-18 17 1</inkml:trace>
  <inkml:trace contextRef="#ctx0" brushRef="#br1" timeOffset="81572.5">2558 9331 0,'0'0'15,"-18"0"-15,0 18 0,1-1 16,34-17-1,36 0 1,88-35-16,71-36 31,-36 18-15,89-17 0,-212 52-16,106-17 15,-36 17 1,-88 18-1,-105 0 17,17 36-17</inkml:trace>
  <inkml:trace contextRef="#ctx0" brushRef="#br1" timeOffset="81835.88">2752 9349 0,'-36'17'15,"72"-34"-15,-89 52 0,35-35 16,36 0-16,105 0 31,54-53-15,17 18 0,-36-1-1,1 1 1,-53 0-1,-71 35 1,-35-18 15</inkml:trace>
  <inkml:trace contextRef="#ctx0" brushRef="#br1" timeOffset="83434.21">5045 9225 0,'0'18'0,"0"-1"0,0 1 47,17-18-32,1 0-15,17-35 16,-17 35-16,70-88 16,-17-36-1,-54 18 17,1-52-17,-18 52 1,0 70-16,-35-34 15,-1 70-15,19 17 32,-1 89-17,0 35 1,1 53 0,-1-141-16,18 71 15,0-1 1,53-52-1,0-53 1,35-18 0,36-53-1,-36-36 17,-35 1-17,-53 0 1,0 0-1,0 70-15,-18 18 32,-17 35-17,35 1 1,0-19 0,35-17-1,18-35 1,53-18-1,-18 0 1,-70 36-16,17 17 16,-35-18-1,0 36 17,0 70-17,-18 0-15,18 0 31,0-35-15,71-53 0,-18 0-1,53-53 1,0-35 0,-18-18-1,-53 0 1,-17 53-1,-18 36 1,0 70 15,0-18-15,0 71 0,0-18-16,0 71 31,0 17-16,0-17 1,0 105 0,0-193-16,0 123 0,17-123 15,19 140 1,-19 19 0,-17-89-1,-17-88 1,-54-36-1,-52-87 1,34-54 0,19-105 15,34-71-15,36 71-16,36-18 15,-19 194 1,72-123-1,-19 70 1,54-35 0,-19 52-16</inkml:trace>
  <inkml:trace contextRef="#ctx0" brushRef="#br1" timeOffset="84785.02">7973 8678 0,'0'-17'0,"0"34"0,0-52 16,0-36 0,0 54-16,0-1 15,-18 36 1,0 17-1,18 0-15,-17 71 16,17 71 0,0-54-1,17 18 17,54-70-32,0-54 31,-54-17-31,89-17 15,0-71 1,-36-18 0,1-71-16,-18 1 31,-35 70-15,-18 36-1,-18 140 16,0 54-15,-17-1 0,35 18-1,0-53 1,0-70 0,71 0-16,17-18 31,18-36-31,17-34 31,1-36-15,-89 35-1,-18 71-15,-34-35 16,-36 35 0,-35 35-1,70 54 1,18-36-1,71 35 1,-54-71-16,54 54 16,-18-18-1,-53-36 1,-36-17 15,-34 0-31,-18-17 31,70 17-31,-17-18 16,17 1 0,36 17 15,17 0-15,-17 0-16,70 0 15,0 0 1,36 0-1,17-36 1,-71-17 0,-34 0-1,-19-17 1,-17 35 15,0 17-15,-17 89 15,17 17-31,0-18 16,0-52-1,0 35 1,0-36 0,0-34 15,0-18-16,0 17-15</inkml:trace>
  <inkml:trace contextRef="#ctx0" brushRef="#br1" timeOffset="85104.79">9525 8678 0,'0'0'15,"-18"0"-15,1 0 31,17 18-15,17-18 0,1 0-16,17 0 31,1-18-15,-36 1-16,-53-1 31,0 18-16,17 18 1,36 17 0,0 0-1,53-17 1,-35-18 0,35 18-16</inkml:trace>
  <inkml:trace contextRef="#ctx0" brushRef="#br1" timeOffset="85652.26">9807 8819 0,'-17'0'16,"-1"0"-16,18 18 16,-18 17-1,18 1 1,0 34-1,0-35 1,0 1 0,0-19-16,-17 1 31,-1 0-15,0-18-1,1 0 1,17-36-1,0 19-15,0-36 16,35-35 0,18 35-1,35-35 1,18 17 0,-35 71-1,-54 0-15,36 35 16,-35 36-1,-18 35 1,0-18 0,-36-35-1,1-18 17,35-17-17,0-54 16,18 19-31,-1 17 0</inkml:trace>
  <inkml:trace contextRef="#ctx0" brushRef="#br1" timeOffset="86516.81">10601 8837 0,'0'-18'0,"0"36"0,18-88 16,-18 52-16,-18-17 15,-35 17 1,-35 18 0,0 35-1,35 18 17,17 18-17,19-36 1,17-17-16,0 17 15,0-17-15,53-18 16,0 0 0,17 0-1,1-53 1,-18 0 0,-36-18-1,1 71-15,0-35 16,-18 17-1,17 18 1,-17 18 0,0 17-1,0 53 1,0-70 0,-17 53-1,-1 70 1,0 35-1,18-35-15,0 88 32,36 18-17,-19-194-15,19 106 16,-19 53 0,1-54-1,-18-87 1,-35-18-1,-18-35 1,35-18-16,-53-71 16,18-17-1,-17-71 17,17-70-17,53 17-15,18-35 31,-18 212-31,70-124 0,-17 89 32,18-19-17,-1 36-15,-17 36 32,18-18-17,-36 35 1</inkml:trace>
  <inkml:trace contextRef="#ctx0" brushRef="#br1" timeOffset="87654.67">11730 8961 0,'0'0'16,"0"17"-16,17-17 31,1 0-15,53-17-16,35-36 31,-1 0-16,-69 35-15,105-70 16,-53 0 0,-88 17-1,0 1 1,-18 52 0,-52 18-1,52 0-15,-35 70 16,18 36-1,17 88 1,1 53 0,-1-70-1,0 87 1,1-193 0,-1 229-1,0-106 1,1 88-1,17-53 1,0-88-16,0-105 31,17-36-31,89-36 16,35-87 0,-17-36-1,17-88 1,-53-70-1,-70 17 1,-89 53 0,-105 88-1,17 106 17,0 36-17,124-1 1,35 0-1,88-35 1,36 18 0,-36-18-1,18-17 1,-36 17 0,1-18-1,-71 54-15,0-19 16,0 19-1,0 34 1,0 54 0,0-1-1,0 1 17,0-36-17,0-52 32</inkml:trace>
  <inkml:trace contextRef="#ctx0" brushRef="#br1" timeOffset="87851.77">12682 8520 0,'0'0'0,"-17"0"31,17 17-15,0 1-16,0-1 15,53 1 1</inkml:trace>
  <inkml:trace contextRef="#ctx0" brushRef="#br1" timeOffset="88333.67">13088 8643 0,'0'18'0,"-53"52"16,53-52 0,-18 0-16,1 17 15,-18 53 1,35-53-16,0 36 15,0-36 1,0-53 47,0 1-48,0-36 1,17-35-16,89-18 15,0 35 17,53 36-32,-124 35 15,71 18 1,-53 35 0,-53 52-1,0-16 1,-36-19-1,19-17 1,17-35 0,17-18 15,19 0-31</inkml:trace>
  <inkml:trace contextRef="#ctx0" brushRef="#br1" timeOffset="88904.76">14129 8731 0,'17'-17'0,"-34"34"0,34-52 15,-17-18-15,-17 53 16,-36-18 0,-18 1-1,54 17-15,-72 0 16,1 35-1,35 36 1,36 34 0,-1 19-1,18-54 1,0-52 0,18 17-1,-1-35-15,36 0 16,35 0-1,18-70-15,-18-18 32,36-53-32,-106 105 15,70-123 1,-71 54 0,-17 16-1,0 72 1,-35 70-1,0 53 1,35-71-16,-18 35 16,18-34-16,0 105 15,0-35 17,18-53-32,35-53 31,0 0-16,-18-53-15</inkml:trace>
  <inkml:trace contextRef="#ctx0" brushRef="#br1" timeOffset="89737.71">14711 8537 0,'-18'0'16,"36"0"30,-1 0-46,1 0 0,35 0 16,-35 0-16,17 0 16,0-17-16,36-19 15,-54 19 1,-17-19 15,-53 19-15,-17 17-1,-1 53-15,71-36 16,-35 36 0,35-18-1,0 1 1,53-19 0,18-17-1,-1 0 1,-52 0-16,-1-17 15,-87 17 17,-1 17-17,54 1-15,-36 53 16,0 34 15,53-69-31,-35 70 16,35-1-1,35-52 1,18-35 0,53-18-1,35-53 1,0-53 0,-35 0-1</inkml:trace>
  <inkml:trace contextRef="#ctx0" brushRef="#br1" timeOffset="90016.47">15557 8343 0,'0'-35'16,"0"70"-16,18-105 0,-18 34 0,0-34 15,-35 70 1,0 53 15,-1 88-15,36-18-1,-35 71 1,35-158-16,-35 122 16,35-52-1,0-35-15,0-54 32,17-34-1,19-19-16</inkml:trace>
  <inkml:trace contextRef="#ctx0" brushRef="#br1" timeOffset="90421.19">15610 8837 0,'18'0'47,"0"0"-47,-1 0 0,19 0 31,17 0-15,17-53-1,-52 36-15,-1-1 16,-17 0-16,18-35 16,-36 18-1,-52 35 1,-18 0-1,17 88 1,53 0 0,18-52-16,0 70 15,36-36 17,34-35-32,36-35 31,-18 0-16,53-70 1,-88 52-16,-17 1 0</inkml:trace>
  <inkml:trace contextRef="#ctx0" brushRef="#br1" timeOffset="91115.45">16351 8696 0,'0'0'16,"-17"0"15,17 18-31,-36 17 15,36-17-15,-35 52 16,35 1 0,0-18-1,0-18 1,0-18 15,-18-34 0,18-54-31,0 1 32,53-36-17,-17 88-15,34-52 16,-52 52-16,52-17 16,1 35-1,-18 35 1,-18 18-1,-17 35 1,-18 18 0,0-35-1,0-36 17,0 0-17,-36-35 1,36-35-1,0-36 1,36-35 0,34-17-1,18 70 1,36 18 0,-18 52-1,-53 36 1,-36 18-1,-17 17 1,0-35 0,-53-18-1,36-35 1,-1 0 15,1 0-31</inkml:trace>
  <inkml:trace contextRef="#ctx0" brushRef="#br1" timeOffset="92072.91">17198 8784 0,'-18'0'0,"36"0"0,-36 18 0,36-18 31,0 0-31,70 0 16,18-35 15,-89-1-15,1-17-16,-53 0 31,-54 36-15,-16 17-1,52 35-15,17 71 32,36 0-17,0-89-15,18 36 16,105 18-1,1-54 1,-18-17 0,17-35-1,-35-35 1,-70-1 15,0 53-31,17-70 16,-17 53-1,-18 70 1,0-17 0,0 17-1,-18 53 1,0 1 0,18-54-1,0-18 1,0-34 31,0-1-47,0-52 15,0 34-15,36-34 16,34-18 15,36 17-31,-35 53 31,17 18-15,-71 0-16,19 71 0,-36 17 31,0 18-15,0-35 0,0-19-1,0-16 1,0-54 15,0-17-15,17 0-16</inkml:trace>
  <inkml:trace contextRef="#ctx0" brushRef="#br1" timeOffset="92399.18">18697 8167 0,'0'-18'16,"0"36"-16,0-53 0,0 17 0,0 0 15,0 1 1,-17 34 0,-1 54-1,-35 88 1,18-1-1,17-52 1,-35 18 0,53-107-16,-35 54 15,17-36 1,18-17 0,53-18-1,18-36 1,17 1-1</inkml:trace>
  <inkml:trace contextRef="#ctx0" brushRef="#br1" timeOffset="92783.19">18927 8572 0,'35'-35'16,"-70"70"-16,70-105 16,-35 52-1,-18 18 1,-52 18-1,34 35 1,36-18 0,0-17-1,18-1 1,35 19 0,-35-36-1,52 35 1,1 0-1,-54 1 1,-17-1-16,-35 0 31,-36-17-15,-34-18 0,52 0-1,17 0 1,36-53-1,0-18 1</inkml:trace>
  <inkml:trace contextRef="#ctx0" brushRef="#br1" timeOffset="93082.54">18591 8255 0,'36'-18'15,"-19"18"-15,71-17 16,54-19-16,-37 19 31,37-18-15,-72 17-1,-52 18-15,17 0 16,-17 0 15,-1 18-31</inkml:trace>
  <inkml:trace contextRef="#ctx0" brushRef="#br1" timeOffset="93456.73">19950 8237 0,'-18'0'0,"36"0"0,-54 0 0,1 18 16,17 35 0,-70 70-1,71-34 1,-19 34 0,36-17 15,0-36-16,71 1 1,17-53 0,-35-18-1,35-36-15</inkml:trace>
  <inkml:trace contextRef="#ctx0" brushRef="#br1" timeOffset="93805.83">20426 8290 0,'0'0'15,"0"-17"-15,0-1 0,17-35 16,36 18 0,-17 35-1,-1 0 1,-17 0-16,52 17 15,-52 72 1,-1 69 0,-17-17-1,-35-70 1,-53 35 0,35-53-1,18-36 1,17-17-1,0-17 1,18-18 0</inkml:trace>
  <inkml:trace contextRef="#ctx0" brushRef="#br1" timeOffset="94039.23">21414 8625 0,'-18'0'0,"18"18"0,-18-18 16</inkml:trace>
  <inkml:trace contextRef="#ctx0" brushRef="#br1" timeOffset="103954.56">11042 16475 0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7T01:45:45.64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1940 3122 0,'-17'-18'32</inkml:trace>
  <inkml:trace contextRef="#ctx0" brushRef="#br0" timeOffset="198.56">2328 2505 0,'18'-18'15,"0"-17"-15</inkml:trace>
  <inkml:trace contextRef="#ctx0" brushRef="#br0" timeOffset="5548.2">2205 758 0,'0'18'63,"-18"17"-63,18-17 16,0 35-1,0-18-15,0 71 0,-17 0 31,-1 35-15,0-53 0,18-17-1,-17-36 1,17-17-16,0-36 47,0-35-32,0 18 1</inkml:trace>
  <inkml:trace contextRef="#ctx0" brushRef="#br0" timeOffset="5917.11">2240 900 0,'0'0'0,"0"-18"0,0-17 15,18 17-15,-1-35 16,54-17-16,35 34 31,-18 36-15,35 36 0,1 87-1,-71 18 1,-53-106-16,17 142 15,-34-36 1,17-35 0,0-36 15,-35-70-31,17 0 31,0-35-31,-17-18 31,-36 0-15</inkml:trace>
  <inkml:trace contextRef="#ctx0" brushRef="#br0" timeOffset="6008.57">2240 1305 0,'0'0'16,"-18"0"-16</inkml:trace>
  <inkml:trace contextRef="#ctx0" brushRef="#br0" timeOffset="6614.16">2222 3598 0,'0'0'16,"53"-1111"-16,-35 829 0,17 70 16,36-105-16,105 17 31,18 176-31,-53 54 31,-35 52-15,-53-17-1,-18 35 1,-35 35 15,-17 18-15,-18 0 0,35-35-16,0 17 15,0 18 1,0-18-1,17-17 1,54-18 0,17 0-1,-18-53 1,19-18 15,-54 18-31,0-52 31,-35 69-15,0 1 0,35 35-1,-87 88 1,16-17 0,19-1-1,-1 1 1,18-54-1,53-17 1,0 0 0,-18 0-16,53 0 31,-35-52-31,-17 34 16</inkml:trace>
  <inkml:trace contextRef="#ctx0" brushRef="#br0" timeOffset="7482.05">4057 776 0,'0'-18'0,"0"1"0,0-1 31,0 1 0,0 34-31,-18 71 16,1 18-1,-54 71 1,36-72 0,0 1-1,17-35 16,18-54-15,35-17 0,0 0-1,18-52 1,-35 34-16,0 0 0</inkml:trace>
  <inkml:trace contextRef="#ctx0" brushRef="#br0" timeOffset="7901.73">4269 1058 0,'0'53'32,"0"-35"-32,-18 0 0,0 70 15,18-35 16,0 0-15,0-36-16,36 1 16,34-18-1,36-18 1,-18-17 0,-17-36-1,-54 18 1,-17-52-1,-70 34 1,-1 53 0,-17 18-1,35 0 1,18 0 0,0 0 30</inkml:trace>
  <inkml:trace contextRef="#ctx0" brushRef="#br0" timeOffset="8131.58">3969 900 0,'0'0'15,"-18"0"-15,36 0 31,35-18-15,-18 18-16,18 0 16,-18-18-16,89 1 15,-89 17-15,71-18 16,-53 0 15,-36 18-31</inkml:trace>
  <inkml:trace contextRef="#ctx0" brushRef="#br0" timeOffset="9226.6">4904 1041 0,'0'0'16,"0"-18"-16,53 0 16,35 1 15,-71 34-31,36 36 16,0 0-1,-35 53 16,-18-53-15,0-18-16,0 1 0,0-19 16,-18 18-1,1-35 1,-1 0 0,18-17-1,0-36 1,0-35-1,0 70-15,0-70 16,53-18 0,17 18-1,-17 70 1,35 71 0,1 53-1,-54 0 1,-35-18-1,0-17 17,0-54-17,0 1 1,-18-18 0,18-35-1,0-54 1,0 1-1,89-35 1,-54 87-16,35-17 16,-34 36-16,87-1 15,1 71 1,-72 18 15,-34 52-15,-18-52-1,-53 17 1,36-53 0,-1-17-1,53-36 1</inkml:trace>
  <inkml:trace contextRef="#ctx0" brushRef="#br0" timeOffset="9800.74">6685 952 0,'0'0'16,"-18"0"-16,-17-17 0,18-1 15,-36 1-15,53-1 16,-124 18-1,36 18 1,17 52-16,-17 71 31,53-35-15,35-71-16,0 36 16,0-53-16,0 34 15,71-16 1,-1-36-1,36-36 1,-18-16 0,-53 16-16,54-34 15,-37-71 1,-52 35 0,0 53 15,-17 53-16,-18 70 1,17-34-16,18 17 16,-18-18-16,18 88 15,0-52 1,18-18 0,52-53-1,19 0 1,-19-18-1,-52 1-15,88-72 16</inkml:trace>
  <inkml:trace contextRef="#ctx0" brushRef="#br0" timeOffset="10080.84">7232 635 0,'0'0'0,"-18"0"15,1 35 1,-19 106 0,36 0-1,-17 36 1,17-71 0,0-89-16,0 54 15,0-36 1,17-35 15,1-53-15,-18 36-16</inkml:trace>
  <inkml:trace contextRef="#ctx0" brushRef="#br0" timeOffset="10259.85">7038 1041 0,'-18'0'0,"36"0"0,-36 17 32,71-17-17,0 0 1,35-17 0,-35-19-1,-18 19 1</inkml:trace>
  <inkml:trace contextRef="#ctx0" brushRef="#br0" timeOffset="10676.08">7391 1217 0,'0'0'0,"70"18"15,-52-18-15,17 0 16,18-53-16,53 0 31,-71 35-15,-35-52 0,0 52-16,-17-35 15,-72 53 1,19 35-1,-18 89 1,70-36 0,18 18-1,18-36 17,87-52-32,1-18 15,53-18 16,-71-34-31,-53 34 16</inkml:trace>
  <inkml:trace contextRef="#ctx0" brushRef="#br0" timeOffset="11169.01">9119 882 0,'0'0'0,"0"-35"16,18-54 0,0 89-16,-18-17 15,0 52 1,0 53-1,0 106 1,0-35 0,-18-124-16,0 71 15,1-71-15,17 36 16,-18-36 0,18-52 30,-18-19-30,18 19-16</inkml:trace>
  <inkml:trace contextRef="#ctx0" brushRef="#br0" timeOffset="11816.05">8819 1199 0,'0'53'46,"36"-53"-46,-19 0 0,89 0 16,-53 0-16,123-17 16,-34-19-1,-1-34 1,-71-1 0,-52-17-1,-18-18 16,-35 53-31,17 53 32,0 53-17,1 88 1,-1-17 0,18-71-16,-18 88 15,18-71 1,0 1-1,0-36 1,0-52 15,0-36-15,0 17 0,0-52-16,89-35 15,16 17 16,37 71-15,-19 70 0,-88-17-16,1 52 15,-19 18 1,-34-17 0,-36-1-1,17-34 1,36-19-1,18-52 17</inkml:trace>
  <inkml:trace contextRef="#ctx0" brushRef="#br0" timeOffset="12250.33">10178 1252 0,'17'0'15,"1"0"-15,17-17 16,0 17-16,18-36 16,36 1-1,-72-18 1,-17 0-1,0 0 1,-17 36 0,-19 17-1,-17 88 1,0 35 15,18-34-15,35-1-1,0-35 1,53-53 0,0 0-1,-18 0-15,18 0 16,53-53 0,-18-18-1</inkml:trace>
  <inkml:trace contextRef="#ctx0" brushRef="#br0" timeOffset="13631.88">11359 1147 0,'18'0'16,"0"0"-16,35-18 16,-18 0-16,-17 1 15,34-19 1,37-70-1,-19 18 1,-17-35 0,-35 35-1,-54 52 1,-16 36 0,-1 0-1,0 124 1,35-54-1,-35 195 1,36-106 0,-19 70-1,1 36 1,17-71 0,-35 35-1,18-35 16,35-35-15,0-71-16,35-53 31,54-52-15,16-54 0,54-105-1,-71 52 1,-35-70-1,-70 18 1,-89-54 0,-53 72-1,18 105 1,53 53 15,70 0-15,18-18-1,71 0 1,-36 1-16,53-18 16,-35 17-16,71-35 15,87-35 1,-105 17 0,-53 18-1,-53 36 16,-35 17-15,17 17-16,-35 36 16,0 53-1,36-18 1,17 0 15,53-70-31,52-18 31,36-35-15,-52-18-16,-19-35 31,-70-18-15,-17-18 0,-72 36-1,1 88 1,-35 35-1,35 54 1,35 34 0,53-52-1,53 17 1,17-88 15,-17 0-31</inkml:trace>
  <inkml:trace contextRef="#ctx0" brushRef="#br0" timeOffset="13944.74">12735 582 0,'-17'35'31,"17"-17"-31,-18 17 16,18 18-16,-18 71 16,18 70-1,-17-53 1,17 0 0,-18-71-1,18-52-15,0 0 31,35-18-31,18-36 32,-35 19-32</inkml:trace>
  <inkml:trace contextRef="#ctx0" brushRef="#br0" timeOffset="14209.14">13176 582 0,'-17'35'32,"-1"-17"-32,18 0 0,-35 70 15,17-53-15,0 106 16,-17 36 0,17-54 15,1-52-16,17-36 1,0-17 0,17-36-16</inkml:trace>
  <inkml:trace contextRef="#ctx0" brushRef="#br0" timeOffset="14665.9">13458 952 0,'-17'18'15,"-1"0"-15,1-1 16,-1 1-16,-17 88 16,-1-36-1,19 36 16,17-88-31,0 35 16,70-18 0,1-35-1,17-18 1,-17-34 0,-36-1-1,-18 35-15,-17-70 16,0-36-1,-35 54 1,-35 52 0,17 18-1,-18 53 17,36-18-32,0 1 31,17-19-16</inkml:trace>
  <inkml:trace contextRef="#ctx0" brushRef="#br0" timeOffset="15917.58">14129 988 0,'0'0'16,"-18"0"0,18 17-1,-18 19 1,18-1-16,-17 36 16,-18 52 15,17-17-31,0-53 31,18-36-15,53-17 15,-35 0-31,35-53 16,35-17-1,-35-18 1,17-18-1,-34 71 1,-19 35 0,-17 53-1,0 35 1,36-35 15,17 0-15,-18-36-16,-18-17 15,54 0 1,-18-17-16,-18-36 31,0-18-15,-17-52 0,-18 17-1,0 88-15,0-52 16,0 52-1,0 71 1,-18 53 0,18 0-1,0 17 1,0-35 0,53-53-1,18-35 16,17 0-15,18-52 0,-35-1-1,-19-53 1,-34-18 0,-18 54-1,0 52 1,0 71-1,-35 53 1,17-71-16,18 36 16,0 17-1,0-53 1,53-17 15,0-18-31,0-18 31,-35 1-31,52-54 16</inkml:trace>
  <inkml:trace contextRef="#ctx0" brushRef="#br0" timeOffset="16313.61">15311 688 0,'-18'-18'16,"36"36"-16,-71-36 0,35 18 0,0 0 0,-17 0 15,-35 71 1,70-18 0,17 17-1,36-52 1,-18-18 0,71 0-16,-35-18 15,-1-35 16,-70 18-15,0-35 0,-35 52-1,17 0-15,-70 18 16,35 36 0,0 52-1,53 0 1,53 18-1,0-36 1,-18-52-16,-17 0 0</inkml:trace>
  <inkml:trace contextRef="#ctx0" brushRef="#br0" timeOffset="16848.93">15804 1094 0,'0'0'0,"-17"-18"16,-1 18 0,1 18-1,-1 35 1,18-1 0,0-16-16,0 34 15,0-52-15,0 35 16,-18 0-1,18-36 1,-17-17 0,-1-35 15,18 17-31,0-17 16,35-71 15,18 1-16,53-1-15,-18 70 32,53 54-17,-123 0-15,52 52 16,-52 36 0,-18-35-1,-53-1 1,18-17-1,17-53-15,1 18 16,-1-18-16,36 0 31,17-18-15</inkml:trace>
  <inkml:trace contextRef="#ctx0" brushRef="#br0" timeOffset="17565.21">16757 1076 0,'0'-18'0,"0"36"0,0-53 0,0 17 0,0 0 16,-35 1 0,-54 17-1,-16 53 1,16 0-1,19 52 1,52-34 0,18 0-1,71-54 17,-1 1-32,-34-18 15,52 0 1,-18-53-1,-17 0 1,-17-35 0,-19 35-1,-17 35-15,0 1 16,0 70 15,-17 35-15,17-71-16,0 89 15,0 71 1,52 70 0,-16-53-1,17 52 1,0-16 0,-18 52-1,-17-53 16,-18-193-31,0 87 0,-71-35 32,18-88-17,-53-17 1,0-89 0,36-18-1,52 71-15,1-246 16,17 52-1,52-71 1,-34 230 0</inkml:trace>
  <inkml:trace contextRef="#ctx0" brushRef="#br0" timeOffset="17688.16">17110 1147 0,'17'0'0,"54"-18"16</inkml:trace>
  <inkml:trace contextRef="#ctx0" brushRef="#br0" timeOffset="19746.47">18680 935 0,'0'0'0,"123"-71"31,-105 71-31,52-53 16,-17 0-1,-35 1 1,-18 34-16,0-17 16,-53 17-1,-18 18 16,-52 0-15,35 53-16,-1 53 31,89-36-31,71 54 32,0-36-17,17 18 1,-53-53-1,-17 17 1,-71-34 0,-53-19-1,0-17 1,-35-35 0,70 0-1,19-18 16,-1-71-15,53 89-16,0 17 31,0 54-15,88 52 0,-18-18-1,-34-52-15,34 53 16,-35-54-16,36 1 15,52-18 1,-52 0 0,35-35-1,-53-18 1,17-36 0,1-34-1,-53 52 16,-1 18-31,-17 71 47,0 0-47,0 17 16,0-17 0,0-1-1,0-34 16,0-19-15,0 1 0,-17 17-1,-19 18 1,19 18 0,-19 70 15,19-52-31,-1 17 15,0 88 1,18-88 0,36 17-16,17-70 31,70 0-15,-17 0-1,70-70 1,-105-1-1,-53-35 1,-18 36 0,0 17-1,-36 35 1,-17 18 0,36 18-1,-36 52 1,35 1-1,18 35-15,0-53 16,88-18 15,1-18-15,34-17 0,-35-17-1,18-54 1,-71 1-1,-17-36 1,-18 53 0,0 35-16,0 1 15,0 34 1,0 54 0,0-1-1,0 19 1,0-36 15,-18-1-15,18-34-1,0-36 32,0 1-47,0-18 16,0 17-16,0-35 15,71-70 1,17 34 0,71 1-1,-53 88 1,-71 0-16,53 71 16,-70-54-1,17 72-15,-35 16 31,-18-34-31,-35-18 32,36-36-17,-18 1 1,35-53 15</inkml:trace>
  <inkml:trace contextRef="#ctx0" brushRef="#br0" timeOffset="20279.48">20973 1058 0,'0'-17'0,"0"34"16,0-52-16,0 17 0,0 1 0,0-36 15,-36 35 16,-52 18-15,0 71-16,-53 52 31,70-17-15,54-18 0,17-17-1,53-36 1,17-35-1,36-18 1,-35-34 0,-1-19-1,-35 0 1,-35 36-16,18-18 31,0 53-31,-36 71 47,18-54-47,-18 36 16,18 18-1,0-53-15,0 34 16,18-34 0,35-18-1,0 0 1,-36 0-16</inkml:trace>
  <inkml:trace contextRef="#ctx0" brushRef="#br0" timeOffset="20732.15">21149 1182 0,'0'-18'0,"0"36"0,-18-53 16,18-1-1,0 1 1,0 17-1,0-17 1,89 0 0,-19 35-1,18 35 1,-52 18 0,-19 53-1,-17-36 1,-17 1-1,-19-36 1,36-52 47,0-1-63,0 0 15,18-52-15,35 17 31,0 0-31,35-18 32,0 18-17,-70 53-15,52-17 16,-52-1-16,17 18 0</inkml:trace>
  <inkml:trace contextRef="#ctx0" brushRef="#br0" timeOffset="20896.14">21872 988 0,'0'0'0,"0"17"0,-35 1 15,35 35 1,-18 53 0,18-89-16,-35 54 15,17-18 1,1-18 0</inkml:trace>
  <inkml:trace contextRef="#ctx0" brushRef="#br0" timeOffset="20928.93">21749 1341 0,'0'-36'0</inkml:trace>
  <inkml:trace contextRef="#ctx0" brushRef="#br0" timeOffset="21312.32">21978 758 0,'-18'0'16,"1"0"-16,-19 18 16,19-18-1,17 35-15,0 1 16,35-19 0,18-17 15,0-35-16,-35-18 1,-1 0 0,-17 18-1,-17 17 1,-72 18 0,19 36-1,17 34 1,35 1-1,18-18 1,0-36-16</inkml:trace>
  <inkml:trace contextRef="#ctx0" brushRef="#br0" timeOffset="21761.62">22348 988 0,'0'0'16,"-88"35"15,71-35-31,-36 53 16,17 18 0,19-36-16,-1 35 15,1 19 1,17-37-1,35-16 1,18-19 0,17-17-1,1-17 1,-1-54 0,-17-52-1,-53-18 16,0 52-15,-70 1-16,-1 88 16,18 0 15,36 0-31,-36 0 16,17 35-1,-16-17 1</inkml:trace>
  <inkml:trace contextRef="#ctx0" brushRef="#br0" timeOffset="21813.14">21925 3563 0,'-35'-776'16,"70"1552"-16,-88-1905 0</inkml:trace>
  <inkml:trace contextRef="#ctx0" brushRef="#br0" timeOffset="23212.65">2963 2346 0,'0'0'0,"-17"-35"32,17 17-32,0 0 31,70 18-15,-52-17-1,70 17-15,106 0 16,35 0-1,124 0 17,-18 0-17,265 0 1,106 0 0,52-18-1,-141 18 1,265 0-1,-176-18 1,246 1 0,-705 17-16,494-18 15,247 1 1,-247-1 0,264 0-1,-246-17 16,246 17-31,18-17 32,-70 17-17,-265-17 1,194 18 0,-265-1-1,124 0 1,-71 1-1,-247 17 1,71 0 0,-194 0-1,-18 0 1,-158-18 0,-89 18-16,0 0 15,-52 0 32,-1 0-31,-70 0-1,17 0-15</inkml:trace>
  <inkml:trace contextRef="#ctx0" brushRef="#br0" timeOffset="24981.78">3387 4604 0,'-71'0'16,"142"0"0,-142 17-16,71-34 62,0-1-46,18 18-16,17-53 15,0 0 1,-17-35 0,-18 18-1,0 52-15,0-35 16,0 35-1,0 1 1,0 70 0,0 70-1,0-17 1,0 0 0,0 0-1,0 35 1,0-53-1,0-18 17,0-52-17,-53 0 1,-35-18 0,53 0-16,-54 0 15,1-18 1,0 18-1,88-18 1,35 36 15,-17-18-31,88 18 16,35-18 0,-18-18-1,-17 0 16,-35 1-31,-36 17 32,-35-18-17,18 1 1,35-19-16</inkml:trace>
  <inkml:trace contextRef="#ctx0" brushRef="#br0" timeOffset="25280.6">3951 4745 0,'18'0'31,"-1"0"-31,1 0 0,17-35 16,-35-1-1,18 19 17,-36 17-17,-35 0 1,18 0 0,0 17-1,17 1 1</inkml:trace>
  <inkml:trace contextRef="#ctx0" brushRef="#br0" timeOffset="25997.58">5256 4410 0,'18'-18'0,"-36"36"0,36-54 16,-18-16 0,-18 52-1,1 0-15,-19 35 16,19 53-1,-18 0 17,17 53-17,18-17 1,0-89-16,35 89 16,0-89-1,54-35 1,-19-18-1,54-88 1,-18 18 0,-18-35-1,-88 87-15,0-52 16,-88-35 0,-1 52-1,-52 54 16,53 34-15,70 1-16,-17 35 16,17 35-1,54 0 1,70-53 0,-89-35-16</inkml:trace>
  <inkml:trace contextRef="#ctx0" brushRef="#br0" timeOffset="26373.47">6085 4339 0,'0'0'16,"-17"0"0,-1 0-16,18 18 15,0-1-15,-35 54 31,35 0-15,0 70 0,0 53-1,0 0 1,-18 106-16,-35 52 31,0 1-15,18-124-1,35-70 1,0-106 0,0-71-1,53-34 1,0-107 0,-18 18-1</inkml:trace>
  <inkml:trace contextRef="#ctx0" brushRef="#br0" timeOffset="26774.8">6068 4604 0,'0'0'0,"-18"-36"0,0 19 15,-17-54 1,35 54-16,0-1 15,0 0-15,18-35 16,70 18 0,18 35-1,-18 18 1,0 52 0,-70 1-1,-18-53 1,-53 70-16,-35-35 31,-36 0-15,54-18-1,52-18 1,0-17-16,36 0 31,0 0-31,-1 0 0,36-35 16,0 0-16</inkml:trace>
  <inkml:trace contextRef="#ctx0" brushRef="#br0" timeOffset="27162.12">6544 4586 0,'18'0'0,"-36"0"0,53 0 0,-17 0 15,52 0 16,-17-35-15,-35 35-16,53-53 16,-54 53-16,19-35 15,-36 17 1,-53 0 0,-36 36-16,19 35 31,-1 35-16,71-17 1,0 17 0,53-53-1,71-17 1,-18-18 0,52-53-1,-17-18 1,-70 1-1</inkml:trace>
  <inkml:trace contextRef="#ctx0" brushRef="#br0" timeOffset="27597.89">7285 4427 0,'0'36'0,"0"-72"0,-18 72 32,1-1-17,17-17-15,-18 34 16,18 19-1,0-36 1,0 1 0,0-19-1,-18-17 1,1 0 0,17-53-1,0 0 16,17-52-31,36 16 32,-18 54-32,89-53 15,-18 70-15,53 54 32,-71 34-17,-71 54 1,-34-19-1,-54-52 1,54-17-16,-54 16 16,53-34-1</inkml:trace>
  <inkml:trace contextRef="#ctx0" brushRef="#br0" timeOffset="27930.69">8767 4075 0,'0'-18'0,"0"36"0,0-54 15,0 19-15</inkml:trace>
  <inkml:trace contextRef="#ctx0" brushRef="#br0" timeOffset="28072.45">8731 4269 0,'0'123'32,"0"-70"-17,-17 53 1,17-18-1,0-53 1</inkml:trace>
  <inkml:trace contextRef="#ctx0" brushRef="#br0" timeOffset="28289.88">8431 4516 0,'-35'-18'16,"53"18"15,-1 0-31,1 0 0,17 0 16,-17 0-16,88-35 16,-71 35-16,159-53 15,18-53 1,-89 18-1,-70 35 1</inkml:trace>
  <inkml:trace contextRef="#ctx0" brushRef="#br0" timeOffset="28778.05">9119 4233 0,'0'71'16,"0"-18"-16,0 35 15,0 18 17,0-18-17,0-53 1,18-17 0,-53-18-1,17-18 1,0-35-1,36-17 1,0 52-16,52-88 16,71 18-1,-17 35 1,-36 71 0,-53 35-1,18 70 1,-70-70-1,-36 0 1,35-18 0,18-17-1,-18 0 17,18-36-17,53-35 1,-35 53-16</inkml:trace>
  <inkml:trace contextRef="#ctx0" brushRef="#br0" timeOffset="28903.11">9754 4427 0,'53'18'31</inkml:trace>
  <inkml:trace contextRef="#ctx0" brushRef="#br0" timeOffset="29195.35">10001 4392 0,'36'0'0,"-72"0"0,124-35 31,-17-18-15,-71-18 0,0 18-1,-88 36 1,-36 17-1,18 70 1,54-34-16,-19 69 16,36 19-1,35-36 1,70-35 0,71-53-1,18 0 16,-18-35-31,-70-18 32,-36 18-32</inkml:trace>
  <inkml:trace contextRef="#ctx0" brushRef="#br0" timeOffset="29794.58">8872 4110 0,'0'-18'16,"18"-17"15,-18 53 1,0-1-32,0 1 15,0-1-15,0 107 16,0-36-1,0-35-15</inkml:trace>
  <inkml:trace contextRef="#ctx0" brushRef="#br0" timeOffset="30191.01">9207 4004 0,'0'18'0,"-35"87"16,18-87-1,17 17-15,0 18 16,-18 18 0</inkml:trace>
  <inkml:trace contextRef="#ctx0" brushRef="#br0" timeOffset="31129.89">11536 3845 0,'0'18'47,"0"17"-47,0-17 0,0 35 0,-18 70 16,1 18 15,-19-17-15,19-18-1,17-89-15,0 19 16,-18-36 15,18-18-15,0-35-1,0-53 1,0 18 0,0 53-16,53-71 15,0 71 16,35 17-15,18 53 0,-18 53-1,-70-52-15,-1 52 16,-34 18 0,-89-36-1,-18-34 1,36-19-1,18-17 1,52 0 0,71 0 15,17-17-15,1-19-16</inkml:trace>
  <inkml:trace contextRef="#ctx0" brushRef="#br0" timeOffset="31561.53">12012 4269 0,'0'0'0,"-18"-18"0,18 0 16,-17 18-16,-18-35 15,52 0 1,1 35-16,52-53 15,19 53 1,34 17 0,-52 36-1,-19 36 1,-52 16 0,-17-34-1,-54-36 1,36-17 15,0-18-15,35-35-1,0-18-15,35-35 16,0-1 15,36 19-15,-1-1-1,1 36 1,-36 35-16,1-18 0</inkml:trace>
  <inkml:trace contextRef="#ctx0" brushRef="#br0" timeOffset="31661.62">12841 4004 0,'0'0'0,"-18"0"0</inkml:trace>
  <inkml:trace contextRef="#ctx0" brushRef="#br0" timeOffset="31992.68">12700 4180 0,'0'-17'0,"0"34"0,-18 1 0,-35 70 15,53 18 1,0-18 0,18-35-1,70-35 1,53-18-1,-17-53 1,-1-18 0,-34-17-1,-72-18 1,-17 71-16,-88-88 16,-36 52-1,-70 71 1,71 53 15,52 17-15,71 72-1,0-54 1,0-71-16,53 36 16,-17-53-16</inkml:trace>
  <inkml:trace contextRef="#ctx0" brushRef="#br0" timeOffset="32645.17">13582 4022 0,'0'0'0,"0"-18"16,0 36 15,0-1-31,-18 1 0,-17 105 15,17 19 17,18-54-17,0-18 1,0-52 0,18-18-1,0 0-15,35 0 16,-1-53-1,1-18 1,-17-17 0,17 18-1,-18 34 1,-35 72 0,0-19-16,0 54 15,0 17 16,0-17-31,18-36 32,52-35-17,1 0 1,-18-18-16,17-35 16,-35-35-1,-17 0 1,-18-18-1,-18 18 1,-35 53 0,18 35-1,35 17 17,0 19-17,18-36 1</inkml:trace>
  <inkml:trace contextRef="#ctx0" brushRef="#br0" timeOffset="33044.91">14623 4057 0,'17'0'16,"-52"-18"-16,17 1 15,1 17-15,-19-18 16,-52 36-1,0 52 1,70-17 0,18 18-1,36-54 1,87 19 0,-35-1-1,-17 18 1,-71-18-1,0-17 1,-53 17 15,35-35-31,-87 18 0,-1-18 32,53 0-17,35 0 1,18-18-1,71-17 1</inkml:trace>
  <inkml:trace contextRef="#ctx0" brushRef="#br0" timeOffset="33389.94">14887 4357 0,'18'0'0,"35"-18"31,35-17-31,-17 0 31,-54-18-31,-17 0 32,0 35-32,0-17 15,-17 35-15,-54 0 16,18 35-1,-18 53 1,19 18 0,34-35-1,53-18 1,-17-53-16,88 17 16,35-17 15,-35 0-31</inkml:trace>
  <inkml:trace contextRef="#ctx0" brushRef="#br0" timeOffset="33811.58">15469 4322 0,'0'-36'0,"0"72"0,-35-89 0,35 17 16,0-34-1,35 34 1,53 1-1,-17 35 1,-53 0-16,70 71 16,18 17-1,-89 0 1,-17 18 0,-53-35-1,18-36 1,18-35-1,-36 0-15,17 0 32,19-18-17,17-17 1,35-53 0,53-36-1,71-52 1,0 35-1,-18 88 1</inkml:trace>
  <inkml:trace contextRef="#ctx0" brushRef="#br0" timeOffset="33862.28">15769 4216 0,'-123'35'0</inkml:trace>
  <inkml:trace contextRef="#ctx0" brushRef="#br0" timeOffset="34587.67">3492 6297 0</inkml:trace>
  <inkml:trace contextRef="#ctx0" brushRef="#br0" timeOffset="34695.73">3316 6209 0,'88'-53'31,"-70"53"-31,0-18 0,87-52 32,-69 70-32</inkml:trace>
  <inkml:trace contextRef="#ctx0" brushRef="#br0" timeOffset="34761.25">3863 6103 0,'0'18'16,"0"52"0,0-158-16,-18 300 15,1-177-15,-36 0 0</inkml:trace>
  <inkml:trace contextRef="#ctx0" brushRef="#br0" timeOffset="35078.17">3440 6773 0,'-106'36'31,"70"-36"-31,-52 17 16,18-17-1,370-53-15,-618 106 0,300-106 16,18-35 0,36-53-1,52 18 16,0 52-15,36 89-16,-36 52 31,-35-35-31,17 71 16,1 18 0,-54-36-1,-17-53 1,18-17-1,0-18 1,17-35 0,-17 17-16</inkml:trace>
  <inkml:trace contextRef="#ctx0" brushRef="#br0" timeOffset="35194.9">4145 6509 0,'0'-18'16,"-18"18"-16,1-18 0,52 1 16</inkml:trace>
  <inkml:trace contextRef="#ctx0" brushRef="#br0" timeOffset="35257.33">4110 6562 0,'0'-18'16,"17"-17"0,-34 88-16,52-106 15,-35 35-15,0 0 0</inkml:trace>
  <inkml:trace contextRef="#ctx0" brushRef="#br0" timeOffset="35779.23">3598 6103 0,'0'0'15,"89"-18"17,-72 1-32,54 17 15,-1 17 1,-52 19 0,0 34-1,-18-52-15,-71 52 16,-17 36-1</inkml:trace>
  <inkml:trace contextRef="#ctx0" brushRef="#br0" timeOffset="36362.8">5592 6174 0</inkml:trace>
  <inkml:trace contextRef="#ctx0" brushRef="#br0" timeOffset="37995.11">5556 6174 0,'0'-18'0,"0"0"15,-17 18 1,17-17 0,0 34 312,17 1-281,1-18-32,0 0 1,-1 0-1,1 0-15,-1 0 16,36-18 0,-35 1-16,17-19 15,-17 1 1,-18 0 0,-18 0-1,-35 35 16,-52 0-31,16 52 16,36 19 15,53 17-15,0-35 0,18 0-1,53-35 1,-1-18-1,1 0 1,-36-18 0,-53-17 15,1 35-31,-36 0 16,35 17-16,-70 36 15,35 36 1,35 34-1,1-35 1,52 0 15,36-52-31,-36-36 16,106 0 0,-18-36-1,36-34 1,-53-36-1,-71 18 1,-17-18 0,-18 71-16,0-18 15,0 35 1,-18 36 0,18 35-1,0 70 1,-17-52-1,17-36 1,0 36-16,0-54 31,-18 1-15,18-53 15,0 17-31,0-35 16,35-70-1,36 17 1,17 35 0,71 18-1,-53 53 1,-1 53 0,-105-18-16,0 71 15,-17-18 1,-18 1 15,17-36-31,36-53 47,-1-18-47,18-35 16,18-18-16</inkml:trace>
  <inkml:trace contextRef="#ctx0" brushRef="#br0" timeOffset="38261.36">6985 5997 0,'0'-17'0,"0"34"15,0-17 1,0 88 0,0 1-1,0 34 1,0-88-1,0 36 1,0-53-16,0 87 16,0-52-1,18-53 1,17 0 0,-17-35-1,-18 17-15</inkml:trace>
  <inkml:trace contextRef="#ctx0" brushRef="#br0" timeOffset="38346.78">6914 6297 0,'-35'-18'0</inkml:trace>
  <inkml:trace contextRef="#ctx0" brushRef="#br0" timeOffset="38445.43">6932 9013 0,'18'0'15,"35"-17"1,0-1-1,17-17 1,-17 17 0</inkml:trace>
  <inkml:trace contextRef="#ctx0" brushRef="#br0" timeOffset="38554.62">7338 9084 0,'0'0'16</inkml:trace>
  <inkml:trace contextRef="#ctx0" brushRef="#br0" timeOffset="39016.49">7638 6174 0,'0'-18'31,"-18"0"-31,18 1 0,-18 17 0,-17 0 16,-35 0 0,52 35 15,-17 53-15,35-17-1,0-1 1,17 1-1,36-71 1,0 0 0,35 0-1,-17-53 1,-36 35 0,-17-17-1,-36 17 110</inkml:trace>
  <inkml:trace contextRef="#ctx0" brushRef="#br0" timeOffset="39521.64">6932 6244 0,'18'0'31,"-1"0"-15,1-17-16,35 17 16,53-18-1,-89 0-15,72 18 16,-72-17-16,18-1 16</inkml:trace>
  <inkml:trace contextRef="#ctx0" brushRef="#br0" timeOffset="41476.68">7549 6174 0,'0'0'0,"0"17"31,18-17 16,0 0-32,-1 0-15,36 0 32,-35 0-17,17 0 1,-17 0-16,17 0 16</inkml:trace>
  <inkml:trace contextRef="#ctx0" brushRef="#br0" timeOffset="42159.92">8061 6103 0,'0'-18'16,"0"1"15,0-1-15,18 18-1,17 0 1,18 0 0,17 0-1,-70 18-15,53 35 16,-35 17 15,0 18-15,-18-17-1,-18 0 1,0-54-16,1 1 16,-1-18-16,0 0 0,1-35 31,17-18-16,0 0 1,35-35 0,18-1-1,17 19 1,1 34 0,-36 36 15,-17 0-16</inkml:trace>
  <inkml:trace contextRef="#ctx0" brushRef="#br0" timeOffset="43197.26">9754 5856 0,'0'-18'0,"18"1"0,-18-18 32,18 35-32,-18-18 0,0 36 46,0 52-30,0 18 0,0-52-16,0 52 15,-18-53-15,-35 106 16,35-70 0,-17 17-1,35-70 1,0-54 15,0 1-15,0 17-16</inkml:trace>
  <inkml:trace contextRef="#ctx0" brushRef="#br0" timeOffset="43909.96">9490 6138 0,'0'0'0,"0"18"16,17-18-1,19 0 1,52 0 0,-53-18-16,106-17 15,-88 35-15,88-53 16,18-17-1,-71-19 17,-70 36-32,-18 1 15,0 34 17,-18 18-17,18 88 1,-17-17-1,-1 52 1,-17-17 0,35-35-1,-36-1 1,19-52 0,-1-18-1,0-36 16,18 1 1,0 18-32,18-54 15,35 18 1,35 0 0,18 35-1,-35 18 1,-19 36-1,-34 52 1,-18-35 0,-35 17-1,0-17 1,17-17 0,0-36-1,18-18 16</inkml:trace>
  <inkml:trace contextRef="#ctx0" brushRef="#br0" timeOffset="44360.1">10636 6174 0,'0'17'15,"18"-17"1,35 0 0,-36 0-16,36-17 15,-35-1-15,105-35 16,-17 0 0,-70 18-1,-36-36 1,-36 54-1,-52 17 17,70 0-32,-87 53 15,34 17 1,18 36 0,36 0-1,34-36 1,71 1-1,-70-71-15,70 0 16,36 0 0,-1-53-1,-70 0 1,-35 35-16</inkml:trace>
  <inkml:trace contextRef="#ctx0" brushRef="#br0" timeOffset="45040.3">12206 5838 0,'0'-17'16,"0"34"-16,0-52 0,0 0 16,0 17-1,0 36 17,-18 0-17,1 70 1,-1-71-16,1 72 15,-1-54-15,0 35 16,18 19 0,0-54-1,71-17 1,35-18 0,17-53-1,-88 35-15,36-53 16,17-17-1,-88-18 1,0 18 0,0 35-1,-17 36 17,-1 34-1,18 1-16,0 0 1</inkml:trace>
  <inkml:trace contextRef="#ctx0" brushRef="#br0" timeOffset="45760.3">12965 5680 0,'0'0'0,"0"17"15,0 1 1,-18 0-16,18-1 0,-35 89 16,17 18 15,-17-54-15,17 18-16,0-35 31,18-70 16,0-36-32,0-36 1,18 19 0,35-54-1,-35 89-15,17-35 16,53-1-1,18 71 1,-35 0 0,-19 53-1,-52 0 17,0-35-32,-52 34 0,16-34 15,-105 35 1,35-35-1,36-18 1,52 17 0,18 19-1,53 16 1,18-16 0,17-1-1,0 0 1,-35-17-1,-35 17 1,-1-35 15,1 0-31,-18-35 47,17 17-47</inkml:trace>
  <inkml:trace contextRef="#ctx0" brushRef="#br0" timeOffset="46344.32">13600 5697 0,'0'0'0,"0"-17"0,17-1 15,-17 36 32,18 17-47,-18 36 31,0-54-31,0 71 16,-35 18 0,-1-35-1,19-54-15,-36 54 16,17-36-1,19-35 1,17-35 15,0 0-15,0 17-16,53-35 16,-18 35-1,-17 1 1,35 52-1,-36 0 17,1-17-32,17 17 0,36 1 31,-36-36-31,36 0 31,-19-18-15,-34-17-1,-18-1 1,0 19 0,0-1-1,-18 18 1</inkml:trace>
  <inkml:trace contextRef="#ctx0" brushRef="#br0" timeOffset="47243.08">15346 5768 0,'17'0'0,"-34"0"0,52-18 0,89-70 47,-107 70-47,18-34 0,-35 34 15,0-17-15,-88 17 32,-53 18-17,0 35 1,-18 71-1,89 0 1,52-88-16,0 87 16,18-69-1,106-36 1,53-18 0,-18-35-1,0-17 1,-105 52-16,-1-35 15,-18 0 17,-17 35-32,-17 107 47,17-72-47,-18 54 15,18 105 1,0 1-1,0-19 1,0 54 0,-17-36-1,-36-87 1,35-72-16,-105 19 16,-36-36-1,35-36 1,-17-52-1,35-53 17,89 106-32,17-89 15,35 18 1,88 1 0,19 16-1</inkml:trace>
  <inkml:trace contextRef="#ctx0" brushRef="#br0" timeOffset="48028.38">15981 5486 0,'-35'0'0,"70"0"16,-88 0-16,35 0 0,1 0 0,-36 0 15,-35 53 1,70-18-1,-35 88-15,53-34 16,0-1 15,53-71-15,35-17 0,0 0-1,-52-17-15,16-19 16,-16-34-1,-36 17 1,-36-35 0,-34 35-1,52 18 1,-17 35 0,53-18 15,70 0-16,18-17 1,-53 35-16,70-35 31,-88 35-31,71 0 0,-53 0 16,-53 70 0,-35-17 15,-18 35-16,18-35 1,35 18 0,17-53-1,54-18 1,35 0 0,-36-53-1,18-18 1,-88-35-1,-17 36 1,-54 34 0,1 36-1,-19 18 17,72 17-17,17 1 1,53-19-16</inkml:trace>
  <inkml:trace contextRef="#ctx0" brushRef="#br0" timeOffset="48710.37">17251 5415 0,'0'0'0,"-18"0"0,-70-18 15,70 18 1,-35 0 0,-52 18-1,87 0-15,-70 52 0,70-17 32,18 0-17,35-35 1,54-18-1,16 0 1,-16-53 0,-36 0-1,-36 35 1,-17 1 0,0 34 15,-17 1-31,-36 70 15,17 36 17,-17 52-32,53 53 15,0-17 17,18 70-32,-18 18 31,0-194-16,-70-18 1,-89-53 0,18-35-1,-71-70 1,159 35-16,-123-89 16,105-17-1,71-88 1,88 35-1,18 70 1,-71 89 0,89-71-1,-89 71-15,36-36 0</inkml:trace>
  <inkml:trace contextRef="#ctx0" brushRef="#br0" timeOffset="49011.42">17445 5239 0,'0'-18'0,"0"36"0,0-54 0,0 54 47,-18 0-47,1 35 15,17-18-15,-36 71 16,-17 88-1,18-106 1,17 18 0,18-71 15,0-17-15,71-36-1,-36-17-15</inkml:trace>
  <inkml:trace contextRef="#ctx0" brushRef="#br0" timeOffset="49409.68">17568 5627 0,'18'0'63,"0"0"-63,-1 0 0,36 0 15,0-35 1,0-18 0,-35 53-16,-18-36 31,0 1-15,-53 17-1,0 18 1,-18 53-1,18 36 1,53-1 0,0-71-16,0 72 15,36-54 1,34 0 0,18-35-1,-17-18 1,-1 1-1</inkml:trace>
  <inkml:trace contextRef="#ctx0" brushRef="#br0" timeOffset="49744.04">18292 5539 0,'0'0'0,"-53"0"31,17 53-16,36-1 1,0-16 0,18-36-1,0 0-15,-1 0 16,19-36 0,-19 36-16,-17-52 15,0 16 1,-35 19-1,0-1 17,-1 18-32,1 35 15,35-17 1,18 0 15</inkml:trace>
  <inkml:trace contextRef="#ctx0" brushRef="#br0" timeOffset="50075.24">18838 5397 0,'0'0'0,"0"-17"0,0-1 15,0 1-15,-17 17 31,-1 0-31,-53 70 16,19 36 0,16-18 15,1 18-15,17-53-1,18-35-15,53 17 16,53-35-1,-18-18 1,36-52 0,-89 52-16</inkml:trace>
  <inkml:trace contextRef="#ctx0" brushRef="#br0" timeOffset="51077.79">19191 5503 0,'0'-17'0,"0"34"0,0-52 15,-18 35 1,-17 0-1,-35 88 1,52-70 0,0 70-1,18-17-15,0-54 0,0 36 32,36-35-17,17-18-15,35-18 31,-71-35-15,1-53 0,-18 36-1,0-1 1,0 18 0,0 36-1,71-1 1,-54 18-16,71 0 15,1 0 17,-1 53-17,-35-18 1,-36 54 0,-17-19-1,0-17 1,0-35-16,-35 17 15,17-35 1,-17 0 0,0 0-1,35-35 1,0-36 0,18 1-1,70-19 1,35 19-1,-17 34 17,0 36-17,-53 18-15,-18 70 32,-35 1-17,0-37 1,-35 1-1,17-35 1,0 0 0,1-36-1,17-17 1,0-36 0,17 18-1,72-53 1,52 1-1,-88 87 1,70 0-16,-17 18 16,-71 53-1,-35 53 1,-17 0 15,-36-36-15,35-52-16,-52 53 15,34-54 1,-34 1 0,17-18-16</inkml:trace>
  <inkml:trace contextRef="#ctx0" brushRef="#br0" timeOffset="51197.78">14323 6844 0</inkml:trace>
  <inkml:trace contextRef="#ctx0" brushRef="#br0" timeOffset="52477.02">3422 7867 0,'0'0'0,"-18"0"0,18-18 32,0 1-32,0-1 31,53-17-15,53-1-1,-35 19 1,-36 17-16,53 0 15,-53 53 1,-35 17 0,-53 18-1,-70 1 1,35-19 0,70-70-16,-17 0 15,35-17 32,17-1-47,54-17 31,-18-1-31,-18 36 16,71 0-16,-18 18 31,0 70-15,-70 18-1,-36 0 1,-105 0 0,88-71-16,-89 18 15,-52-18 1,17-35 0,89-17-1,-19-36 1,72 17-1,17 19-15,-18-36 16,18 18 0,35 17 15,54 0-15</inkml:trace>
  <inkml:trace contextRef="#ctx0" brushRef="#br0" timeOffset="52710.96">4286 8043 0,'0'0'0,"0"-17"0,-17 17 31,-1 0-16,0 0 1</inkml:trace>
  <inkml:trace contextRef="#ctx0" brushRef="#br0" timeOffset="53208.69">5274 7549 0,'-18'0'15,"36"0"-15,-53 0 0,-1 36 32,72-19-17,-1-17-15,53 0 16,142 0 0,-178-17-16,195-1 15,-106 0 1,-52 18-1,-160 0 17,36 0-17,0 0-15</inkml:trace>
  <inkml:trace contextRef="#ctx0" brushRef="#br0" timeOffset="53475.42">5662 7549 0,'0'0'0,"0"18"16,-18-18 0,1 71-1,-1 17 1,1-18 0,-1 36-1,18 18 1,0-54-1,0-52-15,-18 52 32,18-52-32</inkml:trace>
  <inkml:trace contextRef="#ctx0" brushRef="#br0" timeOffset="54125.37">5980 7867 0,'0'0'0,"17"0"0,1-18 16,-18 54 15,-18-19-31,-17 36 16,35-18-16,-35 54 15,35-36 1,17-1-1,36-52 1,0-17 0,35-36-1,-70 18-15,53-54 32,-54 36-17,1-17 1,-18 52-1,0 36 17,0 0-32,0 52 15,-18 54 1,1 17 0,17 35-1,0-35 1,0 53-1,0 0 17,-18-106-32,-53 1 31,-52-72-15,-1-17-1,-70-53 1,36-35-1,52-18 1,88 18 0,18 35-1,88-17 1,53-19 0,-88 54-16</inkml:trace>
  <inkml:trace contextRef="#ctx0" brushRef="#br0" timeOffset="54525.36">6791 7849 0,'0'0'0,"0"-17"0,-18 34 31,18 1-15,0 0-16,0 70 16,0-53-16,0 106 15,0 36 1,18 17 0,-18-36-1,-35 72 1,-18-36-1,17-89 17,36-52-32,-17-35 31,34-53-15,19-36-1,34-52 1,-52 87-16</inkml:trace>
  <inkml:trace contextRef="#ctx0" brushRef="#br0" timeOffset="54908.62">6879 7920 0,'0'0'15,"-17"-35"-15,17 17 0,0 0 0,-36-35 16,36 18-1,36 0 1,52 0 15,0 35-31,-53 0 0,71 17 32,-35 71-17,-71-35-15,-18 53 31,-88-18-15,18-35 0,53-35-16,-54 17 15,54-35-15,0 18 16,17-18 0,54-53 15,34 18-16</inkml:trace>
  <inkml:trace contextRef="#ctx0" brushRef="#br0" timeOffset="55308.38">7408 7937 0,'0'0'0,"18"-17"16,0 17-16,-1 0 15,36-35 1,18-1 0,-18 1-1,-18-18 1,-35 35-16,0-17 16,0 0-1,-18 35-15,-52 0 16,-18 35-1,17 53 1,36 18 0,17-18-1,18-70-15,35 70 32,36-70-17,-1-18 1,36 0-1,-18-53-15,-52 53 32</inkml:trace>
  <inkml:trace contextRef="#ctx0" brushRef="#br0" timeOffset="55466.96">7832 8026 0,'0'-18'46,"0"0"1,0 1-47</inkml:trace>
  <inkml:trace contextRef="#ctx0" brushRef="#br0" timeOffset="60441.94">9278 7832 0,'18'0'16,"-1"0"-16,72-53 31,-72 53-31,36-53 16,0 18-1,-53 17-15,18-35 16,-18 0 0,-18 35-1,-53 18 1,1 0 0,-1 53-1,54-35-15,-1 35 16,18 0-1,18-18 1,70 18 0,-18-18-1,54 18 17,-106-35-32,34 35 0,-52 35 31,-88 0-16,0-35 1,-18-35 0,0-18-1,36-36 1,17-34 0,35 17-1,18-18 1,18 18-1,52 18 1,-34 35 0</inkml:trace>
  <inkml:trace contextRef="#ctx0" brushRef="#br0" timeOffset="60819.71">9648 7937 0,'0'18'0,"18"-18"16,0 0-16,-1 0 16,19-18-1,34-34 1,-17-1 0,-35 17-1,-18 19-15,0-1 16,-36 0-1,-34 36 1,-36 53 15,53 17-31,18 18 32,35 0-32,53-36 31,70-70-16,1-18 1,35-52 0,-71 35-16</inkml:trace>
  <inkml:trace contextRef="#ctx0" brushRef="#br0" timeOffset="61091.23">10425 7444 0,'0'-18'0,"0"36"0,-18-18 32,18 17-32,-18 19 0,-17 69 31,-18 36-15,18 36-16,35-36 31,0-53-16,0-35-15,53-53 32,-18-18-17,-17 1-15</inkml:trace>
  <inkml:trace contextRef="#ctx0" brushRef="#br0" timeOffset="61508.99">10530 7955 0,'0'0'0,"0"18"0,18-18 32,35 0-17,-35 0-15,70-36 16,35-16-1,-52-1 1,-71 17 0,-18 19-1,-105 17 1,52 35 0,-17 36-1,70 34 1,18-34-1,18 0 1,88-54 15,-18-17-31,18-17 16,35-54 15,-123 53-31</inkml:trace>
  <inkml:trace contextRef="#ctx0" brushRef="#br0" timeOffset="61986.52">11271 7761 0,'0'18'16,"0"17"0,0-17-16,0 17 15,0 35 1,0-52-16,0 53 15,0-18 1,0-36 0,0 1 15,-17-18-15,-1-35-16,18 17 15,0-35 1,0-18-1,71-17 1,34 0 0,1 35-1,-35 53 1,-54 0-16,72 53 16,-37 18-1,-52-18 1,0 17-1,0-17 1,-17-35 0,-18-18-1</inkml:trace>
  <inkml:trace contextRef="#ctx0" brushRef="#br0" timeOffset="62278.02">12136 7761 0,'-18'0'0,"18"18"0,0 17 15,-35 18 1,17 35 0,0-35 15,18-18-15,0-17-1,18-36 1,17 1-16</inkml:trace>
  <inkml:trace contextRef="#ctx0" brushRef="#br0" timeOffset="62640.86">12241 7444 0,'-17'0'16,"34"0"-16,-52 0 0,17 0 0,-17 17 15,-18 36 1,53-35 0,0 35-16,0-18 15,53-17 17,0-18-17,0-53 1,0 0-1,-53 0 1,0 35-16,0-52 16,-53 17-1,0 53 1,0 53 0,0 17-1,36-52 1</inkml:trace>
  <inkml:trace contextRef="#ctx0" brushRef="#br0" timeOffset="63124.84">13652 7567 0,'0'0'15,"0"-35"1,0 52 15,-17 36-15,17 18-16,-18 35 31,18-89-31,0 54 16,-17-53-1,17-1 1,0-34 0</inkml:trace>
  <inkml:trace contextRef="#ctx0" brushRef="#br0" timeOffset="63509.95">13758 7232 0,'-17'0'0,"34"0"0,-52 0 0,-18 0 31,35 18-31,18-1 0,0 1 0,-17-1 15,17 19-15,0-19 32,53-17-17,0-17 1,-36-1-16,54-35 16,-53 18-1,-18-36 1,-53 54-1,-36 17 1,19 53 0,52 35 15,18 18-15,18-36-1,35-17 1</inkml:trace>
  <inkml:trace contextRef="#ctx0" brushRef="#br0" timeOffset="64009.58">14217 7497 0,'0'17'15,"0"1"-15,0-1 16,-18 1-16,-17 88 15,17-53 1,1 17 0,-1-17-1,18-35 1,-18-18 15,18-18-15,0 1-1,0-36 1,18-35 0,53-1-1,52-16 1,-88 69-16,107 1 16,-54 35-1,0 88 1,-70 18-1,-18-35 1,-53 17 15,35-71-31,-17 36 16,17-35-16</inkml:trace>
  <inkml:trace contextRef="#ctx0" brushRef="#br0" timeOffset="64141.09">14623 7779 0,'0'0'0</inkml:trace>
  <inkml:trace contextRef="#ctx0" brushRef="#br0" timeOffset="65256.78">16933 7214 0,'-17'-17'0,"17"-19"47,0 19-47,0-19 16,53-16-1,0 16 1,-36 36-16,-17-17 16,-88 34 15,-18 54-15,36 17-1,34 53 1,36-123-16,0 88 15,53-53 1,0 17 0,-18 1 15,-35-36-31,-53 0 16,36-17-16,-71-1 31,-71-17-16,35-17 1,54-36 0,35-53-1,35 71-15,0-53 16,-18-1 0,18 107 15,0 0-31,35 52 15,36 54 1,-1-36 0,-52-70-16,105 52 15,-34-52 17,34-18-17,54-36 1,-36-16-1,-18-54 1,-105 88-16,-1-88 16,-17 36-1,-17 34 1,-1 36 0,-17 89-1,17-1 1,18 18-1,18-36 1,52-35 0,1-35-1,70 0 17,-35-17-17,35-36-15</inkml:trace>
  <inkml:trace contextRef="#ctx0" brushRef="#br0" timeOffset="66077.94">18062 7408 0,'0'0'0,"0"-17"0,0-19 0,0-17 15,-53-17 1,-53 52 0,36 54-1,-18 52 1,52 53-1,36-53 1,0 18 0,53-71-1,18-17 1,-1-18 0,-17-53 15,0-18-16,0-34 1,-53 69-16,18-17 16,-1 36-16,-17-19 15,0 89 17,0-17-32,-17 34 15,17 1 1,17 17-1,54-35 1,-36-53 0,1 0-1,-19-35 1,1-18 15,-18 35-31,0-53 16,18 54-16,34-71 15,37-1 1,16 36 0,-34 53-1,-53 0-15,35 53 16,-1 36 0,-16 16-1,-36-16 1,0-36-1,-36-36 1,19-17 0,-1-17 15,18-54-31,0-17 16,18 17-1,35-17 16,-18 35-15,18 18 0,0 35-1</inkml:trace>
  <inkml:trace contextRef="#ctx0" brushRef="#br0" timeOffset="66374.71">19350 7267 0,'0'0'0,"0"-17"0,-53-19 16,0 36-1,0 18 1,-17 70 15,52-53-31,0 54 16,18 34-1,0-35-15,53-52 32,71-19-17,17-34 1,-106 17-16,53-53 16,-52 35-16</inkml:trace>
  <inkml:trace contextRef="#ctx0" brushRef="#br0" timeOffset="66826.57">19756 7126 0,'17'-35'0,"-34"70"0,34-105 0,-17 34 16,0 19-16,0-36 31,0 70-31,-35 72 31,0 69-15,35-34-1,0 17 1,0-123-16,0 70 16,0-71-1,0 1 1,0-71 15,0-17-15,35 34-16,35-52 15,54-53 1,35 70 0,-71 89 15,0 70-31,-88 36 16,0-36 15,0-70-31,-70 52 15,34-35 1,-17-17 0,0 0-16</inkml:trace>
  <inkml:trace contextRef="#ctx0" brushRef="#br0" timeOffset="67417.99">10283 8925 0,'0'0'0,"0"-17"16,18-1 0,88-35-16,70 35 31,-123 18-31,71-17 16,-71 17-16,123 0 15,-105 17 1,-71 1-1,-71 0 1</inkml:trace>
  <inkml:trace contextRef="#ctx0" brushRef="#br0" timeOffset="67691.06">10583 8908 0,'0'17'31,"0"1"-31,0 0 0,-17 17 16,17 106-1,-36-18 1,19-34 0,17-1-1,0-18 1,0-34-1,53-36 1,-18-18-16</inkml:trace>
  <inkml:trace contextRef="#ctx0" brushRef="#br0" timeOffset="68060.42">10901 9313 0,'0'0'0,"17"0"0,1 0 0,0 0 0,-1 0 16,36-35 0,35 0-1,18-18 1,-88 0 0,-36 18-1,-70 17 1,18 18-1,-19 71 1,54 34 0,17-34 15,18-53-31,0 70 0,71-53 31,0-17-15,52-18-1,-17-18 1,0-35 0</inkml:trace>
  <inkml:trace contextRef="#ctx0" brushRef="#br0" timeOffset="68275.88">11642 9084 0,'0'-18'0,"0"36"0,17-36 0,1 1 16,-18 34-1,0 1-15,53 70 16,0 18 0,17-53-1,1 0 17,-36-18-17,-17-35 1</inkml:trace>
  <inkml:trace contextRef="#ctx0" brushRef="#br0" timeOffset="68507.77">12047 9119 0,'0'-17'0,"0"34"0,0-52 16,-35 35-1,-53 35 1,17 36-1,-17 17 1,18 0 0,70-70-1,-18 17-15,18-17 16,0 17-16</inkml:trace>
  <inkml:trace contextRef="#ctx0" brushRef="#br0" timeOffset="68790.06">12347 8978 0,'35'-35'0,"-70"70"0,70-105 16,-17 17-16,-18 0 15,0 70 1,-53 107-1,53-89-15,-35 89 16,-18 17 0,53-18 15,0-70-31,0 0 16,71-53 15,-54 0-31,36 0 15,0-53-15</inkml:trace>
  <inkml:trace contextRef="#ctx0" brushRef="#br0" timeOffset="68969.21">12224 9190 0,'-18'0'15,"36"0"-15,-54 0 0,1 0 16,53 0-1,17 17 1,89-17 0,-19-35-1,-69 35-15,52-35 16</inkml:trace>
  <inkml:trace contextRef="#ctx0" brushRef="#br0" timeOffset="69524.45">12929 8872 0,'0'0'0,"0"-17"0,0-1 16,-17-17 0,-36 35-1,0 88 1,18 53 0,17-35-1,0 17 1,1-17-1,17-88-15,0 35 16,0-36 0,-18-17 15,18-35 0,0-18-31,0 36 16,53-54-1,53-35 1,35 0 0,-35 106-1,0 18 1,-36 53 0,-70-36-16,0 18 15,-35 35 1,-53-35-1,-1-18 1,-34 0 0,-1-35 15,72 0-31,34 0 16,18-35 15,35 0-31</inkml:trace>
  <inkml:trace contextRef="#ctx0" brushRef="#br0" timeOffset="70356.35">13741 9013 0,'0'-17'0,"0"34"0,-18-34 16,-17 17-1,17 17-15,-17 36 16,0 18 0,-1-1-1,19 1 1,17-36 15,17-17-15,1-18-16,17 0 15,0 0 1,-35-35 0,18-36-1,0 1 1,70-72 0,35 37-1,1 52 1,-1 35-1,-17 89 1,-88 34 0,-18 37 15,-53-37-31,35-52 31,-17-17-15,17-36-1,18-18 17,18 0-32,70-70 15,-17 18 1,35-89 0,-18 35-1,-53 71 1,-35 71-1,0 0-15,-53 105 16,18-17 0,17 0 15,36-36-31,35-52 31,35-18-15,-70 0-16,70-35 15,-35-1 1,-18-16 0,-35-1-1,0 0 1</inkml:trace>
  <inkml:trace contextRef="#ctx0" brushRef="#br0" timeOffset="71563.27">3351 10654 0,'0'-18'0,"0"-70"46,0 70-46,0-17 16,0 0 0,0 52-16,0 1 15,-17 88 1,17 53 0,-53-36-1,-35 18 1,35-53-1,-18-17 1,54-71 0,-1 0-1,53-71 17,36 19-17,70-37 1,53 19-1,-18 17 1,-52 0 0,-89 18-1,-35-18 1,0 0 0,-18 35-16,1 18 15,17-17-15,-36 17 16,19 17-1,-1 71 1,1 54 0,-1-54-1,0 35 17,18-105-32,-17 52 15,17-17 1,0-35-16,0-36 47</inkml:trace>
  <inkml:trace contextRef="#ctx0" brushRef="#br0" timeOffset="71822.55">4163 10901 0,'0'-18'78,"0"1"-78,0-1 16</inkml:trace>
  <inkml:trace contextRef="#ctx0" brushRef="#br0" timeOffset="73057.89">6227 10583 0,'17'0'16,"1"0"-1,-1 0 16,1-17-15,-18-1-16,18-35 16,-18 18-1,0 17 1,0 1 0,-36-1-16,-52 18 0,0 35 31,-53 71-16,17 0 1,54-18 0,35 0-1,35-70-15,17 0 16,54-18 0,52-36-1,-35-17 1,36-17-1,-36-18 1,-70 70 0,-1 0-1,-17 71 17,0 35-32,0 71 15,0 35 16,0-141-31,0 159 16,0 52 0,0-34-1,0-72 1,0 1 0,0-124-16,-70 71 15,-18-53 1,-71-53-1,-35-70 1,53-36 0,0-106-1,70-17 17,53 0-17,89 17 1,53 88-16,70-34 15,-142 122 1</inkml:trace>
  <inkml:trace contextRef="#ctx0" brushRef="#br0" timeOffset="73657.2">6597 10813 0,'0'0'0,"18"0"0,-1 0 16,18 0-1,-17 0-15,17-36 16,71-52 0,-35 35-1,-54-35 1,-17 17 15,-70 71-31,-71 53 31,70 36-15,36 69 0,35-34-1,35-36 1,53-53 0,54-35-1,-90 0-15,72-35 16,52-53-1,-70-18 1,-53-17 0,-35-36-1,-18 0 1,0 141 0,0-35-16,0 71 15,0 88 16,0 35-15,0 18 0,0-124-16,0 71 15,0-36 1,35-52 0,18-18-1,-18-18 1,-17-34-1</inkml:trace>
  <inkml:trace contextRef="#ctx0" brushRef="#br0" timeOffset="73840.24">7355 10672 0,'0'0'16,"-17"-18"0,-1 18-16,36 0 31,52-18-31,54 1 31,17-36-15,0 0-1,-106 53-15</inkml:trace>
  <inkml:trace contextRef="#ctx0" brushRef="#br0" timeOffset="74224.37">8925 10566 0,'0'-18'0,"0"-17"0,0-36 15,0 1 16,0-19-31,0 19 32,0 88-17,0-1 1,0 124 0,-17 18-1,-1 17 1,0-70-1,18-70-15,0 34 16,0-52 0,0-36 15</inkml:trace>
  <inkml:trace contextRef="#ctx0" brushRef="#br0" timeOffset="75009.69">8590 10707 0,'-18'0'0,"36"0"0,-53 0 16,35-18 0,35 18-1,106-17 1,-105-1-16,52-17 16,-35 35-16,141-89 15,-36-16 1,-87 34-1,-71-35 1,0 36 0,-35 70-1,-1 53 1,-17 141 0,36-71 15,17 36-16,0-53 1,0-71 0,0-17-1,17-54 1,19-34 0,17-1-1,0-35 1,0 18-1,-18 70 1,-18 54 0,1 52 15,0-17-31,35-1 16,17-35-1,1-17 1,-36-18-1,88-18 1,1-52 0,-53 17-1,-19-71 1,-52 36 0,-17 53-1,-1 35-15,-70 53 16,35 70-1,53-17 1,0 0 0,53-53-1,18-35 17,-54-18-32,89-18 0,-18-35 31</inkml:trace>
  <inkml:trace contextRef="#ctx0" brushRef="#br0" timeOffset="77188.47">12083 10372 0,'0'-18'16,"0"36"-16,0-71 0,17 35 0,-17-88 31,0 89-31,-35-19 16,-53 36-1,0 53 1,-36 106 0,54 0-1,34 52 1,36-175 0,0 70-16,0-71 0,71 18 31,52-36-16,36-34-15,-35-19 32,17-52-17,-53-18 1,-71 89-16,19-54 16,-19 18-1,-52 106 16,35-35-31,-35 70 16,35 18 0,35-36-1,18-52 1,35 0 0,18-18-1,-88-18 1,35 0-1,35-87 1,-71-1 0,-17 0-1,-88-18 1,-18 72 0,1 34-1,69 18-15,-52 35 16,70-17-16,-87 88 15,87 0 1,18-1 0,53-16-1,35-37 1,-53-52 0,89 0-16,35-35 15,-36-18 1,18-35-1,-70-18 17,-54 36-17,-17 52-15,0-17 16,0 17-16,-53 71 31,36-35-31,-36 70 16,35 18-1,18-53 1,71 35 0,35-88-1,-18 0 1,35-18 15,-34-52-15,-37 17-1,-52 17-15,36-34 16,-36-18 0,0 70-1,0 89 17,0-54-32,-18 36 15,18 35 1,18-35-1,35-17 1,0-36 0,17 0-1,18-18 1,-70 0-16,0-17 31,-18 17-31,53-70 16,-36-18-1,-17 71 1,0 17 0,0 36-1,-17 53 1,-1 34 0,0-34-1,18-36 1,0-17-1,0-36 32,0 1-47,0-1 0,53-53 16,0 1 0,71-36-1,17 18 1,-124 88-1,54 0 1,-36 88-16,-17 0 31,-18-17-15,17-18 0,1-36-16,35-17 15,0 0 1,-35 0-16,70 0 15,0-70 1,-35-18 0,-18-54-1,0-16 1,-35 52 15,0 53-15,0 106 15,-17-35-31,17 70 16,-36 70-1,1-16 1,18-54 0,17-18-1,52-52 1,37-18-1,16-35 1,-69 17-16</inkml:trace>
  <inkml:trace contextRef="#ctx0" brushRef="#br0" timeOffset="77372.08">14658 10425 0,'-18'0'0,"36"0"0,-53 0 16,17 0-16,0 0 16,54 0 15,52-18-15,-18 0-1,-52 18-15</inkml:trace>
  <inkml:trace contextRef="#ctx0" brushRef="#br0" timeOffset="78055.53">15752 10372 0,'0'-18'15,"0"36"-15,0-71 16,0 35-16,0 0 16,-36 18-1,19 0-15,-54 53 16,36 53 0,35 0 15,0 0-31,70 0 31,1-71-15,52-35-1,1-35 1,-54-36 0,-17-35-1,-53-17 1,-35-18-1,-71 53 1,36 88 0,-19 0-1,1 70 1,88 18 0,36-17 15,87-54-16,18-17-15,-88 0 16</inkml:trace>
  <inkml:trace contextRef="#ctx0" brushRef="#br0" timeOffset="78471.99">16704 10195 0,'0'0'0,"18"-17"0,-18-19 15,0 1 1,-53 17-1,0 71 1,0 106 0,35 35-1,1-17 1,17 34 15,17 36-31,19-35 31,-36 35-15,0-194-16,0 105 16,-53-87-1,-53-53 1,-18-36 0,-34-88-1,16 0 1,107 71-16,-106-124 15,88 18 1,53 53 0,18-18-1,17 71-15</inkml:trace>
  <inkml:trace contextRef="#ctx0" brushRef="#br0" timeOffset="79704.85">17745 10425 0,'17'0'16,"-34"0"-16,52 0 0,-17 0 0,-1 0 0,1-36 16,0-17 15,-18 0-16,-18 1 1,-88 34 0,0 36-1,18 34 1,17 54 0,54 35-1,17-35 1,35-35-1,18-54 1,53-34 0,17-36-1,-34-18 17,-72 36-32,36-53 0,0-53 31,-53 70-31,-35 106 47,-1 71-32,19-70-15,-1 69 16,18-69-16,0 52 16,35-18-1,71-34 1,-18-36-1,54-53 1,-37-35 0,-69 70-16,17-106 15,0-34 1,-36 17 0,-17 52-1,0 72 1,-17 34 15,-36 72-15,17 52-1,36 0 1,18-35 0,53-18-1,17-53 1,18-35-1,-18-35 1,-35-18 0,17-71-1,-34-17 1,-1 18 0,-18 105-1,1-70 1,-18 70-1,-35 54 1,0 70 0,17 35-1,18-53 1,0-53-16,35 71 16,18-35-1,0-54 1,0-17-1,0 0 1,-36-35 0,-17 17-16,0-17 15</inkml:trace>
  <inkml:trace contextRef="#ctx0" brushRef="#br0" timeOffset="79856.73">19173 10566 0,'-17'0'0,"-1"0"31,1 0-15,-1 0-1,-17 35 1,17-35-16</inkml:trace>
  <inkml:trace contextRef="#ctx0" brushRef="#br0" timeOffset="81023.14">8555 11889 0,'17'0'16,"-34"0"-16,34-18 0,-17-35 31,0 35-31,-35 18 31,0 0-31,-18 53 16,0 88-1,18-17 1,35-89-16,-18 124 16,18-89-1,71 1 16,17-71-15,0-18 0,-53 1-16,107-54 15,-37-52 1,-69 17 0,-54-53-1,-88 53 1,-53 71-1,1 53 1,105 70 0,35 53-1,36-18 1,52-34 15,89-36-15,-88-53-16</inkml:trace>
  <inkml:trace contextRef="#ctx0" brushRef="#br0" timeOffset="81305.25">9331 11977 0,'0'-18'0,"0"36"0,0-53 0,0-1 16,0 19-1,-53 52 1,18 106-1,35 0 1,0 71 0,-18 52-1,18-105 17,0 35-32,0-70 31,0-107-31,0-52 31</inkml:trace>
  <inkml:trace contextRef="#ctx0" brushRef="#br0" timeOffset="81605.45">9172 12294 0,'0'0'0,"0"-106"16,0-88-1,106 106 1,-18 88 0,36 18-1,-36 35 1,-70 70 0,-18-105-16,-18 70 15,-17-70 1,-18 35-1,-53 0 1,53-36 0,35-17-1,54-53 1</inkml:trace>
  <inkml:trace contextRef="#ctx0" brushRef="#br0" timeOffset="82856.05">10072 11642 0,'-18'17'32,"1"19"-32,-1-19 0,-17 71 15,-18 54 16,35-90-31,0 54 16,18 0 0,0-88-16,0 70 15,71-88 1,17 0 0,36-53-1,-36-18 1,35-70-1,-105 53 1,-18 53 0,-18 105 15,1-52-31,17 35 16,-18 53 15,18-71-31,0 36 15,18-54 1,52-17-16,1-17 31,-1-36-15,36-53 0,-71 35-1,-17-17 1,-18 106 15,-35 52-15,17 19-1,18-72-15,0 36 16,18 18 0,35-54 15,0-17-16,17-17 1,-52-1-16,-1-35 16,-17-17-1,-70-19 1,-18 19 0,70 17-1,18 18 1,88-18-1,18 35 1,35 18 0,-17 35-1,-54 18 1,-17 35 15,-35 36-15,-18-54-1,-35 1 1,17-53 0,0-1-1,-17-17 1,17-70 0,18 17-1,18-53 1,88-35-1,-18 70 1,35 36 0,-34 53-1,-72-1-15,19 54 16,-19 52 0,-34 1-1,-19-71 16,1-18-15,35-17 0,71-71 15,-54 35-31</inkml:trace>
  <inkml:trace contextRef="#ctx0" brushRef="#br0" timeOffset="83271.21">12418 11765 0,'0'0'16,"0"-18"-16,0 1 0,-18 17 15,-88 17 1,0 36 0,36-17 15,52-19-31,1 1 15,34 0 1,54-18 0,35 0-16,-1 17 31,-16 36-15,-36 18-1,-53-18 1,-18 0-1,-70-1 1,-18-34 0,71-18-16,-36 18 15,36-18-15,-53 0 16,35-18 0,17-17-1,1 0 1</inkml:trace>
  <inkml:trace contextRef="#ctx0" brushRef="#br0" timeOffset="83501.69">11236 11412 0,'0'-17'0,"0"34"0,-18-34 16,1 17 0,-1-18-16,18 36 62,0-1-62</inkml:trace>
  <inkml:trace contextRef="#ctx0" brushRef="#br0" timeOffset="83771.67">10072 11747 0,'0'18'16,"0"-36"-16,17 36 15,54-18 1,17 0 0,36-35-1,-19 17 1,-87 18-16,0 0 16,-1 0 15</inkml:trace>
  <inkml:trace contextRef="#ctx0" brushRef="#br0" timeOffset="84421.24">3052 13688 0,'0'0'0,"0"-18"15,52-35 17,-16 36-32,122-36 15,-16 35 1,52-17 0,-124 35-1,-52 0 1,-36 0-1,-17 17-15,-53 1 16</inkml:trace>
  <inkml:trace contextRef="#ctx0" brushRef="#br0" timeOffset="84888.93">3087 13652 0,'-18'18'0,"36"-36"15,-36 54-15,18-19 0,-35 36 16,17-17 0,1-1-1,34-53 32,54-17-31,-1 0-1,54 35 1,-18 0 0,35 70-1,-88 1 1,-53-36-16,-36 71 16,-52-18 15,-53-17-31,35-54 31,-17 1-15,70-18-16,53-35 31,0-1-15,18 1-1,52 0 1</inkml:trace>
  <inkml:trace contextRef="#ctx0" brushRef="#br0" timeOffset="85073.59">3951 13935 0,'18'-18'0,"-36"36"0,53-36 15,-35 0-15,18 18 47,-18-17-31</inkml:trace>
  <inkml:trace contextRef="#ctx0" brushRef="#br0" timeOffset="85590.4">5503 13423 0,'0'-17'0,"0"34"0,18-52 0,0 17 0,35-17 32,-53 53-1,0 17-31,0 124 15,0-106-15,0 158 16,-36 71 0,1-17-1,-36 70 1,1 0 0,35-123-1,17-141 1,0 105-16,18-123 31,0-71-15,18-123-1,0 53-15</inkml:trace>
  <inkml:trace contextRef="#ctx0" brushRef="#br0" timeOffset="85955.9">5256 13899 0,'-17'-52'0,"34"104"0,-34-140 0,-1 0 16,18 53-16,0-71 15,18 71-15,70-54 16,106 1 0,35 71 15,-88 34-16,-17 107 1,-107 52 0,-87-70-1,52-71-15,-123 53 16,35-35 0,18-53-1,35 0 1,36 0-1,17-17-15,0-19 16,53-16 0,-1 16-16</inkml:trace>
  <inkml:trace contextRef="#ctx0" brushRef="#br0" timeOffset="86557.48">6279 13705 0,'-35'-17'16,"18"-1"-16,-1 18 15,-35-35 1,35-36 0,18 54-16,0-36 15,89-18 1,16 54-1,19 17 1,17 35 0,-71 53-1,-52-70-15,-18 123 16,-35-35 0,-18-53 15,0-36-31,18-17 31,17-17-15,18-1-16,18-53 15,88-52 1,17-1 0,1 71-1,-1 18 1,-35 70-1,-53 36 1,-35 35 0,0-18-1,-17-17 1,-18-36 0,35-17-1,-36-18 1,19-36 15,17-52-15</inkml:trace>
  <inkml:trace contextRef="#ctx0" brushRef="#br0" timeOffset="86716.64">7003 13282 0,'0'-18'15,"0"1"-15,0 52 0,0-53 63,17 36-63,19 0 15,-19-18-15</inkml:trace>
  <inkml:trace contextRef="#ctx0" brushRef="#br0" timeOffset="87215.85">7426 13335 0,'0'18'0,"-18"-1"0,1 1 15,-1 35-15,18 53 32,-18-1-17,18-16 1,0-72-16,0 54 15,0-36 1,0-52 15,0-1-15,0-53 0,53-52-1,18-1 1,-36 89-16,124-71 31,-36 71-31,18 35 31,-52 88-15,-72 0 0,-17-70-16,0 88 15,0-71-15,-53 71 16,18-71-1,35-17 1,35-36 15,-17-17-31,17 0 16</inkml:trace>
  <inkml:trace contextRef="#ctx0" brushRef="#br0" timeOffset="87504.94">8449 13264 0,'0'-17'16,"0"34"-16,0-52 0,0 53 31,0 35-15,0 53 0,-35-1-1,17 36 1,18-17-1,0-89 1,0-17-16,53-18 16,0-18-1,0-17 1,-36-53 0,-17 52-1</inkml:trace>
  <inkml:trace contextRef="#ctx0" brushRef="#br0" timeOffset="87654.27">8378 13476 0,'0'-18'16,"0"36"-16,18-36 31,0 18-15,52 0-1,-34 0-15,87-35 16,-70 18-16</inkml:trace>
  <inkml:trace contextRef="#ctx0" brushRef="#br0" timeOffset="88021.86">10195 13229 0,'0'0'0,"0"-17"0,-17-1 0,17 0 16,0 1-16,0-19 15,0 19 1,-18 34-1,18 1-15,0 70 16,-88 89 0,70-54-1,-17 18 1,35-70 0,0-18-1,0-36 1</inkml:trace>
  <inkml:trace contextRef="#ctx0" brushRef="#br0" timeOffset="88889.71">9701 13617 0,'0'0'0,"18"0"31,0 0-16,17 0-15,106-35 16,18 0 0,35-54-1,-141 72-15,35-54 16,-35-17 0,-53-18 15,0 53-31,0 36 31,0 52-15,-35 53-1,35-53-15,-36 107 16,19 16 0,17-52-1,0-18 1,0-70-1,0 0-15,0-54 32,17 19-32,-17-1 15,36-17-15,16-89 16,37 18 0,-19 36-1,18 70 1,-70 0-16,17 53 31,-17 17-15,0 36-1,-1-35 1,36-1 0,18-52-1,35-18 1,17-71-1,-17-17 1,-53 0 0,-36-35-1,-34 70 1,-1 53-16,-52 0 16,-1 53 15,53 17-31,18 36 31,18-18-15,35-53-1,-35-17-15,70 0 16,0-36 0,-35-35-1,-18 18-15</inkml:trace>
  <inkml:trace contextRef="#ctx0" brushRef="#br0" timeOffset="89254.34">12524 12929 0,'0'0'0,"-18"0"0,0 0 16,36 0 15,0 0-31,87 0 16,160-35-1,17 0 1,-141 35 0,-52-18-1,-107 18 1,-88 0 0,88 18-16</inkml:trace>
  <inkml:trace contextRef="#ctx0" brushRef="#br0" timeOffset="89482.43">12947 12876 0,'0'0'0,"-18"0"0,-17 0 31,35 18-31,0 0 0,-18 52 16,1 36-1,17 53 1,0-71-1,0 18 1,0-18 0,17-70-1,1-18 1,35-36 0</inkml:trace>
  <inkml:trace contextRef="#ctx0" brushRef="#br0" timeOffset="89849.27">13317 13335 0,'18'0'16,"0"0"0,-1 0-16,1 0 15,70-53 1,-17 18-1,-54 0 1,-17-1 0,-53 36-1,-35 18 1,-18 35 0,53 17-1,36 19 1,34-19 15,72-35-31,52-17 31,-88-18-31,88 0 16</inkml:trace>
  <inkml:trace contextRef="#ctx0" brushRef="#br0" timeOffset="90370.7">13811 13282 0,'0'-18'0,"0"36"0,0-53 16,53 17-1,18 1 1,-1 17 0,36 35 15,-53 35-31,-53 19 15,-71-1 17,1-35-17,17-18 1,35-35 0,71-71 15,-35 54-31,88-71 15,-18-1 1,18-16 0,-71 52-1,-17 53 1,-71 70 0,17 18-1,1 1 16,35-1-15,18-35 0,70-36-1,-53-17-15,71 0 16,18-70 0,-89 52-16</inkml:trace>
  <inkml:trace contextRef="#ctx0" brushRef="#br0" timeOffset="90640.63">15028 12929 0,'0'-35'16,"0"0"-16,0 105 0,0-158 15,-17 88-15,-36 35 16,0 54 0,0 69-1,18 1 1,17-53 15,18-18-15,53-35-1,0-35 1,53-18 0,-18-53-1,-53-18 1</inkml:trace>
  <inkml:trace contextRef="#ctx0" brushRef="#br0" timeOffset="90803.89">14834 13194 0,'-17'0'16,"34"0"-16,-52 0 0,17 0 0,1 0 0,52 0 31,53 0-15,-17-18 15,-54 1-31,36 17 0</inkml:trace>
  <inkml:trace contextRef="#ctx0" brushRef="#br0" timeOffset="91804.61">16087 13070 0,'0'0'15,"-18"0"-15,18-17 31,0-1-31,-18 18 32,-17 0-17,-35 35 1,-36 89-16,18-36 31,70 36-15,18-107-16,0 36 15,88-18 1,53-35 0,-17-53-1,70-17 1,-159 52-16,71-70 16,-89-53-1,-52 17 16,-35 54-15,-36 17 0,53 53-1,53 53 1,88 17 0,18-17-1,88-53 1,-18 0-1,-35-53 1,-17-52 0,-124 34-1,0 1 1,-53 34 0,18 54-1,-18 88 1,17 52 15,19 37-15,-1 51-16,1-16 31,-1 70-15,0 35-1,1-18 1,17-70-1,-89-88 1,19-88 0,-54-54-1,-34-70 1,-19-53 0,1-35 15,70-53-16,88 36 1,18 34-16</inkml:trace>
  <inkml:trace contextRef="#ctx0" brushRef="#br0" timeOffset="92932.77">17762 13176 0,'18'0'0,"-36"0"0,54 0 16,-19-17-1,1-1-15,17-17 16,-35-18 0,0-18-1,-70 1 1,-19 70-16,-52 17 31,35 89-15,71 35-1,35-17 1,18-71 0,52 0-1,19-53 1,16-36 0,-16-52 15,-1-35-16,-53 17 1,-35 0-16,0 71 31,-18 70-15,18-17-16,-35 87 16,35-16-1,0 16 1,35-34-1,36-53 1,-53-18-16,70 0 16,53-36-1,0-34 1,-35-71 0,-36 17-1,-34-52 16,-36 88-15,0 70-16,-36 18 16,-52 106-1,18 35 1,17 35-16,53-35 31,35-70-15,0-53-16,71-1 15,53-17 1,-36-35 0,36-53-1,-53-18 1,-35-88 0,-71-18-1,-36 142 16,-17 52-15,18 142 0,17-1-16,18-88 15,0 124 1,18-71 0,53 0-1,34-70 1,-34-18-1,17-18 1,-53-17-16</inkml:trace>
  <inkml:trace contextRef="#ctx0" brushRef="#br0" timeOffset="93554.44">19985 13035 0,'0'-18'0,"17"1"16,19-54 0,-19 36-16,-17 0 15,0-1 1,-53 19 0,-35 70-1,18 88 1,34-35-1,36 17 17,0-52-17,18-54-15,106 19 16,17-36 0,-18-18-1,36-70 1,-71-36-1,-88 18 1,0 71-16,-35-53 16,17 70-16,-88 18 15,-52 18 1,34 88 0,71-36-1,36 19 1,140-54 15</inkml:trace>
  <inkml:trace contextRef="#ctx0" brushRef="#br0" timeOffset="93898.96">20884 12841 0,'0'-18'0,"0"36"15,0-53-15,-17 35 16,-1 0-16,-17 88 16,17 71-1,-17-36 1,0 54 0,35-124-16,-36 123 15,-17 71 1,-17 0 15,35-88-15,-18-1-1,35-87 1,18-159 15,18 52-31,35-87 16,-36 70-16</inkml:trace>
  <inkml:trace contextRef="#ctx0" brushRef="#br0" timeOffset="94206.31">20761 13106 0,'0'0'0,"0"-36"0,0-34 16,0 35-1,53 35 16,70-18-31,-87 18 16,52 18-16,-35 34 31,-71 37-15,-70-36 0,-71 17-1,-17-35 1,158-35-16,-52 0 15,52 0 1,36 0 0,87-70-1</inkml:trace>
  <inkml:trace contextRef="#ctx0" brushRef="#br0" timeOffset="94487.4">21502 12559 0,'17'-35'0,"-34"70"0,52-70 0,-35 17 32,-18 18-17,-52 71 1,-18 52 0,52 53-1,1-52 1,35-1-1,0-34 1,0-72 0,53-17-1,18-35 1,-1 17 0</inkml:trace>
  <inkml:trace contextRef="#ctx0" brushRef="#br0" timeOffset="94722.42">21943 12823 0,'0'-17'16,"0"34"-16,-18-34 16,-52 52 15,-1 71-15,36-18-1,17-70-15,0 70 16,18 0-1,0-53 1,71-17 0,0-18-1,-36 0-15</inkml:trace>
  <inkml:trace contextRef="#ctx0" brushRef="#br0" timeOffset="95438.07">22225 13000 0,'0'-18'0,"0"36"0,0-53 0,0-1 16,-35 36 15,17 18-31,-17 35 16,17 17 0,18-17-16,0-17 31,0-19-16,0-34 17,0-1-17,0 0-15,0-35 16,18-35 0,35-18-1,17 53 1,18 18 15,-52 35-31,17 18 16,-53 70-1,0 18-15,0-18 32,0-17-17,-18-18 1,-17-36-1,-1-17 1,36-53 15,36-17-15,52-19 0,-70 54-16,140-88 15,-52 52 1,-18 89 15,-88 70-15,0 0-1,-35 0 1,17-70-16,-17 53 16,18-54-1,-1 1 1,88-18 15,-52-18-31,88-17 16</inkml:trace>
  <inkml:trace contextRef="#ctx0" brushRef="#br0" timeOffset="95831.97">23354 12876 0,'18'-17'0,"-36"34"0,53-52 15,-35 0-15,0 0 16,-35 17-1,-53 36 1,17 34 15,53-16-15,18-19 0,53 1-1,18 0 1,-53-18-16,87 53 15,-34-1 1,-53 19 0,-54 0-1,-34-54 1,-36 1 0,-18-18-1,54 0 1,35-35 15,17-18-15,0-18-1,18 53-15</inkml:trace>
  <inkml:trace contextRef="#ctx0" brushRef="#br0" timeOffset="96053.39">22737 12347 0,'0'0'0,"-18"-17"0,0 17 0,-52-18 16,52 18 0,18 18 30,-18-18-30,1 0-16</inkml:trace>
  <inkml:trace contextRef="#ctx0" brushRef="#br0" timeOffset="96288.53">21290 12594 0,'0'0'0,"18"0"16,-1 0-16,19 0 0,34 0 15,71 0 1,-105 0-16,87 0 16,-17 0-1,-124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7T02:19:14.0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547 0 0,'17'0'141</inkml:trace>
  <inkml:trace contextRef="#ctx0" brushRef="#br0" timeOffset="1814.69">1358 882 0,'0'0'16,"0"-18"-16,-17 1 31,17-1-31,0 36 47,17-1-32,36 1 1,18-18 0,-36 0-16,53-18 15,36-52 1,-54 17 0,18-35-1,-70 17 1,-18-17-1,0 70-15,0-70 32,-18 70-17,-17 18-15,0 71 32,0 0-17,-1 52 1,1 71-16,-18 18 31,0 70-15,0-35-1,18 0 1,0 17 0,35-105-1,0-106-15,0 53 16,35-36-1,18-52 17,17-36-17,1-34 1,35-54 0,0-53-1,-53 0 1,-36-105-1,-17 105 1,-88-35 0,0 106-1,-36 52 1,18 36 0,89 0-1,70 0 16,-18 0-31,53-35 32,71-35-32,-53 17 15,0-18 17,-18 18-32,-53 35 31,-53 71 0,18-35-31,-17 17 16,-18 36-1,17-36 1,18-17 0,0-1-1,0-52 16,0-18-15</inkml:trace>
  <inkml:trace contextRef="#ctx0" brushRef="#br0" timeOffset="2007.55">2258 758 0,'0'0'0,"-18"0"31,0 0-15,18 18-1,0 0-15,0-1 32,18-17-32</inkml:trace>
  <inkml:trace contextRef="#ctx0" brushRef="#br0" timeOffset="2512.12">2540 864 0,'0'18'0,"0"-36"0,0 54 16,0-19-16,0 1 16,0 35-16,0 17 31,0-17-16,0-35-15,0 35 16,0 0 0,0-36-1,-18 1 1,1-36 15,17 1-31,0-19 16,0-52-1,70-35 17,54 35-32,52-1 31,-17 72-15,-106 70-16,-18 70 31,-35-35-16,-35 18 1,17-53 0,-17-18-1,35-52 17</inkml:trace>
  <inkml:trace contextRef="#ctx0" brushRef="#br0" timeOffset="3128.65">3669 970 0,'0'0'16,"18"-18"-16,-1 1 15,-17-54 1,0 54-16,0-36 15,-35 0 1,-36 53 0,-17 17-1,18 36 1,-36 71 0,53 17-1,53-53 1,0-17-1,17-36 17,72-35-32,-1-35 31,35-71-15,-87 71-16,34-107 15,36-69 1,-53 70-1,-35 35 1,-18 53 0,-36 53-1,19 0-15,-54 106 16,18 0 0,18 70-1,35-35 1,0 0 15,70-53-15,-17-52-1,18-36 1,-18 0 0,0-18-1</inkml:trace>
  <inkml:trace contextRef="#ctx0" brushRef="#br0" timeOffset="3997.53">4498 688 0,'-18'0'16,"36"0"47,0 0-63,-1 0 15,1 0-15,70-35 16,-17-1-1,-19 1 1,-52 17 0,-35 18-1,-53 18 1,-18 35 15,36-18-15,52 36-1,0-54-15,18 19 16,36-19 0,69-17-1,-16 0 1,-1-17 0,-71 17-16,-17-18 15,0 0 1,-70 36-1,-54 35 1,36 35 15,35-17-31,18 70 32,35-88-17,53-18 1,18-17-1,70-36 1,-36-17 0,-69 17-16,70-70 15,-71 53-15,35-71 16,-34 71-16</inkml:trace>
  <inkml:trace contextRef="#ctx0" brushRef="#br0" timeOffset="4275.18">5168 459 0,'0'0'16,"-17"70"15,-1-17-31,18 35 16,-35 71 15,35-18-16,-18-106-15,18 89 16,-18-54 0,18-17-1,18-70 32,-18-1-47,35-17 16</inkml:trace>
  <inkml:trace contextRef="#ctx0" brushRef="#br0" timeOffset="5396.91">5256 1041 0,'0'17'15,"-17"1"1,34-18-1,1 0 1,35-18 0,35-35-1,-70 36-15,35-19 16,-36-34 0,-17 52-1,-35 1 1,-36 34-1,19 36 1,16 35 0,36 1-1,0-1 17,0-35-17,71-36 1,-36-17-16,18 0 15,-18 0-15,106-53 16,-52 1 0,-19-54-1,-70 17 1,0 19 0,0 88 15,-17 52-16,-1-17 1,0 53 0,18-88-1,0 34 1,-17 19 0,17-53-16,-18-1 15,0-17 16,18-17-15,0-54 0,0 53-16,36-105 15,17 70 1,-36 18-16,107-53 16,-54 52-1,18 36 1,-35 71-1,-35 17 1,-18 0 0,0-70-16,0 52 15,0 1 17,-35-36-17,17-35 1,0 0-1,18-53 1,0-17 0,89-54-1,-1 36 1,53 18 0,-35 70-1,-89 17-15,19 36 16,-19-35-16,-17 70 15,-53 18 17,0-53-17,18-18 1,35-17-16,-17-18 16,17-18-1,17-17 1</inkml:trace>
  <inkml:trace contextRef="#ctx0" brushRef="#br0" timeOffset="6446.18">6950 1094 0,'17'0'0,"1"0"0,88 0 31,-89-18-31,1 18 0,35-35 16,35-18-1,-70 17 1,-1-34 0,-17 17-1,0 35-15,-52 18 16,-37 18-1,1 70 17,35 18-17,18 18 1,35-54 0,71-17-1,-54-53-15,71 0 16,53 0-1,-35-53 1,35-53 0,-52 0-1,-36-35 1,-36 53 0,-17 70-1,-35 18 1,0 89-1,17-1 17,18 35-17,0-17 1,0-53 0,-18-35-1,18-36 16,0-17-15,0 17-16,0-70 16,36 0-1,69-36 1,54 36 0,18 53-1,-89 35 1,-35 70-1,-36 19 1,-34 52 0,-54-35 15,54-36-15,17-35-1,35-52 16,18-54-15,0 18-16</inkml:trace>
  <inkml:trace contextRef="#ctx0" brushRef="#br0" timeOffset="6774.43">8802 441 0,'0'-18'0,"0"36"0,0-53 0,0 17 15,-35 18 1,17 35 0,0-17-16,-35 105 15,0 1 17,18 52-17,0-52 1,35-1-1,0-52 1,35-54 0,18-17-1,35 0 1,-17-52 0,35-19-1,-71-17 1</inkml:trace>
  <inkml:trace contextRef="#ctx0" brushRef="#br0" timeOffset="7023.37">8572 758 0,'-17'-17'0,"34"34"0,-52-34 15,53 17 1,70 0-1,53-18 1,18 1 0,-36-1-1,-87 0 1,-36 1 0,-18 17-1</inkml:trace>
  <inkml:trace contextRef="#ctx0" brushRef="#br0" timeOffset="9246.65">12718 176 0,'0'0'0,"0"-17"0,0-1 15,0-70 17,0 70-32,0 1 15,0-1 1,0 36 15,-18 17-15,0 88-1,18-34 1,0-54-16,0 71 16,0-71-16,0 71 15,0 53 17,0-1-17,0 54 1,0-53-1,0 35 1,0-141-16,0 105 16,0 54-1,0-53 1,0 17 0,0 36-1,0-53 1,-17-89-16,-19 142 15,19-71 1,-1 53 15,1 0-31,17-35 16,-36 35 15,36-141-31,-17 141 16,17-18-1,0 53-15,-18-17 32,18-36-17,0 71 1,0-176-16,0 176 16,0-53-1,0 53 1,0 0-1,0-71 17,0 71-32,0 71 31,0-142-31,0 53 31,0 1-15,-18-1-1,-17-88 1,35-88-16,-18 141 16,18 18-1,-17-71 1,17 53 0,0 0-1,0 18 1,0 17-1,0-17 17,0 34-32,17 1 31,-17-53-15,18 53-1,-18 89 1,0-72-1,0-52 1,0 88 0,0 17-1,-35 18 1,35-247-16,-18 177 16,0 88-1,1 0 1,17-124-1,0 35 1,-18-17 15,18-194-31,-70 194 16,17-70 0,-35 52-16,17-35 31,53-106-16,1-70 1,-1-18 0,18-35-1,0-54 1,0 72-16</inkml:trace>
  <inkml:trace contextRef="#ctx0" brushRef="#br0" timeOffset="36458.25">13688 882 0,'-18'0'16,"18"-18"-1,-18 18 17,1 0 46</inkml:trace>
  <inkml:trace contextRef="#ctx0" brushRef="#br0" timeOffset="37508.69">13600 1005 0,'0'18'32,"0"0"-32,17-18 15,18 0 16,-17 0-31,35 0 0,-35 0 16,70-36 0,71-52-1,-71 18 1,18-36 0,-89 53-1,-17 18-15,0-18 16,0-18-1,-35 36 1,17 35 15,1 0-15,-1 53-16,0-18 16,-17 36-1,18-36-15,-36 194 16,0-17-1,-18 88 1,1-18 0,-1 53-1,71-264-15,-18 140 16,18 19 0,18-107-1,35-70 1,35-53-1,0-35 1,-52 17-16,69-105 16,-52 70-16,53-106 15,0-88 1,-88-35 15,-36 105-15,-88 19-1,-35 52-15,18 88 16,70 1 15,17 17-15,36-36 0,71 1-1,52-53 1,71-18-1,-70 18 1,-18-18 0,-71 71-1,-17 17 1,-18 53 15,0-17-31,0 0 16,0-1-16,-18 36 15,18 0 1,0 35 0,0-70-1,0 0 1,0-71 15,0 35-31</inkml:trace>
  <inkml:trace contextRef="#ctx0" brushRef="#br0" timeOffset="37710">14534 670 0,'0'0'16,"18"0"-16,-18-17 0,0-1 16,18 18 30,-18 18-30,0 17 0</inkml:trace>
  <inkml:trace contextRef="#ctx0" brushRef="#br0" timeOffset="38226.4">14764 811 0,'0'18'32,"0"0"-32,0-1 15,0 1-15,0 52 16,17-17 0,-17-17-16,0 17 15,0 17 1,0-17-1,0-35 17,-17-18-1,17-18-31,0-35 16,0-35-1,17 17 1,72-34-1,16 52 1,-69 35-16,70 18 16,-1 0-1,-52 71 1,-53 52 15,0-35-15,-35 0-16,17-35 31,1-35-15,17-36-1</inkml:trace>
  <inkml:trace contextRef="#ctx0" brushRef="#br0" timeOffset="38858.89">15963 811 0,'0'-17'16,"0"34"-16,0-52 0,-35 17 16,17 18-16,-35 0 15,0 0 1,-35 71 15,35 0-15,36-36-16,-19 53 15,19-53-15,17 54 16,0-19 0,35-35-1,53-35 1,-17 0-1,35-53 1,17-52 0,-35-54-1,-35 35 1,0-34 15,-53 52-15,0 18-16,0 70 31,-70 71-15,52 35-16,-35 53 31,53 18-15,0 0-1,18-36 1,70-88-1,-18-17 1,72-36 0,-37-34-1,1-54 1</inkml:trace>
  <inkml:trace contextRef="#ctx0" brushRef="#br0" timeOffset="39874.37">16880 653 0,'0'17'47,"18"-17"0,0 0-47,-1 0 0,1 0 0,17 0 16,-17 0-16,88-17 31,-36-19-16,36-17 1,-88 36 0,-18-18-16,-71 35 31,-17 0-15,-35 52-1,70 1 1,17 36-1,36-19 1,0-52-16,18 35 16,70-36-1,0-17 1,36-17 0,-54-1-1,-70 0 1,-35 18 15,-71 36-15,-35 69-16,71-16 31,34 52-15,19-71-1,34 1 1,72-53-1,16-18 1,-34 0 0,17-53-1,-17 17 1,-54 19 0</inkml:trace>
  <inkml:trace contextRef="#ctx0" brushRef="#br0" timeOffset="40602.22">17868 494 0,'0'-18'0,"0"36"0,18-106 32,-18 70-32,0 0 15,0 36 32,0 70-47,0-52 16,0 87-16,0 36 31,-18-106-31,-17 176 16,0-106-1,17 1 1,18-89-1,0-52 17,35-36-17,-17 17-15,-18 1 0</inkml:trace>
  <inkml:trace contextRef="#ctx0" brushRef="#br0" timeOffset="41042.42">18045 1023 0,'0'18'0,"0"-1"0,0 1 15,17-18 1,1 0 0,35 0-1,17-35 1,-34 17-16,52-35 15,-71 0 1,-17-35 0,-35 70-1,-71 18 1,18 53 0,0 71-1,53 17 1,35-71-1,17 19 17,54-72-17,70-17 1,35-35 0,-17-53-1,-71 17 1,-70 36-16</inkml:trace>
  <inkml:trace contextRef="#ctx0" brushRef="#br0" timeOffset="41708.57">18715 952 0,'0'-52'16,"0"16"0,0 124-1,-18-140 1,-17 140 15,17-18-31,1 36 16,17-35 15,0-18-31,0-36 47,-18-34-31,18-1-16,-18-35 15,18-17 1,18-54-1,0 89-15,52-53 16,36 17 0,-18 71-1,-17 35 1,-18 89 0,-36-1-1,-17 1 16,0-71-15,-17-36 0,-1-17-1,18-17 1,0-54 0,0-52-1,53 17 1,70 0-1,-17 71 1,18 52 0,-36 71-1,-88 18 1,-18 18 15,-35-54-15,18-17-1,35-35 1,18-36 0,35 1-16</inkml:trace>
  <inkml:trace contextRef="#ctx0" brushRef="#br0" timeOffset="42109.75">19703 1111 0,'0'0'16,"0"18"-1,17-18 1,54 0 0,-18-53-1,-36 53 1,36-71-1,-35 1 1,-18 17 0,-53 53-1,-18 35 1,-34 71 0,87-71-16,-35 54 15,53 16 1,18-52-1,70-17 1,35-19 0,54-34-1,-142-1-15</inkml:trace>
  <inkml:trace contextRef="#ctx0" brushRef="#br0" timeOffset="42609.96">20320 847 0,'0'0'0,"-18"0"16,1 0-16,-1 0 15,0 53 1,18-36-16,-17 36 16,17 53-1,0-18 1,-18 18-1,18-53 1,-17-35 0,17-1-1,-18-17 1,18-53 15,0 36-31,0-54 16,0 36-16,70-71 15,36-53 1,18 89-16,70 34 31,-71 72-15,-87-19-16,34 89 16,-52 35-1,-18-53 1,-71 1-1,18-36 1,53-71 15,36-35-15,-19 35-16</inkml:trace>
  <inkml:trace contextRef="#ctx0" brushRef="#br0" timeOffset="42926.27">21343 476 0,'0'18'16,"0"0"-1,0-1-15,-18 107 16,18-89-16,-53 106 15,18 0 1,-35 18 0,52-71-1,0 0 1,18-52 0,36-54 30,-19 0-46</inkml:trace>
  <inkml:trace contextRef="#ctx0" brushRef="#br0" timeOffset="43403.81">21907 988 0,'0'0'0,"53"-36"15,-35-34 1,-18 17-1,0 35 1,-71 18 0,36 0-16,-35 36 15,34-19-15,-87 54 16,52-18 15,54 0-31,52-18 31,71 0-15,0-17 0,-71-18-16,71 35 0,-53 0 31,-36 1-15,-17-19-1,-88 19 1,-18-19-1,71-17-15,-88 36 16,52-36 0,18 0-1,35 0 1,1 0 0,17-71-1,17 36 1</inkml:trace>
  <inkml:trace contextRef="#ctx0" brushRef="#br0" timeOffset="43823.62">20867 459 0,'0'0'0,"-18"0"16,1 0-16,87 0 31,-35 0-16,36 0 1,-36 0-16,194 0 16,-52 0-1,35-18 1,-107 0 0,-52 18-1,-35 0 1,-36 0 31</inkml:trace>
  <inkml:trace contextRef="#ctx0" brushRef="#br0" timeOffset="45206.88">2346 1782 0,'0'0'16,"-18"0"-16,-70 0 31,70 0-15,36 0 15,0 17-31,88 1 16,-71-18-1,159 17-15,106-17 32,0 0-17,229 18 1,-53 0 0,-317-18-16,582 0 15,-195 0 1,142 0-1,-211-18 1,16-17 0,-210 17-1,-195 1-15,88 17 16,-105-18 0,-124 18 15,18 0-31,-18 0 31,0 0-15,53-18-1</inkml:trace>
  <inkml:trace contextRef="#ctx0" brushRef="#br0" timeOffset="45341.88">7761 1729 0,'18'0'16,"-36"0"-16,53-18 15,-17 18-15,0 0 16,-1 0 15,1-18-15,35 18-1</inkml:trace>
  <inkml:trace contextRef="#ctx0" brushRef="#br0" timeOffset="46754.8">14376 1693 0,'-53'0'16,"35"0"-16,-17 0 15,17 0 1,36 0 46,-1 0-46,1 0-16,17 0 16,36 0-1,70 0 1,-106 0-16,71 0 15,212 0 1,-89 0 0,106 0-1,-70 0 1,105-17 0,-70-1-1,-212 0 1,318 1-16,-71-1 15,141 18 17,-70 0-17,105 0 1,-158 0 0,18 0-1,-265 0-15,299 0 16,-140 0-1,17 0 1,-106 0 0,18 0-1,-35 0 1,-53 0 0,0 0-1,-36-18 1,19 18-1,-36 0 17,-36 0-32,-17-17 47</inkml:trace>
  <inkml:trace contextRef="#ctx0" brushRef="#br0" timeOffset="46898.69">21431 1605 0,'0'0'0,"-17"0"0,-1 0 16,18-18 0,-18 18 15</inkml:trace>
  <inkml:trace contextRef="#ctx0" brushRef="#br1" timeOffset="63337.67">1182 2963 0,'-18'0'110,"18"18"-48</inkml:trace>
  <inkml:trace contextRef="#ctx0" brushRef="#br1" timeOffset="63921.75">1199 2999 0,'-17'0'0,"-1"0"16,1 0-1,-1 0-15,0-18 16,1 0-1,17 1 1,0-19 0,35 1-1,35 0 1,1 17 0,17 18-1,-70 0-15,105 18 16,-52 52-1,-54 1 1,1 17 15,-18-17-15,-35-1 0,0-52-1,-1-18 1,19-35-1,17-18 1,0-18 0,17 1-1,54-1 1,-1 36 0,1 17-1,-53 18 1,-1 0-1</inkml:trace>
  <inkml:trace contextRef="#ctx0" brushRef="#br1" timeOffset="64587.59">1852 3069 0,'0'0'0,"71"0"16,-54-17 0,54-36-1,-18 0 1,-36-18 0,-17 1-1,0 52 1,-53 18-1,1 53 17,16 17-17,19 19 1,-1-72-16,18 36 16,18 35-1,35-70 1,-1 0-1,72-36 1,-18-35 0,53-53-1,-36-35 1,-105 18 0,-1-36-1,-17 71 1,-17 70 15,-19 53-31,19 71 31,-19 53-31,36-53 32,0 17-17,36-52 1,17-18-1,0-36 1,17-34 0,-52 17-16</inkml:trace>
  <inkml:trace contextRef="#ctx0" brushRef="#br1" timeOffset="64805.59">2328 2910 0,'-17'0'0,"34"0"0,1 0 47,0 0-47,35 0 16,-18 0-16,71-17 0,35-19 15,-71 36 16,-34 0-31</inkml:trace>
  <inkml:trace contextRef="#ctx0" brushRef="#br1" timeOffset="65371.53">3034 2875 0,'0'-18'0,"-18"18"32,1 0-1,17 18-31,-18 17 16,0 36-1,18 0 1,0-54-16,0 18 15,18 18 1,0-53-16,17 18 16,35-18-1,-17-35 1,36-36 0,-37 1-1,-34 34-15,17-34 16,1-18-1,-36 70 1,-18 53 15,18-17-15,-18 52 0,18 1-1,0-36-15,-17 53 0,17-52 31,35-1-15,18-35 0,35-18-1,-17-17 1,-18 0 0</inkml:trace>
  <inkml:trace contextRef="#ctx0" brushRef="#br1" timeOffset="65818.6">3634 2946 0,'0'0'16,"0"-53"15,0 17-15,70 1-1,18 18-15,36-1 16,-107 18-1,36 0 1,53 88 0,-106-35-1,0 35 1,-35-35 0,0-18-1,17-35 1,18-52 15,0-1 0,0-18-31,0 53 16,0-17 0,71-18-1,-54 36 1,36-1-1,-18 0 1,-17 18-16</inkml:trace>
  <inkml:trace contextRef="#ctx0" brushRef="#br1" timeOffset="66370.28">4427 2716 0,'18'0'0,"-36"0"0,36-17 0,-18-1 16,0 36 31,-18-1-32,18 36 1,0-35-16,-17 35 16,17 35-1,-18-35 1,18 18-1,0-36 1,-18-35 15,1 0-15,17-53 0,0-18-1,0 54-15,17-54 16,72-35-1,16 36 1,-16 34 15,34 36-15,-35 36 0,-35 87-1,-53-52 1,-35 17-1,-18-35 1,35-18 0,1-35-1,34-35 17</inkml:trace>
  <inkml:trace contextRef="#ctx0" brushRef="#br1" timeOffset="66905.85">5327 2787 0,'0'0'15,"18"0"-15,-18-18 0,0 1 0,0-1 16,17 0-1,-17-17 1,-17 35 0,-36 0-1,17 35 1,-34 18 0,52-17-1,18-19-15,0 18 16,0 1-1,53-19 1,0 1 15,18 0-31,-19-1 32,-34 19-17,-18-1-15,-88 0 31,-18 0-15,36-17 0,-1-18-1,36 0 1,17 0 0,0-35-1,18 0 1</inkml:trace>
  <inkml:trace contextRef="#ctx0" brushRef="#br1" timeOffset="67470.48">6897 2346 0,'0'0'0,"-18"0"16,1-18-1,-1 18-15,18 18 16,-18 35 0,18 70-1,-17 1 1,-1-71-16,0 53 16,1-71-16,-1 35 15,-17 1 1,17-71 31,18-18-32,0-17-15</inkml:trace>
  <inkml:trace contextRef="#ctx0" brushRef="#br1" timeOffset="68155.83">6421 2716 0,'-18'0'0,"36"0"0,-54 0 16,36 18-16,-17 0 16,34-1-1,71-17 1,71-17 0,-18-19-1,53-52 1,-158 71-1,52-72 1,-18 1-16,-70 35 31,-17 18-15,-36 35 0,18 35-1,-1 89 1,36 17-1,0-18 1,0 1 0,0-36-1,0-35 1,0-35 0,-17-18-1,17-18 1,0-35-1,0-35 1,70 17 0,-52 36-16,105-53 15,-35 70 17,1 36-17,-36 52 1,-53 1-1,-18 35 1,0-89-16,-17 19 16,35-19-16,-18 19 15,18-19 1,0-34 15,36-36-15</inkml:trace>
  <inkml:trace contextRef="#ctx0" brushRef="#br1" timeOffset="68589.42">7620 2857 0,'18'0'16,"-1"0"-16,1 0 15,52 0 1,19-17 0,-1-36-1,-53 18 1,-17 17-16,-18-17 16,-18 17-1,-88 18 1,18 53-1,0 35 1,53 0 0,35-17 15,0-53-31,70 35 16,1-36-1,70-17-15,-35 0 31,17-53-15,-35-17 0,-52 17-1</inkml:trace>
  <inkml:trace contextRef="#ctx0" brushRef="#br1" timeOffset="69705.78">829 4463 0,'18'-18'16,"-36"36"-16,53-54 0,18-52 31,-53 71-31,0-54 16,0-17-1,-53 52 1,-17 19 0,-36 17-1,18 70 1,0 54 0,70 17-1,18-53 1,0-17-1,70-36 1,1-35 15,17-18-15,0-52 0,-17-1-1,-36-35 1,-17 18-1,-18 18 1,-18 105 15,18 53-15,0 0 0,0 1-1,0-19 1,18-52-16,17-1 15,-17 1 1,70-18 0,-17 0-16</inkml:trace>
  <inkml:trace contextRef="#ctx0" brushRef="#br1" timeOffset="70288">1799 4251 0,'0'-18'16,"0"36"-16,0-53 0,-17 17 0,-1 0 16,-70 1-1,-1 17 1,-34 35 0,105-17-16,-52 52 15,17 18 1,35 18-1,18-35 1,36-18 15,16-36-15,-34-17-16,53 0 16,34-53-1,-34-17 1,17-36-1,-52-17 1,-19 70-16,1-36 16,-18 54-16,17-106 15,-17 88 1,0 36 0,0 34-1,0 89 1,0 17-1,0-87 1,0 105-16,0-18 16,36-52-1,17-36 17,0-35-17,-36 0-15,36 0 0,-18 0 16,1-17-16</inkml:trace>
  <inkml:trace contextRef="#ctx0" brushRef="#br1" timeOffset="70855.53">2505 4251 0,'0'-35'0,"0"70"0,17-88 16,-17 18-16,-17-18 15,-36 35 1,-53 18-1,35 18 1,-34 70 15,69 0-31,19 36 32,17-18-17,0-54 1,53-34-1,-1-18 1,-34 0-16,53-18 16,-54 1-16,72-36 15,16-71 1,-34 1 0,-18-71-1,-36 88 1,-17 71-16,0-18 15,0 35 17,-35 36-17,0 105 1,17-17-16,18 71 31,0-72-15,0-87-16,53 70 15,0-52 1,18-36 0,-1 0-1,18-36 1</inkml:trace>
  <inkml:trace contextRef="#ctx0" brushRef="#br1" timeOffset="71336.52">2999 4339 0,'0'0'15,"-18"-53"1,18 36 0,0-19-1,53 19 1,17-1-1,-34 18-15,-1 0 16,18 71 0,-35-54-16,-1 54 15,1 17 1,-18-17 0,-35-19-1,17-34 1,18-36 15,0 1-31,0-1 16,0-35-16,35 0 15,18-35 17,-18 18-17,36 17 1,-53 53-16,34 0 15,1-18 1,0 18 0,-17 18-16</inkml:trace>
  <inkml:trace contextRef="#ctx0" brushRef="#br1" timeOffset="71716.14">3669 4392 0,'0'0'0,"0"18"0,18-18 15,34 0 1,1-53 0,0 0-1,-35 35-15,0-70 32,-18 35-17,0 35-15,-36 18 16,-34 53 15,52-35-31,0 35 16,-17 70-1,35-52 1,0 0 0,35-54-1,36 1 1,0-18-1,-54 0-15,89-53 16,-18 0 15,-70 35-31</inkml:trace>
  <inkml:trace contextRef="#ctx0" brushRef="#br1" timeOffset="72154.27">4410 4163 0,'17'-18'16,"-34"36"-16,52-71 15,-35 35-15,0 1 16,-18 17 0,-35 0-1,-35 52 1,53 1 0,0 18-1,35-36 1,0-17-1,70 0 1,-17-1 0,53 18 15,-71-17-31,-17 17 16,-36-17 15,-70 17-31,18-17 31,-19 0-15,72-18-16,-19 0 15,19 0 1,34-18 15,1 0-31,0 18 16</inkml:trace>
  <inkml:trace contextRef="#ctx0" brushRef="#br1" timeOffset="72632.36">4939 4145 0,'0'0'0,"0"-18"0,0 1 0,0-1 15,0-17 1,-18 35-16,-35 0 16,0 0-1,0 35 1,18 18 0,18-35-16,-1 35 15,18 0 1,53-18-1,35-17 1,18 17 15,-36-18-31,-52 1 32,-18 17-17,-70-17 1,-36 17-16,35-17 31,-17 0-15,17-18-1,54 0 1,17-36 0,0 19-16</inkml:trace>
  <inkml:trace contextRef="#ctx0" brushRef="#br1" timeOffset="73803.6">6156 3951 0,'0'-18'0,"0"36"0,0-53 47,-35 35-47,-18 0 15,0 35 1,0 71-1,35 0 1,18-18 0,0-53-16,18 36 15,52-54 1,36-17 0,-35-35-1,52-35 1,-52-36-1,-53-18 1,-36 1 15,-53 70-31,-34 53 16,34 0 15,-17 18-15,88 34-16,0-16 31,70-19-15,36-17-1,53-17 1,-18-36 0,-106 35-16,89-35 15,-89 36-15,53-36 16,-52-18-1,-36 36 1,0 17 15,-36 18-15,1 36-16,17-19 16,-35 71-16,36 18 31,-1 88-16,18 36 1,0-54 0,18 159-1,35-159 1,0 1 0,-18-71-1,-35-89 1,-53 1-1,-123-36 1,70-17 0,0-71-1,53 36 17,18-36-17,35 18-15,35-1 31,-17 72-31,35-36 0</inkml:trace>
  <inkml:trace contextRef="#ctx0" brushRef="#br1" timeOffset="74869.57">8043 3933 0,'0'0'0,"18"0"0,158-88 31,-140 71-31,69-36 16,1-53 0,-70 0-1,-19 0 1,-17 53-1,-88 36 1,35 34 15,-17 71-15,17 89 0,35-18-1,-17 123 1,-1-35-1,36-177-15,-52 283 16,-1-18 0,35-141-1,18 18 1,0-71 0,53-88-1,35-53 1,18-88-1,0 0 1,35-89 15,-35-70-31,-106 36 32,0 140-32,-106-194 15,-18 107-15,-52 17 16,0 88 15,105 35-15,36 0-1,70 18 1,89-53 0,-1 1-1,53-37 1,1 19-1,-54-1 1,-123 54 0,0 34 31,0 1-47,0 35 15,-17 0 1,17 17-1,0-52-15,0 17 16,0-17 0,17-53 15,1 17-31,0-17 16</inkml:trace>
  <inkml:trace contextRef="#ctx0" brushRef="#br1" timeOffset="75054.31">8908 3669 0,'-36'-18'15,"19"18"-15,-1 0 32,0 0-32,18 18 31,53 0-16,18-1-15</inkml:trace>
  <inkml:trace contextRef="#ctx0" brushRef="#br1" timeOffset="75521.52">9119 3828 0,'0'0'0,"0"-18"31,0 0 0,53 1-31,-35 17 16,35-18 0,17 18-1,-52 0-15,35 35 16,-53-17-16,18 35 15,-18 53 1,-18-18 0,0-35-1,1-36 1,-1-17 0,18-17-1,0-54 1,18 18-1,35-35 1,-36 53 15,36 0-31,-18 35 16,36 0 15,-53 0-31</inkml:trace>
  <inkml:trace contextRef="#ctx0" brushRef="#br1" timeOffset="75970.88">10089 3792 0,'18'0'0,"-18"-17"0,0-1 16,-18 0-1,-52 18 1,-18 0-1,-36 36 1,89-1 0,17 0-1,71 18 17,18-35-17,52 17 1,-105-17-16,52-1 15,-52 1-15,35 17 16,-53 1 0,-53-36-1,-53 35 1,0-35 0,-17 0-1,88-18 1,35-17-1,17 0 1,54-18 15,-36 35-31</inkml:trace>
  <inkml:trace contextRef="#ctx0" brushRef="#br1" timeOffset="76287.74">10530 3457 0,'0'-17'16,"0"34"-16,0-52 0,0 17 16,0 36 15,-17 52-15,-19 36-1,1 18 1,-18 17-1,53-71 1,0-52-16,0 53 16,53-71-1,18 0 1,-18 0 15,17-71-15,1 18-16</inkml:trace>
  <inkml:trace contextRef="#ctx0" brushRef="#br1" timeOffset="76515.52">10566 3687 0,'-36'-18'0,"72"36"0,-107-36 0,53 18 15,-17 0-15,18 0 16,52 0-1,53-18 1,53 1 15,0-19-31,-70 36 32,-71-17-32</inkml:trace>
  <inkml:trace contextRef="#ctx0" brushRef="#br1" timeOffset="77789.73">1182 5768 0,'-18'-18'0,"36"36"0,-53-36 0,-18 1 16,35 17-16,18-18 15,-35 18 1,17 0 0,18 18-1,0 35 1,0 52 0,0-16-1,-18-1 1,18-18-1,-17-52 1,-1-36 15,0-35-15,18-17 0,0-1-1,0 36-15,53-71 16,36 36-1,16 34 1,54 72 0,-53 34 15,-53 36-31,-35-71 0,-18 53 31,-18-35-31,-17-35 31,17-18-15,0-35 0,18-36-1,53-35 1,71-35 0,-18 71-1,35 34 1,-53 72-1,-35 70 1,-53 17 15,-18-35-15,-17 18 0,17-71-1,54-52 16,-1 17-31</inkml:trace>
  <inkml:trace contextRef="#ctx0" brushRef="#br1" timeOffset="78586.03">2752 5821 0,'0'-18'0,"0"1"15,-53-72 16,17 72-31,-69-19 16,16 36 0,-16 36 15,69-19-31,-17 36 16,-35 124-1,88-72 1,0-16-1,35-19 1,18-70 0,71 0-1,-89-17-15,53-36 16,36-53 0,-54 0-1,-17-53 1,-35 71-1,-18 53 1,0 52 0,-18 72 15,1 16-15,17 19-1,0-54 1,35-17-1,-17-53-15,52 0 16,18-35 0,1-18-1,-1-88 1,-18 18 0,-52-54-1,0 71 1,-18 89-1,-18 17 1,-17 88 0,17 0 15,0 53-15,18-35-1,0-71-15,0 54 0,36-72 31,17-17-15,-1-17 0,1-36-1</inkml:trace>
  <inkml:trace contextRef="#ctx0" brushRef="#br1" timeOffset="78785.88">3087 5715 0,'0'0'0,"-18"0"0,1 0 16,17-18 15,52 1-15,-34 17-16,53 0 0,70-36 31,0 1-15,-88 35-16</inkml:trace>
  <inkml:trace contextRef="#ctx0" brushRef="#br1" timeOffset="79071.08">3898 5503 0,'-17'0'0,"34"0"0,-52 0 0,-18 0 15,18 0-15,-1 18 16,19-18-16,-54 88 15,54 0 1,17 36 0,0-54 15,53 19-15,-36-72-16,54-17 15,52 0 1,-35-35-16,36-71 31,-54 18-31</inkml:trace>
  <inkml:trace contextRef="#ctx0" brushRef="#br1" timeOffset="79499.99">4322 5345 0,'0'0'0,"-18"0"31,18 17-31,-35 89 15,35-71-15,-18 36 16,0 70 0,1-106-16,17 53 15,-18-17 1,18-53 15,0-36 0,0 0-31,0-17 16,35-53 0,36 17-1,52 1 1,-17 52 0,0 36-1,-35 88 1,-71 17-1,-71-35 1,18-35 0,35-35 15,1-18-15</inkml:trace>
  <inkml:trace contextRef="#ctx0" brushRef="#br1" timeOffset="80254.23">5292 5574 0,'0'0'0,"17"0"0,89-88 32,-53 70-32,-18-17 15,18-18 1,-53 35 0,-53 18-1,-17 35 1,34-17-16,-52 53 15,53-1 1,35 18 0,35-52 15,18-19-15,-35-17-16,88 0 15,-53-17 1,-36-1-16,-17 0 15,-88 18 17,0 53-17,-18 71 1,53-36 0,35 18-1,18-36 1,36-52-1,70-18 1,-1-35 15,-69 17-31,140-88 16,-35 18 0,-70 0-16</inkml:trace>
  <inkml:trace contextRef="#ctx0" brushRef="#br1" timeOffset="80470.11">6103 5345 0,'0'0'0,"-18"0"16,-17 52-1,17-34-15,-17 53 16,0 87 0,-18 36-1,0-35 1,35-53-1,18-71 1,36-35 0,17-17-1</inkml:trace>
  <inkml:trace contextRef="#ctx0" brushRef="#br1" timeOffset="80888.66">6174 5980 0,'17'0'31,"1"0"-31,0 0 16,-18-18-16,52-17 15,19-36 1,-53 1-1,-18 17 1,-18 53 0,0 0-1,-35 0-15,1 70 16,16 1 15,36 17-15,0-18-1,53-52 1,-35 0-16,70-18 16,18-18-1,53-35 1,-71-17 0,18-36-1</inkml:trace>
  <inkml:trace contextRef="#ctx0" brushRef="#br1" timeOffset="81505.02">6844 5697 0,'-35'53'16,"17"35"-1,0-17 17,1-36-32,17 36 0,-18-18 15,18-36 1,0-34 31,0-19-32,0 19-15,0-71 16,53-1 0,35 1-1,0 35 1,18 53-1,-35 53 1,-36 0 0,-17-35-1,-18 88-15,0-36 32,0-17-17,0-35 1,-18-18-1,18-71 17,71-35-17,17 1 1,-18 52 0,36 17-1,-88 36-15,17 36 16,-35 34-1,0 18 1,0-35 0,-35 0-1,17-53 17</inkml:trace>
  <inkml:trace contextRef="#ctx0" brushRef="#br1" timeOffset="82418.92">7779 5909 0,'-36'18'16,"36"-1"-16,18-17 31,0 0-31,-1 0 0,107-17 16,-36-36-1,18-18 17,-88 1-32,-18 17 31,-106 35-16,35 18 1,36 18-16,-53 52 16,70 36-1,18-35 1,71-1 0,17-52-1,88-1 1,-35-52-1,-35-18 1,-18-35 0,-52 18-1,-19-36 17,-17 53-32,0 88 46,0-17-46,0 17 16,0 71 0,-17-18-1,17-35 1,-18-35-16,18 17 16,-18-35-1,18-35 16,0 17-31,0-17 16,53-89 0,-35 107-16,88-89 15,52 18 1,-16 52 0,-54 54 15,-35 70-16,-53 36-15,-18-19 32,-35-16-17,35-54 1,18-53 15,36-17-15,-19 17-16,1 1 0</inkml:trace>
  <inkml:trace contextRef="#ctx0" brushRef="#br1" timeOffset="82698.02">9507 5203 0,'-17'0'16,"-1"0"-16,0 0 15,1 36 1,-1 87 0,18 36-1,-17-18 1,17-106-16,-36 106 16,1-52-1,17-36 1,18-36-1,18-17 1,35-35 0</inkml:trace>
  <inkml:trace contextRef="#ctx0" brushRef="#br1" timeOffset="83104.88">9931 5592 0,'17'-18'0,"-34"36"0,34-71 15,-17 35 1,-17 18-16,-36 0 16,-53 35-1,35 18 1,54-18 0,17 1-1,106-1 1,17 0-1,-17-17 1,-53 17 0,-53 0-1,-53 1 17,35-36-32,-35 17 15,18-17-15,-71 18 16,53-18-16,0 0 31,36-18-15,17-35-1,0-52 1</inkml:trace>
  <inkml:trace contextRef="#ctx0" brushRef="#br1" timeOffset="83336.37">9278 5292 0,'-18'0'0,"36"0"0,-18 0 31,88-18-15,36 0 0,17 18-1,-35 0 16,-89 0-31,19-17 16,-19 17-16,-17-18 16,0-17-1</inkml:trace>
  <inkml:trace contextRef="#ctx0" brushRef="#br1" timeOffset="84814.38">13159 3351 0,'-18'-17'0,"36"34"0,-89-122 31,71 87-31,0 0 0,0-35 15,0 36-15,71-36 16,87 18 0,-34 35-1,-1 35 1,-35 88 15,-88-35-15,-17 36-1,-36-89 1,18-17 0,17-18-1,18-71 1,0 54-16,18-19 16,-1 1-16,54-71 15,-1 0 1,19 54-1,-1 16 1,-35 36 0,-36 53-1,-17-18 17,0 36-17,18-36 1,0 1-1,17-36 1,53-18 0,0-53-1,-17 18 1,-54-17 0,-17 35-1,-70 35 1,-1 0-1,54 17-15,-71 71 16,52 18 0,36-18-1,0-17 17,53-53-17,71-18 1,-89 0-16,88-53 15,36-53 1,-53 0 0,-18-35-1,-70 106-15,17-89 16,-35 18 0,0 71-1,-18 159 16,18-89-31,-17 35 16,-36 89 0,53-106-1,-18 18-15,18-36 16,0 88-16,0-70 16,71-53-1,-18-17 16,0-36-15,-53 17-16</inkml:trace>
  <inkml:trace contextRef="#ctx0" brushRef="#br1" timeOffset="85001.77">14605 3016 0,'0'0'0,"-18"0"0,36 0 31,35-17-15,70 17-1,-34-36 1,-1 19 0</inkml:trace>
  <inkml:trace contextRef="#ctx0" brushRef="#br1" timeOffset="85487.33">15363 2893 0,'-35'0'15,"18"0"1,-1 0-16,-17 0 16,-1 70-1,1 19 1,17-1-1,18 0 1,18-35 0,0-53-1,35 0-15,-18 0 0,35 0 16,19-53 0,-19 0 15,1-53-16,-36 18 1,-17 35 0,-36 106 15,0-35-31,-17 52 16,35 1-1,-18 17 1,18-18-1,71-34 1,0-36 0,-1-18 15,-52 0-31</inkml:trace>
  <inkml:trace contextRef="#ctx0" brushRef="#br1" timeOffset="85870.52">15893 3069 0,'0'-17'15,"0"34"-15,0-52 0,0 0 16,0-1 0,0 1-1,88 17 1,-18 18 0,-34 0-16,52 71 15,-35-18 1,-36 53-1,-17-36 1,-70 1 0,35-36-1,-1-35 1,36-18 15,0-52-15,53-1-1,18-17 1,-54 71-16,89-72 16,-35 54-1,35 17 1,-36 18 0</inkml:trace>
  <inkml:trace contextRef="#ctx0" brushRef="#br1" timeOffset="86330.04">16704 2910 0,'0'18'32,"-18"0"-32,-17 52 15,17-17 1,1 35 15,17-52-31,0-1 0,0 35 16,0-52 15,-18-18 0,1-53-15,17 36-16,0-36 16,70-53-1,36 0 1,-18 53-1,0 53 1,-35 18 0,-35 70-1,-18-70-15,0 52 16,-35 36 15,-1-53-31,1-18 31,17-35-15,18-18 0,18 1-16</inkml:trace>
  <inkml:trace contextRef="#ctx0" brushRef="#br1" timeOffset="86719.64">17568 2981 0,'0'0'15,"0"-18"-15,0 1 16,-88-1 0,0 36-1,-18 35 17,71-53-32,0 35 15,35 0 1,0-17-16,35-1 0,71 36 31,-1 0-15,-52-17-1,-53-1 1,-17 0 0,-1-35-16,-105 18 15,34-18 1,-16 0-1,52 0 1,17 0 0,36-36-1</inkml:trace>
  <inkml:trace contextRef="#ctx0" brushRef="#br1" timeOffset="87134.88">18433 2928 0,'-18'0'0,"36"0"0,-36-18 0,18 1 16,0-19-1,35-16 1,36-1 0,-18 35-1,-36 18 1,-17 53 0,0-18-1,0 71 1,-17-71-16,-19 71 15,1 35 1,35-53-16,0-35 31,18-53-15,-1 0 0,1-53-1</inkml:trace>
  <inkml:trace contextRef="#ctx0" brushRef="#br1" timeOffset="87751.45">18380 3087 0,'-36'0'0,"72"0"0,-89 0 0,35 0 15,36 17 17,52-17-32,89 0 31,53-17-16,-71-18 1,0-54 0,-123 72-16,17-54 15,-35-35 1,0 53 0,-18 53-1,-17 71 1,-18 52-1,18 19 1,17-19 0,1-52-1,17-19 1,0-69 31,17-18-32,54-54 1,17 19 0,35-18-1,-17 70 1,-71 18-16,54 18 16,-19 52-1,-70 18 1,0-17-1,-35-1 1,17-34 15,36-54-15,53-17 0</inkml:trace>
  <inkml:trace contextRef="#ctx0" brushRef="#br1" timeOffset="88150.31">19844 3140 0,'0'0'0,"17"0"16,54 0-1,-1-18 1,-52 0-16,53-17 15,-54 18-15,1-19 16,-18-34 0,-18 52 15,-52 18-31,-1 53 31,-35 70-15,89-52-1,17 0 1,70-36 0,36-35-1,35 0 1,-17 0 0,-89 0-16,18-18 15</inkml:trace>
  <inkml:trace contextRef="#ctx0" brushRef="#br1" timeOffset="89134.56">13388 4498 0,'18'0'16,"17"-35"0,-18 17-16,1 0 15,0 1-15,-18-36 16,0 18 0,-71 17 15,-17 18-31,-35 53 15,-1 35 17,53 0-17,54-53-15,-18 71 16,35-53 0,35-18-1,35-35 1,54-52-1,-1-19 1,-17 0 0,-53-34-1,-18 52 17,-35 70-17,0 19 1,0 34-1,-17 18 1,17-17 0,53-1-1,35-70 1,71 0 0,-1-35-16</inkml:trace>
  <inkml:trace contextRef="#ctx0" brushRef="#br1" timeOffset="90100.87">14270 4568 0,'0'0'0,"35"-88"16,-35 35-16,0 18 16,-70-18-1,-36 53 1,70 0-16,-69 53 31,-19 53-15,18 0-1,89-36 1,17 1 0,35-71-1,-17 0-15,105-18 16,-17-17 0,53-53-1,-36-53 1,-52 17-1,-54 71-15,19-106 16,-36 89 0,-36 140 31,19-34-47,-19 87 0,19 1 31,17 34-16,0-122-15,17 87 16,72-70 0,52-35-1,-35-18 1,35-18 0,0-52-1,-35-36 1,-106-18-1,0 36 1,-36 35 0,-34 53-1,-18 71 17,52-36-32,-17 36 15,0 34 1,36-34-1,17-53 1,35-1 0,18-17-1,-35-17-15,87-36 16,19-53 0,-36 0-1,0-70 1,-70 70-1,-18 53 1,-35 159 15,-1 0 1,19 35-17,17-36 1,0-69-16,0-1 15,106 18 1,-36-35-16,71-18 31,-123 0-31</inkml:trace>
  <inkml:trace contextRef="#ctx0" brushRef="#br1" timeOffset="91452.77">15628 4586 0,'-18'-18'0,"36"36"0,-53-71 15,35 0 1,0 18 0,70 17-1,-52 1 1,35 17-16,-35 0 16,70 0-16,-18 53 31,-52 17-31,-18 1 31,0-18-15,-35-18-1,35-17-15,-36-18 16,36-53 15,18 17-15,0 19-16,17-36 15,35-35 1,1 17 0,0 71-1,-54 0 17,18 53-32,-35 0 31,36 0-16,-19-53-15,36 17 0,53-17 32,-18 0-17,-35 0 1,0-70 0,-53-18-1,0 35 1,-53 35-1,-17 36 1,17 52 0,0 1 15,35-53-31,-35 87 0,53-52 16,71 0 15,17-53-16,88 0-15,-17-35 32,-124 35-32,71-53 15,0-53 1,-53 36 0,-53-1-1,-18 71 1,-34 18-1,34 70 1,18-35 0,0 35-1,0-53 1,0 1 0,-18-36 30,1-18-30,-19 18-16,19-18 16,-1 18 15,18 18 0,18-18-31,17 0 16,-17 0-16,87 0 15,-16 0 1,34-35 0,-35-36-1,-35 1 1,-53 52-16,18-53 31,-18 36-31,-71 35 31,54 53-15,17 18-16,0-36 31,0-18-31,0 36 16,-18-17 0,0-19-1,-17 1 1,17-18-1,1-35 1,-1 17-16</inkml:trace>
  <inkml:trace contextRef="#ctx0" brushRef="#br1" timeOffset="92479.48">18785 4004 0,'0'0'0,"0"-18"16,-17 1-1,-1 17 1,-17 35-16,-53 88 16,35-17-1,17 35 1,36-70 15,53-36-31,36-35 31,-54 0-31,88-35 16,-17-36 0,-71-17-1,-35-35 1,-35 17-1,-53 35 1,0 71 0,70 0-1,36 36 1,88-36 15,-1 0-15,125-53-1,-107 17 1,-17 1 0,-106 18-1,-53 17 17,18 17-17,17 1-15,-17 88 16,17 17-1,-17 106 1,17-70 0,18 106-1,18 17 1,35 0 0,0 0-1,-36-88 16,-17 0-15,0-141 0,-17-70-1,-71-89 1,17-106 0,36 18-1,35-123 1,35 52-1,106-17 1,-106 229-16,142-141 16,-36 106-1,-35 35 1</inkml:trace>
  <inkml:trace contextRef="#ctx0" brushRef="#br1" timeOffset="93617.19">21008 4427 0,'0'-17'31,"18"-1"-31,17 0 15,18-34 1,-18-37 0,-35 72-16,0-54 15,0 53-15,-35-87 16,-53 69 15,-71 54-31,35 70 31,1 71-15,88-53-16,35 17 31,0-105-31,70 17 16,18-35 0,36-17-1,-18-36 1,17-36-1,-70-16 1,0-125 0,-35 142-1,-18 70 1,0 36 0,-53 123 15,17 36-16,36-36 1,53-53 0,18-53-1,52-35 1,-17-35 0,35-36-1,-35-70 1,-35-53-1,-36 53 1,-35 35 0,-18 89-1,-52 105 1,-18 88 0,35 1-1,53-36 1,0-71 15,53-52-15,-36-18-16,36 0 15,123-35 1,-70-36 0,0-52-1,-53-19 1,-18-34-1,-17 88 1,0 53-16,-18-1 16,-36 54-1,-52 123 1,18 53 15,70-53-15,17-17-1,1-89-15,70 0 16,53-35-16,-17 0 31,-19-35-15,-87 0 0</inkml:trace>
  <inkml:trace contextRef="#ctx0" brushRef="#br1" timeOffset="94837.86">12788 5697 0,'0'0'16,"18"-17"-16,-18-1 0,17-17 16,-17 52 15,0 19-31,0 52 16,0-53-16,0 106 31,-17-35-16,-18-18 1,17-52-16,0-19 31,1-17-15,17-17-16,0-19 16,0-52-1,0 0 1,17 53-16,36-89 15,18 18 1,70 18 0,-71 106-1,1 70 1,-71 35 0,0-34-1,0 16 16,-18-69-15,1-19 0,-19-17-1,36-53 1,0-35 0,36 0-1,52-18 1,-70 89-16,70-36 15,35 35 1,-17 89 0,-53-1-1,-35 54 1,-18-89 0,0 18-16,0-36 0,-53 54 15,17-36 1,19-35 15,52-35 0,-17 35-31</inkml:trace>
  <inkml:trace contextRef="#ctx0" brushRef="#br1" timeOffset="95600.7">14129 5874 0,'17'0'0,"19"-18"15,-36 0-15,0-52 16,0 52-16,-53-17 16,-53 0-1,0 52 17,0 54-32,18 35 31,35 0-16,53-89-15,-18 89 16,18-35 0,53-71-1,36 0 1,16-36 0,-16-17-1,16-52 1,-69 69-16,17-70 15,0-17 1,-53 105 0,-18 71 15,18-17-15,-35 52-1,35 53-15,17-88 31,54-18-15,-1-35-16,36 0 31,18-71-15,-89 54-16,36-71 16,-1-53-1,-52 17 1,17 18-1,-35 89 1,0 52 0,-53 124-1,18-54 17,0 19-32,35-36 31,0-35-16,35-53 1,-18 0-16,19 0 16,17-35-1,-36-18 1</inkml:trace>
  <inkml:trace contextRef="#ctx0" brushRef="#br1" timeOffset="95800.16">14587 5803 0,'-17'0'15,"17"-17"-15,17 17 16,1 0 0,53-18-16,-36 18 0,53-18 15,88 1 16,-52-1-31</inkml:trace>
  <inkml:trace contextRef="#ctx0" brushRef="#br1" timeOffset="96545.96">15416 5662 0,'0'0'0,"-53"-18"31,18 18-31,18 0 0,-19 0 16,-52 53 0,18 88-1,52-52 1,18-1 0,70-35-1,36-18 16,53-35-15,-124 0-16,71-35 0,35-36 31,-53-17-15,-17-88 0,-36 52-1,-17 1 1,-18 105-1,0 53 1,-35 71 0,17 0-1,18 17 1,-18-34 0,18-72-1,-17 54 1,17-54-1,-18-17-15,18-35 47,0 18-47,35-36 16,1 35-16,34-70 16,71 17-1,-17 54 1,-1 34-1,-70 71 1,-53 1 0,-35-1-1,0-53 1,-36 0 0,53-35 15,18-17-16,18-19-15</inkml:trace>
  <inkml:trace contextRef="#ctx0" brushRef="#br1" timeOffset="97496.19">17427 5680 0,'18'0'16,"-1"0"-1,54 0 1,-53 0-16,35 0 16,-18-18-16,35-17 15,-34 17-15,-1-17 16,-17 17-16,-1-52 16,-34 34-1,-72 36 1,-34 18-1,52 35 1,18 53 0,53-71-16,0 53 15,89 0 1,34-35 15,-17-53-15,-35 0-1,-71-53 1,-36 18 0,-52 0-1,-53 35 1,35 35 0,0 53-1,53 36 1,53-36-1,106-17 1,-18-54 0,89-17-1,-18-53 1,-36-17 0,71-107 15,-106 36-16,0-35 1,-88 88 0,0 52-1,-52 72 1,-19 87 0,18 54-1,35-72 1,-17 19-1,35-54 1,0-34 0,88-36-1,1-36 1,-19 1 0</inkml:trace>
  <inkml:trace contextRef="#ctx0" brushRef="#br1" timeOffset="97884.55">18556 5927 0,'-18'17'16,"18"1"-1,18-18 17,0 0-32,17 0 15,0 0-15,18 0 16,-18-18-16,54-35 15,-54 18 1,-17-35 0,-54 70-1,-34 0 1,-36 70 0,18 18 15,52 0-16,36-35 1,53-17 0,71-36-1,-18-18 1,-71 0-16,88-35 16</inkml:trace>
  <inkml:trace contextRef="#ctx0" brushRef="#br1" timeOffset="98519.72">19156 5821 0,'-18'0'16,"18"17"-16,-17 36 15,-19 18 1,19-18 0,-1 17-1,18-34 16,-18-36-15,18-18 0,18-53 15,35 19-15,35-54-1,-53 88-15,54-17 16,-1 35-1,-53 35 1,0 36 0,-35 17-1,0-18 1,-17-34 0,-1-19 15,0-52 0,36-18-15,17 0-1,1 18-15,69-71 16,19 53 0,-18 36-1,-36 34 1,-52 54-1,-18 17 1,0-35 0,0-18-1,0-17 17,70-54-17</inkml:trace>
  <inkml:trace contextRef="#ctx0" brushRef="#br1" timeOffset="99400.15">20232 5856 0,'0'-18'16,"17"18"-1,1-17-15,0-1 16,52-17-1,1-18 1,-54 0 0,-17 0-1,-35 53 1,0 0-16,-36 35 16,54-17-16,-36 35 15,35 53 1,18-36 15,18 1-15,70-18-1,35-53 1,-34 0 0,-54 0-16,35-18 15,36-52 1,-35-54-1,-1 36 1,-34 0 0,-36 70-16,0 36 31,0 17-31,-36 0 16,1 71-1,18-35 1,-1 17 15,18-53-31,0 0 16,0-17-16,0 0 15,18-18 17,-18-18-32,17-35 15,1 0 1,52-70-1,-52 88-15,53-89 16,52 36 0,-17 53-1,-18 35 17,-17 105-17,-54-16-15,-17 34 31,-17-52-15,-19-1 0,19-52-1,-1-18 1,36-35 15,-1 35-31,19-36 16</inkml:trace>
  <inkml:trace contextRef="#ctx0" brushRef="#br1" timeOffset="99734.83">21819 5327 0,'0'0'16,"-17"-18"-1,-1 36 1,18 0-1,-18 52 1,18-52-16,0 70 0,-35 53 31,17-17-15,-17-54 0,0 1-1,35-36 1,0-17-1,18-36 17,70-17-17,-53 17-15</inkml:trace>
  <inkml:trace contextRef="#ctx0" brushRef="#br1" timeOffset="100152.08">22207 5574 0,'0'0'16,"0"-35"-16,0 17 16,-70 18-1,-1 0 1,18 35 0,18 18-1,35-18 1,35 1-1,18-1 1,35 0 0,-17 1-1,-71-19-15,35 18 32,-35 1-32,-35-1 15,-53-17 16,17-1-15,-35 1 0,71-18-1,17 0 1,18-18 0,0-17-1,0-18 1</inkml:trace>
  <inkml:trace contextRef="#ctx0" brushRef="#br1" timeOffset="100496.21">21431 5345 0,'0'0'0,"0"-18"16,36 18-1,16-18 1,-16 18-16,140-17 16,-52-1-1,17 18 1,-88-18-1,-36 18 1,-17-17 0,-53 17 15,0 0-15</inkml:trace>
  <inkml:trace contextRef="#ctx0" brushRef="#br1" timeOffset="107734.4">1076 7691 0,'-18'0'0,"36"0"0,-53 0 0,17 0 16,-70-18 0,70 18-16,-52-18 15,-19 18 16,54 0-15,18 0 0,122 0-1,36 0 17,1 0-17,87 0 1,-88 0-1,-106 0-15,71 0 16,-88 0-16,-1 0 16</inkml:trace>
  <inkml:trace contextRef="#ctx0" brushRef="#br1" timeOffset="108195.4">1393 7373 0,'0'0'0,"-17"0"0,-1 18 16,1 17-1,17 18 1,0-35-16,52 34 15,54-16 1,0-19 0,18-17-1,-19 0 1,-87-17 0,-18-1-1,-18 0 16,-34 18-15,-72 53 0,36 18-1,-36 35-15,36 0 32,53-36-17,17-17 1,18-35-1,0-36 1,36-17-16</inkml:trace>
  <inkml:trace contextRef="#ctx0" brushRef="#br1" timeOffset="108899.6">2716 7726 0,'0'0'0,"0"-18"0,0-52 47,0 52-47,53-17 15,-35 35-15,88-18 0,35 18 32,-53 53-17,36 53 1,-89 0-1,-35 17 1,0-88-16,-53 36 16,0-36-1,18-35 1,17-35 0,18-53 15,0 17-31,0 36 15,35-71 1,36 18 0,35 17-1,-36 54 1,18-1 0,-35 36-1,-35 17-15</inkml:trace>
  <inkml:trace contextRef="#ctx0" brushRef="#br1" timeOffset="109532.44">3669 7796 0,'0'0'0,"18"0"0,-1 0 16,54-17-1,-18-36 1,0 0-1,-36 0 17,-17 35-17,-53 18 1,36 0-16,-54 36 16,-17 52-1,35-18 1,35 36-1,18-18 1,89-35 0,34-53-1,-17-17 1,35-54 0,-53 1 15,36-36-31,-107 70 0,54-69 15,17-72 17,-53 36-17,-35 88 1,-35 88 15,17 1-31,-52 123 16,35-36-1,-1 18 1,36-35 0,0-36-1,0-52 1,18-18 0,0 0-16,52-35 15,-52-18 1</inkml:trace>
  <inkml:trace contextRef="#ctx0" brushRef="#br1" timeOffset="109744.55">4163 7673 0,'-18'0'16,"36"0"-16,-54 0 0,54 0 31,53 0-16,-54 0-15,54 0 16,105-18 0,-70 18-1,-35-17 1,-54 17-16</inkml:trace>
  <inkml:trace contextRef="#ctx0" brushRef="#br1" timeOffset="111233.75">4868 7620 0,'0'0'0,"18"-18"0,-18 1 31,0 34-15,0 1-1,-18 35 1,-17 35 0,35-70-16,0 17 15,0 53 1,0-70-16,18 17 31,-1-35-31,36 0 0,18 0 16,-1-35 15,19-36-15,-37-17-1,-16-18 1,-1 18 0,-35 70-1,0 1 1,0 34-1,-18 36 1,18-35-16,-35 70 16,17-70-16,1 52 15,17 19 1,0-37 0,53-34 15,17-18-31,36-35 31,18-36-15,-36-35-1,-71 36 1,-17-1 0,0 54-1,-17 17-15,-36 0 16,18 53-1,17-36 1,18 1 0,35-18-1,53 0 1,-70-18-16,70-17 16,-52 0 15,-1 17-16,-18 0 1,-17 71 15,-17-35-31,-18 35 16,-18 35 0,35 0-1,18-35 1,53 0-1,17-18 1,89-35 0,-35-70-1,-54 17 1,-34-53 0,-1 36 15,-35 34-31,0-34 15,0 52 1,0 53 15,0-17-31,-18 35 16,1 17 0,17-17-1,0-35-15,-18 17 16,18 1-1,-18-19 1,1-17 15,17-17-31,0-19 16,0 19 0,0-36-16,70-53 15,1 35 1,35 1-1,-18 70 1,-35 35 15,-53 0-31,17 18 16,-17-17-16,-17 52 16,-19-35-1,1 0 1,17-18-1,36-53 17,0 1-17,-1 17-15,1-18 0</inkml:trace>
  <inkml:trace contextRef="#ctx0" brushRef="#br1" timeOffset="111667.5">7108 7585 0,'18'0'16,"-36"0"-16,36-36 15,-36 36 1,-17 0 0,-53 36-1,70-19-15,-35 36 16,36-35-16,-18 17 15,35-17 1,0-1 0,88 1-1,0 0 1,-35-1 0,0 19 15,-53-1-16,-18 0 1,-70-17 0,0-1-1,17 1 1,-35-18 0,71 0-1,35-53 1,0 36-16</inkml:trace>
  <inkml:trace contextRef="#ctx0" brushRef="#br1" timeOffset="112215.93">9031 7302 0,'0'0'0,"0"-35"0,0 18 0,-35-36 31,17 53-15,1 0-16,-36 35 15,-36 88 1,37 1 0,16 35-1,36-124-15,-17 18 16,17 53 0,70-89-1,-17-17 1,35-17-1,-35-54 1,-35 1 0</inkml:trace>
  <inkml:trace contextRef="#ctx0" brushRef="#br1" timeOffset="112914.91">8714 7585 0,'-53'0'15,"106"0"-15,-142 0 0,54 0 0,-18 0 31,36 0-31,34 0 32,18 0-32,71-18 15,35 0 1,36-17 0,-71 18-1,-36 17 1,-52 17-1,-18 36 1,-35 18 0,17-1-1,18-17 1,35-35 0,36-18-1,17-18 16,18-35-31,-36 0 32,-17-35-17,-35 70-15,-18-17 16,0 18 0,-35 17-1,-1 52 1,1 37-1,35-1 1,0 18 0,0-71-16,0 124 15,-18-36 1,-17 36 0,-18-18-1,-35-70 1,-35-36-1,87-35 1,-105-18 0,71-17-16,34-71 31,36-17-15,53 34-1,53-34 1,-35 70-16</inkml:trace>
  <inkml:trace contextRef="#ctx0" brushRef="#br1" timeOffset="113264.41">9860 7461 0,'-18'0'15,"18"18"1,0 0-16,-17 34 16,17 72-1,0-89-15,0 124 16,-18-36-16,-35 71 31,-35 0-15,53-88-1,17-35 1,18-54 0,18-52-1,35-35 1,0-71 0,-36 105-16</inkml:trace>
  <inkml:trace contextRef="#ctx0" brushRef="#br1" timeOffset="113563.43">9772 7761 0,'0'-106'0,"0"212"0,0-247 16,0 70-1,35 19 1,36-19 0,52 53-1,-35 18 1,54 53-1,-125 18 1,-17 17 0,-106-17-1,18-54 1,-35 1 0,105-18-16,0 0 15,107-53 32,-72 35-47,36-17 0</inkml:trace>
  <inkml:trace contextRef="#ctx0" brushRef="#br1" timeOffset="113927.7">10477 7497 0,'18'0'0,"17"0"47,-17-18-47,0 18 0,-1-18 0,54-35 15,-1 0 1,-52-17 0,-106 87 30,70 19-46,-52 52 0,34 18 32,36 0-17,0-71 1,89-17 0,34-18-1,1 0 1,52-71-1,-158 71-15</inkml:trace>
  <inkml:trace contextRef="#ctx0" brushRef="#br1" timeOffset="114582.79">1358 9137 0,'0'0'0,"18"0"0,-1-35 31,-17 52 0,0 1-31,0 35 16,-17 35 0,-1-53-1,1-17 1,17 17-16,88-35 47,-35-35-47</inkml:trace>
  <inkml:trace contextRef="#ctx0" brushRef="#br1" timeOffset="114966.53">1852 9084 0,'0'0'15,"18"-35"-15,35-18 16,-53 18-1,-71 52 17,53 1-32,1-18 0,-54 53 15,18-18 1,53-17 0,71-18 30,-36 17-46,18 1 0,-35-18 16,70 53-16,-53-18 31,-35 18-15,-53-18 0,-35-17-1,18-18 1,52 0-16,-53 0 15,18-18 1,18-52 0,0-1-1</inkml:trace>
  <inkml:trace contextRef="#ctx0" brushRef="#br1" timeOffset="115146.47">1499 8802 0,'0'0'0,"-17"-53"16,-1 35 0,0 1-1,36 17 17,35 0-17,-35 0-15,34 17 0</inkml:trace>
  <inkml:trace contextRef="#ctx0" brushRef="#br1" timeOffset="115632.83">3298 8767 0,'0'0'16,"0"17"15,0 1-31,0 17 0,0-17 0,0 52 16,-17 71-1,17-105-15,-35 69 31,-1 1-15,36-70 0,18-36-16,70-36 31,0-52-15</inkml:trace>
  <inkml:trace contextRef="#ctx0" brushRef="#br1" timeOffset="116250.45">3616 9049 0,'35'-36'15,"-70"107"17,0-53-32,-54 52 15,-34 18 1,35-35 0,35-17-1,35-36 16,18-36-31,124-70 32,-36 18-32,18-18 31,-36 89-15,19 34-1,-72 54 1,18 52-1,-17-52 1,17 0 0,1-71-1,-1 0 1,35-36 0,-34 19-1,17-72-15,17-34 31,-35-53-15,-35 52 0,0 36-1,-35 70 1,18 18-16,-19 53 0,19-17 16,-36 105-1,35-18 1,-17 36-1,35-71 1,0-17 0,53-54-1,17-52 1,-34 17-16</inkml:trace>
  <inkml:trace contextRef="#ctx0" brushRef="#br1" timeOffset="116649.74">4304 9084 0,'-18'0'15,"18"35"-15,-17-35 16,17 18 0,17-18-1,36 0 1,53-35-1,-88 17-15,87-35 16,-69 0 0,-19 0-1,-52 18 1,-35 35 0,-36 71-1,35 34 1,54 1 15,17-53-15,35 0-1,35-53 1,-52 0-16,105 0 16,19-53-1,-72 18 1</inkml:trace>
  <inkml:trace contextRef="#ctx0" brushRef="#br1" timeOffset="117151.34">5080 8643 0,'0'0'16,"-53"0"0,18 106-1,17 0 1,1 70-1,-1-141-15,0 71 32,18-18-17,0-52 1,0-54 15,0-17-15,18-36-1,-18 54-15,53-89 16,0 35 0,35 1-1,-18 70 1,19 35 0,-19 53-1,-70-70-15,0 52 31,-17 1-15,-72-18 0,1-36-1,-18 19 1,71-36-16,0 0 16,17 0-16,18-18 15,0-53 1</inkml:trace>
  <inkml:trace contextRef="#ctx0" brushRef="#br1" timeOffset="117866.63">5891 8837 0,'-17'0'0,"34"0"47,1 0-47,0 0 0,17-18 16,53-17-1,-35-18 1,-35 36 0,-18-1-1,0 0-15,-53 18 31,-35 18-15,35 35 0,17 53-1,36-18 1,53-35 0,18-53-1,-1 0 1,-17 0-1,-53-18 1,-35 18 0,17 0-16,-70 0 15,-53 71 1,53 17 0,53 18-1,17-36 16,53 19-31,89-89 32,-18 0-32,52-89 31,-34 19-31</inkml:trace>
  <inkml:trace contextRef="#ctx0" brushRef="#br1" timeOffset="118126.35">6703 8608 0,'-88'106'32,"70"-71"-32,0 0 0,1 106 15,-1-105-15,-35 122 16,18-70-1,35 18 17,0-70-17,53-36 1,17-18 0,-34 0-16,-19 1 0</inkml:trace>
  <inkml:trace contextRef="#ctx0" brushRef="#br1" timeOffset="119199.3">6809 9155 0,'0'0'0,"-18"0"15,0 17-15,1 1 16,52-18 15,53-18-15,-17-17-1,-36 17-15,71-35 32,-89-17-17,-17 35-15,-35 17 32,-53 53-17,35 0 1,-17 89-1,70-54 1,0 1 0,70-36-1,18-35 1,53-17 0,-35-36-1,0-18 16,-53-17-31,-53 17 32,0 19-17,0 69 1,0 1 0,-18 52-1,18 1 1,-35-1-1,17-17 1,18-35 0,0-36 15,0-17-15,0-35-1,71-54 1,17 36-1,-70 70-15,70-35 32,-53 53-32,53 0 0,1 36 31,-54 52-15,-35-35-1,0 35 1,0-53-1,-35-17 1,17-18 0,18-53 15,0 35-31,53-52 16,17-18-1,-34 70 1,87-70-16,-35 88 15,1 35 17,-54 53-17,-35-17 1,-35 35 0,-1-71-1,19 0 1,52-35 15,-17 0-31,-1 0 16</inkml:trace>
  <inkml:trace contextRef="#ctx0" brushRef="#br1" timeOffset="120082.02">8449 9102 0,'-18'0'15,"36"0"-15,-53 0 0,17 0 0,0 0 0,71-18 47,-35 18-47,70-35 16,0-1-1,-70 19-15,53-54 16,-71 18 0,-18 18-1,-53 35 1,-52 35 0,52 54-1,54-1 1,17-53-1,0 71-15,35-53 32,53-36-32,36-17 31,-1 0-15,-70-17-16,106-54 15,-36-17 1,-87 17-1,-19 1 1,-17 88 15,0 52-15,0-52-16,-17 70 16,-19 0-1,36-35 1,0-35-1,0-36 32,18-17-31,52-36 0,1-17-1,53-35 1,-89 87-16,53 1 15,0 35 1,-53 71 0,-35-1-1,0 18 1,0-17 0,0-54-16,18 1 31,35-18-16,53-53 17,-18-17-32</inkml:trace>
  <inkml:trace contextRef="#ctx0" brushRef="#br1" timeOffset="120315.66">10178 8572 0,'0'0'16,"0"-17"-16,-53 52 31,35-17-31,-17 35 16,0 105-1,17-122-15,18 105 16,0-53 0,35-17-1,18-71 1,35 0-1,-70-18-15</inkml:trace>
  <inkml:trace contextRef="#ctx0" brushRef="#br1" timeOffset="120499.24">9984 8819 0,'0'0'0,"-18"0"0,0 0 15,142 0 32,-89 0-47,0 0 0,89-17 16,-36-18 0</inkml:trace>
  <inkml:trace contextRef="#ctx0" brushRef="#br1" timeOffset="121099.85">12524 7673 0,'17'0'16,"89"53"0,-71-36-16,106 1 15,-88-18-15,141 0 16,36 0-1,-54 0 17,-105-35-17,-54-18-15</inkml:trace>
  <inkml:trace contextRef="#ctx0" brushRef="#br1" timeOffset="121482.14">13388 7373 0,'0'0'0,"-18"0"0,18 18 16,-17 70-1,52 0 1,18-53 0,70-17-1,-35-18 1,18-35 15,-88 17-31,-18 0 31,-88 18-31,17 53 32,-52 53-17,52-18 1,-35 53-1,71-35 1,35-88-16,0 0 16,88-18-1,-17 0-15</inkml:trace>
  <inkml:trace contextRef="#ctx0" brushRef="#br1" timeOffset="122115.41">14287 7796 0,'0'0'16,"-17"0"-16,-1-17 0,-17-19 15,35 19-15,0-18 16,35-18-1,18 17 1,53 36 0,-88 0-1,70 36-15,0 69 32,-35 19-17,-53-36 1,0 0-1,-18-70 1,-17 0 0,17-36-1,18-53 1,36-17 0,-1 18-1,71-54 16,-53 71-31,17 53 32,1 0-32,-54 36 31</inkml:trace>
  <inkml:trace contextRef="#ctx0" brushRef="#br1" timeOffset="122684.38">15064 7832 0,'17'0'32,"19"-36"-17,-36 1 1,0 17-16,0-52 16,0 35-1,-53 35 1,0 0 15,-18 88-15,36 18-16,35-89 15,0 71 1,70-17 0,19-71-1,69 0 1,-34-35-1,35-36 1,-1-70 0,-87 18-1,-36-36 1,-35 71 0,0 52-1,-35 107 1,-36 52-1,18 36 17,18-53-17,17 17 1,18-70 0,53-17-1,-35-36-15,35 0 16,-18-36-1,-17-34 1</inkml:trace>
  <inkml:trace contextRef="#ctx0" brushRef="#br1" timeOffset="122866.57">15505 7726 0,'-18'0'0,"36"0"0,-54-35 15,54 35 1,0 0-1,52-18 1,36 18 0,35 0-16,-106 0 15,106-18-15,-105 1 16</inkml:trace>
  <inkml:trace contextRef="#ctx0" brushRef="#br1" timeOffset="123314.78">16210 7602 0,'-18'0'16,"-52"0"0,17 53-1,18 0 1,-18 53 0,53-35-1,0-19 1,0-34-1,53 0-15,0-18 32,35-36-17,-18 1 1,54-35 0,-36-19-16,-70 72 15,17-36 1,-35 18-1,-71 105 17,54-52-32,-1 17 15,1 53 1,17-35 0,52 0-1,54-35 1,-35-18-1,17 0 1</inkml:trace>
  <inkml:trace contextRef="#ctx0" brushRef="#br1" timeOffset="123698.58">16792 7814 0,'0'0'16,"-17"-35"-16,-1 17 0,18-17 15,-18-36 1,71 18-1,35 18 1,18 35 0,-18 53-1,-35 35 1,-35 0 0,-18-17-1,-35-36 1,-1-17 15,19-18-15,-1-35-1,18-1 1,18-17 0,-1 36-16,36-54 15,18 18 1,17 18-1,0 17 1,-52 18-16</inkml:trace>
  <inkml:trace contextRef="#ctx0" brushRef="#br1" timeOffset="124159.02">17586 7585 0,'0'0'0,"0"17"31,-18 19-16,1-19 1,-1 19 0,-17 52-16,17-35 15,-17 0 17,17-18-17,1-35 1,-1 0-1,18-53 17,0 35-32,18-35 15,70-52 1,35 16 0,1 36-1,-89 53 1,71 0-16,-89 18 15,19 35-15,-36 35 16,-18-35 0,-52 18 15,52-54-31,-35 1 16,35 0-16,54-18 31</inkml:trace>
  <inkml:trace contextRef="#ctx0" brushRef="#br1" timeOffset="124565.31">18503 7567 0,'0'-18'0,"0"36"0,-17-36 16,-1 18-16,0 0 0,-105 0 15,-1 36 17,54-1-32,52-35 0,-17 35 15,35 1 17,88-36-17,36 17 1,-19 18-1,-34 1 1,-71-19-16,0 19 16,-53-1-1,-70-17 1,34-1 0,-17 1-1,71-18 1,0-35-1,17-18 17</inkml:trace>
  <inkml:trace contextRef="#ctx0" brushRef="#br1" timeOffset="125059.39">20055 7408 0,'0'0'16,"0"-17"-16,18-1 0,-18 0 0,0-17 31,-18 53-16,1-1-15,-19 36 16,19-17-16,-54 105 16,18-35-1,18-1 1,35-34 0,0-53-1,35-18 1,36-18-1,-53 0 1</inkml:trace>
  <inkml:trace contextRef="#ctx0" brushRef="#br1" timeOffset="125765.41">19667 7655 0,'-35'0'0,"0"0"0,105 0 0,-158 0 16,71 0-16,34 0 15,71 0 1,106-17 0,53-1-1,-88 0 1,0 1 0,-194 52 15,-1-35-31,1 35 15,-36 36 17,19-1-32,52 1 31,52-53-15,37-18-1,87 0-15,-53-53 31,36 0-15,-88-53 0,-54 71-1,-17 17 1,-52 18 0,-19 71-1,18-1 1,0 54-1,35-89 1,1 106 0,17-35-16,0 17 15,-18-52 1,-35-18 15,-70-36-15,35-17-1,-36-35 1,54-18 0,70-35-1,35 0 1,53 0 0,-35 52-16</inkml:trace>
  <inkml:trace contextRef="#ctx0" brushRef="#br1" timeOffset="126065.48">21237 7655 0,'-35'0'16,"17"0"-1,-17 88 1,17-17-16,1 70 31,17-88-31,-18 71 16,0 17-1,1-53 1,-1-35 0,1-36-1,17-52 16,0 17-15,17-17-16</inkml:trace>
  <inkml:trace contextRef="#ctx0" brushRef="#br1" timeOffset="126362.83">21149 7955 0,'0'-70'0,"0"140"0,18-264 31,-1 124-15,1 52-16,17-35 15,53 18 1,1 35 0,-19 35-1,-52 0 1,-53 36 0,-89-1-1,53-52 1,19 0-1,34-18 1,88 0 31,-52-18-47,0 0 0</inkml:trace>
  <inkml:trace contextRef="#ctx0" brushRef="#br1" timeOffset="126698.54">21572 7779 0,'18'0'0,"17"0"16,-17 0-16,35-36 15,17 19 1,1-36 0,-53 18-1,-18 17 1,-18 18-16,-70 18 15,0 35 17,-1 17-17,72-35-15,17 18 32,53-53-17,88 0 1,0 0-1,-53 0 1,-35-35 0</inkml:trace>
  <inkml:trace contextRef="#ctx0" brushRef="#br1" timeOffset="127747.8">13617 8678 0,'0'0'15,"18"0"-15,-1-17 32,-52 17-17,-18 35 1,-70 88-1,17 1 1,71-89-16,-106 71 16,105-71-16,-87 36 15,17-36 1,71-17 0,35-36-1,0-35 1,35-35-1,18-18 17,-18 36-32,0 70 31,1 53-31,17 17 31,-18 36-15,-17-71-16,35 53 15,-36-52 1,18-19 0,18-17-1,0-17 1,0-19 0</inkml:trace>
  <inkml:trace contextRef="#ctx0" brushRef="#br1" timeOffset="128415.18">13970 8678 0,'0'0'16,"0"-17"-16,0-1 0,0 0 31,-18 36-15,-35 88-1,1 35 1,16-18-1,-17 1 1,0-36 0,36-70-16,-54 17 15,36-35 1,0-18 0,17-35-1,18-35 1,0 18-1,35-18 17,1 88-17,-1 35 1,18 35 0,-18 1-16,0-1 31,-17-52-31,35 0 15,17-18 1,36-36 0,-35 1-1,17-35 1,-70-1 0,-18 53-16,17-34 15,-17 34 1,0 53-1,-17 36 17,-1-1-17,0 1-15,1-54 16,17 19 0,0-19-1,17-17 1,19-35-16</inkml:trace>
  <inkml:trace contextRef="#ctx0" brushRef="#br1" timeOffset="128575.37">14376 8802 0,'0'-18'0,"0"36"0,0-53 0,-18 35 31,18 17-16,0 1 1,0-1-16,18 1 16</inkml:trace>
  <inkml:trace contextRef="#ctx0" brushRef="#br1" timeOffset="129015.19">14799 8890 0,'18'0'0,"-36"0"0,36-18 16,-18 1-16,-18 17 31,0 0-31,-35 0 16,18 0-16,-18 17 16,18 36-1,35-17 1,18 16-1,35-16 1,-18 17 15,0 0-15,-35-36-16,0 18 16,-18-17-16,-34 0 15,-37-1 1,1-17 15,35-17-15,53-1-16,-17-17 15,17-18 1,35 0 0,18 0-16</inkml:trace>
  <inkml:trace contextRef="#ctx0" brushRef="#br1" timeOffset="129309.22">15152 8678 0,'-35'-17'31,"17"17"-31,0 0 16,-17 53-1,0 70 1,-1-17 0,1 17-1,17-34 1,18-37 0,18-52-1,0 0-15,35 0 16,17-35-1,-52 35 1</inkml:trace>
  <inkml:trace contextRef="#ctx0" brushRef="#br1" timeOffset="129482.92">14993 8925 0,'-18'0'0,"36"0"16,-53 0-16,70 0 31,18 0-15,-18 0-16,53-17 15,71-1 1</inkml:trace>
  <inkml:trace contextRef="#ctx0" brushRef="#br1" timeOffset="129891.45">15681 8643 0,'0'-18'0,"-18"18"15,1 0 1,17 36 0,0-19-16,0 36 0,0 18 31,0-54-31,35 19 15,-17-19-15,52 19 16,36-36 0,-18 0-1,-70-18 1,-1 0 0,-52 18-1,-71 36 1,-17 52-1,35 0 17,-36 0-17,71-35 1,36-18 0,52-35-1,-17 0-15</inkml:trace>
  <inkml:trace contextRef="#ctx0" brushRef="#br1" timeOffset="130764.24">16898 8731 0,'0'0'0,"0"-17"32,0 34-17,-35 19-15,35-1 0,-53 88 16,35 1 15,-17 17-31,0-71 16,17-17 15,36-70 0,35-19-15,-18-17-1,35-35 1,-17 18 0,-17 70-1,-19 0-15,19 53 16,-19 0 0,18 17-1,1-35 1,34-17-1,18-18 17,-70 0-32,53-53 15,17-35 1,-71-18 0,-17-53-1,0 36 1,-17 70-1,-36 53 1,35 18 0,18 52-1,0-17 1,71 0 0,-54-35-16</inkml:trace>
  <inkml:trace contextRef="#ctx0" brushRef="#br1" timeOffset="131115.53">17762 9137 0,'18'0'0,"0"0"16,17 0 0,18-35-16,-53 17 0,70-35 15,-34 18 16,-19-36-15,-17 36 0,-53 35-1,36 0-15,-54 53 16,18 35 0,18 18-1,35-36 1,18-17 15,-18-35-31,53-18 0,70 0 16,18-35 15,-35-18-31</inkml:trace>
  <inkml:trace contextRef="#ctx0" brushRef="#br1" timeOffset="131591.22">18380 8855 0,'0'-71'15,"0"142"-15,0-212 16,0 123-16,0 0 16,-18 18-16,0 53 15,1 35 1,-18 54 0,17-107-16,0 35 15,18-34-15,-17 69 16,-1-52-1,0-53 17,18-17-1,0-19-15,18 19-16,70-71 15,0-1 1,36 19-1,-36 52 1,0 18 0,-70 71-1,-18 17 1,-71 0 0,-17-53-1,-35 1 1,17-36-1,53 0 17,35-18-32,18 0 15</inkml:trace>
  <inkml:trace contextRef="#ctx0" brushRef="#br1" timeOffset="132565.68">19121 8961 0,'0'0'0,"0"-18"47,17 18-47,1 0 0,-1 0 16,36-18-1,18 1 1,17-19-1,-35 1 1,-53 17 0,-35 1-1,-1 17-15,-34 0 16,-36 35 0,71 18-1,17 18 1,18-19-1,71-34 17,-1-18-32,-17 0 15,-35 0 17,-106 0-1,70 0-31,-70 35 15,35 18 1,35 18 0,18-1-1,0-17 1,88-35 0,36-18-1,35-18 1,-18-35-1,0-52 17,-53-37-32,-53 37 31,-17-54-15,-18 141-16,0-35 15,-71 124 16,19 52-15,52-87-16,-36 105 16,1 0-1,0-35 1,35-53 0,17-53-1,54 0 1,-18-36-1,53-34 1</inkml:trace>
  <inkml:trace contextRef="#ctx0" brushRef="#br1" timeOffset="134524.53">20020 9119 0,'0'0'16,"35"0"46,-17 0-62,0 0 0,35 0 16,35-35-1,0-18 1,-88-17 0,0 52-1,-18 0-15,-87 18 16,34 36-1,-17 52 17,70-18-32,0 18 31,18-17-15,18-71-16,35 18 0,71-18 31,-19 0-16,72-71 1,-54 1 0,-88 34-16,1-17 15,17-70 1,-53 105 0,-36 71 15,36-35-16,-35 70-15,-18 35 32,36-70-32,17-17 15,-18-36 17,18-18-1,0 0-31,0-17 15,0 17-15,53-70 16,0 18 0,53-18-1,-1 70 1,-52 36 0,-35-1-16,0 36 15,-1-35-15,-17 52 16,0 18-1,0-35 1,-17-53 31,17-17-31,0-19-1,53-52 1,-1 18-16,54-36 31,-35 71-15,-54 35-16,36 0 15,-35 53 1,-18 52 0,-35-16-1,35-19 1,0-17-1,70-35 1,36-18 0,18 0 15,-36-53-15,18-18-16,-71-17 31,-35 0-16,0 70-15,-18 18 16,-35 0 0,0 53-1,36 18 1,17-1 0,35 1-1,36-71 1,17 0-1,-18 0 1,19-36 0,-36-34 15,-1-18-15,-34 70-16,-18-35 15,-18 124 16,1-18-15,-1-36-16,1 36 16,-19 0-1,19-18 1,17-52 15,0-1-15,35-35-1,-17 36-15,34-54 16,-34 36 0,70-36-16,36 1 15,-36 70 1,-70 53 15,-18 35-15,0-18-1,0-34-15,0 34 16,70-35 0,-17-35-1,18 0 1,-18-35 0,17-35-1,-52 34-15,35-105 16,0 0-1,17 18 1,-52 70 0,-71 88 31,35 0-47,-52 89 15,34 17 1,19-53-1,17 0 1,0-53 0,70-17-1,1-18 1,-1-35 0,-34-18-1,-19 18 1</inkml:trace>
  <inkml:trace contextRef="#ctx0" brushRef="#br1" timeOffset="134747.45">22772 8837 0,'0'0'0,"-18"0"16,53 0 15,-17 0-31,35 0 15,-18 0-15,89 0 16,-36 0 0,-35 0-1,-88 0 1</inkml:trace>
  <inkml:trace contextRef="#ctx0" brushRef="#br1" timeOffset="135764.63">212 11201 0,'-36'-18'0,"72"36"0,-213-89 32,160 71-17,-1-18 1,36 18 15,105 18-15,106-18-1,-70 0 1,-106 0-16,106 0 16,-36 0-1,-70 0 1,-53-18 0,0 1-16</inkml:trace>
  <inkml:trace contextRef="#ctx0" brushRef="#br1" timeOffset="136140.6">776 10901 0,'0'0'0,"-18"0"16,18 17 15,36 36-15,34-17-1,1-19 1,17-17 0,18-17-1,-88 17-15,17-18 16,-18 0 0,-34 18-1,-71 18 1,17 53-1,18 17 1,35-53 0,-52 124-1,35-71 1,35-17 0,17-71-1,71-36-15</inkml:trace>
  <inkml:trace contextRef="#ctx0" brushRef="#br1" timeOffset="137380.2">2117 10918 0,'0'0'0,"0"-17"15,17 17 1,19 0-16,-1-35 15,53-1 1,18-52 0,-53 35-1,-53 18-15,0-53 16,-18 52 0,-52 19-1,34 52 1,19 89-1,17-1 1,0-88-16,0 71 16,17-71-16,1 71 15,-18 0 17,0-53-32,-53-53 46,0-35-30,35 17-16,-34-35 16,-1 0-1,35 36 1,18 69 15,0-34-31,53 35 16,-35-18-16,52 1 15,36-19 1,0-17 0,53-70 15,-18-36-15,-36 0-16,-87-17 31,-18 34-16,0 1 1,0 71 0,-35 52-1,0 88 1,-36 36 0,18 17-1,-17 89 1,52 17-1,-17-35 17,35-176-32,0 246 0,0-140 15,70-19 17,-17-140-32,53-36 31,0-87-16,-36-1 1,-52 70-16,35-175 16,-35 34-1,-54-52 1,-52 70 0,-53 1-1,0 87 1,70 53-1,54 18 1,70 0 31,-36-17-47,54-1 16,52-52-1</inkml:trace>
  <inkml:trace contextRef="#ctx0" brushRef="#br1" timeOffset="140146.95">4004 10795 0,'0'0'15,"0"-18"17,0 1-17,18-1 1,35-17-1,-1-18 1,-34 35-16,17-35 16,-17 18-1,-36 35 17,-52 53-17,17 35 1,35-35-1,18-35-15,0 52 32,53-52-32,18-18 31,17 0-15,-35-18-1,-88 18 16,-71 53-15,35 18 0,54-54-16,-19 54 15,19 70 1,17-88 0,70-53-1,1 0 1,70-71-1,35-17 1,-52 0 0,52-71 15,-141 53-31,-17 1 31,-18 52-15,-53 53-1,-35 70 1,70-34-16,-35 52 16,18 53-1,17-35 1,36-1 0,70-69-1,18-36 1,35-36-1,-35-16 1,0-37 0,-53 19 15,-53 17-31,0 18 31,-53 52-15,18 54-1,-1 17 1,36-17 0,0-1-1,71-17 1,-53-53-16,34 0 16,37-18-1,-1-35 1,-18-35-1,-34-18 17,-19 36-17,1 17 1,-18 71 15,0-1-31,0 54 16,0-1-1,0 19 1,0-19 0,0-35-1,0-88 17,18 18-17,-18 18-15,35-54 16,-35 53-1,53-70-15,17 18 32,1 52-17,-36 18 1,-17 35 0,17 36-16,-17-54 15,-1 36 1,19 0-1,-19-35 1,1-18 0,0 0-1,-1-35 1,71-71 0,-35 18-1,0 17 1,0 18-1,-18 53 1,-35 35 0,0 1-16,0 52 31,0-35-15,0 35-1,53-35 1,0-35-1,53-18 1,-71 0-16,71-36 16,-18-17-1,-17-17 1,-36-36 0,-35 35-1,-53 54 1,-17 34-1,17 36 1,18 36 0,35-1 15,0-35-15,88-18-1,35-17 1,1-18-1,-36-36 1,-35-17 0,-18-17-1,-35-1 1,0 36 0,0 106 15,0-54-31,0 36 15,0 18 17,0-18-32,0-36 15,18-17 17,17-53-1,-17 36-31,35-36 15,-53 17-15,35-16 16,53-72 0,-17 71-1,-36 53 1,-35 71 0,0 17-1,0-18 1,0-52-16,0 35 15,0-35-15,53-1 16,0-17 15,17 0-15,18-53 0,-52-17-1,17-107 1,-36 72-1,-17-1-15,0 70 32,-17 54-17,-54 70 1,36 36 0,17-1-1,18-17 1,0-35-1,18-1 1,35-52 0,-36-18-1,54 0 1,17-53 0,-17-18-1,-54 36-15</inkml:trace>
  <inkml:trace contextRef="#ctx0" brushRef="#br1" timeOffset="140330.79">7708 10654 0,'-17'18'0,"34"-36"0,-17 36 31,18-18-31,70 0 16,-53 0-16,106-18 15,-35 0 1,-35 1 0</inkml:trace>
  <inkml:trace contextRef="#ctx0" brushRef="#br1" timeOffset="141062.25">8767 10742 0,'0'-18'0,"0"36"0,0-53 16,70-53 15,-70 70-31,53-35 16,0 35-1,0 18 1,0 71 0,-36 35-1,1 0 1,-18-36 0,-35 1-1,35-54 1,-18-17-1,18-35 1,0-18 15,18-35-15,70-18 0,0 18-16,-53 70 15,71-17 1,-53 53-1,0 70 1,-53 35 0,0-52-1,-35 17 1,17-53 0,53-35 15,-17 0-16,53-53-15,-54 36 16</inkml:trace>
  <inkml:trace contextRef="#ctx0" brushRef="#br1" timeOffset="141478.03">10037 10495 0,'0'-53'15,"0"106"-15,-89-71 31,36 71-15,-17 36 0,52-54-16,-17 88 15,17-52 1,18 17 0,88-53-1,1-35 1,-54 0-16,106-17 15,-35-54 17,-71 1-17,-17-71-15,-53-1 32,-18 72-17,-36 35 1,72 35-16,-36 17 15,-18 71 1,-17 1 0,35-1-1,18-71-15</inkml:trace>
  <inkml:trace contextRef="#ctx0" brushRef="#br1" timeOffset="144557.68">1023 12453 0,'0'-18'47,"18"1"-47,-1-1 0,19 0 16,-1 1-16,88-71 15,36-36 1,-71 36 0,-52-18-1,-36 53 1,0 18-16,-53 0 15,-36 17 1,37 36 0,-37 105-1,54 36 1,0 70 15,17-17-15,1-142-16,17 142 15,0 106 1,0-107 0,35 1-1,18 17 1,17-123 0,36-141-1,-18-71 1,36-88-1,-54 35 1,-52-70 15,-36 70-15,1 106-16,-72-88 0,-69 0 31,17 88-15,17 35-1,89 18 1,70-17 0,124-18-1,0-18 1,52-53 0,-105 35-1,-35-17 1,-54 70-1,-17 1 1,-35 34 15,35 72-15,0-19 0,0 36-16,18-53 31,-18-35-31,70-1 15,1-17 1,17-35 0,-35-18-1,0-18 1,-53 18 0,0 36-16,-35-54 15,-71 1 1,35 34-1,-17 36 1,17 36 0,-17 52 15,88-53-31,0 53 16,18 18-1,35-53 1,53-18-1,-36-35 1,89-52 0,-36-1-1,36-36 1,-88 19 0,-36-1-1,-53 89 32,18 0-47,-17-1 0,-1 71 31,18-17-15,18 0-16,35-36 31,17-18-15,36-34-16,0-36 31,0 0-15,-71-18-1,-17 1 1,-18 17 0,0 88 15,-18 53-16,18-35 1,0 18 0,0-53-16,53-1 15,17-17 1,54-53 15,-54 18-15,19-53-1,-54 17 1,-17-35 0,-18 89-1,0 34 1,0 72 0,-18-37-1,0 37 1,18-36-1,0-36 1,18-17 31,35-70-31,-36 52-16,36-17 15,18-53-15,-53 70 16,17 18-1,0 0 1,-17 53 0,17 17-1,0 19 1,36-54 0,-53-17-16,105-1 15,-17-17 1,17-17-1,1-54 1,-71 18 0,-36-70 15,-17 52-15,-88-17-16,18 70 31,17 36-16,-36 70 1,54-17 0,18-54-16,17 71 15,0-35 1,52-35 0,19-18-1,-36 0 1,36-53-1,-53 35-15,34-52 16,-16-54 0,-1-34 15,-35 34-15,0 18-1,0 71-15,0 17 16,-18 36-1,18 70 1,0 18 0,0 70-1,0-52 1,18-18 0,-18-89-16,53 19 15,-18-19 1,0-17-1,-17-17 1</inkml:trace>
  <inkml:trace contextRef="#ctx0" brushRef="#br1" timeOffset="144735.38">4621 12435 0,'-17'0'31,"-1"0"-15,36 0 31</inkml:trace>
  <inkml:trace contextRef="#ctx0" brushRef="#br1" timeOffset="147546.95">10601 10178 0,'0'0'15,"0"-53"1,-18 53 0,18-18-16,-17 18 31,-1 0-15,0 53-1,1 35 1,-1-70-16,0 88 15,1 35-15,17-18 32,0-52-17,0-18 1,35-53 0,18 0-1,0-18 1,18-52-1</inkml:trace>
  <inkml:trace contextRef="#ctx0" brushRef="#br1" timeOffset="147812.04">10407 10407 0,'18'0'31,"-1"0"-15,1 0-16,-1-18 0,72 18 15,-1-35 1,35 17 0,-70 18-1,-35 0 1,-36 0-1,1 0-15,-54 36 16</inkml:trace>
  <inkml:trace contextRef="#ctx0" brushRef="#br1" timeOffset="149162.57">5556 12347 0,'-17'-17'78,"17"-1"-62,0 0-1,0 1-15,0-1 16,53-17-16,-36 17 16,36-17-1,35 17 1,-70 18-1,0 18-15,-18 70 32,0-17-17,-36 34 1,36-87 0,88-53 15,1-18-16,34-35 1,-105 52-16,52-34 31,-34-1-15,-36 89 15,-36 52-15,19 19-1,-1-54-15,18 124 16,-18 17 0,18-17-1,0 52 1,0-16 0,-35-90-1,17-87-15,-52 35 16,-18-53-1,0-35 1,-71-54 0,53 19 15,71 35-31,-54-71 0,72 70 16,17-87-1,70 35 1,107-36-1</inkml:trace>
  <inkml:trace contextRef="#ctx0" brushRef="#br1" timeOffset="150093.87">6562 12083 0,'0'0'0,"-18"0"0,-35-18 16,-17 18-1,17 53 1,53-35-16,-36 105 16,19-35-1,17 18 1,17-35 15,54-71-15,17 0-16,36-18 15,-36-53 17,-35-17-17,-53 0 1,-36-53 0,-17 70-1,18 54-15,-53-1 16,0 53-1,35 54 1,35 52 0,18-53 15,36 0-15,-1-70-16,35 35 15,-52-53-15,70 0 16,36 0-1,-36-53 1,18-18 0,-18-35-1,-35-17 1,-53 52 0,0 54-1,0 52 1,-35 71-1,17 0 1,18-36 0,18-17-1,34-53 17,19 0-17,0-53 1,-1-17-1,1-89 1,-54 88 0,-17 36-1,0 53 1,-17 87 0,-1 19-1,18-54 1,0-52-16,0 53 15,18-71 1,17 17 0,0-17-1</inkml:trace>
  <inkml:trace contextRef="#ctx0" brushRef="#br1" timeOffset="150893.93">8908 12153 0,'17'-17'0,"-17"-1"0,18 18 16,17-53-1,-35 35-15,53-52 16,-53-36 0,0 71 15,-106 17-31,-17 36 16,17 35 15,-18 52-16,72 1 1,52-18 0,35-52-1,35-36 1,36 0 0,0-53-1,-71 53-15,36-53 16,-36 35-16,0-35 15,-17 18 1,0 35 0,-18 88 31,0-70-47,0 88 15,0-53-15,0 88 16,0 70-16,0-34 31,0 52-15,-36-70-1,-52-71 1,-18-70 0,1-36-1,16-35 1,-16-70-1,52-36 1,35 124-16,18-89 16,53-17 15,70 18-31,1 52 16,52-35 15</inkml:trace>
  <inkml:trace contextRef="#ctx0" brushRef="#br1" timeOffset="151495.54">9366 12224 0,'18'0'0,"-36"0"0,54 0 0,-19-18 15,18 0 1,1-34 0,-1-1-1,0-53 1,-35 35-1,0 36 1,-35 35 0,-18 18-1,0 70 1,18 35 15,35 1-15,35-36-1,18-70 1,35-18 0,36-36-1,-89 1-15,71-36 16,17-87 0,-70 34-1,-17-17 1,-36 53-1,-18 106 17,18-1-32,-18 54 15,1 52 17,17 1-17,17-36 1,36 0-1,-35-70-15,17-18 16,36 0 0,-1-36-1,-17-16 1,-18-37 0</inkml:trace>
  <inkml:trace contextRef="#ctx0" brushRef="#br1" timeOffset="151721.17">9984 11853 0,'0'0'0,"17"0"47,1 0-47,35 0 15,-18 0-15,53 0 16,71-35-16,-36 17 31,-52 1-15,-53 17-16,17-18 15</inkml:trace>
  <inkml:trace contextRef="#ctx0" brushRef="#br1" timeOffset="152595.47">1535 14146 0,'0'-17'0,"0"-1"0,0 53 15,-36-105-15,19 70 16,-1 0-16,-17-18 15,-18 18-15,-35 71 32,35 70-17,17 0 1,1-18 0,18 19-1,17-90 1,70-104 15,-52 16-31,17-17 16,-17 18-16</inkml:trace>
  <inkml:trace contextRef="#ctx0" brushRef="#br1" timeOffset="152794.62">1393 14217 0,'0'0'0,"0"-18"15,36-35-15,-1 36 31,36 34-15,17 54 0,0-1-1,0 54 1,-70-89-16,-1 36 16,1-1-1,17-87 16</inkml:trace>
  <inkml:trace contextRef="#ctx0" brushRef="#br1" timeOffset="153022.48">2046 14058 0,'0'-17'0,"0"34"0,0-87 15,-18 34 1,-17 54-1,18 0-15,-19 52 16,1 54 0,17-1-1,1 18 1,17-53 0,53-52-1,-18-36-15</inkml:trace>
  <inkml:trace contextRef="#ctx0" brushRef="#br1" timeOffset="153394.25">2452 14235 0,'-18'0'16,"-17"17"-1,-18 54 1,35-54-16,-17 72 0,17 34 31,18-52-15,53-36-1,-35-35-15,35 0 16,70-71 0,-52 18-1,-36-52 1,-35 34-1,-106 0 1,-17 36 0,52 35-1,36 18 17,53-18-17</inkml:trace>
  <inkml:trace contextRef="#ctx0" brushRef="#br1" timeOffset="154543.01">3281 14235 0,'-18'17'0,"36"-34"0,-71 34 16,35-17-16,1 18 0,-1-18 31,71-53-15,17 18-1,19-18 1,34-35-1,-105 35 1,-71 0 0,-53 53-1,-106 35 1,124 18 0,53 17-1,35 1 1,106 17-1,0-17 1,35 17 0,-88-17 15,-71 17-15,-70-53-1,-53-17 1,52-18-1,-16-36 1,87 1-16,-17-53 0,17-18 31,18 53-15,18 35 0,17 54-1,36 52 1,-36-70-16,35 35 15,54 17 1,-54-35 0,54-35-1,-1-17 1,-34-54 0,-54 54-1,53-72 1,-35 1-1,-53 0 1,0 70 0,-35 18-1,17 53 1,0 88 0,18-70-1,36-1 1,-1-70-1,53-17 1,-17-54 0,-1-17 15,-35 0-15,-35 35-1,0 0 1,-17 88 15,-1-17-31,18 52 16,0 36-1,0-35 1,35-18 0,18-53-1,0-18 1,0-17-16</inkml:trace>
  <inkml:trace contextRef="#ctx0" brushRef="#br1" timeOffset="154811.91">4516 14129 0,'0'-18'0,"0"36"0,0-54 16,-18 1-16,-35 35 31,-18 71-16,54-1 1,-18 36 0,35-18-1,17 18 1,18-106-16,18 18 16,71-18-1,35-71 1,-71 1-1,18-54 1</inkml:trace>
  <inkml:trace contextRef="#ctx0" brushRef="#br1" timeOffset="155245.5">4939 13917 0,'0'-18'0,"0"36"0,0-53 0,0 0 31,-18 52-15,18 36-1,0 88-15,0-123 16,0 88 0,-35 35-1,17-71 1,1 1 0,17-89 15,0 1-31,53-54 15,0-17 1,17-18 0,1 53-1,34 53 17,-16 53-17,-72-35-15,-17 52 16,0 36-1,0-53 1,-17-18 0,-1-35-1,0-70 17,18 52-32,0 0 0</inkml:trace>
  <inkml:trace contextRef="#ctx0" brushRef="#br1" timeOffset="156006.67">5874 14041 0,'0'0'32,"-71"-18"-32,54 18 0,34 0 15,18 0 1,-17 0-16,70-18 15,-52 18-15,52-53 16,18 0 0,-89 1-1,-17 16 1,-53 36 15,36 0-31,-107 18 16,18 70-1,71-17 1,17 17 0,36-35-1,53-18 1,34-35 0,-16-35-1,-72-1 1,-52 36 15,0 0-31,-18 0 16,18 0-16,-71 53 15,70-35-15,-69 70 32,69-17-17,36 52 1,53-52-1,35-18 1,36-53 0,17-36-1,18-69 1,-18-1 0,-18 0-1</inkml:trace>
  <inkml:trace contextRef="#ctx0" brushRef="#br1" timeOffset="156259.66">6703 13847 0,'0'0'16,"0"-53"-16,0 35 0,-18 0 16,-52 18-1,17 89 1,-18 52 0,36-36-1,17-69 1,-17 122-16,35-52 31,0 0-15,35-88-1,18-18 1,88-71 0,-106 54-16</inkml:trace>
  <inkml:trace contextRef="#ctx0" brushRef="#br1" timeOffset="158127.68">6862 14270 0,'17'0'32,"1"0"-17,17-35 1,18-18-1,-35 17 1,-18 19-16,-36 17 31,-17 17-15,-35 36 0,35 53-1,53-35 1,53 17-1,0-88 1,-18 0-16,89-18 16,17-52-1,-53-1 1,-17-17 0,-54 17 15,-17 18-16,0 71 17,0 17-17,0 54 1,0-37 0,0-34-16,0 53 15,0-54 1,0-34 15,18-36-15,0 35-16,17-52 15,-17 17 17,52-18-17,-35 71 1,1 18-1,-1 35-15,-35 17 32,18-17-17,-18-18 1,17-35 0,1 0-1,35-35 1,-36 17-16,54-52 15,0-18 1,-19 35 0,-16 35-1,-19 18 17,-17 35-17,0 36 1,0-53-16,0 17 15,36 35 1,17-52 0,52-18-1,19-18 1,-54-17 0,36-35-1,-88-1 1,-18 36-1,-18-18 1,-17 53 0,0 53-1,17 0 1,18 17 15,0 1-15,35-54-1,36 1 1,35-18 0,-18-53-1,-17 0 1,-54 0 0,1 0-1,-1 18 1,-17 70 15,0-17-31,0 35 16,-35 0-1,35-35 1,18-18 15,17-36 0,36-17-15,-1 0 0,-35 36-1,1 17 1,-36 70 0,0-52-16,0 35 15,17 17 1,1-52-1,53-18 1,-1-18 0,1-17-1,-54 18-15,54-72 32,-18 19-17,-18-89 1,-35 0-1,0 71 1,0 53 0,0 70-1,0 106 1,-18 0 0,1-35-1,-1-18 1,18-52-1,71-19 1,-1-34 0,1-19-1,17-34 17,-53 35-32</inkml:trace>
  <inkml:trace contextRef="#ctx0" brushRef="#br1" timeOffset="158328.48">9419 13882 0,'0'0'0,"18"0"16,17 0-1,-17 0-15,52-18 16,1 1-1,17-36 1,-35 17 0</inkml:trace>
  <inkml:trace contextRef="#ctx0" brushRef="#br1" timeOffset="159027.69">10477 13741 0,'0'0'0,"-35"17"0,-18-17 16,-53 18-1,1 0 1,87-18-1,53-18 1,1 0-16,52 1 16,35-54-1,-17 1 17,-88 17-17,-18 17 1,-36 36-16,1 0 15,17 0-15,-105 36 16,17 52 0,53-18-1,36 19 1,17-36 0,88-36-1,0-17 1,-17 0-1,-54 0 1,-105 0 15,70 0-31,-87 35 16,-1 36 15,18 17-15,70-17-1,36-18 1,105-18 0,-88-35-16,89 0 15,34 0 1,1-53 0,-53 0-1,-53 18-15</inkml:trace>
  <inkml:trace contextRef="#ctx0" brushRef="#br1" timeOffset="159243.7">10848 13864 0,'0'0'0,"0"18"31,0 17-15,35 18 15,36 18-31,-18-19 31,-36-34-15,19 0 0,-19-18-1,1-53 1</inkml:trace>
  <inkml:trace contextRef="#ctx0" brushRef="#br1" timeOffset="159454.25">11165 13882 0,'0'0'0,"0"-35"15,-35 35 1,-35 52 0,-1 1-1,-52 71 1,34-54 15,36-17-15,53-17-1,36-36 1,-19 0-16,36 0 16,-17-18-16,69-17 0</inkml:trace>
  <inkml:trace contextRef="#ctx0" brushRef="#br1" timeOffset="159810.85">11518 13829 0,'0'0'15,"-17"0"17,17 18-32,-18-1 0,0 71 15,1 53 1,-1-17 0,18-71-16,-35 106 31,17-89-31,-17 195 15,17-54 1,-52 54 0,17-36-1,17-141 1,1-35 0,35-88-1,0-35 1,53-107-1,-18 71-15</inkml:trace>
  <inkml:trace contextRef="#ctx0" brushRef="#br1" timeOffset="160127.92">11465 14093 0,'0'-35'0,"0"70"0,0-158 31,0 17-16,36 18 1,16 70 0,-34 18-16,70-17 0,-17 52 31,-1 71-15,-52-18-1,-36 18 1,-17-71-16,-35 0 15,34-17-15,-34 0 16,-18-18 0,52-18-1,36-53 1,0 19 0</inkml:trace>
  <inkml:trace contextRef="#ctx0" brushRef="#br1" timeOffset="160894.26">12771 10689 0,'-18'0'0,"18"18"16,-18-18 0,1 0-16,34 0 31,107 0-16,70 0 1,-35-18 0,-1 18-1,-140 0-15,17 0 16,-17 0 0,-18-35 15</inkml:trace>
  <inkml:trace contextRef="#ctx0" brushRef="#br1" timeOffset="161295.32">13406 10425 0,'-18'-18'0,"36"36"0,-54-54 16,19 19-16,-19-1 16,19 36-1,17 70 1,53 18-1,52-36 1,19-17 0,-36-53-1,36 0 17,-54-53-17,-70 36 1,0-1-16,-35-17 0,-53 35 31,-1 17-15,-34 72-1,0 34 1,70-17 0,35 17-1,53-70 1,53-35-1</inkml:trace>
  <inkml:trace contextRef="#ctx0" brushRef="#br1" timeOffset="162458.38">14340 10795 0,'0'0'0,"18"0"0,158-71 31,-158 54-31,0 17 0,17-35 16,0-36-1,-35 0 1,0-17 15,-53 71-15,36 17-16,-19 17 15,-16 160 1,52-36 0,0 35-1,0 18 1,0-70 0,0-89-16,0 53 15,-18-88 16,0-18-31,-35-34 16,0-19 0,-35-35-1,88 88 1,-35 1-16,35 87 31,18-52-15,34 35-1,37-35 1,69-1 0,-105-17-16,36-17 15,-54-1-15,141-53 16,-52-17 0,-71 18-1,-53-71 1,0 17-1,0 54 1,-18 52 0,18 53-1,-35 89 1,-1 17 0,36 17 15,0-105-31,-17 124 15,17-107-15,-18 124 16,-52 106-16,34 18 31,19-142-15,17-35 0,70-88-1,-52-53-15,88-70 16,17-36-1,1-71 1,-71-70 0,-53 53-1,-142-53 17,37 142-32,-19 52 31,71 17-16,36 36 1,34-52 0,54-1-16</inkml:trace>
  <inkml:trace contextRef="#ctx0" brushRef="#br1" timeOffset="163125.64">16016 10742 0,'-18'0'16,"36"0"-16,-53 0 0,35 18 15,-18-18-15,18 17 16,71-17 15,-36 0-31,71-53 16,35 18 0,-106-35-1,-105 17 1,-36 53-1,-53 17 1,71 36 0,35 53-1,53-18 1,18-70 0,52 35-1,89-36-15,-36-17 16,19 0 15,-107-17-15,-88-18-1,-71 35 1,-17 35 0,71 18-1,-1 35 1,71-18-1,0-52-15,71 35 16,52-53 0,1-18-1,70-52 1,-106 17 0</inkml:trace>
  <inkml:trace contextRef="#ctx0" brushRef="#br1" timeOffset="163375.45">16880 10477 0,'0'0'0,"18"-17"0,-18-1 0,-18 18 31,18 35-31,-53 54 16,18 17-1,-53 88 1,35-106-1,35-18 1,18-52 0,53-18-1,53-35 1</inkml:trace>
  <inkml:trace contextRef="#ctx0" brushRef="#br1" timeOffset="165304.47">16969 10848 0,'-18'0'16,"0"0"-1,18 18-15,0-1 16,71-17 15,-1-17-15,1-19-1,-53 19-15,-1-19 16,-17 1 0,-70 17-1,-1 18 1,-17 53 15,70 18-31,1 17 31,17-70-31,17 52 16,36-52 0,106-18-1,53-18 1,-71-17 0,35-53-1,-141 17 1,-35-17-1,-35 53 1,0 35 0,-18 88-1,35 18 1,18-18 15,0 0-15,0-70-1,0-1 1,0-34 0,36-18-1,-19 35-15,36-89 16,18 19 0,-1-18-1,-17 52 1,-18 36-1,-35 71 1,0 17 0,0-35-1,18 18 1,0-54 15,-1-17-31,36-35 31,0 0-15,35-54 0,18-16-16,-35 52 31,-36 17-15,-35 107 15,0-53-31,0-1 0,-18 36 15,18 18 1,0-1 0,106-17-1,18-53 1,-89 0-16,141 0 31,-52-35-31,-1-36 31,-70-34-15,-53 34 0,-35 0-1,17 71-15,-35 0 16,-35 71 0,71 17-1,17-17 1,35 17-1,53-53 1,-70-35-16,52 0 16,54 0-1,-18-53 1,-36 0 0,-17-52 15,-18 16-31,-35 72 15,18-19 1,-18 54 0,0 53-1,-18 17 1,-17-35 0,35-36-16,-18 19 15,18-19 1,0-52 15,18 17-31,35-35 16,0-17-1,-35 52-15,70-70 16,18 18 15,-18 70-15,-53 70-1,-35 1 1,0 17 0,0-18-1,71-34 1,-1-19 0,-35-17-1,18-35 1,0-53-1,0-18 1,-35 71-16,52-142 16,-34 54-1,-19 70 1,-34 71 15,-36 70-31,-18 53 31,71-106-31,-35 71 16,35 17-16,0-52 31,0-36-15,53-35 0,17 0-1,1-17 1,-53-36-1,-18 0 1</inkml:trace>
  <inkml:trace contextRef="#ctx0" brushRef="#br1" timeOffset="165474.46">20108 10724 0,'-17'0'0,"34"0"31,72 0 0,-1 0-31,35 0 31,-88-17-31,-17 17 0</inkml:trace>
  <inkml:trace contextRef="#ctx0" brushRef="#br1" timeOffset="166126.18">21308 10583 0,'0'-17'15,"0"34"-15,0-52 0,0 53 32,0 35-17,0-36-15,-36 89 16,19-18-1,-36 0 1,53-52 0,-18-19-1,18-34 17,36-36-17,34-35 1,18 17 15,-52 36-31,87-53 0,36 17 31,-53 89-15,-89 35 0,-34 70-1,-72-35 1,37-35-1,-1-18 1,53-17 0,88-53 15,-18 17-15</inkml:trace>
  <inkml:trace contextRef="#ctx0" brushRef="#br1" timeOffset="166511.82">22102 10619 0,'17'-18'16,"-34"36"-16,34-54 0,-34 36 31,-19 0-31,-17 53 16,0 18 0,18 35-1,35-18 1,71-53-1,17-35 1,-18 0 0,19-35-1,-54-36 1,-35-52 0,-18-1-1,-17 54 1,-53 52-1,17 71 17,54 0-17,17 18 1,17-54 0,54-17-1</inkml:trace>
  <inkml:trace contextRef="#ctx0" brushRef="#br1" timeOffset="166810.22">22684 10336 0,'17'-35'0,"-34"70"0,52-105 16,-17 52-16,-18 1 16,17-19-1,-34 107 1,-1-36-16,-17 36 31,17-18-31,-53 141 16,36-71-1,17 1 1,18-36 0,53-71-1,-35-17-15,53 0 16,-1-35-1,-35-18 1</inkml:trace>
  <inkml:trace contextRef="#ctx0" brushRef="#br1" timeOffset="167027.06">22542 10530 0,'0'0'0,"-35"-17"0,18 17 31,34 0-31,107 0 32,-71 0-32,123 0 15,-53 35 1,-34 18 0,-107-18-1,-53 1-15</inkml:trace>
  <inkml:trace contextRef="#ctx0" brushRef="#br1" timeOffset="169926.93">13247 12312 0,'0'0'0,"17"18"0,1-18 16,35 17 15,-35-17-31,52 0 16,18-53-1,36-35 1,-54 0 0,-34-36-1,-36 89-15,0-71 16,-18 36-1,-53 52 1,19 36 0,-19 105-1,0 89 1,-34 52 0,16 1-1,37 35 1,16-71 15,1 53-15,-18-35-1,35-105 1,36-107 0,70-88-1,89-71 1,-1-70-1,-53 18 1,-52-71 0,-71 176-16,0-123 15,-71 0 1,-34 106 0,34 53 15,18 35-31,36 0 15,52-18 17,106-17-17,-18-18 1,36 0 0,-18-17-1,-88 17 1,-53 35-1,-17 18 1,-36 35 0,0 18-1,17 35 1,36 1 0,18-19-1,70-52 16,-17-18-15,17-35 0,0-18-1,-35-36 1,-53 1 0,-35 18-1,-53 34 1,-1 36-1,19 36 1,-1 52 0,71-53-16,-17 53 15,34 18 1,54-35 0,35-71-1,17 0 16,-88 0-31,89-18 16,17-52 0,-35-1-1,-53 18 1,-36-17 0,-17 87 15,-17 1-31,17-1 0,-35 36 15,17 18 1,18 0 0,18-19-1,34-34 1,54-18 15,-18-18-31,36-34 31,-53-19-15,-36 18 0,-35 0-1,0 35 1,0 71 0,0 18-1,0-36 1,35 1-1,36-36 1,17 0 0,-53 0-16,71-18 15,-36-35 1,-34-18 0,-19-17-1,-17 71 16,0 52-15,-35 35-16,0 19 31,35-36-15,0-18 0,17-35 15,54-35-16,17-18 1,-52 35 0,-1-17-16,35 17 15,-34 18 1,-36 53 15,17 0-31,19 0 31,69 0-31,72-36 32,-18 1-17,35-36 1,-106-17 0,-35-53-1,-36-36 1,-17 54-1,-53 35 1,-17 35 0,35 0-16,-89 88 15,54-18 1,34 19 0,36-19-1,36-52 16,87-18-15,0-36-16,-52-16 31,35-54-15,-53-35 0,-18-71-1,-35 88 1,0 89-16,0 0 15,-53 123 1,35 36 0,18 70-1,0-71 1,0 18 0,0-53-1,36-88 16,34-17-15</inkml:trace>
  <inkml:trace contextRef="#ctx0" brushRef="#br1" timeOffset="170793.63">18362 12524 0,'-18'0'0,"36"0"0,-36-18 15,-52 0 1,52 1-16,1-1 0,-1 0 16,18-35-1,35-17 1,-17 52-16,52-35 15,54 18 1,-54 35 0,-17 53-1,-53 53 1,-17-36 0,-1-34-16,-17 34 15,35-34 1,17-36-1,72-18 1,-19-17 15,36-54-15,-88 72-16,35-71 16,-18-18-1,-35 53 1,0 141 15,-18-53-31,1 36 16,17-18-16,-18 106 15,0-18 1,1 70 0,-19-17-1,19-88 1,-1-71-1,-52 36-15,-36-53 32,18-18-17,-18-71 1,35-17 0,54-36-1,69-52 1,-16 141-16,34-53 15</inkml:trace>
  <inkml:trace contextRef="#ctx0" brushRef="#br1" timeOffset="171657.45">19456 12188 0,'0'0'0,"0"-17"15,-18 17 1,-53 0-1,1 53 1,35 17 0,-1 18-16,36 1 31,0-72-31,53 1 16,35 0-1,1-18 1,17-53-1,-36-18 1,-70-35 0,-35 0-1,-53 54 1,-36 52 15,18 70-15,71 18-1,35 36 1,0-107-16,35 36 16,53-17-1,54-36 1,-37 0 0,37-53-1,-72-18 1,-35 36-16,18-89 15,-35 54 1,-18 35 0,0 87-1,0 1 1,-18 53 0,18-88-16,0 35 31,18-36-16,52-17 1,-17 0 0,18-53-1,0-17 1,-54-54 0,1 54-1,-18 123 16,0-36-31,0 36 16,-18 53 0,18-35-1,0-36 1,35-35 15,-17 0-15,17 0-16</inkml:trace>
  <inkml:trace contextRef="#ctx0" brushRef="#br1" timeOffset="172526.31">21167 12224 0,'0'0'0,"17"0"0,71 0 16,-52 0-16,34-18 16,-34 18-16,34-35 15,-70-36 16,0 18-15,-88 36 0,-36 17-1,36 53 1,-18 35 0,89-35-1,17-18 1,17 0-1,72-35 1,16-17 0,-87 17-16,53-36 15,-18-34 1,-36 35 0,19-1 15,-36 19-16,0 34 1,0 1-16,-53 88 0,0 17 31,17 71-15,1 18 0,17-36-1,1 36 1,-1-36-1,-17-52 1,-18-54 0,18-52-1,-18-18 1,-18-53 15,54 35-31,-36-70 16,0-70-16,53-72 31,35 54-15,71-18-1,35 35 1,18 53 0,17 36-1,-141 52-15</inkml:trace>
  <inkml:trace contextRef="#ctx0" brushRef="#br1" timeOffset="173159.65">21855 12224 0,'17'0'32,"1"0"-17,17-18-15,-17 0 16,17 1-16,36-54 15,-18 1 17,-53-18-17,0 52 1,-53 1 0,-18 53-1,18 35 1,0 52-1,53 1 1,35-35 0,54-54-1,-1-17 1,53-35 0,-106 17-1,71-34-15,18-90 31,-72 37-15,1-19 0,-35 18-1,-18 71 1,-53 88 15,53-18-31,-18-17 0,-34 105 16,34-17-1,0 35 1,18-35 0,0-88-16,18-18 15,-18 17-15,70-17 16,-17-17 0,36-54 15,-54 36-31</inkml:trace>
  <inkml:trace contextRef="#ctx0" brushRef="#br1" timeOffset="173358.08">22419 11906 0,'18'0'15,"-1"-17"-15,19 17 16,-1-18-16,141 18 15,1 0 1,17 0 0,-106 0-1,-71 0 1</inkml:trace>
  <inkml:trace contextRef="#ctx0" brushRef="#br1" timeOffset="175223.51">14975 13758 0,'18'0'0,"-36"0"0,54 0 0,122-88 32,-122 70-32,-19-17 15,19 18-15,17-72 16,-53 72 15,-71 17-15,-52 53-16,34 17 31,36 36-31,36-88 16,17 52-1,0-17 1,53-53-1,53 0 1,-36-17 0,-17-1-1,-53 0 1,-71 18 15,-17 36-31,-18 52 31,53 18-15,53-18 0,0-71-16,36 54 15,34-53 1,71-18 0,53-36-1,-70-17 1,17-52-1,-123 34 1,-18-17 0,0 70-1,-36 18 1,1 71 0,35-1-1,-18 18 16,1-70-15,17 0 0,0-36 15,0 0-31,17-52 16,36 17-1,18-35 1,-18 35-1,-18 35 1,0 54 0,-35-19-16,18 54 15,-18 17 1,0-18 0,0-34-1,35-36 32,-17-18-47,0 0 0,-1 1 16,71-71-1,1-18 1,-1 35 0,-18 36-1,-70 53 1,0 87-1,0-16 1,0-1 0,18-35-1,35-36 1,35-17 0,18-17-1,0-36 16,-53-18-15,0-35-16,-18 18 31,-35 106 1,-18 52-17,-17 54 1,-36 35-1,19 17 1,34-123-16,-35 141 16,18 71-1,-1-36 1,36-53 0,0-105-1,-17-36 1,17-53 15,17-52-31,54-142 31,-36 36-31</inkml:trace>
  <inkml:trace contextRef="#ctx0" brushRef="#br1" timeOffset="175542.83">16669 14270 0,'0'-88'16,"0"176"-16,0-212 0,0 71 15,0 36-15,17-71 16,36 35 0,53 17-1,0 36 1,53 18 0,-89 70-1,-105-17 1,-88-1-1,-1-52 1,-17 0 15,70-18-15,89-53 15,0 35-31,-1 0 0,36-34 16,88-54-1</inkml:trace>
  <inkml:trace contextRef="#ctx0" brushRef="#br1" timeOffset="176319.72">17357 13635 0,'0'0'0,"35"-35"15,0 17-15,18-70 16,-35 70 0,-54 89 30,19 34-30,-18 72 0,35-142-16,-36 71 15,36 0 1,18-53 0,52-53-1,54 0 1,-1-36-1,-34-16 1,-36-19 0,-53 53-1,0 36 17,0 0-32,-18 17 31,18 35-16,0-52 1,70-18 0,1 0-16,17-18 31,-17-34-15,-18-1-1,-53 17 1,0 54 15,0 53-15,-18-36-16,-35 35 15,-17 107 1,17-18 0,-18 105-1,36 1 1,35-36-1,0 18 17,0-88-17,0-142-15,0 36 16,0-88 15,0 17-31,0-35 16,0-105-1,17-160 1,-17 177-16</inkml:trace>
  <inkml:trace contextRef="#ctx0" brushRef="#br1" timeOffset="176551.51">17498 13829 0,'0'0'0,"-18"-18"15,18-52 1,0 34 0,88 1-1,53 17 1,-35 1 0,-70 17-16,69 0 15,-52 35 1,18-17-1,-54-18-15</inkml:trace>
  <inkml:trace contextRef="#ctx0" brushRef="#br1" timeOffset="177408.77">19703 13776 0,'17'-18'0,"-34"36"0,34-71 0,1 35 15,0-52 1,17-36-1,-35 71 1,0 52 0,-18 107-1,-52 17 1,-36 35 0,0-52-1,71-89 1,-89 71-16,-70-18 15,124-88 1,-1-18 0,53-34 15,18-54-15,18-53-1,70 0 1,-17 36-1,-18 87 1,-18 89 0,-17 18-1,-1-36-15,19 53 16,16 36 15,19-36-31,17-35 16,-17-35 15,70-18-15,-106-18-16,53-35 15,18-35 1,-71 35 0,-17 18-1,-36 70 16,1-17-31,-18 35 16,35-18 0,0 0-1,-18-35 1,18 18 0,0-54 30,0 19-46</inkml:trace>
  <inkml:trace contextRef="#ctx0" brushRef="#br1" timeOffset="177593.96">20161 13705 0,'0'0'0,"0"18"62,0 0-30,0-1-32,18-17 15,0 18-15</inkml:trace>
  <inkml:trace contextRef="#ctx0" brushRef="#br1" timeOffset="178059.02">20602 13776 0,'0'0'0,"18"-18"16,-18 1-16,-18 17 31,1 0-31,-72 35 16,19 0-1,52-17-15,-35 17 16,36 0-1,17-17-15,17 17 16,36-17 0,18 17-1,-1 18 1,-34-35 0,-36 35-1,-36-36 16,-70 1-15,-17-18-16,35 0 31,0-18-15,52 1 0,36-36-1,18 35 1,70-35-1,-17 36-15</inkml:trace>
  <inkml:trace contextRef="#ctx0" brushRef="#br1" timeOffset="178406.18">21078 13617 0,'0'-17'0,"0"-1"0,0 53 0,0-88 31,0 36-15,-17 17-1,17 17-15,-35 54 0,-1 52 16,19-17 15,17 18-15,-18-36-1,18-53 1,0-17-16,35-1 16,1-17-1,34 0 1,-35-35 0,36-18-1,-53 18 1</inkml:trace>
  <inkml:trace contextRef="#ctx0" brushRef="#br1" timeOffset="178626.37">20955 13847 0,'0'0'0,"18"0"31,-1 0-16,19 0-15,34 0 16,1 0 0,-18 0-1,-36 0-15,18 0 16,-17 0-16,53-18 16</inkml:trace>
  <inkml:trace contextRef="#ctx0" brushRef="#br1" timeOffset="178850.13">21872 14111 0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7T02:29:29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7091 1270 0,'0'-18'125,"0"1"-110,0-1 1</inkml:trace>
  <inkml:trace contextRef="#ctx0" brushRef="#br0" timeOffset="617.61">7161 582 0,'-17'0'15,"17"18"32,0-1-31,0 1-16,0 0 0,0 52 15,0 18 1,0 53 0,0-17-1,0-18 17,0-71-32,0 53 0,0-52 0,-18 16 31,18 19-16,0-53-15,0-1 32,0-34 15,0-36-32,0 0 1,0 35-16</inkml:trace>
  <inkml:trace contextRef="#ctx0" brushRef="#br0" timeOffset="1099.88">7161 758 0,'0'0'0,"0"-35"16,0 0-1,71 0 1,-18-1 0,17 19-1,-52 17-15,53-18 16,52 36-1,1 52 1,-54 36 0,-17 53-1,-35-18 1,-18 18 0,-53-36 15,0-35-16,18-52 1,35-19 0,-18-17-1,0 0 17,-17-53-17,35 36-15</inkml:trace>
  <inkml:trace contextRef="#ctx0" brushRef="#br0" timeOffset="1395.12">7250 1252 0,'17'-17'31,"1"17"-31,-1-18 0,19 18 16,-1-18-16,71 1 15,17-18 1,-17 35 0,-18-36-1,-52 36 1,-19 0-16,1 0 15,0 0 1,-1-17-16</inkml:trace>
  <inkml:trace contextRef="#ctx0" brushRef="#br0" timeOffset="1934.33">8520 935 0,'0'0'0,"17"-53"32,-34 53-17,-19 0 1,-34 18 0,34 52 15,-16 36-16,34-35 1,0-36-16,1 71 16,17-36-16,0 1 31,53-36-15,17 0-1,-17-35 1,-35 0-16,105-17 15,-35-19 1,36-17 0,-54 1-1,19-54 1</inkml:trace>
  <inkml:trace contextRef="#ctx0" brushRef="#br0" timeOffset="3648.39">9102 653 0,'0'0'15,"0"-18"1,-18 18 15,18 18-31,-35 52 16,17 1-1,0 70 1,1-35 0,17-71-16,-18 71 15,18 0 1,0-53 0,0 17 15,35-52-31,-17-1 31,0-17-31,35 0 16,0-35-1,17-18 1,-17 0 0,18-35-1,-18 18 1,-18-1-1,-18 36 1,-17 52 31,-17 36-31,17-35-16,-18 35 15,1 17 16,17-17-15,0 0 0,0-35-1,0-1 1,17 1 0,71-18-1,-35-18 1,35-34-1,-17-1 1,35-18 0,-36-17-1,-52 17 1,-18 36 0,0 0 15,0 52 0,0 1-31,-35 35 16,-1 53-16,19-36 31,17 1-15,0-18-1,53-18 1,-36-35-16,54 0 15,0 0 1,-19 0 0,1-53-1,-53 0 1,0-35 15,-35 18-31,-35 34 31,17 36-15,17-17 0,36-19 15,18 19-31,35-19 16,35 1-1,0 0 1,18 0-1,-53 35 1,0 17 0,-35 36-1,-18 53 1,0-35 15,0 17-15,0-35-1,0 0 1,0-36 0,0 1-16,-18-1 15,18-34 32,0-18-31,0-18-1,0 35-15,35-70 16,18 0 0,53-18-1,-18 35 1,71 36 15,-124 35-31,53 18 16,-35 70-1,-53 0 1,0 35 0,-17-52-1,-19 0 1,36-54-16,-17 1 16,-1-1-1,18-52 16,0 0-15,0 17 0,0-17-16</inkml:trace>
  <inkml:trace contextRef="#ctx0" brushRef="#br0" timeOffset="4399.87">11889 829 0,'0'0'15,"-18"-18"17,0 18-32,1 0 0,-1 0 0,-35 0 31,35 0-31,-52 71 15,35-18 1,17 0 0,18-18-16,0-17 31,35-1-15,18-17-1,35 0 1,-17 0-1,0 18 1,-19 0 0,-34-1-1,-18 1-15,0 17 16,0 0 15,-53 18-15,0-17-1,-17-19 1,-1 1 0,53-18-16,-52 18 15,35-18 1,-18 0 0,17 0-1,19 0 1,17-18-1,-53-35 1,35 35-16</inkml:trace>
  <inkml:trace contextRef="#ctx0" brushRef="#br0" timeOffset="4905.39">9895 547 0,'0'0'0,"0"17"109,-17-17-93,-1 0-16</inkml:trace>
  <inkml:trace contextRef="#ctx0" brushRef="#br0" timeOffset="5265.16">9207 864 0,'18'0'32,"0"0"-32,-1 0 0,19-17 15,-19 17-15,54-18 16,35 0 0,-36 18-1,1-17 16,-54 17-15,1 0-16</inkml:trace>
  <inkml:trace contextRef="#ctx0" brushRef="#br0" timeOffset="6098.06">13282 459 0,'0'0'0,"18"0"16,-18-18 0,0 0-16,-18 18 31,0 0-31,-34 0 15,-1 0 1,17 0-16,-52 53 16,35-17-1,-17 52 1,34-35 0,36 0 15,0-1-31,53-16 31,18-36-15,17 0-1,-17 0 1,34-18 0,-34-17-1,-36 35-15</inkml:trace>
  <inkml:trace contextRef="#ctx0" brushRef="#br0" timeOffset="7032.54">13529 159 0,'0'-18'0,"0"36"0,-18-36 16,-35-17-1,36 35-15,-36 0 16,-35-18 0,17 18-1,-52 35 1,34 1-1,54-19-15,-71 54 16,53-1 0,-35 36-1,71-35 1,-36 17 15,35-17-31,0 17 31,18 0-15,0-17-16,18-1 31,17-35-15,18 18 0,35-17-1,18-19 1,-35-17-1,70 0 1,-53 0 0,36-17-1,-36-19 1,0-17 15,-53 18-15,36-53-16,-54 17 31,19-17-15,-1 18-1,-35-1 1,0 18 0,0-35-1,0 17 1,-53-17-1,53 71-15,-35-36 16,17 35-16,-52-53 16,-1 19-1,1 34 1,-36 18 0,53-18 15,0 18-31,18 18 31,-1 17-15,-34 0-1</inkml:trace>
  <inkml:trace contextRef="#ctx0" brushRef="#br0" timeOffset="18557.03">7091 2152 0,'17'0'187,"1"0"-171</inkml:trace>
  <inkml:trace contextRef="#ctx0" brushRef="#br0" timeOffset="19848.73">7161 2134 0,'-17'0'16,"-1"0"-16,0 0 15,1 0-15,-36 0 31,35 0-31,-35 0 0,-52 0 32,34 0-32,-35 0 31,18 0-15,17 0-1,36 0 1,17 0 15,36 0 16,0 0-47,52 0 16,1 0-1,17 0 1,-53 0-1,18 0 1,-17 0-16,69 0 16,1 0-1,0 0 1,-18 0-16,36 0 31,-18 0-15,88 0-1,-18 0 1,-70 0 0,35 0-1,-53 0 1,18 0 0,-18 0-1,18 0 16,-36 0-15,54 0 0,-1 0-1,-34-17 1,34 17 0,-88 0-16,54 0 15,16 0 1,-16-18-1,16 18 1,-16 0 0,52 0-1,-88 0-15,70-18 16,71 18 0,18-17-1,-53 17 1,52 0-1,-34-18 17,-124 18-32,193 0 15,-69 0 1,52 0 0,0 0-1,-52-18 1,-107 18-16,89-17 15,35 17 1,-17-18 0,-54 1-1,36-1 1,-36 0 0,1 1-1,-107 17-15,36 0 31,-17 0-31,-19 0 47,-17-18-31,18 18 0,-36 0 15</inkml:trace>
  <inkml:trace contextRef="#ctx0" brushRef="#br0" timeOffset="34581.26">635 3739 0,'18'0'15</inkml:trace>
  <inkml:trace contextRef="#ctx0" brushRef="#br0" timeOffset="35605.3">635 3828 0,'0'0'0,"-18"0"0,18-18 93,0 0-77,0 1 0,18-1-16,-18 0 0,18-17 15,-1 0 1,-17-18 0,0 35-1,0 36 16,0 0-15,18 52 0,-18-17 15,0 35-15,0 0-1,0-17 1,18 17-1,-18-17 1,0-18 0,0-36-1,0 1-15,0 0 16,0-1 0,0 1 15,-53-18-16,35 0 1,-17 18-16,17-18 16,-88 17-16,18-17 31,17 0-15,1 0-1,52 0 1,1 0-1,87 0 17,-52 0-32,70 0 15,0 0 1,18 0 0,0 0-1,-53 0 1,-18 0-1,-17 0 17,-36-17 46</inkml:trace>
  <inkml:trace contextRef="#ctx0" brushRef="#br0" timeOffset="36054">1005 4004 0,'18'0'0,"0"0"15,-1 0 1,1-18 15,-18 1-15,0-1-1,-18 18 17,1 0-17,17 18-15,-18-1 16,18 1-1,0-36 48,0 1-63</inkml:trace>
  <inkml:trace contextRef="#ctx0" brushRef="#br0" timeOffset="53332.65">2117 3775 0,'0'-18'16,"-18"18"-1,0 0 1,18-18-16,-17-17 31,17 18-15,0-1-16,0 0 15,53 1 1,17 17 0,36 0-1,-35 70 1,-18 18 0,-36 1-1,-17-54-15,0 71 16,-53-18-1,53-53 1,-35-17 0,17-18 15,18-18-31,-17-17 16,17 17-16,-18-88 15,18 18 1,71 0-1,-1 35 1,18 0 0,18 53-1,18 18 1,-54 52 0,-35 1-1,-35 17 1,0-17-1,0-18 1,0-36-16,-35 1 31,18-18-15,-19-18-16,36-35 31,0-17-15,18-1-1,-18 54-15,70-54 16,54 0 0,-36 54-1,0 17 1,-35 53 0,-35 35-1,-36 35 1,-17-17-1,-18 0 1,35-53 0,1-35 15,17-71-15,0 35-1</inkml:trace>
  <inkml:trace contextRef="#ctx0" brushRef="#br0" timeOffset="54859.03">3775 3722 0,'0'0'16,"0"-18"-16,-18 18 15,-52 0 1,-1 0-1,53 0-15,-70 35 16,0 36 0,35 0 15,0 70-31,53-36 31,0 1-15,35-53-1,89-35 1,-18-18 0,17-71-1,-17 1 1,-53-71 0,-35 52-1,-18 54-15,-36-53 16,1 70-16,-36-35 15,-70 36 1,35 17 0,18 53 15,0 35-15,53 35-1,35 18 1,17-52-16,54-1 31,17-53-15,53-35-1,-35 0 1,-53 0-16,53-35 16,17-53-1,-52-1 1,-1-34-1,-34 0 1,-19 70 0,-17 35 15,0 36 0,0 35-15,-17-18-16,-1 0 15,0 106 1,18-88 0,0 18-1,18-54 1,53 1 0,-1-18-1,36-71 1,-35 1-1,-36-36 1,-17 35 0,-18 19 15,0 34-31,0 53 47,0 53-47,0-17 31,0 17-15,0 0-1,0-70-15,17 17 16,54-17 0,17-18-1,35-18 1,1-35-1,-1-53 1,-87 71-16,34-71 16,-35 1 15,-35 52-31,-52 53 47,-1 35-32,35-17-15,0 52 16,18 1 0,18 17-1,17-35 1,18 0 0,-35-18-1,-18 0 1,-71 1 15,36-36-15,0 17 15,35-34-15,0-1-1,17-17 1,19-1-16</inkml:trace>
  <inkml:trace contextRef="#ctx0" brushRef="#br0" timeOffset="55271.46">5415 4092 0,'0'-17'0,"0"34"0,35-34 16,-17 17-16,35-36 15,18-17 1,17 0 0,-71 36-1,1-18-15,-18-1 32,-35 19-17,-36 17 1,1 35-16,-19 71 15,54-18 1,17 18 15,18-36-15,36-17 0,17-35-1,35-18 1,-70 0-16,34-35 15,37-18 1,-36 17 0</inkml:trace>
  <inkml:trace contextRef="#ctx0" brushRef="#br0" timeOffset="55825.43">6350 3598 0,'0'0'0,"0"-35"16,0 53 0,0-1-1,0 54 1,-18 35 0,18-71-16,-17 36 15,-19 123 1,36-106-1,-17-35 1,17-36 0,35-34-1,0-36 1,18-35 0</inkml:trace>
  <inkml:trace contextRef="#ctx0" brushRef="#br0" timeOffset="56076.07">6791 3492 0,'0'0'0,"18"-17"0,-18-1 15,0 36 1,-18 88 0,-17 0-1,-18 52 1,0-34-1,18 34 1,35-87 0,0-53 15,0-54-15</inkml:trace>
  <inkml:trace contextRef="#ctx0" brushRef="#br0" timeOffset="56709.74">6227 3951 0,'-18'0'0,"36"0"16,-18 0 15,17 0-31,54-18 16,158-34-1,-53 16 1,36 1 0,-124 17-1,-35 18 17,-70 0-17,-1 18 1,0 0-16,-17 17 15,-18 71 1,35-36 0,18 36-1,36-53 1,52-35 0,35-18-1,-34-53 1,34-35-1,-52 17 1,-36-35 0,-35 71-16,-18-36 31,-70 18-31,0 53 31,-18 18-15,18 35-1,70-35-15,-70 87 0,70-16 32,18-19-17,0-35 1,89-17 0,-1-53-1</inkml:trace>
  <inkml:trace contextRef="#ctx0" brushRef="#br0" timeOffset="57145.67">7691 3792 0,'17'0'0,"-34"0"16,34-17-16,18 17 15,1 0 1,-1 17-1,-17 19 1,35 52 0,-36-18-1,-17 19 1,0-37 0,18-52-1,-1 0 1,1-17-1,0-36 1,52-35 0,-70 70-16,53-52 31,18-19-15,-18 36-16,-18 36 31,-17 17-16,17 0 17</inkml:trace>
  <inkml:trace contextRef="#ctx0" brushRef="#br0" timeOffset="57521.07">8396 3898 0,'18'0'0,"-1"0"16,1 0-16,0 0 16,17-17-16,18-19 15,35-34 1,-70 52 0,-1 0-1,-17 1-15,0-1 16,-53 18-16,-52 53 31,34 35-15,18-17-1,35 35 1,18-36 0,53-35-1,18-35 1,88 0-1,-53-17 1,-71-1-16</inkml:trace>
  <inkml:trace contextRef="#ctx0" brushRef="#br0" timeOffset="57960.77">8978 3828 0,'0'0'0,"0"-18"16,0-17-1,0-1 1,88 19 0,-35 17-1,53 0 1,-53 35 0,18 36-1,-54 17 1,-17 18-1,0-53 1,-17-18 0,-19-35-1,19 0 17,17-35-17,0-54 1,70-16-1,-17 34 1,53 0 0,-35 36-1,-1 35 1,-88 88 15</inkml:trace>
  <inkml:trace contextRef="#ctx0" brushRef="#br0" timeOffset="59041.44">917 5715 0,'-17'0'0,"-1"-35"31,18 17-31,0 0 15,0-17 1,0 18-16,18-19 16,34 19-1,1 17 1,0 70 0,-35 36-1,-18 53 1,-18-106-16,-52 70 15,-36-35 1,0 1 0,18-72-1,17-17 17,1-35-17,70 0-15,0-36 0,0-17 31,35-18-15,36 71 0,34 70-1,-34 18 1,-18 70 0,-18-34-1,0-19 1,-17-35-1,17-17 1,-17-18 0,17-18-1</inkml:trace>
  <inkml:trace contextRef="#ctx0" brushRef="#br0" timeOffset="59225.38">1517 5944 0,'0'18'63</inkml:trace>
  <inkml:trace contextRef="#ctx0" brushRef="#br0" timeOffset="59674.66">2417 5345 0,'0'0'0,"17"0"0,1 0 16,-1 52-1,-17 72 1,18 17 0,-18-17 15,0 34-16,-18-122-15,18 16 16,0 1 0</inkml:trace>
  <inkml:trace contextRef="#ctx0" brushRef="#br0" timeOffset="60393.35">2328 5609 0,'-17'-17'0,"34"34"0,-34-70 16,-1 36-16,18-36 0,0-18 15,35 1 17,89-1-32,70 71 31,-35 35-31,-71 36 31,-71 52-15,-70-17-1,-141 35 1,-17-35 0,87-88-1,71-18 1,36-36-1,34-34 1,36 52 0,53 18 15,0 53-31,-35 18 31,17 35-15,-53-36-1,36-17 1,-1-35 0,1-18-1,-1-36 1,1-34 0,-54-1-1,1 1 1,0 17-1,-18 106 17,0-36-32,0 19 31,0 34-15,-18-52-16,18 17 31,0-70 0,0 17-31</inkml:trace>
  <inkml:trace contextRef="#ctx0" brushRef="#br0" timeOffset="60572.98">3246 5627 0,'0'-18'0,"0"36"0,0-53 15,-18 17 1,0 18-16,1 0 15,-1 0 1,18 18 0,18 17-1,35 0 1,-36-35 0</inkml:trace>
  <inkml:trace contextRef="#ctx0" brushRef="#br0" timeOffset="61342.24">3863 5856 0,'0'0'16,"18"-18"-16,-1 18 0,18-35 16,1 0-1,-19-18 1,-34 18-1,-36 35 1,-53 35 0,18 18-1,0 35 17,70-53-32,0 1 15,18-1 1,0-17-16,53-18 0,53-18 31,-18-17-15,0-36-1,-35 18 1,-17 0 0,-36 36-1,0 34 1,0 36-1,0 35 1,0 53 0,17 1-1,-17-89 1,36 211-16,-36-35 31,0 124-15,-18-88-1,-70 17 1,-18-88 0,71-176-16,-89 52 15,-70-52 1,18-36 0,-54-105-1,54-89 1,88 0-1,53-70 1,70 141 0,71-18-1,0 36 1,88-54 15,-36 54-15</inkml:trace>
  <inkml:trace contextRef="#ctx0" brushRef="#br0" timeOffset="62102.29">4410 5503 0,'-18'18'0,"18"0"16,-18 17-16,-17 53 16,35-53-16,0 71 15,0-71 1,-35 36 0,17 0-16,1-36 31,-1-35-16,18-71 17,0 54-32,35-36 15,36-35 1,17 35 0,18 0-1,-36 35 1,1 71-1,-71-35-15,18 52 16,-18 36 0,0-53 15,17 0-31,18-53 16,18 0 15,36-35-16,-1-71 1,-18 18 0,1-89-1,-53 36 1,-18 70 0,0 107 15,-18-1-16,0 71-15,-17 17 16,17 18 0,18-70-1,0-53 1,0 17-16,18-35 31,35-18-15,-35-35-16</inkml:trace>
  <inkml:trace contextRef="#ctx0" brushRef="#br0" timeOffset="62308.96">4921 5697 0,'0'0'15,"18"0"16,0 0-31,34-17 16,-34-1-16,70 0 16,-35 1-1,-18-1 1</inkml:trace>
  <inkml:trace contextRef="#ctx0" brushRef="#br0" timeOffset="63274.51">5962 5574 0,'18'-18'0,"-36"36"0,53-36 16,36-70 15,-71 70-31,0-17 15,-18 0 1,-35 35 0,-35 53-1,-18 53 1,53-1 0,36 37-1,17-19 1,53-70-1,-36-35-15,89-18 16,0 0 0,35-53-1,-53-36 1,36-34 15,-54 0-15,-52 70-16,35-89 15,-18 72 1,-35 17 0,-53 141 15,35-53-31,1 18 16,17 0-16,-53 106 15,35-35 1,18-19-1,0-69 1,53-36 0,18 0-1,-54-18 1,89-53-16,-18 1 16,-17-36 15,-36 53-16,-35 106 17,-17 18-17,-1-54-15,18 1 0,-18 52 16,18-34 0,18-19-1,35-17 1,0-17-1,-36-1-15,19-17 16,-1-18 0</inkml:trace>
  <inkml:trace contextRef="#ctx0" brushRef="#br0" timeOffset="63441.45">7020 5433 0,'0'-18'0,"-35"18"31,17 0-15,1 0 0,17 18-1,17-1 1,36 1 0</inkml:trace>
  <inkml:trace contextRef="#ctx0" brushRef="#br0" timeOffset="63740.65">7444 5397 0,'0'0'0,"-53"0"32,35 36-32,-35 34 31,35 19-16,18 52 1,0-53 0,0-71-16,36 54 15,52-53 1,0-18 0,53-71-1,-53 1 1,-17-1-16</inkml:trace>
  <inkml:trace contextRef="#ctx0" brushRef="#br0" timeOffset="64473.92">7973 5274 0,'0'-18'0,"0"36"0,0-53 0,0 52 47,-36 36-31,19-17-16,-18 87 15,17-17 1,0 17-16,1-34 31,17-37-15,0-34 0,0-88 15,35-1-16,35-52 1,19 52 0,-1 0-1,-70 71-15,34 0 16,-34 0 0,-18 53 15,-53-17-16,-17-1 1,17-17-16,35-18 16,0 0-1,1 0 1,-1-18 0,18 0-1,0 54 16,0 34-15,0-52-16,18 88 16,35-36-1,35-17 1,0-35 15,0-18-15,0-36-16,-52-17 31,17-52-15,-18 52-1,-17-18 1,-18 54 0,0-1-1,-36 18 1</inkml:trace>
  <inkml:trace contextRef="#ctx0" brushRef="#br0" timeOffset="65526.29">988 8008 0,'0'0'0,"0"-18"0,-18 1 15,18-54 17,18 71-32,17-35 31,36 35-16,-1 18 1,-52-18-16,-18 70 16,0 18-1,-106 18 1,18-35 0,17-1-1,54-70 1,-1 0-1,18-35 1,18 17-16,34-35 16,19 53-1,0 0 17,52 71-32,-70 0 31,-53-36-31,0 53 15,-106-17 1,18-19 0,-36-34-1,36-18 1,-18-18 0,71-17-1,18 0 1,17 17-1,35 1 1,35-1 0</inkml:trace>
  <inkml:trace contextRef="#ctx0" brushRef="#br0" timeOffset="65716.22">1693 8326 0,'0'0'16,"18"0"31,-18-18-32,18 18-15</inkml:trace>
  <inkml:trace contextRef="#ctx0" brushRef="#br0" timeOffset="67603.35">2840 7920 0,'0'0'0,"0"-18"0,-18 36 32,18-1-32,-70 107 15,52-89 1,-17 53-16,17-35 16,-70 106-16,17-53 31,-17-36-16,71-70 1,-1 0 0,18-17-16,0-107 31,0 36-15,53-53-1,-18 88 1,18 36-1,-35 34-15,35 36 16,-1 71 0,-16-36-1,52 0 1,-35-35 15,53-18-15,-36-35-16,36-53 15,-35 0 17,17-53-17,-53 1 1,-35-89 0,-35 70-1,17 89-15,-88-71 16,18 88-1,-18 54 1,18 52 0,53 106-1,35-141 1,0 53-16,17 70 16,54-123 15,53-35-16,17-36 1,-18-35 0,-88 35-16,71-35 15,0-35 1,-53 35 0,-35 18-1,-1 35 1,-17 35-1,-17-17-15,-19 35 16,36-35-16,0 52 16,0 18-1,18-52 1,53-1 15,52-35-15,-35-35-16,53-36 31,-88 0-15,-35-34-1,-18-1 1,-88 0 0,-36 88-1,1 71 1,35 53-1,52 0 1,19 35 0,52-70-1,71-19 1,-71-52 0,53 0-16,53 0 31,0-52-16,-70-1 1,35-53 0,-71 18-1,-35 70-15,18-88 16,-1 71 0,-17 53 15,0-1-31,-17 54 15,-1 35 1,18-1 0,0-52-1,35-35 1,36-18 15,35-18-15,-36-35-1,-52 36-15,88-71 16,-53-1 0,-53-16-1,0 69 1,0 89 15,-18 35-15,0-52-16,18-19 15,0 71-15,0-35 16,53 0 0,18-53-1,-53 0-15,52 0 16,-35 0-16,54-70 16,-19-18 15,-35 17-31</inkml:trace>
  <inkml:trace contextRef="#ctx0" brushRef="#br0" timeOffset="68124.86">5345 7743 0,'0'18'16,"0"17"0,-18 36-1,-17 105 1,17-52-1,18-1 1,0-105-16,0 52 16,-18-52-1,18-36 32,0-52-31,0 52-16,0-52 0,36-36 31,52 18-15,0 70-16,36 0 31,-54 54-15,-17 52-1,-53 18 1,-106-18-1,-17-18 1,17-52 0,18 0-1,35-18 1,17 0 15,36-36-15,0 1-1,36 18-15</inkml:trace>
  <inkml:trace contextRef="#ctx0" brushRef="#br0" timeOffset="68425.85">6032 7655 0,'-17'0'0,"34"0"0,-52 0 0,18 18 16,-19 52 0,19-52-16,-1 88 15,0 53 1,1-36 0,-1 1 15,18-71-16,18-53-15,52-36 32,-17-17-32,18 0 31</inkml:trace>
  <inkml:trace contextRef="#ctx0" brushRef="#br0" timeOffset="68792.38">6121 8043 0,'0'18'16,"17"-18"0,1 18-16,17-18 15,-17 0-15,35-18 16,17-35 15,-52-18-15,0 1-1,-18 52 1,-71 18 0,18 36-1,36-19-15,-54 89 16,53 35 0,18-70-1,36-18 1,17-36-1,35-17 1,-71 0-16,72-53 16,-37-17-1</inkml:trace>
  <inkml:trace contextRef="#ctx0" brushRef="#br0" timeOffset="69774.22">7355 7814 0,'18'-18'0,"-36"36"16,36-53-16,0 17 0,-18-52 31,-18 70-31,-35 0 16,-17 17-1,-36 107 1,88-19 0,0 72-1,18-36 1,53-88-1,53-35 1,-71-18-16,89-18 16,70-88-1,-53 18 1,18-53 15,-71-36-15,-53 72-1,-35-1 1,0 88-16,0 0 16,-35 18-1,-36 89 1,19-1 0,-19 71-1,53-124-15,-17 88 16,35 1-1,0-71 1,88-53 0,18 0-1,-18-53 1,-52 18 0,69-54-16,-52 19 15,-35 34 1,-18 54 15,-18 35-15,-17 35-1,17-70-15,1 35 16,17-18 0,0-17-1,53-18 1,17-36-1,-34-16 1,-1-1 0</inkml:trace>
  <inkml:trace contextRef="#ctx0" brushRef="#br0" timeOffset="69924.88">8414 7761 0,'0'0'0,"-18"0"16,-17 0 15,35 18 0</inkml:trace>
  <inkml:trace contextRef="#ctx0" brushRef="#br0" timeOffset="70206.58">8802 7673 0,'0'0'16,"-35"0"-1,17 0 1,-35 18-16,35-1 0,-35 54 16,0 35 15,36-1-16,17 1 1,53-35 0,17-71-1,-34 0-15,122-35 16,-34-36 0,-1-17-16</inkml:trace>
  <inkml:trace contextRef="#ctx0" brushRef="#br0" timeOffset="70893.34">9331 7461 0,'0'-17'0,"0"34"0,0-52 0,0 17 15,-18 71 1,-17 35 0,35-52-1,-18 70 1,-17 35-1,17-36 1,1-16 0,17-72-1,0-52 1,17-18 15,-17 18-31,71-53 16,0-1-1,34 37 1,-52 34 0,0 18-1,-35 18 1,-36 17 0,-70-18-1,18-17 1,-1 0 15,18 0-15,35 0-16,1-17 31,17 52-15,0 36-1,53 34 1,0-52-1,35 18 1,18-53 0,35-18-1,-35-53 1,-18-18 0,-35 1 15,-36 34-16,-70 36 17,36 0-32</inkml:trace>
  <inkml:trace contextRef="#ctx0" brushRef="#br0" timeOffset="71891.33">1411 9648 0,'0'0'0,"0"-52"31,-18 69 1,18 18-32,-35 36 15,-53 70 1,17-35-1,36-71-15,-35 36 16,17-18 0,35-53-1,36-36 17,-1 36-17,72-35-15,52 18 31,-18-1-15,36-17 0,-71 17-1,0-35 1,-70 0 0,-18 18-1,-18 0 1,-17 35-1,0 52 1,35-34-16,-36 70 16,1 18-1,17-53 1,1 18 15,17-36-15,0-53 15</inkml:trace>
  <inkml:trace contextRef="#ctx0" brushRef="#br0" timeOffset="72057.5">2046 9948 0,'18'0'63</inkml:trace>
  <inkml:trace contextRef="#ctx0" brushRef="#br0" timeOffset="72908.5">3387 9507 0,'0'-17'0,"-18"17"0,0 106 32,1-71-17,-36 88 1,-18 1-1,-70 35 1,71-107 0,17-16-1,35-36 1,18-53 0,0 0-1,0-53 1,18 71-16,17-53 15,0-1 1,1 89 0,16 71-1,1 35 1,0-18 0,-35-53-1,52 36-15,19-36 31,16-35-15,1 0-16,18-88 16,-36 17-1,-17-123 17,-71 53-17,-89-18 1,-69 71-1,34 88 1,-17 53 0,88 88-1,53 18 1,35-71 15,71-17-31,0-71 16,35 0 15,-53-36-15,1 1-1</inkml:trace>
  <inkml:trace contextRef="#ctx0" brushRef="#br0" timeOffset="73373.73">4022 9842 0,'0'0'0,"0"-17"31,0-1-31,0 1 0,0-1 16,0 0-16,17-35 16,1 36-1,35-1-15,0 18 31,0 35-15,17 54 0,-52 16-1,-18-34-15,0 0 32,-18-54-17,1-17 1,17-35-1,0-36 1,17 1 0,54-54-1,-1 54 1,-17 70 0,18 0-1,-18 0 16,0 0-31</inkml:trace>
  <inkml:trace contextRef="#ctx0" brushRef="#br0" timeOffset="74658.85">5045 9895 0,'17'18'0,"19"-18"15,17-18 1,-36 1-16,18-19 15,1-34 1,-19-36 0,-52 36-1,-53 34 1,0 36 0,-36 71-1,54 35 1,17 17 15,35-35-15,18 1-1,88-72 1,-70-17-16,53 0 16,34-53-1,-52 0 1,0-53-1,-35-17 1,-18 52 0,0 54-16,0-18 15,0 52 1,0 71 0,0 1-1,0-1 1,0 0 15,0-70-31,70-1 0,19-17 31,16 0-15,72-17 0,17-54-1,-88 0 1,-53-87-1,-53 87 1,-71 36 0,-17 35-1,-36 70 1,19 36 0,69 0-1,36-35 1,53-54 15,53-17-15,53 0-1,-36-53 1,-52-17 0,-71-1-1,0 36 1,0 17-1,-18 71 17,18-35-32,-18 52 15,1 54 1,17 52 0,35 1 15,36 123-16,-1 35 1,-34-35 0,-36-212-16,0 229 15,0-70 1,-89-106 0,-34-52-1,-18-72 1,105-34-16,-87-72 15,-18-105 1,88-88 0,35 0-1,71-71 1,88 18 15,36 70-15,17 71-1,-53 89 1,53-54 0,35 18-1</inkml:trace>
  <inkml:trace contextRef="#ctx0" brushRef="#br0" timeOffset="75457.42">7497 9507 0,'0'-17'0,"17"-1"16,1 18-16,-1-18 15,1 1-15,17-18 0,-17 17 16,-18-35 0,-18 18-16,-52 35 31,-54 17-15,54 36-1,-18 18 1,70 52-1,18-52 1,53-36 0,17-35-1,54 0 1,-36-35 15,-70 17-31,-36 18 16,-70 0 15,0 35-15,17 18-16,-17 36 31,53-19-15,35-52-16,0-1 15,0 1 1,53-18-1,17-35 1,18-18 0,-35 35-1,-35 18-15,17 18 16,-35 35 15,0 88-15,-70 35-1,-1-52 1,18 52 0,35-105-1,18-89 17,18 0-32,0-35 0</inkml:trace>
  <inkml:trace contextRef="#ctx0" brushRef="#br0" timeOffset="76305.28">8643 9313 0,'0'0'0,"-18"-17"0,1-1 15,-1 18 1,0 53 0,1-35-16,-1 87 15,-35 72 1,0-18-1,0-54 1,1-34 0,34-53-16,18-36 31,0-53-15,0-17-1,18-53 1,17 53 15,-35 70-31,35-17 16,-17 35-16,-1 71 15,1 17-15,35 35 32,-18-52-17,18 17 1,-35-70-16,88-1 15,-18-17 1,53-53 0,-53-17-1,18-89 1,-88-35 15,-18 71-15,-142-72-1,37 125 1,-54 70 0,18 70-16,88 1 31,35-36-31,18 71 16,0-88-16,0 88 15,71-18 1,-1-35-1,71-53 1,18 0 0,-124-18-16,36 0 15,-36 1-15,1 17 16</inkml:trace>
  <inkml:trace contextRef="#ctx0" brushRef="#br0" timeOffset="76741.46">9349 9648 0,'0'0'0,"-18"-17"15,18-1 1,0-35 0,18-17-1,35 17 1,-36 53-16,36-18 15,18 36 1,-18 35 0,-1 35-1,-52 35 1,0-52 0,-17-53-1,-18 17 1,17-35-16,0 0 15,18-35 17,0-18-17,36-53 1,16 35 0,-34 54-16,70-36 15,18 17 1,-18 1-1</inkml:trace>
  <inkml:trace contextRef="#ctx0" brushRef="#br0" timeOffset="77440.86">10248 9384 0,'0'18'31,"-35"17"-31,-18 18 31,0 35-15,53-70-16,0 34 0,0 37 31,53-72-15,18-17 0,17-17-1,-35-36 1,-36-35-1,-17 70-15,0-70 16,-53 35 0,-17 53-1,-1 0 1,54 0 0,17 17-1,105-17 16,19-17-15,-18-18-16,-18 17 31,0 0-15,-70 18 0,-18 53-1,0 18 1,0 52-1,-35 71 1,35-35 0,-18-106-16,-35 194 15,0 70 1,18-123 15,35 36-31,0-72 31,-18-87-15,0-36-16,18-70 31,0-53-15,0-18-16</inkml:trace>
  <inkml:trace contextRef="#ctx0" brushRef="#br0" timeOffset="77809.5">10601 9596 0,'0'-36'0,"0"72"0,0-89 0,0 0 16,0 35-16,53-52 16,17 34 15,-34 19-31,87-1 15,-35 18 1,1 53-16,-72 53 31,-70-18-15,-88 18-16,106-89 16,-71 36-1,0-17 1,71-36-1,53 0 17,-1 0-17,19-36 1,-19 36-16</inkml:trace>
  <inkml:trace contextRef="#ctx0" brushRef="#br0" timeOffset="77940.14">10954 9772 0,'0'0'0,"17"0"0,1 18 0,-18-1 16,18-17 0,-18 18-1</inkml:trace>
  <inkml:trace contextRef="#ctx0" brushRef="#br0" timeOffset="151288.07">0 5980 0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7T02:32:12.4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1958 2258 0,'0'-18'16,"-18"18"31,1 0-31,17 18-1,-18-1-15,18 36 16,0 36-1,-18 69 1,18-52 0,0-88-16,0 70 31,-17 18-15,-1-53-16,18-18 15,0 0 16,-18-35 16,18-17-47,0-1 0,0 0 0</inkml:trace>
  <inkml:trace contextRef="#ctx0" brushRef="#br0" timeOffset="554.29">1887 2364 0,'0'-18'0,"0"36"0,0-54 16,0 1 0,0 17-1,36-17 1,17 17 0,-36 18-16,54 0 15,-18 0 1,52 53-1,-34 0 17,0 53-32,-54-18 15,-17 36 17,0-1-17,-17-52 1,-19-1-1,19-34 1,17-19 0,-18-17 31,0-53-32</inkml:trace>
  <inkml:trace contextRef="#ctx0" brushRef="#br0" timeOffset="887">1887 2716 0,'0'0'15,"0"-17"17,18 17-17,0 0-15,52-18 16,1 0 0,-36 18-16,36-35 15,17 35 1,-53 0-1,-35-17 17,18 17 15,-1 0-47</inkml:trace>
  <inkml:trace contextRef="#ctx0" brushRef="#br0" timeOffset="1404.64">2963 2522 0,'0'0'0,"0"-17"16,0-1 15,0 0-31,-17 18 0,-19 0 31,-34 0-15,35 18-16,-18 17 15,-36 54 1,37-19 0,16 36-1,36-18 1,0-17 0,36-18-1,-19-36-15,36 19 16,18-36-1,34 0 1,-16 0 0,-19-53-1,18-18 17,-70 53-32,35-35 0</inkml:trace>
  <inkml:trace contextRef="#ctx0" brushRef="#br0" timeOffset="2072.11">3404 2222 0,'0'0'0,"-17"0"0,-1 0 15,-17 0 1,-1 36-1,36-19-15,-35 36 32,18 71-32,17-18 31,-18 17-15,18-35-16,0 18 31,18-53-16,-1-53-15,36 35 16,0-35 0,0 0-1,0 0 1,17-53 0,-34-17-1,-1-36 1,0 35-1,-17-17 1,0 53 15,-18 17-15,0 89 15,0-53-31,0 52 16,-18 1-1,18-1 1,0-17 0,18 0-1,-1-53-15,18 18 16,36-18 0,-18 0-1,-35-18 1,34-17-1</inkml:trace>
  <inkml:trace contextRef="#ctx0" brushRef="#br0" timeOffset="2310.36">3986 2258 0,'-17'0'0,"-19"0"31</inkml:trace>
  <inkml:trace contextRef="#ctx0" brushRef="#br0" timeOffset="2606.19">3228 2575 0,'18'0'32,"-1"0"-32,1 0 15,-1 0-15,19 0 16,-19 0-16,19-17 15,-1-1 1,-17 18 0,17 0-16</inkml:trace>
  <inkml:trace contextRef="#ctx0" brushRef="#br0" timeOffset="3983.37">4322 2593 0,'0'-35'31,"0"17"-15,-18 18-1,0 0-15,1 0 16,-19 18 0,-34 52-1,34 1 1,19-1-1,-1 18 1,18-52-16,0-1 16,18 18 15,35-18-15,-18-35-1,18 0 1,0 0-1,-35-17-15,34-36 16,-16 17 0,-19-34-1,-34-18 1,-36 35 0,-18 0-1,36 53 1,0-18 15,35 1 0,0-1-31,0 0 16,70-17 0,-52 35-16,88-35 15,-36 17-15,36 18 31,-35 0-15,-18 71 0,-18-18-1,-18 35 1,-17-18 0,0-17-1,0 18 1,0-54-1,0 19 17,-17-54 15,17 0-32,-18-52 1,18 17-1,0 35-15,35-70 16,54 18 0,17 17-1,-1 17 1,-34 36 0,-1 18-1,-34 53 1,-19 17 15,-17 0-15,0-18-16,0-17 31,-17-35-31,17 0 16,-18-1-16,0-17 46,1 0-46,17-17 32,0-1-32,0 0 0</inkml:trace>
  <inkml:trace contextRef="#ctx0" brushRef="#br0" timeOffset="4789.31">5980 2540 0,'0'-18'15,"0"1"1,-18 17 15,0 0-15,-17 0-16,-18 0 16,35 0-16,-34 35 15,34-17-15,-35 17 16,18 0-1,17 0 1,18-17 15,0 17-15,53-35 0,-18 0-16,-17 0 15,70 0 1,-35 0-1,-18 18 1,1-18 0,-1 35-1,-35 1 1,0-1 0,0 0-1,0-17 1,-71 17-1,1 0 1,52-35 0,-52 18-1,-19-18 1,1 0 0,35-35-1,0-1 1,36 19-1,-1-19 1,36 36 47,-1 0-48,19 0-15</inkml:trace>
  <inkml:trace contextRef="#ctx0" brushRef="#br0" timeOffset="8770.95">8343 2857 0,'0'-17'16,"0"-1"0,0 1-1,0-1 1,0 0-16,0 1 16,0-54-1,0 1 1,-53-19-1,53 54-15,-53-18 16,-17 0 0,-18 36-1,-18 17 1,0 35 0,35 35-1,1 36 1,70-70-16,-18 69 15,18 1 1,18 0 0,-1-53 15,36-18-15,0-17-1,35-18 1,1-18-1,-19-35 1,18-17 0,-35-1-1,-17-52 1,-19 105-16,-17-70 16,18 17-1,-18 36 1,0 17-1,-18 18 1,18 18 0,-17 17-16,17 71 31,0 18-15,0-54-16,35 18 31,-17-52-16,34-36 1,-34 0-16,35 0 16,0 0-1,0-53 1,0 17-16</inkml:trace>
  <inkml:trace contextRef="#ctx0" brushRef="#br0" timeOffset="9127.71">9207 2522 0,'-17'0'0,"-1"0"15,36 0 32,-1 0-47,1 0 16,0 0-16,35 0 16,-36-17-16,54-1 15,-1 18 1,-70-18-1,18 18 1,-18 18 15</inkml:trace>
  <inkml:trace contextRef="#ctx0" brushRef="#br0" timeOffset="9404.2">9155 2734 0,'17'0'31,"1"0"-16,-1 0-15,1 0 0,0 0 0,17 0 16,18-18 0,0 1 15,-35-1-15,17 0-1</inkml:trace>
  <inkml:trace contextRef="#ctx0" brushRef="#br0" timeOffset="10471.73">10425 2628 0,'0'0'16,"-53"-35"-1,53 17 1,0 1 0,0-36-1,0-18 1,0 18-16,53 0 31,-1 36-15,1-1-1,-35 18-15,35 35 16,-18 1-16,1 17 16,52 105-1,-88-52 1,0 0-1,0-18 17,-18-53-32,18-17 15,-35 0 1,17-18 0,1 0-1,17-71 1,0 18-1,52-88 1,19 53 0,35-36-1,35 54 1,-53 35 0,0 52-1,-52 54 1,-1 88-1,-35-36 17,0-52-32,0-1 31,0-52-15,-18-1-1,18-34 32,0-1-47</inkml:trace>
  <inkml:trace contextRef="#ctx0" brushRef="#br0" timeOffset="10919.71">11483 2663 0,'0'-17'16,"18"17"0,-1 0-16,-17-18 15,53-17-15,-53 17 0,53-35 32,0-17-17,-35 35 1,-18-18-1,-53 70 17,35 1-32,-35 52 15,18 19 1,0 34 0,17-17-1,18-53 1,0-36-16,0 36 15,53-35 1,-18-18 0,36 0 15,17-35-31,-18-18 31,19-18-31</inkml:trace>
  <inkml:trace contextRef="#ctx0" brushRef="#br0" timeOffset="11671.19">12100 2540 0,'18'-35'16,"-36"70"-16,36-88 15,-18 35-15,0 1 16,0 52 15,0 0-31,-18 1 16,1 69-1,-1 1 1,18-53 0,0 0 15,-18-35-31,18-1 16,0 1-1,36-18 1,-19-18-1,36-17-15,53-71 32,-35 53-17,-1-35 1,-17 18 0,-35 70-1,-1 0 1,-17 35-1,0 35 1,0 19 0,0-36 15,0-1-15,36-16-1,17-36 1,17 0-1,-35-53 1,18-35 0,-17-18-1,-36 0 1,0 88-16,0-52 16,0 35-1,-18 35 16,-17 0-15,17 0 0,18 17-1,0 1-15,0-1 16,-18 1 15</inkml:trace>
  <inkml:trace contextRef="#ctx0" brushRef="#br0" timeOffset="13020.87">13970 2099 0,'0'0'0,"0"-18"0,0 1 31,-18 17-16,1 0 1,-19 88 0,19 18 15,-18 53-15,17-107-16,0 37 15,-17 69 1,17-140-16,1 88 15,17-71 1,0-17 0,0-36 15,0 0-31,0 1 16</inkml:trace>
  <inkml:trace contextRef="#ctx0" brushRef="#br0" timeOffset="13414.77">13847 2222 0,'0'-17'0,"0"34"0,0-52 0,0 18 16,0-1-16,35-53 16,18 1-1,35-1-15,-18 54 16,36 34 15,-18 36-15,18 106-1,-88-18 1,-18-17 0,0 17-1,0-36 1,-35 1-1,17-70 1,0-19 15,1-17-15,-1 0 0,-17-35-16,17 35 15</inkml:trace>
  <inkml:trace contextRef="#ctx0" brushRef="#br0" timeOffset="13665.09">13776 2611 0,'0'0'0,"-18"0"16,1 0 0,52-36 15,88 1-16,-17 0 1,18 17 0,-89 18-16,18-18 31,0 18-15,-18-17-1,-17 17-15</inkml:trace>
  <inkml:trace contextRef="#ctx0" brushRef="#br0" timeOffset="14070.59">14887 2275 0,'0'0'16,"0"-17"-16,0-1 0,0 0 15,0 1 1,-35 17 0,-18 0-1,18 35 1,-36 36 0,36 17-1,35 53 1,0 0-1,0-70 1,35-36 0,53-17-1,-17-18 1,52-36 0,-17-17-1,18-35 1,-54 18-1</inkml:trace>
  <inkml:trace contextRef="#ctx0" brushRef="#br0" timeOffset="15596.39">15469 1993 0,'0'0'15,"0"-17"-15,-17-19 16,-19 19-1,1 17 1,35 17-16,-35 71 16,17 36-1,18-18 1,-17 35 0,-1-35-1,18 0 1,0-18-1,18-71-15,17 1 16,35 0 0,-34-18-1,34-36 17,1-52-17,-18 18 1,-36 34-16,36-69 0,-17 34 31,-19 0-15,-17 54-1,0 34 17,-17 19-17,17-19-15,-18 72 16,0 16-1,18-34 1,0 17 0,0-53-1,36-17 17,16-18-32,1 0 31,18-53-16,17-35 1,-17 0 0,-18-36-1,-36 89 1,-17 53 15,-17 17-15,-1-17-16,0 52 15,18-35-15,-17 18 16,17 18 15,0-36-15,17-35 0,36 0-16,0-18 31,-18-34-16,-35-37 1,0 36 0,-17-17-1,-1 52 1,0 1 0,18-19-1,18 1 1,70 0-1,1 35 1,16 0 0,-34 17 15,-71 1-31,35 17 16,-35 36-1,0-1 1,0 19-1,-17-19 1,-1-35 0,18-17-16,0 0 15,-18-1 1,18-34 15,0-1-15,0 0-16,0-34 15,0 34-15,18-88 16,35 18 0,35 0 15,0 52-31,0 19 31,1 17-15,-54 70-1,-17 36 1,-18 0 0,0-35-1,0-19 1,0-16 0,-36-19-1,36-34 32,0-1-47,0-17 16</inkml:trace>
  <inkml:trace contextRef="#ctx0" brushRef="#br0" timeOffset="16180.02">17639 2258 0,'0'0'0,"-18"0"31,1 0-31,-36 0 16,0 0-1,-18 53 1,18-18-1,53-17-15,-17 17 16,17 0 0,0-17 15,35-1-31,35 1 16,-17-18 15,18 35-16,-53-35-15,-1 18 16,19 35 0,-19-18-1,-17 0 1,-70 1 0,-1-19-1,0 1 1,-17 0-1,35-18 1,0 0 0,36 0 15,-1 0-15,18-36-1,0 1 1,0 17-16</inkml:trace>
  <inkml:trace contextRef="#ctx0" brushRef="#br0" timeOffset="16494.72">16351 1993 0,'0'0'16,"-17"0"15,17-17-15</inkml:trace>
  <inkml:trace contextRef="#ctx0" brushRef="#br0" timeOffset="16770.33">15311 2258 0,'0'0'0,"35"0"15,0 0 1,89-36-16,17 19 31,-53-1-15,-70 18-16,34-17 15,-16-1 1</inkml:trace>
  <inkml:trace contextRef="#ctx0" brushRef="#br0" timeOffset="17501.82">18874 1746 0,'0'-17'0,"0"-1"32,0 0-32,-18 18 15,0-17 1,-35 17 0,-17 35-1,-54 53 1,36 0-1,-35 89 1,87-142 0,-52 124-1,18 88 1,70-71 0,0 18-1,88-35 1,18-71-16,35-70 31,-53-18-15,35-18-1,-34-35 1</inkml:trace>
  <inkml:trace contextRef="#ctx0" brushRef="#br0" timeOffset="18169.96">19244 2293 0,'0'0'0,"-18"-18"0,1 1 0,-19 17 16,-52-18-1,-18 0 1,36 18-1,-1 36-15,1 17 32,34 17-17,36-34-15,-17 87 16,17-52 0,35 17-1,18-53 1,18-35-1,-54 0-15,71-18 32,-35-35-32,0-52 31,0-1-31,-18-35 16,1 0 15,-19 70-16,-17 53-15,0-52 16,0 87 15,0 1-15,0 88 0,0-88-16,-17 87 15,17 37 1,0-19-1,0-52 1,0-1 0,35-52 15,0-18-31,-17 0 31,35-36-31</inkml:trace>
  <inkml:trace contextRef="#ctx0" brushRef="#br0" timeOffset="18886.29">19526 2452 0,'0'0'0,"-17"0"0,17-18 0,-18 1 16,18-1-16,0-17 15,0 17 1,0 0-16,53 1 16,0-1 15,0 18-31,0 0 16,0 18 15,-1 52-16,-34 36 1,-18 0 0,0-18-1,-35-35 1,17-18 0,1-35-1,-1 0 1,18-53-1,0-17 1,35-36 0,36 0-1,17 18 17,-70 70-32,52-17 0,1 35 31,-54 0-31,-17 18 31,0 52-15,0 1-1,0 35 1,0-53 0,0 17-1,0-52 1,0-36 31,0-52-16,0 52-31</inkml:trace>
  <inkml:trace contextRef="#ctx0" brushRef="#br0" timeOffset="19090.99">20055 2152 0,'-17'-18'0,"-19"1"16,19 17 0,34 0 46,1 0-62,0 0 16</inkml:trace>
  <inkml:trace contextRef="#ctx0" brushRef="#br0" timeOffset="19686.61">20320 2258 0,'0'-18'16,"18"18"15,-1 0-15,1 18-16,-18-1 0,18 19 31,-18 34-15,17 36-1,-17-88-15,0 35 16,0-36-16,0 36 15,0-35-15,0-1 16,18-17 0,17-17-1,0-36 1,18-53 0,18 0-1,-1 18 1,-34 53-1,-1-1 1,-17 36 0,-36 0 31,18 18-32,-18 0 1,18-1-16</inkml:trace>
  <inkml:trace contextRef="#ctx0" brushRef="#br0" timeOffset="20081.86">20849 2364 0,'0'0'0,"88"0"31,-70 0-31,0-18 15,-1 0-15,1 1 16,-18-19 0,0 19 15,-18 17-15,-35 0-1,0 35 1,18 18-1,-18 35 1,53 0 0,0-35-1,0 0 1,18-35 0,52-18-1,-17 0 1,36-18-1,-72 1 1</inkml:trace>
  <inkml:trace contextRef="#ctx0" brushRef="#br0" timeOffset="20601.96">21184 2434 0,'0'-17'16,"0"34"-16,-17-34 0,17-1 0,0-35 31,0 35-31,17 1 16,36-1-1,18 0 1,-18 18 0,0 0-1,-18 18 1,-17 35-1,-18 35 1,0-53 0,0 18-16,-18 18 15,-17-18 17,-1-36-17,19-17 16,17-35-15,0-35 0,0-1-1,17-17 1,19 35 0,-36 35-16,53 1 15,17-19 1,-52 19-1,35-19 1,-36 36 0</inkml:trace>
  <inkml:trace contextRef="#ctx0" brushRef="#br0" timeOffset="21118.93">21643 1834 0,'0'-17'0,"0"34"0,18-34 31,70 17-16,-71 0-15,54 17 16,35 89 0,-53-18-1,-18 36 17,0-1-32,-35-17 31,0 35-16,0-105-15,-35 52 16,-36 0 0,1-17-1,-1-54 1,1 18 0,52-35-1,0 0 1,18-17 15,0-1-31,36-17 16,17 0-1</inkml:trace>
  <inkml:trace contextRef="#ctx0" brushRef="#br0" timeOffset="21438.79">22525 2240 0,'0'0'0,"0"-18"31,0 36 79,0 0-110,0-1 15</inkml:trace>
  <inkml:trace contextRef="#ctx0" brushRef="#br0" timeOffset="21753.98">22542 2628 0,'0'18'31,"0"-1"-15,0 1 0,0 0-1,0 52 1,0-34-1,0 34 1,-35-17 0,-35-18-16,52-35 15,-88 36 1</inkml:trace>
  <inkml:trace contextRef="#ctx0" brushRef="#br0" timeOffset="68294.6">952 6632 0,'0'0'0,"18"0"32,-18-17-17,0-1 16,0 0 1</inkml:trace>
  <inkml:trace contextRef="#ctx0" brushRef="#br0" timeOffset="68641.8">970 6615 0,'-18'0'0,"1"0"0,-1 17 32,1-17-32,-36 35 0,-18-17 31,18-18-15,53-18 15,53-34-16,-35 34-15,17-17 16,36-36 0,-54 53-16,18 1 15,-17-1 1</inkml:trace>
  <inkml:trace contextRef="#ctx0" brushRef="#br0" timeOffset="69911.27">917 6632 0,'-17'0'16,"17"-17"78,-18 17-94,18-18 0,0 0 15,0-17 1,0 17-1,0-17 1,0 17-16,18-17 16,17 18-1,35-19 1,-17 36 0,18 18-1,17 52 1,-70-34-1,35 52-15,-36 18 16,1-18 15,0 18-15,-18-53 0,0 0-1,0-36 1,0 1-1,-18-53 17,18 17-32,-53-35 15,35-17 1,1 34-16,17-52 16,0-35-1,70 52 1,36-17-1,-18 53 1,36 35 0,-18 70 15,-53 1-15,-36 52-1,-17-35 1,0 1-1,0-37 1,0-34 0,-17-18-1,-19-18 1,19-17 0,17-71-1,0 0 1,53-52-1,-1 87 1,37 54 0,-36 34 15,35 54-15,-53 35-1,-17-89-15,-18 107 16,0-54-1,0-17 1,0-18 0,-18-17-1,0 0 1,1-18 0</inkml:trace>
  <inkml:trace contextRef="#ctx0" brushRef="#br0" timeOffset="70562.67">2611 6385 0,'-18'-17'0,"36"34"0,-54-34 0,36-1 0,-35 18 15,-18 0 1,18 0 0,0 18-1,-1 105 1,36-70-1,-17-18 1,-1 106-16,18-52 16,0-1 15,35-35-15,36-36-1,-1-17 1,54-17-1,-54-36 1,1-18 0,-53-52-1,-18 17 1,-18-35 0,0 106-16,-35-36 15,-35 18 1,18 53-1,-36 18 17,18 52-32,17 18 15,36 18 17,35-53-17,35-18 1,53-35-1</inkml:trace>
  <inkml:trace contextRef="#ctx0" brushRef="#br0" timeOffset="71194.74">3034 6421 0,'0'-18'0,"0"36"0,0-54 15,0 19 1,0-1-16,0 0 31,0 36-15,0 17-1,0 71 1,0-71-16,0 36 16,0-36-16,0 106 15,0-52 1,35-19-1,36-52 17,-18-18-32,52-36 15,-87 19-15,53-54 32,-1-52-32,-52-1 15,-1 1 16,-17 52-15,0 36 0,-17 35 15,17 18 0,0-1-31,0 1 16,0 0-16,17-1 15</inkml:trace>
  <inkml:trace contextRef="#ctx0" brushRef="#br0" timeOffset="71757.84">3951 6491 0,'0'-18'0,"0"36"0,18-36 16,-1 1-16,1-1 16,-18 1-16,0-1 15,-35 18 17,17 0-17,-52 53-15,17 0 16,35 0-1,18-18 1,0 18 15,18-36-31,52 1 32,1 0-17,-18-1-15,0 1 31,-53 35-15,0-18 0,0-17-16,-53 35 15,-18-36 1,-17 1 0,17 0-1,18-18 1,1 0-1,52-18 17,0 0-17,35-17-15,18 0 16</inkml:trace>
  <inkml:trace contextRef="#ctx0" brushRef="#br0" timeOffset="72248.46">4198 6703 0,'18'0'0,"-1"0"16,1-18-16,17 0 15,18-34 1,-35 52 0,17-36-1,0-34 1,-35 17 0,0 35-1,-35 1 1,-18 17-1,0 35 1,18 53 0,0 18-1,17 0 1,18-53 0,18 17-1,52-35 1,1-35-1,35 0 1,-36-35 15,-35 0-31</inkml:trace>
  <inkml:trace contextRef="#ctx0" brushRef="#br0" timeOffset="72843.53">5133 6262 0,'0'0'0,"0"-18"0,0 1 0,-18-54 31,1 71-31,17-18 16,0 36 15,0 35-31,0 35 15,0-53-15,0 142 16,0-19 0,0-52 15,0-17-31,0-54 31,0-18-15,0-34-1,17-36 1,1 35-16</inkml:trace>
  <inkml:trace contextRef="#ctx0" brushRef="#br0" timeOffset="73130.31">5415 6209 0,'18'-53'15,"-36"106"-15,53-124 16,-35 36-16,0 17 15,0 36 1,18 53 15,-18 17-31,18 106 32,-18-18-17,0-88 1,-18 18-1,18-70 1,-18-36 15,1 0-15</inkml:trace>
  <inkml:trace contextRef="#ctx0" brushRef="#br0" timeOffset="73812.75">5045 6738 0,'0'0'15,"-18"0"1,18-18 0,18 18-1,88-35 1,-89 35-16,124-53 15,-17 18 1,17-36 0,-35 36-1,-18 17 1,-53 1 0,-17 17-1,-18 53 1,0 35-1,-18-18 1,18 19 0,0-36 15,0-36-31,18 19 16,52-19-1,1-17-15,17-17 31,0-36-15,-17 17 0,-18-70-1,-53-17 1,0 35 0,-88 0-1,-1 70 1,36 18-1,18 0 1,0 35 0,-18 18-1,35 0 1,1-18-16,17-17 31,0 0-15</inkml:trace>
  <inkml:trace contextRef="#ctx0" brushRef="#br0" timeOffset="74656.53">6174 6385 0,'0'-17'0,"0"34"0,-18-52 16,18 17-1,0 36 48,0 0-63,18 17 15,17 71 1,-35-18 0,18-70-16,-1 87 15,-17-52 1,0 0-1,0-35 1,0-36 31,0-17-31,0-18-1</inkml:trace>
  <inkml:trace contextRef="#ctx0" brushRef="#br0" timeOffset="75013.14">6438 6385 0,'0'-17'16,"0"34"-16,0-52 16,0 17-1,-17 18 1,17 18-1,-18 0-15,-35 52 16,18 36 0,17-18-1,-17 0 1,0-17 0,35-53-1,0-1 1,0-34 62,0-1-62</inkml:trace>
  <inkml:trace contextRef="#ctx0" brushRef="#br0" timeOffset="77078.24">6720 6562 0,'0'0'0,"-17"0"0,17 17 16,-18-17 0,36 0 15,-1 0-15,-17-17-16,36-1 15,34-35-15,-17 0 31,-18-17-31,-35 34 32,0 19-17,-52 17 1,-19 17 0,0 36-1,54-17-15,-1 69 16,18-16-1,0-19 1,0-17 15,53-35-15,-35-18-16,35 0 16,-36 0-16,71 0 15,-17-36 1,0-17-1,-54 36-15</inkml:trace>
  <inkml:trace contextRef="#ctx0" brushRef="#br0" timeOffset="77545.75">7091 6473 0,'0'0'0,"0"-17"15,0-18 1,0-1-1,17 19 1,1-1 0,35 0-16,18 18 31,-1 53-15,1 18-1,-36 17 1,-17-17-16,-18-54 15,0 71 1,-18-35 0,18-17-1,-18-36 1,1 0 0,-1-53-1,18-53 1,0 0-1,53 0 1,18 18 0,-19 53 15,1 17-15,-17 0-1,-1 18-15</inkml:trace>
  <inkml:trace contextRef="#ctx0" brushRef="#br0" timeOffset="78062.45">8361 6491 0,'-18'0'0,"36"0"0,-53-18 16,52 18 31,1 0-47,52 0 16,-34 0-16,105 0 15,-88 0-15,194 0 16,-53-35-1,0 18 1,-71 17 0,-70-18 15,-53 0 0,0-17-15</inkml:trace>
  <inkml:trace contextRef="#ctx0" brushRef="#br0" timeOffset="78528.27">9349 6121 0,'-18'-18'0,"-17"0"16,-1 18-1,19 18 1,17 17-1,0-17-15,0 35 16,88 35 15,-17-70-31,52-1 32,18-17-17,-70 0 1,17-17-1,-88-36 1,-53 53 0,-35 0-1,-18 35 1,0 53 0,36 0-1,52-52-15,-53 87 16,36-17-1,17-53 1,18-35 15,0-1-15,0-34 0</inkml:trace>
  <inkml:trace contextRef="#ctx0" brushRef="#br0" timeOffset="79672.67">10866 6262 0,'0'-18'15,"0"36"-15,0-53 0,-18-18 32,18 35-32,0 0 15,18 18 1,-1-17-16,36-1 15,18 18 1,-1 35 15,1 54-31,-36 16 32,-17 1-17,-18 0 1,0-53-1,0 0 1,-18-53 0,0-35 15,1 17-31,17-53 16,0 54-16,0-19 0,0-34 15,17-54 1,54 36-1,0 35 1,-36 36 0,53 17-1,0 17 1,-35 36 0,0 53-16,-53-35 31,0 34-16,0-16-15,0-72 16,-18 1 0,1-18-1,17-18 1,0-35 0,0-52-1,0-19 1,53 54-1,52-1 1,19 36 15,-53 35-31,52 35 32,-52 53-32,-71 18 31,0 0-16,-36-18 1,1-53 0,0 1-1,35-89 17,17 35-17,36-53-15,-35 54 0</inkml:trace>
  <inkml:trace contextRef="#ctx0" brushRef="#br0" timeOffset="80259.84">12488 6156 0,'0'0'15,"18"-18"-15,-18 1 16,0-36 0,0 35-1,-53 36 16,53-1-31,-35 36 16,-1 36 0,1 34-1,18-17 1,17-36 0,52 1-1,37-36 1,-72-35-16,72 0 15,34-53 1,-17-53 0,-53 18 15,-53-35-15,-18-18-1,-88 52 1,18 72-1,18 17 1,-1 53 0,0 53-1,36 17 1,35-17 0,0 0-1,35-71 1,54 0-1,16-35 1,1-53 0,0-17 15,-35-1-31</inkml:trace>
  <inkml:trace contextRef="#ctx0" brushRef="#br0" timeOffset="80726.83">13070 6085 0,'0'0'0,"0"-17"16,0-1-1,36 53 32,-1-17-47,-35 0 0,53 52 16,-18 1-1,-17-1 1,-1 1 15,-17-18-31,18-36 16,-18-34 15,35-71 0,1 17-31,-1-35 32,-17 89-32,17-54 15,0 36 1,-35 17-16,35 0 16,-17 1-1,0 17 16,-18 17-31,0 1 16,0 17 0</inkml:trace>
  <inkml:trace contextRef="#ctx0" brushRef="#br0" timeOffset="81143.14">13582 6209 0,'18'18'0,"-1"-18"15,1 0 1,-1 0-16,54-18 16,0-17-1,-36-1 1,0-17 0,-35 18-1,-53 0 1,-17 35-1,34 0 17,-34 70-32,52 19 15,1-19 17,17 36-17,35-18 1,18-53-1,35 1 1,0-36 0,0-36-1,-70 19-15,70-54 16,-53 54-16</inkml:trace>
  <inkml:trace contextRef="#ctx0" brushRef="#br0" timeOffset="81626.02">14146 5503 0,'-17'0'0,"34"0"0,-52-17 31,53 17-31,-1 0 16,19-18 0,87 0-1,-88 18-15,124 0 16,-35-17-16,-1 17 15,-35 0 17,-70 0-17</inkml:trace>
  <inkml:trace contextRef="#ctx0" brushRef="#br0" timeOffset="81994.71">14640 5468 0,'-17'0'0,"-19"0"31,19 0-15,-1 0-1,18 35 1,0 54-1,0 16-15,0-69 16,0 122 0,0-17-1,0-35 1,-18 18 0,-17-36-1,35-35 1,18-53 15,-1-35-15,1 17-1</inkml:trace>
  <inkml:trace contextRef="#ctx0" brushRef="#br0" timeOffset="82494.1">14870 6015 0,'-18'0'31,"0"0"-31,18 17 16,-17-17-16,-1 53 15,-17 18 1,35 17-1,0-35 1,0-35-16,17 35 16,89 0 15,-35-53-15,17 0-1,18-71 1,-36 18-1,-17-53 1,-53 71-16,0-106 16,-53 53-1,-35 35 1,-35 53 0,52 0-1,1 53 1,34 17-1,19-35 1,17-17 0</inkml:trace>
  <inkml:trace contextRef="#ctx0" brushRef="#br0" timeOffset="83494.28">15681 5768 0,'0'0'0,"-18"0"0,1 35 32,17-17-32,0-1 15,17-17 1,1 0-16,53 0 15,34-17 1,-16-18 15,16-36-31,-69 0 32,-36 19-17,-106 34 1,18 36-1,-18 52 1,53 1 0,18 17-1,35 0 1,17-35 0,36-18-1,35-17 1,-35-18-1,35 0 1,-52 0 0,-36-18-1,-88 18 17,-1 0-32,-34 53 31,-1 35-16,36-17 1,53 105 0,35-70-1,53-18 1,53-52 0,0-36-1,35-36 1,-88 19-16,123-72 15,-70-16 1,53-36 15,-142 105-31</inkml:trace>
  <inkml:trace contextRef="#ctx0" brushRef="#br0" timeOffset="83794.06">16633 5539 0,'0'0'15,"0"-18"-15,0 0 0,-35-35 16,0 36 0,0 17-1,17 88 1,18 18 0,0-53-16,0 123 15,-18 18 1,18-88-1,-17 35 1,17-35 0,0-53-1,0-36-15,17 1 32,19-18-17,34-70 1</inkml:trace>
  <inkml:trace contextRef="#ctx0" brushRef="#br0" timeOffset="84260.62">16757 6191 0,'0'18'31,"0"0"-31,18-18 31,-1 0-31,54 0 16,-1-53-1,-17 17 17,-35-17-17,-18 36-15,0-19 16,-35 36-1,-36 0 1,18 36 0,18 34-1,17 19 1,18-72-16,0 36 16,0-35-16,0 52 15,53-34 1,0-36-1,53-18 1,17-53 0,-34 18-1,-72 36 1</inkml:trace>
  <inkml:trace contextRef="#ctx0" brushRef="#br0" timeOffset="85042.38">17357 6068 0,'0'-18'16,"0"36"-16,0-54 0,0 19 31,-18 34-15,18 36-1,0 0 1,0 36 0,0-19-1,-18-35 1,18-17-16,0 17 15,0-17 1,-17-36 31,-1-35-47,18-17 31,0 52-31,0-52 16,53-1-1,35 0 1,0 36 0,-17 35-1,0 35 1,-54-17-16,1 35 16,17 18-1,-35-1 1,0-17-1,0-18 1,0-17 15,0-36 1,0-17-17,0-35-15,0 17 31,18 35-31,35-53 0,-18 18 32,-17 36-32,70-18 15,18 35 1,-36 17 0,-17 54-1,-53-1 1,0-52-16,0 17 15,0-17-15,-71 52 16,36-17 15,35-17-31,-17-36 32,52-36-1</inkml:trace>
  <inkml:trace contextRef="#ctx0" brushRef="#br0" timeOffset="86088.94">18433 6068 0,'0'0'15,"0"17"-15,0 1 32,35-18-17,18 0 1,17-35-1,-17-1-15,-35 36 16,17-52 0,-35 34-16,0-35 15,-35 35 1,-36 18 0,-34 36-1,52 34 1,0 54-1,53-54 1,0 1 15,70-36-31,1-17 16,52-18 15,18-36-15,-70-16-1,17-19 1,-70-17 0,-1 35-1,-17 0 1,0 71 15,0 70-15,0-18-1,0 19 1,0-37 0,0-34-16,0 0 47,-17-18-16,17-53-16,0-18 1,17 1-16,1 52 16,53-88-1,52 18 1,18 53 0,18 52-1,-71 54 1,-35 35-1,-53 17 1,-35-52 0,-18 17 15,18-53-15,35-17-1,17-53 16,19-36-15,-1 18-16</inkml:trace>
  <inkml:trace contextRef="#ctx0" brushRef="#br0" timeOffset="86438.38">19967 5521 0,'0'-18'0,"0"36"16,0-71-16,0 18 0,0-1 15,0 19 1,-35 105 15,35-35-31,-35 70 32,17 19-32,0 16 31,1-17-16,-1-52 1,18-19 0,0-52-16,35-1 15,18-17 1,18-17 0,17-36-1,-53 0 1,1 0-1</inkml:trace>
  <inkml:trace contextRef="#ctx0" brushRef="#br0" timeOffset="86676.43">19808 5891 0,'0'0'0,"-17"-17"15,-1 17-15,1 0 16,34 0 15,54 0-15,-1 0-1,-52 0-15,52-18 16,-52 18-16,35-18 16,-35 1-16,17-18 15,-17 35-15</inkml:trace>
  <inkml:trace contextRef="#ctx0" brushRef="#br0" timeOffset="87095.83">20937 5362 0,'0'0'0,"0"-17"0,0-1 16,0-17-1,-17 35 1,-36 0 0,0 70-1,0 1 1,-35 88-1,70-124-15,-35 106 16,0 35 0,53-35-1,0-52 17,71-1-17,-36-88-15,53 35 16,1-35-1,16 0 1,1-35 0</inkml:trace>
  <inkml:trace contextRef="#ctx0" brushRef="#br0" timeOffset="87609.79">21731 5327 0,'0'-18'0,"18"18"32,-1 0-17,1 0-15,35 18 16,17 52 0,-52 1-1,17 53 1,-35-89-16,18 35 15,-18-34-15,0 105 16,-53-35 0,0-36 15,-53 18-31,36-35 31,17-35-15,18 0-1,17-18 1,0 0 0</inkml:trace>
  <inkml:trace contextRef="#ctx0" brushRef="#br0" timeOffset="88044.5">22754 5486 0,'-17'0'0,"34"0"0,-34-18 0,-1 0 16,0 18-1,18-17-15,-17 17 32,-1 0-1,18 17-15,0 1-1,0 0 1</inkml:trace>
  <inkml:trace contextRef="#ctx0" brushRef="#br0" timeOffset="88311.17">22860 5944 0,'0'53'32,"0"-35"-32,0-1 0,0 19 15,0 17 17,-18 0-17,-52-18 1,-18 35-1</inkml:trace>
  <inkml:trace contextRef="#ctx0" brushRef="#br0" timeOffset="153334.91">9137 13811 0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7T02:55:14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3263 1393 0</inkml:trace>
  <inkml:trace contextRef="#ctx0" brushRef="#br0" timeOffset="759.92">3475 1376 0,'0'0'16,"17"0"15,-17-18-16,0 1 17,0-1-17,-88 0 1,18 1 0,52 17-16,-70 0 15,-18 35-15,18 35 16,-36 54 15,71-18-15,36 35-1,34-35 1,54-53 0,17-53-1,18-36 1,35-52-1,-35-18 17,17-17-32,-34-36 15,-54 0 17,0 54-17,-17-19 1,-18 89-1,-35 123 17,35-70-32,-36 105 15,-17 18 1,36-35 0,17 35-1,0-17 1,35-54-1,36-52 1,-18-18 0,17-18 15</inkml:trace>
  <inkml:trace contextRef="#ctx0" brushRef="#br0" timeOffset="1874.31">4145 1411 0,'0'-18'16,"0"1"-16,0-1 15,-35 1 1,-18 17 0,18 17-1,-1 54 1,1-1-1,0 36 1,35-71-16,-18 54 16,18-1 15,71-35-15,-18-53-1,35 0 1,-35 0-1,70-88 1,-87-1 0,-19-17-1,-17 18 1,-35-18 0,-36 54-1,54 52-15,-54 0 16,53 0-16,-52 0 15,-1 52 1,18 19 15,18 35-15,35-18 0,0-53-16,18 36 15,17-36-15,18 18 16,70-35-1,19-18 1,-19-53 0,36-18-1,-71-17 1,-70 70-16,35-87 16,-53 69-1,0 1 1,-18 53 15,18-1-31,-35 36 31,17 53-15,18 0 0,0-36-1,71-17 1,-19-53-1,54 0 1,-70 0-16,34-53 16,36-17-1,-18-36 1,-70 18 0,17 17-1,-35 54 1,-18 70 15,-17 52 0,18-87-31,-1 70 16,18-35 0,0 18-1,18-71-15,52 0 31,-17-18-15,18-70 0,-36 70-16</inkml:trace>
  <inkml:trace contextRef="#ctx0" brushRef="#br0" timeOffset="2443.42">5574 1147 0,'0'-18'0,"0"36"15,-18-71-15,1 53 0,-1-18 16,0 71 15,1 70-15,-1 18 0,18-35-1,-18 18 1,18-54-1,0-17 1,0-35 0,0-36 15,0-35-15,0-53-1,0 89-15,36-36 16,70-35-1,-18 52 1,53 36 0,-53 0-1,0 53 17,-70 36-17,-18-72-15,-18 54 16,-70 17-1,0-35 1,-36 0 0,36-36-1,35-17 1,0-35 0,53-18-1,0-35 1</inkml:trace>
  <inkml:trace contextRef="#ctx0" brushRef="#br0" timeOffset="2824.87">6209 952 0,'0'18'32,"0"0"-32,0-1 15,0 54 1,0 88 0,0-53-1,0 35 1,0-106-16,0 88 15,-18-34 17,18-19-32,0-52 31,0-1-15,36-17-1,-1-52 1,-18 34-16,19-35 0</inkml:trace>
  <inkml:trace contextRef="#ctx0" brushRef="#br0" timeOffset="3241.59">6473 1517 0,'0'0'0,"18"0"0,0 0 16,17 0-16,18 0 15,0-35 1,0 17 0,-36 0-1,1-17-15,0 0 16,-18 17 15,-71 1-15,1 17-1,17 35 1,35-18-16,-35 72 16,35-19-1,18 18 1,0-35 0,53-17-1,53-36 1,-88 0-16,70-18 15,18-35 1,-53 0 0</inkml:trace>
  <inkml:trace contextRef="#ctx0" brushRef="#br0" timeOffset="3892.29">7620 1182 0,'18'-18'0,"-36"36"0,53-53 31,-35 17-31,0 0 16,0 1-16,-35-1 15,0 0 1,17 18-16,-52 36 15,-1 17 1,0 70 15,36-17-15,17 17 0,18-17-1,53-18-15,53-88 31,18 0-15,52-35 0,-35-18-1,0-53 1</inkml:trace>
  <inkml:trace contextRef="#ctx0" brushRef="#br0" timeOffset="4424.84">8255 917 0,'0'0'0,"-53"0"31,35 18-31,-17 35 0,0 53 32,0 52-17,17-52 1,-17 18-1,35-19 1,35-34 0,36-36-1,-1-35 1,18-35 0,-17 0-1,17-53 1,-70 70-16,17-88 15,-17 53 1,-18 18 0,0 70 31,0-17-47,-18 17 15,0 53-15,18-52 16,-17 52-1,17-35 1,17-36 0,36-17-1,35 0 1,-70 0-16,53-53 16,-1-35-1</inkml:trace>
  <inkml:trace contextRef="#ctx0" brushRef="#br0" timeOffset="4808.16">8731 1023 0,'-17'0'0,"34"0"0,-52 18 0,0-1 16,17 36-1,18 0 1,18-53 0,52 0-1,-34 0 1,16-53 0,-52 18-1,0-18 1,-52 35-1,-19 18 1,18 53 0,18 0-1,17 18 17,0-36-17,18-17-15,18 35 16</inkml:trace>
  <inkml:trace contextRef="#ctx0" brushRef="#br0" timeOffset="5207.38">9225 1323 0,'0'-35'32,"-18"35"-17,1 0-15,-1 0 0,1 35 32,-36 53-32,35-17 31,18 34-16,0-16 1,18-36 0,-1-53-16,71 17 15,-17-17 1,35-53 0,0-35-1,-36 0 1,18-53-1</inkml:trace>
  <inkml:trace contextRef="#ctx0" brushRef="#br0" timeOffset="5891.97">9772 952 0,'0'0'16,"0"-35"-16,0 18 16,0 34-1,-35 54 1,35-36-16,-36 89 15,19-1 1,-19 0 0,19-52-1,17 17 1,0-53 0,0-17-1,0-36 16,0 1-31,0-18 32,17-36-17,36 0 1,-35 54-16,88-54 16,-36 54-1,19-1 1,-36 18-1,-53 35 1,0-17 0,-71 17-1,-35 0 1,53-17 0,-17-18-1,34 18 1,19-1-1,17 19 1,35-1 15,18 0-15,17 0 0,-34-17-16,34 17 31,-52-17-31,53-18 15,-54 0 1,18 0 0,1-35-1</inkml:trace>
  <inkml:trace contextRef="#ctx0" brushRef="#br0" timeOffset="6903.09">11659 1235 0,'0'0'0,"-17"0"0,-1 17 15,-53 1 1,54-18-16,-18 0 16,17 18-16,-35-18 15,35 0 1,18 17 0,106-17-1,53 0 1,211 0-1,89 0 1,17-17 15,-176 17-15,-35-18 0,-124 0-1,-106 18 1,-17 0-16,-18-17 31,-18 17-15,0-18-1,-35 0 1,53 1-16,-17-1 0</inkml:trace>
  <inkml:trace contextRef="#ctx0" brushRef="#br0" timeOffset="7425.44">13353 776 0,'-18'0'0,"36"0"0,-54-18 16,19 18-16,-1 0 0,-17 0 16,17 0-1,1 71 1,17 35-1,35 35 1,71-35 0,-71-71-16,71 18 15,35-35 1,-18-18 0,1 0-1,-36-36 1,-88 1-1,-35 17 17,-71 18-32,-53 53 31,-17 53-15,35-18-16,-18 71 31,124-124-31,-36 54 15,71-1 1,0-53 0,71-35 15,-54 0-31,19-70 16,-1 34-16</inkml:trace>
  <inkml:trace contextRef="#ctx0" brushRef="#br0" timeOffset="8341.37">15011 1676 0,'0'0'0,"17"0"16,1 0-16,88-53 15,-89 35 1,1 0-16,35-17 15,18-53 1,-54-18 0,-34 36-1,-72-1 1,-16 71 0,-72 35-1,142 1-15,-71 52 16,0 71-1,71-1 1,35-52 15,35-35-15,0-71-16,36 0 16,88-18-1,52-88 1,-69 18-1,-1-71 1,-53-35 0,-53-53-1,-35 89 1,-18 122 0,-70 107-1,0 52 1,18 89-1,34-36 17,36-17-17,18-35-15,35-54 32,35-52-17,0-18-15,36-53 31,-71 18-31</inkml:trace>
  <inkml:trace contextRef="#ctx0" brushRef="#br0" timeOffset="9308.77">15946 1393 0,'0'-17'0,"0"34"0,0-69 16,-18 52-1,-35 0 1,0 88-1,18 0 17,17 18-32,18 0 15,0-36 1,0-52 0,53 17-1,18-35 1,-1 0-1,36-70 1,-35-19 0,-19-69-1,-52 34 1,-70 54 0,-54 34-1,36 36 1,-18 53-1,89-35-15,-54 88 16,71-18 15,0 35-31,36-52 32,69-18-17,19-53 1,17-35-1,-18-36 1,-34-17 0,-36-18-1,-18 18 1,-35 35 0,0 70 15,0 72-16,0-72 1,-18 19-16,18 16 0,0 19 16,35 17-1,36-52 17,35-36-17,-18-36 1,-35-17-1,-35-35 1,-1 18 0,18-89-1,-35 106 1,0 35 0,0 71-1,-17 0 1,-1 53-1,18-71-15,0 36 16,0-1 0,18-52-1,17-18 17,36-18-17,-54 1-15</inkml:trace>
  <inkml:trace contextRef="#ctx0" brushRef="#br0" timeOffset="9891.6">17339 917 0,'0'0'0,"-18"0"0,-17 0 15,17 0-15,1 0 0,-1 35 16,-17 89-1,17 35 17,18-53-32,0 17 15,-17-88 1,17 18 0,-18 18-1,0-54 1,-17-34 15,17-1-31,18 0 16,0 1-16,0-36 15,18 0 1,70 0 0,36 35-1,-18 18 1,-1 18-1,-69 0-15,17 35 16,-53 17 0,-53 18-1,-36-35 17,-69 18-17,52-36-15,0-35 31,88 18-31,1-18 16,17-35 0,17-36-1,1 53-15</inkml:trace>
  <inkml:trace contextRef="#ctx0" brushRef="#br0" timeOffset="10223.68">18027 847 0,'0'0'0,"-18"0"16,1 0-16,-1 0 16,-35 70-1,35 54 1,-17 52-1,0 0 1,0-34 0,17-1-1,18-124-15,0 54 16,18-53 0,35-18-1,-18-18 1,18-70-1,-18 35 1</inkml:trace>
  <inkml:trace contextRef="#ctx0" brushRef="#br0" timeOffset="10609.3">18062 1464 0,'0'18'31,"18"-18"-16,-1 0-15,36 0 16,18 0 0,17-36-1,-53 1 1,-17 17-16,-18-17 16,0 18-1,-88 17 1,17 17-1,-52 54 1,52 35 0,36-18-1,35 18 17,35-71-17,53-17 1,18-18-1,35-53 1,-17-36 0</inkml:trace>
  <inkml:trace contextRef="#ctx0" brushRef="#br0" timeOffset="10958.97">19103 1094 0,'0'0'15,"-18"0"-15,1-18 0,-1 18 0,-17 0 32,17 0-32,-52 35 15,-1 53 1,-35 106-1,71-88 1,35 18 0,17-18-1,36-71 1,71-17 0,17-36-1,18-53 1,-1-35-1</inkml:trace>
  <inkml:trace contextRef="#ctx0" brushRef="#br0" timeOffset="11441.66">19756 829 0,'0'0'15,"-89"0"1,36 71-16,-17 52 31,35-70-31,-18 88 16,35-88-16,-17 35 15,17-53-15,0 124 16,18-35 0,53-71-1,36-36 1,-1-17-1,-71 0-15,72-35 16,-72 17-16,54-52 16,-1-36 15,-34 71-15,-36 17-1,0 53 1,-18 36-1,0 17 1,18-17 0,0-18-1,36-53 1,17 0 0,35-53-1,-35-53 1</inkml:trace>
  <inkml:trace contextRef="#ctx0" brushRef="#br0" timeOffset="11806.71">20197 1164 0,'-18'0'0,"36"0"0,-54 0 15,19 18-15,-54 35 0,53 0 31,18 0-15,18-53 0,0 0-16,35 0 15,-36 0-15,54-18 16,-54-17 0,-17-36-1,0 18 1,-35 18-1,18 35-15,-36 0 16,-18 70 0,53-17 15,1 18-31,17-36 31,17-35-31</inkml:trace>
  <inkml:trace contextRef="#ctx0" brushRef="#br0" timeOffset="12142">20637 1199 0,'0'-17'0,"-17"17"16,-36 53-1,-18 53 1,18-1 0,36-16-1,17-1 1,17-71 0,54 36-1,35-53-15,0 0 31,17-35-15,-35-53 0,-35 0-1,-35 52-15,70-175 16</inkml:trace>
  <inkml:trace contextRef="#ctx0" brushRef="#br0" timeOffset="12707.53">21167 882 0,'0'-35'0,"0"70"0,0-106 0,0 36 16,-18 35-1,-35 124 1,18-1 0,17-70-16,-17 70 31,17 19-15,-17-37-1,35-52 1,-18-35-1,18-36 17,0-35-17,36 0 1,-19 18-16,54-35 16,-1 17-1,54 17 1,-71 36-1,-36 0 1,-87 36 15,52-36-31,-52 17 16,34 1 0,-17-18-1,-17 53 1,52 0-16,18 17 15,53-17 1,53 18 15,-35-36-15,-36-35 0,35 0-1,-34-18 1,34-34-1</inkml:trace>
  <inkml:trace contextRef="#ctx0" brushRef="#br0" timeOffset="13007.34">21907 1023 0,'0'-18'0,"-17"18"0,-1 0 15,1 0-15,-36 36 16,-36 70 0,54-1-1,18 19 1,17-18 0,0-36-1,17-70-15,54 53 16,-1-53-1,1 0 1,-18-18 0,-36 1-1</inkml:trace>
  <inkml:trace contextRef="#ctx0" brushRef="#br0" timeOffset="13242.32">22278 900 0,'0'0'0,"18"-18"16,17 0 0,35 18-1,19 71 1,-54 70 0,-35-18-1,-71 19 1,1-54-1,-36 0 1,88-70-16,-52 17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7T03:17:52.5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4815 7708 0,'0'0'16,"0"-423"-16,0 246 0,0 19 0,-53-266 31,53 407-16</inkml:trace>
  <inkml:trace contextRef="#ctx0" brushRef="#br0" timeOffset="2567.03">4322 6526 0,'-18'0'0,"0"0"16,1 0-1,-1-17 1,0 17-1,-17 17 1,35 19 0,0-19-16,0 19 15,53-19 1,70-17 0,1 0-1,-89 0 1,53 0-16,-52 0 0,69-17 15,-34-1 17,-36-17-32,-35 17 31,0 0-15,0 54 15,0-19-31,0 19 0,-35 34 15,-18 107 1,0-19 0,-17 72-1,-19-1 1,1 0 0,53-88-1,0-53 1,35-35-1,0-88 32,0 17-47,0-70 16,0 35-16</inkml:trace>
  <inkml:trace contextRef="#ctx0" brushRef="#br0" timeOffset="2862.01">4110 7250 0,'0'0'16,"70"-18"15,-34 18-31,-1 0 0,159 0 16,-141 0-1,176-18-15,-35 1 16,-35-19 15,-71 36-15,-88-17-16,0-1 47</inkml:trace>
  <inkml:trace contextRef="#ctx0" brushRef="#br0" timeOffset="3266.22">6032 6738 0,'0'0'0,"0"-35"0,0 17 0,0 0 16,0 1-16,0-54 0,0 54 16,0 105 30,0-53-46,0 71 16,-17 123 0,-54-17-1,-17-18 1,53-35 0,17-36-1,18-88 16,0-17-31,18-18 16</inkml:trace>
  <inkml:trace contextRef="#ctx0" brushRef="#br0" timeOffset="3702.54">6332 7179 0,'0'0'0,"-17"18"16,17-1-16,0 1 0,-53 52 15,-18 72 1,18-1 0,53-71-1,0-34 16,106-36-15,18-18-16,-1-35 31,-105 35-31,88-52 16,-89-18 0,-17-54-1,-53 72 1,-35 52-1,-18 18 1,89 0-16,-54 18 16,1 0-1,52-1 1,-17-34 0</inkml:trace>
  <inkml:trace contextRef="#ctx0" brushRef="#br0" timeOffset="3977.05">5874 7038 0,'-18'0'16,"36"0"-16,-54 0 0,19 0 0,-18 0 16,17 0-1,88 0 1,-34 0-16,122-35 15,1 17 1,-18 0 0,-52 1-1,-72-1 1,-17 36 15</inkml:trace>
  <inkml:trace contextRef="#ctx0" brushRef="#br0" timeOffset="4716.05">7585 7267 0,'-18'0'0,"36"0"0,-54 0 0,-16-35 15,16 17 1,19 1-16,-36-19 16,0-34-1,53-1 1,17-35 0,107 18-1,-89 71-15,247-36 16,-105 53-1,-71 53 1,-106 35 0,-71 53-1,-70 35 1,-35 1 0,140-124-16,-52 105 15,88-87 16,71-53-15,34-18 0,19-36-1,-106 19-15,70-36 16,-71 17-16,36-105 16,-88 0-1,-71 35 1,-17 71-1,-18 35 1,105 18-16,-52 17 16,71 53-1,34-70 1,71-18 0,-52 0-16</inkml:trace>
  <inkml:trace contextRef="#ctx0" brushRef="#br0" timeOffset="4901.08">8590 6879 0,'0'-17'0,"18"17"0,-18 17 46,0 1-30,0-1-16</inkml:trace>
  <inkml:trace contextRef="#ctx0" brushRef="#br0" timeOffset="5116.1">8643 7373 0,'-18'18'16,"36"-36"-16,-53 36 0,17-18 16,18 17-16,-35-17 0,17 0 0,36 0 62,17-17-46,0-1-16</inkml:trace>
  <inkml:trace contextRef="#ctx0" brushRef="#br0" timeOffset="5701.38">9278 6879 0,'0'-17'0,"0"34"0,0-52 0,0 17 16,0-17-16,53 17 15,-18 1 1,36 17 0,17 35-16,-53 36 31,-35-54-31,0 71 15,-70 1 1,-36-19 0,18 1-1,35-54 1,70-34 15,1-1-15,35 0-16,35 1 31,36 17-31,17 35 31,-106-17-31,53 52 16,-70-52-16,-18 70 16,-71-17-1,-52-18 1,-18-18-1,0-35 1,123 0-16,-35 0 16,53-53 15,0 18-15,18-18-16</inkml:trace>
  <inkml:trace contextRef="#ctx0" brushRef="#br0" timeOffset="6133.64">10619 6773 0,'35'0'16,"-17"0"-16,17-17 0,-35-1 31,-18 36-31,-52 35 16,-36 35-1,0 35 1,18 36 0,70-18-1,53-35 1,89-53 0,-89-53-16,106 0 15,18-53 1,-18-18 15,-53-70-31,-70-53 16,-18 159-1,-88-106 1,-36 53 0,1 70-16,-36 53 31,0 36-16,106-36-15</inkml:trace>
  <inkml:trace contextRef="#ctx0" brushRef="#br0" timeOffset="6948.71">4357 10724 0,'-18'0'16,"36"0"-16,-53 0 0,17 0 0,-88 0 31,88-17-31,1 17 16,17-18-16,-18-70 16,71-18-1,88-35 1,88 35-1,-17 71 1,-106 35 0,-71 123-1,-176 71 1,-71 53 0,54-53-1,87-53 1,71-105-16,0 52 15,0-70-15,106 17 32,53-70-32,17-54 15,-88-34 17,-88 17-17,-35 71-15,-71-36 16,-70 1-1,-1 70 1,54 0 0,70 35-1,53 0 1,18-35-16,70 0 16</inkml:trace>
  <inkml:trace contextRef="#ctx0" brushRef="#br0" timeOffset="7129.63">5309 10530 0,'18'0'15,"-36"0"-15,54-17 0,-36-1 0,0 36 47,0-1-31,0 36-16,0-35 15,0 0-15</inkml:trace>
  <inkml:trace contextRef="#ctx0" brushRef="#br0" timeOffset="7298.86">5380 11095 0,'0'0'16,"-18"0"-16,1 17 0,-19-17 31,72-35 0,-19 18-31</inkml:trace>
  <inkml:trace contextRef="#ctx0" brushRef="#br0" timeOffset="7834.79">6156 10513 0,'0'0'0,"0"-18"0,0 0 0,0 1 15,0-18 1,71 17 0,-1 18-1,1 35 1,-54 53 15,-34 1-31,-72-1 16,-34-18-1,17-17 1,71-53 0,88 0 30,17 0-30,-34 0-16,34 18 16,-52 0-16,70 34 15,-70 19 1,-36 17 0,-70 0-1,-18-17 1,-18-36 15,19-35-31,16 0 31,54-35-15,53-36 0,70 1-1</inkml:trace>
  <inkml:trace contextRef="#ctx0" brushRef="#br0" timeOffset="8282.29">6967 10636 0,'0'0'16,"18"-17"-16,-36 17 15,-17 35 1,-53 35-1,17 54 1,36-36 15,17-53-31,18 54 16,0-72-16,18 71 16,88-52-1,0-36 1,17-53-1,1-35 1,-36-18 0,-88 70-16,0-105 15,0 18 1,-88 70 0,-36 53-1,36 18 1,0 17-1,70 0 1,124 0 0</inkml:trace>
  <inkml:trace contextRef="#ctx0" brushRef="#br0" timeOffset="8667.43">8149 10442 0,'0'-17'0,"0"34"0,0-70 15,0 36-15,0-19 0,0 19 0,0-71 16,35 88 15,-17 17-31,0 107 31,-36 105-15,-52-53 0,34-35-1,19-52 1,17-54-1,17-17 1,36-36 0,-53 0-16</inkml:trace>
  <inkml:trace contextRef="#ctx0" brushRef="#br0" timeOffset="9128.65">7902 10760 0,'-17'0'0,"34"0"0,-34-18 15,17 0 1,0 1-16,141-36 0,70 0 16,1 18 15,17 35-31,-88 35 31,-123 53-15,-18-53-16,-70 54 15,-19 16 1,36-34 0,53 0-1,71-54 1,52-17 0,-87-17-16,70-19 15,-71 19-15,88-72 16,-70-34 15,-70-36-31,-89 36 16,-18 52 15,89 71-31,-71 0 16,53 53-1,36 18 1,52-18-1,53-18 1</inkml:trace>
  <inkml:trace contextRef="#ctx0" brushRef="#br0" timeOffset="9601.41">10195 10566 0,'18'0'16,"0"0"0,-1 0-16,36-36 15,-35 36-15,52-53 16,-52 36-16,52-89 15,-70 18 1,-17 17 0,-54 54-1,-35 17 1,1 53 0,87-36-16,-53 54 15,54 35 1,17-54 15,70-16-15,36-36-16,18-36 31,-19-16-15,-87 34-16,35-17 15,-35 17 1</inkml:trace>
  <inkml:trace contextRef="#ctx0" brushRef="#br0" timeOffset="9862.46">10336 11342 0,'-53'53'31,"36"-36"-31,-1-17 0,-52 0 15,52 0 1,-70-35-16,17-35 16,18-36 15,18 0-15,35 35-1,0 18 1,18 53-16</inkml:trace>
  <inkml:trace contextRef="#ctx0" brushRef="#br0" timeOffset="10516.91">10477 10442 0,'0'0'0,"36"-70"31,-36 87-15,17 19 0,-17 105-1,0 35 1,-17 18 0,-54-18-1,36-123-15,-89 89 16,19-72 15,69-70-31</inkml:trace>
  <inkml:trace contextRef="#ctx0" brushRef="#br0" timeOffset="11784.98">11659 10830 0,'0'0'0,"18"0"0,0 0 16,-1-17-1,-17-1 1,0-53-16,0 54 16,0-71-16,-17-1 15,-36 36 17,-36 53-17,1 71 1,-18 70-1,36-17 1,52-1 0,18-35-1,71-70 1,17-18 0,0-35-1,53-54 1,-35-16-1,-35-1 1,-71 0 0,-18 159 15,0 0-15,-17 35-1,17 18 1,18-18-1,36-35 1,52-35 0,-53-18-16,89-18 15,34-53 1,19-34 0,-107-19-1,-52 1 1,-18 70-1,0 35 1,-18 36 0,-17 88-1,-18-1 1,36 19 0,-54-1-1,36-52 1,17-54-1,0-34 1,18-54 0,0-17-1,71-35 1,17-36 0,-70 124-16,70-54 15,-53 72-15,106-19 16,-52 72 15,-36 87-31,-36 18 31,-17-17-15,0-18 0,0-89-16,0 54 15,-17-71 1,17-18-1,0-35 1,52-35 0,-34 53-16,106-71 15,-89 53-15,194-88 16,-17 88 0,-89 71-1,-70 105 1,-53 18 15,-88 0-15,53-123-16,-195 158 15</inkml:trace>
  <inkml:trace contextRef="#ctx0" brushRef="#br0" timeOffset="12361.4">3828 11994 0,'0'0'0,"17"0"0,1-17 16,0 17-16,17-18 16,0 18-16,71 0 15,176-17 1,265 17-1,247 0 1,-71 0 0,653 0-1,-194 0 1,-283 0 0,283 0-1,-88 0 1,-1-36-1,-687 19 1,-300 17 0,176-18-1,-212 0 1,-105 18 0,-35-17-1,-36-1 1,88 18-16</inkml:trace>
  <inkml:trace contextRef="#ctx0" brushRef="#br0" timeOffset="12483.11">13758 11818 0,'0'18'62,"0"-1"-46,-17-17-16</inkml:trace>
  <inkml:trace contextRef="#ctx0" brushRef="#br0" timeOffset="33249.5">16880 5609 0,'-17'53'31,"-1"-35"-31,18-1 0,-18 19 32,18-1-32,53-35 31,-35 0-31,35-18 15,88-52 1,-106 52-16,89-88 16,-54 53-1,-70 0 1,-88 18 0,-35 35-1,70 0-15,-106 71 16,36 17-1,17 53 1,88 18 0,18-89-1,106-17 1,70-53 0,18-53 15,-35 0-16,-106 18-15,-106 35 32,-35 18-17,-106 88 1,159-71-16,-124 106 16,88-35-1,36 35 1,53-35-1,70-71 1,53-35 0,-88-18-1,176-70 1,-52 0-16,34-53 16,-70 0 15,-88 35-16,-35 0 1,-18 88-16,0 54 31,0-19-31,0 54 16,0 52 0,0-52-1,0 17 1,0-53-1,0-52 32,0-1-31,0-17-16,0-71 31,0 88-31,0-140 16,53 69-1,17 19 1,36 88 0,-18 34-1,18 72 1,-88-89-16,35 53 16,-36 1-1,1-54 1,-18-17-1,0-71 17,0 35-32,35-53 31,18-70-15,18 18-1,-18 88-15,17 35 31,1 70-15,-18 54 0,-53-19-1,0-16 1,0-54 0,0 0-1,17-52 16,-17-1-31</inkml:trace>
  <inkml:trace contextRef="#ctx0" brushRef="#br0" timeOffset="33982.9">18979 5786 0,'0'0'0,"0"-18"15,0 36 16,18-1-31,-18 36 16,35 35 0,-35 18-1,0-35 1,0-54-16,0 36 16,0-70 30,0-36-30,0 35-16,0-53 16,0 54-1,53-142-15,18 18 16,-1 88 0,19 53-1,16 71 16,-52 17-15,-35-71-16,0 107 0,-18-54 31,0 1-15,0-53 0,0-36 15,0 0-16,17-35-15,19-70 16,16 0 0,37-19-1,16 90 1,-16 52 15,-72 17-31,71 89 16,-88 0-1,0 17-15,0-17 32,0-35-17,0-54 1,0 1 0,0-53-1,18-18 1</inkml:trace>
  <inkml:trace contextRef="#ctx0" brushRef="#br0" timeOffset="34812.87">20461 5539 0,'0'-18'0,"0"36"0,0-54 16,0 54 15,0 53-16,0-36-15,0 71 16,-18-71-16,18 71 0,0 17 31,0-35-15,53-52 0,36-36-1,52-18 1,-106 0-16,53-52 15,0-71 1,-52-36 0,-19 54 15,1 35-15,-18 52-1,0 89 16,0-35-31,0 88 16,0 17-16,-18 71 31,18 36-15,0-177-16,36 264 16,16-52-1,19 123 1,17-18-1,0-105 1,18 52 0,-88-264-16,0 141 15,-18-106 1,-36-88 15,-52-53-31,0-88 31,35-35-15,53 105-16,-35-229 16,35-105-1,0 123 1,35-89 0,18 89-1,17 141 1,-52 106-16,70-54 15,0 54 1,-52 17 0,-54 54 15</inkml:trace>
  <inkml:trace contextRef="#ctx0" brushRef="#br0" timeOffset="35373.19">16228 7373 0,'0'0'0,"-18"0"0,-17 0 0,17 0 0,1 0 0,-19 0 31,89 0-16,-18 0-15,195-35 16,-124 17-16,264-52 16,283-1-1,123-17 1,-141 53 0,211-1-1,-105 1 1,-582 17-16,282 1 15,0-19 1,-212 36 0,-141 0 15,-70-17-15,-53 17 15,0-18-31,-54 18 15,72 0-15</inkml:trace>
  <inkml:trace contextRef="#ctx0" brushRef="#br0" timeOffset="35496.47">21555 6879 0,'-18'0'15,"53"0"-15,-52 0 16,-19 0-16,36 18 0,0-1 16,18 19-1,17-1 1,-17 0-1</inkml:trace>
  <inkml:trace contextRef="#ctx0" brushRef="#br0" timeOffset="54145.27">16581 8925 0,'0'0'0,"0"-17"0,0-1 16,-18 0-16,-17-17 16,17 17-16,-17 1 15,-18 17 1,35 0-16,-52 53 15,52-18-15,-88 106 16,36-17 0,34 52-1,36 0 1,36-52 0,69 17-1,1-106 16,-18-35-15,36-70 0</inkml:trace>
  <inkml:trace contextRef="#ctx0" brushRef="#br0" timeOffset="56077.67">16951 8925 0,'-18'0'0,"18"18"0,-17 70 16,17 18-1,-18-71-15,0 124 16,-17-18 0,17-53-1,18-17 16,0-89 1,0-17-17,0-53 1,36 17 0,17 36-1,-18 35 1,-17 0-16,17 35 15,-35-17-15,35 70 16,0 0 0,-17-17-1,53-36 1,17-35 0,18-35-1,-89 35 1,107-88-16,-54-18 31,-52 35-15,-18 1-1,-35 70 1,17 0-16,0 88 31,18 0-15,36-35-1,-1 17 1,0-34 0,18-19-1,0-34 1,18-36 0,-1-35-1,-35 35 16,-17 0-31,-18 35 16,0 36 15,0 52-15,0 36 0,0-18-1,0-35 1,18-53-16,17 18 15,-17-18-15,70-18 16,-18-17 0,1-53-1,-53 0 1,-18-1 0,-71 19-1,53 52 1,-70 18-1,35 18 1,18 70 0,17 36-1,18-36 1,18-35 0,0-53-16,52 17 15,36-52 1,-18-18-1,18-35 1,-18 17 0,-70 36-1,0 35 1,-1 88 0,-17-35-1,0 18 1,18-36-1,17-35 17,0 0-17,-17-53 1,0 0-16,17-35 31,0 53-15,-17 17-1,-1 53 1,1 36 0,0-1-1,-1-17 1,19-17 0,17-19-1,-36-17-15,54-17 16,-1-36 15,1-18-15,-36 18-1,-35 36 1,18 17 0,-18 35 15,0 18-16,0-36-15,0 36 16,35-17 0,36-19-1,-54-17-15,89 0 16,-18-35 0,18-36-1,-18 1 16,-70-18-31,-18 35 16,-18 70 31,1 1-47,-1 0 0,18-1 16,-18 72-1,18-19 1,0-17-1,18-35 1,17-1 0,36-34-1,-18-19 1,-18 19 0</inkml:trace>
  <inkml:trace contextRef="#ctx0" brushRef="#br0" timeOffset="56260.83">20144 9560 0,'-18'0'15,"0"0"-15,1 0 32</inkml:trace>
  <inkml:trace contextRef="#ctx0" brushRef="#br0" timeOffset="57210.45">16792 11448 0,'0'-18'16,"0"36"-16,0-54 0,0 54 31,0 35-31,0 70 16,0 1-1,0-89-15,0 124 31,-35 0-31,17-89 16,18-17 15,0-88 1,18-18-17</inkml:trace>
  <inkml:trace contextRef="#ctx0" brushRef="#br0" timeOffset="57692.82">16739 11677 0,'-17'-35'0,"34"70"0,-34-88 0,-1-18 15,18-17 1,35 0 15,53 53-31,36 35 31,-18 70-31,-18 54 32,-106 17-17,-70-71-15,-18 1 32,0-36-17,54-17 1,16-18-1,1 0 1,53 35 15,-1-35-31,36 71 16,35-1 0,-35-17-1,36 18 1,-1-54 15,-53-17-15,18 0-1,17-52 1,-52 34-16</inkml:trace>
  <inkml:trace contextRef="#ctx0" brushRef="#br0" timeOffset="58092.73">17445 11977 0,'17'0'0,"1"0"15,0 0-15,-1 0 16,1 0-16,35-18 31,35-17-31,-53 0 31,-17-1-31,-18 19 32,0-1-32,-35 18 0,17 0 15,-17 0 1,-18 35 0,18 71-1,35-18 1,0 1-1,0-54-15,0 18 16,17-53-16,72 17 16,-19-17-1,71-70 1,53-36 0,-141 71-1</inkml:trace>
  <inkml:trace contextRef="#ctx0" brushRef="#br0" timeOffset="58642.46">18591 11448 0,'0'0'0,"0"-36"0,0-17 15,0 36-15,-17 34 32,-1 54-17,0-36-15,-34 142 16,16 34-1,19-34 1,-19 70 0,19-18-1,17-17 1,0-18 0,0-71 15,35-70-31,36-53 31,34-71-15,19-52-1,-18-106 1,-106 88-16,-36-36 31,-105 54-15,-53 87-1,88 36 1,71 0-16,-18 0 16,53 18-1,36-18 1,87-35 0,18-36-1,-35 18 1,-88 36-1,87-107-15,-69 71 16</inkml:trace>
  <inkml:trace contextRef="#ctx0" brushRef="#br0" timeOffset="60425.87">16422 10248 0,'0'0'0,"-18"0"16,1 0 0,-1 0-16,0 0 15,1 0 1,-1-17-1,53 17 32,-17 0-47,52 0 16,-34 0-16,87 0 16,54-18 15,105 0-16,0 18 1,124-35 0,88 35-1,-353 0-15,264 0 16,160 0 0,-36-18-1,-70 1 1,-212-1-1,-18-17 1,-176 35-16,70 0 16,-70-18-1,-35 18 1,-18-17 796,0-1-796,0 0 0,0 1-16,0-1 15,0 0 1</inkml:trace>
  <inkml:trace contextRef="#ctx0" brushRef="#br0" timeOffset="60976.35">20690 9684 0,'-17'-18'16,"34"36"-16,-52-36 0,0 0 0,17 18 15,-52 0-15,34 0 31,160 0 1,17 0-17,71-17 1,-1-1 0,-175 1-16,52 17 15,53-36 1,-106 36-16,18-17 15,-53-1 1,-18 0 0,-70-17-1,0 35 1,53-18 0,70 18 30,-17 0-46,17 0 16,18 53 0,-35 53-1,-18-71-15,-36 89 16,-70-18 0,-35 17-1,124-105-15</inkml:trace>
  <inkml:trace contextRef="#ctx0" brushRef="#br0" timeOffset="61376.43">20461 11024 0,'0'0'0,"0"-17"0,0-1 15,0 53 1,0-17-16,0 35 16,0-18-16,0 71 15,0 35 1,0-123-16,0 88 16,-18-71-1,18-18 16,0-34-31</inkml:trace>
  <inkml:trace contextRef="#ctx0" brushRef="#br0" timeOffset="61887.79">20408 11077 0,'0'0'0,"0"-17"15,71-19 1,-54 36-16,54 0 16,-1 0-1,-34 36 1,-36 16 0,-36 19-1,-69 0 1,-1-18 15,71-36-15,140-17 15,1 0-31,18 0 31,-89 18-31,36 35 16,-54-36-16,-17 36 15,-53 18 1,-88 17 0,-35-35-1,88-35 1,52-18 0,72-36-1,34-34 1,18-36 15,-52 88-31</inkml:trace>
  <inkml:trace contextRef="#ctx0" brushRef="#br0" timeOffset="62444">20743 11324 0,'53'-35'15,"-17"35"-15,34-18 16,-17 36 0,-35 70-1,-248-141-15,460 141 0,-230-35 16,0 53-1,0-35 1,0-54-16,17 1 16,19-18-1,34-18 1,-17-35 0,18-52-1,-19 16 1,-16-34-1,-36 141 32,0-1-47,0 1 0,0 35 16,0 53 0,17-36-1,-17-52-15,36 17 16,-1-35-1,36-18 1,17-35 0,-35-17-1,0-18 1,-36 70-16,-17-17 16,0 52-1,0 72 16,0-1-31,0 0 32,0-53-17,0-52 17</inkml:trace>
  <inkml:trace contextRef="#ctx0" brushRef="#br0" timeOffset="62610.27">21625 11095 0,'-17'-18'0,"34"36"0,-52-53 16,17 35-16,1-18 0,34 18 31,1 0-15</inkml:trace>
  <inkml:trace contextRef="#ctx0" brushRef="#br0" timeOffset="62854.12">21996 10954 0,'0'17'16,"-18"-17"-16,18 36 15,-18-19-15,1 71 16,-1 71 0,0 0-1,18-36 1,-17-87-16,17 17 16,17-36-1,19-17 1</inkml:trace>
  <inkml:trace contextRef="#ctx0" brushRef="#br0" timeOffset="63389.71">22578 11324 0,'0'-17'0,"0"34"0,0-52 0,0 17 15,0 1-15,-36-19 16,-69 36-1,-19 36 1,107-1-16,-72 53 16,36 36-1,36-19 1,17-34 0,53-53-1,17-18 1,36-18-1,-71 0-15,89-88 32,-54 1-17,19-125 1,-36 1 0,-36 53-1,-17 87 1,-53 107-1,-17 123 1,52 18 0,0 88-1,36-53 1,53-53 0,-54-123-16,36 52 15,0-52 16,-18-18-15</inkml:trace>
  <inkml:trace contextRef="#ctx0" brushRef="#br0" timeOffset="63738.02">21608 12065 0,'0'0'16,"-36"0"-16,19 0 0,-1 35 15,18-17-15,0 70 16,0 88-1,0-70 17,0 53-17,0-18 1,-53-17 0,18-71-1,17-36-15,-17-17 16,17-17-16</inkml:trace>
  <inkml:trace contextRef="#ctx0" brushRef="#br0" timeOffset="64025.25">21290 12594 0,'0'18'15,"0"-36"-15,0 53 0,-18-17 16,1 53-1,17 52-15,0 1 32,35-36-17,36-71-15,35-17 32,17-70-17,0-54 1,-34-17-1,-54 71 1,-17 52 0</inkml:trace>
  <inkml:trace contextRef="#ctx0" brushRef="#br0" timeOffset="65024.71">18997 14570 0,'0'0'0,"-53"-106"31,53 88-31,0 1 15,0-19 1,88 1 0,18 35-1,0 71 1,-71-36-16,71 106 16,-53 0-1,-53-17 16,0-72-15,0-34 0,0-36-1,0-17 1,0-71 0,0-17-1,35-18 1,18 35-1,18 18 1,-36 88-16</inkml:trace>
  <inkml:trace contextRef="#ctx0" brushRef="#br0" timeOffset="66025.13">19897 14676 0,'17'0'15,"-34"0"-15,52 0 0,-17 0 16,-1 0 0,1-18-1,17-53 1,-17 18 0,-18-35-16,0 71 15,0-1 1,-18 18-16,-35 0 15,18 53 1,35 70 0,0 1-1,0-18 1,53-53 0,70-53-1,18 0 16,-52-53-31,16-36 16,-52-34 0,-35 0 15,-18 70-15,0 35-16,0 124 31,0-18-16,-18 18 1,18 0 0,0-89-16,0 19 15,0-19 1,36-70 15,-19 36-31,1-36 16,52-53-1,-70 71 1,71-89 0,0 71-1,-54 53 1,19 71 0,16 17-1,-16 18 1,-19-18-1,1-53 1,0-17 0,-1-18-1,1-53 1,35-18 0,17-70-1,-52 106-15,53-71 31,-19 71-31,-16 53 32,-1 87-17,-35 1 1,0 18 0,0-36-1,0-53 1,18-17-1,17-18 1,18-53 0</inkml:trace>
  <inkml:trace contextRef="#ctx0" brushRef="#br0" timeOffset="67158.71">21731 14446 0,'0'-35'16,"0"70"-16,18-88 0,-18 71 15,-18 17 17,18-17-32,-35 88 15,17 17-15,18-17 32,0-53-17,88 0 1,18-53-1,-18-35 1,-35-18 0,-35-53-1,0-35 1,-36 17 0,-53 54-1,1 70 16,-1 70-31,54 18 32,-1 36-17,18-18 1,0-89-16,53 36 16,-35-35-16,34-18 15,54 0 1,-17-35-1,-1-36 1,-18-35 0,-17 36-1,-35 34 1,-18 54 0,0 53-1,0-1 1,0-35-16,0 18 15,35 18 17,36-71-17,-18 0-15,35-18 32,0-35-17,-70 36-15,35-54 16,-18 1-1,-18 34-15,19-34 16,-19 70 0,-17 53 15,0-36-31,0 36 16,0 18-1,0-54-15,0 36 16,36-35-1,17 0 17,35-18-17,-35-53 1,-18 35-16,0-35 16,0-53-1,-17 18 1,-18 35-1,-53 71 1,18 70 0,17-70-16,1 105 15,17-35 1,17-35 0,54-53-1,-1 0 16,36-53-31,-70 36 16,34-54-16,-35 54 16</inkml:trace>
  <inkml:trace contextRef="#ctx0" brushRef="#br0" timeOffset="70929.28">15628 13035 0,'-18'0'0,"18"18"15,-53-1 1,36-17-1,-36 0-15,-18 0 32,1 0-17,-1 0 1,54 0 0,-1 0-1,0 0 1,1 0 15,34 0 47,1 0-78,0 0 0,-1-17 16,1 17-16,0 0 0,52-18 15,1 18 1,-54-18-16,71 18 31,-35 0-15,36 0 0,16 0-1,19 0 1,176-35-1,0 0 1,35 17 0,-53 1-1,71-19 1,-71 19 0,-211-1-16,70 18 15,-88 0-15,194-18 16,-53 1-1,-71 17 1,-70-18 15,-53 1 1016,-18 17-1047,1 0 16,-1-36-1,0 36-15,18-17 16,0-1 0,-17 18-1,17 18 142,0-1-1,-18-17-141,0 18 1,1-18 0,-1 35-1,18-17 1</inkml:trace>
  <inkml:trace contextRef="#ctx0" brushRef="#br0" timeOffset="74669.08">20426 12030 0,'0'0'15,"-18"17"-15,1-17 0,-1 18 32,36-18-17,105-18-15,-70 18 16,212-53-1,105 1 1,89-1 0,-36 35-1,-17 0 1,-318 18-16,247-17 16,-123-1-1,-107 18 1,-69 0-1,-54 35 17,-35 1-17,18-1-15</inkml:trace>
  <inkml:trace contextRef="#ctx0" brushRef="#br0" timeOffset="75442.14">19420 15452 0,'-17'17'0,"34"-34"0,-70 34 0,36-17 0,-36 18 15,53 0 1,18-18-1,52 17 1,124-17 0,-123 0-1,264 18-15,123-18 32,1-18-17,-36-17 1,-123 0-1,18-18 1,-248 35-16,124-35 16,-70 18-1,-89 17 1,-35 1 46,-18-1-15,1 18-31,-18 0-16,17 0 0</inkml:trace>
  <inkml:trace contextRef="#ctx0" brushRef="#br0" timeOffset="75840.69">13776 15875 0,'18'0'0,"-36"0"0,89 0 31,-71 18-31,0 17 16,0 0-16</inkml:trace>
  <inkml:trace contextRef="#ctx0" brushRef="#br0" timeOffset="91542.31">4057 6138 0,'0'18'0,"0"0"32,-18-18 15,1 0-47,-1 0 15,0-18-15,1-35 16,-19 0-1,36 35 1,-17-70-16,17-18 16,0 71-1,0-71-15,35-17 32,53 17-32,-17 35 31,70 19-16,-53 34 1,-53 18-16,107 0 16,-37 18-1,36 34 1,-35 19 0,35 35-1,-52 0 1,-54-71-16,124 106 15,-18-53 1,106 18 0,-53-53-1,35 18 17,-158-71-32,105 0 15,124 0 1,0-18-1,-124-17 1,0-36 0,-105 18-1,-36-35 1,-35 70-16,0-35 16,0 18-1,0 18 1,0 34 31,-17 1-47,17-1 15,0 54-15,0-18 32,17 0-17,36 0 1,35 0-16,-52-53 15,34 17 1,-17-17-16,141 36 16,0-36-1,-35 0 1,53-36 0,-36-17-1,106-52 1,-211 87-16,211-106 15,-53 54 1,124-18 0,-106 35-1,53 18 17,-141 17-32,70 18 31,-106 18-16,36 52-15,-35 18 32,-36 0-17,18 18 1,-18 0 0,-35 0-1,-18-18 1,-17 0-1,-1 1 1,-17-37 0,0-16-1,-17-36 79,-1 0-78,0 0-16,1 0 0,-36 17 15</inkml:trace>
  <inkml:trace contextRef="#ctx0" brushRef="#br0" timeOffset="93854.52">11642 11412 0,'0'-17'31,"35"17"-15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7T03:19:41.8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2170 1429 0</inkml:trace>
  <inkml:trace contextRef="#ctx0" brushRef="#br0" timeOffset="504.34">2187 1164 0,'0'0'0,"0"-17"0,0-72 32,-17 89-17,-1 0 1,0 106-1,-17 18 1,0 34 0,-36 107-1,54-212-15,-1 123 32,-17-17-32,17-71 31,18-53-16,0-52 17</inkml:trace>
  <inkml:trace contextRef="#ctx0" brushRef="#br0" timeOffset="883.28">1958 1429 0,'0'0'16,"0"-36"-16,0-16 0,0-19 16,53-17-1,70 35 1,124 35 0,0 89-1,-106 35 16,-35 52-15,-106 19 0,-70 34-1,-1-87 1,-17-1 0,70-105-16,18 17 15,-17-17 1,-1-18-1,0-53 1,18 35-16</inkml:trace>
  <inkml:trace contextRef="#ctx0" brushRef="#br0" timeOffset="1129.39">2064 1852 0,'0'0'16,"-18"0"-16,53-18 31,71 1-15,71-18-1,-36-1 1,-88 36-16,35-17 15,-71 17-15,19-18 16,-1 18 0</inkml:trace>
  <inkml:trace contextRef="#ctx0" brushRef="#br0" timeOffset="1595.45">3422 1676 0,'0'0'0,"0"-36"31,0 19-31,-18-1 16,1-17-1,-19 17 1,-34 18 0,17 0-1,35 18-15,-70 52 16,-18 54 15,53-18-15,36 35-1,34-53 1,72-17 0,-54-71-16,71 0 15,52 0 1,-52-18 0,35-53-1,-35 18 1,-71 18-16</inkml:trace>
  <inkml:trace contextRef="#ctx0" brushRef="#br0" timeOffset="2168.62">4057 1305 0,'0'-17'0,"0"34"0,0-52 0,-18 35 31,1 0-31,-36 71 31,0 17-15,0 70-1,18-34 1,-1 35 0,36-124-16,0 53 15,0 0 1,36-52-1,34-36 1,1 0 0,17-53-1,-70 35-15,52-35 32,1-70-32,-18 35 15,-36-18 1,-17 88 15,0 53-15,0-17-1,-17 35-15,-1 0 16,0 17 0,18 36-1,0-71 1,18 1-1,35-36 1,17 0 0,19-71-1,-1-35 1</inkml:trace>
  <inkml:trace contextRef="#ctx0" brushRef="#br0" timeOffset="2485.83">4745 1376 0,'-35'0'15,"35"17"-15,-18 1 16,0 0 0,18-1-1,0 1 1,18-18-1,17-18 1,-17-17 0,-18 17-1,-18 1 1,1 17-16,-36 0 31,35 0-15,0 17-1,-17-17 1</inkml:trace>
  <inkml:trace contextRef="#ctx0" brushRef="#br0" timeOffset="2716.22">3687 1605 0,'-18'18'0,"36"-36"0,-54 36 0,36-1 16,0 1-1,53-18 1,71 0 0,-89-18-16,35 1 15,36-1 1</inkml:trace>
  <inkml:trace contextRef="#ctx0" brushRef="#br0" timeOffset="3649.39">5115 1764 0,'0'0'0,"-17"0"0,-1 0 16,0 0 15,1 0-16,-1 0-15,-35 35 16,-17 36 0,17 17-1,35-18 1,18 1 0,0-36-1,35-17 1,-17-18-1,17-18 1,-17-17 0,0-53-1,-18 17 1,70-52 0,-17 52 15,-35 36-31,87-36 15,-16 71 1,34 18 0,-52 53-1,-18 52 1,-36-35 0,-17-52-16,0 52 15,-35-35 1,0-18-1,35-53 17,0 1-17,0-54 1,0 36-16,35-53 16,53-36-1,18 18 16,0 53-15,0 71 0,-18 70-1,-71 18 1,-17-35 0,0-1-1,-35-17 1,0-35-1,35-36 17</inkml:trace>
  <inkml:trace contextRef="#ctx0" brushRef="#br0" timeOffset="4151.21">6544 1746 0,'35'-17'0,"-70"34"0,88-52 16,-35 17-16,17-17 15,-18-18 1,-17 35 0,-88 18-1,18 36 1,-36 17-1,18 0 1,88-18 0,0 0-1,53 0 1,70-35 0,-35 18-1,36 17 1,-71-17 15,-36 17-15,-52 18-1,-88-18 1,17 1 0,-18-19-1,36 1 1,53-18-1,0-35 1,35-1 0,0-34-1</inkml:trace>
  <inkml:trace contextRef="#ctx0" brushRef="#br0" timeOffset="4713.04">8326 653 0,'0'-18'0,"-18"18"31,0 0-31,-52 0 16,-1 53-1,-35 53 1,36-18-1,52-53-15,-17 89 16,35-54 0,35 1-1,53-71 1,71 0 0,-53-18 15,-53 1-31,17-19 0</inkml:trace>
  <inkml:trace contextRef="#ctx0" brushRef="#br0" timeOffset="5299.77">8643 459 0,'-18'-18'0,"36"36"16,-71-54-16,18 19 0,0-1 0,-18 0 15,-88 18 1,35 0 0,-53 71-1,0 35 1,18 35 0,53-18 15,17 54-16,71-54 1,18 18 0,105-35-1,54-35 1,-36-71 0,53 0-1,-71-18 1,71-35-1,-158 18-15,87-36 16,18-105 0,-105 35-1,-19-71 1,-52 89 0,-88-18-1,105 123 1,-88-35-1,-17 35 1,52 18 0,-17 53-1,17-17 1,18-1-16</inkml:trace>
  <inkml:trace contextRef="#ctx0" brushRef="#br0" timeOffset="6118.17">1517 2716 0,'18'0'62,"17"0"-62,-18 0 0,1 0 0,17 0 16,142 18-1,-1 0 1,195-18 0,-19 0-1,-228 0-15,334 0 16,-299 0 0,388 0-16,282 0 15,-212 0 16,160-18-31,-248 18 32,-353 0-32,265-18 15,-300 18-15,212 0 16,-53 0 0,-177-17-1,-105 17 1,-18-18-1,-53 18 1</inkml:trace>
  <inkml:trace contextRef="#ctx0" brushRef="#br0" timeOffset="6260.68">8167 2663 0,'0'18'46,"-18"-18"-30,-17 35-16,0-17 16</inkml:trace>
  <inkml:trace contextRef="#ctx0" brushRef="#br0" timeOffset="7667.34">1587 4039 0,'0'-17'16,"0"-1"15,-17 36-15,17-1-16,0 36 0,0 0 15,-53 141 1,35-70 0,-17-1-1,0 1 1,35-72-1,0-69 17,0-18-17,0 17-15</inkml:trace>
  <inkml:trace contextRef="#ctx0" brushRef="#br0" timeOffset="7952.4">1376 4286 0,'0'-106'31,"0"212"-31,0-300 16,17 159-16,142-36 15,-106 71 1,124 36 0,-72 69-1,-69-52-15,17 71 16,-53 52-1,0-88 1,-53 1 0,35-36-1,0-53 1,-70 0 0,71 0-16</inkml:trace>
  <inkml:trace contextRef="#ctx0" brushRef="#br0" timeOffset="8183.84">1252 4568 0,'18'0'16,"17"0"-1,-17 0-15,35-17 16,106-1-1,-107 1-15,54-1 16,-53 0-16,106-17 16,35-18-1,-53 18 1,-88 17-16</inkml:trace>
  <inkml:trace contextRef="#ctx0" brushRef="#br0" timeOffset="8449.95">2522 4251 0,'0'-18'16,"-35"18"0,-18 36-1,-17 34 1,-1 36 0,53-71-16,1 18 15,17-18-15,0 54 16,0-36-1,70-18 1,19-35 0,69-35-1,-52-18 1,35-53 0,-70 18-1</inkml:trace>
  <inkml:trace contextRef="#ctx0" brushRef="#br0" timeOffset="9715.7">3034 4022 0,'0'-36'16,"0"72"-16,18-89 0,-18 0 15,-53 141 17,53 53-17,-18-88-15,0 88 16,1-17-1,17 17 1,0-53 0,53-70-1,17-18 1,18-18 0,1-35-1,-72 35 1,71-52-16,-52 35 0,17-36 31,-1-17-15,-34 70-16,-18 36 47,-18-1-47,-17 72 15,0-19 1,17 18-1,18-35 1,0-35 0,71-18-1,17-18 1,36-35 0,-19-35 15,-34 18-31,-36 17 15,-17 35 1,-18 36 15,0 35-15,0 17-16,0-17 31,0 18-15,0-36-1,35-35 1,18 0 0,-18-35-1,1-18 1,-36 0 0,0-18 15,-53 18-31,35 36 15,0-19 1,18 19 0,18-18-1,35-1 1,17 36 0,1 0-1,35 53 1,-53 18-1,-36 17 1,-17-18 0,0 19-1,0-36 1,0-36 0,-17 1-16,-1-18 31,18-53 0,0 18-31,35-1 16,54-87-1,34-1 1,-17 54 0,17 52-1,-17 54 1,-53 34-1,-53 18 1,-17 0 0,-54-17-1,36-53 1,35-1 0,17-34 15</inkml:trace>
  <inkml:trace contextRef="#ctx0" brushRef="#br0" timeOffset="10132.59">5450 4286 0,'18'-17'0,"-36"34"0,36-52 15,-18 17-15,0-52 16,-35 70-1,-36 0 1,1 70 0,52-17-1,18 0 1,0-18 0,53-17-1,17 0 16,19 17-15,-36 0 0,-53 18-1,-18-18 1,-70 18 0,-36-17-1,71-36 1,-17 0-1,17 0 1,35 0-16,-35-36 16</inkml:trace>
  <inkml:trace contextRef="#ctx0" brushRef="#br0" timeOffset="10399.04">3933 3933 0,'0'0'0,"0"-17"0,-17 17 16,-1 0-1,18-18 1,-17 18 15,-54 0-15,53 0-16</inkml:trace>
  <inkml:trace contextRef="#ctx0" brushRef="#br0" timeOffset="10585.93">2875 4145 0,'0'0'0,"-18"18"0,18-1 0,-17-17 32,105 0-1,0 0-31,18-35 16,159 0-1,-54 17 1</inkml:trace>
  <inkml:trace contextRef="#ctx0" brushRef="#br0" timeOffset="11065.38">7285 4392 0,'0'-18'0,"0"36"0,0-53 16,17-36 0,19 18-1,-1 36 1,-35 34 15,0 36-31,0 53 31,-18-35-15,1 17-16,-1-35 31,18-18-31,18-35 32</inkml:trace>
  <inkml:trace contextRef="#ctx0" brushRef="#br0" timeOffset="11461.15">7832 4304 0,'35'-35'0,"-70"70"0,88-88 0,-1-18 15,-34 54 1,-88 17 0,-36 17-1,18 19 16,52-19-31,-17 19 0,36-1 32,34 0-17,72-17 1,16 17 0,36 18-1,-88-18 1,-35 36-1,-71-36 1,-70-17 0,-1-1-1,54-17 1,34 0-16,-52-17 16,35-19-1,36 19 1</inkml:trace>
  <inkml:trace contextRef="#ctx0" brushRef="#br0" timeOffset="11619.08">7285 4022 0,'0'0'0,"-18"-18"0,18-17 16,0-1-1,18 19 16,17 17-15</inkml:trace>
  <inkml:trace contextRef="#ctx0" brushRef="#br0" timeOffset="12032.02">8908 3969 0,'0'-18'0,"0"36"0,0-54 15,0 19-15,0-18 16,0 17-16,17 18 16,19 0-1,-19 70 1,18 36 0,-35-70-16,0 105 15,0-35 16,0-1-31,0-52 32,-17-53-17,-1 0-15</inkml:trace>
  <inkml:trace contextRef="#ctx0" brushRef="#br0" timeOffset="12699.29">8714 4339 0,'0'0'0,"17"0"31,1 0-31,88 0 16,88-53 0,-36 0-1,1-35 16,-141 70-31,52-52 16,-52-18 0,-18 0-1,-18 70 1,-34 18 0,16 35-1,36-17-15,-17 70 16,-1-53-16,18 71 15,0 53 1,0-53 0,0-36-1,0-34 1,0-54 31,0 0-47,0-35 31,71-70-31,-1 35 16,-35 52-1,71-17 1,-71 53-16,71 0 16,-35 53-1,-71 53 1,0-35-1,-35-1 1,17-17 0,0-53-16,18 18 15,18-18 1,35-18 0,-18 1-1</inkml:trace>
  <inkml:trace contextRef="#ctx0" brushRef="#br0" timeOffset="13049.17">10178 4304 0,'53'0'16,"-1"-18"0,19-17-1,-53 17-15,52-17 16,-52 17-16,17-17 15,-35-35 1,-18 52 0,-70 18-1,53 0-15,-53 53 16,-18 35 0,88-53-16,-70 71 15,88-35 1,53-1-1,35-52 17,36-18-17,-18-35 1,-89 35-16,1-18 0</inkml:trace>
  <inkml:trace contextRef="#ctx0" brushRef="#br0" timeOffset="13532.37">11324 4022 0,'0'0'16,"18"0"-16,-18 105 15,0-87-15,0 53 16,0-54-16,-18 72 16,1-72-1,-1 36 1,18-18-16,0-52 47,0-1-32,0 0-15</inkml:trace>
  <inkml:trace contextRef="#ctx0" brushRef="#br0" timeOffset="13700.78">11342 3828 0,'0'0'0,"0"-18"16,0 0-16,-18 18 16,-17 0-1,35 53 1,18-35 0,34 17-1</inkml:trace>
  <inkml:trace contextRef="#ctx0" brushRef="#br0" timeOffset="14183.24">11518 4004 0,'0'18'0,"0"-36"0,0 53 0,0-17 16,0 0-16,0 52 15,0 54 1,0-54-1,0 1 1,0-36 0,0-17-1,-17-18 1,17-53 15,0 35-15,17-52-16,-17 34 0,53-52 31,53-18-15,17 36-1,54 70 1,-36 53 0,-71 52-16,-70-16 31,-17-1-16,-18-35 1,-18-18 0,35-35-1,18-35 1</inkml:trace>
  <inkml:trace contextRef="#ctx0" brushRef="#br0" timeOffset="14766.76">12453 3704 0,'0'0'0,"0"-17"0,0 34 32,0 1-17,0 88 1,-18-71-16,1 71 15,-1 70 1,0-35 0,18-70-1,0-1 1,-17-52 0,-1-53 15,18-36-16,18-17 17,17 0-17,-17 52-15,52-16 0,36-1 32,0 70-17,-35 36 1,17 35-1,-88 1 1,-18-1 0,-88-35-1,89-36-15,-72 1 16,19-18 0,35 0-1,17 0 16,18-18-15,35-17 0,-35 17-16</inkml:trace>
  <inkml:trace contextRef="#ctx0" brushRef="#br0" timeOffset="15498.43">13000 4004 0,'0'0'0,"0"18"16,0 17 0,0 53-1,0-17 1,0 35 0,0-36-1,53-17 16,17-53-15,54 0 0,-18-35-1,-36-18 1,18-35 0,-88 70-16,36-70 15,-19-18 1,-17 53-1,0 71 17,0 17-17,0 0-15,0 71 16,-17-35 0,17 17-1,17-53 1,19-17 15,52-18-15,-35-36-1,17-52 1,-17 18 0,-35-36-1,17 53 1,-35 35-16,0 54 31,0-19-31,0 1 0,0 17 16,-35 71-1,17-35 1,18-19 0,0-34-1,18 0-15,17-18 16,36-18-1,-1-17 1</inkml:trace>
  <inkml:trace contextRef="#ctx0" brushRef="#br0" timeOffset="15883.78">14182 3828 0,'-36'-18'15,"72"36"-15,-107-36 0,36 18 0,-36 0 16,36 18-16,-36 35 16,54-36-16,-18 36 15,35 18 1,0-36 0,88-35 15,-18 0-16,36-35-15,-18-18 16,-88 35 0,0-35-1,-17-17-15,-36 70 32,-35 0-17,17 0 1,36 35-1,35 0 1</inkml:trace>
  <inkml:trace contextRef="#ctx0" brushRef="#br0" timeOffset="16481.27">14534 3792 0,'0'0'0,"0"-17"0,0-1 15,-17 18 17,-36 35-17,0 71 1,0-18-1,0 71 1,35-35 0,18-89-16,0 35 15,71-34 1,17-36 0,36 0-1,-36-53 1,35-35-1,-17-54 17,-88 107-32,52-88 15,-34 17 1,-36 71 0,-71 70 15,18 35-16,53-34-15,-35 87 16,17-17 0,18 0-1,0-36 1,18-34 0,52-36-1,1-18 1,-36-35-1</inkml:trace>
  <inkml:trace contextRef="#ctx0" brushRef="#br0" timeOffset="16682.12">14834 4057 0,'-17'0'0,"34"0"0,-70 0 16,53-18-16,-17 18 15,52 0 1,0 0 0,71-17-1,-71 17-15,71-36 16,-35 1 0</inkml:trace>
  <inkml:trace contextRef="#ctx0" brushRef="#br0" timeOffset="17298.22">16087 3933 0,'0'-17'16,"0"34"-16,0-52 0,0-18 31,0 36-31,-18 17 15,-70 0 1,53 0-16,-54 53 16,1 88-1,18 17 1,52-52 0,18 18-1,53-71 1,88-53 15,0 0-15,-70 0-16,158-71 15,-70 1 1,-53-1-16</inkml:trace>
  <inkml:trace contextRef="#ctx0" brushRef="#br0" timeOffset="17564.25">16880 3634 0,'0'-18'0,"0"36"0,-17-54 16,-36 54-1,-18 70 1,1 71 0,17-36-1,-35 107 16,70-124-15,18-18 0,18-53-1,52-17 1,18-18 0,-52 0-16</inkml:trace>
  <inkml:trace contextRef="#ctx0" brushRef="#br0" timeOffset="18781.36">17233 4127 0,'0'-17'0,"0"34"0,0-52 0,0-18 15,-53 0 1,36 53-16,-54-17 16,-35 34-1,36 36 1,-19 53 15,54-18-15,18-52-16,-1 87 0,18-52 15,18-36 17,70-35-32,-18 0 31,36-53-16,-71 35-15,71-52 16,0-71 0,-35 35-1,-18 0 1,-53 88 0,-36 89 30,1 52-30,17-105-16,1 70 16,17 0-1,17-17 1,36-53 0,-35-18-16,88 0 15,0-18 1,17-53-1,-17-17 1,0-71 0,-89 54-1,-17 69 1,-17 54 0,-1 53-1,18 34 16,0-34-15,0 17 0,0-70-16,0 17 15,35-35 1,-35-18 31,-17 1-32,-1 17 1,0 0 0,-17 17-1,35 19 1,0-19 0,53-17-1,-35 0 1,70 0-16,0 0 15,53-53 1,-17-17 0,17-36 15,-71-17-15,-52 34-1,-106 72 1,17 34-1,36 54 1,35-1 0,71 36-1,-54-70-15,36 34 16,-53-17 0,0-18-1,-70-17 16,52 0-31,-53-18 0,1 0 16,52-53 15,18 35-31</inkml:trace>
  <inkml:trace contextRef="#ctx0" brushRef="#br0" timeOffset="19164.28">19315 3898 0,'35'-17'0,"-70"34"15,87-34-15,19 17 16,-53 0-16,-18 17 0,0 1 16,0 52-1,-36 36 1,19-53-1,-19 18 1,19-71 15,17-36-15</inkml:trace>
  <inkml:trace contextRef="#ctx0" brushRef="#br0" timeOffset="19348.81">19403 3810 0,'0'-18'16,"0"36"-16,0-53 16,0 17-16,-18 18 0,0 0 31,107 35 0,-54-35-31,18 0 16,0 18-16</inkml:trace>
  <inkml:trace contextRef="#ctx0" brushRef="#br0" timeOffset="19766.84">19879 3810 0,'0'18'0,"0"-1"16,0 54 0,0-1-1,-18-34 1,18 69-1,0-16 1,0-19 0,0-34-1,-17-72 17,17 19-32,-18-54 15,18-70 1,88 17-1,53-17 1,18 88 0,70 36-1,-176 34-15,71 54 16,-36 70 0,-88-17-1,-35-1 1,-53-35 15,17-52-31,36-36 16,-36 17-16</inkml:trace>
  <inkml:trace contextRef="#ctx0" brushRef="#br0" timeOffset="20795.52">2946 5697 0,'17'0'31,"-17"-17"-31,0-1 16,18 0-16,53-34 16,-1-1-1,1 0 1,-71 0 0,-36 53-1,1 0-15,-88 17 31,-1 36-31,-35 18 32,106-18-17,53 17 1,71 1 0,52-1-1,-34-17 1,17 18-1,-89-18 1,-34 17 0,-54-17-1,-141-17 1,89-36 0,-18 0-1,70-36 1,54-34 15,17-1-15,52-17-1,72 17 1,-89 71-16</inkml:trace>
  <inkml:trace contextRef="#ctx0" brushRef="#br0" timeOffset="21181.36">3281 5980 0,'17'0'0,"-34"0"0,52 0 0,0 0 15,18 0 1,18-36 0,-18-17-1,-36 36 1,19-36-16,-36-18 15,-89 54 1,1 34 15,-18 71-15,36 1 0,70-54-16,-18 71 15,18-18 1,53-70-1,71-1 1,34-52 0,-34 0-1,-71-1-15,53-34 16,-71 52-16,18-52 16</inkml:trace>
  <inkml:trace contextRef="#ctx0" brushRef="#br0" timeOffset="21414.14">4057 5450 0,'0'-17'0,"0"34"0,0-52 16,-18 35-1,18 35-15,-17 18 16,-36 124 0,35-36-1,-17 18 1,17-54-1,18-52 1,35-53 0,1 0-1,-19-17-15</inkml:trace>
  <inkml:trace contextRef="#ctx0" brushRef="#br0" timeOffset="21813.69">4145 5962 0,'0'18'16,"18"-18"-1,-1 0 1,36 0 0,18-18-16,-36 0 15,53-35 1,-17 18-1,-71-18 1,0 0 0,-88 53-1,0 0 1,70 18-16,-70 88 16,52-18-1,36 18 1,18-53 15,106 0-15,17-53-1,35-18 1,-17-53 0,-53 1-1</inkml:trace>
  <inkml:trace contextRef="#ctx0" brushRef="#br0" timeOffset="22280.63">5009 5768 0,'0'-18'16,"0"36"-16,0-18 31,-17 0-31,-1 88 16,1-17 0,-1 34-1,18-87-15,0 17 31,0 1-31,0-54 63,0-17-47,0 17-16,18-52 15,-1 52-15,54-88 16,35 0-1,-1 71 1,19 53 0,-36 35-1,-35 35 1,-53-71-16,0 54 16,-18 17-1,1-53 1,17-52 46,17-1-62</inkml:trace>
  <inkml:trace contextRef="#ctx0" brushRef="#br0" timeOffset="22483.71">5786 5821 0,'0'0'0,"0"53"31,0-36-31,0 19 16,0 17-1,0 17 1,0-52 0,0-1-1,0-34 32</inkml:trace>
  <inkml:trace contextRef="#ctx0" brushRef="#br0" timeOffset="22651.09">5803 5627 0,'0'0'0,"0"-18"0,0 1 0,-35-19 16,17 19-1,1 17 1,17 17 15</inkml:trace>
  <inkml:trace contextRef="#ctx0" brushRef="#br0" timeOffset="23083.87">6068 5627 0,'-18'17'16,"-17"54"0,17-36-16,18 18 15,0 53 1,0-18-1,18-35 1,-1-53-16,72 18 16,-19-18-1,54-53 1,-54 18 0,1-71-1,-71 0 1,0 18-1,-35 70 17,17 0-17,36 18 17,17 0-17,124 36 1</inkml:trace>
  <inkml:trace contextRef="#ctx0" brushRef="#br0" timeOffset="23780.8">6967 5680 0,'0'-18'0,"-17"18"16,-19 0 0,-16 53-1,34 18 1,0-1 15,18-52-31,0 35 0,0 0 16,0-18 15,0-53 0,0 1-15,0-19-1,0 19-15,18-54 16,52-52 0,54 17-1,-54 71 1,36 52 0,-35 54-1,-36 17 1,-35 35-1,0-70 1,0 0 15,-35-53 1,17 0-17,18-17-15,0-36 16,53-71-1,35 18 1,53-17 0,36 88-1,-54 35 1,-87 0-16,34 105 16,-70-16-1,0 34 1,-70-17-1,17-71 17,35-17-32,-17-1 15</inkml:trace>
  <inkml:trace contextRef="#ctx0" brushRef="#br0" timeOffset="24680.63">9155 5874 0,'0'-18'15,"0"36"-15,35-106 16,-18 70-16,1-35 16,0 0-1,-1 53 1,-17 18 0,0 70-1,0 18 1,0 17-1,0-35 17,0-70-32,0 0 15,18-36 17,53-53-32,-54 54 15,36-54 1,18-17-1,-1 18 1,-34 70 0,-36 70-1,0 18 1,0-17 0,17-18-1,36-36 1,-35-17-1,123 0 1,0-35 0,53-53-1,-53-18 1,-106 18 0,-88-36-1,36 107-15,-89-36 16,-70 53-1,52 18 1,71 34 0,53 1-1,71-53 1,-1 0-16</inkml:trace>
  <inkml:trace contextRef="#ctx0" brushRef="#br0" timeOffset="25375.31">10707 5380 0,'0'-18'15,"0"36"-15,0-53 16,-35 35 0,-1 70-1,36-52-15,-17 70 16,17 35-1,-36 19 1,36-107-16,0 18 16,-17-18-16,-1 36 15,18-89 32,0 0-31,0-17-16,0 0 0,35-71 15,36 0 1,70 18 15,0 53-15,-53 52-16,0 71 31,-88 18-15,0-18-1,0 1 1,0-72 0,0 1-1,53-18 1,-35 0-16,70-71 16,-17 18-1,-18-35 1,-18 18 15,-35 52-31,0 71 47,-18-35-47,1 70 16,-1-35-1,18-18 1,0-17-1,0-36 17</inkml:trace>
  <inkml:trace contextRef="#ctx0" brushRef="#br0" timeOffset="25551.75">11465 5521 0,'0'0'0,"0"-18"0,0 1 15,0 34 48,0 1-47,18-18-16</inkml:trace>
  <inkml:trace contextRef="#ctx0" brushRef="#br0" timeOffset="25848.93">11906 5486 0,'0'0'15,"0"-18"-15,0 0 0,-17 18 16,-1 0 0,0 0-16,-70 36 15,18 17 1,17 70 15,35 1-15,18-54-16,53-17 15,-18-53 1,53 0 0,89-18-1,-54-35 1,-52 1-16</inkml:trace>
  <inkml:trace contextRef="#ctx0" brushRef="#br0" timeOffset="26316.67">12418 5292 0,'0'0'16,"0"-18"-16,0 0 0,0 54 31,-18-19-31,0 71 16,1-70-16,-18 123 31,17-35-15,0 0-1,18-53 1,0-18 0,0-53 15,0 1-31,0-18 0,18-1 15,17-34 1,53-36 0,54 18-1,-19 52 1,-70 36-16,88 36 16,-70 34-1,-71 36 16,-18-35-31,-53-1 16,1-17 15,52-53-15,36-35 0</inkml:trace>
  <inkml:trace contextRef="#ctx0" brushRef="#br0" timeOffset="26600.04">13952 5415 0,'0'35'31,"0"-17"-31,-53 70 16,1-17 15,-1-1-15,53-52-16,0 17 16,17-35 15,36-17-16</inkml:trace>
  <inkml:trace contextRef="#ctx0" brushRef="#br0" timeOffset="27013.51">14411 5397 0,'18'-17'0,"-36"34"0,36-52 0,-18 18 15,-18 17 1,0 0-16,-17 0 31,-71 52-31,36 1 31,52-35-15,18 17 0,71-35-1,52 0 1,-17 18-1,-53 0 1,-36 35 0,-17-36-16,-17 18 15,-71 18 1,-1-17 0,36-19-1,18-17 1,18-35 15,-19-18-15</inkml:trace>
  <inkml:trace contextRef="#ctx0" brushRef="#br0" timeOffset="27180.28">13899 5203 0,'0'-17'15,"0"34"-15,-17-52 0,-1 18 16,1 17 0,-1 0 15</inkml:trace>
  <inkml:trace contextRef="#ctx0" brushRef="#br0" timeOffset="29063.21">15416 5750 0,'53'0'31,"-35"0"-31,-18-17 0,70-19 16,-52 19 0,53-36-1,-1-35 1,-34-36 0,-36 18-1,0-17 1,0 105-16,-53 89 31,35-36-31,-17 36 16,-1 105-1,19-17 1,-1-71 0,18-70-16,0 34 15,0-69 16,35-18-15,18-54 0,-35 72-16,17-36 15,-17 35 1,35-17-16,-18 35 31,0 35-15,-35 53-1,36-35 1,17 18 0,52-36-1,54-35 1,-18-18 0,53-52-1,-35-18 1,-88 17-1,-54 36 1,-17-71 0,-17 53-16,-72 18 31,1 35-15,-35 70-1,17 36 1,53 18-1,53-36 1,0-35 0,88-36-1,-17-17 1,35-35 0,-71 18-16,35-36 15,1-53 1,-53 18 15,-1 52-31,-17 54 47,0 53-31,0-54-16,0 1 0,0 35 15,0 35 1,53-35-1,0-53 1,35 0 0,18-53-1,-18-18 1,-17 1 0,-1-36-1,-52 35 1,-18 36-1,0 88 17,0-35-17,-18 35 1,-17 17 0,35 36-1,0-71 1,0-17-16,53 0 15,0-18 1,35-36 0,0-17-1,-17 0 1,-1-35 0,-52 53-16,35-18 15,-35 35 16,-18 54 1,0-19-32,0 54 0,-18-1 15,18-52 1,0 53 0,18-54-1,35-17 1,17 0-1,-17-53 1,18-17 0,-54 52-16,36-52 15,0-1 1,-53 89 15,0 17-15,0-17-16,0 35 15,0 17 17,0-52-17,0-1 1,35-17 0,1-35-1</inkml:trace>
  <inkml:trace contextRef="#ctx0" brushRef="#br0" timeOffset="29230.91">18344 5345 0,'-17'0'0,"-1"0"16,1 0-16,-19 0 16,36 17 30</inkml:trace>
  <inkml:trace contextRef="#ctx0" brushRef="#br0" timeOffset="29706.93">18644 5450 0,'0'0'0,"0"18"16,-17-18-16,-1 18 0,0-1 15,18 1-15,-35 17 16,35 36 0,0 35-1,0-53 1,0-18 0,0-53 30,0-17-30,18 17-16,35-88 16,17 36-1,36-36 17,35 35-17,-70 71 1,-36 0-16,0 53 15,-17 18 1,-18 0 0,-18-1-1,1-17 1,34-53 15</inkml:trace>
  <inkml:trace contextRef="#ctx0" brushRef="#br0" timeOffset="30296.68">19844 5468 0,'0'0'0,"0"-18"0,0-17 0,0 17 0,0-17 15,0 0 1,-71 35-1,-35 0 1,1 53 0,69-36-16,-70 72 15,53-36 1,53 17 0,36-35-1,52-35 1,0 0 15,36-35-31,-89 18 0,53-36 31,-53 0-15,1-18 0,-36 89 15,0-1-16,-53 89 1,0 35 0,0 0-1,-18 53 1,18-70 0,36-89-16,-54 89 15,-35-54 1,36-52 15,-54-18-15,-17-35-1,18-1 1,70 36-16,-71-17 0</inkml:trace>
  <inkml:trace contextRef="#ctx0" brushRef="#br0" timeOffset="31732.19">5468 7197 0,'-35'35'16,"17"-17"-16,18-1 0,0 18 15,18-17 1,17-18 0,71 0-16,35-35 31,-88 17-31,123-52 16,-123 34-16,106-34 15,-18-36 1,-106 0-1,-35 18 1,0-18 0,-35 88-16,35-17 15,-18 35-15,-34 35 16,-1 54 0,0 105-1,17 53 1,1-36-1,-18 107 1,53-124 0,0 88 15,0-53-15,71-70-1,-36-88-15,53-54 31,18-87-15,0-18 0,17-89-1,-52-34 1,-71 52 0,-159-106-1,36 142 1,-71-1 15,35 107-31,71-1 31,88 0-15,123-35 0,36-35-1,70-18 1,-52 53-16,-1-17 31,-105 35-15,-54 35-1,-52 17 1,0 19 0,-18 69-1,35-34 1,18 35-1,53-36 1,-35-52 0,52 0-1,36-18 1,-18-53 0,0-18-16,-17-35 31,-71 0-16,-18 18 1,-52 53 0,-36 17-1,0 18 1,53 53 0,53-35-16,0 17 15,0-17-15,36 35 16,52-36-1</inkml:trace>
  <inkml:trace contextRef="#ctx0" brushRef="#br0" timeOffset="32046.49">7602 6809 0,'0'-18'0,"0"36"0,0-54 15,-17 36 1,-1 18 0,0 0-16,-17 70 15,18-53-15,-19 53 16,1 71 0,35 0-1,0-89 1,35-34 15,-17-36-31,52-18 16,72-53-16,-1-34 31,-124 69-31</inkml:trace>
  <inkml:trace contextRef="#ctx0" brushRef="#br0" timeOffset="32295.91">8132 6791 0,'35'-71'15,"-70"142"-15,70-159 16,-35 105 0,-35 54-1,-18 17 1,35-53-16,-35 71 16,35-70-16,-17 69 15,17-69-15,1 52 16,17 0-1,17-88 17,72 0-17,34-53-15,-52-17 16</inkml:trace>
  <inkml:trace contextRef="#ctx0" brushRef="#br0" timeOffset="32648.46">8396 7020 0,'0'0'0,"0"18"32,-18 35-17,1-36-15,-18 89 16,35-35 0,0-1-1,70-52 1,1-18-1,17-53 1,-53 35 0,18-34-1,-18-54 1,-35 18-16,-35-18 31,-53 70-15,17 36-1,54 0-15,-89 53 16,18 0 0,17-17-1</inkml:trace>
  <inkml:trace contextRef="#ctx0" brushRef="#br0" timeOffset="33765.08">9207 7073 0,'0'0'0,"0"-17"0,18-19 31,-18 54 0,0 0-31,0 34 31,0-16-31,-18 52 16,1 18 0,17-18-1,0-70 1,70-36 15,-52-17-31,17-18 16,36-71-1,-36 36 1,0 18 0,-35 87 15,0 1-31,0 70 15,18 0 1,17-17 15,36-36-15,-18-17 0,106-54-1,-18-17 1,-35-35-16,-18-18 15,-53 1 17,-17 52-17,-36 70 17,-35 72-17,35 16 1,18-16-1,0-72 1,0 54-16,71-36 31,17-35-15,18-35 0,-35-18-1,-1-35 1,-35-1-1,-17 72-15,-18-1 16,0 71 15,0 0-15,-18 18 0,18-19-1,0-34 1,53-18-1,-17-18 1,34-52 15</inkml:trace>
  <inkml:trace contextRef="#ctx0" brushRef="#br0" timeOffset="33924.3">10795 6862 0,'-18'-18'0,"36"36"0,-36-54 0,-17 36 15,-18 0 1,36 0 0,17 53-1,17-18 1,18-35 0</inkml:trace>
  <inkml:trace contextRef="#ctx0" brushRef="#br0" timeOffset="34395.64">11112 6985 0,'0'0'0,"0"18"15,0 35 1,-35-1-16,35 37 16,0 16-1,-17-34 1,17-53-1,-18 35 1,18-36 0,-18-17-1,1-35 1,17-18 0,53-53-1,-18 71-15,88-106 16,1 70 15,35 36-31,-54 35 16,1 53 15,-88 35-15,-18 0-1,-53 0 1,18-35-16,35-35 31</inkml:trace>
  <inkml:trace contextRef="#ctx0" brushRef="#br0" timeOffset="35145.33">12453 7003 0,'0'-18'0,"0"36"0,0-54 16,-18 36-1,-35 0 1,-52 36 0,16 34-1,54-52-15,-35 52 16,52-34-16,-17 34 15,17-52-15,18 35 16,71-53 0,34 0-1,-16-36 1,-1-16 0,-35-19-1,-36 53-15,19-52 16,-1 17-1,-35 35 17,18 18-17,-18 36 1,-18 16 0,0-34-16,-17 123 15,35 53 1,0-35-1,0 106 1,53 70 0,-18-88-1,-35-159-15,36 247 16,-36-88 0,-36-106-1,-87-53 1,-1-88-1,-17-35 1,106 17 0,-36-70-16,-17-106 31,88-88-15,35 35-1,71-71 1,35 54-1,-105 211-15,87-106 16,36-35 0,-53 106-16</inkml:trace>
  <inkml:trace contextRef="#ctx0" brushRef="#br0" timeOffset="36084.04">13952 7020 0,'0'0'0,"18"-17"31,-18 34-16,0 1-15,0 88 16,-18 17 0,18-88-1,-17 107 1,-1-72 0,18-35-1,0-17 1,0-71 15,0 36-31,0-54 16,18-70-1,35 35 1,70-35 0,18 88-1,0 53 1,-17 88-1,-89 0 1,-35 53 15,0-35-15,0-35 0,-18-71-16,-17 35 15,-18-35 1,36-17-1,17-54 1,17-17 0,71-53-1,-52 105-15,52-52 16,-53 71-16,89-19 16,34 36-1,-52 53 1,-53 71-1,-53-19 1,-35-34 0,17-36-16,-17 18 31,17-35-31,36-53 47,0 17-47</inkml:trace>
  <inkml:trace contextRef="#ctx0" brushRef="#br0" timeOffset="36491.49">15434 7214 0,'0'0'16,"18"0"-16,-1 0 15,1 0 1,0 0-16,70 0 15,-18-35 1,19-18 0,-72 18 15,-17-18-15,-17 18-16,-1 35 15,-35 0 1,-53 35-1,18 71 1,35-18 0,35 35-1,18-34 1,71-54 0,70-35-1,-35-18 1,70-70-1,-88 35 1</inkml:trace>
  <inkml:trace contextRef="#ctx0" brushRef="#br0" timeOffset="36748.4">16439 6862 0,'0'0'15,"18"-53"-15,-36 70 31,1 1-31,-36 70 16,53-70-16,-71 105 16,36-17-1,0 0 1,17-36 0,18-52-1,88-18 1,-70 0-16,70-53 15,-35 18 1</inkml:trace>
  <inkml:trace contextRef="#ctx0" brushRef="#br0" timeOffset="37229.83">16792 6756 0,'18'-18'0,"-36"36"0,36-54 0,-1 36 16,-17 18-1,-17 70 1,-36 36 0,35-36-1,-35 35 1,53-87-16,-35 52 16,35-71-1,0 1 1,0-88 15,0 34-15,35 1-16,-17 0 15,53-36 1,34 1 0,-16 52-1,-36 18 1,-36 53-1,-17-35-15,0 52 16,-17 18 0,-19-17-1,19-54 1,17 1 0,-18-18-1,0-53 1,1 36-16</inkml:trace>
  <inkml:trace contextRef="#ctx0" brushRef="#br0" timeOffset="37397.51">16475 7020 0,'0'0'0,"-18"0"0,0 0 0,1 0 15,-1 0 1,36 0-1,52 0 1,54 0 0,17 0-1</inkml:trace>
  <inkml:trace contextRef="#ctx0" brushRef="#br0" timeOffset="37812.1">17268 6967 0,'36'-17'0,"-72"34"0,89-34 0,-17 17 31,-54 53-15,0-36-1,-17 36 1,-18 18 0,53 17-1,0-53 1,71-17-1,35-18 1,-1-35 0,1-18-1,-53-18 1,-35-17 0,-18 35-1,-53 0 1,-53 53-1,35 0 1,19 35 15,34-17-15,18 17 0,18-17-16</inkml:trace>
  <inkml:trace contextRef="#ctx0" brushRef="#br0" timeOffset="38650.64">18115 6985 0,'0'-18'0,"0"36"0,0-53 0,0 17 0,0-35 32,-18 53-32,1 0 0,-36-17 15,-18 17 1,-17 17-1,18 36 1,-1 35 0,71-70-1,0 70 1,0-35 0,35 0-1,18-53-15,18 0 31,17-35-15,-35-54 0,17-34-1,-17 17 1,18-35 0,-53 70-1,-1 36 1,-17 88-1,-35 35 17,-36 36-32,54-18 31,-1-1-15,18-16-1,71-19 1,17-70-1,0 0 1,53-17 0,-35-36-1,-71 35-15,53-35 16,-70 18-16,35-36 16,-53 36-1,-35 17 1,-36 18-1,18 36 1,53 17 0,0-1 15,36 1-15,-1 0-1,-35-35 1,0 17-1,-53-35 17</inkml:trace>
  <inkml:trace contextRef="#ctx0" brushRef="#br0" timeOffset="38861.81">19015 7232 0,'0'0'0,"-18"0"93,0 0-93,-17 0 0</inkml:trace>
  <inkml:trace contextRef="#ctx0" brushRef="#br0" timeOffset="40447.76">741 8996 0,'0'17'0,"-18"-17"31,18-17-15,0-1-16,0-35 15,35-17 1,-17-36 0,0 35 15,-1 54-31,-17-19 16,0 54 15,0 35-16,0-35-15,0 35 16,0-36-16,0 71 16,0 36-1,0-36 1,0 0 0,0-35-1,-35-35 1,-35-1-1,-36-17 17,35 0-32,18 0 31,36 0-15,105 0 15,-53 0-31,71 0 15,-71 0-15,71 0 16,-18-17 0,-17 17-1,-18-18 1,-53-17 15</inkml:trace>
  <inkml:trace contextRef="#ctx0" brushRef="#br0" timeOffset="40628.26">1182 9013 0,'-18'0'31</inkml:trace>
  <inkml:trace contextRef="#ctx0" brushRef="#br0" timeOffset="41640.1">2222 9031 0,'0'-18'0,"0"36"0,0-53 0,18-89 31,-18 89-15,53-35-16,0 17 15,53 35 1,17 36 0,1 105 15,-54-17-15,-34 53-1,-36-18 1,0-88-1,-36-18 1,1-17 0,0-36-1,35-17 1,0-54 0,0 1-1,53-53 1,52 18-1,1 35 1,0 70 15,18 71-15,-71 35 0,-36 53-1,-17-35 1,0-18-1,0-70 1,-17-18 0,17-18-1,0-35 1,0 36-16,0-54 16,17 36-16,36-53 15,88-54 1,-17 72-1,34 70 1,-34 35 0,-89 53-1,-35-52 1,0 87 0,-17-52-1,-36 17 1,17-53-1,36-17-15,0-36 32</inkml:trace>
  <inkml:trace contextRef="#ctx0" brushRef="#br0" timeOffset="42847.26">4286 8837 0,'18'-18'15,"-18"1"-15,-18 52 0,54-88 16,-36 36-16,-36 17 16,-34 52-1,-1 37 17,18-1-17,0 35-15,36-105 16,17 52-1,17 1 1,71-53 0,1-18-1,52-53 1,0 0 0,-35-35-1,-106-18 1,-36 18-1,-52 17 1,0 53 0,-18 36 15,71 0-31,-18 35 16,35 70-1,18 1 1,18-54-1,70-17 1,0-53 0,-70 0-16,123 0 15,-17-71 1,-36 19 0,18-54-1,-53 35 1,0-35-1,-53 89-15,0-1 16,0 89 31,0-54-47,0 36 16,-18 35-1,18 1 1,0-72-16,0 18 15,18-17 1,52-18 0,-17-53-1,35-17 1,-35-1 0,-35 53-16,35-70 15,-36 53 1,-17 70 15,0-17-15,0 17-1,0-17-15,0 52 16,0-52-16,0 53 0,0-36 31,53-18-15,18-17-1,17-17 1,18-54 0,-89 54-16,36-54 15,-17-35 1,-36 18 0,-53 106 15,35-1-31,0 54 15,-34 35 1,34 0 15,18-54-15,35-16 0,71-19-1,-18-17 1,-70 0-16,88-70 15</inkml:trace>
  <inkml:trace contextRef="#ctx0" brushRef="#br0" timeOffset="43280.33">6332 8696 0,'0'-18'16,"0"1"0,0-1-1,0 0 1,18 18-16,35 0 16,70-17-1,71-1 1,-141 18-16,53 0 15,-71 0-15,54 0 16,-142 18 31</inkml:trace>
  <inkml:trace contextRef="#ctx0" brushRef="#br0" timeOffset="43544.68">6667 8625 0,'0'0'0,"-17"0"16,-1 18-1,18 0-15,-17 52 16,-19 54 0,36-89-16,-35 71 15,17 17 1,18-70-1,0-18 1,18-35 0,35 0-1,0-17 1</inkml:trace>
  <inkml:trace contextRef="#ctx0" brushRef="#br0" timeOffset="43895.94">7126 8925 0,'0'0'0,"-70"88"31,52-52-15,0 17 0,18 17-1,18-52-15,35-1 16,0-17-1,-18 0-15,71-17 16,-36-36 15,19-18-15,-54-17 0,-35 18-1,-71 17 1,36 53-16,-36 0 15,-17 35-15,18 0 32,70-17-32</inkml:trace>
  <inkml:trace contextRef="#ctx0" brushRef="#br0" timeOffset="44710.97">7885 8696 0,'-18'0'15,"36"0"-15,-54 0 0,72 0 47,-19 0-47,1 0 0,88-35 31,17-1-31,-17 1 16,-88 0 15,-18 0-15,-18 35-16,-53 0 15,-52 35 1,17 18 0,71 17-1,35 1 1,53-36 0,-36-17-16,89-1 15,-18-17 1,1-17-1,-72 17 1,-17-18 15,-70 18-31,34 18 16,-69 35 0,-1 35-1,53 35-15,53-34 31,35-1-15,71-53 0,17-35-1,36-53 1,-18-17 0,53-54-1,-35-35 1</inkml:trace>
  <inkml:trace contextRef="#ctx0" brushRef="#br0" timeOffset="44964.02">8996 8537 0,'17'-88'31,"-34"176"-31,34-194 0,-17 89 16,-35 17 0,-18 88-1,-35 53 1,70-88-16,-34 88 15,-19 35 1,53-52 0,18-54-1,0-52 1,53-18 0,53-53-1,-88 36-15</inkml:trace>
  <inkml:trace contextRef="#ctx0" brushRef="#br0" timeOffset="47010.83">9102 9013 0,'17'0'15,"-34"0"-15,52 0 47,-17 0-31,70 0-1,0-52 1,-35-1 0,-35 35-16,17-53 15,-35 19 1,-18 52 0,-52 0-1,17 52 1,-36 54-1,72 0 1,17-35 0,17-18-1,36-53 17,53 0-17,18-36 1,-18-34-1,-1-36 1,-52 35 0,-35-17-1,-18 106 17,-18 35-17,18-18-15,0 18 16,-17 35-1,-1 0 1,0-52 0,1-36-1,17-18 32,0-35-47,0 0 31,70-53-15,18-17 0,1 88-1,-54 35-15,53 17 16,-35 36 0,-35 35-1,-1-17 1,-17-1-1,0-34 1,0-54 31,36-17-16,-19-1-31,36-16 0,-53 16 16,53-34-1,-35 52-15,35-52 16,0 52 0,-53 71 15,0-18-31,0 18 16,0-35-16,0 52 15,0 18 1,17-35-1,36-17 1,35-36 15,18-18-15,18-53-16,-1-17 31,-70 18-15,-18-36-1,-35 53 1,-53 53 0,-17 35-1,17 36 1,35 35 0,18-36-1,0-17 1,71-35-1,35-18 1,-71 0-16,53-18 31,36-35-31,-54-35 32,-35 0-17,1 17 1,-36 89 15,0-1-31,-18 19 0,0 17 16,-17 17-1,18 1 1,-19-18 0,19-36-1,34-17 16,36-70-15,-35 70-16,-1-18 16,19-35-16,17-17 31,17-1-31,-70 53 16,35 18-1,-35 18-15,0 53 31,0 17-15,18-35 0,-18-36-16,71 54 15,-18-53 1,17-18 0,18-36-1,-35-17 1,-35 36-16,35-71 15,-36 52 1,19-70-16,-19 71 0,36-71 16,-17 0 15,-19 54-31,-52 87 31,35-18-15,-53 54-1,0 70 1,18 0 0,35-53-1,0-17 1,17-36 0,1-35-16,17 0 15,-17 0-15,88-17 16,-36-19-1,-17-34 1,-35 35 0</inkml:trace>
  <inkml:trace contextRef="#ctx0" brushRef="#br0" timeOffset="47210.44">11942 8784 0,'0'0'0,"-18"0"15,106 0 17,-70 0-32,17 0 15,71 0 1,0-17 0,-18-1-1,-53 0-15</inkml:trace>
  <inkml:trace contextRef="#ctx0" brushRef="#br0" timeOffset="47547.08">13388 8537 0,'-18'0'0,"36"0"0,-36-17 16,1 17-16,-1 0 0,0 0 16,-52 52-1,-18 37 1,35 17 0,0 17-1,53-88-15,0 36 16,53 17-1,53-53 1,-18-35 0,18 0-1,-71 0 1,-18-17-16</inkml:trace>
  <inkml:trace contextRef="#ctx0" brushRef="#br0" timeOffset="47827.78">13811 8520 0,'18'0'0,"-36"0"16,54 0-16,-19 0 0,71 0 15,-70 17-15,17 18 16,1 71-1,-36 18 1,-18-1 0,-35-52 15,0-36-31,0-17 31,18-1-31</inkml:trace>
  <inkml:trace contextRef="#ctx0" brushRef="#br0" timeOffset="48939.09">617 10389 0,'-17'0'0,"-71"-35"31,88 17-15,0 1-16,0-54 15,17 71 1,36-35-16,-35 17 0,88 1 31,-18 17-15,0 70-16,-88 54 15,0-1 17,0-70-32,-71 71 15,36-89-15,-71 53 16,-70-17 0,52-54-1,36-17 1,0-17-1,53-36 1,35 17-16,0-69 16,35 34-1,36 36 17,70 70-17,-35 36-15,17 52 31,-105-52-15,17 17 0,-35-71-1,18-17 1</inkml:trace>
  <inkml:trace contextRef="#ctx0" brushRef="#br0" timeOffset="49111.25">1111 10654 0,'0'0'0,"0"-18"16,18 18 31,0 0-32,-1-17 1</inkml:trace>
  <inkml:trace contextRef="#ctx0" brushRef="#br0" timeOffset="50064.27">2311 10866 0,'0'0'0,"0"-18"32,17 0-17,1 1-15,0 17 16,52-71-16,-52 53 16,70-87-16,18-37 31,-71 37-16,-35 52 1,-70 53 0,-54 17-1,54 54 1,70-1 0,52-17-1,54 36 1,-35-19-1,-36 18 1,-17-70 0,17 35-1,18 0 1,17-53-16,1 0 16,17-71 15,0 18-16,18-88 1,-70 71 0,-19-19-1,-17 72 1,0 34 0,-35 72-1,17 17 1,18-18-1,0-35 1,18-18 0,52-35 15,19-53-31,16-18 31</inkml:trace>
  <inkml:trace contextRef="#ctx0" brushRef="#br0" timeOffset="50221.97">3598 10301 0,'0'-18'0,"0"36"0,-17-36 15,-54 18 1,53 0-16,1 0 16,-1 36-1,18-19 1,35 1-1</inkml:trace>
  <inkml:trace contextRef="#ctx0" brushRef="#br0" timeOffset="51011.14">3969 10654 0,'0'0'0,"17"0"16,19 0-1,-19 0-15,36-35 16,-18-18 0,-35 0-1,0 0 1,-17-18 0,-54 71-1,-17 36 1,0 52-1,53 0 1,17 0 0,18-35-1,35-53 17,-17 0-32,52 0 15,19-35 1,-19-36-1,-35 36 1,-17 17 0,-18 36 15,0 0-31,0 87 16,0-16-1,-18 69 1,18 36-1,0-17 1,0-107 0,0 177-16,0-70 31,18 34-31,-53-70 31,-36-105-15,-87-19-16,122-17 15,-158-17 1,-88-89 0,70-35-1,107 0 1,69-36 0,54 19-1,105-1 1,18 35-1,71-17 1,-141 106 0</inkml:trace>
  <inkml:trace contextRef="#ctx0" brushRef="#br0" timeOffset="51695.61">2646 10583 0,'-18'0'0,"36"0"0,-53 0 0,-54 36 32,107-36-17,17 0 1,53 0 0,-35 0-16,141-36 0,-123 19 15,176-19 1,141 1-1,-141 0 1,-18 35 0,-123 0-1,-106 17 1,-71 1 0,-52 17-1</inkml:trace>
  <inkml:trace contextRef="#ctx0" brushRef="#br0" timeOffset="51961.01">2981 10760 0,'0'0'15,"-18"0"-15,1 17 0,-1-17 0,18 18 16,53-18 15,159 0-31,52 0 31,-158 0-31,282-35 16,-141 17 0,18 0-1,-160 18 1,-34-17 0,-53 17-1,-1 0-15</inkml:trace>
  <inkml:trace contextRef="#ctx0" brushRef="#br0" timeOffset="52479.53">6121 10354 0,'0'0'16,"0"-18"-16,17 1 0,1-89 16,-18 88-16,-35-17 31,-89 17-15,1 18-1,-54 71 1,19 88-1,87-1 1,53-105-16,18 141 16,36-88-1,105-18 1,35-88 0,-35 0-1,-88-17-15,71-36 16,17-18-1</inkml:trace>
  <inkml:trace contextRef="#ctx0" brushRef="#br0" timeOffset="53149.2">6544 10583 0,'0'-35'0,"0"70"0,18-105 31,-18 52-31,0 0 0,0 1 16,-53 17-16,0 53 31,-18 53-31,54-18 31,-1-18-15,0-52-1,18 0-15,0-36 32,0 0-17,0-52 1,0-1-1,18 36-15,35-53 16,88 0 0,-35 70-1,17 53 17,-52 53-32,-18 18 15,-53 0 16,0-35-15,-35-36 0,-18-35-1,35 0 1,0-53 0,36-18-1,88-87 1,0 34-1,-1 54 1,19 70 0,-54 53-1,-17 70 1,-53-105 0,0 70-16,0-53 15,0 36 1,-17-18-1,-19-36 1,36-34 15,0-19-31</inkml:trace>
  <inkml:trace contextRef="#ctx0" brushRef="#br0" timeOffset="53412.45">7779 10160 0,'0'0'16,"0"35"-1,0-17-15,-18 17 16,0 36-16,-52 87 31,52-52-15,-17 0-1,35-35 1,18-71 0,17 0-1,18-53 1</inkml:trace>
  <inkml:trace contextRef="#ctx0" brushRef="#br0" timeOffset="53589.3">7567 10442 0,'0'0'0,"18"-17"31,-1 17-15,36-18-1,-17 18-15,87-18 16,-70 1-16</inkml:trace>
  <inkml:trace contextRef="#ctx0" brushRef="#br0" timeOffset="53992.91">8096 10477 0,'0'18'0,"36"-18"31,-19 0-31,18-35 16,-17 35 0,35-53-16,-53 35 0,35-17 31,-35 0-31,0 17 16,-53 18 15,-17 35-16,17 89 1,35-1 0,18 1-1,53-71 1,35-18 0,36-35-1,-36-18 1,-70 1-16,70-36 15,-18-18 1</inkml:trace>
  <inkml:trace contextRef="#ctx0" brushRef="#br0" timeOffset="54210.64">8714 10354 0,'0'0'0,"17"0"31,-17 53-15,18 0-1,0 53 1,-1-18 0,18-35-1,1-18 1,-19-35-16,1 0 16,17-18-1,18-34 1</inkml:trace>
  <inkml:trace contextRef="#ctx0" brushRef="#br0" timeOffset="54428.26">9137 10354 0,'0'0'15,"0"-18"-15,-53 18 16,-35 36 15,-71 69-15,124-87-16,-53 70 15,52-52-15,-17 17 16,36-36-16,-1 36 16,71-53 15,-35-18-31,17 18 0</inkml:trace>
  <inkml:trace contextRef="#ctx0" brushRef="#br0" timeOffset="54726.86">9419 10178 0,'0'0'0,"18"0"0,-1 0 32,-17 17-17,-17 19-15,-1-1 16,-17 88-1,0-17 1,-1 18 0,36-36-1,0-35 1,18-53-16,53 0 16,-1 0-1,-52-53 1,-1 18-16</inkml:trace>
  <inkml:trace contextRef="#ctx0" brushRef="#br0" timeOffset="54878.15">9331 10513 0,'0'-18'16,"0"36"-16,-18-36 0,36 18 31,17-18-31,-17 18 15,17-17 1,-17-1-16,35 1 0</inkml:trace>
  <inkml:trace contextRef="#ctx0" brushRef="#br0" timeOffset="55821.66">10125 10372 0,'0'0'0,"17"-18"0,1 0 16,-18 1-16,18-19 16,-18 19-16,0-18 15,-36-1 1,-34 36-1,-1 18 1,-52 70 0,105-70-16,-52 105 31,34 36-31,36-36 16,71-52 15,70-53-16,53-18 1,-141-18-16,70-35 0,36-53 31,-53 18-15,0-71 0,-71 36-1,-17 52 1,-18 54-16,0-1 15,-18 18 1,-35 71 0,18 52 15,0-35-31,35 36 16,0-107-1,0 54 1,70-36-1,18-35 1,-17-35 0,35-18-1,-36-18 1,-52 36 0,-18 53 15,0-1-31,-18 19 15,18 17 1,0-18 0,-17-35-16,17 18 15,0-36 32,0 0-47</inkml:trace>
  <inkml:trace contextRef="#ctx0" brushRef="#br0" timeOffset="56011.8">11165 10301 0,'0'0'0,"-17"0"32,-1 0-32,18 18 31,18-1-16,35 1 1,-36-18 0</inkml:trace>
  <inkml:trace contextRef="#ctx0" brushRef="#br0" timeOffset="56309.45">11571 10301 0,'0'0'0,"0"-18"0,0 1 31,-18 17-15,1 0-1,-18 53 1,17-36-16,-17 54 16,17-36-16,0 53 15,18 1 1,0-19-1,71-52 1,17-1 0,-70-17-16,70-17 15,35-36 1,-17-18 0</inkml:trace>
  <inkml:trace contextRef="#ctx0" brushRef="#br0" timeOffset="56907.92">12100 10248 0,'0'0'16,"18"-70"-16,-18 52 0,0-17 16,-18 70 15,1 36-15,-1-36-16,-17 53 15,-1 0 1,19-53-16,-18 71 15,17-35 1,0-71 0,18-18 31,18-17-47,0 17 0,52-70 31,1 18-16,52-19-15,-17 54 16,-71 35 15,-35 18-15,-17 17 0,-1-17-16,-53 17 15,-17-17 1,53-1-1,17-17 1,18 35 0,0-17-16,36 17 15,16 1 17,-16 17-17,-19-36 1,19 19-1,-1-36 1,35 0 0,1 0-1,-36-36-15</inkml:trace>
  <inkml:trace contextRef="#ctx0" brushRef="#br0" timeOffset="57221.43">13053 10195 0,'0'-17'0,"0"34"0,0-52 15,0 17 1,-36 18 0,19 0-1,-36 53-15,-18 35 31,54 1-15,-19 34 0,19-52-1,34-1 1,1-70-16,53 36 16,34-36-1,19 0 1,-53-36-1</inkml:trace>
  <inkml:trace contextRef="#ctx0" brushRef="#br0" timeOffset="57559.44">13582 10107 0,'0'0'0,"0"-18"15,0 1-15,18 17 32,-1 0-32,36 0 15,-18 0-15,36 35 16,0 71 0,-36 35-1,-35-35 1,-18 17-1,-52-34 1,34-54 0,-34-18-1,-18-17 1,35 0 0</inkml:trace>
  <inkml:trace contextRef="#ctx0" brushRef="#br0" timeOffset="58692.73">847 12277 0,'-18'0'16,"0"0"-16,-17 0 31,35-18-31,0 0 16,0-17-1,35 17 1,54 1 0,-19 17-1,-52 17 1,35 36-16,-53 36 31,-36-37-15,-34 1-1,-1-17 1,54-19-16,-19-17 16,19 0-16,-1 0 15,18-17 17,53-1-17,-35 0-15,35 18 16,-18 0-16,53 0 15,-53 0-15,54 53 16,-54 0 0,-53 35-1,-70 1 17,-53-1-17,53-35 1,52-53-16,-52 0 15,18 0 1,17-36-16,17 1 31,36 18-15,0-19 0,71 1-1</inkml:trace>
  <inkml:trace contextRef="#ctx0" brushRef="#br0" timeOffset="58917.85">1570 12506 0,'0'0'15,"-18"0"16,36 0 32,-1 0-63</inkml:trace>
  <inkml:trace contextRef="#ctx0" brushRef="#br0" timeOffset="61042.53">2999 12700 0,'17'0'16,"1"-18"15,0 1-31,-18-1 0,0-35 31,-18 18-15,-53 0 0,54 35-16,-107-18 15,18 18 1,-17 35-1,35 36 1,35 35 0,53-1-1,70-16 1,36-54 15,-18-35-15,53-18-1,-52-35 1,17-70 0,-89 88-16,54-54 0,-18-52 31,-53 35-15,0 18-1,0 53 1,-36 35-1,36 18-15,-35 70 16,17 35 0,18-17-1,0 35 1,18-53 15,0-52-31,35-1 16,-36-35-16,71 18 15,54-54 1,-37-17 0,19-52-1,-36 16 1,-70 37 0,-18 34-1,0 71 16,0-36-31,0 36 16,0 36 0,0-19-1,17-52 1,72 17 0,-1-35-16,18-53 31,17-35-16,-70 17 1,-53-17-16,-35-18 31,-54 36-15,19 70 0,-54 17-1,54 54 1,52-53-16,18 70 15,0 18 1,53-18 0,53-53-1,-18-17 1,53-54 0,-17-16 15,-89 34-31,124-70 0,-71 17 31,0-17-15,-70 35-1,-18 71 17,0-1-32,-35 36 15,17 18 1,18-18-1,0 0 1,53-36 0,0-17-1,53-35 1,-53-18 0,-1-17 15,-52 17-31,18 17 31,-18 19-15,0 34-1,0 1-15,0 53 16,0-19 0,0 1-1,53-17 1,-35-36-16,17 0 15,-17 0-15,87-18 16,-34-17 0,17-53-1,-70 52 1</inkml:trace>
  <inkml:trace contextRef="#ctx0" brushRef="#br0" timeOffset="61509.64">5521 12100 0,'0'-17'15,"0"34"-15,0-52 0,0 106 32,0-36-32,0 71 15,-18 17 1,1-17 0,17-88-16,-18 70 15,0-53 1,1-17-1,-1-18 1,18-18 0,0-35-1,35 0 17,-17 36-32,70-36 15,53 17 1,-17 36-16,17 36 31,-53 17-31,-70 35 31,-18-71-31,-88 72 16,-18-36 0,-18-18-1,36-35 1,18 0-1,34-18 1,36 1-16,0-36 16</inkml:trace>
  <inkml:trace contextRef="#ctx0" brushRef="#br0" timeOffset="61842.79">6262 12047 0,'0'-17'0,"0"34"0,0-17 31,0 89-15,0 16-1,0-69-15,-18 105 16,18-18-1,0-52 1,-17-18 0,17-18-1,35-70 17,0-1-1,-17 19-31</inkml:trace>
  <inkml:trace contextRef="#ctx0" brushRef="#br0" timeOffset="62211.11">6421 12524 0,'17'0'16,"1"0"0,35 0-1,0 0 1,-36 0-16,54 0 15,-54-18-15,72-35 16,-54 18 0,-17-18-1,-18 35 17,-53 18-17,-36 35 1,72-17-16,-36 17 15,53 1-15,-35 34 16,17-17 0,18 0-1,53-35 1,17-18 0,36 0-1,-53-36 1</inkml:trace>
  <inkml:trace contextRef="#ctx0" brushRef="#br0" timeOffset="63220.53">7479 12365 0,'18'-18'0,"-36"36"0,71-53 16,17-1-1,-70 19 1,18-1-16,-18-17 16,-71 35-1,1 0 16,52 17-31,-88 54 16,18 35 0,71-36-1,-1 36 1,18-35 0,70-1-1,89-52 1,-35-36-1,87-35 1,-52-17 0,-18-36-1,-53-18 1,-88 89 0,0-71-1,0 1 1,0 52-1,-52 123 17,34-52-32,-17 52 15,35-34-15,-53 105 16,17-53 0,36 0-1,36-17 1,34-54-1,-52-17-15,88 0 16,-36-53 0,36 1-1,-35-37 1,-36 19 0,-35 34 15,0 54-16,-18 53 1,1-1 0,17-17-1,0-18 1,35-17 0,18-18-1,-36 0-15,54-53 16,-18 36-16</inkml:trace>
  <inkml:trace contextRef="#ctx0" brushRef="#br0" timeOffset="63543.16">8749 12188 0,'0'0'16,"-18"36"-1,18-19-15,18-17 32,0 0-17,-18-35 1,0 0 0,-18 17-1,-35 18 1,35 0-16,1 0 15,17 53 1,0 18 0,88-36-1,-70-17-15</inkml:trace>
  <inkml:trace contextRef="#ctx0" brushRef="#br0" timeOffset="64391.92">9296 12259 0,'0'0'0,"-18"-35"31,0 35-31,-52 0 16,70 17-16,-35 36 15,-1 71 1,19-18-1,34-18 1,71-35 0,1-36-1,34-17 17,-88-17-32,89-54 15,-36 1-15,0-54 31,-35 1-31,-18-54 32,-17 54-17,-36 176 17,18-18-32,-17 36 15,-1 70 1,1-18-1,-19-17 1,19-53 0,17-71 31,0 1-47,17-1 31,1 0-31,35-35 0,-36 36 0,54-36 31,17 18-15,-17 17-1,-54 18 1,-52 0 15,-18 0-15,36 0-16,-54 35 15,36 0 1,35 36 0,0-18-1,17-35 1,19-1 0,34 19-16,-17-36 31,18 0-16,-18 0 1,0-18 0,52-35-1</inkml:trace>
  <inkml:trace contextRef="#ctx0" brushRef="#br0" timeOffset="64675.47">10760 11977 0,'0'-18'0,"0"36"0,0-53 0,-18 35 16,-17 0 0,0 17-16,-1 71 15,1 36 1,0 17 0,35-71-1,17 1 16,1-53-31,35-1 16,70-17 0,-17 0-1,-18-35 1,-70 17-16</inkml:trace>
  <inkml:trace contextRef="#ctx0" brushRef="#br0" timeOffset="64929.08">11236 11889 0,'35'-18'15,"-17"18"1,35 0-16,-36 18 0,54 52 16,-36 36-1,-17 17 1,-18-34 15,0-1-15,-35-35-1,-18-36 1,-35 1 0</inkml:trace>
  <inkml:trace contextRef="#ctx0" brushRef="#br0" timeOffset="65924.72">1094 13776 0,'0'0'0,"0"-18"0,0-17 15,0 17 1,17 18-16,-17 71 31,0 70-15,-53-53 0,0-17 15,36-36-31,-36 0 15,35-17 1,53-36 15,36-17-31,53 0 32,-19 0-17,-52 35-15,53-36 16,0-34-1,-88 34 1,-18-16 0,0 34-1,0 71 17,0-18-17,0 53 1,-18 0-16,-17 18 31,17-53-15,0 0-16,71-53 47</inkml:trace>
  <inkml:trace contextRef="#ctx0" brushRef="#br0" timeOffset="66094.09">1887 14076 0,'18'0'31,"-18"-18"-15,18 18-1,-1 0 1,1 0-1</inkml:trace>
  <inkml:trace contextRef="#ctx0" brushRef="#br0" timeOffset="68176.72">3069 14076 0,'18'0'0,"-1"-18"0,-52 36 0,106-53 0,-1-54 46,-52 72-46,-18-19 16,0 19-16,0-54 16,-53 18-16,-53 36 31,18 52-15,-36 71-1,54-18 1,35 35-1,35-52 1,70 0 0,1-71-1,35 0 1,-36-36 15,36-34-15,-35-1-1,17-105 1,-53 35-16,-35-18 31,0 106-15,-18 35 0,-17 36-1,35 0-15,0 87 16,0 54-1,0-35 1,0-1 0,71-52-1,17-54 1,35-17 15,1-35-15,-36-18-1,0-35 1,-88 17 0,0 19-1,-35 52-15,0 0 16,-1 0 0,36 52-1,0 19 1,71 0-1,-36-19 1,53-16 0,-35-19-1,53-17 17,-18-17-17,71-36 1,-35 18-1,-89 17-15,53-70 0,-70 0 32,-18-18-17,-71 70 1,-17 36 0,-36 71-1,36 35 1,71-18-1,17 0 1,35-35 0,18-53-1,53 0 1,-1-35 0,1-18-1,-53 0 1,-53-35-1,0 53 17,0 17-17,0 36 1,0-1-16,0 71 16,0-35-1,0 18 1,71-18-1,-1-36 1,89-17 0,-53-35-1,17-18 1,-52-17 15,-53-54-31,-18 36 16,0 53 15,-18 35-31,-53 0 16,54 70-1,-19 36 1,36-53 0,0 0-1,18-53 1,53 0-1,17-35 1,-35-18 0,-18 0-1,-17 18 1,-18 17 15,0 36-15,0 52-1,0 1-15,0 34 32,-18 37-17,18 69 1,0 54 0,53-71-1,18 106 1,-19-53-1,-34-106 1,-18-106-16,-106 36 16,-35-71-1,18-53 1,-18-88 15,35-18-31,0-88 31,35 18-15,71 35 0,71 0-1,35 52 1,-53 89-16</inkml:trace>
  <inkml:trace contextRef="#ctx0" brushRef="#br0" timeOffset="69724.49">6121 13776 0,'17'-35'0,"-34"70"0,52-88 16,-17 35-16,-1 1 0,1-19 15,0-69 1,-18 34 0,-89 53-1,1 36 1,-18 70-1,36 18 1,52-71-16,0 71 16,18-70-16,0 52 15,36-18 1,70-52 0,-18-18-1,18-71 1,-1-17 15,-87-35-15,-18 34-1,0 54 1,0 18 0,0 69-1,0 54 1,0-70-16,18 34 15,52 1 1,1-54 0,35-17-1,35-35 1,-53-18 15,-70 36-31,35-72 0,-36 1 31,1 35-15,-18 106 15,0-35-31,0 17 0,-18 18 16,18-35-16,-35 70 16,0-18-1,17-34 1,18-19-1,35-70 17,-17 36-32,52-54 15,1-17 1,17 17 15,-35 54-15,-18 34-1,-17 54 1,0-53-16,17 52 16,35 1-1,-17-18 1,71-18 0,35-35-1,-54 0 1,-69-18-16,87-35 15,-105-17 1,-18-18 0,-18-18-1,-52 70 1,-19 36 15,72 0-31,-54 53 0,1 53 16,70-35 15,0 17-15,0-53-1,17-17 1,72-36 0,-37-17-1,37-36 1,-54-52-1,0 17 1,0-70 0,-35 88-1,0 70 1,0 53 15,0 36-31,-17 70 31,17-35-15,17 35 0,19-88-1,34-18 1,19-35 0,-37 0-1,-16-35 1,-36 17-16</inkml:trace>
  <inkml:trace contextRef="#ctx0" brushRef="#br0" timeOffset="71158.78">8767 13758 0,'0'0'0,"0"18"31,0-36-15,0-35-1,0 0 1,-36-35 0,-70 18 15,36 52-31,52 18 15,-70 0-15,70 18 16,-52 35 0,-1 70-1,54-17 1,17 0 0,0-36-1,70-52 1,18-18-1,-17-18 1,35-52 0,17-54-1,-70 18 1,35-70 0,-70 141-16,0-53 31,-18 17-16,0 89 1,-18-1 0,-17 54-1,17 17 1,0-53-16,1 106 16,17-52-1,17-19 1,36-52-1,53 0 1,18-36 0,-1-35-1,-17-53 1,-88 36 15,-18-1-15,-18 36-16,-35 35 31,35 17-15,18 54-1,0 17 1,18-17-16,0-1 31,17-34-15,18-36-1,53 0 1,0-36 0,17-34-1,-35 17 1,-17-53 15,-71 71-31,17-1 0,-34 72 47,-19 34-31,19-35-16,-1 54 15,18-1 1,53-18 0,18-52-1,35-18 1,-1-35-1,-52-18 1,-17-53 0,-36 0-1,-53 0 1,-36 71 0,1 35-1,0 35 1,70-35-1,1 36 1,17-19-16,0 54 0,70-54 16,-17-17-1</inkml:trace>
  <inkml:trace contextRef="#ctx0" brushRef="#br0" timeOffset="71540.83">10460 13476 0,'0'0'16,"0"18"-1,0-1 1,0 1-16,0 17 0,0 89 16,0-89-16,0 71 15,0 70 16,-35 1-15,-18-1 0,17 53-1,-17-35 1,36-53 0,-1-52-1,18-125 16,18 19-31,-1-54 16,19 1 0,17-142-1,-36 106 1</inkml:trace>
  <inkml:trace contextRef="#ctx0" brushRef="#br0" timeOffset="71844.14">10495 13758 0,'0'-53'15,"0"106"-15,0-141 0,0-35 32,0 87-32,0 19 0,0-36 15,35 0 1,71 18-16,0 17 31,18 36-15,-89-1-16,0 89 15,-35-18 1,-53 0 0,-35-17-1,0-18 1,35-35 0,18-18 15</inkml:trace>
  <inkml:trace contextRef="#ctx0" brushRef="#br0" timeOffset="72193.07">11606 13229 0,'0'0'16,"-35"0"-1,17 18-15,1-18 0,-18 53 16,-18 70 0,35 18 15,18-35-16,35 35 1,18-88 0,-35-35-16,70 17 0,18-35 31,-36-35-31,-17 0 16</inkml:trace>
  <inkml:trace contextRef="#ctx0" brushRef="#br0" timeOffset="72492.02">12330 13229 0,'0'0'0,"17"0"16,18-17-16,-17 17 0,35-18 15,-35 18-15,35 0 31,-18 88-15,-17 18 0,-18 0-1,-71 35 1,36-71 0,-18-17-1,35-35 1,-17-18-1,17 0-15</inkml:trace>
  <inkml:trace contextRef="#ctx0" brushRef="#br0" timeOffset="-12291.38">0 16686 0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51A5-9240-1CF2-6DF3-8632E4EB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36F49-7E5F-619E-669C-55565AC31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FD54D-718D-7837-C788-41E0D788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F91A-9245-4E0E-943D-2B1EEEB7AE0B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A397F-E636-63C5-73C6-A873C006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2B2D0-5170-E9BA-48DB-2EC66F07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C08C-F7C2-4AB6-83B9-00370B9E2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2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8609-966A-039E-E5AB-07C4EEBA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B7D3B-74B1-10B1-C427-513AC67F3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29664-A8F6-3903-B1F4-36E361B3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F91A-9245-4E0E-943D-2B1EEEB7AE0B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295EA-0E97-8A8F-C465-E768AEE4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45FAE-D720-5F90-120B-2E413D51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C08C-F7C2-4AB6-83B9-00370B9E2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60EBB-81AF-E377-284A-B1C00C648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808C8-BF9E-AEC2-2483-5BD69AA99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D144B-767E-BAC2-C6A4-46119255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F91A-9245-4E0E-943D-2B1EEEB7AE0B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E02AB-38BB-51F6-54C7-AF1380DF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7A500-EC86-4B63-58ED-C28B5934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C08C-F7C2-4AB6-83B9-00370B9E2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08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E085-FFFD-6FD2-C7DE-2EDA59D5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15A99-0B1E-6BFE-BA6B-9F494414C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BBD15-3AC7-FC75-9118-7FCF7A26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F91A-9245-4E0E-943D-2B1EEEB7AE0B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D8D02-CB44-B828-E243-3DCE1424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7CC91-DDFD-93EE-9C06-B4742418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C08C-F7C2-4AB6-83B9-00370B9E2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87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4119-90AC-0201-F3B4-D0BFF740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C9302-DF19-ADC6-75AB-325DFEC77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F9DCA-3F68-A38E-F37F-30DDB1C2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F91A-9245-4E0E-943D-2B1EEEB7AE0B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976ED-5322-1094-ED55-4506FF20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C45D3-F0C2-CC18-7B0B-C996EF67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C08C-F7C2-4AB6-83B9-00370B9E2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97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560-BAE6-7904-F218-B9920DB9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C455-E093-D2C4-25D4-712F4A704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20564-B280-3D61-B2E5-11A8F7646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DBFEC-77BC-8372-5F4D-1A35036B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F91A-9245-4E0E-943D-2B1EEEB7AE0B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34BBF-CDF3-006A-EF1F-9B0366E1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3BBBE-219B-4A8C-CBC2-76E78C73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C08C-F7C2-4AB6-83B9-00370B9E2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24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DB78-5272-63F8-1F62-38D0ABE9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BF007-38BB-3D70-DB06-98F92941A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52EE5-74EE-B68F-9FE4-433631C74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09A9E-30AA-8E2E-08D9-3851B14EC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3740B-34F0-9EB6-5560-84AC542E0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0FAD1B-8957-A330-07E5-EC1EEB2D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F91A-9245-4E0E-943D-2B1EEEB7AE0B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0ED432-7356-6DA8-F5B1-96CB08BE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58D0CC-E105-AAF4-EE8A-EDD9EC7E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C08C-F7C2-4AB6-83B9-00370B9E2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08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7092-9638-363F-8519-F3306353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D1432-08AB-CDC4-D89D-50AF2BC0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F91A-9245-4E0E-943D-2B1EEEB7AE0B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6A2AB-458D-3067-196A-425E58FED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793C6-6E5C-6024-3C11-1111F9AE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C08C-F7C2-4AB6-83B9-00370B9E2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49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4BC51-379C-0DE8-DD5A-946A634C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F91A-9245-4E0E-943D-2B1EEEB7AE0B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96FAB-692B-F481-04B6-9ED970DB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97271-3A99-9193-E1F2-F96D8291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C08C-F7C2-4AB6-83B9-00370B9E2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67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490E-EB51-6BCB-CC1E-F4AE87FE9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0597-9D80-FCA9-0940-B3B026B04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BD58E-AACA-B787-6E67-BA9FFD8FF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ADD8D-B830-0F75-0E91-65E6D2CF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F91A-9245-4E0E-943D-2B1EEEB7AE0B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DA42C-EAF2-52EB-8974-9AC0E554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778E0-60A4-10E5-E77D-41AB8A30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C08C-F7C2-4AB6-83B9-00370B9E2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03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C9B1-8B96-9D55-557F-3B682765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4B582-8FCC-B180-05E0-50C4F2D77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3A894-8831-6F5E-0B03-4674C5DF9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142EC-8222-6443-56F4-7D2FC0BE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F91A-9245-4E0E-943D-2B1EEEB7AE0B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D34D3-4256-1418-1796-069F14E7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B773A-4311-82EF-CB62-CB60273E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C08C-F7C2-4AB6-83B9-00370B9E2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95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C92C3-93D4-82E1-904B-06B90FFF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B0155-06A5-BDFA-511E-D4616878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DC1FE-D903-A0E0-F9FE-BF8957033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EF91A-9245-4E0E-943D-2B1EEEB7AE0B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047B9-9B38-1958-37F2-7EFBBE97E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11AF-B27C-E242-A96E-31CD6E0BC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C08C-F7C2-4AB6-83B9-00370B9E2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66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49A5-1265-4651-E26B-A0FE2F231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EED03-0FAB-B940-A986-84C68E0C0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290AB3-E910-61AE-F8C3-2A089D100840}"/>
                  </a:ext>
                </a:extLst>
              </p14:cNvPr>
              <p14:cNvContentPartPr/>
              <p14:nvPr/>
            </p14:nvContentPartPr>
            <p14:xfrm>
              <a:off x="1041480" y="0"/>
              <a:ext cx="5511960" cy="480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290AB3-E910-61AE-F8C3-2A089D1008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120" y="-9360"/>
                <a:ext cx="5530680" cy="482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976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49A5-1265-4651-E26B-A0FE2F231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EED03-0FAB-B940-A986-84C68E0C0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D33652-5616-84D4-0570-01AF229B9445}"/>
                  </a:ext>
                </a:extLst>
              </p14:cNvPr>
              <p14:cNvContentPartPr/>
              <p14:nvPr/>
            </p14:nvContentPartPr>
            <p14:xfrm>
              <a:off x="0" y="196920"/>
              <a:ext cx="7804440" cy="598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D33652-5616-84D4-0570-01AF229B94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7560"/>
                <a:ext cx="7823160" cy="600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005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49A5-1265-4651-E26B-A0FE2F231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EED03-0FAB-B940-A986-84C68E0C0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A1550E-0F58-BC77-CA87-7C0FE7B11318}"/>
                  </a:ext>
                </a:extLst>
              </p14:cNvPr>
              <p14:cNvContentPartPr/>
              <p14:nvPr/>
            </p14:nvContentPartPr>
            <p14:xfrm>
              <a:off x="272880" y="247680"/>
              <a:ext cx="8312760" cy="610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A1550E-0F58-BC77-CA87-7C0FE7B113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20" y="238320"/>
                <a:ext cx="8331480" cy="612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183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49A5-1265-4651-E26B-A0FE2F231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EED03-0FAB-B940-A986-84C68E0C0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F1B3A0-5C5C-0574-1AF8-58BD39BE2C7F}"/>
                  </a:ext>
                </a:extLst>
              </p14:cNvPr>
              <p14:cNvContentPartPr/>
              <p14:nvPr/>
            </p14:nvContentPartPr>
            <p14:xfrm>
              <a:off x="324000" y="165240"/>
              <a:ext cx="7385400" cy="576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F1B3A0-5C5C-0574-1AF8-58BD39BE2C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640" y="155880"/>
                <a:ext cx="7404120" cy="578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768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49A5-1265-4651-E26B-A0FE2F231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EED03-0FAB-B940-A986-84C68E0C0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6DFEF6-C4CB-A01B-1D17-FA5962A4AF5E}"/>
                  </a:ext>
                </a:extLst>
              </p14:cNvPr>
              <p14:cNvContentPartPr/>
              <p14:nvPr/>
            </p14:nvContentPartPr>
            <p14:xfrm>
              <a:off x="692280" y="209520"/>
              <a:ext cx="7772760" cy="538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6DFEF6-C4CB-A01B-1D17-FA5962A4AF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2920" y="200160"/>
                <a:ext cx="7791480" cy="540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933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49A5-1265-4651-E26B-A0FE2F231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EED03-0FAB-B940-A986-84C68E0C0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58D81E-C042-CAE0-8F8E-07F231B31125}"/>
                  </a:ext>
                </a:extLst>
              </p14:cNvPr>
              <p14:cNvContentPartPr/>
              <p14:nvPr/>
            </p14:nvContentPartPr>
            <p14:xfrm>
              <a:off x="0" y="0"/>
              <a:ext cx="8344080" cy="565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58D81E-C042-CAE0-8F8E-07F231B311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362800" cy="567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07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49A5-1265-4651-E26B-A0FE2F231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EED03-0FAB-B940-A986-84C68E0C0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AA76F0-31FA-E791-7077-4AF975F8B3BF}"/>
                  </a:ext>
                </a:extLst>
              </p14:cNvPr>
              <p14:cNvContentPartPr/>
              <p14:nvPr/>
            </p14:nvContentPartPr>
            <p14:xfrm>
              <a:off x="0" y="12600"/>
              <a:ext cx="4940640" cy="436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AA76F0-31FA-E791-7077-4AF975F8B3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240"/>
                <a:ext cx="4959360" cy="438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752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49A5-1265-4651-E26B-A0FE2F231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EED03-0FAB-B940-A986-84C68E0C0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79F87B-C0B5-08FE-7910-EC691D4673BA}"/>
                  </a:ext>
                </a:extLst>
              </p14:cNvPr>
              <p14:cNvContentPartPr/>
              <p14:nvPr/>
            </p14:nvContentPartPr>
            <p14:xfrm>
              <a:off x="260280" y="603360"/>
              <a:ext cx="7969680" cy="436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79F87B-C0B5-08FE-7910-EC691D4673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20" y="594000"/>
                <a:ext cx="7988400" cy="438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510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49A5-1265-4651-E26B-A0FE2F231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EED03-0FAB-B940-A986-84C68E0C0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C50C08-D8F6-BE1D-0271-601CFA441B99}"/>
                  </a:ext>
                </a:extLst>
              </p14:cNvPr>
              <p14:cNvContentPartPr/>
              <p14:nvPr/>
            </p14:nvContentPartPr>
            <p14:xfrm>
              <a:off x="1022400" y="272880"/>
              <a:ext cx="7086960" cy="41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C50C08-D8F6-BE1D-0271-601CFA441B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3040" y="263520"/>
                <a:ext cx="710568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68F45C-E536-094B-AE10-025A5FB257BB}"/>
                  </a:ext>
                </a:extLst>
              </p14:cNvPr>
              <p14:cNvContentPartPr/>
              <p14:nvPr/>
            </p14:nvContentPartPr>
            <p14:xfrm>
              <a:off x="1378080" y="1917720"/>
              <a:ext cx="7074000" cy="3829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68F45C-E536-094B-AE10-025A5FB257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8720" y="1908360"/>
                <a:ext cx="7092720" cy="384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641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49A5-1265-4651-E26B-A0FE2F231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EED03-0FAB-B940-A986-84C68E0C0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0AAA13-51FA-3B20-818B-6FFD7BBDA88B}"/>
                  </a:ext>
                </a:extLst>
              </p14:cNvPr>
              <p14:cNvContentPartPr/>
              <p14:nvPr/>
            </p14:nvContentPartPr>
            <p14:xfrm>
              <a:off x="0" y="133200"/>
              <a:ext cx="7455240" cy="587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0AAA13-51FA-3B20-818B-6FFD7BBDA8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3840"/>
                <a:ext cx="7473960" cy="589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47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49A5-1265-4651-E26B-A0FE2F231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EED03-0FAB-B940-A986-84C68E0C0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7D9693-4841-5FA9-E8CB-A9170D35CE71}"/>
                  </a:ext>
                </a:extLst>
              </p14:cNvPr>
              <p14:cNvContentPartPr/>
              <p14:nvPr/>
            </p14:nvContentPartPr>
            <p14:xfrm>
              <a:off x="0" y="291960"/>
              <a:ext cx="8731440" cy="609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7D9693-4841-5FA9-E8CB-A9170D35CE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2600"/>
                <a:ext cx="8750160" cy="610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596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2022-12-07T03:45:19Z</dcterms:created>
  <dcterms:modified xsi:type="dcterms:W3CDTF">2022-12-07T03:45:42Z</dcterms:modified>
</cp:coreProperties>
</file>