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03:04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811 0,'0'0'0,"0"-17"0,0-54 31,0 18-31,0 36 16,0-1 0,0 36 30,0-1-30,0 54-16,0-54 0,0 54 16,0 88 15,0 0-15,-35-54-1,-18 36-15,36-70 31,-19 0-15,19-54 0,17-34 15,17-19-15</inkml:trace>
  <inkml:trace contextRef="#ctx0" brushRef="#br0" timeOffset="379.13">5203 723 0,'0'0'0,"0"-17"15,0-1-15,0 36 32,0-1-17,0 54 1,0-36-16,0 88 16,-17 54-1,-18-71 1,-18 17-1,35-52 1,0-1 0,1-52-1,-1-18 1,0 0 0</inkml:trace>
  <inkml:trace contextRef="#ctx0" brushRef="#br0" timeOffset="661.03">4674 1288 0,'18'0'0,"0"0"0,52 0 15,-52 0-15,35 0 32,70 0-32,-52-36 31,-1 36-31</inkml:trace>
  <inkml:trace contextRef="#ctx0" brushRef="#br0" timeOffset="1129.53">5362 1288 0,'0'0'16,"18"0"-16,-1 0 0,36 0 15,-35 0 1,70-36 0,-35 1-1,-18-18 1,-35 18-1,0 0 1,-52 35 0,34 0-16,-35 0 15,-35 70 1,35 1 0,35-1-1,18 1 1,0-54-16,0 19 15,53-1 1,0-17 0,0-18-1,35 0 17,-35-18-17</inkml:trace>
  <inkml:trace contextRef="#ctx0" brushRef="#br0" timeOffset="1495.9">6121 794 0,'-18'0'31,"0"17"-31,1 1 0,17 35 16,-36 53-1,1 35 17,0-35-17,0-18 1,-1-18-1,36-17 1,0-35 0,18-18 15,0-18-15</inkml:trace>
  <inkml:trace contextRef="#ctx0" brushRef="#br0" timeOffset="1812.91">6297 758 0,'0'0'0,"0"-17"0,0 34 47,0 19-32,0 87 1,-35-17 0,35-71-16,-35 54 15,35-1 1,-36 0 0,36-70-16,-17 17 15,17-18 16,17-17-15</inkml:trace>
  <inkml:trace contextRef="#ctx0" brushRef="#br0" timeOffset="2313.11">6456 1094 0,'0'35'31,"-18"-17"-31,18-1 0,-17 18 16,-1 18-1,-17 18 1,35-36-1,0-17-15,0 35 16,35-53 0,53 17 15,-17-17-15,34-35-1,-52 0 1,-35 17-16,35-70 15,-53 0 1,-18-18 0,-35 53-1,-35 35 1,18 18 0,52 18-16,-35 17 15,0 18 1,53-35-1</inkml:trace>
  <inkml:trace contextRef="#ctx0" brushRef="#br0" timeOffset="3391.1">8396 847 0,'0'0'0,"0"-18"0,0 0 16,0 1-1,0-1-15,0-17 16,0 17 0,0-17-1,-18 35 1,-34 0 0,-54 53-1,18 17 1,-36 71-1,36-35 1,-18 53 0,106-71-1,0-52 1,53 69-16,35-69 31,36-1-15,-19-35-1,37-35 1,-72-1 0,18-69-1,-88 34 1,-35-17 0,-18 70-1,-88 18 1,53 0-1,0 35 1,105-35 15,54 0 1,35 0-17,-53 0-15,-1 0 31,-34 0-31,17 36 0,-17-19 32,-18 54-17,0-18 1,-35 53 0,-36 35-1,1 0 1,17-35-1,0 0 1,53-54 0,0-69 31,0-1-47,17-35 15</inkml:trace>
  <inkml:trace contextRef="#ctx0" brushRef="#br0" timeOffset="3963.75">8714 1217 0,'0'-18'0,"0"1"47,0 34-16,0 1-31,0 0 16,-18-1-16,-17 36 15,17 18 1,0-18 0,18 0-1,0-18 1,53-35 0,18 0-1,17-35 1,-17-1-1,-1-34 1,-52-36 0,35 35-1,-53 54 1,0-1 0,0 36 46,17-18-46,1 0-16,17 0 15</inkml:trace>
  <inkml:trace contextRef="#ctx0" brushRef="#br0" timeOffset="5011.46">9296 1217 0,'0'-35'16,"17"35"-16,-17-18 16,0 1-1,0 34 32,-35 18-47,0 18 16,17 36-1,0-37 1,18 19 0,0-53-1,53-1 16,-35-17-31,53 0 16,-18 0-16,17-35 31,-17-18-15,0-35 0,0 17-1,-36 36 1,-17 17-1,0 36 32,0 0-31,0 17-16,0-17 16,-17 52-1,-18 36 1,-1 0-1,19 53 1,-1-18-16,-35 53 31,18-53-15,0 0 0,17-106-16</inkml:trace>
  <inkml:trace contextRef="#ctx0" brushRef="#br0" timeOffset="5345.49">9331 2663 0,'0'36'31,"0"-72"-15,0 89-16,-18-70 31,1-19 1,-19-52-17,-17 0 1,36 53-16,-36-89 15,35 89-15,1-88 16,17-1 0,53 1-1,17 52 1,18-35 0,1 18-1,-19 35 1,1 0-1,-18 18 1,17 0 0,-17-1-1</inkml:trace>
  <inkml:trace contextRef="#ctx0" brushRef="#br0" timeOffset="5876.99">10195 1270 0,'0'-18'0,"0"36"0,18-36 15,-18 1 1,0-1 0,-18 18-1,-35 0 1,-35 0-1,0 53 1,35-35 0,53 17-1,0 0 17,35-17-17,36-1 1,-1 19-1,-17-19 1,-17 1 0,-36 0-1,0-1 1,-89-17 0,1 18-1,0-18 1,53 0-1,17 0 1,36 0 31,-1-18-47,36 18 16</inkml:trace>
  <inkml:trace contextRef="#ctx0" brushRef="#br0" timeOffset="6829.13">10830 1464 0,'-17'0'31,"-1"0"-15,18-18-16,-18 18 16,1 0-16,-1-35 15,18 17 1,0 1 46,0 34 17,-18-17-79,1 0 15,-1 0 1,1 18-16,-1-18 15,0 0 1,36-18 31,0 18-31,17-17-1,-18-1-15,19 18 31,-19 0-15,1 0 0,-18 18-1,0-1 1,-35 19 0,-18-36-1,35 17 1,1-17-1,-1 0 1,18-17 31,0-1-47,0 0 31,35 1-15,-17 17-1,17 0 1,-17 0 0,-1 35-1,-17 18 1,0 0 0,0 35-1,-35-35 1,17-35-16,-52 35 15,-36 0 1,18-18 0</inkml:trace>
  <inkml:trace contextRef="#ctx0" brushRef="#br0" timeOffset="7919.58">9384 2364 0,'0'17'0,"0"1"16,0 0 0,0 17-16,0-18 15,0 36-15,0 0 31,-35 0-31</inkml:trace>
  <inkml:trace contextRef="#ctx0" brushRef="#br0" timeOffset="9640.02">1111 3651 0,'0'0'0,"18"0"0,-18-17 16,18-19-1,-18 19 1,0-1-1,-36-17-15,-34 17 32,-19 18-17,54 0-15,-71 53 16,-35 53 0,71-36-1,17 19 1,53-19-1,53-52 1,-18-18-16,71 0 16,35-35-1,-35-18 1,-18 0 0,0 0 15,-88 18-16,0 17-15,0 0 16,-17 36 15,-1 17-15,-17 36 0,-1 87-1,36-105-15,0 71 16,0-71-16,0 141 15,0 53 1,0-71 0,18 1-1,-18 34 1,0-52 0,-53-53-1,-18-89 16,-17 1-15,-88-18 0,17-53-1,106 35-15,-88-87 16,-18-89 0,89 17-1,70 18 1,70-17-1,19 53 1,69-18 0,19 17-1,-71 53 1,-18 19 15,-71 52-31</inkml:trace>
  <inkml:trace contextRef="#ctx0" brushRef="#br0" timeOffset="10544.44">1429 3634 0,'0'0'0,"0"-18"0,-18 18 16,0 0-1,-17 18 1,18 35 0,-1-36-1,18 54 1,0 35-1,0-18-15,0-18 32,0-34-17,0-19-15,0-34 32,0-36-17,0 0 1,0-18-1,18-17 1,17 17 0,71-17-1,17 71 1,-52 17 0,-1 35-1,1 53 16,-71-70-31,17 52 0,-17 1 16,0-1 15,-17-17-15,-18-53 0,17-17 15,0-1-31,1-35 15,17-17 1,0-19 0,53 19-1,52-1 1,1 18 0,-18 53-1,-17 18 16,-18 70-31,-53-17 32,-18 35-17,-35-18-15,18-35 32,0 0-17,17-53 1,0 0-1</inkml:trace>
  <inkml:trace contextRef="#ctx0" brushRef="#br0" timeOffset="12759.67">4022 3528 0,'0'-18'0,"0"0"0,-18-52 31,18 52-31,-18-17 16,18 17-1,0 54 1,-17 52 0,17 71 15,-18-54-16,-17 19-15,0-54 32,17-52-32,0 35 15,18-35 1</inkml:trace>
  <inkml:trace contextRef="#ctx0" brushRef="#br0" timeOffset="13227.25">4269 3651 0,'0'0'0,"17"-17"0,-52 17 31,17 17-15,-70 71-1,0-35-15,0 36 16,35-37 15,18-16-15,35-19 0,0-34-1,35-19 1,0-16-1,18-37 1,18 19 0,-71 52-1,17 18-15,1 0 16,35 71 15,-36-18-15,36 17-1,-17-17-15,34 0 32,-52-53-17,35 0-15</inkml:trace>
  <inkml:trace contextRef="#ctx0" brushRef="#br0" timeOffset="13509.21">4621 3475 0,'0'-18'0,"0"36"0,0-53 0,0 17 15,-17 18 1,-19 53 0,19-36-1,-1 72-15,1 34 31,17-35-15,-18 18 0,0-53-1,18-18-15</inkml:trace>
  <inkml:trace contextRef="#ctx0" brushRef="#br0" timeOffset="13943.56">4762 3775 0,'0'17'16,"18"-17"-16,0 0 15,-1 0-15,36 0 0,18-17 16,-53 17-16,52-36 31,-35-16-31,-35-1 32,0 17-17,-88 36 1,-18 18-1,18 35 1,35 53 0,36 0-1,17-54 1,70 19 0,18-53-1,-17-18 16,35-36-15,0-17 0</inkml:trace>
  <inkml:trace contextRef="#ctx0" brushRef="#br0" timeOffset="14439.81">6332 3440 0,'0'0'15,"0"-18"1,0 36-1,0 34 1,0 37 0,-17 34-1,-1-52 1,0 17 0,18-18-1,0-52 16,18-18-15,0-18-16</inkml:trace>
  <inkml:trace contextRef="#ctx0" brushRef="#br0" timeOffset="14969.72">6632 3634 0,'18'-18'0,"-36"36"0,53-36 15,-35 36 17,-17-1-32,-36 19 15,35-36-15,-70 70 16,18-35 0,-1 18 15,36-53-16,17 18-15,0-18 16,36-18 15,35-17-15,18-18 0,-19 0-1,1 18 1,-35 17-1,0 18 1,-1 36 0,19 34-1,-1-17 1,18-18 0,0-17-1,0-18 16,17 0-15,-17-35 0,-18-36-1,-17 36-15</inkml:trace>
  <inkml:trace contextRef="#ctx0" brushRef="#br0" timeOffset="15189.77">7003 3492 0,'0'-52'15,"0"104"1,0-175-16,0 105 15,-36 54 1,1 34 0,35-35-1,-18 71-15,18-70 0,-35 52 16,0 18 15,17-71-31,1 0 31,52-35-15,-17-17-16</inkml:trace>
  <inkml:trace contextRef="#ctx0" brushRef="#br0" timeOffset="15310.6">7214 3616 0,'0'0'0</inkml:trace>
  <inkml:trace contextRef="#ctx0" brushRef="#br0" timeOffset="15460.69">7161 3739 0,'0'18'15,"0"35"1,0 0 15,-17-18-15,34-52 31,-17-1-47</inkml:trace>
  <inkml:trace contextRef="#ctx0" brushRef="#br0" timeOffset="15842.03">7302 3404 0,'0'0'0,"-35"0"32,18 18-32,17 0 0,-36 34 15,36 1 1,0-35 0,36 0-1,16-18 16,-34-36-31,17-34 32,-35 17-17,0-18-15,-35 54 32,-35 17-17,34 35 1,1 36-1,35-54-15,0 36 16,18-18 0,35-17-1</inkml:trace>
  <inkml:trace contextRef="#ctx0" brushRef="#br0" timeOffset="16424.96">7655 3369 0,'0'0'16,"0"-18"-16,0 36 47,-17 0-47,-19 70 15,1 0 1,-18 53-1,18-53 1,17 1 0,18-72-16,0 36 15,0-35 1,71-18 0,-1-18 15,19-35-16,69-35-15,-17-35 16,-35-36 15,-70 71-31,-36 17 32,-18 71-17,-53 71 1,1 17-1,52-35-15,-17 88 16,17-35 0,18-36-1,18-17 1,17-35 0,36-18-1,17-36 16,-53 1-31</inkml:trace>
  <inkml:trace contextRef="#ctx0" brushRef="#br0" timeOffset="17143.93">9137 3634 0,'18'0'0,"-36"0"0,53 0 16,-17 0-16,-1 0 0,19-18 15,17 0-15,0-35 32,-36 18-17,-17 0 1,-88 35-1,-35 0 1,34 35 0,54 18-1,35-35 1,35 35 0,71-18 15,0 18-16,-18 17-15,-70-34 32,0 17-17,-36-36-15,0 1 16,-88-1 0,-52 1-1,-1-18 1,53-18-1,36-17 1,52-18 0,18 0-1,88 0 1,18 1 0,35-1-1</inkml:trace>
  <inkml:trace contextRef="#ctx0" brushRef="#br0" timeOffset="17420.04">9842 3298 0,'0'0'16,"0"-17"-16,18-1 0,-18 1 16,0 34 15,0 1-31,-35 52 15,0 89 1,-36-18 0,36-35-1,-1 0 1,36-53 0,0-36-1,18-17 16,17-17-31</inkml:trace>
  <inkml:trace contextRef="#ctx0" brushRef="#br0" timeOffset="17644.1">9578 3669 0,'-18'0'16,"36"0"-16,-53 0 0,35-18 15,35 18 17,-17 0-32,70-17 15,-53 17-15,36 0 16,34-18 0,-87 18-1</inkml:trace>
  <inkml:trace contextRef="#ctx0" brushRef="#br0" timeOffset="18259.62">10407 3687 0,'0'0'0,"18"0"15,17 0 1,-35-18-1,17-17 1,-17-1 0,0-17-1,-52 18 1,16 17 0,19 18-16,-54 0 15,53 18-15,-52 35 31,-36 53-15,18-18 0,53 18-1,35-53-15,35-18 32,35-35-17,36 0 1,18-53-1,-54 0 1,36-53 0,-71 36-1,-17 35 1,-36 88 15,-17-1 0,35 37-31,0-19 32,18-35-17,-1-35-15,19 0 0,17 0 32,17 0-17</inkml:trace>
  <inkml:trace contextRef="#ctx0" brushRef="#br0" timeOffset="18692.66">10760 3722 0,'0'0'0,"-18"-18"15,-17-35 1,35 36 0,53-19-1,17 19 16,36 17-15,-18 0-16,-17 70 31,-54 18-31,-17-35 32,0-35-32,-52 35 15,16-35 1,1-1-1,17-17 17,18-53-17,18 0 1,-18 36-16,71-54 31,-36 18-31,35-17 31,1 17-15,35-18 0</inkml:trace>
  <inkml:trace contextRef="#ctx0" brushRef="#br0" timeOffset="18970.18">11518 3246 0,'0'-18'15,"0"36"16,-17 34-15,-1 54 0,-35 35-1,18-17 1,17-36 0,18-70-1,0 52-15,0-17 31,35-53-15,1 0 15,-1-35-31</inkml:trace>
  <inkml:trace contextRef="#ctx0" brushRef="#br0" timeOffset="19192.18">11377 3598 0,'18'0'16,"-1"0"0,1 0-16,35 0 0,0 0 15,17-17 16,-52-1-15,0 0 0</inkml:trace>
  <inkml:trace contextRef="#ctx0" brushRef="#br0" timeOffset="19791.38">12947 3616 0,'0'0'0,"18"0"15,-1 0-15,18-35 16,-17-1-1,-18-34 1,-18 17 0,-52 18-1,-1 35 1,-34 70 0,34 18-1,0 36 16,54 17-15,17-53 0,70 18-1,19-88 1,34-18 0,-17-18-1,35-53 1,-106 54-16</inkml:trace>
  <inkml:trace contextRef="#ctx0" brushRef="#br0" timeOffset="20076.57">13705 3281 0,'0'-35'16,"0"70"-16,0-123 0,0 70 15,0 0-15,-17 1 31,-19 52-15,-16 106 0,16 0-1,1 18 1,17-18 0,1-53-1,17-35 1,35-53 15,-17 0-31</inkml:trace>
  <inkml:trace contextRef="#ctx0" brushRef="#br0" timeOffset="20579.84">14058 3634 0,'0'0'16,"0"-18"-16,0 0 0,0-35 15,0 36 1,0-19 0,-53 19-1,-35 17 1,18 53 0,-19 53-1,36-18 1,36 18-1,17-36 1,0-35 0,53-35-1,0 0 1,17-35 0,1-35-1,17-19 16,-18 1-31,-52 35 32,-36 89-17,18-19 1,-35 36 0,-18 53-1,53-53 1,0-18-1,53-35 17,-35 0-32</inkml:trace>
  <inkml:trace contextRef="#ctx0" brushRef="#br0" timeOffset="21042.46">14711 3687 0,'0'0'15,"17"-18"-15,1 0 0,0 1 16,-18-1 0,-18 18-1,-35 0 1,-35 0 0,35 35-1,0 1 1,36-1-1,34-18 1,71 1 0,-17 0-1,-1-1 1,-17 19 0,-53-1-1,0 0 16,-35-35-15,-53 18 0,0-18-1,0 0 1,17 0 0,71-18-1,0-17 1,18 35-16</inkml:trace>
  <inkml:trace contextRef="#ctx0" brushRef="#br0" timeOffset="21493.42">15258 3634 0,'0'0'16,"17"0"-16,1-18 15,-36 18 1,-35 0 0,36 0-16,-54 0 15,36 0-15,-36 18 0,18 17 32,53 0-17,36-17 1,34-1-1,18 19 1,1-19 0,-36 19-1,-36-1 1,-17-17 0,-53-18 15,36 0-31,-72 0 15,-16 0 1,16 0 0,54 0-1,0 0 1,35-36 0</inkml:trace>
  <inkml:trace contextRef="#ctx0" brushRef="#br0" timeOffset="22192.44">16810 3757 0,'17'0'0,"-34"0"0,52-18 16,-17-17-1,-18-35 1,0-1-1,0 53-15,-53-17 16,-71 35 0,-34 35-1,52 36 1,-35 35 0,88 17-1,53-87 16,0-19-31,70 18 16,36-35 0,0 0-1,0-52-15,0-1 32,-36-36-17,-35 1 1,-17 71-1,-18 34 1,-35 36 0,17 0-1,18-35-15,0 35 16,0-36-16,0 36 16,35-53-1,1 18 16,34-36-15,-52 18-16</inkml:trace>
  <inkml:trace contextRef="#ctx0" brushRef="#br0" timeOffset="22494.66">17462 3193 0,'0'-18'15,"0"36"-15,-17-18 32,17 35-32,-53 106 15,-35 18 1,70-36 0,0 1-1,18-36 16,0-70-31,0 17 0,18-18 32,53-17-17,-1-35-15,-52 18 0</inkml:trace>
  <inkml:trace contextRef="#ctx0" brushRef="#br0" timeOffset="22709.83">17251 3528 0,'17'0'0,"54"0"16,35 17-1,70-17 16,-17 0-31,-106 0 32,-35 18-32</inkml:trace>
  <inkml:trace contextRef="#ctx0" brushRef="#br0" timeOffset="23423.98">2417 5168 0,'0'0'0</inkml:trace>
  <inkml:trace contextRef="#ctx0" brushRef="#br0" timeOffset="23791.14">2364 5186 0,'0'17'15,"17"19"1,36 17 0,71 0-1,-71-53-15,52 0 16,54 0-1,-71-18 1,-17-17 0,-53-1-1,-18-17 1,-18 36 0,-17 17-1,-1 0 16,1 53-31,-18 70 32,53-70-32,-35 18 15,17-18-15,-35 105 0,36-52 32,-1 0-17,18-88 1</inkml:trace>
  <inkml:trace contextRef="#ctx0" brushRef="#br0" timeOffset="23940.04">2311 5715 0</inkml:trace>
  <inkml:trace contextRef="#ctx0" brushRef="#br0" timeOffset="24076.3">2346 5733 0,'18'0'0,"-1"0"0,19 0 16,-107 0-16,283-36 16,-107 19-1,-69-1-15,34 18 16,18-35-1,-70 17 1,0 1 0</inkml:trace>
  <inkml:trace contextRef="#ctx0" brushRef="#br0" timeOffset="24309.92">3193 5450 0,'0'-17'16,"0"-1"-1,0 36 63,0-1-78,0 1 0,0 0 16</inkml:trace>
  <inkml:trace contextRef="#ctx0" brushRef="#br0" timeOffset="24519.81">3193 5768 0,'0'0'0,"0"18"0,-18-18 15,0 0 17,18-18 15,36 0-32,-1-17-15</inkml:trace>
  <inkml:trace contextRef="#ctx0" brushRef="#br0" timeOffset="25190.62">3828 5292 0,'-18'0'16,"18"17"-16,-18 1 0,1 0 16,-1-1-16,-35 71 15,0 18-15,-17-18 32,34-35-17,1-17 1,17-36-1,18-36 17,53 1-17,18 35 1,0-18 0,34-17-1,-34 18 1,-1-36 15,-70 35-31,18-17 0,0-18 31,-18 35-15,0 0 0,-18 18-16,-17 18 31,35 0-31,0 35 15,-35 53 1,17-18 0,-35 18-1,35-54 1,1-34 0,17-36 46,0 1-62</inkml:trace>
  <inkml:trace contextRef="#ctx0" brushRef="#br0" timeOffset="25727.03">4322 5327 0,'0'0'0,"-18"0"31,0 0-31,-35 53 16,36 0 0,-19 70-1,19-35 1,-1 18-1,18-88-15,0 35 32,71-36-17,-1-17 1,18-17 0,1-36-1,-72 35-15,71-70 16,-70 0-1,0-53 1,-18 53 0,-53 17-1,0 71 1,-106 53 0,71 0 15,17 70-16,54-34 1,17 16 0,0-52-1</inkml:trace>
  <inkml:trace contextRef="#ctx0" brushRef="#br0" timeOffset="26744.42">6297 5080 0,'0'0'0,"-18"-18"0,1 1 32,-1 17-32,1 35 15,17 53 1,0-35-1,35 18 1,18-54 0,17-17-1,-34 0-15,34-35 16,18-18 0,-35-17-1,-53-19 16,0 1-15,-35 35 0,17 53-16,-35 71 31,18 70-15,17 0-1,-17 18 1,35-106-16,0 53 15,-17 35 1,17-71 0,-18-35-1,-17-35 1,-71-35 0,35 0-1,-17-36 16,53 36-15,17 35 0,106-18 15,-52 1-31,34 17 0</inkml:trace>
  <inkml:trace contextRef="#ctx0" brushRef="#br0" timeOffset="27375.39">7937 5592 0,'0'0'0,"53"-53"31,-35 35-31,0-35 32,-1 0-17,-34-17 1,-72-1 0,1 36-1,-53 35 1,-18 53-1,36 52 1,70 1 0,53 35-1,0-52 1,53-19 0,-18-70-16,18 0 15,53-17 16,-35-36-15,34-53 0,-34-18-1,-36 36 1,-17 0 0,-36 123 15,-17 18-16,35 71 1,0-107-16,0 54 16,88-1-1,36-70 1,-54 0 0</inkml:trace>
  <inkml:trace contextRef="#ctx0" brushRef="#br0" timeOffset="27469.89">8449 5345 0,'0'0'0,"0"-18"0</inkml:trace>
  <inkml:trace contextRef="#ctx0" brushRef="#br0" timeOffset="28099.92">8255 5750 0,'-18'0'63,"1"-17"-47,17-1-1,0 0-15,0 1 0,0-89 16,35 0 15,36 35-15,17 1-16,0 52 15,0 36 17,-70 0-32,17 52 0,0 18 31,-35 1-16,18-1 1,-18-53 0,0-17-1,-35-18 1,-1-18 0,19-35-1,17-17 16,17-36-31,107-18 32,35 54-17,-54 70 1,19 17 0,-71 89-1,-53-35 1,0 52-1,-35-70 1,-1-18 0,19-35-1</inkml:trace>
  <inkml:trace contextRef="#ctx0" brushRef="#br0" timeOffset="29019.96">10425 5256 0,'0'0'0,"0"-17"0,0-1 0,-18 53 47,0 1-31,-35 87 0,0 1-1,53-89-15,-35 53 16,35-53-16,-35 36 15,35-36 1,18-52 15,-1-1-31,18-17 16,36-71 0,0-18 15,-1 54-16,-35 52-15,-17 36 32,0 70-17,17-17 1,-35-36-16,35 53 16,18-35-1,18-35 1,-1-18-1,-52 0-15,52-18 16,19-35 0,16-106-1,-69 53 1,-19-35 0,-52 18-1,-35 70 16,-36 53-15,18 18 0,52 52-1,36-17 1,88 35 0,-17-53-1,0 1-15</inkml:trace>
  <inkml:trace contextRef="#ctx0" brushRef="#br0" timeOffset="29739.74">11589 5433 0,'0'-18'0,"0"36"0,17-54 0,-17 19 16,0-36 0,0 35-16,-17 1 15,-54 17 16,-17 35-31,0 18 32,17 53-17,18-18-15,36 35 32,17-87-17,70-19 1,1-34-1,-1-19 1,1-52 0,-36 0-1,0-18 1,-17 71 0,-18 17-1,0 36 1,0 70 15,0-70-31,0 52 16,0 1-1,18-36 1,35-17 0,0-18-1,35-36 1,-53 36-16,18-52 15,18-37 1,-36 36 0,-35 89 15,0-19-31,-18 19 16,18 52-1,0-35 16,0-36 1,18-17-17,-18-17-15,35-19 16,-17-69 0</inkml:trace>
  <inkml:trace contextRef="#ctx0" brushRef="#br0" timeOffset="30060.79">12065 5239 0,'-18'0'0,"1"0"16,-19 17-1,36 1-15,-17 0 16,17-1 0,35-17-1,-17 0 16,-1-35-31,-17 0 32,0-1-17,-35 19 1,0 17 0,0 17-16,17 36 31,18-35-31,0 0 15,53 17-15</inkml:trace>
  <inkml:trace contextRef="#ctx0" brushRef="#br0" timeOffset="30619.24">12471 5221 0,'0'-18'0,"0"36"0,0-53 0,0 17 15,0-17 1,-18 53 15,18-1-15,-53 54 0,35-36-16,-34 88 15,34-34 1,0 17-1,18-36 1,18-35 0,52-17-1,1-18 1,0-35 0,-1-53-1,1 17 16,17-17-15,-70 52 0,-18 72-1,-36 17 17,36 17-17,-17-17 1,17-18-1,17-35 17,1 0-32,17-35 15,36-53 1,-54 70-16</inkml:trace>
  <inkml:trace contextRef="#ctx0" brushRef="#br0" timeOffset="30791.36">12947 5133 0,'-18'0'0,"36"0"0,-53 0 16</inkml:trace>
  <inkml:trace contextRef="#ctx0" brushRef="#br0" timeOffset="30999.8">12312 5397 0,'0'18'0,"0"-36"0,-18 36 0,18 0 16,53-18 15,0 0-31,53 0 32,-35 0-32</inkml:trace>
  <inkml:trace contextRef="#ctx0" brushRef="#br0" timeOffset="31569.72">13212 5433 0,'-18'0'15,"0"0"1,1 0 15,17 17-15,-18 19-16,0 17 31,18-36-31,-17 1 16,17 0-16,-18 17 15,18-53 48,0 1-63,0-19 15,71-34 1,-1 17 0,89-35-1,-53 70 1,17 0-1,-70 54 17,-53-19-32,18 71 15,-18 1-15,-18-19 32,18-52-32,-35-1 0,0 19 31,17-36-16,36-53 17</inkml:trace>
  <inkml:trace contextRef="#ctx0" brushRef="#br0" timeOffset="32274.62">14199 5397 0,'0'0'0,"0"-17"16,0-18-16,-35 17 31,-53 0-31,70 18 0,-70 0 32,0 71-17,17-18 1,54 17-1,17-17 1,53-17 0,52-36-1,-16 0 1,-19-53 0,-17 0-1,-18-18 16,-17 53-31,-18 1 32,-18 87-1,-35-17-15,18 71-1,0-18 1,35-71-16,0 124 15,0-54 1,0 37 0,-18-1-1,1-18 1,-54 1 0,18-36-1,18-71-15,-71 36 16,35-53-1,-17 0 17,0-35-17,53-18 1,17-70 0,18 17-16,0 71 15</inkml:trace>
  <inkml:trace contextRef="#ctx0" brushRef="#br0" timeOffset="33599.71">15646 5450 0,'0'0'0,"17"0"16,19 0-16,34-53 15,1 18 1,-1-53 0,-70 0-1,0 53-15,0-71 16,0-35 15,-17 70-15,-54 53-1,18 71 1,-35 124 0,17 70-1,18 0 1,18-53-1,-18 70 1,-17 1 0,-1-36-1,-70 124 1,88-194 0,36-1-1,17-69 1,35-89 15,106-36-15,-88 19-16,88-54 15,-88 36-15,88-53 16,0-124 0,-106 71-1,-17-230 1,-89 142-1,-34 88 1,16 123 0,1 1-1,53 17 1,35-18 0,88 0-1,36-17 1,34-35 15,-52-1-15,35-35-1,-70 36 1,-36-19 0,-35 54-1,-18 18 1,-34 34-1,34 71 1,0-17 0,18 52-1,0-87 1,71-1 0,-1-35-1,36-18 1,-35-35-1,-1-52 1,-70 87-16,0-70 16,-17 0-1,-71 70 17,-18 18-32,35 18 31,18 70-16,53-18 1,0-17 0,71-35-1,70 0 1</inkml:trace>
  <inkml:trace contextRef="#ctx0" brushRef="#br0" timeOffset="34059.33">16792 5503 0,'0'0'0,"-35"-53"31,35 36-31,-18-1 0,18-17 32,0-18-32,53 18 31,35-1-16,-17 36-15,17 36 32,-53 34-17,-17 36 1,-18-35 0,-53-1-1,36-52 1,-1-18-1,0-18 17,18-52-17,0 17 1,71-36 0,17 19-16,53 17 31,-70 53-16,-36 0-15,-17 0 16</inkml:trace>
  <inkml:trace contextRef="#ctx0" brushRef="#br0" timeOffset="35174.93">3228 7003 0,'-18'0'0,"1"0"31,17 17-31,17-17 32,54-17-32,52-19 31,-35 1-15,-70 17-16,35-17 0,-53 0 31,-71 0-16,-34 35 1,-54 17 0,53 54-1,18 35 1,88-18 0,0 0-1,53-35 1,53-53 15,-36 0-15,-52-35-16,-18-1 15,-53 19 17,-53 17-17,36 53 1,-54 70-1,106-88-15,-35 54 16,36-54-16,-1 124 16,18-89-1,88 1 1,-17-54 0,35-17-1,-89-17-15,72-19 16,-1-16-1</inkml:trace>
  <inkml:trace contextRef="#ctx0" brushRef="#br0" timeOffset="35607.94">3492 7285 0,'0'0'0,"0"-18"0,0-17 31,0 17-31,0 1 15,18-1 1,53 18 0,-1 35-1,18 124 1,-52-71 0,-36 18-1,0-53 1,-18-18-1,0-70 17,18 17-17,0-35 1,0-70 0,18 17-16,35-17 31,18 52-16,-19 71 1,-16 0 0,-1 35-1,-17-17 1</inkml:trace>
  <inkml:trace contextRef="#ctx0" brushRef="#br0" timeOffset="35969.65">4110 7444 0,'17'0'0,"1"-18"15,0 0 1,-18-17 0,17 17-16,19-35 0,-19-17 31,1 35-16,-53 52 17,-18 54-17,53-54-15,-18 72 16,0 17 0,18-18-1,0-53 16,71-17-31,-18-18 16,35-36 0,-70 19-1</inkml:trace>
  <inkml:trace contextRef="#ctx0" brushRef="#br0" timeOffset="36370.18">4480 7355 0,'0'-17'0,"0"34"0,0-87 15,0 35 1,18 35-16,17-18 16,36 0-1,-1 18 1,18 18 0,1 70-1,-54 0 1,-35-17-1,-18-18 17,-17-36-17,17-34 17,18-18-32,0 17 15,0-53 1,36 1-1,-1-18 1,18 52 0,35 1-1,-70 17-15,52 1 16,-34 17 0</inkml:trace>
  <inkml:trace contextRef="#ctx0" brushRef="#br0" timeOffset="37107">5239 7126 0,'0'0'0,"0"35"15,0 18 1,-18 18 0,18-36-1,-18 18 1,18 0 0,0-18-16,36-35 31,17 0-16,-18 0-15,0-17 16,-17 17-16,35-71 16,-18 18-1,18-35 1,-53 35 0,18 18-1,-1 35 1,-17 35 15,-17 53-15,-1-53-1,18 107 1,0-1 0,0-88-16,18 158 15,-18-34 1,0 87-1,0 1 1,-18-71 0,-17 53-1,-1-71 1,19-158-16,-36 52 16,-18-52-1,1-53 1,17-36-1,-71-105 1,1-53 15,88 158-31,-18-88 0,35-70 32,18 88-32,53-36 31,53 19-16,-18 69 1,53-34 0,-35 70-1,-71 35-15</inkml:trace>
  <inkml:trace contextRef="#ctx0" brushRef="#br0" timeOffset="37591.68">6015 7108 0,'0'0'16,"0"-17"-16,-18-1 16,-52 18-1,-1 18 17,-17 52-32,70-34 15,-35 52 1,53 35-1,18-17 1,35-53 0,70-18-1,-70-35 1,-35 0-16,70-53 16,-53 1-1,1-54 1,-36 17-1,0-34 17,-53 70-32,-35 53 31,-36 0-15,54 35-1,17 54 1,35-19-1,18 18 1,53-35 0,53-53-1</inkml:trace>
  <inkml:trace contextRef="#ctx0" brushRef="#br0" timeOffset="38149.64">6509 7232 0,'0'0'0,"0"-18"16,-18 1-16,-35 17 31,18 17-15,17 36-1,1 71 1,17-54-1,0 1 1,0-36 0,0-17-1,0-36 17,0-17-17,0-53 1,35-18-1,35 35 17,54-17-17,17 70 1,-53 54 0,-35 52-16,-53 53 31,0-53-16,-35-17 1,35-54-16,-35 19 16,17-19-1,0-17 1,71-53 15,-35 18-31,0 17 0</inkml:trace>
  <inkml:trace contextRef="#ctx0" brushRef="#br0" timeOffset="38569.72">7091 7408 0,'0'18'0,"0"-36"0,17 71 16,1-53 15,0 0-31,17 0 15,36 0 1,-19-35 0,-16-18-1,-19 35-15,-17 1 16,0-1-16,0-70 16,-17 70-1,-54 18 1,-17 71 15,17 17-15,36 53-16,35-70 31,18-18-15,17-53-16,36 0 31,17-18-16,-71 0-15,36-17 16,-35 17-16,88-52 16</inkml:trace>
  <inkml:trace contextRef="#ctx0" brushRef="#br0" timeOffset="39041.22">8661 7091 0,'0'0'0,"-18"0"0,18-35 15,0-1-15,0 1 32,0-18-17,-18 71 32,1 17-47,-19 53 16,1 53-1,35-17 17,-17-1-32,17-105 15,-18 35 1,18-36 0,0-34 15,0-18-16</inkml:trace>
  <inkml:trace contextRef="#ctx0" brushRef="#br0" timeOffset="39572.65">8378 7302 0,'0'0'0,"0"-17"0,18 17 31,35 0-15,-35-18-1,70 1 1,53-19 0,-53 1-16,18 0 31,-71 35-15,-88 35 15,18-17-31,0 52 15,17 36 1,18-53 0,18 18-1,17-54-15,18 1 16,35-18 0,0-35-1,-35-1 1,0-70-1,-53 18 1,0-35 15,0 87-31,-88-16 0,17 52 32,-34 0-32,52 0 31,35 52-16,18-16 1,18-19 0</inkml:trace>
  <inkml:trace contextRef="#ctx0" brushRef="#br0" timeOffset="40220.05">9895 7514 0,'0'0'0,"0"-17"16,0-1-1,18 0-15,17 1 16,36-89 0,-18 35-1,-18-52 1,-35 105-16,18-52 16,-18 87 30,-36 54-30,1 87 0,35-105-16,0 89 31,0 69-15,18 18-16,-1-52 31,-17 70-16,-70-18 1,-18-35 0,17-35-1,18-53 1,-53-71 0,53-35-1,-17-18 1,70 1-1,-35-71-15,35-18 32,0-71-32,0 89 15</inkml:trace>
  <inkml:trace contextRef="#ctx0" brushRef="#br0" timeOffset="40720.15">9895 6703 0,'0'0'0,"-17"-18"0,-1 18 0,0 0 16,1 0-16,-18 0 16,-1 35-16,19 18 31,17-35-31,0 17 16,70-17-1,1-18 1,52 0-1,-52-35 1,-18-36 0,-53 18-1,-71-17 1,-35 52 0,18 18-1,-18 35 1,71 71-1,35 18 17,18-54-32,-1-35 15</inkml:trace>
  <inkml:trace contextRef="#ctx0" brushRef="#br0" timeOffset="41240.89">10707 7073 0,'0'-17'0,"0"34"0,17-34 0,-17-1 15,0 0-15,0-17 16,-52 17 0,-19 18-1,18 18 1,0 70-1,0 53 17,18-35-32,0 35 15,35-88 17,70-53-32,-17 0 31,35-17-16,-70-1-15,70-53 16,-17 1 0,-54 34-16,1-87 15,-18 35 1,-35 35 0,-53 35-1,-1 18 1,1 36-1,70-1 1,18 18 0,36-36 15,52-17-15</inkml:trace>
  <inkml:trace contextRef="#ctx0" brushRef="#br0" timeOffset="41500">11271 7073 0,'0'0'15,"-17"0"17,17 18-32,-36 17 15,-17 71 1,36-18-1,-1-53 1,18 1 0,0-54 31,18 0-47</inkml:trace>
  <inkml:trace contextRef="#ctx0" brushRef="#br0" timeOffset="41924.81">11377 6720 0,'0'0'0,"-18"0"0,1 0 16,-1 0-16,1 0 0,-36 18 15,-36 35 1,72 18-1,17-19 17,53-34-17,17 0 1,18-18 0,-35-18-16,0-70 31,-53 17-16,0 1 1,-35 52 0,-18 18-1,-17 53 1,34 18 0,19-54-16,17 71 15,0-35 1,88 0-1</inkml:trace>
  <inkml:trace contextRef="#ctx0" brushRef="#br0" timeOffset="42457.7">11606 7056 0,'0'17'16,"0"1"-16,0-1 15,-17 19 1,-1-1 0,0 71-1,18-53 1,0-18 0,-17-35 30,17-18-46,0 1 16,0-71 15,0-18-15,35 35 0,53-17-1,-70 70-15,52-17 16,-34 35-16,123-18 15,-36 36-15,-70 35 32,-35 70-17,-18-17 1,-53 18 0,0-71-1,17-18 1,36-53 31,18-35-47</inkml:trace>
  <inkml:trace contextRef="#ctx0" brushRef="#br0" timeOffset="42889.6">12718 7391 0,'17'0'78,"1"0"-62,0 0-16,-1 0 0,1 0 16,17 0-1</inkml:trace>
  <inkml:trace contextRef="#ctx0" brushRef="#br0" timeOffset="43070.06">13088 7391 0,'0'0'15,"18"0"48,-1 0-63,1 0 15,53 0 1,-54 0-16,1 0 0</inkml:trace>
  <inkml:trace contextRef="#ctx0" brushRef="#br0" timeOffset="43239.91">13494 7391 0,'0'0'0,"-18"-18"16,36 18 62,-1 0-78</inkml:trace>
  <inkml:trace contextRef="#ctx0" brushRef="#br0" timeOffset="43640.1">14164 6985 0,'0'0'0,"18"-18"0,-1 1 16,-17 34 31,0 1-31,-35 70-16,0-17 31,-1 52-16,19-52 1,-1-54-16,1 36 16,17-17-1,0-19 17</inkml:trace>
  <inkml:trace contextRef="#ctx0" brushRef="#br0" timeOffset="43940.12">14005 7761 0,'71'0'31,"-54"0"-31,1 0 0,17-35 32,-35 17-17,0-17 1,-35 17 0,0 18-1,17 0 1</inkml:trace>
  <inkml:trace contextRef="#ctx0" brushRef="#br0" timeOffset="44306.92">14623 6914 0,'0'-17'0,"0"34"31,-18 36-15,0 0-1,18-17-15,-17 52 16,-19 35 0,1-35 15,18-35-15,17-35-1,0 0 1</inkml:trace>
  <inkml:trace contextRef="#ctx0" brushRef="#br0" timeOffset="44623.47">14446 7655 0,'0'0'0,"0"18"15,0 0-15,18-18 32,0 0-17,17 0 1,-18-36 0,-17 19-1,-17 17 16,-1 0-31,-17 17 16,17 1 0,18 0-16,-17-18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4:24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4304 15099 0</inkml:trace>
  <inkml:trace contextRef="#ctx0" brushRef="#br0" timeOffset="921.03">3898 3457 0,'0'0'16,"-17"0"47,-1 0-48,18-17 1</inkml:trace>
  <inkml:trace contextRef="#ctx0" brushRef="#br0" timeOffset="1937.4">4480 847 0,'18'0'32,"0"0"-32,-1-18 15,1 18 1,-18-35-1,0 17 1,0 0 0,-53 18-1,-18 0 1,-52 18 0,52 53-1,-17 52 1,70-88-16,18 71 15,0 18 1,36-54 15,52 1-15,18-54 0,70-17-1,-70 0 1,53-70-1,-89 35-15</inkml:trace>
  <inkml:trace contextRef="#ctx0" brushRef="#br0" timeOffset="2521.58">5098 758 0,'0'0'0,"0"-17"0,-18-54 16,-17 36-1,17 35 1,0 18 15,18-1-31,0 107 16,0-1 0,0 54-1,0-72 1,0-16-1,0-36 1,0-71 31,0 0-47,0-52 16,0-18-1,18-36 1,0 106-16,52-70 15,36 35 1,-18 53 15,0 71-15,-35-1 0,-53 36-1,0-70-15,0 16 16,-35 19-1,0-53 1,0-1 0,17-17 15,18-17-15,0-1-16</inkml:trace>
  <inkml:trace contextRef="#ctx0" brushRef="#br0" timeOffset="3103.59">6068 1005 0,'0'-17'15,"0"-1"-15,0-17 16,0-53-1,-36 17 1,19 71-16,-71-35 16,17 35-1,-52 70 1,34 19 0,-16 105-1,87-89 1,18-16-1,71-54 1,34-35 15,54-18-15,-53-35 0,0-52-1,-89 87-15,1-88 16,-18 0-1,0 71 1,0 53 0,0 34-1,-18 90 1,18-72 0,0 1-1,18-54 1,35 1-1,18-18 1,-1-53 15,1-35-31</inkml:trace>
  <inkml:trace contextRef="#ctx0" brushRef="#br0" timeOffset="3437.96">6438 917 0,'0'0'16,"0"-53"-16,0 0 15,0 36 1,0 34 0,0 72-1,0 52 1,0-18 0,0 71-1,0-53 1,-17-105-16,17 158 15,0-71 17,0 1-17,0-72 1,0-87 31,0-124-32,0 71-15</inkml:trace>
  <inkml:trace contextRef="#ctx0" brushRef="#br0" timeOffset="3704.09">6403 1111 0,'-18'-53'0,"36"106"0,-36-194 15,18 53 1,53 35-1,71-18 1,34 71 0,-16 18 15,-107 70-15,-70 53-1,-107-17 1,19-71-1,-1 0 1</inkml:trace>
  <inkml:trace contextRef="#ctx0" brushRef="#br0" timeOffset="3770.34">6509 1217 0,'17'0'16,"19"-18"-16,-19 1 15</inkml:trace>
  <inkml:trace contextRef="#ctx0" brushRef="#br0" timeOffset="4053.84">7161 670 0,'0'-17'16,"0"34"-16,0-52 0,0 17 0,0 1 31,-17 17-15,-1 35-1,0 88 1,-17 36 0,35-53-1,-17 18 1,17-54 0,17-52-1,1-18 1,17-71-1</inkml:trace>
  <inkml:trace contextRef="#ctx0" brushRef="#br0" timeOffset="4186.87">6985 917 0,'0'0'0</inkml:trace>
  <inkml:trace contextRef="#ctx0" brushRef="#br0" timeOffset="4687.46">7355 1005 0,'18'18'0,"0"-18"15,-1 0-15,1 0 16,35-18-1,0-35 1,17 1 0,-34-19-1,-36 36 1,-53 17 0,35 18-16,-52 35 15,-1 54 1,53-1-1,1 18 1,17-53 15,53-1-15,-18-34 0,53-18-1,0-35 1,18-18-1,-71 18-15</inkml:trace>
  <inkml:trace contextRef="#ctx0" brushRef="#br0" timeOffset="5420.29">7955 776 0,'0'-18'203,"0"1"-156,18 17-32,-1 0 1,1 0-16,0 0 16,-1 53-1,19 17 1,-19 1-1,-17 17 1,0-70-16,0 35 16,0-18-1,0-17 1,-17-18 0,17-53 15,17-53-16,19 18 1,34-18 0,-17 53 15,18 18-15,-19 35-1,-34 0 1</inkml:trace>
  <inkml:trace contextRef="#ctx0" brushRef="#br0" timeOffset="5869.41">6932 758 0,'0'0'0,"18"0"16,-1 0-16,54 0 15,70 0 1,-35 0 0,17 0-1,-34 0 1,-37-17-1</inkml:trace>
  <inkml:trace contextRef="#ctx0" brushRef="#br0" timeOffset="6354.24">8784 988 0,'-17'0'0,"34"0"0,-17 0 32,18 0-17,70 0 1,-17 0 0,-1 0-1,-35 0 1,-17-18-1,-18 0 17,18 1-17</inkml:trace>
  <inkml:trace contextRef="#ctx0" brushRef="#br0" timeOffset="7054.45">9596 741 0,'0'-53'31,"0"35"-15,0 1-16,17-1 15,36-17 1,35 35 0,-17 0-1,-54 0 1,36 17 0,-53 19-1,-17 52 1,-89 18-1,35-53 1,36-36-16,-18 18 16,36-35-1,17-17 17,17-1-17,54-17 1,-54 17-16,36 18 15,-17 0 1,34 0-16,18 0 31,-17 53-15,-53 18 0,-18-18-1,-18 17 1,-106-17-1,1-18 1,17-17 0,36 0-1,17-18 1,17 0 0,19 0 30</inkml:trace>
  <inkml:trace contextRef="#ctx0" brushRef="#br0" timeOffset="7770.15">4039 1852 0,'-17'0'0,"34"0"0,-70 0 0,18 0 32,17 0-32,1 0 15,34 0 16,19 0-15,70 0 0,-71 0-16,71 0 15,70 18 1,36-18 0</inkml:trace>
  <inkml:trace contextRef="#ctx0" brushRef="#br0" timeOffset="8356.2">10213 1782 0,'-18'0'0,"1"0"0,-1 0 0</inkml:trace>
  <inkml:trace contextRef="#ctx0" brushRef="#br0" timeOffset="22517.81">4427 2011 0,'0'0'0,"-17"0"16,-54-18 15,54 18-31,-1 0 16,36-17 31,-1 17-32,36 0-15,-18 0 0,89-18 16,52 0 0,-17 18-1,53-17 1,-36 17 15,230 0-15,-124 0-1,106-36 1,-71 36 0,72-17-1,-125-1 1,265 0 0,-229 1-1,106-18 1,-124 17-1,0-17 1,-123 35 0,-35-36-1,-107 36-15,54-17 32,17 17-17,-35-18 1,17 18-1,1 0 1,-1 0 0,-34 0-1,-36 18 1,-106-18 0,53 17-16</inkml:trace>
  <inkml:trace contextRef="#ctx0" brushRef="#br0" timeOffset="27201.24">4127 3422 0,'0'-18'16,"-17"1"-1,17-1 1,-35 18 15,17 35-31,-35 71 16,35 35-1,-70 18 1,18-18 15,-36 18-15,53-89-1,35-70 1,1-17 0,17-54-1,0-70 1,70 35 0,-17 18-1,-35 53-15,17 0 16,53 35-1,-70 52 1,35 19 0,0 52-1,0 1 17,52-36-17,1-88 1,71-35-1,-1-53 1,0-36 0,-105-17-1,-71 18 1,-141-36 0,-36 35-1,1 89 1,-18 53-1,53 88 1,106 35 0,35-53-1,70 0 1,36-35 0,0-35 15,70-18-16,-88 0 1,-70-18-16</inkml:trace>
  <inkml:trace contextRef="#ctx0" brushRef="#br0" timeOffset="27817.86">5362 3722 0,'0'0'16,"18"-18"-16,-1 18 0,19-35 16,-19-18-1,-17 18 1,0 17-16,-35-53 31,-53 54-15,0 17-1,-18 53 1,-35 70 0,70 1-1,54-18 1,52-36 0,35-35-1,36-35 1,-18-17-1,-70-1-15,70-52 16,-52-1 0,16-35-1,-52 0 1,0 53 15,-17 71 0,17 0-31,0 70 16,0 35 0,0-52-1,35-18 1,18-36 0,53-17-1,-53-52 1,17-19-1,-52 53-15</inkml:trace>
  <inkml:trace contextRef="#ctx0" brushRef="#br0" timeOffset="28084.8">5944 3334 0,'0'-18'15,"0"-17"1,-17 141 15,-1-18-15,-17 53-1,17-123-15,-17 123 16,35-88 0,-18 0-1,18-36 1,35 1-1,-17-18-15,70-18 16,0 1 0</inkml:trace>
  <inkml:trace contextRef="#ctx0" brushRef="#br0" timeOffset="28617.4">6526 3581 0,'0'0'0,"0"-18"0,-17 18 15,-1-18 1,0-52 0,-52 70-1,-18 17 1,17 54 0,18 70-1,36-53 1,17-17-1,53-53 1,-1-18 0,19-18-1,0-35 1,-54 35 0,71-70-1,-70-18 1,-18 36-1,0 17 1,0 141 15,-18-53-31,18 36 16,0 35 0,36-36-1,17-52 1,35-18-1,18-18 1,-36-17 0,-35-53-1,-35 70 1</inkml:trace>
  <inkml:trace contextRef="#ctx0" brushRef="#br0" timeOffset="28883.88">5715 3440 0,'0'0'0,"18"0"31,-1 0-31,19 0 0,140-53 15,-53 17 1,19 36 0,-72 0-1,-52 0 1</inkml:trace>
  <inkml:trace contextRef="#ctx0" brushRef="#br0" timeOffset="29850.7">8202 3298 0,'0'0'0,"0"-17"0,0-1 0,0 1 15,18-1-15,-18-17 16,0-1 0,-18 72-1,-35 69 1,18 1 0,-53 88-1,17-53 1,18-70-1,18-18 1,0-35 0,52-18-1,-17-53 17,0-36-17,18-16 1,35 34-1,0 36 1,-36 35 0,54 53-1,-36 35 1,1 0 0,34-17-1,18-36 1,-17-35-1,35-18 1,-71 18-16,53-53 16,36-70-1,-89-36 1,-35 18 0,-124-35 15,-34 87-16,-36 89 1,35 53 0,88 36-1,71 87 1,53-35 0,71-53-1,-1-52 1,-35-19-1,36-17 1,-36-53 0,-88 18-1</inkml:trace>
  <inkml:trace contextRef="#ctx0" brushRef="#br0" timeOffset="30484.41">8978 3528 0,'-35'17'0,"17"1"0,1-36 31,-1 1-15,18-19 0,0-16-1,88 16 1,0 1-1,1 35 1,16 88 0,-87 0-1,-18 18 1,-35-53 0,-36-18 15,54-35-31,-1 18 15,0-18-15,18-18 32,0-17-17,18-35 1,70-1 0,0-17-1,18 17 1,18 36-1,-107 35 1,-17 88 0,0 0-1,0-17 1,0-18 0,-17-35-16,17 17 31,0-18-16,-18-17 17,18-35-17,0-35-15</inkml:trace>
  <inkml:trace contextRef="#ctx0" brushRef="#br0" timeOffset="30667.47">9613 3157 0,'-17'0'16,"34"0"-16,-17 0 0,-17-17 0,-1 17 0,0 0 15,1 0 1,34 17 0,19-17 15,-19 36-31</inkml:trace>
  <inkml:trace contextRef="#ctx0" brushRef="#br0" timeOffset="31067.43">9860 3316 0,'0'0'0,"18"0"15,-18 18 1,0 17-1,0 53 1,17-17 0,1-54-16,0 19 15,-1 34 1,19-70 0,17 0 15,-1-53-16,19 0 1,-36-35 0,-17 0-1,17-18 1,-35 89 0,0 34-1,0 36 1,18 0-1,-1-53-15</inkml:trace>
  <inkml:trace contextRef="#ctx0" brushRef="#br0" timeOffset="31900.93">10495 3475 0,'0'0'0,"-18"0"0,1 0 16,52-18-1,-35 1 1,53-36 0,18 0-1,-18-18 1,-53 18 0,-18 53-1,-53 0 1,54 18-16,-54 88 15,18 0 1,53 17 0,18-35-1,-1-70 1,54-18-16,35 0 16,17-18 15,-34-35-16,34-35 1,-105-35 0,-1 34-1,1 54 1,-36 53 0,1 35-1,-19 53 1,36-18-1,0-18 1,0-17 0,0-35-1,-17-18 1,17-18 15,0-35-15,0-35-1,0 53-15,88-89 16,35 1 0,1 70-1,-1 53 1,-70 71 0,0 52-1,-18 53 1,-35-158-16,0 70 15,-35-17 1,0-71 0,-18 0-1,0-18 1,53-17 0,0 17-1</inkml:trace>
  <inkml:trace contextRef="#ctx0" brushRef="#br0" timeOffset="32317.53">12294 2981 0,'0'0'0,"-17"0"0,-1-18 16,53 18 0,1 0-16,87-17 15,18-1 1,106 0 0,-53 18-1,-141 0 1,-106 0-1,-53 18 1</inkml:trace>
  <inkml:trace contextRef="#ctx0" brushRef="#br0" timeOffset="32583.4">12559 2963 0,'0'0'0,"0"18"15,-18 0 1,1 35 0,34 35-1,-123 53 1,106-106-16,-17 106 16,-1-35-1,18-35 1,0-54-1,18-17 1,17-35 0</inkml:trace>
  <inkml:trace contextRef="#ctx0" brushRef="#br0" timeOffset="32967.64">12700 3475 0,'0'-18'31,"18"1"-15,35-19-1,17 1 1,36-18 0,-18 0-1,-70 18 1,-89 35-1,-35 18 1,-17 70 0,70-18-1,35 18 1,18-70-16,0 35 16,36-18 15,34-17-16,18-18 1,53-18 0,1-17-16</inkml:trace>
  <inkml:trace contextRef="#ctx0" brushRef="#br0" timeOffset="33333.53">13652 3263 0,'18'-53'16,"-36"106"-16,18-123 15,-70 70 1,-18 17 0,52 1-16,-16 17 15,34 18 1,36 0 0,70-18 15,-18 18-16,-17-18 1,-35-17-16,-18 17 16,0-17-1,-88 17 1,-18-35 0,18 0-1,-18 0 1,71-17-1,35-36 1,35 35 0</inkml:trace>
  <inkml:trace contextRef="#ctx0" brushRef="#br0" timeOffset="33832.87">13970 2928 0,'0'0'16,"0"-18"-16,0 1 0,0-1 16,0-17-1,-35 70 1,17-17-16,0 70 16,1 18-1,-1 35 1,-17 18-1,35-54 1,0-87-16,53 35 16,17-35-1,54-36 1,-18-17 0,-36-36 15,-17-35-16,0 36 1,-35 17 0,-71 88-1,35 53 1,-17 1 0,35-19-1,0-52-15,0-1 16,70-17-1,1-17 1,0-19 0</inkml:trace>
  <inkml:trace contextRef="#ctx0" brushRef="#br0" timeOffset="34001.21">14587 3016 0,'0'-17'0,"0"34"0,-17-34 15,-1-1 1,-35 18 0,53-18-1,0 36 1</inkml:trace>
  <inkml:trace contextRef="#ctx0" brushRef="#br0" timeOffset="34217.39">13811 3175 0,'0'0'0,"-35"0"0,17 0 15,36 0 16,17 18-31,18-18 16,159 0 0,-106 0-16</inkml:trace>
  <inkml:trace contextRef="#ctx0" brushRef="#br0" timeOffset="34737.6">14799 3210 0,'-18'0'15,"36"0"-15,-71 18 0,35 35 16,1-36 0,17 19-16,0-19 15,17 19 1,-17 17-1,0-1 1,0-34 0,0 0-1,-17-18 1,17-36 0,0-16-1,17-37 1,72-16-1,16 34 1,37 36 0,-107 35-16,71 0 15,-53 53 1,-36 35 0,-17 18 15,-53-18-16,0-35 1,36-18 0,52-35 15,0-18-31</inkml:trace>
  <inkml:trace contextRef="#ctx0" brushRef="#br0" timeOffset="35384.44">15857 3334 0,'0'-18'0,"0"36"0,0-54 16,36-16-16,-72-37 15,36 54 1,-35 35 15,17 0-31,-52 18 16,-71 52-1,17 54 1,89-36 0,17-18-1,124-17 1,-71-53-16,54 0 16,-19 0-1,1-88 1,-54 0-1,19-18 1,-19 36 0,-17 52-1,0 36 17,0 70-1,-17-53-31,-19 71 15,1 0 1,35 88 0,0-159-16,0 124 15,0 70 1,0-17 0,-35-53-1,-71-18 1,-17-53-1,-36-88 1,0 0 0,36-18-1,87 18-15,-105-35 16,88 35 0</inkml:trace>
  <inkml:trace contextRef="#ctx0" brushRef="#br0" timeOffset="36282.74">1764 3722 0,'18'0'0,"-18"-35"0,0-18 32,0 35-32,35 0 15,-70 18 1,-18 53 0,35 53 15,0 35-16,18 0 1,0-105-16,0 52 16,0-35-1,0-36 1,0-34 15</inkml:trace>
  <inkml:trace contextRef="#ctx0" brushRef="#br0" timeOffset="36515.58">2046 3969 0,'0'0'15,"0"-18"-15,0-17 16,18 17-1,-18 1 17,17 17-1</inkml:trace>
  <inkml:trace contextRef="#ctx0" brushRef="#br0" timeOffset="37916.89">3704 5397 0,'-35'0'15,"53"0"32,-1 0-47,36 0 16,53 0-1,-36-35 1,19 0 0,-54 17-16,-17-17 15,-18-18 1,-36 35-1,-70 1 1,-17 34 0,-71 36-1,88 36 1,88-1 0,36 0 15,106-53-16,-19-35 1,54 53 0,-88-70-1,-54-1 1,-105 18 0,-35 53-1,-36 17 1,88 1-1,36-36-15,35 36 16,35-18 0,89-53-1,-18 0 1,35-18 0,-53-17 15,-70 17-31</inkml:trace>
  <inkml:trace contextRef="#ctx0" brushRef="#br0" timeOffset="38466.37">4251 5556 0,'0'0'15,"0"-17"-15,0-1 0,0 0 16,18-35-1,52 53 1,54-17 0,17 34-1,-88 72 1,-53-19 0,-71 36 15,-52-18-16,70-70 1,35-1 0,18-34-1,71-54 1,-1 1 0,54-36-1,-71 35 1,-36 54-16,-17-1 15,-17 18 1,-54 35 0,18 36-1,18 52 1,35-34 0,35 16 15,53-69-16,0-36 1,54-53 0,-72 17-16</inkml:trace>
  <inkml:trace contextRef="#ctx0" brushRef="#br0" timeOffset="38734.5">5292 5433 0,'0'0'16,"0"-53"-1,-53 53 1,-18 0 0,18 53-1,36-18-15,-19 71 16,19 17 0,17-52 15,53-1-16,17-52 1,36-18 0,-35-70-1,-71 52-15</inkml:trace>
  <inkml:trace contextRef="#ctx0" brushRef="#br0" timeOffset="39399.24">5450 5556 0,'0'0'0,"0"-17"0,18 34 16,35 1-1,-18-18 1,36-18 0,-1 1-1,-52-1 1,35-35-1,-53 18 1,-18 17 0,-70 18-1,-18 35 1,36 18 0,17 71-1,35-18 1,36-53-1,88-36 1,-1-17 0,72-35-1,-18-53 1,-54-36 0,-52-35 15,-35 54-16,-18-36 1,0 88 0,-18 53-1,-17 53 1,0 88 0,35-18-1,0 18 1,0-35-1,0-71-15,53-17 16,17 0 0,-17-18-1,18-53 1,-36 0 15,-17 35-31</inkml:trace>
  <inkml:trace contextRef="#ctx0" brushRef="#br0" timeOffset="40116.91">7302 5345 0,'18'-18'16,"-36"36"-16,36-54 0,17-17 16,71-35-1,-35 18 1,-71 34 0,-18 36-1,-70 36 1,-71 52-1,89-53 1,70 18 0,35 0-1,35-18 1,54 0 0,-1 1 15,-70 34-16,-53-34 1,-105 17 0,-19-18-1,-35-18 1,36-34 0,52-18-1,54 17-15,-19-35 16,36 18-1,0-1 1,53 36 0,53-35-1,-88 35 1</inkml:trace>
  <inkml:trace contextRef="#ctx0" brushRef="#br0" timeOffset="40649.91">7973 5027 0,'0'0'0,"0"-18"0,-36 1 16,19 17 0,-18 35-1,35 53 1,0 36-1,0-89-15,0 71 16,0 17 0,0-34-1,0-54 1,-18-35 0,0-18-1,18 1 1,-17-54-1,17 0 1,88-34 0,0 34-1,53 36 1,-53 35 0,-17 88-1,-71 0 1,0-35-1,-35 18 1,-1-36 0,54-35 31,0-18-47,17 1 15</inkml:trace>
  <inkml:trace contextRef="#ctx0" brushRef="#br0" timeOffset="41049.51">8484 5397 0,'18'0'16,"0"0"-1,34 0 1,1 0-1,-35 0-15,70-52 16,-35 16 0,-18-17-1,-35 18 1,-88 35 0,-53 18 15,88 35-16,18 35 1,35-35 0,35 17-1,36-34 1,52-36 0,-35 0-1,36-36 1,17-34-1</inkml:trace>
  <inkml:trace contextRef="#ctx0" brushRef="#br0" timeOffset="41582.54">9402 5151 0,'0'-18'0,"0"36"0,-18-36 16,-53 18-1,1 53 16,34 0-15,19 53 0,17-71-1,0-18-15,53 36 16,0-35 0,53-18-1,35-35 1,-36-36-1,-34-35 1,-53 71-16,17-88 16,-35-71-1,0 88 1,0 35 0,-18 71 15,-17 106-16,17 70 1,18-70 0,0 35-1,0-70 1,36-1 0,-19-52-16,71-18 15,-17 0 1,53-18-1,-36-34 1,-18-1 0</inkml:trace>
  <inkml:trace contextRef="#ctx0" brushRef="#br0" timeOffset="41816.33">9737 5009 0,'0'0'0,"35"0"32,18 0-17,-18 0-15,89-35 16,52 0 0,-35 0-1,-53 17 1,-105 18-1</inkml:trace>
  <inkml:trace contextRef="#ctx0" brushRef="#br0" timeOffset="42200.44">9384 5168 0,'0'0'0,"0"18"16,0-1-1,18 1 1,-18 0-16,17-18 0,1 53 16,-18-36 15,-71 19-16,-17-19 1,-35 1-16</inkml:trace>
  <inkml:trace contextRef="#ctx0" brushRef="#br0" timeOffset="42898.95">3510 6685 0,'0'0'0,"0"-18"16,0 1-1,0-1-15,-18 18 16,-17 35 0,35 71-1,18 18 1,-1 35-1,-17-1 1,0-122-16,0 105 16,0-106-1,0-17 1,0-71 0,0 35-1</inkml:trace>
  <inkml:trace contextRef="#ctx0" brushRef="#br0" timeOffset="43232.13">3351 6897 0,'0'0'0,"-53"-53"16,36 35-16,-18-35 16,35-17-1,0 52-15,88-35 16,18 18-1,88 35 1,-53 35 0,-53 71-1,-88-71-15,-18 36 16,-140 35 0,34-53-1,18-36 16,89 1-15,87-36 15,-52 18-31,35-17 0</inkml:trace>
  <inkml:trace contextRef="#ctx0" brushRef="#br0" timeOffset="43699.37">3951 7126 0,'0'0'0,"-35"0"32,17 0-32,18-35 0,0-36 15,0 54 1,35-19-16,71-17 31,-35 53-15,35 36-1,-71 34 1,-17 36 0,-18-88-16,-18 70 15,0 0 1,1-88-1,-1 0 1,18-70 0,0-1-1,0 53-15,0-52 16,0 52-16,35-35 16,18 36 15,18-1-16,-1 0 1,1 1-16</inkml:trace>
  <inkml:trace contextRef="#ctx0" brushRef="#br0" timeOffset="44081.93">4692 6914 0,'0'0'16,"-53"53"30,35-35-46,1 0 0,17 17 0,-18 35 16,18-52-16,-18 70 16,18 36-1,71-89 1,17-35 0,18-35 15,-71 17-31,71-70 15,-35-18 1,-71 18 0,-18 0-1,-105 35 1,17 35 0,-35 53-1,105-17-15,-17 35 16,53 18-1,89 17 1,-19-88 0</inkml:trace>
  <inkml:trace contextRef="#ctx0" brushRef="#br0" timeOffset="44448.81">5327 6950 0,'0'-18'0,"-53"-17"16,35 35-1,36 17 1,-18 1-16,-18 35 16,18 88-1,0 18 1,0 53-1,0 123 1,0-124 0,36-52-1,-36-18 1,-36-70 0,36-89 15,0 0-16,18-140 1,17-1-16</inkml:trace>
  <inkml:trace contextRef="#ctx0" brushRef="#br0" timeOffset="44765.4">5239 7144 0,'0'0'0,"-18"-106"15,18 53 1,53 18 0,35-1-1,18 36 1,0 18 0,-88-18-16,-18 88 15,-36-35 16,-105 53-15,53-53 0,17-18-1,54-35 1,34-35 0,-17 17-16</inkml:trace>
  <inkml:trace contextRef="#ctx0" brushRef="#br0" timeOffset="45282.07">5803 7091 0,'0'-18'31,"18"1"-15,17-19 0,18 1-1,-18 0 1,-17-1 0,-36 36-1,-70 0 1,18 36 15,17 34-15,35-52-16,18 35 15,0-36-15,18 19 16,87-19 0,19-17-1,-89 0-15</inkml:trace>
  <inkml:trace contextRef="#ctx0" brushRef="#br0" timeOffset="45664.84">6209 6985 0,'0'0'0,"-18"-35"0,18 17 16,0-35-1,0 36 1,36 17 15,69 17-15,-34 36-1,-18 18 1,-36-18 0,-52 17-1,18-70-15,-1 18 16,-35-18-1,35-36 1,18 1 0,0-18-1,18 0 1,88-17 0,-36 17-1,-34 18 1</inkml:trace>
  <inkml:trace contextRef="#ctx0" brushRef="#br0" timeOffset="46432.07">6967 6562 0,'0'0'0,"-70"0"31,35 53-15,17 35-1,0 35 1,18 1 0,0-107-16,0 72 15,36-37 1,34-34 0,-17-18-1,18-18 16,17-34-15,-71 16-16,36 1 16,-35-36-1,0 36 1,-1 0 0,-17 53-1,0 34 1,0 19-1,0 0 1,53-1 0,18-70-1,-54 0-15,36 0 16,-35 0-16,52-53 16,-34 0 15,34-17-16,-17-1 1,-53 18 0,0 36-1,-17 17 1,-1 0-16,-17 53 16,17 52-1,0 19 1,1 70-1,34-18 1,1-123-16,-18 106 16,0 0-1,0-89 1,0-35 0,-35-35-1,-36-70 1,54 52-1,-1 1-15</inkml:trace>
  <inkml:trace contextRef="#ctx0" brushRef="#br0" timeOffset="46681.83">6650 6897 0,'17'0'0,"-34"0"0,34-18 16,-17 1-1,18 17-15,106 0 16,-19-18 0,-69 18-16,105-18 15,-71 1 16,-52 17-31</inkml:trace>
  <inkml:trace contextRef="#ctx0" brushRef="#br0" timeOffset="47749.02">8326 6932 0,'0'0'0,"17"0"16,1-18-1,35 1 1,53-36 0,-1 0-1,19-35 1,-89 17 0,-35-35-1,0 71-15,-53-35 16,-35 34-1,35 36 1,18 18 0,0 88-1,35 17 1,0 124 0,0-70-1,0 69 16,35 19-15,-35-89 0,0-123-16,0 106 15,0 0 1,35-106 0,36-53-1,17-53 1,71-71-1,-54 1 1,-34-36 0,-89-52-1,-70 69 1,-88-16 0,-18 69-1,70 54 16,71 35-15,53-17 0,124 17-1,-36 0 1,106-53 0,-53 17-1,-17-34 1,-71-1-1,-53 18 1,0 36 0,-18 52 15,18 18-15,0 17-1,0-34 1,0-19 15,-18-17-15,1-17 15,17-1-31,-36-52 16</inkml:trace>
  <inkml:trace contextRef="#ctx0" brushRef="#br0" timeOffset="47932.06">9084 6579 0,'0'0'0,"18"0"16,-36-35 15,-17 35-15,52 0 15,1 18-31,35-18 15</inkml:trace>
  <inkml:trace contextRef="#ctx0" brushRef="#br0" timeOffset="48183.32">9366 6368 0,'0'0'0,"0"-18"15,0 36 16,0 35-15,0 88 0,0-36-1,0 19 1,0-36 0,0-70-1,18-18 1,17-35 15</inkml:trace>
  <inkml:trace contextRef="#ctx0" brushRef="#br0" timeOffset="48597.75">9543 6738 0,'0'0'16,"0"-18"-1,0 1 1,0 34-16,17-17 15,54 0 1,-54-17-16,72-1 16,-36-17-1,-18-18 1,-35 0 0,-53 35-1,-18 36 1,-17 70 15,53 53-15,35-52-1,35-19 1,71-52 0,-18-18-1,36-18 1,-54-35-1,-52 18 1,-18 17 0,-53 18-1</inkml:trace>
  <inkml:trace contextRef="#ctx0" brushRef="#br0" timeOffset="49681.42">1817 10019 0,'-18'0'31,"1"0"-31,-1 0 16,0-18-1,1-17 1,17-18 0,0 35-16,35-35 15,35-17 1,1 52-1,0 1 1,-1 70 0,-52-18-16,-1 71 15,-17 35 1,-53-18 0,-52 18-1,34-52 16,53-72-31,-52 18 16,-1-35 0,36-35-1,0-35 1,35-19 0,70 19-1,1 52 1,17 36-1,-17 35 1,-36 35 0,0-17-1,-17-1 1,-1-52 0,1-18-1,17-18 1,1-35-1</inkml:trace>
  <inkml:trace contextRef="#ctx0" brushRef="#br0" timeOffset="49875.06">2540 10107 0,'0'0'0,"35"-18"31,1 18-15,-36-17 47</inkml:trace>
  <inkml:trace contextRef="#ctx0" brushRef="#br0" timeOffset="50281.81">4127 9948 0,'0'-17'0,"0"-1"0,0-70 16,0 0-1,0 35 17,0 88-17,0 18 1,0-18-16,0 124 16,18 0-1,-18-142-15</inkml:trace>
  <inkml:trace contextRef="#ctx0" brushRef="#br0" timeOffset="50348.33">4127 10495 0,'53'-18'16</inkml:trace>
  <inkml:trace contextRef="#ctx0" brushRef="#br0" timeOffset="50381.55">4127 10425 0,'0'0'16,"0"-53"-16,0 35 16</inkml:trace>
  <inkml:trace contextRef="#ctx0" brushRef="#br0" timeOffset="50481.57">4004 10001 0,'-18'-17'16,"36"34"-16,-53-70 16,17 36-16,18-36 15,0 0 1</inkml:trace>
  <inkml:trace contextRef="#ctx0" brushRef="#br0" timeOffset="50731.18">4498 9578 0,'-35'0'0,"70"0"0,-53 53 16,142 0-1,-89-36-15,36 107 16,-124-18 0,-141 17-1,17-35 1,142-52-16,-36-19 16,54-17-16,-1 0 15,53 0 16,36 0 1,52-35-17,-105 17-15</inkml:trace>
  <inkml:trace contextRef="#ctx0" brushRef="#br0" timeOffset="51365.48">4004 9948 0,'18'-17'0,"-1"-36"31,-17 35-15,18 18-16,-18-18 16,18 18 15,-18 18-31,0 70 15,0 36 17,0-18-17,0 17 1,0-88-16,0 106 16,0-70-1,0-18 1,0-71 15,0 1-31,0-36 16,0-71-1,0 54 1</inkml:trace>
  <inkml:trace contextRef="#ctx0" brushRef="#br0" timeOffset="51865.02">4075 9878 0,'0'-18'15,"-36"18"1,36-53-1,0 36-15,53-36 16,0 17 0,18 1-1,17 35 1,35 0 0,-87 18-16,69 52 15,-16 36 1,-72 18 15,-70-36-15,-70 18-1,-53-71 1,52 0 0,89-17-16,-71-18 15,71 0 1,35 35-1,0-70 17,0 17-32,17 1 15,19-1 1</inkml:trace>
  <inkml:trace contextRef="#ctx0" brushRef="#br0" timeOffset="52497.58">5186 9807 0,'0'-70'15,"0"52"1,0 0-1,-18 36 1,1 53 0,-1-1-1,-17 107 1,17-89 0,18-53-16,0 53 15,35-17 1,36-54 15,-1-17-15,36-35-1,-18-18 1,-52 36-16,70-89 16,-89 18-1,-17-36 1,-53 1-1,-35 52 1,-35 36 0,-1 35-1,18 88 1,18 18 0,35-36-1,36 36 1,69 0 15,37-53-15,34-53-1,-35 35 1,-52-52-16</inkml:trace>
  <inkml:trace contextRef="#ctx0" brushRef="#br0" timeOffset="52814.87">6191 9684 0,'0'0'0,"-17"0"0,-36 0 16,-18 0-1,18 53 1,36 35-1,-1 35 17,0 1-17,1-36 1,-1-70-16,18 52 16,53-70 15,-18-17-16,-17-1 1</inkml:trace>
  <inkml:trace contextRef="#ctx0" brushRef="#br0" timeOffset="53114.86">6032 9790 0,'0'-18'0,"0"36"0,0-71 15,0 0-15,0 35 16,53 18 15,36 18-15,-1 88-1,0-1 1,-70 1 0,-18-53-1,17-18 1,-52-17-1,35-36 17,0 1-17,0-18-15,71-54 16</inkml:trace>
  <inkml:trace contextRef="#ctx0" brushRef="#br0" timeOffset="53681.28">6862 9578 0,'0'0'16,"-36"0"-1,19 0 1,-54 18 0,53-1-16,-87 71 15,34-17 1,-35 17-1,89-35 1,17-35 0,70-18-1,18-53 1,0-18 0,18-35-1,0 36 1,-53-18-1,-18 17 17,-35 89-1,0 105-15,0 36-1,0-36 1,0-34-1,0-54-15,0 35 16,0-34 0,0-19-1,0 1 1,0 0 15,-17-71-15,-1 53-1</inkml:trace>
  <inkml:trace contextRef="#ctx0" brushRef="#br0" timeOffset="54566.48">4145 10283 0,'0'18'0,"-18"88"15,18-71 1,0 71 0,0-71-16,-17 71 15,17-35 1,0-36 0,17-53 15,-17 1-16,0-1-15,0-35 16</inkml:trace>
  <inkml:trace contextRef="#ctx0" brushRef="#br0" timeOffset="55049.68">4322 10195 0,'0'-17'32,"17"17"-17,1 0-15,-1 0 0,1 0 0,35-18 16,0 18-1,17-35 17,-70 17-32,0 0 31</inkml:trace>
  <inkml:trace contextRef="#ctx0" brushRef="#br0" timeOffset="59777.54">1640 12435 0</inkml:trace>
  <inkml:trace contextRef="#ctx0" brushRef="#br0" timeOffset="60297.23">1587 12418 0,'0'-18'16,"18"0"-16,35 1 16,18-18-1,17 35 1,-35 0 0,-53 17-16,17 54 15,-52-18 1,-71 35-1,18-35 1,0 0 15,70-53-15,18-18 15,53-17-15,35 17-1,1 18 1,-72 0-16,71 35 16,-35 18-1,-35 53 1,-36-18 0,-88 18-1,18-53 1,35-35-1,-35-18-15,-18 0 32,71-18-17,17-35 1,18 18 0,18-18-1,0 53-15,17-53 16,18 18-16</inkml:trace>
  <inkml:trace contextRef="#ctx0" brushRef="#br0" timeOffset="60529.6">2346 12612 0,'0'0'16,"0"-18"-1,-18 18 1,18 35 31,18-35-31,35 0-1,-35-17-15</inkml:trace>
  <inkml:trace contextRef="#ctx0" brushRef="#br0" timeOffset="60980.82">3598 12136 0,'-17'0'0,"34"0"0,-52 0 0,0-18 15,17 18 1,36 0 0,88-53-1,-71 53-15,124-18 16,-89 1-16,89 17 16,53-36-1,-107 19 1,-52 17-1,-88 0 17,-53 17-17,-36 1-15</inkml:trace>
  <inkml:trace contextRef="#ctx0" brushRef="#br0" timeOffset="61279.55">3933 12065 0,'0'18'47,"0"-1"-47,18 54 16,-18 35 0,0 35-1,-35-53 1,35-53-16,-35 71 31,52-18-31,-17-52 31,0-54 1,18 0-17,-1 1-15</inkml:trace>
  <inkml:trace contextRef="#ctx0" brushRef="#br0" timeOffset="61680.17">4286 12506 0,'0'0'0,"0"18"31,36-36-16,34-17-15,1-1 32,-1-17-17,-52 18 1,-18 18-16,-18 17 16,-70 0-1,17 17 1,-17 54-1,35 17 1,36 18 0,17-53-1,0 0 1,70-36 0,-17 1-1,53-18 16,-35-35-31</inkml:trace>
  <inkml:trace contextRef="#ctx0" brushRef="#br0" timeOffset="62147.13">5203 12347 0,'0'0'15,"18"-17"-15,-18-36 16,-35 53-1,-71 17 1,18 19 0,35-1-1,18 18 1,35-36-16,0 36 16,0-35-1,88 0 1,0-1-1,18-17 17,-18 36-17,-35-1 1,-88 18 0,-54 0-1,-16-18 1,16-35-1,1 0 1,0-18 0,53-17-1,35 0 1,17-1 0,89-16-1</inkml:trace>
  <inkml:trace contextRef="#ctx0" brushRef="#br0" timeOffset="62282.41">5733 12083 0</inkml:trace>
  <inkml:trace contextRef="#ctx0" brushRef="#br0" timeOffset="62413.46">5627 12188 0,'0'18'0,"0"53"16,0 52 0,-35 1-1</inkml:trace>
  <inkml:trace contextRef="#ctx0" brushRef="#br0" timeOffset="62539.25">5962 12524 0,'-35'-36'16</inkml:trace>
  <inkml:trace contextRef="#ctx0" brushRef="#br0" timeOffset="62730.4">5521 12435 0,'0'0'0,"-35"0"0,17-17 16,124 17 15,-36 0-15,-52 0-16,70 0 15,36-18 17,-36-17-17,-53 17-15</inkml:trace>
  <inkml:trace contextRef="#ctx0" brushRef="#br0" timeOffset="63496.4">5627 12083 0,'0'-18'0,"0"36"0,0-54 31,0 19-31,-18 17 31,1 53-15,-19 0-1,36 70 1,-17-35 0,-1 18-1,18 0 1,0-88-16,18 52 16,52 1-1,1-71 1,17 0-1,-18 0 17,1-53-17,-18-18 1,-35 54-16</inkml:trace>
  <inkml:trace contextRef="#ctx0" brushRef="#br0" timeOffset="63713.15">6456 12206 0,'0'-18'0,"0"36"0,0-53 0,0 0 0</inkml:trace>
  <inkml:trace contextRef="#ctx0" brushRef="#br0" timeOffset="63830.35">6368 12136 0,'0'105'31,"0"-16"-16,-18 34 1,-35-52 0</inkml:trace>
  <inkml:trace contextRef="#ctx0" brushRef="#br0" timeOffset="63914.55">6297 12577 0,'18'0'0,"-1"-18"0</inkml:trace>
  <inkml:trace contextRef="#ctx0" brushRef="#br0" timeOffset="64179.27">6421 12171 0,'0'0'16,"0"-18"-16,-18 1 15,18-1 1,70 36-1,19 52 1,34 36 0,-88-71-16,54 36 15,16 17 1,-87-35 0,0-35-1,-18-1 1</inkml:trace>
  <inkml:trace contextRef="#ctx0" brushRef="#br0" timeOffset="64228.75">6967 12524 0,'0'0'31,"0"-53"-31,18 35 0</inkml:trace>
  <inkml:trace contextRef="#ctx0" brushRef="#br0" timeOffset="64495.54">7267 11959 0,'0'0'0,"0"-17"0,0 34 63,-17 18-63,17 18 0,-36 53 15,19-71-15,-19 71 16,1 18-1,0-36 1,17-53 15</inkml:trace>
  <inkml:trace contextRef="#ctx0" brushRef="#br0" timeOffset="64514.14">7197 12506 0,'35'0'0</inkml:trace>
  <inkml:trace contextRef="#ctx0" brushRef="#br0" timeOffset="64813.43">7620 12188 0,'0'18'0,"0"0"0,-18 35 16,1 52-1,17-34 1</inkml:trace>
  <inkml:trace contextRef="#ctx0" brushRef="#br0" timeOffset="65412.81">7867 12612 0,'18'0'0,"52"0"16,71-18 0,-53-35-1,-70 0 1,-18 0-1,-53-17 1,-17 35 15,-36 35-15,70 0-16,-34 0 16,17 35-1,35-18 1,18 1 15,18-18-15,0 0-16,35 0 15,17-18 1,-35 1 0,-35 17-1,18 0 141,0 0-156,-1 0 16,1 0-16,35 0 16,-18 0-1,0 17 1,-17 1-16,-18 35 16,0 35-1,0-70 1</inkml:trace>
  <inkml:trace contextRef="#ctx0" brushRef="#br0" timeOffset="65430.42">8132 1270 0</inkml:trace>
  <inkml:trace contextRef="#ctx0" brushRef="#br0" timeOffset="65462.83">8061 12929 0,'0'36'16,"0"52"-16</inkml:trace>
  <inkml:trace contextRef="#ctx0" brushRef="#br0" timeOffset="65481.08">8079 13247 0</inkml:trace>
  <inkml:trace contextRef="#ctx0" brushRef="#br0" timeOffset="65562.17">7990 13458 0,'71'-529'0,"-124"935"15,71-477 1,17 1-1,-35 17-15</inkml:trace>
  <inkml:trace contextRef="#ctx0" brushRef="#br0" timeOffset="66213.42">7885 12012 0,'17'0'31,"-17"-18"-31,0 1 31,-17-1-15,-19 18 0,-17 0-1,-35 0 1,35 35-1,-17 36 1,34 0 0,19-36-16,17 88 15,0 1 1,0-54 0,70 1-1,19-36 1,16-35-1,19 0 1,-89 0-16,106-53 16</inkml:trace>
  <inkml:trace contextRef="#ctx0" brushRef="#br0" timeOffset="66896.08">9049 11889 0,'-18'0'0,"36"0"0,-54 0 16,1-18-1,53 18 1,17 0 0,124 0-1,17 18 1,-123-18-16,88-18 15,-17 18 1,-89 0 0,-123 18 15,0-18-15,17 17-1</inkml:trace>
  <inkml:trace contextRef="#ctx0" brushRef="#br0" timeOffset="67195.62">9384 11889 0,'-35'0'15,"35"17"32,0 1-47,0 35 16,0 70-1,0 18 1,-18-105-16,18 52 16,-18 0-1,18-17 1,0-54 15,-35 1-15,70-71-1,-17 35 1</inkml:trace>
  <inkml:trace contextRef="#ctx0" brushRef="#br0" timeOffset="68061.9">9895 12118 0,'-35'123'31,"17"-87"-31,18-19 0,-17 71 16,17-17-1,17-53 1,72-1 15,17-17-15,-71 0-16,53-53 16,-17 0-1,-71 1 1,-36-37-1,-52 19 1,-18 35 0,53-1-1,71 36 17,105-17-17,-17-19 1,35 36-1,-105 0 1,87-17 0,-70 17-1,-18 17 1,-35 54 0,-53-1-1,0 36 1,18 18-1,35-71 1,35-53 0,36 0-1,35 0 1,-36-36 0,-34 1-16,34-18 15,-70-35 1,0 0-1,-88 0 1,-35 52 15,52 36-15,36 0-16,-53 36 16,35-1-1,106-35 16,-1 0-31</inkml:trace>
  <inkml:trace contextRef="#ctx0" brushRef="#br0" timeOffset="68496.7">11165 11747 0,'0'-17'16,"0"-1"-16,-17 18 47,17 18-31,-36 52-1,1 1 1,35-36-16,-53 106 15,36 0 1,17-52 0,17-1-1,-17-71-15,53 19 16,71-19 0,-36-17-1,0-17 1,-17-36-1,-54 0 1,1 18 15,-18-1-15</inkml:trace>
  <inkml:trace contextRef="#ctx0" brushRef="#br0" timeOffset="69394.55">8114 12612 0,'0'0'0,"0"17"63,0 19-47,-18-19-16,18 36 15,0 71 1,0-89-16,0 88 15,0 1 1,0-53 0,0-36-1</inkml:trace>
  <inkml:trace contextRef="#ctx0" brushRef="#br0" timeOffset="109074.36">9225 8731 0,'-18'-17'0</inkml:trace>
  <inkml:trace contextRef="#ctx0" brushRef="#br0" timeOffset="109606.16">9349 8625 0,'17'0'16,"36"0"-16</inkml:trace>
  <inkml:trace contextRef="#ctx0" brushRef="#br0" timeOffset="111090.21">9331 8572 0,'18'0'32,"-1"0"-17,36 0-15,-35-17 0,88 17 16,52-18 15,-69 18-15,-54 0-1,-53 0 1,-52 0 0,34 18-16,-69-1 15,34-17 1,-17 0-1,35 0 1,35 0 0,1 0 15,-19 0-15,19 0-1,-1 0 1,18 53 15,-18-53-31,1 53 16,17-35-16,-36 35 15,1 70 1,-18-34 0,0 52-1,0 0 1,36-106-16,-1 18 15,1-18-15,-1 106 16,18-17 0,0 17-1,35-35 1,36-89 0,52-34-1,-17-36 16,-35 0-15,-1-35 0,-17 52-16</inkml:trace>
  <inkml:trace contextRef="#ctx0" brushRef="#br0" timeOffset="111390.11">9895 8908 0,'-17'-18'16,"-36"0"0,35 18-16,1 71 15,-19 17 1,36 36-1,-17-19 17,-1-87-32,18 70 15,0-35 1</inkml:trace>
  <inkml:trace contextRef="#ctx0" brushRef="#br0" timeOffset="111757.16">9737 8996 0,'-18'-18'16,"36"36"-16,-36-53 0,0 17 0,18-53 15,36 1 16,69-1-15,19 71 0,-1 18-1,-105 0-15,35 34 16,-53 54 0,-123 0-1,-36-18 1,71-35-1,-1-18 1,89-17 0,18-18 15,0 0-31,35 0 16</inkml:trace>
  <inkml:trace contextRef="#ctx0" brushRef="#br0" timeOffset="112356.24">10530 9207 0,'18'0'0,"0"0"31,-1 0-16,-17-17-15,0-36 16,-17 18 0,-54 17-1,18 18 1,-53 35 0,1 36-1,34-1 1,53-52-16,-35 70 31,53-35-15,18-18-1,53-35 1,-1 0 0,-52 0-16,70-52 15,-17-19 1,-19 18-1,-34-18 1,-18 54 0,0 34 15,0 1-31,0 35 16,-18 0-1,18 18 1,0-36 15,18-18-15,0-17-16,52 0 15,-34 0-15</inkml:trace>
  <inkml:trace contextRef="#ctx0" brushRef="#br0" timeOffset="113090.08">11254 9137 0,'-18'0'0,"36"0"0,-54-18 0,19 18 0,-36-17 16,-18 17 0,-17 17-1,53 1-15,-36 35 31,-17 17-15,53 19 0,35-54-1,0-17 1,88-18 0,-70 0-16,70-18 15,0-35 1,-18 0-1,-17 0 1,-35 35 0,-18 36 31,-18 17-47,-17 36 15,0 35 16,35-71-31,0 89 16,0 70 0,35-18-1,0-17 1,-35-36 0,-35 1-1,-71-36 1,-52-53-1,-1-35 1,35-70 0,36-54-1,70 1 1,18-18 0,36-1-1,34 19 1,19-1 15,-1 36-15,-53 53-16</inkml:trace>
  <inkml:trace contextRef="#ctx0" brushRef="#br0" timeOffset="113475.4">11342 9331 0,'17'0'16,"-34"0"-16,52 0 0,-17 0 0,-18-18 16,35 1-1,18-1 1,-35 0-16,87-52 16,-105 35-1,0 17 1,-17 18 15,-71 0-15,-54 70-1,90-17 1,16 36 0,36-19-1,18-35 1,70-17-1,-53-18-15,54 18 16,-19-18 0,18-53-1</inkml:trace>
  <inkml:trace contextRef="#ctx0" brushRef="#br0" timeOffset="114207.04">12700 8872 0,'0'0'15,"0"-17"-15,0-1 0,0-17 31,0 17-15,0 1 0,-35 52-1,-18 71 1,0-18 0,0 53-1,35-18 1,18-52-1,71-36 1,-1-35 0,54 0-1,35-70 1,-54-1 0,-52-88-1,-88-17 16,-35 105-15,-89 54 0,53 17-1,-35 70 1,70 54 0,54-18-1,17-18 1,70-53-1,36-17 1,0-18 0</inkml:trace>
  <inkml:trace contextRef="#ctx0" brushRef="#br0" timeOffset="114807.7">13388 8608 0,'0'-18'0,"0"36"0,0-54 0,0 19 16,0-1-1,-18 36 1,-17 52 0,0 54-1,17-1 1,-17 36-1,35-124-15,-18 54 16,18-19 0,0-17-1,-17-53 17,-1-53-17,18-35 16,35 0-15,53 0 0,1 52-1,34 36 1,-17 0 0,-53 71-1,-36-54-15,1 54 16,-53 17-1,-53-53 1,-71 18 0,18-17-1,88-36 1,35 0 0,89-18 15,-1 0-16</inkml:trace>
  <inkml:trace contextRef="#ctx0" brushRef="#br0" timeOffset="115273.62">13829 9172 0,'0'0'0,"0"-17"0,0-1 16,18 0-16,17-52 16,0-1-1,-17 36 1,-1 17 0,-17 36 15,-17 70 0,-19 36-15,1-36-1,18 53 1,17 0 0,0-88-16,-36 70 15,19-17 1,17-18-1,-53-52 1,0-36 0,17 0-1,1-53 1,18 35-16,17-35 16,0-53-1</inkml:trace>
  <inkml:trace contextRef="#ctx0" brushRef="#br0" timeOffset="115506.43">13988 8678 0,'-18'-17'0,"36"34"0,-18-52 16,0 17-16,-36 1 0,1 17 15,35 17 48,18 1-63,35 17 16</inkml:trace>
  <inkml:trace contextRef="#ctx0" brushRef="#br0" timeOffset="115856.13">14199 8925 0,'0'0'0,"18"18"16,35-18 0,-36 0-16,1-18 15,35-35 1,-35 18-1,-1-18 1,-34 53 0,-54 0-1,-70 88 1,88-17 0,35 35-1,18-53 1,53 17 15,36-52-15,-72-18-16,71 0 15,1-18-15</inkml:trace>
  <inkml:trace contextRef="#ctx0" brushRef="#br0" timeOffset="116206.9">14799 8767 0,'0'-18'0,"-18"18"15,1 0 1,-1 0-16,-35 88 16,18 18-1,0-36 1,35-34-16,0 34 31,35-17-15,35-53-1,-17 0 1,18-17 0,-1-72-1,19-34 1,-19-53-1,-52 34 1,-18 107 0</inkml:trace>
  <inkml:trace contextRef="#ctx0" brushRef="#br0" timeOffset="116389.46">15064 8537 0,'-18'35'16,"36"-70"-16,-54 88 0,19 53 16,17 17-1,-18 1 1,18-1 15,0-52-15,0-53-1,53-18 1,18-18 0,-1-17-16</inkml:trace>
  <inkml:trace contextRef="#ctx0" brushRef="#br0" timeOffset="116622.83">15011 8802 0,'0'0'0,"0"17"16,35-17-16,-17 0 0,35 0 31,52 0-15,-52 0-1,71-17 1,-124-1-16</inkml:trace>
  <inkml:trace contextRef="#ctx0" brushRef="#br0" timeOffset="117089.87">15893 8520 0,'0'17'0,"-18"1"32,18-1-32,-18 36 15,-17 53 1,0 35 0,0-52-1,17-1 1,0-88-1,18 35 1,-17-70 0</inkml:trace>
  <inkml:trace contextRef="#ctx0" brushRef="#br0" timeOffset="117689.05">15505 8661 0,'0'-18'15,"-53"36"-15,53-71 16,0-18 0,70 18-1,-35 36-15,36-1 16,88 0 0,-18 36-1,-53 53 1,-35 34 15,-53 19-15,-18-36-1,18-70-15,-17 52 16,-1-52 0,-17-18-1,17-35 1,18-36-1,0 36-15,0-89 16,53 36 0,53 0-1,35 17 1,-17 71 0,-1 36-1,-52 34 1,-71 89 15,-53-36-15,-36-52-1,37 0 1,16-36 0,19-18-1,70-34 16,-36 17-31,18-35 16</inkml:trace>
  <inkml:trace contextRef="#ctx0" brushRef="#br0" timeOffset="118106.25">16845 8714 0,'0'-18'0,"0"36"0,0-71 15,0 35 1,-18 0-1,1 18 1,-1 36 0,-17 52-1,35-53-15,-71 53 16,71-17 0,0-1-1,71-52 1,-1 0-1,72-71 1,-89-18 0,-53-52-1,-18 35 1,-35 35 0,0 53-1,-53 17 16,53 36-15,36-17 0,17-1-1,53-18 1</inkml:trace>
  <inkml:trace contextRef="#ctx0" brushRef="#br0" timeOffset="118672.48">17462 8678 0,'0'0'0,"0"-17"0,89-1 0,-72 0 15,-140 18 1,105 0-16,-70 0 16,0 36-1,17 34 16,18 36-15,53-18 0,0-70-16,0 35 15,0-36-15,53 19 16,0-36 0,35-18-1,18-52 1,0-72-1,-53 19 1,-18-18 0,-35 106-16,0-54 15,0 54 1,-17 17 0,-36 71-1,17 18 1,36 35 15,0-71-31,0 89 16,18-36-1,0 0 1,17-53 0,0-35-1,18-17 1,-35 17-16</inkml:trace>
  <inkml:trace contextRef="#ctx0" brushRef="#br0" timeOffset="119423.11">17886 8749 0,'0'0'15,"-18"18"-15,1-18 0,-1 35 16,36-35 15,-1 0-15,54 0-1,-18-53 1,0 0 0,-36-18-1,-17 54 1,-53 17-1,0 0 1,-35 53 0,53-36-16,0 89 15,17-18 1,18 1 0,0-37-1,106-16 16,-71-36-15,0 0-16,106-36 16,-52-34-1,-1-54 1,-35 1 0,0-36-1,-36 124-15,1-89 16,-18 72-1,0 34 1,0 36 0,-53 70-1,18 53 1,35-35 0,-18 35 15,18-35-31,18-36 31,35-17-15,35-53-1,0 0 1,-17-35 0,-18-18-1,17-53 1,1-17-1</inkml:trace>
  <inkml:trace contextRef="#ctx0" brushRef="#br0" timeOffset="120172.98">18944 8008 0,'-17'0'15,"34"0"-15,-52 0 16,53 0 0,-1 0-1,18 0-15,54-35 16,-1 35-1,0 0 1,-70 0 0,17 0-1,-17 35 1,-18-17-16,0-1 16,0 89-1,0-18 1,0 53-1,-18-17 17,0-18-17,1-71-15,-19 106 16,19 0 0,-1-17-1,18-54 1,0 18-1,-35-35 1,17-53-16,-35 53 16,0-35-1,0 0 1,-17-18 0,17 0-1,18 0 1,17 0-1,0 0-15,1 0 16,-1 0 0,0 0 15,36 0 0,0 0-15,-1 0-16</inkml:trace>
  <inkml:trace contextRef="#ctx0" brushRef="#br0" timeOffset="120305.18">18856 9366 0,'-18'18'0,"36"-36"0,-53 36 16,17-18-16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6:3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670 0,'0'0'0,"0"-17"16,18-19-1,-18 19 1,0-1 0,-53 18-1,-18 0 1,-70 53 0,18 18-1,-18 105 1,70-53-1,71-70-15,0 71 16,71-54 0,87-34-1,-17-36 1,36-18 0,-71-35-1,-89 35-15,19 1 16</inkml:trace>
  <inkml:trace contextRef="#ctx0" brushRef="#br0" timeOffset="531.5">4110 529 0,'0'-17'0,"0"34"0,0-52 0,-18 17 15,1 18 1,17 36-1,-18 34 1,18 71 0,0-17-1,0-89-15,0 124 16,0-71 0,0-18-1,0-52 1,0-36 15,0-70 0,0 71-31,18-72 16,52-52 0,1 71-1,52 52 1,-35 18-1,-70 18-15,53 70 16,-54 0 0,-52 18-1,-18-53 1,0 0 0,35-36-1,18-34 16,18-1-15</inkml:trace>
  <inkml:trace contextRef="#ctx0" brushRef="#br0" timeOffset="1082.21">5168 811 0,'0'-17'0,"0"34"0,0-52 0,0 17 16,0 1-16,-35-18 16,-71 17-1,-17 18 1,17 35 0,-35 89-1,88-19 1,53 19-1,17-53 1,1-54 0,53 1-16,-36-18 15,71 0 1,17-18 0,-52-35-1,17-53 1,-88 18-1,18 53-15,-18-53 16,0 35 0,0 35-1,-18 71 1,18 53 0,0 0-1,0-18 1,35-53-1,18-17 17,18-18-17,17-53 1,-53 35-16</inkml:trace>
  <inkml:trace contextRef="#ctx0" brushRef="#br0" timeOffset="1399.27">5556 776 0,'0'-53'15,"0"106"-15,-17-88 32,17 88-17,0-18-15,0 124 16,0 17 0,0-17-1,0 88 1,0-53-1,0 18 1,-18-36 15,18-141-15,0-52 15,0-54-15,0 53-16,0-87 15,0-1-15</inkml:trace>
  <inkml:trace contextRef="#ctx0" brushRef="#br0" timeOffset="1715.06">5592 1235 0,'0'-106'16,"0"212"-16,0-265 0,-53 18 16,35 17-1,18 19 1,35 69-1,71 36 1,18 36 15,-72 34-15,-52 54 0,0-89-16,-52 53 15,-72-17 1,54-36-1,17-35 1,53-18 15,17 1-31,54-36 16,-36 35-16</inkml:trace>
  <inkml:trace contextRef="#ctx0" brushRef="#br0" timeOffset="1966.4">6209 476 0,'-18'0'31,"1"0"-31,-1 36 16,0 52-1,18 0 1,-17 71-1,17-124-15,0 53 16,17 0 0,19-70-1,-1-18 1,18-53 0</inkml:trace>
  <inkml:trace contextRef="#ctx0" brushRef="#br0" timeOffset="2149.54">6121 829 0,'0'0'0,"-18"0"32,36 0-17,17 0 1,53 0-1,-35-35 1</inkml:trace>
  <inkml:trace contextRef="#ctx0" brushRef="#br0" timeOffset="2532.84">6491 811 0,'0'0'0,"-18"0"15,36 0 17,0 0-17,35-35 1,0 17 0,-18-17-1,-35 18 1,-18 17-1,-52 17 1,52 1-16,-17 35 16,-1 53-1,36-36 1,0-17 0,53-18-1,53-35 1,18-17-1,-71-19 1</inkml:trace>
  <inkml:trace contextRef="#ctx0" brushRef="#br0" timeOffset="2815.52">6932 758 0,'0'-17'15,"0"34"-15,-35-69 16,35 34-16,0 0 15,17-17 1,54 35 0,17 0-1,-17 0 1,-18 0-16,0 71 16,-18-1-1,-35 18 1,-35 18-1,-36-53 1,36-53 15</inkml:trace>
  <inkml:trace contextRef="#ctx0" brushRef="#br0" timeOffset="2949.05">7144 935 0,'0'0'0,"35"-35"15,18-54 1,17 1-1,-17 53 1,-35 17-16,53 1 16,-18-1-1,-1 18 1</inkml:trace>
  <inkml:trace contextRef="#ctx0" brushRef="#br0" timeOffset="3231.03">7743 794 0,'36'0'15,"-19"0"1,1 0-16,53 0 16,17 0-1,0-18 1,-70 18-16,17-18 16,-17 18-16</inkml:trace>
  <inkml:trace contextRef="#ctx0" brushRef="#br0" timeOffset="3847.74">8608 476 0,'0'0'0,"0"-17"0,0 34 47,0 1-31,-18 0-16,18-1 0,-18 89 15,-34 0 1,-19 0 0,36-36-1,35-52 1,70-53 15,1-1-15,-18 19 15,35-1-15,0 18-1,-70-18-15,35 1 16,-36-19-1,-17 1 1,0-18 0,0 0-1,-17 36 1,-19 52 0,36 36-1,-17 34 1,-1-16-1,1-1 1,-1-18 15,18-52-15</inkml:trace>
  <inkml:trace contextRef="#ctx0" brushRef="#br0" timeOffset="4763.6">3916 1834 0,'-35'0'0,"70"0"0,-88 0 16,-35 18 0,70-18-16,-17 0 0,-18 18 15,0-1 1,35-17-1,71 0 17,88 0-17,0 0 1,89-35 0,105 0-1,88 0 1,-299 35-16,352-36 15,-88 1 1,141 0 15,0-18-15,-35 17 0,-370 36-16,193-35 15,36 18 1,-247-1-1,-18 0 1,-70 18 0,-36 0 46,0 0-46</inkml:trace>
  <inkml:trace contextRef="#ctx0" brushRef="#br0" timeOffset="4898.64">8431 1499 0,'18'0'16,"-18"18"46,-18-18-46,1 18-16,-54-1 15,36 1-15</inkml:trace>
  <inkml:trace contextRef="#ctx0" brushRef="#br0" timeOffset="18762.78">10742 317 0,'0'0'0,"18"0"0,-1 0 16,-17-17-16,36-1 16,-36-17-1,0 0 1,-18 35-1,-35 0 1,-17 53 0,-19 35-1,1 53 17,0-18-17,17 71 1,54-35-1,17-106-15,17 141 16,36-106 0,35 18-1,-35-71 1,36-17 0,-1-18-1,18-71 1,-71 54-16</inkml:trace>
  <inkml:trace contextRef="#ctx0" brushRef="#br0" timeOffset="19095.84">11448 476 0,'0'0'16,"0"-17"-16,-18 17 16,0 0-1,1 17 1,17 1-16,0 88 16,-18 17-1,0 54 1,-17-19-1,18-87 1,17-53-16,0 34 16,0-69 31,0-18-47</inkml:trace>
  <inkml:trace contextRef="#ctx0" brushRef="#br0" timeOffset="19396.5">11183 564 0,'0'0'16,"-18"-17"-16,18-1 0,-35-17 15,35 17-15,-18 1 16,71-19-1,53 36 1,35 0 0,-35 36-1,-35 17 17,-71 35-17,0-71-15,-18 54 16,-105 17-1,34-35-15</inkml:trace>
  <inkml:trace contextRef="#ctx0" brushRef="#br0" timeOffset="19968.75">12012 988 0,'-18'0'32,"1"0"-17,-1 0 1,18-18 0</inkml:trace>
  <inkml:trace contextRef="#ctx0" brushRef="#br0" timeOffset="21180.03">11853 758 0,'-17'-17'16,"17"-1"0,0 1-1,17 17 1,1 0 0,0 0-16,-1 0 15,1 0-15,35 0 16,0 35-1,17 53 1,-52 0 0,-18 18-1,0-88-15,0 35 16,-35 0 0,17-53-16,-17 17 15,17-17 1,-17-35-1,35-18 1,0-53 0,17 88-1,36-52 1,0-1 0,0 36-1,18 17 1,-36 1-1,0 17 1,1 0 0,-19 0-1</inkml:trace>
  <inkml:trace contextRef="#ctx0" brushRef="#br0" timeOffset="21645.55">12577 706 0,'17'0'0,"1"-18"15,-18 0 1,-18 18 15,1 0-15,-1 18 0,-53 52-1,18 36 1,18 0-1,35-35 1,35-18 0,54-53-1,-19 0 1,18-36 0,-70 19-16,17-54 15,-17-35 1,-18 18-1,-35 0 1,-18 53 0,-18 35 15,18 35-15,36 18-1,17 17 1,0-17-1,35-35-15</inkml:trace>
  <inkml:trace contextRef="#ctx0" brushRef="#br0" timeOffset="22162.54">13000 1041 0,'0'0'0,"17"0"0,1-53 15,0-18 1,17-17 0,0 17-1,-35 19 17,0 69-1,0 1-16,0 52 1,0 19 0,-17 69-1,-1-34 1,18-71-16,0 105 16,0 19-1,-18-36 1,-35 0-1,-17-35 1,17-53 0,-53-36 15,53-17-15,0-35-1,0-35 1,53-1-1,0-52 1,0-36 0</inkml:trace>
  <inkml:trace contextRef="#ctx0" brushRef="#br0" timeOffset="22430.72">13035 512 0,'0'0'16,"0"-18"-16,0 36 78,18-18-78,-1 0 16,1 17-16,0-17 15</inkml:trace>
  <inkml:trace contextRef="#ctx0" brushRef="#br0" timeOffset="22846.24">13353 776 0,'0'0'0,"17"0"31,1 0-31,17 0 0,18 0 16,0-35 15,-18 0-16,-17-1 1,-18 19 0,-35 17-1,-36 17 1,-17 54 0,35-1-1,35 36 1,18-18-1,0-70-15,18 53 16,35-18 0,17-53-1,19 0 17,-36-18-32</inkml:trace>
  <inkml:trace contextRef="#ctx0" brushRef="#br0" timeOffset="23445.25">14111 670 0,'0'0'16,"0"-17"-16,-18 17 16,1 0-16,-18 0 15,-1 35 1,1 18-1,0 53 1,35-36 0,0-35-16,0 36 31,70-18-15,1-35-1,35-18 1,-36-36-1,54-52 1,-107 70-16,72-87 16,-19-54-1,-35 53 1,-35 0 0,0 53-1,-17 53 16,-1 0-31,0 71 16,-17 35 0,18 0-1,17 52 1,0-52 15,0 0-15,52-71-1,1-35 1,18 0 0,-1-35-1,-34 0-15</inkml:trace>
  <inkml:trace contextRef="#ctx0" brushRef="#br0" timeOffset="23696.28">14517 758 0,'-18'0'0,"36"0"0,-53 0 16,52 0 31,1 0-47,-1 0 15,54 0 1,-53-17-16,17 17 16,-17-18-16,70-35 15,-35 36-15</inkml:trace>
  <inkml:trace contextRef="#ctx0" brushRef="#br0" timeOffset="24164.34">15046 176 0,'0'0'0,"-71"-17"31,71-1-31,18 18 31,53 0-15,70 53-1,0 0 1,-18 35 0,-105-53-16,0 71 15,-18 71 1,-71 17-1,18-53 1,-35 18 0,0-54 15,35-34-15,35-36-1,18-17 1,0-36 31,0 1-47</inkml:trace>
  <inkml:trace contextRef="#ctx0" brushRef="#br0" timeOffset="25811.95">723 3369 0,'-17'0'0,"-1"0"16,18 18 0,-18-18-1,18-18 16,0 0-31,18-17 16,-18 17-16,53-52 16,-18 17-1,-17 18 17,-18 17-17,0 89 16,0-54-31,-18 89 16,0 53 0,1-53-1,17 0 1,0-36 0,0-17-1,0-35 1,0-1-1,-71-17 17,-52 0-17,17 0 1,71 0 0,-71 0-1,35 0 1,142 0 15,105 0-15,-123 0-16,124 0 15,-19-17 1,-70-1 0,-52 18-1,-36-18 1,-18 18 15,18-35-15</inkml:trace>
  <inkml:trace contextRef="#ctx0" brushRef="#br0" timeOffset="26028.84">1164 3581 0,'0'0'0,"0"-18"16,0 0 31,0 1-1,0-1-30</inkml:trace>
  <inkml:trace contextRef="#ctx0" brushRef="#br0" timeOffset="26513.22">2399 3087 0,'0'0'0,"-18"-71"15,18 54 1,-35 17-1,17 0 1,18 70 0,0 71-1,0-17 1,-35 34 0,35-87-1,0-36-15,0 1 16</inkml:trace>
  <inkml:trace contextRef="#ctx0" brushRef="#br0" timeOffset="27147.02">2117 3351 0,'-18'-17'0,"36"34"0,-54-52 0,36 17 16,0-52-1,-17-1 1,17 1 0,35-1-1,-17 54-15,123-54 16,0 53 0,53 54-1,-53 34 1,-35 89-1,-89-106-15,1 70 16,-18 1 0,-18-54-1,1-52 1,-18 0 15,17-54-15,0-52-1,18-53 1,18 18 0,70-18-1,36 35 1,-36 88 0,-71 18-16,72 35 15,16 89 1,-52 35-1,-53-36 1,-35 0 0,0-52-1,17-53 1,1-1 0,17-34 15,35-19-16,18 1-15</inkml:trace>
  <inkml:trace contextRef="#ctx0" brushRef="#br0" timeOffset="27678.52">3916 3334 0,'17'0'0,"-34"0"0,34-36 16,-17 1-1,0 18-15,-35-54 16,-18 18 0,-35 18-1,18 35 1,-19 53 15,1 105-15,70-34-1,18-89-15,0 71 16,0-53 0,106-35-1,-35-18 1,52-71 0,-105 53-16,53-70 15,-19-35 1,-52 17-1,0 53 1,0 71 0,0 52-1,0-35-15,0 89 16,0-54 15,0 1-15,36-36-1,17-35 1,17-35 0</inkml:trace>
  <inkml:trace contextRef="#ctx0" brushRef="#br0" timeOffset="28062.05">4145 3246 0,'0'0'0,"0"-36"0,0 19 0,0-1 15,0-17 1,35 17 0,36 18-1,0 88 1,-19 0 15,-34 18-15,0-18-1,-18-35 1,-18-70 15,18-36-15,0-35 0,0 70-16,35-105 15,18 34 1,0 36-1,0 36 1,35 17 0,0 0-1</inkml:trace>
  <inkml:trace contextRef="#ctx0" brushRef="#br0" timeOffset="28878.2">4851 3316 0,'0'18'16,"17"-1"-1,1-17-15,17 0 16,36-53 0,-1 1-1,-17-19 1,-35 36-1,-18-18 1,-18 53-16,-52 0 16,-18 17-1,35 54 1,53 52 15,17-17-15,54-53-1,-36-35-15,106-18 16,-35 0 0,17-35-1,-52-36 1,-53-17 0,-18-53-1,0 88 1,0 18-1,0 52 1,0 36 0,0 71-1,0-19 17,0-16-17,0-54 1,0-53 15,-18 1-15,18-1-16,0-70 15,71-36 1,17 36 0,88 18-1,-123 52-15,18 18 16,52 35-1,-88-17-15,18 52 16,-53 71 0,0-35-1,-53-35 1,36-36 15,-19-35-15,36-18-16</inkml:trace>
  <inkml:trace contextRef="#ctx0" brushRef="#br0" timeOffset="29378.25">6791 2646 0,'18'-18'0,"-36"36"0,53-53 16,-17-1-16,0-17 15,-18 36 1,-36 34 0,19 72-1,-19 69 1,36-17-1,0 18 1,0-124-16,0 89 16,0-18-1,18-53 1,0-53 15,-1-36-15,1 19-16</inkml:trace>
  <inkml:trace contextRef="#ctx0" brushRef="#br0" timeOffset="29728.55">6738 2805 0,'-18'-18'0,"36"36"0,-53-54 0,-1-17 16,1 0-1,35 18-15,35-35 16,54-1-1,105 36 1,-53 35 0,0 88-1,-71 35 17,-105-17-17,-106 0 1,18-71-1,-1 1 1,89-36 0,17 0-1,106 0 17,-35 0-32</inkml:trace>
  <inkml:trace contextRef="#ctx0" brushRef="#br0" timeOffset="30162.2">7338 3016 0,'0'0'0,"-18"0"0,0 0 16,1 0-16,-1-35 31,18 0-16,18 17-15,52-17 16,-17 17 0,36 18-1,-1 71 1,-35-1 0,-36-17-1,-17-35-15,0 35 16,-53-18-1,18-35 1,0 0 0,17-53-1,18 0 1,0 36-16,35-54 31,36 18-15,0 18-1,34-1 1,1 19-16</inkml:trace>
  <inkml:trace contextRef="#ctx0" brushRef="#br0" timeOffset="30528.26">8079 2805 0,'17'0'0,"-34"0"0,17 17 16,-36 18-1,-17 18 1,0 36-1,36-19 1,17-52-16,17 35 16,54-36-1,0-17 1,34-35 15,1-18-15,-53-35-1,-53-18 1,-17 36 0,-89 52-1,-35 18 1,52 35 0,36 36-1,89-18 1,87-36-1,-87-17-15</inkml:trace>
  <inkml:trace contextRef="#ctx0" brushRef="#br0" timeOffset="30945.51">8608 2963 0,'17'-17'16,"-34"34"-16,52-52 0,-35 17 15,18-70 1,-18 35-1,0-17 1,17 70 0,-17 17-1,18 107 1,-18-36 0,0 36-1,0 52 1,0-35-1,0 53 1,0 18 0,-18-89-1,-17 1 1,-18-54 15,0-52-15,0-36-1,36 1-15,-19-54 16,19 0 0,17-70-1,0 53-15</inkml:trace>
  <inkml:trace contextRef="#ctx0" brushRef="#br0" timeOffset="31162.35">8661 2487 0,'-18'-18'0,"36"36"0,-54-53 16,36 17-16,-17 18 16,34 0 15,36 18-16,18 35 1,-36-36-16</inkml:trace>
  <inkml:trace contextRef="#ctx0" brushRef="#br0" timeOffset="31478.3">9031 2716 0,'18'0'0,"17"0"15,-17 0-15,17-17 16,-17 17-16,34-53 16,-34 18-1,-18-1 1,-53 36 0,-35 18 15,-18 70-16,89-70-15,-19 70 16,36 0 0,53-17-1,18-54 1,52-17 0,-17 0-1</inkml:trace>
  <inkml:trace contextRef="#ctx0" brushRef="#br0" timeOffset="32027.92">9842 2540 0,'0'-18'16,"0"36"-16,0-53 0,-17-1 0,-54 19 16,1 52 15,17 36-16,35 52 1,18 1 0,35-54-1,54 1 1,-54-71-16,88 0 16,19-18-1,-19-53 1,-35-52-1,-17-71 1,-36 0 0,-35 70-1,0 72 1,-35 52 15,17 0-31,-35 70 16,53 71-1,0 36 1,0-36 0,0 0-1,53-71 1,0-34 0,18-36-1,52-53 1,-52-18-1,-18-17 1</inkml:trace>
  <inkml:trace contextRef="#ctx0" brushRef="#br0" timeOffset="32278.32">10213 2452 0,'0'0'0,"-18"17"31,18 1-31,71-18 16,35 0-1,70 0 1,-141-18-16,89 18 16,-1-35-1,-105 35 1,-71 0 15</inkml:trace>
  <inkml:trace contextRef="#ctx0" brushRef="#br0" timeOffset="33428.61">829 4674 0,'0'0'0,"-18"0"16,1 0-16,-1 0 31,18-17-31,0-19 15,0 1 1,71 0 0,-36 17-1,18 18 1,-36 18 0,1 52-1,0 71 1,-18 1-1,-106 16 1,0-52 0,0-18-1,36-70 1,52-36 0,0-87-1,18-1 1,36-53-1,34 88 1,1 54 0,17 123-1,-53-18 1,1 35 0,-1-52 15,-18-1-16,19-70 1,17-17 0,0-19-1</inkml:trace>
  <inkml:trace contextRef="#ctx0" brushRef="#br0" timeOffset="33613.25">1393 4921 0,'0'0'0,"0"-17"32,18 17 30,0 0-62</inkml:trace>
  <inkml:trace contextRef="#ctx0" brushRef="#br0" timeOffset="38293.98">2875 4939 0,'18'0'0,"-36"0"0,53-18 0,1-17 15,-19-18 1,-17 35-16,18-17 16,-18-18-1,0 36-15,-53-36 16,35 35-16,-87-17 15,16 35 1,-34 53 0,35 52-1,0 90 1,88-143 0,0 54-1,35 0 1,35-88-1,54-18 1,-18-53 0,17-71-1,-88 89-15,36-106 16,-18-35 0,-35 34-1,-18 1 1,0 36-1,-36 105 1,-17 70 0,53 18-1,0 71 1,0-36 0,36 36 15,17-71-16,52-52 1,19-54 0,-1-35-1,-17-35 1,-71 0 0,-35 17-1,-17 36 1,-54 35-1,18 70 1,36 1 0,17 35-1,0-36 1,70-17 0,-52-53-1,52 0 1,72 0-1,-19-70 1,-35-1 0,-17-35-1,-54 1 1,1 16 0,-18 72-1,0 70 16,0 35-15,0-53-16,0 142 16,-18 17-1,1-36 1,17 89 0,0 18 15,0-89-16,0 36 1,0-124 0,0-123 15,17-89-15,1 89-16,0-71 15,-18-176 1,0-18-1,0 0 1,0 53 0,17 124-1,71-1 1,-52 89 0,-19 35-1,54 0 1,17 71-1,-70-1 1,-18 18 0,-18-35-1,-35-17 1,-17-36 0,-1-18-1,53-17 1,-17 17-1,35 89 17,0-36-17,0-17-15,18-1 16,17 1-16,18-18 16,53 0 15,17-35-16,-87 17-15,87-35 16,-88 18-16,89-54 16,-107 19-1,-17-1 1,-17 36 0,-54 35-1,-17 18 1,53 52-1,35 36 1,17-35 0,72-1-1,34-52 1,-105-18 0,52 0-16,124-71 31,-105-17-16,-54 18 1,-18-19 0,-17 36-1,-17 89 17,17-19-32,0 54 15,-18 17 1,18 0-1,0-52 1,18-107 31,17-17-31,0 17-1,1 1 16,17 52-15,-1 18 0,-34 0-16,0 53 15,17 0 1,18 35 0,18-17-1,-1-54 1,-35-17-16,142 0 15,-54-35 1,18-36 0,-52-17-1,-72 18 1,-17-36 0,-17 88-1,-54-17 1,-17 35-1,-18 18 1,35 35 0,36 52-1,17-16 1,18-72-16,53 54 16,36-54-1,16-17 1,-34-35-1,17-35 1,-35-54 0,-18-17-1,-35-18 1,0 53 0,0 53 15,-35 89 0,35-19-31,-18 125 16,18-37-1,0 36 1,71-52 0,-18-36-1,-18-36-15,36 1 16,-36-18-16,106-18 15,-17-17 1,-1-36 0,-88 1-1,-35-18 1,-35 35 0,17 53-1,-34 0 1,-1 53-1,35 35 1,18-18 0,53 1-1,53-36 1,17-35 0,18-17-1,-53-19 1,-17-52-1,-36-18 1,-35 53 0,0 36-1,-35 52 1,17 36 15,1-1-15,17 1-1,-18-18 1,18-71 31,0 0-47,18-35 16,17-17-1,36-18 1,-54 70-16,36-17 15,0 35 1,-18 53 0,-17 17-1,0 1 1,17-18 0,-17-36-1,52-17 1,-35 0-1,36-17 1,-18-54 0,17-17-1,54-18 1,-106 71-16,52-36 16,-17 36-1,-53 53 16,0-1-31,0 19 16,0-19 0,18-17 31,-18-17-47,0-19 15,0 1 16,0 17-15,-18 18-16,-17 0 16,-1 18-1,1 53 1,0-1 0,35 18-1,0 18 1,35-71-1,-17-35-15,88 18 16,17-18 0,-17 0-1,17-53 1,-52-35 0,-36 0 15,-17 0-16,0 70 1,-36 53 15,0-17-31,18 17 16,-17 71 0,17-36-1,53-34 1,-1-19-1,37-17 1,-19 0 0,-35 0-16,71-53 15,-18-17 1,-35-1 0,-35 1 15,-18 52-16,-35 18 1,-36 53 0,36-18-1,17 36 1,18-1 0,36-34-1,-1-19 1,71-17-1,-36-17 1,18-54 0,-17 1-1,17-36 1,-53 0 0,-35 53 15,0 35-16,-35 89 1,0 17 0,35 18-1,0-18 1,0-35 0,-18-35-1,1-1 1,-1-17-1,18-35 1,-18 17 0</inkml:trace>
  <inkml:trace contextRef="#ctx0" brushRef="#br0" timeOffset="38496.78">9084 4039 0,'0'0'16,"-18"0"-16,1 0 0,-36 0 15,35 0 1,-17 0 0,35 18 15,-18 0-31</inkml:trace>
  <inkml:trace contextRef="#ctx0" brushRef="#br0" timeOffset="39612.18">935 6544 0,'0'0'0,"-18"0"0,1 0 16,-1 0-1,0 0-15,1 0 16,17-35 15,88-1-15,-18 36 0,-52 0-16,53 18 15,-71 35 1,-53 35-1,-53-17 1,-35-1 0,88-70-1,35 0 1,36-35 0,35 0-1,35 35 16,0 0-15,18 53 0,-18 17-1,-88 18 1,-53-17 0,-53-18-1,-35-18 1,35-17-1,1-18 1,87-35 0,18 17-1,18-17 1,52 17 0,-17-17-1</inkml:trace>
  <inkml:trace contextRef="#ctx0" brushRef="#br0" timeOffset="39811.57">1552 6756 0,'0'0'0,"18"0"31,-1 0 32,1 0-48</inkml:trace>
  <inkml:trace contextRef="#ctx0" brushRef="#br0" timeOffset="40237.28">2787 6456 0,'0'0'16,"0"-35"-16,0 17 0,18-53 15,-18 54 1,0 34 0,-18 72-1,18 34 1,0-70-1,0 123 1,-18-70 0,18 0-1,0-53 1,0-71 15</inkml:trace>
  <inkml:trace contextRef="#ctx0" brushRef="#br0" timeOffset="40577.28">2611 6667 0,'-18'-35'0,"36"70"0,-71-158 16,53 105-16,35-87 16,71 52-1,88 17 16,-35 36-15,-124 0-16,71 36 16,-71-1-16,-35 35 15,-88 72 1,-53-54 0,-36-18-1,89-52 1,70 0-1,54-18 1,69 0 0,1-18-1,-70 18 1</inkml:trace>
  <inkml:trace contextRef="#ctx0" brushRef="#br0" timeOffset="42810.52">3263 6897 0,'0'0'0,"0"17"0,0 1 16,18-18 15,-1 0-31,1 0 16,88-70-1,-36-1 1,1-53-1,-53-17 1,-18 36 0,0 87-16,-36-35 15,1 35 1,0 54 0,17 52 15,1 53-16,17 0 1,0-53 0,0-52-16,17 34 15,36-52 1,18-18 0,17-18-1,-18-35 1,36-53-1,-53 18 1,-18-18 0,-17 89-1,-18 70 17,0-18-17,-18 35 1,18 36-1,0-35 1,0-36 0,53-17-1,18-18 1,35-36 0,-71 36-16,53-70 15,-35 17 1,-18-35-1,-35 17 1,0 54 0,0 52 15,0-18-31,0 36 16,0 0-1,0-17 16,0-1-15,18-17 0,17-18-1,-17 0-15,35 0 16,0 0 0,17-36-1,-17-17 1,0 0-1,-35 36-15,17-71 16,-17 35 0,-18 17-1,0 19 1,-18 17 46,18 17-46,0 1 0,0 0-1,0-1 1,0-34 109,0-1-109,0 0 15,0 1-31,18 17 15,-1-18 1,36 0 0,-17 1-1,-19 17-15,36 0 16,0 17 0,-18 19-1,-35 17 1,0 0-1,0-36 1,18-17 15,-18-17-15,18-19 0,-18 1-1,0 17 1,-71-35-1,18 53 1,-53 0 0,18 36-1,18 17 1,17 52 0,35 1-1,18-17 1,53-72-1,0-17 1,70-17 0,-17-36-1,-35-36 1,-18 1 0,-53 18 15,0 34-16,0 19 1,0 34 15,0 54-15,0 17 0,0 36-1,0 17 1,0-35-1,53 70 1,-36-123-16,18 106 16,1 35-1,-36 0 1,-18 0 0,-35-71 15,18-88-31,-89 89 15,-34-89 1,-1-35 0,-53-70-1,18-124 1,141 52 0,53-34-1,18 17 1,53 54-1,52-37 1,0 19 0,-70 88-16</inkml:trace>
  <inkml:trace contextRef="#ctx0" brushRef="#br0" timeOffset="43093.36">5362 6632 0,'0'-17'0,"0"34"0,0-52 0,0 17 16,0-17-1,-17 53 32,17-1-47,-18 54 16,0-1-1,18-52-15,0 17 16,0-52 31,0-1-31</inkml:trace>
  <inkml:trace contextRef="#ctx0" brushRef="#br0" timeOffset="43276.23">5345 6438 0,'0'0'16,"0"-17"-16,-18-19 15,18 19 1,0-1 0,18 36 15,-1-1-16,18 1 1</inkml:trace>
  <inkml:trace contextRef="#ctx0" brushRef="#br0" timeOffset="43794.57">5750 6438 0,'0'18'16,"0"-1"-1,0 1-15,0 0 16,-17 35 0,17-36-16,0 36 15,0 18 1,0-18 0,0-18-1,-18-35 16,0-18-15,18-35 0,0 0-1,36-35 1,34 18 0,71-36-1,36 88 1,-124 18-1,35 36 1,-53 69 0,-35 19-1,-35-36 1,-36-17 0,36-36-1,17-35 1,18-35 15,53-36-15</inkml:trace>
  <inkml:trace contextRef="#ctx0" brushRef="#br0" timeOffset="44261.47">6932 6315 0,'0'0'0,"0"-18"0,-70 0 31,-1 18-15,-17 36-1,-18 17 1,53 17-1,53-35 1,0-17-16,53 17 16,17-35-1,36 36 1,18-19 0,-71 1-1,-36 17 16,-17 0-15,-70-17 0,-36 0-1,0-1 1,36 1 0,-1-18-1,53 0 1,-52 0-1</inkml:trace>
  <inkml:trace contextRef="#ctx0" brushRef="#br0" timeOffset="44809.85">4745 6615 0,'0'17'31,"0"1"-15,0-1 0,0 1-16,0 0 0,0-1 15</inkml:trace>
  <inkml:trace contextRef="#ctx0" brushRef="#br0" timeOffset="46355.16">723 9225 0,'0'-18'0,"18"18"15,-18-17 17,17 17-17,1 0 48</inkml:trace>
  <inkml:trace contextRef="#ctx0" brushRef="#br0" timeOffset="47510.34">811 9243 0,'0'0'0,"18"-18"0,-18-17 16,18-18 15,-18-35-15,0 35-1,0 18-15,17-36 16,-17 53 0,0 89 15,-53 105-16,0-35 1,-17 1 0,35-37-1,17-69 1,18-54 15,0 0-15,0-17-1,18 17-15,17-34 16,35-19 0,-17 36-1,53-1 1,-35 19 0,-1-19-1,-52 36 1,0-17-1,-18-36 1,0 18 0,0-1-1,-18 36 1,0-17 0,-17 87-1,17 18 1,-17 1 15,0-1-15,17-35-1,1-36 1,17 1 0,0 0-1,52-71 16</inkml:trace>
  <inkml:trace contextRef="#ctx0" brushRef="#br0" timeOffset="47776.5">1376 9331 0,'17'0'0,"-17"-18"16,18 18-1,-18-17 1,18 17-16,17-36 16,-17 1-1,-1 35 48,1 0-63,17 0 15,-17-18 1</inkml:trace>
  <inkml:trace contextRef="#ctx0" brushRef="#br0" timeOffset="49342.67">1535 9349 0,'0'-18'0,"-18"18"0,36 0 31,-36 0-31,18-18 16,-18 1 0,1 17-1,-1 0 1,0 0 15,1 0-31,-1 0 16,0 17-1,18 1 1,18-18 15,17 0-15,1 0-1,-19 0 1,1-35 0,-18-1 15,-35 19-15,-18 17-1,35 0 1,0 0-16,1 35 15,-1 0 17,36-35-17,52 0 1,-17 0 0</inkml:trace>
  <inkml:trace contextRef="#ctx0" brushRef="#br0" timeOffset="50976.28">2840 8749 0,'0'0'0,"17"-18"0,-17 1 0,0-36 31,0 35-31,0-17 15,0 17 1,0 0 0,0 36-1,0 70 1,0 89 0,-17-19-1,-1-105-15,-17 106 16,35-71-1,0-17 17,0-53-17,0-71 17,0 35-32</inkml:trace>
  <inkml:trace contextRef="#ctx0" brushRef="#br0" timeOffset="51295.38">2716 8819 0,'-35'-70'0,"70"140"0,-123-211 15,71 53 1,34 18 0,89-1-1,17 71 1,72 18 15,-72 87-15,-105 37-1,-107-19 1,-87 1 0,17-19-1,53-87 1,142-18 15,87-35-15</inkml:trace>
  <inkml:trace contextRef="#ctx0" brushRef="#br0" timeOffset="51776.4">3193 9137 0,'-36'0'31,"36"-18"-31,0 1 0,0-1 16,0-35-1,71-17 1,17 34-1,0 36 1,0 53 0,-70-35-16,0 70 15,-18 18 1,-18-18 0,0-53-1,18-52 32,0-1-31,0 0-16,-17-70 15,17 18 1,17-1 0,19 18-1,34 53 1,-52 0-16,53-17 15,-36 17-15</inkml:trace>
  <inkml:trace contextRef="#ctx0" brushRef="#br0" timeOffset="52192.02">4127 8890 0,'0'0'0,"-17"18"31,-1-1-31,-17 54 15,0-1 17,-1 36-17,36-35 1,0-18 0,18-53-16,70 0 15,-17 0 1,35-71-1,-18 1 1,-88-1 0,-53-70-1,-18 106 1,-35 35 0,18 35-1,71 18 1,17 35-1,53-17 17,35-54-17,-53-17-15</inkml:trace>
  <inkml:trace contextRef="#ctx0" brushRef="#br0" timeOffset="52642.67">4568 9190 0,'0'0'15,"18"-53"1,0-18 0,-1 18-1,1-35 1,17 71 0,-17 17 15,-18 35-31,18 35 31,-18 54-15,0-1-1,17 36 1,1 53 0,-1 17-1,-17-35 1,0 35-1,-70-70 1,17-124 0,-18-70-1,19-53 1,16 17 0,19-34-1,17-36 1,0 88-1</inkml:trace>
  <inkml:trace contextRef="#ctx0" brushRef="#br0" timeOffset="52842.16">4586 8678 0,'-18'0'0,"36"0"0,-53 0 15,35-17-15,-35-1 16,17 18 0,36 0 15,34 0-15</inkml:trace>
  <inkml:trace contextRef="#ctx0" brushRef="#br0" timeOffset="53191.85">4992 8872 0,'0'0'0,"17"0"0,1 0 16,35 0-1,0-70 1,-18 17-1,-17 18 1,-36 35 0,-52 17-1,52 1-15,-70 35 16,-18 53 0,88-18-1,18-18 1,71-17 15,35-35-15,35-18-1,-18-35-15</inkml:trace>
  <inkml:trace contextRef="#ctx0" brushRef="#br0" timeOffset="53742.5">5786 8767 0,'0'-18'0,"0"36"0,0-124 16,-53 53 0,0 53-1,0 35 1,-18 53 0,54 53-1,17 0 1,53-70 15,35-36-15,35-17-1,-35-36 1,-52 1-16,87-54 16,-17-52-1,-53 17 1,-35-53-1,-18 18 1,0 88 0,0 35-16,-18 18 15,-17 53 1,17 35 0,0 54-1,18-19 1,0 18-1,18-106 1,35 36 0,-18-36-1,0-35 1,36-35 0,-36-18-1,-35 35-15</inkml:trace>
  <inkml:trace contextRef="#ctx0" brushRef="#br0" timeOffset="53942.56">6032 8696 0,'0'0'0,"0"18"16,18-18-1,70 0 1,18 0-1,-35 0 17,-1-18-17,-52 0-15</inkml:trace>
  <inkml:trace contextRef="#ctx0" brushRef="#br0" timeOffset="55808.33">7620 8537 0,'0'-17'62,"0"-1"-46,18 18-16,-18-18 16,17 18-16,1-17 15,17-1 1,-35 0-16,53-17 16,-18 0-1,1 0 1,-36-1-1,-36 36 17,19 0-32,-124 18 15,35 35 1,35 0 0,71 17-1,18-34 1,88 34-1,-89-52-15,72 52 16,-1 36 0,-88-18-1,-53-35 1,-53-17 0,71-36-16,-53 0 15,52 0-15,-17-53 16,18-36 15,0 19-15,17-1-1,18 54 1,0 87 15,35 18-15,-35-70-16,36 17 15,52 18 1,53-53 0,-106 0-16,36 0 15,-18-17-15,105-72 16,-52 19 0,0-71-1,-53-18 1,-53 53-1,0 0 17,0 89-32,0 87 31,0-34-31,-35 87 16,0 0-1,35 1 1,0-89-16,17 36 15,54-54 1,17-34 0,-18-54-1</inkml:trace>
  <inkml:trace contextRef="#ctx0" brushRef="#br0" timeOffset="56025.33">8132 8537 0,'0'0'0,"-18"0"0,-17 18 31,52-18-15,36 0 0,-35 0-16,105-18 15,-17 1 1,-18-1-1,-70 18-15</inkml:trace>
  <inkml:trace contextRef="#ctx0" brushRef="#br0" timeOffset="56875.36">8555 8590 0,'0'0'0,"-18"0"0,-17 0 16,35-18-1,0-34 17,0 34-32,53-17 15,70 17 1,1 0 0,-36 54-1,0 52 1,-70 53-1,-71-70 1,-35 17 0,35-53-1,53-88 17,0 35-32,0-52 15,70-18 1,19-18 15,-1 35-15,35 1-1,-17 52 1,-35 18 0,-54 18-1,-17 35 1,0-18-1,-35 35 1,17 19 0,18-36-1,0-36-15,36 54 16,17-54 0,17-17-1,1-17 1,17-54-1,-35 1 17,-36 52-32,19-88 15,-1 36 1,-17 17 0,-18 70 15,-18 1-31,-17 53 15,-1 34 1,36-34 0,0 0-1,53-54 1,18-17 0,35-35-1,-36 0 1</inkml:trace>
  <inkml:trace contextRef="#ctx0" brushRef="#br0" timeOffset="58157.54">10336 8414 0,'0'-18'0,"0"36"0,0-54 0,0 19 16,-35-18 0,-35 35-1,17 52 1,-18 37-1,53-1 1,18 0 0,18-35-1,123-35 1,-35-18 0,17-36-1,-34-34 1,-54-18 15,-17-89-15,-1 124-16,-17-141 15,0 106 1,0 35 0,-35 53-1,17 71 1,-17 87-1,35-122-15,0 105 16,0 0 0,0-18-1,71-52 1,17-71 0,71 0-1,-71-35 1,0-36 15,-53-35-15,-35 36-1,0-1 1,-17 71 0,-1 35-1,0 54 1,1 16-1,17-52 1,53 18 0,52-71-1,-34 0 1,17-53 0,-17-35-1,-18 0 1,-36-1-1,-17 72 17,0 34-17,0 54 1,-17 0 0,17-19-1,0 1 1,70-35-1,-17-18 1,0 0 0,-35-53-1,-1-17 1,1-1 0,17-35-1,36 53 1,-18 36-1,17 17 17,-34 35-17,-19 35 1,-17 19 0,-17 16-1,-1-69 1,0-19-1,1-17 1,17-17 0,0-19-1,0 19-15,53-71 16,-18 17 0,18 18-1,17 18 1,1 17 15,-36 18-31</inkml:trace>
  <inkml:trace contextRef="#ctx0" brushRef="#br0" timeOffset="58541.85">12382 8484 0,'36'0'32,"-19"0"-32,1-17 0,53-36 15,-36 0 1,-17 0 0,-18 35-16,0-17 15,-89 35 16,19 53-31,-1 35 32,36 0-17,35-17 1,53-18 0,35-18-1,-53-35-15,71 0 16,-18-35-1,36-36 1,-54 18 0</inkml:trace>
  <inkml:trace contextRef="#ctx0" brushRef="#br0" timeOffset="60857.21">10636 8167 0,'0'0'15,"-17"0"-15,-1 0 16,0 0-16,1 0 16,-1 0-1,-17 0 1,35 17-1,17-17 32,125 36-31,16-36 0,142 0-1,-71-18 1,-87 18-1,-90 0 1,-52-18-16,18 18 16,17 0 15,-52 0-15</inkml:trace>
  <inkml:trace contextRef="#ctx0" brushRef="#br0" timeOffset="65457.09">917 10724 0,'0'0'0,"-17"0"16,-1 0-1,36 0 17,-1 0-32,89 0 15,-35-17 1,17-1-1,-71 18 1,-34 0 15,-1 0-15,-35 18-16</inkml:trace>
  <inkml:trace contextRef="#ctx0" brushRef="#br0" timeOffset="65990.23">935 10724 0,'0'0'0,"-18"0"32,1 18-17,-1 35 1,-35-18 0,53-17-16,-71 70 15,54-53 1,-18 1-1,35-54 32,17 0-31,18 1 0,36-19-1,-18 19 1,35 17-1,0 0 1,36 70 0,-36-17-1,-70-35-15,-18 52 16,-71 54 0,-35-71-1,-17-18 1,17-35-1,71 0 1,-71 0-16,88-35 31,18 0-15,35 17 0,36-17-1,17-18 1</inkml:trace>
  <inkml:trace contextRef="#ctx0" brushRef="#br0" timeOffset="66180.2">1535 10989 0,'0'0'16,"17"0"-16,-17-18 0,-17 1 15,17 34 32,17-17-16,1 0-31</inkml:trace>
  <inkml:trace contextRef="#ctx0" brushRef="#br0" timeOffset="67139.88">3228 10266 0,'0'0'0,"0"-18"31,-18 18-31,1 18 15,-19 35 1,-52 105 0,18-16-1,-36 34 1,-18-53 0,54-52-1,52-53-15,0-18 16,18-18-1,0-88 1,36 18 15,17-53-15,-36 88-16,19-35 16,34 52-1,1 54 1,-18 106-1,0-1 1,-18-17 0,-35-71-16,70 36 15,1-36 1,52-35 0,36-53-1,-124 35-15,18-34 16,71-90 15,-124-16-15,-53 17-1,-71-1 1,1 72 0,-18 52-1,106 18-15,-36 53 16,18 71-1,53-19 1,71 37 0,52-54-1,-17-71 1,35 1 0,-106-18-16,71-18 15,-35-34 1,-54 34-1</inkml:trace>
  <inkml:trace contextRef="#ctx0" brushRef="#br0" timeOffset="67523.78">3969 10548 0,'0'18'16,"0"-36"-16,0 71 15,17-35 1,19-18-1,17 0 1,17-53 0,-52 35-16,17-35 15,-17-17 1,-18 34 0,-71 36-1,18 0 1,-17 88-1,52-70 1,-17 106 0,-1-36-1,54 0 1,35-35 0,0-35-1,35-18 1,36-18-1,-54-17 1</inkml:trace>
  <inkml:trace contextRef="#ctx0" brushRef="#br0" timeOffset="68306.34">4833 10495 0,'18'-53'0,"-36"106"0,36-141 15,-54 70 1,-52 18-1,-35 71 1,70-18 15,35 0-15,18-36-16,35 19 16,54-36-1,16 35 1,-16 0-1,17 0 1,-54 18 0,-52-35-16,0 17 15,-70 18 1,-54-53 0,36 0-1,-18 0 1,18-53-1,53 18 17,35 17-17,53 18 17,-36 18-32,19 0 15,34 35 1,-52-53-16,70 35 15,0-35 1,36 0 0,17-53-1,-35 0 1,-18-35 0,-70 53-16,-1-36 15,1-35 1,-18 53-1,0 124 32,0-36-47,0 36 16,0 34 0,0-34-1,35-53 1,18-1-1,0-17 1,18-70 0,-36 34-1</inkml:trace>
  <inkml:trace contextRef="#ctx0" brushRef="#br0" timeOffset="68640.17">5539 10142 0,'-18'0'16,"36"0"-16,-71 0 0,17 36 15,19-1 1,17 18 0,53-36-1,0 1 1,-18-18-16,53-18 15,-53-17 1,-17-18 0,-36 0-1,-35 18 1,-17 35 0,52 0-16,-35 18 15,18 35 1,35-18-1</inkml:trace>
  <inkml:trace contextRef="#ctx0" brushRef="#br0" timeOffset="69506.85">6244 10672 0,'0'-18'0,"0"36"0,0-54 0,0 1 15,0 17-15,0-35 16,0-35-1,0 71 1,0-54 0,-53 53-1,-53 36 1,1 53 0,-37 34-1,90 19 1,34-54-1,18-52-15,70 17 16,19-35 0,52-17-1,0-54 1,-53 1 0,-70 52-16,35-70 15,-36 52 1,-17 19-1,0 34 17,0 1-17,0 53 1,0-54-16,0 54 16,0-53-16,18 123 15,17 17 1,-17-34-1,-18 88 1,0-18 0,0-142-16,0 90 15,-35-19 1,-36-52 0,0-36-1,-34-35 1,-89-18-1,158 1-15,-122-107 32,52 54-17,53-36 1,53 18 0,0 70-16,35-35 15,89-70 1,-89 87-16,88-70 15</inkml:trace>
  <inkml:trace contextRef="#ctx0" brushRef="#br0" timeOffset="70023.42">6809 10354 0,'-18'0'0,"36"0"0,-36-18 15,0 18-15,-17 0 16,35 53 0,0 18 15,0 17-15,-18-35-1,18-18 1,-35-35-1,17 0 1,-17-35 0,35-36-1,18-34 1,88-19 0,17 54-1,54 34 1,-54 36-1,-17 88 1,-71 89 15,-35-89-15,-18 0 0,-17-70-1,18 0 1,-19-18-1,19 0-15</inkml:trace>
  <inkml:trace contextRef="#ctx0" brushRef="#br0" timeOffset="70956.45">1111 12453 0,'0'0'0,"0"-35"15,18 17-15,0-17 16,-1 0 0,-17-1-1,-106 54 1,18 35-1,0 53 1,-18 52 0,106-16 15,0-90-31,0 90 16,71-37-1,-1-69 1,54-54-1,-36-35 1,-18-53 0,-70 89-16,0-36 15,-17 35-15,-71-35 16,-54 53 0,54 18-1,35 52 1,53-17-1,0-35-15,18 35 16,53-36 15,-36-17-15,0 0-16</inkml:trace>
  <inkml:trace contextRef="#ctx0" brushRef="#br0" timeOffset="71040.27">1623 12718 0,'0'-18'0,"0"36"0,-18-54 16</inkml:trace>
  <inkml:trace contextRef="#ctx0" brushRef="#br0" timeOffset="71140.12">1552 12682 0,'18'0'15,"35"0"1,-36 0-16,19 0 15</inkml:trace>
  <inkml:trace contextRef="#ctx0" brushRef="#br0" timeOffset="71405.98">2575 12241 0,'-17'0'0,"34"0"0,-52 0 0,17 0 0,1 0 16,-1 18-1</inkml:trace>
  <inkml:trace contextRef="#ctx0" brushRef="#br0" timeOffset="71423.93">2575 12365 0,'18'0'0</inkml:trace>
  <inkml:trace contextRef="#ctx0" brushRef="#br0" timeOffset="71622.9">3069 12153 0,'0'-17'15,"0"-54"1,-35 18 0,-36 35-1,36 36 1,17 123 0,18-53-1</inkml:trace>
  <inkml:trace contextRef="#ctx0" brushRef="#br0" timeOffset="71824.7">2734 12788 0,'0'-17'0,"-18"17"0,-17-18 16,-53-53-1,-36 18 1,89 36 0,18 34-1,17 1-15,17 0 16</inkml:trace>
  <inkml:trace contextRef="#ctx0" brushRef="#br0" timeOffset="72090.7">3298 12753 0,'0'-18'15,"18"-17"1,-18 17-16,0-17 16,0 0-1,18 35 1,-36 0 62,0 0-62,1 0-16</inkml:trace>
  <inkml:trace contextRef="#ctx0" brushRef="#br0" timeOffset="74721.9">2646 12206 0,'0'0'0,"-18"0"0,1 0 16,-19 18 0,36 17-1,0-17-15,0 17 16,36-17-1,34-1 1,36-34 0,17-54 15,-34 0-15,-72 54-16,36-54 15,-53 18 1,-17 36-1,-19 17 1,1 17 0,17 36-1,18-35-15,0 70 16,0-53-16,0 89 16,0-36-1,18 36 1,-18-36-1,0 0 1,0-70-16,0 17 31,-35-35-15,-18 0 0,-53-35-1,-18-36 1,54 36-1,-1-1 1,54 54 15,34 35-15,1-35-16,35 35 16,17-1-1,-52-34-15,88 35 16,-18-35-1,18-18 1,-18-36 0,36-52 15,-36 18-15,18-54-1,-106 36 1,0 53-1,-18 35 17,18 53-17,0-36-15,0 19 16,0 52 0,0-18-1,-18-34 1,18-19-1,0-52 17,0 17-17,0-35 1,0-35 0,36 18-1,34-1 1,18 36-1,1 35 1,-36 70 0,-36 1-1,-17 17 1,18-17 0,-18-54-1,0 1 1,17-36-1,1-35 1,0 0 0,17-35 15,36-18-15,-54 71-16,54-18 15,17 53 1,-35 18-1,-36 70 1,1 0 0,0-35-1,17 0 1,18-53 0,53 0-1,0-53 1,-53 0-1,-1-35 1,-52-18 15,0 89-15,0-1 0,-17 53-1,-1 53 1,1 18-1,17 71 1,0 34 0,0-34-1,0 52 1,-18 0 0,0-52-1,-17 52 1,17-141-1,18-158 17,0-71-1,53-36-15,-35 124-16,17-88 0</inkml:trace>
  <inkml:trace contextRef="#ctx0" brushRef="#br0" timeOffset="75056.53">4480 12541 0,'-17'-17'0,"34"34"0,-52-70 16,17 36-16,-17-89 16,53 53-1,88-18 1,52 54-1,-34 34 1,-18 89 0,-106-88-1,0 70 1,-124 36 0,-52-54-1,88-35 1,-1-35-1,107-17 17,0-1-32,87-17 15</inkml:trace>
  <inkml:trace contextRef="#ctx0" brushRef="#br0" timeOffset="79154.85">5133 12629 0,'0'0'0,"-18"0"0,1 0 15,17-17 48,17-1-63,1 1 15,17-19-15,18-17 16,18-70 0,-54 88-1,36-89 1,-53-35 0,0 36-1,-35 105 1,-36 54-1,36 105 1,17 53 0,18-18-1,36-105 1,34 17 0,1-71-1,70-17 1,0-52-1,-53-1 1,-17-18 0,-71 0 15,0 36-15,-71 35-1,54 18-15,-36 17 16,0 36-1,53-1 1,17-34 0,54-36-1,35 0 1,0-18 0,-1-35-1,-52-18 1,-17-17-1,-36 18 1,0 105 31,0 53-31,0-35-1,0 18 1,0-18-1,0-36 1,0-34 15,17-36-15,19-18 0,17 0-1,-36 54-15,18-36 16,-35 35-16,71 18 15,-53 0 1,35 53 0,-36 18-1,1-1 17,-18-17-17,0-35 1,35-36 15,-17 18-31,-1-35 16,54-36-1,-71 36-15,88-53 16,-17 0 0,-1 52-1,-34 36 1,-36 36-1,0 52 1,0 0 0,0-17-1,52-18 17,19-53-17,17 0 1,36-36-1,-36-34 1,-35-36 0,-36 0-1,-17 53 1,-35 18 0,-18 53-1,18 52 1,35 36-1,0-18 1,35-53 0,18 1 15,53-36-15,-18 0-1,36-71 1,-89 18-1,-35-35 1,0 17 0,0 89 15,0 0-31,-18 70 16,1-35-1,17 17 1,0-52-1,35-36 17,-17 18-17,17-70 1,0 17 0,18-53-1,0 53 1,-35 88 15,-18-17-31,0 53 16,35 17-1,35-53 1,1-17 0,52-18-1,-17-36 1,-88 19-16,52-54 15,-17-70 1,-17-53 0,-19 71-1,-17-36 17,0 88-17,-17 71 1,-1 71-1,0 17 1,1 89 0,17-1-1,0-70 1,70 0 0,36-106-1,0 0 1,35-53-1,-35-36 1,-88 72-16,-1-36 16,-17-71 15,-53 72-15,-35 52-1,0 70 1,53 18-1,-1 18 1,36-71-16,0 36 16,18-53-1,53-18 1,-1-18 0,-17-17-1,0-71 1,-35 88-16,17-88 15,-35 53 1,0 36 0,0 34-1,0 72 17,0 16-17,0-87-15,0 53 16,53-18-1,53-53 1,-18 0 0,18-36-1,-18-70 1,-71 71-16,19-88 16,-19-36-1,-17 0 1,18 53-1,-18 53 17,-35 159-1,35-70-31,-18 122 16,-17-34-1,35 17 1,0-18-1,0-52 1,70-53 0,19-18-1,-19-53 1,36-18 0,-36-52-1,-52 34 1,-18 37-1,-35 104 17,0 37-1,35-54-31,-18 0 16,18 71-1,70-88 1,1-18-1,17-18 1,18-35 0,-35-17-1,-18-36 1,-36 70-16,1-34 16,-18 52-1,0 36 1,0 70-1,-18-17 1,18 34 0,0-34 15,53-71 0,-35 0-31,-1-35 16,1-18-1,-18-35 1,0 52-16,0-34 16,-53 17-1,0 53 1,36 0 0,17 18-1,70-18 1,18 0-1,36-18 1,-1-17 0,-52 35 15,-18 0-15,-53 53-1,0 17 1,-36 18-1,19-35 1,-1 0 0,1-35 15,17-36-15,17-52-1,-17 52-15,53-70 16,35 0-1,53-1 1,-17 36 0,-107 53-1,19 18 1,-36 70 0,0 36-1,0-36 1,0-18-1,35-52 1,36-18 0,-1-18-1,18-52 1,-35-1 0,0-34-1,0-1 1,-53 70-16,18-17 15,-18 36 1</inkml:trace>
  <inkml:trace contextRef="#ctx0" brushRef="#br0" timeOffset="79355.92">10707 11448 0,'-18'0'0,"36"0"0,-71 0 16,35 0-16,-17 0 16,17 0-1</inkml:trace>
  <inkml:trace contextRef="#ctx0" brushRef="#br0" timeOffset="79621.75">9613 11677 0,'-17'0'16,"34"0"-16,-52 0 0,53 0 15,17 0 1,0 0-16,71 0 16,35 0-1,-35 0 1,-71 0 0,-35-18-1,-35 18 1</inkml:trace>
  <inkml:trace contextRef="#ctx0" brushRef="#br0" timeOffset="79839.17">8414 11871 0,'0'0'0,"-18"0"0,0 0 16,36 0-1,70 0 1,0 0 0,1 0-1,-107 0 17,-17 18-32</inkml:trace>
  <inkml:trace contextRef="#ctx0" brushRef="#br0" timeOffset="80706.53">935 14270 0,'0'0'16,"-18"0"-16,1 0 0,-1 53 15,18-36 1,0 19-16,53 34 16,106-70 15,-1-17-15,36-72-1,-70 36 1,-71-17-1,-53 17 1,-71 53 0,1 35-1,17 71 1,-18 106 0,18-53-1,36-18 1,17-36-1,0-69 1,-18-36 31,0-36-47</inkml:trace>
  <inkml:trace contextRef="#ctx0" brushRef="#br0" timeOffset="80921.67">935 14764 0,'0'17'31,"17"-17"-31,19 0 16,-19 0-16,107-17 15,-36-19 1,-17 36-1,-18-17 1,-36 17-16</inkml:trace>
  <inkml:trace contextRef="#ctx0" brushRef="#br0" timeOffset="81081.25">1711 14640 0,'18'0'15,"-36"0"-15,53 0 0,-17 0 16,0 0 0,-1 0 31</inkml:trace>
  <inkml:trace contextRef="#ctx0" brushRef="#br0" timeOffset="84921.97">3210 14217 0,'0'0'16,"-17"0"-1,52 0 17,-17 0-17,52-18-15,-17 1 16,141-36 0,-35-18-1,-36-17 1,-123 17-1,-35 1 1,-88 70 0,-36 53-1,35 35 1,36 53 0,88-35-1,18 0 1,105-36-1,36-52 1,-53-18 0,-36-35 15,-193 35 0,-18 53-15,105-36-16,-105 89 15,88-18 1,53 18 0,18-53-1,106-53 1,-19 0 0,89-88-1,-88 0 1,0-36-1,-35 1 1,34 17 0,-87 88-1,35 18 1,0 0 0,-35 53-1,-18 53 1,0-18-1,0 0 1,-18-70 0,18 0-1,0-54 1,53-52 0,35-35-1,-17 17 1,-18 18-1,-53 52 1,-53 72 15,35 69 1,18-16-17,18 17 1,-1-89-16,54 36 15,88-53 1,17-35 0,-53-36-1,19-35 1,-90-17 0,-52 35-1,-52 52 1,-19 36-1,0 53 1,36 36 0,35 52-1,53-71 17,18-17-17,-18-53 1,52-17-1,1-54 1,18-35 0,-18-17-1,-36 52 1,1 18 0,-54 53-1,1 0 1,0 53-1,-18-18 1,17 1 0,1-36 15,-1-36 0,-17 1-15,0 17-16,-17-34 15,-36 34 1,0 18 0,-18 18-1,19 52 1,16 36 0,19-71-16,17 71 15,17 0 1,36-53-1,71-18 1,17-35 0,-18-53 15,1-53-15,-89 71-16,36-53 15,-19-18 1,-34 18-1,-18 70 1,-35 18 0,0 18-1,35 52 1,0 19 0,0-19-1,52-17 1,19-35-1,17-18 1,18-53 0,-53 0-1,17-35 17,-52 17-17,0-17 1,-54 123 15,1 53-15,18-70-16,17 35 15,0 53 1,88-36 0,18-70-1,17 0 1,-35-35-1,18-71 1,-18-17 0,-52-1-1,-19-87 17,1 69-17,-18 90 1,0 34-1,-18 36 1,-17 105 0,35 106-1,0-105 1,0-1 0,53-52-1,0-54 1,17-17-1,-52 0-15,53-35 16,17-53 0,-35 17-1,-18-34 1,-17 52 15,-18 70 0,0 1-31,0 35 16,0 17 0,0 1-1,17-18 1,54-35 0,52-18-1,-52-18 1,35-35-1,-36-35 1,-52 0 0,17-1 15,-35 72-15,0 52-1,-18 53 1,1-17-1,17-1 1,0-17 0,70-35-1,19-18 1,-19-18 0,18-52-1,-35-18 1,-53-1-1,0 54-15,-17-71 16,-36 53 0,-53 36-1,-18 52 17,71 53-17,53 36 1,0-1-1,89-52 1,34-36 0,-17-35-1,70 0 1,18-88 0,-123 35-1,17-71 1,-70 54-1,-18-1 1,0 89 15,0 0-15,0 52 0,-36 1-1,1 17 1,35-35-1,-17-36 1,17 1 0,-18-53 15,18-36-15,18-17-1,87-35 1,36-1-1,-35 89 1,-88 35 0,70 17-16,-70 36 31,-18 71-15,0-36-1,0 0 1,0-70-16,17 35 15,36-36 1,18-17 0,17 0-1,-17-35 1,17-18 0,-18-35-1,-17-18 1,-35 18-1,-36 35 1,1 35-16</inkml:trace>
  <inkml:trace contextRef="#ctx0" brushRef="#br0" timeOffset="85184.59">8572 13353 0,'-52'-18'0,"104"36"0,-87-36 15,18 18-15,-1 0 16,0 0 46,1 18-62</inkml:trace>
  <inkml:trace contextRef="#ctx0" brushRef="#br0" timeOffset="85468.85">7285 13864 0,'0'0'0,"-18"0"0,1 18 16,34-18 15,36-18-31,53-17 15,0 17 1,17 18 0,-35 0-1,-105 0 17</inkml:trace>
  <inkml:trace contextRef="#ctx0" brushRef="#br0" timeOffset="86337.92">1393 16069 0,'0'0'0,"-17"0"15,-18 0 1,-1 0-16,-52-18 31,18-17-15,52 35-16,18-35 15,-18 17-15,18-35 16,18-35 0,70 35-1,53 0 1,-106 53 0</inkml:trace>
  <inkml:trace contextRef="#ctx0" brushRef="#br0" timeOffset="86688.35">1499 15910 0,'-17'36'0,"-72"52"15,-87 88 1,88-52 0,70-54 15,18-52-31,36 35 16,69-53-1,36-36 1,36-34-1,-89-1 1,-70-17 0,-71 18-1,-106 34 1,18 36 0,53 0-1,35 71 1,53-18-1,0-18 1,0-17-16,53 17 16,-18-35-1</inkml:trace>
  <inkml:trace contextRef="#ctx0" brushRef="#br0" timeOffset="86871.42">1923 16104 0,'0'0'15,"0"-17"-15,-18 17 0,-17-18 16,-18 18 0,0 0-1,35 0-15,1 0 16</inkml:trace>
  <inkml:trace contextRef="#ctx0" brushRef="#br0" timeOffset="87287.95">1305 15787 0,'18'0'0,"-36"0"0,54-18 16,16 18-1,-16 0 1,-1 18 15,-35 52-15,-18 36-1,-52-18 1,35-70-16,-18 35 16</inkml:trace>
  <inkml:trace contextRef="#ctx0" brushRef="#br0" timeOffset="87955.53">3757 1993 0,'18'0'0,"-36"0"0,53 0 0,1 0 31,-19 0-16,-34 0 126,-1 0-94</inkml:trace>
  <inkml:trace contextRef="#ctx0" brushRef="#br0" timeOffset="89754.14">3933 15575 0,'0'0'0,"0"-18"15,0-34 17,0 34-32,0 36 31,0 34-15,0 72-1,0-18 1,0 53-1,0-54 1,0-69-16,0 34 16,0-17-1,0-71 32,0-17-31,0-35-1</inkml:trace>
  <inkml:trace contextRef="#ctx0" brushRef="#br0" timeOffset="90838.14">3792 15628 0,'-17'-18'0,"34"36"0,-34-53 15,17-1 1,53-16 0,70-19-1,-35 53 1,53 1 0,-35 105 15,-106 35-16,-53-34 1,-105 34 0,34-52-1,89-54-15,-71 1 16,88-18 0,18-35-1,18 17 1,53 0-1,-19 18 1,1 71 0,0 35-1,-17-36 17,16 1-17,19-54 1,70-17-1,36-52 1,-19-37 0,-52-16-1,-71-19 1,-35 54 0,-70 52-1,-18 18 1,-1 70-1,54 36 1,35 0 0,71-18-1,17-35 1,71-35 15,17-53-15,-35-54-1,-53 1 1,-35-18 0,-35 36-1,-18 17 1,-18 88 15,18 36-15,0 87-1,0-16 1,0-90-16,0 195 16,0-53-1,0 71 1,0-106 15,-17-36-15,17-87-1,0-89 17,17-53-17,1-71 1,0 72 0</inkml:trace>
  <inkml:trace contextRef="#ctx0" brushRef="#br0" timeOffset="91169.97">5309 15893 0,'0'0'0,"-17"-36"0,-1-17 15,18-35 1,18 18 15,87 17-15,19 17-1,35 54 1,-89 35 0,-87 35-1,-72-17 1,54-54-16,-106 72 16,35-36-1,53-36 1,89-17 15,-1-17-31,18-1 16</inkml:trace>
  <inkml:trace contextRef="#ctx0" brushRef="#br0" timeOffset="91603.96">6191 15593 0,'0'0'0,"0"-18"16,-35 18 0,0 53-1,-1 35 1,19 0 0,17 36-1,53-36 1,53-70-1,-18-36 1,-35-52 0,0-36-1,-53 18 1,0-18 15,-18 88-31,-35-35 16,-35 35-1,35 18 1,-35 71 0,88 17-1,0-17 1,70-36 0,-17-17-1</inkml:trace>
  <inkml:trace contextRef="#ctx0" brushRef="#br0" timeOffset="92038.83">6773 15734 0,'0'-18'16,"0"36"-16,-17-53 0,-19-1 16,36 1 15,18-36-16,0 71-15,70-52 16,0 52 0,0 35-1,-70 18 1,0 53 0,-18-18-1,-53 0 1,53-70-16,-36 17 15,19-53 17,17-52-17,0-18 1,17 17 0,1 36-1,35-71 1,-18 53-1,36 0 1,-18 35 0</inkml:trace>
  <inkml:trace contextRef="#ctx0" brushRef="#br0" timeOffset="92388.3">7726 15152 0,'0'0'0,"0"-18"15,0 1-15,-35 17 16,-1 0 0,-17 105-1,18-16 1,0 69 15,35-34-15,0-1-1,0-52 1,35-18 0,18-36-1,18-17 1,-19-53 0,1-17-1,-53 52-15,36-52 16,-36 34-16,0-34 15</inkml:trace>
  <inkml:trace contextRef="#ctx0" brushRef="#br0" timeOffset="92603.16">7549 15452 0,'0'17'15,"0"-34"-15,0 52 0,18-35 31,17 0-15,54 0 0,-37-18-1,-34 1-15,35 17 16,-53-18 0,18 18-16</inkml:trace>
  <inkml:trace contextRef="#ctx0" brushRef="#br0" timeOffset="94405.11">14305 5503 0,'0'0'0,"18"0"0,-1 0 15,72-35 1,-72 35-16,36-35 16,18-18-1,-71 0 1,-18 18-1,0 35-15,-105-18 16,-1 18 0,-17 35-1,71 18 1,35 18 15,35-36-31,0 18 16,70 0-1,54-53 1,-36 0 0,53-53-1,-88 18 1,-18-18 0,-35 0-1,18 35 1,-18 53 15,0-17-31,0 35 16,0-18-16,-18 54 15,-17 52 1,35-53 15,0 18-15,0-18-1,-18-53 1,-35-17 0,-17-18-1,-19 0 1,54-18 0,0 0-1,35-17 1,0 0-1,88-18 1</inkml:trace>
  <inkml:trace contextRef="#ctx0" brushRef="#br0" timeOffset="94588.02">14887 5750 0,'0'0'0,"-17"0"16,-1 0 15,36 0-15,-1 0 0</inkml:trace>
  <inkml:trace contextRef="#ctx0" brushRef="#br0" timeOffset="95553.2">16387 5256 0,'0'-17'16,"0"34"-16,0-52 0,17 17 0,-17-34 16,-17 34-1,-54 0 1,-53 54 0,1 69 15,0 54-16,70-35 1,0 52 0,53-70-1,88-18 1,-53-70-16,71-1 16,106-34-1,-36-54 1,-105 18-1,-54-35 1,-70 35 0,-141-17-1,71 52 1,17 18 15,71 35-15,17-17-1,53-18 1,124 0 0,-18-18-1,0 18 1,-88 0 0,-35 53-1,-18 71 1,-35 17-1,17 0 1,0-35 0,1 52-1,-1-17 1,18-70 15,0-53-31,0 17 16,0-53-1,35-52 1,1-71 0,-19 105-16</inkml:trace>
  <inkml:trace contextRef="#ctx0" brushRef="#br0" timeOffset="95786.43">16845 5521 0,'0'0'0,"0"-18"0,0 1 16,0-1-16,0 36 16,0 35-1,0-18-15,0 35 16,0 36 15,0-53-15,0-18-1,18-35 1,-1-35 0</inkml:trace>
  <inkml:trace contextRef="#ctx0" brushRef="#br0" timeOffset="96187.08">17057 5168 0,'-18'-17'0,"36"34"0,-71-34 16,18 17-16,-36 52 15,53-34 1,1 17-16,17 36 31,17-53-15,72-1-1,-1-17 1,-35-35 0,-36-18-1,-17 18 1,-70-53 0,17 52-1,0 36 1,35 18-1,18 35 1,0-18 0,53-17-1</inkml:trace>
  <inkml:trace contextRef="#ctx0" brushRef="#br0" timeOffset="96488.24">17410 5133 0,'0'-18'0,"0"36"0,0-53 0,0 17 16,0 36 15,0 52-15,-36 89-1,1-36 1,17 54-1,18-142-15,0 71 16,0-53 0,53-36-1,-17-17 17,16-52-17,-16-54 1</inkml:trace>
  <inkml:trace contextRef="#ctx0" brushRef="#br0" timeOffset="96703.48">17198 5397 0,'0'0'16,"-35"0"-16,-1 0 0,1 0 16,17 0-1,89 0 1,88 0-1,-1 0 1,-105 0-16,124-35 16,70-35-1,-194 52 1</inkml:trace>
  <inkml:trace contextRef="#ctx0" brushRef="#br0" timeOffset="97602.86">18168 4974 0,'-35'-17'15,"70"34"-15,-141-52 16,36 53 0,34 87-1,19 54 1,17-18 0,0 18-1,0-36 1,-18-17-1,18-88-15,0 17 16,0-52 31,0-36-47,53-53 16,0 18 15,-35 70-31,52-53 15,-35 71 1,-17 18 0,-18 35-1,0 18 1,18-54-16,17 54 16,18-36-1,53-35 1,-18 0-1,35-35 1,-52-18 0,-36-53-1,-35 71-15,18-36 16,-18 18 15,-35 88 0,35 36-15,-18 0 0,18-54-16,0 71 15,35-35 1,36-35 0,-1-18-1,19-35 1,-37-36-1,19-52 1,-71 70 0,0 17-1,0 89 17,-18 36-1,1-72-31,17 54 15,0 17 1,35-70 0,71-18-1,0 0 1,88-106 0,-141 53-16</inkml:trace>
  <inkml:trace contextRef="#ctx0" brushRef="#br0" timeOffset="98103.5">19579 5221 0,'0'0'0,"0"-106"16,-17-35 0,-1 88-1,0 53-15,-17 18 16,17 70 0,1 88 15,-1-52-16,0 17 1,1-35 0,17-88-16,0 70 15,-18-71 17,0-52-17,18 17-15,0-52 16,36-18-1,105-36 1,18 36 0,-54 53-1,19 70 1,-89 36 0,-35-36-1,0 53 1,0-70-16,-35 70 15,-71 0 1,0-53 0,-52-17-1,16-18 1,54 0 0,71 0-16</inkml:trace>
  <inkml:trace contextRef="#ctx0" brushRef="#br0" timeOffset="98785.65">13952 7497 0,'18'-18'0,"-36"36"0,36-54 16,-18-34-1,0 52 1,0 36-1,0 35 1,0 70 0,0 1-1,0-107-15,-18 107 16,1-54 0,17-52-1,0-1 16,0-34-15,0-18-16</inkml:trace>
  <inkml:trace contextRef="#ctx0" brushRef="#br0" timeOffset="99252.43">14393 7426 0,'0'0'15,"0"-18"-15,0 1 0,0-1 32,-17 18-17,-36 88 1,17 0 0,36 89 15,0-89-16,0-70-15,18 35 16,53-53 0,-18 0-1,35-36 1,-18-34 0,-52 34-16,0-34 15,-18-54 1,-53 36-1,-18 53 1,-17 35 0,70 35-1,1 53 1,17-35 0,0 0 15,17-53-31</inkml:trace>
  <inkml:trace contextRef="#ctx0" brushRef="#br0" timeOffset="99437.77">14887 7620 0,'18'0'78,"-1"0"-63,-17-18-15</inkml:trace>
  <inkml:trace contextRef="#ctx0" brushRef="#br0" timeOffset="99820.43">15928 7214 0,'0'0'15,"-18"-17"-15,1-19 0,17 1 16,70 35 15,107 0-15,87 0-1,-105 0 1,-18 0 0,-123 0-16,-54 0 31,1 0-31</inkml:trace>
  <inkml:trace contextRef="#ctx0" brushRef="#br0" timeOffset="100218.64">16404 7161 0,'0'18'32,"0"0"-32,0 35 15,-17 52 1,17 1 0,0 35-1,0-35 16,17-88-31,-17 105 16,-17-52 0,-72-18-1,-34-36 1,35-17 0,52-17-16,-69-36 15,52-18 1,35-17-1,18 53 1,35 0 0,53 35-1,36 0 1,-89 0 0</inkml:trace>
  <inkml:trace contextRef="#ctx0" brushRef="#br0" timeOffset="101068.82">16686 7743 0,'0'0'0,"18"0"0,35 0 15,-18 0 1,0 0 0,18-52-1,-17 16 1,-36-17-1,0 0 1,-71 53 0,-17 36-1,35 34 1,35 36 15,18-35-15,18-54-16,53 54 15,17-54 1,35-17 0,36-35-1,-71 0 1,18-53 0,-106 0-1,0-1 1,-18 89 15,1 71-15,17-53-16,0 17 15,0 71 1,0-53 0,0-36 30,-18-17-30,0-35 0,18-18-1,36-35 1,87-36 0,1 71-1,34 18 1,-69 53-1,-19 105 1,-70-35 0,-17 18-1,-54-18 1,36-52 0,35-19-1,0-34 16,0-19-15,70-34 0,1-18-1,-54 70-15</inkml:trace>
  <inkml:trace contextRef="#ctx0" brushRef="#br0" timeOffset="101869.58">18115 7373 0,'18'-53'16,"-36"106"-16,36-141 15,-18 105 17,0 1-32,-18 106 15,18-19 1,0-69-16,0 87 16,-18-35 15,-17-17-16,35-36 1,0-17 0,0-53 15,35-36-15,36-35-1,0 53 1,34 0-1,-34 36 1,-53 17-16,17 0 16,-35 35-1,-35 18 1,-71-35 0,18-1 15,70-17-31,-53 0 15,36 0 1,35 18 0,0 35-1,18-18 1,35 0 0,-36-35-16,36 18 15,53-18 1,18 0-1,-36-18 1,18-35 0,-54 0-1,-52 36-15,36-36 16,-36 35 0,0 71 30,-36 0-30,36-35-16,0 35 16,0 0-1,0-36 1,0-34 15,0-19-15</inkml:trace>
  <inkml:trace contextRef="#ctx0" brushRef="#br0" timeOffset="102069.62">18874 7497 0,'0'-36'31,"-18"36"0,18 18-15,0 0 0,0-1-1,0 1-15</inkml:trace>
  <inkml:trace contextRef="#ctx0" brushRef="#br0" timeOffset="102618.8">19103 7567 0,'0'18'31,"0"-1"-15,0 1-16,0 0 16,0-1-16,0 1 15,0 35 1,-18-18-1,18 18 1,0-35 15,-17-18-31,-1 0 32,18-53-17,0 17 1,35-52-1,53-18 1,36 36 0,17 52-1,-53 36 1,-52 70 0,-36 0-1,0-70 1,0 70-1,-36-53 1,1 1 0,17-36 15,1 0-15,17-36-1,17 19 1</inkml:trace>
  <inkml:trace contextRef="#ctx0" brushRef="#br0" timeOffset="103085.71">20144 7567 0,'17'-18'0,"-34"36"0,34-53 16,1 0-16,-18 17 0,0-17 15,-18-18 16,-35 53-15,-17 35 0,-36 36-1,88 17 1,36-18 0,52-34-1,36-19 1,-35 1-1,35-1 1,-89 1-16,1 0 16,-53-1-1,-53 19 1,17-36 0,-17 0-1,17 17 16,54-17-31,-1 0 16,0 0 0,36 0 15,0 0-31</inkml:trace>
  <inkml:trace contextRef="#ctx0" brushRef="#br0" timeOffset="103300.18">20620 7937 0,'0'0'0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3:21:49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10248 16157 0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8:21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 4233 0,'0'-17'0,"-17"-1"15,-1 0 1,0-17 0,1 17-1,17 1 1,0 34 31,-18 19-32,0 34 1,18 1 0,0 35-1,0-18 1,0-70-16,0 140 15,36-34 1,-36 52 0,0 36-1,0-53 1,0 52 0,0-140-16,-18 123 15,0-18 16,-17 71-15,0-53 0,0 53-1,17-88 1,0-106-16,18 123 16,0-70-1,0-35 1,18-107 15,-18 19-31,18-54 16,34-88-1</inkml:trace>
  <inkml:trace contextRef="#ctx0" brushRef="#br0" timeOffset="1948.96">1252 4286 0,'-17'-17'31,"17"-1"0,0 0-15,17 18 0,1 0-16,35 0 15,-18-17-15,71 17 16,35-36 0,71 19-1,-18-1 16,212 0-15,-124 1 0,88 17-1,-88 0 1,54 0 0,-125 17-1,1-17 1,-159 0-16,88 0 15,53 0 1,-88 0 0,0 0-1,-89 0-15,18 0 16,-17 0 0,17 18 30,-17 0-30,0 35 0,-18-18-1,0 53 1,0-70-16,0 70 16,35 35-1,18 54 1,-18-1-1,18 36 1,-35-106 0,52 211-1,-52-87 1,-18-54 0,0 53-1,-18-52 16,-17 70-15,35 0 0,0-106-1,-18 17 1,18-34 0,-35-36-1,35-70-15,-35 17 16,-18 0-1,18-17 1,-36 0 0,18-1-1,0 1 1,-70-1 0,87-17-1,-69 18-15,-107 0 31,-17-1-15,52 1 0,-70 0-1,0-18 1,0 0 0,-35 0-1,71 0 1,-72 17-1,36 1 1,106-18 0,106 0-16,-124 18 15,71-18 1,-18 0 0,53 0-1,0 0 16,36-18-15,-1 18 0,18-35-1,-18 35 1,18-18 0,-17 18-1,-1-18 1,-17 18-1,17 0 17,1 0 15,-1 0-32,18-17 1,-35-1-1,17 0 1,-17-34 0,35-1-1,-18 53-15,18-53 16,0 17 0,0-17-1,18 18 1,17-18-1,0 0-15</inkml:trace>
  <inkml:trace contextRef="#ctx0" brushRef="#br0" timeOffset="2701.28">1870 4727 0,'-18'0'15,"36"0"-15,-54-17 0,1 17 16,18 0-16,-1 0 15,36-18 32,-1 18-47,89-18 16,159 1 0,34-1-1,125-17 1,-142 17 15,53 18-15,-264 0-16,105 0 15,-70 0 1,-88 0 0,-71 0 15,0 0-16,35 0-15,-88 0 16</inkml:trace>
  <inkml:trace contextRef="#ctx0" brushRef="#br0" timeOffset="3348.9">1605 5168 0,'0'0'15,"-18"0"-15,-87 35 32,122-35-17,19 0 1,175 0 0,36-35-1,159 0 1,-283 17-16,195 1 15,88-19 1,-107 1 0,1 17-1,-123 1 1,-124 17 0,-36 0-1,-87 0 32,-36 0-31,53 17-16</inkml:trace>
  <inkml:trace contextRef="#ctx0" brushRef="#br0" timeOffset="3850.1">1640 5874 0,'0'0'0,"-17"0"0,-1 0 15,0 0 1,54 0 15,70 0-15,52-36 0,142 19-1,18-18 1,-212 35-16,335-18 15,-18 0 1,-141 18 0,-17 0-1,-124-17 1,-35 17 0,-124 0 30,-17 0-30,-71 0 0,71 0-16</inkml:trace>
  <inkml:trace contextRef="#ctx0" brushRef="#br0" timeOffset="4349.06">2081 6315 0,'-17'0'0,"34"0"0,-70 17 0,36-17 16,-1 0-16,1 0 15,-36 0 1,35 0 0,36 0-1,52 0 1,107-17 0,122 17-1,-52-18 1,-158 18-16,228-18 15,-52 18 1,35-17 0,-71 17-1,-141-18 1,-35 1 0,-71 17 15,-70 0 0,18 17-15,52 1-16</inkml:trace>
  <inkml:trace contextRef="#ctx0" brushRef="#br0" timeOffset="4867.02">1623 6985 0,'-36'0'0,"72"0"0,-89 0 0,18 0 0,-18 0 16,70 0 31,71-18-32,107 1 1,87-1 0,-18 0-1,160 1 1,-124 17-1,-212-18-15,300 18 16,-35-17 0,-159 17-1,17 0 1,-123 0 0,-105 0 30,-1 0-30,-17 0 0,17 0-16,-35 0 15,18 0-15</inkml:trace>
  <inkml:trace contextRef="#ctx0" brushRef="#br0" timeOffset="6165.86">512 2646 0,'0'-18'0,"-18"-52"31,18 52-31,-18 0 16,18 36 15,0 17-31,0 71 16,0 35 15,0-35-15,0-71-16,0 36 15,0-36-15,0 0 16,0 1 0,18-54 15</inkml:trace>
  <inkml:trace contextRef="#ctx0" brushRef="#br0" timeOffset="6815.26">317 2822 0,'-17'0'0,"34"0"0,-69 0 0,34-17 16,0-1-16,1 18 0,-19-35 31,19-36-15,17 18-1,70-35 1,1 35 0,70 53-1,0 35 1,-53 54-1,-17 16 1,-36 36 0,-35-70-1,0-36-15,-18 18 16,-17-17 0,18-36-1,-1-18 16,18-35-15,0-53 0,0-53-1,35 36 1,53-18 0,-17 88-1,35 88 1,-36 53-1,-17 71 1,-53 0 0,0-71-1,-17-35 1,-19-18 0,36-17-1,18-18 16</inkml:trace>
  <inkml:trace contextRef="#ctx0" brushRef="#br0" timeOffset="7382.29">1799 2840 0,'0'0'0,"0"-18"16,0 1-16,-53-54 15,36 53-15,-36-17 16,-36 17 0,19 36-1,-18 88 1,35-18 15,18 18-15,35-71-16,0 18 15,17-35 1,71-18 0,-17-18-1,35-35 1,-53 0-1,-18-70 1,-35 70 0,0 71 15,0 52-15,0 18-1,0-70-15,18 35 31,17-18-15,0-17 0,36-18-1,-18-35 1,-36 17-16</inkml:trace>
  <inkml:trace contextRef="#ctx0" brushRef="#br0" timeOffset="7782.07">1976 2805 0,'0'-18'0,"0"36"0,0-71 16,0 35 0,0 0-16,35 18 31,-18 0-31,36 18 16,0 53-1,-35-1 1,-18 1 15,0-18-15,-35-53-1,35-36 17,17-52-17,19 0 1,34-36-1,-70 107-15,35-18 16,1 17 0,-19 18-1,1 18 1,-18 17 0,0-18-1</inkml:trace>
  <inkml:trace contextRef="#ctx0" brushRef="#br0" timeOffset="8598.44">2399 2805 0,'0'0'0,"35"17"15,18 1 1,-18-18 0,54-35-1,-37-18 1,-16 0-1,-36 0 1,-36 18 0,-16 35-1,34 0-15,-70 35 16,70-18-16,-35 54 16,36 52-1,17-70 1,70 0 15,36-53-15,106 0-1,-89-35 1,-35-18 0,-52-17-1,-36-36 1,0 35-1,0 54-15,0-1 16,-18 18 0,18 70-1,0-17 1,0 36 0,0-19-1,0-35 16,-18-35 1,18-17-17,-17-19 1,17-34 0,0 35-16,35-54 15,53-16 1,0 52-1,71 17 1,-53 72 0,-18 52-1,-70 0 1,-18-53-16,-18 71 16,-53-53-1,1 0 1,35-35 15,-1 17-15</inkml:trace>
  <inkml:trace contextRef="#ctx0" brushRef="#br0" timeOffset="9081.62">1341 3669 0,'0'0'0,"-18"-88"16,0 35 0,18 0-1,-17 53-15,17 53 31,0 35-15,0 71 0,0-53-1,0-71-15,0 35 16,17 1 0,1-53-1,-18-36 16,18-53-15,-1 54-16</inkml:trace>
  <inkml:trace contextRef="#ctx0" brushRef="#br0" timeOffset="9432.41">1252 3634 0,'-35'-53'15,"70"106"-15,-105-142 16,52 54-1,18 17-15,0 1 16,106-36 0,53 35-1,-36 18 1,18 53 0,-105 18-1,-36 17 1,-18-53-1,-53 18 1,-17-18 0,-35 1-1,105-36 1,36 0 15,-1 0-31,54 0 16,-18 0-1</inkml:trace>
  <inkml:trace contextRef="#ctx0" brushRef="#br0" timeOffset="9848.45">1870 3757 0,'0'-18'46,"0"1"-46,0-1 16,0 1 0,35-1-1,-17 0-15,35 18 16,17 0 0,-17 36-1,-35 34 1,-18-17-1,-36 18 1,36-54-16,-35-17 16,17 18-1,18-36 1,0-35 0,18 0-1,35 0 1,0 18 15,17 18-15,1-1-16</inkml:trace>
  <inkml:trace contextRef="#ctx0" brushRef="#br0" timeOffset="10248.2">2593 3616 0,'-18'0'15,"-17"0"1,17 18-16,-35 17 16,1 35-1,34-17 1,18-35-16,0 17 16,18-17-1,70-18 1,-18-18-1,18-17 17,-52-18-17,-36-17 1,-53 17 0,-35 53-1,17 0 1,53 0-1,107 0 17,-1 0-17,-53 0-15</inkml:trace>
  <inkml:trace contextRef="#ctx0" brushRef="#br0" timeOffset="10531.89">2981 3563 0,'0'0'0,"18"0"16,-1 0-16,1-18 31,-53 71 0,17 36-15,18-19 0,0-35-16,-18 54 15,18-72-15,0 71 16,0 1-1,0-54 1,0 0 0,-17-70 15,-1 17-31,18-52 16,0 34-1</inkml:trace>
  <inkml:trace contextRef="#ctx0" brushRef="#br0" timeOffset="10715.4">2910 3457 0,'-17'0'0,"34"0"0,-34-17 16,17 34 31,17 18-32,19 1 1,-19-36-16</inkml:trace>
  <inkml:trace contextRef="#ctx0" brushRef="#br0" timeOffset="11048.73">3157 3634 0,'0'0'0,"18"0"0,0 0 15,-1 0 1,1 0 0,0-36-1,-18-17 1,0 36 0,-18 17 15,0 53-16,-17 35 1,17-18 0,1-17-1,17-17 1,53-36 0,17-36-1,-35 36 1</inkml:trace>
  <inkml:trace contextRef="#ctx0" brushRef="#br0" timeOffset="11581.06">3581 3457 0,'0'-17'0,"0"34"0,0-52 16,-18 35-1,-17 0 1,17 53-1,-17 53 1,35-89-16,0 54 16,0 17-1,35-53 1,36-17 0,-54-18-16,72 0 15,16-53 1,-16-35 15,-37-18-15,-16-70-1,-19 35 1,1 35 0,-18 88-1,-18 71 1,-17 88-1,17-17 1,18 17 0,0-53-1,0-18 1,36-52 0,-1-18-1,18-18 1,-35-17-1,-1 18 1</inkml:trace>
  <inkml:trace contextRef="#ctx0" brushRef="#br0" timeOffset="11831.49">3828 3440 0,'17'0'32,"1"0"-32,70 0 15,0 0 1,0-18 0,-35 0-1,-17 18 1</inkml:trace>
  <inkml:trace contextRef="#ctx0" brushRef="#br0" timeOffset="12631.28">5168 5486 0,'-35'0'15,"70"0"-15,-88 0 0,18 0 16,-18 0 0,71 0 15,88 0-16,88 0 1,194-36 0,-89 19-1,54 17 1,-265-18-16,195 0 16,-142 18-1,-18-17 1,-70-1 15,-35 18-15,-18-17-1,-18 17 1,-35 0-16</inkml:trace>
  <inkml:trace contextRef="#ctx0" brushRef="#br0" timeOffset="13098.31">5239 5556 0,'0'0'0,"17"0"62,19 0-62,-1 0 16,0 0-16,230-17 15,52-1 1,-87 0 0,17 1-1,-71-1 1,-123 18-16,123-18 16,-70 18-1,-71-35 1,-52 17 31,-1 1-47</inkml:trace>
  <inkml:trace contextRef="#ctx0" brushRef="#br0" timeOffset="13597.97">6950 5045 0,'-18'0'15,"36"0"-15,-36-18 0,0 18 16,18 18 0,0 17-1,0 18 1,89 35-1,-72-70 1,71 35 0,54-36-1,-37-17 1,-52 0 0,-35 0-1,-36 0 1,-52 36-1,-71 16 1,17 1 0,-17 53-1,18 18 1,87-107-16,1 36 16,17-35-16,-17 52 15,17-70 1,18-17 31,0-1-47</inkml:trace>
  <inkml:trace contextRef="#ctx0" brushRef="#br0" timeOffset="16697.45">7902 4374 0,'-17'0'0,"-72"0"31,72-17-31,-19-1 16,19 1-16,-36-36 16,18-36-1,-1-16 1,36-37-1,106 19 17,35 35-17,159-36 1,-141 71 0,0 36-1,-71 17 1,-35 0-1,-53-18 48,0 0-63,-18-17 16,0-18-1,1-35 1,17 0-1,17 53 1,89-89 0,88 1-1,-17 52 1,52-17 0,-70 35-1,70 53 1,-141 0-1,0 35 1,-70 1 0,-36-36 15,-17 0-15,18 0-16,-1-36 15,18-34 1,35-18 15,106 17-15,124 0-1,-71 19 1,-124 52-16,107-18 16,52 18-1,-35 53 1,-106 0-1,-52 53 1,-19-54 0,-17-34-16,18-18 15,17 0 1,18-70 0,0-1-1,53-17 1,-71 70-1,18-17-15,-18 17 16,106-17 0,-17 35-1,52 0 1,-52 35 0,35 36-1,-71 35 1,-53-1-1,-17-34 1,-18-18 0,17-35-1,36-18 1,-35 0-16,52 0 16,72 0-1,16 0 1,-17 35 15,18 18-15,-71-18-1,-70-17-15,0 52 16,-18-52-16,0 52 16,0 1-1,-18 0 1,-17-1-1,17-52 1,0-1 0,54-17 15,-1 18-15,18 17-1,0 18 1,-18 0-1,-35-18 1,0 71 0,0-18-1,-35 36 1,-36-36 0,54-53-16,-72 71 15,1-35 1,18-36-1,52-35 1,0 0 0,18 18 15,0 17-15,0-17-16,-17 17 15,-36 35 1,-35 19-1,17-19 17,-35 18-17,-35-17 1,106-53-16,-89-1 16,-52-17-1,35-17 1,0-36-1,88 0 1,35 35 0,18 0-16,-17 18 31,-1 18-15,-53 35-1,1-18 1,-54 18-1,1 0 17,88-35-32,-89-18 15,-35 0 1,18-18 0,-53-52-1,88 17 1,54 17-1,34 19 1,18 52 15,-35 18-15,-36 0 0,-35 17-1,71-70-15,-71 36 16,-53-36-1,54 0 17,-37-53-17,19-35 1,35 17 0,70 36-1,0 52 16,1 36-15,-1-35-16,-17 35 16,0 17-1,-1-34 1,1-36 0,-18 0-1,0-18 1,-17-35-1,34 0 17,19 36-17,17 34 32,0 1-47,0-1 16,0 19-1,0-19-15,-18 19 16,-17-36 0,-53 0-1,-18 0 1,-53-36 0,106 19-16,-70-54 15,70 18 1,0-17-1,53-1 17,0 1-17,-18 34 1,18 1 0,-35 35-1,35 18 32,0-1-47</inkml:trace>
  <inkml:trace contextRef="#ctx0" brushRef="#br0" timeOffset="17380.8">8184 4851 0,'0'0'16,"0"-18"-16,0 0 0,0-17 15,0 53 17,-17 17-17,-1 89 1,18-72-16,-17 90 16,-1 69-1,18 54 1,0-54-1,-18 72 1,-17 17 0,-36 35-1,18-18 1,1 18 0,34-141-1,18-35 1,0-88-1,0-89 32,0 0-31</inkml:trace>
  <inkml:trace contextRef="#ctx0" brushRef="#br0" timeOffset="17863.32">7867 7849 0,'0'0'16,"-18"0"-16,18 18 0,18-18 31,70 0 0,36 0-15,105 0 0,-159 0-16,319-18 15,-19 18 1,230 0-1,70-35 1,35 0 0,-70-1-1,-158 36 1,-195-17 0,0 17-1,-35-18 1,-88 1-1,-124-36 17,-52 0-17,-19-18-15</inkml:trace>
  <inkml:trace contextRef="#ctx0" brushRef="#br0" timeOffset="18564.91">12735 4568 0,'0'-17'0,"0"34"0,18-69 31,-18 69-15,0 18-1,0 18-15,-35 177 16,17-160 0,0 265-1,18-70 1,0 105 0,18-123-1,17 106 1,-17 35-1,-18-176 1,-35 35 0,-1-106-1,36-88 1,0-106 15,0 35-31,-17-70 16,-1 70-1</inkml:trace>
  <inkml:trace contextRef="#ctx0" brushRef="#br0" timeOffset="19563.64">9049 5627 0,'0'-18'0,"0"36"0,0-53 0,-36-54 32,1 89-32,18 0 15,-54 18-15,-88 88 16,0 70-1,71 18 1,88-70 15,53-1-15,106-70 0,35-35-1,0-36 1,-71-17-1,-70-36 1,-53 1 0,-105-1-1,-37 36 1,37 35 0,69 0-1,89 0 16,71 0-15,-89 0 0,71 0-1,-53 0 1,-36 70 0,-17 19-1,-35-1 1,-35 106-1,17-88 1,17-1 0,36-34-1,0-53 1,18-71 15,0 35-31,17-52 16,-17 34-1</inkml:trace>
  <inkml:trace contextRef="#ctx0" brushRef="#br0" timeOffset="19764.27">9419 6068 0,'0'0'0,"0"17"31,0 19-16,-17 17 1,-1 0 0,0-36-1,18 1-15,0-53 32</inkml:trace>
  <inkml:trace contextRef="#ctx0" brushRef="#br0" timeOffset="20114.52">9490 5786 0,'0'0'15,"0"-18"-15,-36-17 16,-16 35 0,34 17-1,0 19 1,36-36-1,52 0 1,19 0 0,-54-36-1,-35 1 1,-35 0 0,17 35-16,-53 0 15,54 0-15,-54 17 16,54 36-1,17 18 17,17-36-17,89-35 1</inkml:trace>
  <inkml:trace contextRef="#ctx0" brushRef="#br0" timeOffset="20396.75">10001 5697 0,'0'0'0,"0"-53"16,0 1 0,0 34-1,-35 53 1,-18 53 0,0 53-1,18-17 1,17-54-1,18-34 1,0 17 0,0-18-1,0-70 17,0 17-32</inkml:trace>
  <inkml:trace contextRef="#ctx0" brushRef="#br0" timeOffset="21447.84">9631 5980 0,'0'0'0,"-18"0"16,36 0 15,-1 0-31,107 0 16,70 0-1,-35-36 1,-106 19-16,141-54 15,-89-17 1,-52-18 15,-53 53-15,-35 0 0,-18 71-1,18 52 1,0 54-1,17-18 1,0 0 0,-17-18-1,35-71-15,0 1 16,-18 0 0,18-54 15,36-34-16,-1 17 1,36-18 0,-54 54-1,18-1 1,1 36 0,-36 35-1,0 17 1,17 1-1,19-36 1,-1-17 0,71-18-1,0-18 1,-18-17 0,18-53-1,-71 17 1,-35 0-1,0 54 17,-53 17-17,18 70 1,17 19 0,18-37-1,0 19 1,53-53-1,53-1 1,17-17 0,-17-70-1,-53-1 1,-53 1 0,18-19-1,-18 72 1,0 34-1,-18 54 1,0 17 15,18-17-15,0-36 0,53-35 15,-35 0-31,35-18 15,-35 1-15,17-19 16</inkml:trace>
  <inkml:trace contextRef="#ctx0" brushRef="#br0" timeOffset="21929.96">11677 5574 0,'0'-71'16,"0"142"-16,0-177 15,-18 106 16,18 18-31,0 105 16,0-17 15,0 35-15,0-106-16,-17 54 16,17-72-16,-36 36 15,36-35 1,0-54 15,0 19-31,18-71 16,35 17-1,35-17 1,18 70 0,35 36-1,-17 52 1,-107 1-1,-34 35 17,-89-36-17,-53-17 1,18-53 0,70 0-1,36 0 1,35-17-16,0-36 15</inkml:trace>
  <inkml:trace contextRef="#ctx0" brushRef="#br0" timeOffset="22546.79">13353 5327 0,'0'0'0,"-18"0"0,-123 0 15,106 0 1,17 0 0,18-18-16,106 18 15,88 0 1,176 0 0,89 0-1,-159 0 1,17 0-1,-246 0-15,70 0 16,-18 0 0,-105 0-1,-18-17 1,-141-1 0,0 18-1,88 0-15</inkml:trace>
  <inkml:trace contextRef="#ctx0" brushRef="#br0" timeOffset="22847.48">13370 5433 0,'-35'17'0,"70"-34"15,-88 34-15,18-17 0,17 0 16,54 0-1,-19 0 1,160 0 0,87 0-1,-17 0 1,-159 0-16,301 0 16,-160 0-1,0 0 1,-123-17-1,-106-1 1,0-17 0</inkml:trace>
  <inkml:trace contextRef="#ctx0" brushRef="#br0" timeOffset="23330.26">14905 4868 0,'0'0'0,"-18"0"0,1 0 15,17 18 1,0 0-16,0 35 16,35 35-1,-18-71-15,72 36 16,69 0 15,54-18-15,-88-35-1,-1 0 1,-123-17 0,0-1-16,-18 18 15,-70 0 1,-88 71-1,-18 35 1,35-1 0,18 1-1,106-88-15,-1 52 16,19-17 0,17-35-1,17-18 32</inkml:trace>
  <inkml:trace contextRef="#ctx0" brushRef="#br0" timeOffset="23929.9">16069 4727 0,'0'-17'15,"0"34"-15,18-52 0,-18-18 16,0 71 15,0 17-15,0 0-16,0 106 15,0-70-15,0 105 16,-18 71 0,-35 35-1,35-88 1,-17 53-1,35-35 1,0-88 15,18-72-15,-1-52 0,19-52-1,-19-72 1,1 54-16</inkml:trace>
  <inkml:trace contextRef="#ctx0" brushRef="#br0" timeOffset="25163.3">16034 4745 0,'-18'-18'0,"18"1"16,-18-19-16,18 19 31,36-1-15,52 18 0,71-18-1,-89 18-15,124 0 16,159 0-1,-35 0 1,193-17 0,71-1-1,18 18 1,-36 0 0,-211 0-1,18 0 1,-107 0-1,54-18 1,-71 18 15,-106 0-15,-71 0 0,-52 0-1,-1 0 1,-17 18-1,0 35 1,0 0 0,0 53-1,-52 70 1,52-35 0,-18 53-1,0-17 1,1-124-16,-1 194 15,0-71 1,-17 18 15,35-71-15,-35 36 0,35-124-16,-18 71 15,-35-18 1,-17-35-1,17-35 1,-71-18 0,18 0-1,54 0-15,-107 0 16,106 0-16,-212 0 16,1 0-1,-142-18 1,124 1-1,-159-19 1,18 19 15,317 17-31,-212-18 16,-70 1 0,35-1-1,142-17 1,-72 17-1,213 18-15,-89-18 16,-17 1 0,17-1-1,71 0 1,35 18 0,18 0-1,17 0 1,-35 0-1,35 0 1,1 0 15,34-17 1,1-1-32,70-35 15,-52 36-15,34-36 0</inkml:trace>
  <inkml:trace contextRef="#ctx0" brushRef="#br0" timeOffset="25530.01">16475 5239 0,'0'0'16,"-18"0"-16,0 0 15,36 0 1,106 0-1,17 0 1,-71 0-16,177 0 16,-106 0-1,-70 17 1,-124 1 0,-18-18-1</inkml:trace>
  <inkml:trace contextRef="#ctx0" brushRef="#br0" timeOffset="25912.31">16827 5274 0,'0'0'16,"0"18"15,0-1-15,18 19-1,0-19-15,35 71 16,-36 1-1,-17 69 1,0-52 0,-53 18-1,-17-36 1,-1-53 0,-35-17-1,18-18 1,-18-53-1,54 0 1,34-53 15,36 36-15,52 17 0,18 17-1,-35 36-15</inkml:trace>
  <inkml:trace contextRef="#ctx0" brushRef="#br0" timeOffset="26763.33">17074 5838 0,'18'0'0,"-36"0"0,54 18 16,-36 0-16,35-18 15,18 0 1,-35 0-16,70-36 15,-35 1 1,-18-35 15,-35 17-15,-35 17 0,-1 36-16,-17 0 15,18 18-15,-35 35 16,-19 53-1,89-18 1,0 0 0,71-35-1,52-53 1,36 0 0,-18-18-1,0-52 1,-35-18-1,-70 17 1,-36 1 15,0 52-15,-36 53 0,1 36-1,17 17 1,1-17-1,-1-36 1,18-18 0,-18-17-1,1 0 1,17-35 0,0-53-1,17-18 1,72 0-1,34 36 1,-17 70 15,0 53-15,-53 17 0,-53 54-1,-18-36 1,-53-18-1,36-34 1,35-54 31,18 0-47,17-17 16</inkml:trace>
  <inkml:trace contextRef="#ctx0" brushRef="#br0" timeOffset="27579.03">18591 5362 0,'-17'0'16,"-1"0"0,18 18-16,-18 52 15,-17 36 1,18 35-1,-1-105-15,-35 69 16,18-16 0,35-54-1,-18-17 1,18-54 15,35-17-15,-35 36-16,53-54 15,53 1 1,-18 17 15,18 53-15,-53 0 0,-88 35 15,-71-35-16,0 0 1,71 0 0,17 0-16,18 18 31,0 52-15,0-52-16,0 52 15,0 1 1,71-36-1,17-17 1,35-18 15,-87 0-31,70-18 16,17-52 0,-52-19-1,-36 19 1,-18 35-1,-34 70 17,-1-17-32,1 34 15,-19 1 1,36-17 0,0-19-1,18-17 1,17-17-1</inkml:trace>
  <inkml:trace contextRef="#ctx0" brushRef="#br0" timeOffset="27763.74">19226 5503 0,'0'0'0,"-17"0"16,17-17-16,-36 17 15,1 0 1,18 0 0,17 35 15,17-17-15</inkml:trace>
  <inkml:trace contextRef="#ctx0" brushRef="#br0" timeOffset="28296.2">19438 5644 0,'-18'0'0,"1"36"31,17-19-31,0 19 15,-18 17 1,18-36 0,0 1-16,-18-1 15,18 1 1,-17-18 15,17-53-15,0-17-1,70-19 1,54 1 0,-18 53-1,35 17 17,-71 18-17,-52 0-15,0 71 16,-18 35-1,-89 17 1,19-52 0,52-54-1,-17 19 1,70-72 15,36-17-15</inkml:trace>
  <inkml:trace contextRef="#ctx0" brushRef="#br0" timeOffset="28713.97">20373 5609 0,'18'-53'31,"-36"106"-31,36-123 0,-36 70 0,-17-18 16,-36 18-1,-17 53 1,70-35-16,-17 17 16,17 35-1,54-34 1,52-19 0,0 1-1,-17 17 1,-54-17-16,-17 17 15,0-17 1,-53 17 15,0-17-15,-35-18 0,35 0-1,36 0-15,17-18 47,-36 0-31</inkml:trace>
  <inkml:trace contextRef="#ctx0" brushRef="#br0" timeOffset="30379.75">4322 8343 0,'-18'0'0,"36"0"0,-54-17 16,-17-1-1,36 0-15,-1 18 16,18 36-1,0 34 1,0-35-16,0 71 16,0-53-16,35 141 15,36-35 1,105 17 0,18-52-1,124-18 1,158-36-1,-106-70 1,195-35 0,105-53 15,-141-1-15,371-52-1,-530 88 1,-211 18-16,494-18 15,-54 36 1,-193 17 0,106 35-1,-230 18 1,-18 35 0,-211-70-16,53 70 15,-88-35 1,-18 0-1,0-18 1,-18-35 15,-52 0-15,34-53 0,36 0-1,36-53 1,70-17-1,-1 35 1,142-18 0,-70 53-1,123 18 1,123 35 0,-88 0-1,106 17 1,-18 36-1,1 0 1,87 35 15,-105-17-31,158 35 32,-158-36-17,247 1 1,-301-71-1,107 0 1,-36-71 0,-211-35-1,-53-70 1,-142-18 0,-17 18-1,-35 70 1,18 0-1,-1 53 1,0 35 15,-52 18-15,17 36 0</inkml:trace>
  <inkml:trace contextRef="#ctx0" brushRef="#br0" timeOffset="31312.62">8308 10442 0,'0'-17'0,"0"34"16,0-105 0,0 70-16,-18-17 15,1 17-15,-1 1 16,18-1 0,0 1 30,0-1-30,0 0 0,18 18-16,-18 18 62,0 0-62,-18 17 16,0 141-1,18-123-15,-35 124 16,17 17 0,1-89-1,-1 19 1,18-71 0,0-71 15,0-35-16</inkml:trace>
  <inkml:trace contextRef="#ctx0" brushRef="#br0" timeOffset="31812.36">8061 10566 0,'0'-36'0,"0"72"0,-18-195 15,18 53 1,53 0-1,71 53 1,17 36 0,18 70-1,-89 52 1,-70 37 0,-88-19-1,-53-17 1,0-53-1,53-53 1,52-18 0,36-35 15,36 18-15,16 17-1,1 36 1,-35 0-16,35 87 15,-18-34 1,-17 35 0,-18-18-1,35-53 1,18 1 0,0-36-1,35-18 1,-53 0-1</inkml:trace>
  <inkml:trace contextRef="#ctx0" brushRef="#br0" timeOffset="32195.5">8767 10866 0,'0'0'0,"-18"0"16,36 0 30,105-53-14,-105 35-32,-1 0 15,1 18-15,-18-35 16,-53 17 0,-35 18-1,-18 71 1,53-18-1,35 53 1,36-53 15,70-18-31,53-35 32,0-18-17,18-35 1,-53-17-1,-88 52-15,-1 1 0</inkml:trace>
  <inkml:trace contextRef="#ctx0" brushRef="#br0" timeOffset="32496.58">9349 10795 0,'0'-53'16,"0"0"-1,0 159-15,0-247 16,0 159 15,0-1-31,0 89 16,17 53-1,-17-18 1,18 88 0,-18-35 15,0-141-31,0 194 16,0-53-1,0-88 1,0-18-1,0-70 1,-18-89 0,36-17-1,-18-88 1</inkml:trace>
  <inkml:trace contextRef="#ctx0" brushRef="#br0" timeOffset="32828.98">9384 10918 0,'0'-17'0,"0"34"0,0-87 16,0 52-16,0-70 15,18 35 17,105 0-17,36 53 1,-36 36-1,-105 52 1,-71 0 0,-53-35-1,-17 0 1,17-36 0,53-17-1,71-17 16,52-1-15</inkml:trace>
  <inkml:trace contextRef="#ctx0" brushRef="#br0" timeOffset="33311.75">10336 10654 0,'0'0'0,"-35"-18"16,17 18-16,-17-17 16,18 17-16,-36 0 15,-18 53 1,1 35 0,17 18-1,53-1 1,17-69-1,1-19-15,105 1 16,18-18 0,-52-35-1,-19-36 17,-52-17-17,-53 17 1,-89-34-1,36 87 1,-36 36 0,54 34-1,52 1 1,18 0 0,71-17-1,-36-36-15,71 0 16,-36 0-1</inkml:trace>
  <inkml:trace contextRef="#ctx0" brushRef="#br0" timeOffset="33728.4">10495 10795 0,'0'0'16,"18"-35"0,-18-18-1,17 18 1,19 17-1,-1 0 1,36 18 0,17 53-1,-71 18 1,-17 17 0,0-35-1,-17-18 1,17-17-1,-18-18 1,18-53 15,0 0-15,0 0 0,0 35-16,0-35 15,35 18 1,18 18-1,53-19 1,-18 1 0,-52 17-16</inkml:trace>
  <inkml:trace contextRef="#ctx0" brushRef="#br0" timeOffset="33828.21">11448 10319 0,'0'-36'16,"0"72"-16,17-124 15</inkml:trace>
  <inkml:trace contextRef="#ctx0" brushRef="#br0" timeOffset="34045.72">11254 10830 0,'0'36'16,"17"-19"0,1-17-16,0 0 15,70 0 1,-35-17 0,0-19-1,35-34 1</inkml:trace>
  <inkml:trace contextRef="#ctx0" brushRef="#br0" timeOffset="34195">11218 10566 0,'-17'0'0,"34"0"0,-52-18 15,53 18 1,70 18-1,-53-1-15</inkml:trace>
  <inkml:trace contextRef="#ctx0" brushRef="#br0" timeOffset="34508.71">11465 10248 0</inkml:trace>
  <inkml:trace contextRef="#ctx0" brushRef="#br0" timeOffset="34649.53">11483 10178 0,'0'-18'32</inkml:trace>
  <inkml:trace contextRef="#ctx0" brushRef="#br0" timeOffset="35378.99">11395 10266 0,'0'0'15,"0"-35"1,0 17-1,0 0-15,17 18 16,-17 18 31,0 0-31,0-1-1,-35 71 1,-18 36-1,53-89-15,-35 53 16,-18 18 0,53-18-1,0-35 1,18-17 0,35-19-1,17-17 1,-17 0-1,-35 0 1,17-17 0,18-36 15,-36 35-31,1-17 0</inkml:trace>
  <inkml:trace contextRef="#ctx0" brushRef="#br0" timeOffset="35728.61">11201 10495 0,'-18'0'16,"36"0"-16,-54 0 0,19 0 0,34 0 31,107 0 1,35 0-17,-54-18 1,1 18-1,-88 0-15,35 0 16,-36 0 0,-17-17-16</inkml:trace>
  <inkml:trace contextRef="#ctx0" brushRef="#br0" timeOffset="35912.32">11765 10548 0,'0'0'0,"-53"0"16,-70 0-1,105 0-15,-88 18 16,0-1-1,54-17 1,16 0 0,1 0-1,17 0 17,1 0-17,-1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3:26:25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14252 12629 0,'-35'0'31,"17"0"16</inkml:trace>
  <inkml:trace contextRef="#ctx0" brushRef="#br0" timeOffset="2720.78">17586 12647 0,'0'0'0,"-71"-18"31,54 18-31,17 18 16,0 0 0,0-1-1,17 1 1,19-18-1,-19 0-15,1-18 16,-18-17 0,0 0-1,0 17 1,-53 18 0,18 18 15,35 17-16,0 36 1,0-54-16</inkml:trace>
  <inkml:trace contextRef="#ctx0" brushRef="#br0" timeOffset="17285.24">16951 11342 0,'0'-18'31,"0"36"1,18-1-32</inkml:trace>
  <inkml:trace contextRef="#ctx0" brushRef="#br0" timeOffset="25233.37">18803 13035 0,'0'0'0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9:1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3404 617 0,'0'18'47,"0"0"-47,0-1 16,0 1-16,0 0 15,18-18 1,35 0 0,17 0-1,1-36 1,0 1-1,-36 0 1,-35-18 0,0 35-16,-35 1 15,-54 17 1,-17 35 0,-17 53 15,35-17-16,70-1 1,18-35-16,0 36 16,0-36-1,71 0 1,17-17 0,18 17-1,17 18 1,-105-53-16,35 53 15,-53 18 1,-53-1 0,-88 1-1,17-53 1,-34-1 15,87-34-15,0-54-1,36 0 1,0 19 0,35-19-1,0 53 1,53 18 0,-18-17-1,53 17 1</inkml:trace>
  <inkml:trace contextRef="#ctx0" brushRef="#br0" timeOffset="483.67">4057 1111 0,'18'0'32,"-1"0"-17,1-17-15,-1 17 16,-17-18-16,36-17 16,-1-18-1,-17 17 1,-18 19-16,0-18 15,0-1 1,-71 36 15,18 71-15,0 17 0,0 0 15,36-17-16,17-18 1,17-36 0,36 1-1,0-18 1,-35 0-16,88 0 16,-53-18-16</inkml:trace>
  <inkml:trace contextRef="#ctx0" brushRef="#br0" timeOffset="1483.38">4798 935 0,'0'-18'16,"0"36"-16,0-53 0,0-1 0,-36-17 15,19 36 16,-1-1-15,-35 18 0,36 0-16,-19 35 15,-17 54 1,36-19 0,-1 18-1,18-17 1,53-36-1,-18 0 1,36-35 0,-18 0-1,35 0 1,-35-52 0,-35 34-1,52-70 1,-17-1-1,-18-69 1,-17 52 0,0 0-1,-18 53 1,0 36-16,0-1 16,-36 36 15,19 52-16,17 18 1,-18 18 0,18-18-1,0-70-15,0 88 16,0-36 0,53-17 15,-35-35-16,17 0 1,-17-18-16,17 0 16,18-18-1,0-35 1,-18-18 0,0-17-1,-17 0 1,-1 17-1,-17 54 1,0 87 15,0-52-31,0 35 16,0-35-16,0 52 16,0 1 15,0-18-16,18-36 1,35 1 0,-18-18-1,18 0 1,-17-35 0,-1-1-1</inkml:trace>
  <inkml:trace contextRef="#ctx0" brushRef="#br0" timeOffset="3149.25">5486 459 0,'0'0'0,"0"-18"15,0 36 17,-18-18-32,18 17 15,-18 19 1,1-19 0,17 1-1,17-18 1,1 0-1,17-18 1,-17 1 0,-18-1-1,0 0 1,-18 18 0,1 0-1,-1 18 16</inkml:trace>
  <inkml:trace contextRef="#ctx0" brushRef="#br0" timeOffset="3432.12">4921 706 0,'0'0'0,"0"17"31,18-17-31,35 0 16,-36 0-1,36 0 1,-17 0-16,52 0 15,-53 0 1,-17 0 0</inkml:trace>
  <inkml:trace contextRef="#ctx0" brushRef="#br0" timeOffset="4449.35">5962 776 0,'-53'-18'32,"35"18"-17,1 0-15,-1 0 16,-35 18 0,0 35-1,0 18 1,36-1-1,-1-52-15,18 35 16,0-18 0,0-17-1,53-18 1,-18 0 0,1-18 15,-1-17-16,-35-54 1,17 19 0,-17-18-1,18 35 1,53 18 0,-18 17-1,35 18 1,-18 35-1,-34 53 1,-19-17 0,-17 17-1,0-17 1,-17-54 0,17 1 15,-18-18 0,18-18-31,0-35 16,0-35-1,0 0 1,71 0 0,-1 35-1,36 18 1,17 35-1,-34 70 1,-89 18 0,-18 36-1,-35-54 1,18-17 0,35-35 15,-18 0-16,18-36 32,0 0-47</inkml:trace>
  <inkml:trace contextRef="#ctx0" brushRef="#br0" timeOffset="4798.96">7126 864 0,'-18'0'31,"36"0"16,0 0-47,-1 0 0,1 0 16,17 0 0,-17 0-1,0 0 1,-18-17 15</inkml:trace>
  <inkml:trace contextRef="#ctx0" brushRef="#br0" timeOffset="5667.38">8008 794 0,'0'0'16,"-18"0"-16,1 0 0,-1 0 0,0-18 15,-17 18 1,0-35-1,0 17 1,35-17 0,0-18-1,35 18 1,53-1 0,0 19 15,53-1-16,-70 18 1,-18 53 0,-53 0-1,-53 35 1,-35 0 0,-71 53-1,53-52 1,0-19-1,89-52-15,-19 0 16,19-18 0,17-36 15,0 19-31,35-19 16,18-70 15,-18 89-16,18-1 1,0 36 0,0 52-1,18 1 1,-18-18 0,-36-35-16,71 17 15,-17-35 1,-1 0-1,-34-18 1,-1-17 0,-35-36-1,0 54 1,18-1 0,-18 0 15</inkml:trace>
  <inkml:trace contextRef="#ctx0" brushRef="#br0" timeOffset="6865.52">3457 1535 0,'-17'0'0,"-36"0"16,-18 0 0,-17 0-1,17 0 16,36 0-31,-53 0 16,70 0 0,1 0-1,52 0 17,-17 0-32,70 0 15,53 0 1,0 0-1,124 0 1,-36-18 0,265 0-1,-142 1 1,72 17 0,-89 0-1,106 0 16,-124-18-15,124 18 0,-317 0-16,176-18 15,53 18 1,-124-17 0,35 17-1,-105-18 1,-35 18-1,-89 0-15,-17 0 16,-1 0 0,-17-18-1,-17 1 17,17-1-17</inkml:trace>
  <inkml:trace contextRef="#ctx0" brushRef="#br0" timeOffset="7028.19">8326 1376 0,'0'17'32,"-18"-17"30</inkml:trace>
  <inkml:trace contextRef="#ctx0" brushRef="#br0" timeOffset="11881.14">811 2275 0,'0'-17'16,"0"-1"-1,0 0 1,0 36 31,-17 0-47,-1 17 15,-35 71 1,-35 88 0,53-159-16,-18 71 15,-53 35 1,53-70-1,53-89 32,35-17-47,1-53 16,-19 70-16,36-123 16,-18 70-1,1 36 16,-1 53-15,-17 52 0,-1 36-1,19-18 1,16-35 0,37-18-1,-19-35 1,54-17-1,-54-36 1,-52 35-16,52-70 16,-34-53-1,-36 0 1,0 17 0,-124-17 15,54 124-16,-71-1 1,-1 53 0,54 36-1,0 52 1,88 1 0,0-1-1,124 18 1,-36-105-1,18-19 1,35-17 0,-35-35-1,-71 17-15,53-35 16,0-35 0,-53 0-1,-17 17 16,-18 54-15,0 70 15,-18-36-31,1 54 16,17 35 0,0-36-1,17-34 1,36-19-1,0-17 1,35-17 0,-70-1-16,53-53 15,-18 1 1,-36-36 0,1 35-1,-18 36 1,0 70 31,0 54-32,0-19 1,0 18 0,0-35-1,53-35 1,17-18-1,-17 0 1,35-71 0,-17-17-1,-18-35 1,-53 52 0,0 36-1,-53 35 1,18 18 15,17-1-15,18 18-1,35-17 1,-17 0-16,35 17 16,17 0-1,-52 18 1,-18 0-1,0 0 1,0-18 0,0-17-1,18-18 1,-1 0 0,1-35-1,0 17 1</inkml:trace>
  <inkml:trace contextRef="#ctx0" brushRef="#br0" timeOffset="13881.26">2857 2611 0,'0'0'0,"18"0"0,35 0 16,0-36-1,-18-17 1,-35 36-16,0-36 16,-17-18-1,-54 54 1,-35 17 15,-17 35-15,17 18-1,18 70 1,88 1 0,17-71-1,89-18 1,-18-35-1,36-18 1,-18-35 0,-71-52-1,-17 16 1,-18-16 0,0 52-1,0 35 16,-18 53-15,18 71 0,0-18-1,0 18 1,0-35 0,53-54-1,17-17 1,1-35-1,-18-18 1,0-53 0,17-52-1,-52 34 1,17 18 0,-35 36-1,0 52 1,-35 71 31,17 35-32,18-53-15,0 71 16,0 18 0,0-36-1,36-18 1,17-52-1,17-18 1,-17-18 0,35-70-1,-70 18 1,35-54 0,-36 71-1,-17 71 32,0 70-31,0-17-1,0 17 1,0-35 0,36-36-1,52-17 1,0-17-1,-17-36 1,-1-35 0,-35 17-1,-17-17 1,-18 70-16,0 1 16,0 52 15,-18 71 0,1-18-15,17 0-1,0-70-15,0-1 16,53-17 0,0 0-1,-36-35 1,1-35-1,0-19 1,-54 19 0,1 70-1,0-18 1,35 1 0,0-1-1,53 0 16,35-17-15,0 35 0,53 0-1,-70 0 1,-18 71 0,-53-1-1,0 1 1,-18-54-16,-17 54 15,17-36 1,0-35 0,18 18-1,0-36 17,0 1-32,0-54 15,18 0 1,53-52 15,17 52-15,124 1-1,-107 70 1,1 35 0,-88 36-1,-18 70 1,-35-35-1,-1-36 1,36-52-16,-17 17 16,-1-35-1,0 0 1,18-35 0,-35-36-1,17 18 1</inkml:trace>
  <inkml:trace contextRef="#ctx0" brushRef="#br0" timeOffset="14120.96">4304 1993 0,'-18'0'0,"36"0"0,-53 0 16,17 0-16,0 0 16,1 0-16</inkml:trace>
  <inkml:trace contextRef="#ctx0" brushRef="#br0" timeOffset="14364.6">3387 2328 0,'0'0'0,"17"0"31,1 0-31,52 0 16,19 0-1,-72-17-15,19 17 16</inkml:trace>
  <inkml:trace contextRef="#ctx0" brushRef="#br0" timeOffset="14980.92">741 3792 0,'0'0'0,"-18"0"0,1 0 15,34-17 17,1 17-32,17 0 0,71-18 15,-18 0 1,53 1-1,-53 17 17,-70 0-17,-36 17 1,-52-17 0,52 0-16</inkml:trace>
  <inkml:trace contextRef="#ctx0" brushRef="#br0" timeOffset="15237.84">1005 3775 0,'-17'0'15,"-1"17"17,18 1-32,0 0 15,-18 17-15,18 0 0,0 71 31,0 53-15,-17-36 0,17-17-1,0-53 1,0-71 15</inkml:trace>
  <inkml:trace contextRef="#ctx0" brushRef="#br0" timeOffset="15514.89">1376 4004 0,'-18'18'15,"18"-1"-15,-17 1 0,17 0 16,-18 17-16,0 71 15,18-89 1,0 36 0,0 18-1,0-89 32,0-17-31,0 17-16,0 1 0</inkml:trace>
  <inkml:trace contextRef="#ctx0" brushRef="#br0" timeOffset="15697.68">1393 3933 0,'0'0'0,"0"-17"16,0-18-1,-17 35 16,34 0 1,1 17-17,0 1-15,-1-18 0</inkml:trace>
  <inkml:trace contextRef="#ctx0" brushRef="#br0" timeOffset="16464.32">1764 3969 0,'0'17'0,"-18"1"15,18 0 1,-17-1-16,-1 19 16,18 16-1,-35 19 1,35-18 15,-18-35-31,18 17 16,-18-35-1,18-18 17,0-35-17,0-17 1,0 34-16,53-34 15,18-18 1,-1 88 0,19 0-1,-19 35 1,-35 88 0,-35-52-1,0-18 16,0 18-31,-17-71 47,17-18-31,0 0-16,0-52 16,0-19-1,53-34 1,17 52-1,89 19 1,-53 52 0,-18 52-1,-70 37 1,-18 16 0,0-52-1,-18 0 1,18-35-1,0-36 32,18 18-31,-1-17-16</inkml:trace>
  <inkml:trace contextRef="#ctx0" brushRef="#br0" timeOffset="16697.93">2963 3916 0,'0'0'0,"-17"53"31,-1-36-15,18 19-16,0-19 0,-18 71 15,18-52 1,-17-1-1,17-53 32,17 1-47</inkml:trace>
  <inkml:trace contextRef="#ctx0" brushRef="#br0" timeOffset="17030.91">2981 3722 0,'-18'0'0,"36"0"0,-53 0 16,17 0-1,0 0-15,18 35 16,0-17 0,18-18-1,0 0 1,17-18 15,-35 0-15,0-17-1,-18 18 1,-35 17 0,18 35-1,35 18 1,0-18-1,0 0 1</inkml:trace>
  <inkml:trace contextRef="#ctx0" brushRef="#br0" timeOffset="17598.18">3351 3863 0,'-17'0'0,"-1"0"16,0 0-1,18 18 1,-17-1-16,17 18 16,-18 54-1,1-36 1,-1 17-1,0-52 1,1-18 15,-1-18-15,18-35 0,0-35-1,53 17 1,53-17-1,-89 71 1,89-36 0,18 53-1,-54 17 1,-52 36 0,-18 53-1,-35-18 1,-18 0-1,17-52 1,19-36 0,34-18 15,1 0-31</inkml:trace>
  <inkml:trace contextRef="#ctx0" brushRef="#br0" timeOffset="18513.7">4445 3810 0,'0'0'0,"0"-18"0,-18-17 16,-35 0-1,1 35 1,16 0-16,-34 0 16,52 0-16,-70 35 15,17 36 1,36-1 0,35 18 15,0-70-31,18 0 0,52-1 31,-52-17-31,70 0 16,18-70-1,-36 34 1,-17-34 0,-35 17-1,-18 35 1,0 1-1,0 87 17,-18 1-17,1 88 1,17-107-16,0 37 16,0-36-16,17 158 15,1-52 16,35 70-31,-35-52 32,-18-71-17,-53-18 1,-18-53 0,18-17-1,-35-18 1,0-53-1,35-18 1,0-70 0,35-18-1,18-17 1,36 35 0,16-53-1,19 53 16,0 52-15,-54 54-16,71-35 16,-35 17-1,-35 17 1,0 19 15,-1 17-31,1 0 16,35-18-1</inkml:trace>
  <inkml:trace contextRef="#ctx0" brushRef="#br0" timeOffset="18947.27">4939 3775 0,'70'-36'16,"-140"72"-16,193-107 16,-123 54-16,18-1 15,-18 0 1,-35 18-1,-71 0 17,18 53-17,52 0 1,19-53-16,17 35 16,35-17-1,53 0 1,-17-1-1,-1 1 1,-52 17 0,-18-17-1,-88-1 1,0 19 0,-18-36-1,53 0 16,18 0-15,35 17 31</inkml:trace>
  <inkml:trace contextRef="#ctx0" brushRef="#br0" timeOffset="20714.18">441 5450 0,'0'0'0,"18"-17"0,-18-1 0,0 0 15,17-34 1,-17-1-1,0 35 1,0 53 0,-35 36-1,17 35 1,-35 70 0,36-52-1,-19-19 1,36-87-16,-17 17 31,17-17-31,17-71 47,19 0-47</inkml:trace>
  <inkml:trace contextRef="#ctx0" brushRef="#br0" timeOffset="20980.1">741 5239 0,'0'0'0,"0"-18"0,0 36 31,17 52-15,-17 71-1,0-17 1,-52 17-1,34-53 17,18-70-32,0 35 15,0-71 17,0 0-32</inkml:trace>
  <inkml:trace contextRef="#ctx0" brushRef="#br0" timeOffset="21564.23">282 5733 0,'0'0'0,"-17"0"0,34 0 31,18 0-31,89-36 16,88-17-1,-71 1 17,-35 34-17,-106 36 17,0-1-32,0 36 15,-18-35-15,0 52 16,1 1-1,17-1 1,0-52 0,17 0-16,54-18 15,17-36 1,18-34 0,-36-1-1,-52-17 1,-36-18 15,-87 53-15,16 53-1,1 18 1,35 35 0,18 53-1,35-18 1,18-18-1,87-52 1,-16-18 0,-19-18-1</inkml:trace>
  <inkml:trace contextRef="#ctx0" brushRef="#br0" timeOffset="22096.45">1535 5592 0,'0'0'0,"17"-53"16,-17 35-1,0 106 32,-17 0-31,-19 1 0,36-72-16,-17 54 15,70-71 16,-18-36-15,35-34 0,-17 17-1,-35 35-15,0-17 16,-1 35 0,1 53-1,-18 35 1,18-35-1,34-18 17,-34-35-32,35 0 15,0-17 1,17-36 0,-52-18-1,-18-52 1,0 52-1,0 54-15,-35-36 16,0 53 0,-1 0-1,19 0 1,17 17 0</inkml:trace>
  <inkml:trace contextRef="#ctx0" brushRef="#br0" timeOffset="22545.77">2769 5309 0,'0'-17'0,"0"34"16,-17-17 0,-1 53-1,18-35-15,-35 52 16,35 54 0,0-36-1,0-17 1,0-54-1</inkml:trace>
  <inkml:trace contextRef="#ctx0" brushRef="#br0" timeOffset="23097.35">2540 5556 0,'-18'-17'0,"36"34"15,-71-87-15,0-54 16,53 54 15,88-1-15,18 53-1,53 18 1,-53 53 0,-71-35-16,71 105 15,-88-34 1,-18 17-1,0-36 1,-18-52 0,0-36 15,18-17-31,0-36 16,0-35-1,53 1 1,35-19-1,36 54 17,17 87-17,-71 71 1,-34 36 0,-36-18-1,-36 17 1,1-35-1,18-52 1,34-54 31,1 18-31</inkml:trace>
  <inkml:trace contextRef="#ctx0" brushRef="#br0" timeOffset="24747.33">3916 5486 0,'0'-18'0,"0"36"0,17-54 15,1-17 1,-18 36-16,0-1 16,-18 1-1,1 17-15,-36 0 16,-53 52-1,18 37 1,-18 17 0,88-1-1,18-34 1,106-71 0,-35 0-1,52-53 1,-52-18-1,-1-17 17,-52-18-17,-18 71 1,0 17 0,0 54-1,-18 34 1,18 1-1,0-53-15,0 70 16,18-71 0,35 1-1,0-36 1,35-52 0,-17-1-1,-54-17 1,-17 35-1,-17 53 32,17 35-31,-18 36 0,18 0-1,-18-54-15,1 54 16,17-54-1,0 1 1,0-53 15,0 17-31,17-70 16,19 17 0,34-17-1,1 53 1,17 17 15,0 53-15,-88 36-1,0 17 1,0-35 0,0 0-1,18-53 1,70 18-1,18-54 1,0-16 0,-1-19-1,-87 18 1,0 0 0,-18 35-1,-36 54 16,36-19-31,-35 36 32,35 18-17,0-36 1,0-17 0,88-18-1,18-18 1,-35-17-1,-18-36 1,-36 1 0,-17 34-1,18 1 1,-18 18 0,18 69 15,-18 1-16,0 106 1,0-124 0,35 124-1,-35 53 1,0-18 0,0-35-1,0 35 1,-18-36-1,1-122-15,-19 17 16,36-36-16,-53 19 16,0-36-1,1-53 1,-19-71 0,36-88-1,17 36 1,18 123-16,18-141 15,52 53 17,36 0-17,-18 53 1,36-18 0,-1 35-1,-87 54-15</inkml:trace>
  <inkml:trace contextRef="#ctx0" brushRef="#br0" timeOffset="25665.07">6473 5098 0,'18'0'0,"-36"0"0,36-18 0,0 0 16,-18 1-16,0 34 31,0 19-15,-53 87 0,-18-17-1,18-18 1,0 0-1,53-70-15,-17 17 32,-1-35-17,18-35 1,0-18 0,0-70-1,0 52 1,18 0-1,17 71 1,-17 18 0,17 70-1,-17 18 1,35-18 0,-1-52-1,37-19 1,34-34-1,1-36 1,34-71 15,-122 18-15,-36-70 0,-71 35-1,-105 35 1,-1 71-1,71 70 1,71-17-16,-18 123 16,53-18-1,36 18 1,34-70 0,36-18-1,17-36 1,1-17-1,17 0 17</inkml:trace>
  <inkml:trace contextRef="#ctx0" brushRef="#br0" timeOffset="27212.34">7320 5256 0,'0'0'0,"35"-53"15,-35 36-15,0-18 16,0-1-1,-17 36 1,-36 0 0,-35 53-1,17 35 1,53-70-16,-17 53 16,18-1-1,17-17 1,52-35-1,37-18 17,-72 0-32,19-18 15,52-53 1,-88-17 0,17 18-1,-17 17 1,0 18-1,0 87 17,0 37-17,0-19 1,0-17 0,18-18-1,53-17 1,-18-18-1,-36 0-15,71-53 16,-17 0 15,-1-53-15,-34 18 0,-19 71-1,-17-1 1,0 36-1,0 52 1,0 18 0,0-35-1,0 0 1,18-35 0,53-18-1,-1-36 1,1 1-1,-18-35 17,-18-1-17,-17 36 1,-18 52 31,-18 36-32,0 18 1,18-36-16,-35 71 16,17 18-1,18-19 1,36 72 0,-1-19-1,-35-52 1,0 53-1,0-124-15,-53 89 16,0-71 15,-35 0-15,17-36 0,18-17-1,18-88 1,35-18-1,0 18 1,53-71 0,35-52-1,0 34 1,-52 107-16,105-142 16,-53 89-1,35-36 1,-52 53-1,-53 71 17,-18 17-17,-53 18 1,17 18 0,19 35-1,17-18 1,0 18-1,35-18 1,-35-17-16,35 17 16,-35-17-1,0-1 1,0 1 0,-35-18-1,0 0 1,17 0-16,36 0 62,-18-18-46</inkml:trace>
  <inkml:trace contextRef="#ctx0" brushRef="#br0" timeOffset="27362.51">8361 5292 0,'0'17'47,"-18"-17"-15,1 0-17</inkml:trace>
  <inkml:trace contextRef="#ctx0" brushRef="#br0" timeOffset="28929.23">6809 2346 0,'0'0'0,"-18"0"0,-17 0 0,-54 0 31,72 0-15,-1 0 0,36 0 15,88 0-15,176 0-1,-212 0-15,213 0 16,175 0-1,-123 0 1,71-18 0,-177 18-1,-17 0 1,-177 0-16,18-17 16,-53-1 15,-17 18-16,-1-18 1,18 1 0</inkml:trace>
  <inkml:trace contextRef="#ctx0" brushRef="#br0" timeOffset="29379.73">8908 2081 0,'0'0'0,"-18"0"0,0 0 0,18 18 31,0 17-15,53 1-1,71-1 1,-89-35-16,71 0 15,17 0 17,-70 0-17,-53 17 17,-17-17-17,-19 53 1,19-53-16,-36 53 15,-53 53 1,35-35 0,-17-1-1,53-34 1,17-36 0,1 0-1,-1 0 1</inkml:trace>
  <inkml:trace contextRef="#ctx0" brushRef="#br0" timeOffset="30063.1">6262 3616 0,'-18'0'0,"36"0"0,-53 0 15,-1 35 1,19-35-16,17 18 31,53-18-15,-18 0-16,124 0 16,211 0-1,-35-18 1,177 1-1,-1-1 17,-229 0-17,-17 1 1,-194 17 0,-71-18-1,0 0 1,-18 1-1,0 17 1,1-36 0,-1 36-16</inkml:trace>
  <inkml:trace contextRef="#ctx0" brushRef="#br0" timeOffset="30463.34">8590 3298 0,'0'0'16,"0"-17"-16,-18 17 0,1 0 0,17 17 47,0 19-31,35 34-1,36-34 1,-36-19-16,71 1 15,0-18 1,-71 0 0,-17 0-1,-107 17 17,54-17-32,-71 53 15,-35 18 1,53-18-1,17 0 1,36 0 15</inkml:trace>
  <inkml:trace contextRef="#ctx0" brushRef="#br0" timeOffset="31247.62">8819 5080 0,'-17'0'0,"34"0"0,-52 0 16,18 0 0,17 18-16,35-18 47,35 0-32,89-18 1,35 0-1,-123 18 1,-54-17 0,54 17-1,-53 0 1,-18-18 15,-36 0-15,19 1-16</inkml:trace>
  <inkml:trace contextRef="#ctx0" brushRef="#br0" timeOffset="31745.78">9313 4762 0,'-17'0'0,"34"0"0,-52 0 16,17 0-1,18 18 1,0 17-16,0 1 31,18 17-15,0-36-16,35 19 16,17-19-1,1-17 1,-54 0-1,1 0 1,-36 18 15,1-1-31,-36 19 16,0 34 0,-18 18-1,18-35 1,-17 0-1,52-35 1,-17 0-16,35-1 31,0-34 16,0-1-47,35 0 0</inkml:trace>
  <inkml:trace contextRef="#ctx0" brushRef="#br0" timeOffset="33595.8">10689 1605 0,'0'0'0,"-17"0"0,-1 0 0,-17 0 31,17 0-31,0 0 16,1 0-1,-19 0 1,19 0 0,17-18-16,0 1 15,70-1 1,36 18 0,18 0-1,-54 18 1,-52 52-1,-53 19 17,-54-36-17,-52 17 1,35-35 0,53-17-1,36-18 1,17-18-1,35 1 1,53-1 0,36 18-1,-1 0 1,36 18 0,-124-1-16,18 36 15,-53 18 1,-35-18-1,-71 0 1,-17 0 15,-18-36-15,105 1-16,-70-18 16,53 0-1,36 0 1,17-18-1,0 1 1,-18 17 0,-17-18 15,70 0-15</inkml:trace>
  <inkml:trace contextRef="#ctx0" brushRef="#br0" timeOffset="33947.25">11465 1552 0,'0'-17'0,"18"17"31,0-18-31,70 18 16,-18 0 0,-34-18-16,105 18 15,-71 0 1,-52 0-1,-124 0 17,71 0-17</inkml:trace>
  <inkml:trace contextRef="#ctx0" brushRef="#br0" timeOffset="34513.21">11448 1499 0,'0'0'0,"-18"18"0,0-18 16,-52 70-1,70-52-15,-35 35 16,35 35 0,-18-17-1,0-18 1,18-36-1,0-34 48,18-1-47,35 0-1,0 1 1,-36-1-16,72 18 15,-1 0 1,18 18 0,-36 35-1,-35-18 1,-17 36 0,-141-36-1,-1 18 1,54-53-1,-19 53 1,36-53 15,36 0-15,-1 0-16,36-18 47,17-17-32</inkml:trace>
  <inkml:trace contextRef="#ctx0" brushRef="#br0" timeOffset="35280.1">12788 1993 0,'18'-17'32,"-18"-1"-32,17 0 15,-17 1-15,18-19 16,0 19-16,-18-19 15,0 1-15,0-53 16,-53 53 0,-53 17-1,18 18 1,-36 35 0,89 1-16,-53 34 15,35 71 1,35-70-1,36 17 1,35-70 15,70-1-15,-34-17 0,16-53-1,-16-35 1,-37 0-1,37-71 1,-72 18 0,-17 106-16,0-71 15,0 0 1,0 71 0,-53 141 15,36-71-31,-19 88 15,19 1 1,17-89-16,0 71 31,0 0-15,53-53 0,0-18-1,17-17 1,18-18-1,18 0 1</inkml:trace>
  <inkml:trace contextRef="#ctx0" brushRef="#br0" timeOffset="35861.82">13600 1746 0,'0'0'0,"17"-17"16,1-54-16,-18 18 15,-18 18 1,-52 35 0,17 0 15,-71 106-15,71-36-1,-17 54 1,52-54-1,18 1 1,18-54 0,-1-17-16,54 0 15,-18 0 1,35-52 0,-53-19-1,18-35 1,-17 18-1,-36 0 1,0 105 31,0 19-31,-36 105-1,36-53 1,18-17-1,0-54-15,-1 18 16,18-35 0,36 0-1,0-17 1,-1-36 0,-52 35-16,17-17 15</inkml:trace>
  <inkml:trace contextRef="#ctx0" brushRef="#br0" timeOffset="36711.25">14005 1764 0,'18'-53'0,"-36"106"16,36-124-16,-18 36 0,0 0 31,0 52 1,0 36-17,-18 18 1,1 17-1,17-17 1,0-36 0,70-17-1,18-18 1,-70 0-16,88-18 16,-53-35-1,-18-18 1,-35-17-1,18 18 1,-1 34 0,-17 19 15,0 52 0,0 36-15,-17 52-1,17-88-15,0 54 16,-18 52 0,18-53-1,0 71 1,0-18 0,0-106-16,0 88 15,0-70-15,0 71 16,0-71-1,-18-36 1,-35 1 15,-35-36-15,35-17 0,36 17-16,-36-34 15,0-54 1,18 18-1,17-71 1,18 18 0,35 52-1,71-52 1,-35 71 0,34-1-1,-34 36 1,-36 0-1,1 17 1,-1 0 0,0 1 15,18-1-31</inkml:trace>
  <inkml:trace contextRef="#ctx0" brushRef="#br0" timeOffset="37195.61">14887 1640 0,'0'0'15,"18"-17"-15,-18-1 0,0 0 16,0 1 0,-18 17-1,1 0-15,-54 0 16,18 0-1,0 53 1,36-36 0,17 36 15,17 0-15,54 0-1,-18-18 1,0-17-1,-18 0 1,-35-1 0,-18 19-1,1-36-15,-36 35 16,-36-17 0,37-18-1,16 17 1,19-17-1,17 18 17,17-18-17</inkml:trace>
  <inkml:trace contextRef="#ctx0" brushRef="#br0" timeOffset="37361.55">14781 2028 0,'0'18'0,"-17"-18"63,17 18-47,-36-18-16,36 17 15</inkml:trace>
  <inkml:trace contextRef="#ctx0" brushRef="#br0" timeOffset="44528.02">10089 2999 0,'-17'0'0,"17"17"62,0 1-62,0 0 16,17-1-16,19-17 16,-19 18-16,54-18 31,17 0-15,36 0-1,-36-35 1,0-1-1,-70 1 1,-18 0 0,-18 52 15,-17 36-15,-1 35-1,1 36 1,17-1-1,18-105-15,0 105 16,0-70 0,0 0-1,0-70 48,0-19-48,-17 1-15</inkml:trace>
  <inkml:trace contextRef="#ctx0" brushRef="#br0" timeOffset="44811.23">10125 3422 0,'17'0'31,"1"0"-31,0 0 0,17 0 16,88-18-1,-87 18 1,52-17 0,-18 17-1,-52 0 1,-18-18-1,18 0 1,-1-17 0</inkml:trace>
  <inkml:trace contextRef="#ctx0" brushRef="#br0" timeOffset="45048.62">10989 3104 0,'0'-17'0,"0"-1"31,18 36 47,-1-18-62,-17 17-16,0 1 0,0 0 16</inkml:trace>
  <inkml:trace contextRef="#ctx0" brushRef="#br0" timeOffset="45327.42">11060 3422 0,'0'18'0,"-18"-18"31,0 0-15,1 0-1,17-18 16,0 0 1,0-17-17,17 35-15</inkml:trace>
  <inkml:trace contextRef="#ctx0" brushRef="#br0" timeOffset="46093.9">11465 3104 0,'0'-17'0,"0"-1"32,18 18-17,17 0 1,0-17 0,18 17-1,0 0 1,-17 0-1,-36 17 1,0 36 0,-53 0-1,35-35 1,-35 35 0,0-18-1,18-18 1,53-17 31,-1 0-32,54-17 1,-18 17 0,17 17-1,-35 1 1,-17 17-1,-18-17-15,0 35 16,-70-18 0,-1 0-1,18-17 1,-35-18 15,17 0-15,1 0-1,52 0 1,1 0 0,34 0 15,1-18-15</inkml:trace>
  <inkml:trace contextRef="#ctx0" brushRef="#br0" timeOffset="46710.73">12188 3087 0,'0'-18'32,"-17"18"-32,-1 0 15,-17 0 1,0 53 0,17 18-1,-17 34 1,17 1-1,0-53 1,18-35-16,0 35 16,53-36-1,18-17 1,-1 0 15,19-35-15,16-35-1,-69-19 1,-19 1 0,-17-18-1,-17 53 1,-1 36-16,-35-1 16,-17 1-1,-1 17 1,18 0-1,36 35 1,17-18 0,-18 19 15,0-36-31</inkml:trace>
  <inkml:trace contextRef="#ctx0" brushRef="#br0" timeOffset="65208.67">13370 2805 0,'18'0'16,"-18"-18"15,0 0-31,18 18 0,-18-53 16,0 0-1,0 36-15,0-36 16,0 35 0,-18 71 30,0 71-30,1 17 0,17-53-1,0-53-15,0 89 16,0-36 0,0-18-1,0-17 1,0-35-1,0-36 17,17-17-17,1 0 1</inkml:trace>
  <inkml:trace contextRef="#ctx0" brushRef="#br0" timeOffset="65675.03">13741 2963 0,'0'0'0,"0"18"63,-18 0-48,18-1-15,-18 1 0,1 52 16,17 1 0,0 0-1,0-54 1,17 1-16,36-18 16,0 0 15,35-71-16,-17 18 1,-53-35 0,-18 71-16,17-54 15,-52 36 1,-53 17 0,35 18-1,-18 0 1,54 0-1,-19 0 1</inkml:trace>
  <inkml:trace contextRef="#ctx0" brushRef="#br0" timeOffset="65957.23">13123 2822 0,'0'0'0,"18"0"16,17 0-1,-17 0-15,88 0 16,17 0 0,54-17-1,-125-1 1,-34 18-1,0 0 48</inkml:trace>
  <inkml:trace contextRef="#ctx0" brushRef="#br0" timeOffset="66774.83">15169 2875 0,'18'0'0,"-36"0"0,54 0 15,-19 0-15,1-35 16,0 17-16,-1-17 16,1-18-1,-53-35 1,-36 70 0,-52 1 15,-1 34-16,-17 71 1,88-17 0,35-1-1,18-17 1,53-17 0,36-36-1,-1 0 1,0-36-1,-70 19 1,-1-36 0,1 35-1,-18 1 1,0 52 15,0 35-15,-18-17 15,18 36-15,0-1-1,-17-18 1,17-52-16,-18 35 16,-53 17-1,1-52 1,17 0-1,-35-18 1,70-36 0,-17-17-1,35 18 1,0 0 0,35 0 30,-17 35-46,35-36 0</inkml:trace>
  <inkml:trace contextRef="#ctx0" brushRef="#br0" timeOffset="67012.45">15575 2840 0,'0'-18'16,"0"1"15,0 34 0,0 1-15,0-1-16</inkml:trace>
  <inkml:trace contextRef="#ctx0" brushRef="#br0" timeOffset="67252.53">15557 3140 0,'-17'17'15,"34"-34"-15,-52 34 0,35 1 0,-17-18 16,17-18 78</inkml:trace>
  <inkml:trace contextRef="#ctx0" brushRef="#br0" timeOffset="67991.9">16104 2787 0,'0'0'15,"0"-18"-15,0-17 32,0 17-32,71 18 31,-18 0-16,17 0 1,-34 36 0,-36 34-1,0-52-15,-71 17 16,-52 18 0,52-18-1,18-17 1,53-36 15,35 1-15,18-1-1,18 18 1,-18 0 0,35 0-1,-70 0 1,35 35-1,-36 1 1,-17-1 0,0 18-1,-88 0 1,-18-36 0,-35 19-1,35-36 1,53 0-1,18 0 1,53 0 47,-1 0-63,-17-18 0,53 0 15</inkml:trace>
  <inkml:trace contextRef="#ctx0" brushRef="#br0" timeOffset="68591.4">16845 2699 0,'0'-36'32,"0"54"-1,0 0-31,0 17 16,0 0-16,-53 71 15,36-71 1,-19 36-1,19 0 1,17-19 0,35 1-1,35-35 1,1-18 0,35 0-1,-18-53 1,-17-35-1,-36 17 1,-17-52 0,-18 35-1,-71 17 1,53 53-16,-35 1 31,-17-18-15,17 35-1,35 0 1,-17 0 0,17 0-1,-17 52 1,35-34-16</inkml:trace>
  <inkml:trace contextRef="#ctx0" brushRef="#br0" timeOffset="79073.22">18062 2822 0,'0'18'0,"0"-1"0,0 1 16,0 0 0,0-1-1,0-34 48,0-1-63,0 0 15,0-34 1,-17-19 0,-19 18-1,-34 35 1,17 18-1,-88 53 1,70 18 0,1 52-1,52-34 1,18-54-16,0 35 16,71 1-1,-1-36 1,1-35 15,17-17-15,-18-36-1,1-53 1,-36-18 0,-17 54-1,-18 52 1,-18 89 15,1-1-15,17 1-1,0-18 1,0-36-16,70 19 16,-17-36-1,35 0 1,-17 0 15,17-71-15,-70 54-16,35-36 15,-18-36 1,-18 19 0,1 35-1,-18 17 1,-35 18-1,35 53 1,-18 17 0,18 1-1,0-18 1,0 0 0,0-36-1,0 19 1,0-54 31,0-17-32,-17-53 1,17 70-16,0-35 16,70-35-1,-17 35 1,70 18-1,-34 35 1,-1 35 0,-53 35-1,-17 36 1,-18-53 0,0 0-1,0-35 1,-18-1 15,1-17-15,-1-17-1,0-36 1,18-35 0,36 17-1,34-35 1,54 53-1,17 53 1,-53 53 0,-18 53-1,-70-35 1,-17 17 0,17-70-16,-36 17 15,1 0 16,18-35-15,-1 18 0,0-1-1,-35-17 1</inkml:trace>
  <inkml:trace contextRef="#ctx0" brushRef="#br0" timeOffset="83939.73">10583 4762 0,'0'0'0,"0"-17"16,0-54-1,0 54 1,0-19-16,0 1 16,0 17-1,0 36 16,0 0-31,0 88 32,0-18-17,0 53 1,0-106-16,0 36 16,0-1-1,0-52 16,0-36-15,0-35 0,0 0-1</inkml:trace>
  <inkml:trace contextRef="#ctx0" brushRef="#br0" timeOffset="84605.6">10354 4762 0,'0'0'0,"-18"-17"0,18-1 16,-35-17-1,35-36 1,35 36 0,54-18-1,16 18 1,1 17-1,-35 36 1,-1 52 0,-52 19-1,-18 52 1,0-124-16,0 89 16,0-18-1,0-52 1,-18-72 31,18-34-32,0 52-15,0-88 16,0 71-16,18-53 16,70-18-1,18 36 1,70 17-1,-17 53 1,-53 70 0,-88 54-1,-36-1 1,-53 36 0,1-71-1,17-17 1,18-36 15,52-35 0,1 0-15,53-53 0,-36 18-16</inkml:trace>
  <inkml:trace contextRef="#ctx0" brushRef="#br0" timeOffset="85388.4">11730 4762 0,'0'0'15,"0"-17"-15,0-18 16,-18 35 15,-17 35-31,17 18 16,-17 53-1,17-18 17,1 0-17,17-70-15,0 17 16,35-35 0,18-18-1,-18-17 1,-17-53-1,-18 0 1,0-54 0,0 90-1,35 16 1,36 36 0,17 0-1,0 71 1,-35 52 15,-53-34-15,0-19-1,0-35 1,-18-17 0,1-53 15,17-36-16,0-17 1,35-18 0,53 36-1,36 34 1,-89 36-16,53 0 16,0 71-1,-52 35 1,-36-18 15,-36 0-15,1-35-1,17-35 1,18-36 15,0-17-15,0 17-16</inkml:trace>
  <inkml:trace contextRef="#ctx0" brushRef="#br0" timeOffset="85988.09">13106 4762 0,'0'-17'0,"0"34"0,0-52 0,0 18 16,0-1-16,0 0 15,0 1-15,-53 17 32,-53 0-17,18 53 1,-18 52 0,71 1-1,35-18 1,0-17-1,53-71 1,35 0 0,-18-35-1,54-71 1,-36-35 0,-17 17-1,-54 36 1,-17-18-1,0 71 17,0 17-17,-17 54 1,17 52 0,0 53-1,-18-35 1,18 35-1,0-71 1,70 1 0,-34-71-1,34 0 1,1-18 0,17-35-1</inkml:trace>
  <inkml:trace contextRef="#ctx0" brushRef="#br0" timeOffset="87189.55">13794 4727 0,'0'-17'0,"0"34"0,0-70 15,0 18 1,0 17 0,-36 1-1,-34 17 1,-18 53-1,17 35 1,36 0 0,17 0-1,18-17 1,35-36 0,-17-35-16,53 0 15,-1-35 1,-17-18-1,0-71 17,-35 36-17,-18 0 1,17 70 0,-52 71 15,17 18-16,1 35 1,17-36 0,0-52-16,53 17 15,17-35 1,36 0 0,-35-53-1,-1-35 1,-52 53-1,-1-1-15,19-34 32,-36 52-17,-36 71 17,19 18-17,17-1 1,17-34-1,36-19 1,0-17 0,18-35-1,-1-18 1,-17-35 0,-35 70-16,17-35 15,-35 36 1,-17 34 31,17 1-32,0 0-15,-36 52 16,19 71 0,17-17-1,17 52 1,19-52-1,-1 70 1,-35-141-16,0 88 16,-18 35-1,-70-35 1,17-88 0,-17-18-1,0-35 1,35-17 15,35-1-31,-70-88 16,18 0-1,17-88 1,18 18 0,87 70-1,19-35 1,-53 106-16,52-53 15,18-1 1,-17 19 0,52-18-1</inkml:trace>
  <inkml:trace contextRef="#ctx0" brushRef="#br0" timeOffset="87705.21">15487 4410 0,'0'-18'0,"0"36"0,-18-36 0,1-35 15,17 18 1,-18 0-1,36 35 17,-18 53-17,17 52 1,19 1 0,-142 0-1,88-35 1,18 17-1,-18-71-15,18-17 16,18 0 0,35 0-1,35-88 1</inkml:trace>
  <inkml:trace contextRef="#ctx0" brushRef="#br0" timeOffset="87921.54">15787 4480 0,'0'0'16,"0"-17"0,70 52-1,-87-17 1,-89 52 0,53-17-1,53 35 1,18-53-1,-1-35 1,1-17-16,0 17 0</inkml:trace>
  <inkml:trace contextRef="#ctx0" brushRef="#br0" timeOffset="88005.46">16016 4498 0,'-18'0'0,"-17"-35"16</inkml:trace>
  <inkml:trace contextRef="#ctx0" brushRef="#br0" timeOffset="88088.17">15822 4480 0,'0'0'32,"-18"0"-32,1 18 15,17 0 1</inkml:trace>
  <inkml:trace contextRef="#ctx0" brushRef="#br0" timeOffset="88138.24">15734 4445 0,'-35'0'0</inkml:trace>
  <inkml:trace contextRef="#ctx0" brushRef="#br0" timeOffset="88257.18">15363 4374 0,'0'-17'0</inkml:trace>
  <inkml:trace contextRef="#ctx0" brushRef="#br0" timeOffset="90071.67">15222 4498 0,'-17'0'0,"-1"0"16,0 0-16,-17 0 15,18 0 1,52 0 15,106-18-15,-106 1-16,89 17 15,34-36 1,-34 19 0,-89-1-1,-52 18 16,-19 0 1,19 0-32,-19 0 15</inkml:trace>
  <inkml:trace contextRef="#ctx0" brushRef="#br0" timeOffset="90455.09">15505 4216 0,'0'0'0,"0"-18"16,0 0-16,0 1 15,17 34 16,1 36-15,-18 53 15,0-88-31,0 88 16,-35-1 0,-1-16-1,19-36 1,17-18-1,0-18 1,35-34 15,-17-1-31</inkml:trace>
  <inkml:trace contextRef="#ctx0" brushRef="#br0" timeOffset="91021.9">15893 4463 0,'0'0'0,"17"0"16,-17-18-16,-17 18 31,-1 0-15,0 0-16,-35 53 15,18 0 1,0 17 0,35-52-16,0 17 15,0 18 1,18-18-1,34-35 17,19 0-17,17 0 1,-35-35 0,18-35-1,-71 17 1,0-18-1,-36 18 1,-17 36 0,-17 17-1,52 0-15,-17 17 16,0 19 0,17-19-1,18 1 1</inkml:trace>
  <inkml:trace contextRef="#ctx0" brushRef="#br0" timeOffset="91821.83">17127 4374 0,'0'0'0,"18"0"15,35 0 1,-35-17-16,17-1 16,18-17-1,-53 0 1,-18-1 0,-52 36-1,-1 0 1,-17 36-1,35 34 17,53 1-17,35 17 1,36-35 0,-1 0-1,-17 0 1,-53-18-1,0-17-15,-53 17 16,-35 0 0,-35-35-1,-1 0 1,71-18 0,18-34-1,35-1 1,0 35-1,35-17 17,0 35-17,18 0-15</inkml:trace>
  <inkml:trace contextRef="#ctx0" brushRef="#br0" timeOffset="92670.66">17762 4445 0,'0'0'16,"-35"-88"0,35 70-16,-18 18 15,1 0-15,-54 0 16,-17 18-1,17 35 17,54-18-32,-54 71 15,54-36 1,17 19 0,35-54-1,18-18 1,35-17-1,-70 0-15,52-52 16,18-19 0,-17-35-1,-36 18 1,-17 17 0,-18 54-16,0-1 15,0 53 1,0 36-1,-18 0 1,1 34 15,17-52-15,0-35-16,0 17 16,70-35-1,-17 0 1,35-35-1,-17-18 1,17-53 0,-35-35-1,-18-18 1,-17 53 0,-18 89-1,0 34 1,-35 89 15,-1 0-15,19-71-16,-19 89 15,36-36 1,0 0 0,0-52-1,18-19 1,35-17-1,-35 0-15,35-17 16,-18-1 0</inkml:trace>
  <inkml:trace contextRef="#ctx0" brushRef="#br0" timeOffset="92887.73">18045 4516 0,'-18'0'15,"36"0"-15,-54 0 0,19 0 0,-1 0 16,18-18 0,71 18 15,17 0-15,-71 0-16,107-18 15,-18 18 1,-89 0-16</inkml:trace>
  <inkml:trace contextRef="#ctx0" brushRef="#br0" timeOffset="93422.06">18697 4427 0,'-17'18'47,"-1"0"-32,18-1-15,-18 1 0,18 0 16,-35 52 0,35-35-1,0 18 1,18-35-1,52-18 1,-52 0-16,52 0 16,1-35-1,0-36 1,-36 1 0,-18-19-1,-17 72 1,0 52 15,-35 18 0,0 35-15,35-70-16,-18 17 16,18-17-16,0 17 15,18-17 1,35-1-1,0-17 1,-36 0-16,54-17 16</inkml:trace>
  <inkml:trace contextRef="#ctx0" brushRef="#br0" timeOffset="93889.7">19226 4568 0,'0'0'16,"-17"0"-16,-1-35 0,18 18 15,-18-1 1,18 0 0,0 1-16,36-19 15,17 19 1,17-19 0,1 36-1,-1 36 1,-52 34-1,-18-52-15,0 35 16,0 17 0,-18-34-1,-17-36 1,17 0 0,18-36 15,0 19-31,0-1 15,36-35-15,-1 0 32,0 0-17,1 18 1,-19 35 0,1 0-1,35 0 1,-18 0-16</inkml:trace>
  <inkml:trace contextRef="#ctx0" brushRef="#br0" timeOffset="94504.81">20091 4480 0,'0'-88'31,"0"70"-15,-18-17-1,0 35-15,-35-17 16,-17 17 0,-1 52-1,18 1 1,36 53-1,17-53 1,17 0 0,36-53-1,0 0 1,18 0 0,-1-53-1,-34-35 1,-1-53-1,-17 17 1,-1-17 15,-17 53-15,0 53 0,0 105 15,0 71-16,-17-35 1,17 18 0,0-36-1,0-35 1,0-36-16,35-17 31,0 0-15</inkml:trace>
  <inkml:trace contextRef="#ctx0" brushRef="#br0" timeOffset="95896.3">20585 4445 0,'0'0'16,"17"0"-16,-17-18 0,18-17 15,-18 17-15,0-17 16,0 18-1,-71 17 1,1 17 0,-1 54-1,36-18 1,0 17 0,35-17-1,17-53 1,36 0-1,-18 0 1,36-18 15,0-52-15,-19 17 0,-34-35-1,-18 105 16,0 1-15,-18 35 0,18-35-16,-17 35 15,17-36-15,-18 36 16,18-18 0,53-35-1,-18 0 1,54 0-1,-54-35 17,35-35-17,-17-1 1,-35 36 0,-18 52 15,0 1-16,0 0-15,-18 35 16,18-18 0,0 0-1,0-17 1,53-18 0,0 0-1,-35 0-15,35-18 16,-36-35-1,36-17 1,-17 17 15,-19 0-15,-17 35 0,0 36 15,-17 35-16,-19 35 1,1-35 0,17 70-1,18 1 1,0 35 0,0 17-1,0-35 1,0 35-1,0 1 1,0-142 0,0 71-1,0-18 1,-17-70 0,-19-1-1,-34-17 1,-1 0-1,-105-35 1,35-53 0,53 0-1,35-53 1,53-18 0,106 0-1,35-17 1,-35 70 15,35 0-31,-71 71 31,-35-1-15,-17 36 46</inkml:trace>
  <inkml:trace contextRef="#ctx0" brushRef="#br0" timeOffset="96054.17">21149 4798 0,'0'0'0,"-18"0"16,1 0 0,-1 0-1,0 17 1,1 1 31,-36 0-47</inkml:trace>
  <inkml:trace contextRef="#ctx0" brushRef="#br0" timeOffset="153447.31">4410 8908 0,'-18'0'16,"0"0"-16,18-18 31,0 0-15,18 1-1,0 17 1,52-53 0,-17 18-1,-18-18 1,-17 17-1,-18 19-15,0-1 16,-35 18 0,-53 0-1,35 18 1,-71 70 0,107-18-1,-1 19 1,36-54-1,52 18 17,18-36-17,18 36 1,-35-17 0,-1 34-1,-70-17 1,-106 18-1,-52-1 1,34-52 0,-35-18-1,54-18 1,16-52 0,72-1-1,17 1 1,53 34-1,17 19 17,-17 17-17,-35 0-15,52 0 16</inkml:trace>
  <inkml:trace contextRef="#ctx0" brushRef="#br0" timeOffset="153863.34">4727 9155 0,'0'0'0,"18"0"0,-1 0 15,1 0-15,17-18 16,54-17 0,-36-18-1,17-35 1,-70 70-16,18-17 15,-18-1 17,-18 36-17,-52 18 1,-1 53 0,53-54-16,-35 71 15,36-70-15,-1 70 16,18-17-1,53-18 1,35-36 0,0-17-1,-52 0-15,17 0 16,35-35 0,0-18-1</inkml:trace>
  <inkml:trace contextRef="#ctx0" brushRef="#br0" timeOffset="154679.07">5680 8855 0,'0'-18'15,"0"-35"1,0 124-16,-18-177 16,-52 106-1,52 0-15,-35 0 16,-18 35-1,54-17-15,-19 105 16,1-35 0,35 36-1,0-18 1,53-53 0,53-36-1,53-17 16,-1-53-31,-69 0 32,16-88-17,-69 18 1,-1-36 0,-35 36-1,0 105 1,0 0-1,-18 89 17,18 17-17,0-53-15,0 71 16,0-53-16,0 71 16,0-54-1,36-17 1,17-35-1,17-18 17,1-36-17,-18-52 1,0-35 0,-53 52-1,17 36 1,-17 70 15,0-17-31,0 52 16,0 19-1,0-36 1,18-36 0,35-17-1,-36 0 1,36-53-1,-17-17 17,-36 52-32</inkml:trace>
  <inkml:trace contextRef="#ctx0" brushRef="#br0" timeOffset="154963.76">6632 8661 0,'-17'0'15,"17"17"1,17-17 15,1 0 1,-18-17-17,-18 17 1,1 0-16,-1 0 15,0 0 17,1 17-17,-1 1 1,0-18-16</inkml:trace>
  <inkml:trace contextRef="#ctx0" brushRef="#br0" timeOffset="155229.31">5944 8855 0,'0'0'0,"0"17"0,-17-17 0,34 0 31,1 0-31,70 0 16,18-17-1,-18-1 17,-53 0-17,1 18 1,-36-35 0</inkml:trace>
  <inkml:trace contextRef="#ctx0" brushRef="#br0" timeOffset="156229.34">6914 8819 0,'0'0'0,"18"0"15,-18-17-15,-18 17 32,1 0-32,-54 35 15,18 18 1,0 35 0,18-17-1,35-54-15,0 36 16,0-35-16,35 0 15,54-18 1,-19 0 15,-17 0-15,-35-53 0,-36-18-1,-35-17 1,36 70-16,17-52 15,35 17 1,53 0 0,35 53-1,-87 0-15,52 0 16,18 70 0,-53 1-1,-53 35 1,0-36-1,-36-17 1,19-17 15,-1-36-15,0-53 15,18 35-31,0-53 16,0-34-1,71-19 1,53 36 0,-19 70-1,19 18 1,-36 53 0,-70 53-1,-18 18 1,-71-36-1,53-53 17,1-17-17,52-36 17,18-35-17</inkml:trace>
  <inkml:trace contextRef="#ctx0" brushRef="#br0" timeOffset="156479.14">8132 8872 0,'0'0'0,"-18"0"31,36 0 0,-1-17-31,18 17 0,1 0 16,-19 0-1,19-18 1,-1-35 0,-17 53-16</inkml:trace>
  <inkml:trace contextRef="#ctx0" brushRef="#br0" timeOffset="157128.96">8749 8572 0,'0'0'16,"-18"-17"-16,18-1 15,0 1 1,71-19 15,17 19-15,0 17 0,-35 35-1,-53-17-15,0 34 16,-18 19-1,-34-18 1,-54 0 0,53-35-1,35-18 1,1 0-16,17-18 16,17 0-1,54-17 1,-1 17 15,18 18-15,-17 0-1,-18 36 1,-18 17 0,-17-1-1,-36 19 1,-35-36-1,18-17-15,-53 17 16,53-35-16,-54 18 16,1-18-1,53 0 1,17 0 0,18-18-1</inkml:trace>
  <inkml:trace contextRef="#ctx0" brushRef="#br0" timeOffset="158364.41">4322 9701 0,'-18'18'0,"36"-36"0,-71 36 16,-36-18 0,72 0-16,-1 0 15,18-18 17,18 18 14,17 0-46,106 0 16,18-17 15,-106 17-31,229-36 16,-70 36 0,105-35-1,-17 0 1,106 0-1,-89 35 1,-211-18-16,335 0 16,-71 1-1,-105-1 1,53 0 0,-107 18-1,-17-17 1,-35 17-1,-88-18 1,34 18 15,-52 0-15,18-17 0,17 17-1,-17 0 1,-54 0-16,19 0 15,-1 0 1,-18 0 15,1 0 1</inkml:trace>
  <inkml:trace contextRef="#ctx0" brushRef="#br0" timeOffset="158512.22">9066 9402 0,'-17'0'63,"-1"0"-48,-17 0 1</inkml:trace>
  <inkml:trace contextRef="#ctx0" brushRef="#br0" timeOffset="160745.46">3069 10425 0,'0'-53'16,"0"35"-1,0 0 1,-17 1 0,-1 17-1,0 35 1,1 71 0,-1 106-1,0-71 1,1-88-16,-1 52 15,0 19 17,18-54-32,0-52 31,0-53-15,0-36-1,0 54-15</inkml:trace>
  <inkml:trace contextRef="#ctx0" brushRef="#br0" timeOffset="161061.76">2963 10495 0,'0'0'0,"0"-18"16,0 1-16,0-1 16,18 18-1,17 18 1,53 70-1,1 0 1,34 53 15,-52-52-15,-54-54-16,36 53 16,-35-53-1,-1-17 1,-17-53 15,18 17-31,-18-17 16,18-36-1</inkml:trace>
  <inkml:trace contextRef="#ctx0" brushRef="#br0" timeOffset="161345.47">3634 10425 0,'0'-18'0,"0"36"0,0-54 0,-18 19 16,-17 17 0,17 70 15,18 54-15,0-18-1,0 52 1,0-122-16,0 52 15,0-18 1,0-52 0,35-18 15,18-35-15</inkml:trace>
  <inkml:trace contextRef="#ctx0" brushRef="#br0" timeOffset="161828.57">4022 10583 0,'0'-17'16,"-18"17"0,-17 53-1,-1 17 1,1 36-1,18 0 1,17-89-16,0 54 16,70 0-1,-17-71 1,53 0 0,-36-36-1,36-34 1,-18-36-1,-88-18 1,-35-17 15,-35 88-15,-54 36 0,54 52-1,-19 36 1,89-54-16,-17 54 15,17 17 1,53-35 0,35-53-1,-53 0-15</inkml:trace>
  <inkml:trace contextRef="#ctx0" brushRef="#br0" timeOffset="162131.6">4780 10389 0,'0'0'15,"0"-17"-15,0-1 16,0 0-16,0 36 31,0 35-15,-18 53-1,1 35 1,-18-35 0,35-71-16,-18 71 15,18-53 1,35-53 15,18-36-15</inkml:trace>
  <inkml:trace contextRef="#ctx0" brushRef="#br0" timeOffset="162415.44">4674 10672 0,'0'0'0,"-17"0"0,34 0 31,19 0-15,16 0-1,19 0 1,-53 0-16,17 0 16,-17-18-1,-18 0 48</inkml:trace>
  <inkml:trace contextRef="#ctx0" brushRef="#br0" timeOffset="162828.16">5151 10672 0,'0'17'15,"-18"-17"1,36 0 15,-1 0-31,18-17 16,18-1 0,-17-35-1,-19 18 1,-17 17-1,-35 18 1,17 0 0,-35 18-1,1 52 1,16 1 0,1 35-1,35-18 1,0-35-1,35-53 1,36 0 0,-1 0-1,-52-18-15</inkml:trace>
  <inkml:trace contextRef="#ctx0" brushRef="#br0" timeOffset="163279.38">5944 10583 0,'0'-17'0,"0"34"0,0-52 0,0 17 15,0 1 1,-17-1 0,-1 18-16,-17 0 15,-36 35 1,1 18-1,17 36 1,35-37 0,36-16-1,52-1 1,36-35 0,0 18-1,-53-18 1,-18 17-1,-17-17 1,-54 36 15,-16-36-15,-37 17 0,1-17-1,71 0 1,-1 0-1</inkml:trace>
  <inkml:trace contextRef="#ctx0" brushRef="#br0" timeOffset="163963.5">2857 11395 0,'0'0'16,"-17"0"-16,-1 17 0,-17-17 15,53 0 32,34 0-31,72 0 0,17-17-1,177-19 1,105-16-1,0 16 1,-88 19 0,106-36-1,-123 35 1,52-17 0,-299 17-16,105 18 15,-70-18 1,-88 18-1,-71 0 17,0 0-1,-71 0-15,71 0-16</inkml:trace>
  <inkml:trace contextRef="#ctx0" brushRef="#br0" timeOffset="164561.31">3140 11536 0,'-36'0'0,"72"0"0,-89 0 16,18 0-16,-36 0 16,53 0-1,36 0 16,35 0-15,35 0 0,88-18-1,71 1 1,159-19 0,-88 19-1,-195-1-15,318 0 16,-141 1-1,53-19 1,-124 1 15,36 18-15,-177-1 0,-35 18-1,-36-18 1,-17 1 15,0-1-15</inkml:trace>
  <inkml:trace contextRef="#ctx0" brushRef="#br0" timeOffset="164711.51">6209 11307 0,'0'17'32,"0"1"-32</inkml:trace>
  <inkml:trace contextRef="#ctx0" brushRef="#br0" timeOffset="167079.24">1940 12577 0,'18'-18'31,"0"18"-15,-18-18-16,17 1 16,1-19-1,-1-17 1,-17 36 0,0-19-1,0 54 16,0 0-31,0 35 16,0-36-16,0 36 16,0 35 15,0-35-15,0 36-1,0-37 1,-35 19-1,-18-18 1,18-53 0,-36 18-1,36-18 1,-18 0 0,18 0-1,53 0 32,87-18-31,-34 0 15,35 1-15,-36 17-1,-34 0 1,-36-18 31,0 0-32,0 1 1,17 17-16</inkml:trace>
  <inkml:trace contextRef="#ctx0" brushRef="#br0" timeOffset="167507.4">2522 12735 0,'-17'0'15,"-1"0"1,0 0-1,36 0 17,0 0-17,-18-17-15,17 17 0,1 0 16,-18-18 0,0 0-1,-35 18 1,17 0-16,-17 0 15,17 18 1,18 0 0,-17-18 15</inkml:trace>
  <inkml:trace contextRef="#ctx0" brushRef="#br0" timeOffset="171229.11">5062 12382 0,'0'-17'16,"0"-1"-16,0 1 15,0-19 1,0-17 0,0-17-1,18 35-15,0-18 16,-18 17-1,0 19 1,0 52 0,0 36-1,-18 52 1,0 36 0,1-36-1,17-35 1,0-35-1,0-17 1,17-54 31,1-35-31,17 0-1</inkml:trace>
  <inkml:trace contextRef="#ctx0" brushRef="#br0" timeOffset="171761.39">5662 12171 0,'0'-18'31,"-18"18"-31,1 0 15,-1 0-15,-17 35 16,17 18 0,1 53 15,-1-35-15,18-36-16,-18 53 15,18-52-15,-17-1 16,70-18-1,17-17 1,18 0 0,18-70-1,-53-18 1,18-36 0,-71 18-1,-36 53 1,-52 36-1,-53 17 1,53 35 0,53 36-1,35-18 17,17-1-17,36-16 1,71-36-16</inkml:trace>
  <inkml:trace contextRef="#ctx0" brushRef="#br0" timeOffset="172111.06">6421 12083 0,'0'0'15,"-18"0"1,0 0-16,1 0 16,-36 88-1,17 18 17,1-18-17,35-71-15,0 89 16,0-53-1,0-17 1,53-19 0,-18-17-16,36 0 15,17-35 1,-53 17-16,-17-35 16</inkml:trace>
  <inkml:trace contextRef="#ctx0" brushRef="#br0" timeOffset="172261.67">6720 12312 0,'0'-35'16,"-17"-1"-16,-36-52 15,-35 18 1,-1 70 0,336 229-16,-511-458 15,158 264 1,53 18 0,53 35-1,-18-53 1,54-35-1</inkml:trace>
  <inkml:trace contextRef="#ctx0" brushRef="#br0" timeOffset="172643.6">7391 11871 0,'0'0'16,"-18"-18"-16,18 1 0,0-1 15,-35 18 17,17 71-17,18 70 1,0-88-16,-18 70 15,18 36 1,0-53 0,0-71-1,0 0 1,0-52 15,0-36-15,0 35-16</inkml:trace>
  <inkml:trace contextRef="#ctx0" brushRef="#br0" timeOffset="173011.54">7214 11994 0,'0'0'0,"-17"-17"15,-36-36 1,35 0-1,18 0 1,88 0 0,36 0-1,35 18 1,-36 35 0,18 53-1,-123-36-15,-1 36 16,-17-35-16,-17 106 15,-89-19 1,-35 1 0,35-71 15,18 1-15,70-36-1,0 0-15,1-18 16</inkml:trace>
  <inkml:trace contextRef="#ctx0" brushRef="#br0" timeOffset="173544.49">6791 12312 0,'0'0'0,"0"35"15,0-17-15,0-1 16,0 36 0,-71 0-1,-34 0 17,-1-17-17,53-36 1,35 0-16,-35 0 15,18 0 1,35-18-16</inkml:trace>
  <inkml:trace contextRef="#ctx0" brushRef="#br0" timeOffset="174410.68">8043 12418 0,'18'0'0,"-36"0"0,54-18 16,69-17-1,-87 17 1,0 1 0,-18-36-1,0 35-15,-36-17 16,-52-1-1,18 36 1,-54 18 0,1 70-1,52-17 1,54-54-16,17 72 16,0-36-1,35-36 1,18-17-1,35-17 1,18-36 0,-18-36 15,-53 1-15,-35 35-1,0 18 1,0 70 15,0-17-31,0 53 16,36 17-1,-1-35 1,18 0 0,35-53-1,-18 0 1,107-53-1,-107 17 1</inkml:trace>
  <inkml:trace contextRef="#ctx0" brushRef="#br0" timeOffset="175227.97">8961 12224 0,'0'0'0,"0"-18"0,0-35 15,0 0 1,-71 18-1,0 17 1,-17 54 0,18 34-1,-19 71 1,72-88 0,17 18-1,35-54 1,71-17-1,17-35 1,-52 0 0,0-53-1,-36 17 17,-35 18-17,0 36 1,0 34 15,0 36-15,0 18-1,0 52 1,0 18 0,0-17-1,35 105 1,-35-35-1,0-141-15,0 176 16,0 18 0,0-106-1,0 18 17,-18-88-17,-17-54 1,-18-34-1,-17-54 1,-71-70 0,17-53-1,71 53 1,36-106 0,17 106-1,35-53 1,18 35-1,0 88 1,-36 36-16,36-18 16,0 36-1,-35-1 1,70 0 0,-70 1-16</inkml:trace>
  <inkml:trace contextRef="#ctx0" brushRef="#br0" timeOffset="175960.63">9278 12365 0,'0'0'0,"0"-35"32,18 17-32,-1-35 15,1 0 1,0 0-1,-18 36 1,-18 17 15,0 0-31,-35 52 32,0 19-17,53-18 1,0-35-16,0 34 15,18-16 1,53-1 0,-36-35-1,53 0 1,-17-53 0,17-35-1,-18-18 1,-34 18-1,-1 17 1,-35 36 0,-35 35-1,17 0 1,-17 53 0,35 0-1,0 0 1,35 17-1,0 1 1,1-36 0,-19 0-1,-17-17 1,0 0 0,-17-18-1,-1 0 1,0 0 15,-35 0-15,1 17-1,34-17 1</inkml:trace>
  <inkml:trace contextRef="#ctx0" brushRef="#br0" timeOffset="214239.62">2117 13935 0,'-18'0'15,"0"0"79,1 0-94,-1 0 16,18-18-1,0 0 1,0 1 0,0-1-16,0-17 15,35-18 1,1 35 0,-19 1-16,19 17 15,16 0 1,-16 35-1,-19 36 17,1 34-17,-18-16 1,0-54-16,-35 35 16,-36 54-1,1-54 1,17 19-1,0-54 1,-18-17 0,36-18-1,17-53 1,1-36 0,17 19-1,0 17 1,17 18 15,54 35-15,-36 17-1,36 36 1,-18 35 0,-36-52-1,36 52 1,-35-53-1,-1-35 1,1 0 0,-18-17 15,0-1-31,0-17 16,18-1-16,-1 19 15</inkml:trace>
  <inkml:trace contextRef="#ctx0" brushRef="#br0" timeOffset="214621.66">2646 14217 0,'0'0'16,"0"-18"31,17 1-32,-17-1-15,18 18 16,-18-18 0,0 36 30,-18-18-30,18 18 0,-17-18 31</inkml:trace>
  <inkml:trace contextRef="#ctx0" brushRef="#br0" timeOffset="-209492.07">4251 13723 0,'0'0'0,"0"-18"0,0 1 15,0-1-15,0 0 16,0 1 15,0 34-15,0 54 0,0-36-16,0 71 15,0 35 1,0-35-1,0-18 1,0-70-16,0 17 16,18 0-1,-1-70 17,1 0-17,-18 0 1</inkml:trace>
  <inkml:trace contextRef="#ctx0" brushRef="#br0" timeOffset="-209107.72">4233 13847 0,'0'0'0,"0"-18"0,0 0 0,-17 1 15,17-36 1,35-18-1,88 18 1,-34 18 0,52 17-1,-71 18 1,-52 71 0,-18-54-16,-88 72 15,-53 34 1,52-52-1,1-18 17,71-36-17,-1 1 1,71-18 15,0-35-15,17-1-1</inkml:trace>
  <inkml:trace contextRef="#ctx0" brushRef="#br0" timeOffset="-208740.78">4939 13723 0,'0'-18'0,"-18"18"47,18 18-31,0 0-16,0 35 16,0 52-1,0 1 1,0-70-16,0 87 15,0-52 1,0 17 0,0-53-1,0-53 32,0-17-47,0 17 0,0-34 16</inkml:trace>
  <inkml:trace contextRef="#ctx0" brushRef="#br0" timeOffset="-208375.16">4868 13917 0,'-17'-18'0,"34"36"0,-34-71 16,-1 0-1,18 0 1,88 0-1,0 0 1,36 53 0,-36 0-1,-53 89 1,-35-19 0,-88 36-1,0-35 1,-18-18-1,53-36 17,71-34-1,0 17-15,-1-18-16,18-17 15,-17 17-15</inkml:trace>
  <inkml:trace contextRef="#ctx0" brushRef="#br0" timeOffset="-208041.25">5609 13564 0,'0'0'0,"0"18"46,-17 0-30,17-1-16,-18 36 0,0 35 31,18 36-15,-17-36 0,-1-53-16,18 71 15,0-53 1,0-18-1,18-35 1,35 0 0,-18-35-1,0 17 1</inkml:trace>
  <inkml:trace contextRef="#ctx0" brushRef="#br0" timeOffset="-207791.72">5397 13970 0,'0'0'16,"-17"0"-16,34 0 31,54 0-15,0 0-1,-54-18-15,71-17 16,-17 17 0,17-34-1</inkml:trace>
  <inkml:trace contextRef="#ctx0" brushRef="#br0" timeOffset="-207392.28">7073 13229 0,'0'0'16,"-17"0"-16,-1 0 15,0 0-15,-17 0 16,-53 71 0,70-36-16,-52 88 15,-36 124 1,0-53 0,-18 36-1,54-72 1,35-122-1,-18 87-15,35 1 16,0-89 15,36-88 1,-18 18-32,18 17 0</inkml:trace>
  <inkml:trace contextRef="#ctx0" brushRef="#br0" timeOffset="-206392.72">7355 13688 0,'0'0'16,"0"-18"-16,0 0 0,0-34 16,0 69 15,0 18-15,-53 89-1,18-1 1,-53 19-1,17-37 1,54-87 0,-18 35-1,-1-53 1,19 0 0,17-53-1,0-35 1,0 0-1,70-1 1,-52 72 0,35 17-1,-36 35 1,19 53 0,-1 0-1,18-17 1,17-18-1,-17-53 17,53-18-17,0-52 1,-53-1 0,-35-105-1,-36 52 1,-88-34-1,36 69 1,-54 54 0,36 53-1,-18 70 1,88 18 0,18 35-1,53-18 1,0-52-1,35-36 1,-52-35 0,52 18-1,35-18 1,1-53 0,-36 18-1</inkml:trace>
  <inkml:trace contextRef="#ctx0" brushRef="#br0" timeOffset="-205941.88">7973 13864 0,'17'-17'0,"-34"34"0,87-123 16,-70 53 0,0 36-1,-53 70 17,53-36-32,-35 72 15,17 16 1,18 1-1,18-53 1,70-18 15,-17-35-15,-36 0-16,71-35 16,-35-35-1,-71-1 1,0-52-1,-18 34 1,-53 19 0,1 70-1,-18 70 1,17 1 0,36 35-1,35-36 1,35-34-1,71-36 17,-71 0-32,-17 0 0</inkml:trace>
  <inkml:trace contextRef="#ctx0" brushRef="#br0" timeOffset="-204493.3">8749 13758 0,'18'-17'0,"-36"34"0,36-52 16,-18 0-16,0-1 15,-36 19 1,1 17 0,0 88-1,-1 0 1,1 36-1,35-18 1,18-54 15,70-16-15,35-36 0,1-36-1,-36 1 1,-17-53-1,-36-18 1,-17 36 0,-18 17-1,-36 88 17,19 18-17,-1 53 1,18-18-1,35-53 1,53-17 15,-70-18-31,70 0 16,1-35 0,-37-18-1,1-53 1,-35 18-1,-18 70-15,0-53 16,0 89 15,0 70-15,-18-17 0,18-54-16,0 54 15,36-18 1,52-35-1,-35-18 1,35 0 15,0-71-15,-53-17 0,-35-36-1,0 71 1,0 71 15,0 53-15,0 17-1,0-18 1,0-52-16,0 53 16,18-54-1,-18-34 32,0-1-47,0 0 16,0-70-1,35 0 1,18-18 0,0 35-1,35 54 1,-17 34-1,-1 72 1,-52-19 0,0 18-1,-18-35 1,0-35 0,0 0-1,0-36 16,0-35-15,0-17 15,88-36-15,0 35 0,-53 53-16,71-17 15,-35 35 1,-54 88-1,-17-17 1,0 17 0,-70 0-1,70-70-15,-18 17 16</inkml:trace>
  <inkml:trace contextRef="#ctx0" brushRef="#br0" timeOffset="-203409.06">10830 13899 0,'18'-17'16,"0"17"-1,17-35 1,53-18 0,-70 35-16,52-35 15,-35-18 1,-35 19-1,-35 34 1,-35 18 0,-19 35-1,19 71 1,70-35 0,0 17-1,53-35 1,70-18-1,36-35 1,-35 0 15,-19-53-15,-69 0 0,-19-53-1,-17 36 1,0-1-1,0 89 17,-17 52-17,17 1 1,0 17 0,0-70-16,0 17 15,0 18 1,0-35-1,-36-18 17,36-53-1,-17-35-15,17-1-1,17 54-15,72-88 16,-1 52-1,35 36 1,1 52 0,-71 54-1,-36 70 1,-17-106-16,0 54 16,-17-19-1,-1-35 1,18-17-1,0-36 32,18-17-31,35 0-16</inkml:trace>
  <inkml:trace contextRef="#ctx0" brushRef="#br0" timeOffset="-203043.35">12347 13264 0,'0'0'0,"0"-17"16,0-18-16,0-1 16,-17 72 30,17-19-46,-18 1 0,-17 105 16,-1 36 15,36-36-15,0 19 0,0-125-16,0 54 15,0-18 1,18-36-1,35-17 1,-35-17 0,34-19-1,-16 1-15</inkml:trace>
  <inkml:trace contextRef="#ctx0" brushRef="#br0" timeOffset="-202709.2">12065 13511 0,'-18'0'0,"36"0"0,-36-17 16,36 17-1,70-18 1,71-35-1,0 36 1,-71-1 0,-53 18-1,-52 0 32,-1 0-31,0 0-16,1 0 0,-36 18 15,35-18 1</inkml:trace>
  <inkml:trace contextRef="#ctx0" brushRef="#br0" timeOffset="-197243.66">14058 11959 0,'0'0'0,"0"-17"16,-17 17 0,-1-18-1,18 0-15,-18 18 16,1-35-1,-1 35 17,18 18-1,-18 52-15,18 89-1,-17-36 1,-1 1-1,18-18 1,0-71 0,0-17-16,0-36 62,0 0-62,18-35 16</inkml:trace>
  <inkml:trace contextRef="#ctx0" brushRef="#br0" timeOffset="-196976.39">14305 12118 0,'0'18'31,"0"-1"-16,-18 1-15,1 35 16,-54 53 0,18-36-1,-17 18 1,35-52 0,35-19-16,0 1 31,17-18-16</inkml:trace>
  <inkml:trace contextRef="#ctx0" brushRef="#br0" timeOffset="-196660.81">14305 12188 0,'18'-17'16,"-36"34"-16,36-52 0,-1 35 15,1 0 1,0 0 0,-1 0-16,36 53 15,-17 35 1,-1-35 0,-18 18-1,1-18 1,-18-18-1,18-35 1,-1 0 0,-17-35 15,18-18-31</inkml:trace>
  <inkml:trace contextRef="#ctx0" brushRef="#br0" timeOffset="-196393.5">14658 11906 0,'0'0'16,"0"-17"-16,0-1 0,-18 36 47,18 17-47,0 53 15,0-53-15,0 71 16,0 35-1,-17-53 1,17-35 0,0-35 15</inkml:trace>
  <inkml:trace contextRef="#ctx0" brushRef="#br0" timeOffset="-195943.6">14781 12312 0,'18'0'46,"0"0"-46,-1 0 0,19 0 16,-19-18-16,54-17 31,-1-36-15,-52 19 0,-18 16-1,-53 36 1,-18 18-1,-17 70 1,71-17 0,17-1-1,0 1 1,53-54 0,-1 1-1,37-18 1,52 0-1,-18-35 1,-35 17 0</inkml:trace>
  <inkml:trace contextRef="#ctx0" brushRef="#br0" timeOffset="-195374.56">15699 12118 0,'0'-18'0,"0"36"0,0-53 16,-18-18-1,-35 35 1,-35 18 0,70 0-16,-52 18 15,-19 70 1,19 18 0,52-36-1,18 1 1,36-18-1,-19-53-15,54 0 16,-1 0 15,18-18-15,1-52 0,-36-19-1,-18-52 1,-35-17-1,0 52 1,0 70 0,0 54 15,0 0-31,0 52 16,0 71-1,0-35 1,0 0-1,0-18 1,35-70 15,-35-1-31,53-17 16,18 0 0,-1-17-1,18-54 1</inkml:trace>
  <inkml:trace contextRef="#ctx0" brushRef="#br0" timeOffset="-194860.47">16122 12083 0,'0'0'0,"0"-18"16,0 0-16,0 1 0,0-1 15,-18 53 17,1-35-32,17 71 15,0-1 1,0 19-1,0-19 1,-18-35 0,0-35 31,18-17-32,0-1 1,0-70-1,0 70-15,0-52 16,71-18 0,17 35-1,53 35 1,0 18 0,-35 88-1,-88 0 1,-18 1-1,-53-19 1,18-35 0,35 1 15,17-54 0,19-17-15,-1 0-16</inkml:trace>
  <inkml:trace contextRef="#ctx0" brushRef="#br0" timeOffset="-194477.3">16810 12153 0,'17'-17'46,"1"17"-46,0-18 0,17-17 16,-17 35-16,17-53 16,-17 0 15,-18 35-15,-53 18 15,35 18-31,-35 70 15,18-17 1,17 34 0,18-34-1,0-53 1,88-1 0,-52-17-1,52-17 1,0-36-1</inkml:trace>
  <inkml:trace contextRef="#ctx0" brushRef="#br0" timeOffset="-194044">17498 11977 0,'17'-35'15,"-34"70"-15,34-88 16,-34 53-1,-71 0 1,-1 53 0,72-18-1,-1-17-15,18 17 16,0 0 0,53 1-1,0-19 1,35 1-1,-17 17 1,-54-17 0,-17 17 15,-35 0-15,-88-17-1,34-18 1,-34 0-1,88 0 1,70-18 15,35-17-15</inkml:trace>
  <inkml:trace contextRef="#ctx0" brushRef="#br0" timeOffset="-193377.63">18274 11906 0,'0'-17'0,"0"34"0,0-52 0,-18 35 15,-35-35 1,0 35 0,-17 0-1,-1 35 1,1 36 0,52 17-1,18 18 1,0-54-1,71 1 1,-18-53 0,17 0-1,18-53 17,-35-35-17,0-35 1,-53-36-1,0 53 1,0 36 0,0 52-1,0 53 17,0-17-32,-17 70 15,-1 0 1,18 53-1,0-17 1,18-54 0,52-17 15,-17-53-15,18 0-1,-1-17-15</inkml:trace>
  <inkml:trace contextRef="#ctx0" brushRef="#br0" timeOffset="-192077.72">19068 12012 0,'0'0'0,"0"-18"0,0-34 16,0-1-1,-71 17 1,1 19-1,52 17-15,-35 0 16,-35 70 15,35 18-15,35 18 0,18-35-1,35-1 1,54-52-1,-36-18 1,17-53 0,-17 0-1,-18-70 1,1 35 0,-19 35-1,-17 35 1,0 89 15,0-54-15,0 36-16,0 35 15,18 0 17,35-35-17,35-35 1,-17-18-1,-19-18 1,1-52 0,-35-54-1,17 36 1,1 18 0,-19 52-1,-17 36 1,-17 52-1,-19 36 1,19-18 0,17-35 15,17-18-15,54-17-1,-18-18 1,35-88-1,-17 17 1,-1-52 0,-52 52-1,-18 36 1,17 17 0,-34 71 15,-19 0-16,-16 53 1,16-18 0,19 71-1,17 35 17,17-53-17,19 53 1,-1-53-1,-35 36 1,0-142-16,0 71 16,-18-36-1,18-52-15,-70 35 16,-1-36 0,-17-17-1,0 0 1,17-17-1,18-36 1,0 18 0,36 17 15,17-17-15,0-1 15,35 19-16,-17 17-15,17-35 16</inkml:trace>
  <inkml:trace contextRef="#ctx0" brushRef="#br0" timeOffset="-74325.99">2187 15575 0,'0'0'0,"-17"0"47,-1 0-32,0 0 1,1 0 0,-1 0-1,0 0 1,1 0-1,-1 0 1,18-18 0,0-17-1,35-18 1,18 0 0,35 36-1,18 17 1,-88 35-1,-18 71 1,-71-36 0,-34 1 15,34 0-15,53-54-1,18-34 16,0-1-31,71-17 16,-1 17 0,-17 18-1,-17 0-15,52 35 16,-53 1 0,-35 52-1,-17-35 1,-54 17-1,-35-17 1,71-53 0,-36 18-1,1-36 1,34-17 0,19-18-1,17 0 1,0 35-1,0-17 1</inkml:trace>
  <inkml:trace contextRef="#ctx0" brushRef="#br0" timeOffset="-74176.26">2999 15628 0,'17'-18'0</inkml:trace>
  <inkml:trace contextRef="#ctx0" brushRef="#br0" timeOffset="-74101.26">2963 15646 0,'0'0'15</inkml:trace>
  <inkml:trace contextRef="#ctx0" brushRef="#br0" timeOffset="-73609.52">4216 15240 0,'0'-35'16,"0"70"-16,0-88 0,0 35 0,0-34 16,0 16-1,0 19 1,0 34 0,0 71-1,0 71 1,0 18-1,0-19 1,0-87 15,0-1-15,0-87 31,0-18-47,0-1 0</inkml:trace>
  <inkml:trace contextRef="#ctx0" brushRef="#br0" timeOffset="-73242.84">4075 15275 0,'-18'-35'0,"36"70"0,-54-123 16,36 0-1,18 35 1,88 0-1,0 35 1,105 54 15,-123 34-15,-70 36 0,-124 70-1,-52-52 1,69-54-1,36-34 1,18-19 0,70-34 15,36-19-15,-18 1-1,-18 18-15</inkml:trace>
  <inkml:trace contextRef="#ctx0" brushRef="#br0" timeOffset="-72776.83">4745 15610 0,'0'0'0,"-35"18"15,17-18 1,18-18-1,0-17 1,53-18 0,35 0-1,-17 36 1,34 17 0,-69 35-1,-19 71 1,-17-36-1,-53 19 1,53-54-16,-35 0 31,35-53 1,0-52-17,0-1 1,35-35-1,-35 89-15,36-54 16,-1 36 0,18 35-1,0 0 1,0 0 0</inkml:trace>
  <inkml:trace contextRef="#ctx0" brushRef="#br0" timeOffset="-72341.56">5697 15399 0,'18'0'16,"-36"0"-1,1 0 1,-19 0 0,19 0-16,-71 88 15,52-35 1,1 35-1,35-35 1,71-18 0,70-17-1,0-36 1,-18-35 0,-70 0-1,-53-35 1,-70 0-1,-36 17 1,71 54 0,-54 17-1,1 35 1,35 18 0,18 35-1,35-17 1,53-36-1,88-35 1</inkml:trace>
  <inkml:trace contextRef="#ctx0" brushRef="#br0" timeOffset="-71509.16">6438 15469 0,'35'-17'0,"-70"34"0,88-140 16,-53 88-1,-53 35 1,0 17 0,-35 54 15,70-54-31,-17 36 16,0 53-1,35-53 1,18-35-1,52-18 1,1-18 0,17-35-1,-53-35 1,0 35 0,-35 35-1,0 1 1,0 52 15,-17 71-15,17 35 15,0 53-15,35 0-1,53 88 1,-17-35-1,52 88 1,-87-246-16,34 140 16,-17 53-1,-53-123 1,-88-36 0,0-87-1,-54-36 1,1-124-1,-35-88 1,35-17 15,-18-141-15,106 87 0,71-69-1,-1 281-15,54-141 16,35 18-1,-36 89 1,-17 34 0,-35 71-1,0 0 1,-1 0 0,1 0-1</inkml:trace>
  <inkml:trace contextRef="#ctx0" brushRef="#br0" timeOffset="-70826.03">6967 15575 0,'0'-18'0,"-35"18"0,35-17 15,0-18 1,106-18 0,-106 0-1,35 35 1,18 18-1,-18 35 1,1 71 0,-36-18-1,0 36 1,-18-106-16,0 34 16,1-16-1,-1-36 1,18-53-1,0-35 1,18-1 15,17 72-31,18-89 16,-18 71 0,18 17-1,-18 18 1,1 35-1,-1 1 1,-17-19-16</inkml:trace>
  <inkml:trace contextRef="#ctx0" brushRef="#br0" timeOffset="-69509.53">8008 15557 0,'18'-17'0,"-36"34"0,36-52 0,-1 18 0,1-54 16,-18 0 0,-35 1 15,-18 52-15,-71 36-1,54 17 1,52-17-16,-70 105 15,53-35 1,17 36 0,36-53-1,70-54 1,18-17 0,-36-17-1,36-72 1,-53 19-1,-35-36 1,-1 35 15,-17 54-15,0 34 0,0 72-1,0-1 1,0-35-1,53 0 1,-35-53-16,35 0 16,35 0-1,0-71 1,-70 18 0,17-70-1,-35 52 1,0 36-1,0 88 1,0 0 15,0 52-15,0-34 0,0 0-1,0-36 1,18-35-1,-1 0 1,1-35 0,0-54-1,-1 1 1,71-53 0,-35 88-1,36 36 1,-37 52-1,19 53 1,-53 18 15,17-36-15,-17-17 0,-1-53-1,1 0 1,17-35-1,18-18 1,35-106 0,-35 71-1,18 18 1,-18 34 0,0 54-1,-36 0-15,1 52 16,-1-52-16,1 70 15,17 18 1,-17-53 15,35 0-15,0-36 0,17-17-1,71-35 1,-52-36-1,34-52 1,-35 0 0,-52-19-1,-72 107 1,-17 35 0,18 0-16</inkml:trace>
  <inkml:trace contextRef="#ctx0" brushRef="#br0" timeOffset="-69476.27">9931 15363 0</inkml:trace>
  <inkml:trace contextRef="#ctx0" brushRef="#br0" timeOffset="-69243.41">10001 15469 0,'18'36'16,"17"-19"-1,-158-176-15,317 353 16,-177-176-16,19 17 16,-213-176-16,354 300 15,-177-124 1,-18-35-16,0 18 15,-70-18 1,-18 18 0,89-36 15,-36 0-15,53 1-16,0-1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18T02:13:42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11659 3104 0,'0'-17'0,"0"34"0,0-52 32,0 18-17,-17 17-15,-19 0 16,-17 0 15,36 0-31,-1 17 16,1-17-16,-36 53 15,0 18 1,35-1 0,-17 36-1,35-35 1,0 17-1,0-71-15,17 19 16,19-19 0,34-17-1,-17 0 1,0-53 0,0-17 15,0-36-16,-53 18 1,0 0 0,-18 17-1,-17 53 1,-36 1 0,54 17-16,-18 0 15,17 0-15,-53 35 16,18 53-1,36-17 1,-1 35 0,18-53-1,0-36-15,35 36 16,1-35 0,17-18 15,0 0-16,-18-36 1,18-34 0,-36 17-1,-17 18-15,0-53 16,0 35 0,-17 0-1,-19 35 1,-16 18-1,-19 0 1,36 35 0,-1 54-1,1 34 1,18-52 0,17 17-1,0-71 1,0 1-1,17 17 1,36-35 0,18 0-1,-1 0 1,-17-53 0,53-35-1,-71 35 1,-17-35-1,-36 18 1,-52-1 0,17 36-1,0 35 1,35 0-16,-52 35 16,17 36-1,-18 17 16,36-18-15,35-52 0,35-18-16</inkml:trace>
  <inkml:trace contextRef="#ctx0" brushRef="#br0" timeOffset="1899.75">16281 2787 0,'0'0'16,"-53"-35"15,35 35-31,-35 0 15,0 0 1,-17 0 0,17 35-1,35-17-15,-35 34 16,53-16-16,-17 17 16,-19 35-1,36-35 16,18 0-15,35-36 0,35-17-1,-70 0-15,70 0 16,-18-35 0,-34-35-1,-1 17 1,-35-53-1,0 53 1,0 18-16,-35-18 16,-1 17-1,-34 36 17,-1 0-32,18 36 15,-35 52 16,53 0-15,17 0 0,18-35-1,0 18 1,36-54 0,34 1-1,-52-18-15,52 0 16,19-35-1,-1-18 1,-35 0 0,-36-18-1,-17 1 1,0 52-16,-35-52 16,-36 52 15,-17 18-16,18 0 1,-36 35 0,35 36-1,36-1 1,35 19 0,0-37-1,18 1 1,35-17-1,0-19 1,-36-17-16,54 0 16,17 0-1,-35-17 1,0-36 0,-36-18-1,-17 1 1,0-36 15,-17 53-15,-54 0-1,18 53 1,-35 0 0,35 35-1,18-17-15,-36 52 16,54-17-1,-19 0 1,19-35 0,17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36:04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688 0,'17'0'16,"1"0"31,0 0-32,-1 0-15,36-18 16,35-35 0,1 0-1,-36 18 1,-53-18-1,-18 53 17,-53-17-17,36 17-15,-53 0 16,-36 53 0,19 17-1,69-17 1,36 18-1,18-19 1,53 19 0,123 17-1,-71-35 1,18 18 0,-70-1-1,-54 36 1,-70-35-1,-105 17 17,-54-35-17,71-53 1,17 0 0,54-36-1,-1-52 1,71 71-16,-17-54 15,17 36 1,35 35 15,18-18-15,-18 18 0</inkml:trace>
  <inkml:trace contextRef="#ctx0" brushRef="#br0" timeOffset="432.58">4992 1182 0,'0'0'0,"17"17"16,1-17-16,35 0 15,-18-17 1,18-54-1,0 18 1,-18-17 0,-17 52-16,-18-35 15,-18 36 1,-70 17 0,35 35-1,18-18 1,0 36-16,-36 53 31,71-88-31,-17 52 16,17 1-1,17-18 1,54-18 0,-18-35-1,52 0 1,-87 0-16,70 0 15,-17-35 1</inkml:trace>
  <inkml:trace contextRef="#ctx0" brushRef="#br0" timeOffset="1249.05">5768 864 0,'0'-17'0,"0"34"16,0-52-16,-35 0 0,-36 35 15,-17 35 1,17 36 15,54-36-31,-19 35 16,-17 89 0,53-71-1,36 1 1,34-72-1,54 1 1,-36-18 0,-53 0-16,89-71 15,-36 1 1,18-89 0,-53 0-1,-53-17 1,0 70-1,0 53 17,-18 71-1,0 70-15,1 35-1,17 54 1,0-142-16,0 53 15,0-52-15,17 87 16,19-70 0,34-18-1,-34-35 1,34-17 0,-52-1-16,17-35 15,18-53 1,-18 18-1,-35 0 17,0 105-1,0 54-15,0-36-16,0 36 15,0-1 1,18-17-1,52-35 1,-17-18 0,18 0-1,-54-18-15,19-35 16,-1 0 0</inkml:trace>
  <inkml:trace contextRef="#ctx0" brushRef="#br0" timeOffset="1598.4">6756 653 0,'-18'17'0,"36"-34"0,-54 52 0,19-17 16,17-1-16,-18 1 15,18-1 1,35-17 0,18-17-1,-35-1 1,-18-17 0,0 17-16,-18 18 15,-35 0 1,0 0-1,36 36 17,-18-19-17,35 1-15</inkml:trace>
  <inkml:trace contextRef="#ctx0" brushRef="#br0" timeOffset="1849.68">5997 1041 0,'18'0'31,"-1"0"-31,1 0 0,53 0 15,-18 0 17,-36 0-32,1 0 15,35-18 1</inkml:trace>
  <inkml:trace contextRef="#ctx0" brushRef="#br0" timeOffset="2832.2">7108 970 0,'-17'0'0,"34"0"0,-34-18 0,-1 18 16,1 0 0,-1 0-1,0 0 1,1 36 0,-1-19-16,-35 72 15,53-19 1,-18 1-1,18-18 1,36-18 0,-19-17-16,19-18 15,-19 0-15,54 0 16,-54 0 0,1-53-1,-18 0 1,-18-35 15,1 17-15,17 53-16,0-35 15,53-17 1,35 17 0,35 53-1,-17 0 1,-88 0-16,70 53 15,-35 35 1,-53 0 0,-18 0-1,-35-35 1,36-17 0,-1-36-1,1 0 1,17-18-1,0-53 17,0-17-17,70-35 1,18 17 0,-35 71-16,124-36 15,-54 71 1,-17 35-1,-88 1-15,-1 34 16,1 54 0,-36-36-1,1-53-15,-19 36 16,1-36 0,17-17-1,36-36 48,17-35-63</inkml:trace>
  <inkml:trace contextRef="#ctx0" brushRef="#br0" timeOffset="3116.75">8484 1005 0,'18'0'47,"0"0"-47,-1 0 16,36 0-16,18 0 15,-18 0 17,-18 0-17,-17-35 1,-1 17 0,-17 1-16</inkml:trace>
  <inkml:trace contextRef="#ctx0" brushRef="#br0" timeOffset="3833.3">9419 582 0,'0'18'47,"-17"-1"-47,-1 36 16,18-35-16,-18 88 15,-35 17 1,0-35 0,-17-17-1,35-53 1,17-18-1,18-36 1,53-17 0,0 36-1,35 17 1,-17 0 0,-54 0-16,71 0 15,-35 0 1,18-53 15,-36 0-15,-17-35-1,-18 17 1,0 36 0,-18 35-1,-35 88 1,36 0-1,-1 53 1,18-35 0,0-18-1,0-35 1,0-35 0,0 0-1,-18-18 48,1 0-48</inkml:trace>
  <inkml:trace contextRef="#ctx0" brushRef="#br0" timeOffset="4847.85">4410 1817 0,'0'0'0,"-194"35"31,176-35-15,0 18-16,-17-18 15,53 0 32,17 0-31,-17 0-16,52 0 15,36-18 1,35 0 0,106 1-1,-18-1 1,107 1 0,-19-1-1,-193 0-15,228 1 16,195-19 15,-124 19-15,160-1-1,-160-17 1,-282 35-16,371-18 16,-160 0-1,19 1 1,-142-1-1,0 18 1,-105-17 0,-107-1-16,72 18 15,-72 0-15,1 0 16,-36 0 46,1 0-46,-1 0 0</inkml:trace>
  <inkml:trace contextRef="#ctx0" brushRef="#br0" timeOffset="4914.91">10213 1552 0,'-18'0'0</inkml:trace>
  <inkml:trace contextRef="#ctx0" brushRef="#br0" timeOffset="5053.87">9825 1693 0,'-18'18'0,"1"-18"16</inkml:trace>
  <inkml:trace contextRef="#ctx0" brushRef="#br0" timeOffset="9097">2840 3122 0,'0'0'0,"0"-18"0,17 18 0,1-88 31,-18 71-31,35-36 16,-105 0-1,35 53 1,-1 35-16,72-17 16,-107 70-1,0 106 1,1-18 0,52-35-1,18-17 1,0-89-1,0-52 32,36-54-47</inkml:trace>
  <inkml:trace contextRef="#ctx0" brushRef="#br0" timeOffset="9448.84">2646 3122 0,'0'0'16,"0"-18"-16,53-70 16,-53 35-1,35 0 1,-17 36-16,87-1 16,37 18-1,-54 71 1,0 70-1,-70 18 17,-18-107-32,-18 90 15,-53-1 1,54-88 0,-1-18-1,1-35 1,-1-35 15,18 17-31,0 0 0</inkml:trace>
  <inkml:trace contextRef="#ctx0" brushRef="#br0" timeOffset="9664.31">2593 3440 0,'-18'0'0,"36"0"0,-18 0 31,70 0-31,36 0 31,53-36-15,-71 19 0,-70 17-16,17 0 15,0 0 1,-17 0-16</inkml:trace>
  <inkml:trace contextRef="#ctx0" brushRef="#br0" timeOffset="10166.01">3810 3334 0,'35'0'15,"-17"0"-15,-71 0 0,124-18 0,-36 0 0,0-17 16,-17-18-1,-18 36 17,-53-19-17,-18 36 1,-52 36 0,52-1-1,36 18 1,35-18-1,106 0 1,35 1 0,-18 17-1,-70-1 1,-53 19 0,-35-36-1,-124 36 1,53-71-1,-17 0 17,52 0-17,18-35 1,18-1 0,35 1-1,35 0 1,36 17-1</inkml:trace>
  <inkml:trace contextRef="#ctx0" brushRef="#br0" timeOffset="10982.82">4586 3246 0,'0'0'0,"18"-18"15,-18 0-15,0 1 16,-106 17 0,71 0-1,-54 17 1,-16 36 0,69-18-1,36 1 1,18-1-1,105 18 1,-105-35-16,70 34 16,0 1-1,-88-17 1,-35-1 0,-53 0-1,-53-35 1,35 0-1,53-53 17,35 0-17,18 18 1,0 53 15,18-1-31,17 19 16,36 17-1,0-18 1,34-17 0,1-18-1,71-18 1,-19-35 0,1-35-1,-88 17 1,-36-17-1,-35 70 1,-53 89 31,35-53-47,1 52 16,17 18-1,0-52 1,0-1-1,53-35 1,17 0 0,-35-53-1,1-18 1</inkml:trace>
  <inkml:trace contextRef="#ctx0" brushRef="#br0" timeOffset="11333.34">5203 2981 0,'0'0'0,"-52"18"31,52-1-31,-18 1 16,18 17-1,0 0 1,0-17-16,18 0 15,34-18 1,-16-36 0,-1 1-1,-35-18 1,0 0 0,-18 53-1,-35 0 1,36 0-1,-18 36 1,17-19 0</inkml:trace>
  <inkml:trace contextRef="#ctx0" brushRef="#br0" timeOffset="12382.52">5803 3545 0,'18'-17'15,"-36"34"-15,36-52 0,17 0 16,0-36-1,-35 18 1,0-17 0,-53 70-1,36 0-15,-71 0 16,-53 53 0,17 17-1,71 1 1,35-1-1,36-34 1,53-36 15,52 0-15,18-36 0,-53-17-1,1 1 1,-54 16-1,-17 1 1,-1 17 0,-17 36 15,0 35-15,0 35-1,0-53-15,0 71 16,0 53-1,18 35 17,17 35-17,-17-70 1,17 53 0,-17-36-1,-18 18 1,0-141-16,-53 88 15,-35-53 1,-54-52 0,-34-36-1,0-71 1,123 36-16,-124-106 16,124 88-16,-70-124 15,17-34 1,106 70-1,18-36 17,70 1-17,18 52 1,17 19 0,-17 52-1</inkml:trace>
  <inkml:trace contextRef="#ctx0" brushRef="#br0" timeOffset="13680.09">6121 3298 0,'0'0'0,"17"-35"16,-17 53 15,0-1-15,0 36-1,0 18 1,0-1 0,0-34-1,-17-36 1,-1 0-1,18-18 1,0 0 0,0-70-1,53 18 1,18-18 0,17 52-1,-35 36 1,-18 53-1,-35 18 1,0-54 0,0 54-1,0-18 1,0-36-16,35 19 16,18-36-1,35 0 1,-17-53-1,35-18 1,-36-35 0,-52 1-1,-18 69 1,0 19 0,-35 52 15,35-17-31,0 70 15,-18 18 1,18-18 15,-18-35-15,18-36 0,0-34 15,0-36-16,18-53 1,17 18 0,36-18-1,-18 88 1,-18 1-16,36 17 16,-19 17-1,-16 54 1,-1-1-1,-35 19 1,0-19 15,0-35-15,-18-17 0,18-53 15,0-18-16,0 35-15,0-52 16,71-54 0,17 54-1,18 17 1,35 53 0,-53 17-1,-70 89 1,-36 18-1,-52-1 17,34-70-17,19-18 1,17-17 0,35-53 15,18-53-16,-35 70-15</inkml:trace>
  <inkml:trace contextRef="#ctx0" brushRef="#br0" timeOffset="14597.18">7832 3298 0,'17'0'0,"1"0"31,0 0-31,17 0 15,35 0 1,1-17 15,-53-1-31,87-35 16,-69 0 0,-19 0-1,-105 53 16,-18 18-15,36 17 0,52 1-16,0 52 15,18-18 1,36 19 0,34-54-1,36-35 1,18 0-1,-1-53 17,-52-18-17,-54-34 1,-17 16 0,0 19-1,0 52 1,0 71 15,0 35-15,0 18-1,0-35 1,0-18 0,-17-53 15,17-18-16,0-53 1,0-17 0,35-35 15,-17 105-31,52-52 16,54 17-1,-1 53 1,1 0-1,-89 70 1,-18 54 0,-17-36-1,-17 0 1,-18-35 0,17-35-1,18-36 32,35-17-47,0-54 31,-17 72-31</inkml:trace>
  <inkml:trace contextRef="#ctx0" brushRef="#br0" timeOffset="14930.89">9507 2611 0,'0'-18'0,"0"36"0,0-54 0,0 19 16,0-1-1,0 106 17,-17-70-32,-1 105 15,-17 54 1,35-71-1,0 52 1,0-87 15,0-1-15,35-70 0,18 0-1,35-70 1,-35-1-1,0 36-15</inkml:trace>
  <inkml:trace contextRef="#ctx0" brushRef="#br0" timeOffset="15213.33">9507 2875 0,'0'0'0,"-17"0"0,-1-18 15,36 18 1,52-17 15,54-1-15,-36 18 0,-18 0-1,-52 0 1,-18-17-1,-18 17 1,-34 0 0,-1 0-16</inkml:trace>
  <inkml:trace contextRef="#ctx0" brushRef="#br0" timeOffset="16330.12">2699 4216 0,'-36'0'0,"72"0"0,-266 0 31,213 0-31,-71 0 16,17 0-1,53 0 1,36 0 15,0 0-15,17 0-16,106-18 16,0 18-1,71-18 1,-53 18-1,140-35 1,-16 35 0,228-35-1,-158 17 1,159 1 0,-124-1-1,176 0 1,-123 18-1,335 0 1,-282 0 15,123 0-15,-176 0 0,141 0-1,-440 0-15,281-17 16,88-1-1,-193 18 1,35-18 0,-89 1-1,-140 17 1,-36 0 0,-88-18-16,18 18 15,-1 0 1,-17-18-1,0 1 1,-17 17 0</inkml:trace>
  <inkml:trace contextRef="#ctx0" brushRef="#br0" timeOffset="16460.78">11430 3916 0,'0'0'0</inkml:trace>
  <inkml:trace contextRef="#ctx0" brushRef="#br0" timeOffset="25245.97">2628 6685 0,'18'0'16,"-18"-35"-1,0 17 1,0 1 0,-18 17-16,-70 0 31,0 52-15,-18 19-1,71-53-15,-71 105 16,53-35-1,53 36 1,0-36 0,106 0-1,0-35 1,-71-53-16,124 0 16,-54-35-1,19-36 1,-106 18-1,-36-35 1,-70 35 0,-89 18 15,54 35-15,17 71-1,53-19 1,53 37-1,0-19 1,35 1 0,36-54-1,52-17 1,-52-35 0</inkml:trace>
  <inkml:trace contextRef="#ctx0" brushRef="#br0" timeOffset="25762.23">3246 6897 0,'0'0'16,"0"-18"-16,0 1 16,0-1-1,0 0-15,-36 1 16,1 34-1,-36 54 1,19 17 0,34 53-1,18-88 1,35 18 0,36-71-1,17 0 1,-18-36-1,19-34 1,-54-1 0,-17-35 15,-36 36-15,-35 17-1,-35 53 1,35 0-1,-18 35 1,71-17-16,-17 17 16,17-17-16,0 35 15,0-36 1,70 1 0,-17-18-16</inkml:trace>
  <inkml:trace contextRef="#ctx0" brushRef="#br0" timeOffset="26162.86">3951 6862 0,'-18'0'0,"36"0"0,-71 35 15,36-18 1,17 1 0,35-18-1,18 0 1,-18 0 0,-17 0-16,-1-35 15,-17-18 1,-17 35-1,-72 1 1,37 17 0,-19 35 15,71 0-15,88-35 15,-17 0-16</inkml:trace>
  <inkml:trace contextRef="#ctx0" brushRef="#br0" timeOffset="26512.49">4568 6615 0,'0'-18'0,"0"36"0,0-54 16,0 1-16,0 17 0,0 1 15,0-1 1,-17 71 15,-18 35 1,17-53-32,-53 89 15,-52 70 1,70-71-1,0 19 1,18-72 0,35 1-1,35-89 17,-17 0-32,-1 1 0</inkml:trace>
  <inkml:trace contextRef="#ctx0" brushRef="#br0" timeOffset="26878.71">4762 7020 0,'-17'0'0,"17"18"0,0 0 31,17-18-15,36 0 0,-17-18-1,-36-17 1,0-1 0,-18 36 15,-17 0-31,17 0 0,-35 36 15,18-19 1,35 19 0,70-36 15,-52-18-15</inkml:trace>
  <inkml:trace contextRef="#ctx0" brushRef="#br0" timeOffset="27462.4">5821 6844 0,'-18'0'0,"36"0"0,-1 0 47,1 0-47,88 0 15,159 0 1,-177 0-16,194 0 15,88 0 1,-123 18 0,-159-18 15,-52 0-15,-19 0-1,-34 0 1,-54 0-1,-17 0 1,-71 0 0,124 0-16</inkml:trace>
  <inkml:trace contextRef="#ctx0" brushRef="#br0" timeOffset="27796.32">6068 6914 0,'-18'0'0,"36"0"0,-54 0 16,54 0 15,35 0-15,53 0-1,88 0 1,70 0-1,-52 0 1,-141 0-16,158 0 16,-123 0-1,-53-17 1,-36 17 0,-17-18-1,0-17 1,0 17-1</inkml:trace>
  <inkml:trace contextRef="#ctx0" brushRef="#br0" timeOffset="28254.35">7302 6544 0,'0'0'15,"-17"-18"1,-1 18-1,18 18 1,-17 35 0,34 17-1,54 1 1,-54-53-16,36 17 16,53-17-1,-18-18 1,1-18-1,-72 0 1,-17 1 0,-17-1 15,-1 18-31,-53 0 16,-17 71-1,18-18 1,-36 52-1,35-34 1,71-53-16,-35 17 16,35-18-1,0-34 17</inkml:trace>
  <inkml:trace contextRef="#ctx0" brushRef="#br0" timeOffset="28745.08">8378 6385 0,'0'0'0,"18"-17"0,-18-1 0,35 0 15,-35 1 1,0 52 15,0-17-15,0 70 0,0 71-1,0-18 1,0-35-1,-17-18 1,17-71 0,35-52 15,-17 17-31</inkml:trace>
  <inkml:trace contextRef="#ctx0" brushRef="#br0" timeOffset="28995.64">8731 6526 0,'0'0'16,"0"-17"-16,0 34 31,-53 36-31,0 18 16,-17 35 15,-1-18-15,71-70-16,-17 17 15,34-35 17,36-53-17,18-18 1,-54 18-16</inkml:trace>
  <inkml:trace contextRef="#ctx0" brushRef="#br0" timeOffset="29211.64">8714 6526 0,'35'-35'16,"-70"70"-16,88-88 15,-1 71 1,-34 35 0,-18-35-1,53 87-15,-18-34 32,1 17-17,-1-52 1,-18-19-1,36-17 1,0-53 0,-35 36-16</inkml:trace>
  <inkml:trace contextRef="#ctx0" brushRef="#br0" timeOffset="29478.82">9243 6279 0,'0'-17'0,"0"34"0,0-52 0,0-18 15,0 36 1,0 52 0,-36 53-1,1 71 17,0-36-17,17 36 1,18-106-1,0-18 1,53-35 0,0-35-1,-18 17-15</inkml:trace>
  <inkml:trace contextRef="#ctx0" brushRef="#br0" timeOffset="29880.97">9507 6473 0,'0'0'15,"0"-17"17,-17 52-32,17-17 0,-18 17 15,0-17 1,-17 87 0,18-34-1,17 0 1,0-36-1,70-17 1,18-18 0,53-36-1,-88-34 1,-17-36 0,-36 0-1,-53 0 1,-18 89-1,53 17-15,-34 17 16,-19 54 0,36-18-1,35 17 17,17-35-17</inkml:trace>
  <inkml:trace contextRef="#ctx0" brushRef="#br0" timeOffset="30344.5">10072 6632 0,'-18'0'0,"1"-17"0,-1-1 15,-17-17 1,35-1-1,35 1 1,88 17 0,1 18 15,-18 53-15,-71 18-1,-17 17 1,-54 0-1,-34-35 1,34-17 0,19-36-16,17 17 15,0-70 17,17 0-17,36-35 1,0 35-1,-53 36-15,53-19 16,0 1 0,0 17-1</inkml:trace>
  <inkml:trace contextRef="#ctx0" brushRef="#br0" timeOffset="31228.23">10883 6191 0,'0'0'0,"0"-17"16,-17 17 15,17 35-15,0 35 0,0-34-16,-18 105 15,0-18 1,1-17-1,-1-35 1,18-36 0,-18-53 15,18-35 0,0-52-15,36 34-1,52-35 1,53 71 0,-18 17-1,-52 54 1,-71 16 0,-35 1-1,-54-35 1,-16 0-1,16-18 1,72 0-16,17-18 31,0 36 1,0 17-17,17-35-15,19 53 16,-19-36-16,19 36 15,34 0 1,1-35 0,70 0-1,-18-18 1,-52-18 0,-53 0-16,52-52 15,-35-18 1,-17-1-1,-18 72 1,-18 87 15,18-52-15,-35 52 0,35 1-1,0-36 1,18-35 15,-1-17-15,1-19-1,0 19-15,-18-19 0</inkml:trace>
  <inkml:trace contextRef="#ctx0" brushRef="#br0" timeOffset="31411.58">11677 6368 0,'0'-18'0,"-35"0"16,17 18 0,0 0-1,18 36 32,36-36-31,-36 17-16,35-17 0</inkml:trace>
  <inkml:trace contextRef="#ctx0" brushRef="#br0" timeOffset="31962.99">12030 6473 0,'-18'0'15,"36"0"-15,-54 0 0,19 0 16,-1 18 0,18 35-1,0 18 17,0-54-32,-17 54 15,-1-18 1,0-18-1,1-35 1,17-18 15,0 1-31,0-36 16,17-35 0,54-36-1,35 36 1,70 35-1,-70 71 1,-36 70 0,-70 35-1,0-35 17,0 1-17,-17-54 1,-1-35-16,0 18 15,18-36 17,36-17-17</inkml:trace>
  <inkml:trace contextRef="#ctx0" brushRef="#br0" timeOffset="32945.3">13229 6456 0,'0'-18'0,"0"36"0,0-53 0,-17 17 0,-36-17 16,35 35 0,-88-18-1,18 53 1,-18 36-1,18 17 1,70-17 0,18 17-1,53-53 1,35-35 0,18 0-1,-35-53 1,-1-17-1,-52 52-15,17-53 16,1 18 0,-36 36-1,-36 17 32,19 17-31,17 1-16,-18 53 15,0-18 1,1 52 0,17-16-1,0 52 1,0 17 0,0-122-16,0 105 15,0 53 1,0 0-1,0-53 1,0 53 0,0-35-1,-36-53 17,-17-36-17,18-52 1,0-18-1,0-53 1,-36-35 0,1-53-1,17-71 1,53 53 0,35-105-1,71-1 1,-18 124-1,71-71 1,-106 142 0,-18-1-1,-17 53 1,-18 1 15,0 34 16,-18 1-47</inkml:trace>
  <inkml:trace contextRef="#ctx0" brushRef="#br0" timeOffset="34177.57">2611 8731 0,'0'0'16,"0"-17"-16,0-54 15,0 53 1,0 1-16,0 34 63,0 54-48,0 70 1,0-35-1,0 17 1,-18-34 0,18-72-1,0-34 1,0-19 0,18-52-1,-1 0 1,18-88-1,-17 140-15,0-70 16,-18 36 0,-53 105 15,-18 36 0,-35 87-15,-17-52-1,88-70-15,-89 69 16,89-69 0,17-36-1,18-53 1,18-35 0,35 35-1,53-18 1,-36 71-1,36 18 1,-53 35 0,0 0-1,-18-18 1,18-18 15,-35-17-15,35 0-1,-18-35-15</inkml:trace>
  <inkml:trace contextRef="#ctx0" brushRef="#br0" timeOffset="34645.14">3210 8661 0,'0'0'16,"-17"0"-1,-1 0-15,-35 53 16,0 35 0,18 18-1,17-18 1,18-18 0,36-34 15,-19-36-31,71 17 15,-17-17 1,35-53 0,-18-35-1,-53-18 1,-35-35 0,0 106-16,-35-36 15,-53 36 1,35 35-1,-35 53 1,35 35 0,35-17-1,18 17 17,35-88-17,18 0-15</inkml:trace>
  <inkml:trace contextRef="#ctx0" brushRef="#br0" timeOffset="34978.11">3916 8696 0,'-53'0'15,"53"18"1,-18-18-16,18 17 15,18-17 1,35 0 0,-36 0-16,19-17 15,-36-1 1,0 0 15,-53 18-15,-18 0-1,54 0-15,-1 18 16,0 0 0,36-18-1,17 0-15</inkml:trace>
  <inkml:trace contextRef="#ctx0" brushRef="#br0" timeOffset="35329.01">4392 8467 0,'0'0'15,"0"-18"-15,0 0 16,0 36 15,-18 17-15,-17 71-1,-18 0 1,0 35 0,36-88-16,-36 53 15,35-89-15,-17 54 16,17 0 0,18-54-1,18-34 16,-1-1-31,19-17 16,-19 17-16</inkml:trace>
  <inkml:trace contextRef="#ctx0" brushRef="#br0" timeOffset="35712.67">4745 8784 0,'0'0'0,"-18"0"16,1 18-16,-36 17 15,35-17-15,0 17 16,18-17 0,0-1-16,36-17 15,34 0 1,-52-17-1,-1-19 1,-17 1 0,0 0-1,-52 17 17,-1 53-17,53 18 1,0-17-1,17-36 17,19 0-17</inkml:trace>
  <inkml:trace contextRef="#ctx0" brushRef="#br0" timeOffset="37660.97">3881 8714 0,'0'-18'16,"-18"18"46,18 18-46,0-1-16,-18 1 0,18 0 15,0-1 1,0 1 0,18-18-1,0 0 17,-18-18-32,17-17 15,-17 17-15,0 1 16,0-1-1,-17 18 1,-1 0 0,18 18-1,0-1 1,0 1 15,0 0-15</inkml:trace>
  <inkml:trace contextRef="#ctx0" brushRef="#br0" timeOffset="40059.4">5380 8396 0,'0'-18'16,"0"1"-16,0-1 15,0 1 1,0-1-16,0-17 16,-18-1-1,1 19-15,-19-36 16,-34-35-1,-18 17 1,-36 0 0,36 36-1,-71 18 1,-17-1 15,-1 18-15,19 0-1,34 18 1,-52-18 0,-54 17-1,1 18 1,53 1 0,-1-1-1,72 0 1,-72 18-1,36 0 1,106-53-16,-106 53 16,105-35-16,-105 35 15,-18 35 1,71-35 0,18 17 15,17 1-16,35-54-15,-17 36 16,0 53 0,17-18-1,0 36 1,1-36 0,17 18-1,0-36 1,0-34-16,0 52 15,17-35 1,19 35 0,17-35-1,-1 35 1,-16-17 15,70 17-15,-36-18-1,36-17 1,0-17 0,35 17-1,0 0 1,-18-18 0,1 0-1,-18-35 1,53 0-1,-36 0 1,106 0 0,-52 0-1,-54 0 1,36 0 15,0-18-15,-36 1-1,54-18 1,-142 35-16,124-36 16,-36 19-1,18-19 1,0-17 0,-53 18-1,-52 17-15,70-34 16,-36 16-1,18-17 1,1-17 0,-37 17-1,19-18 1,-36 1 0,-17 70-1,17-53 1,0-18-1,-17 18 1,17 0 0,-17-35-1,-18-18 1,0 18 0,0-18-1,-18 36 1,-17-1-1,17 18 1,1 0 0,-36 1-1,18 16 1,-1-17 15,1-17-15,35 35-1,-35 17-15,0-35 16,-36 53 0,-53-35-1,36 35 1,18 0 0,17 0-1</inkml:trace>
  <inkml:trace contextRef="#ctx0" brushRef="#br0" timeOffset="40844.87">6738 8731 0,'-35'0'0,"70"0"0,-88 0 0,35 0 0,-34 0 16,34 0-1,-35 0-15,71 0 47,52 0-31,160-17-1,69 17 1,-87-18 0,70 0-1,-70 18 1,-177 0-16,36 0 16,-71-17 15,-53 17-16,0 0 1,0 0 0,35 0-16,-87 0 15</inkml:trace>
  <inkml:trace contextRef="#ctx0" brushRef="#br0" timeOffset="41193.51">6826 8784 0,'0'0'15,"-35"0"-15,17 18 0,-17-18 0,-18 0 16,18 17 0,52-17-1,54 0 1,105 0-1,18-17 1,-35-18 0,35 17-1,-35 0 1,-71 1 15,-70 17-31,-1-18 16,-17 0-1,0-17 1,18 35-16</inkml:trace>
  <inkml:trace contextRef="#ctx0" brushRef="#br0" timeOffset="41643.83">7779 8449 0,'0'0'0,"-18"0"16,0-18-16,1 18 15,-1 0 1,1 36 0,17-1-1,17-35-15,89 53 16,17-36 15,-17-17-15,0 0-1,-53 0 1,-35 0-16,-36 0 31,0 0-15,-52 0 0,-54 71-1,89-36-15,-35 18 16,34-17-16,-122 105 15,52-36 1,70-52 0,19-17-1,70-36 32,-36-18-47</inkml:trace>
  <inkml:trace contextRef="#ctx0" brushRef="#br0" timeOffset="42365.93">8767 8520 0,'0'-18'15,"0"0"1,-18 18-1,18-17 1,-18 17 31,18 17-47,-17 54 16,17 17-1,0 53 1,-18-17-1,18-54 1,-18-17 0,1-71 31</inkml:trace>
  <inkml:trace contextRef="#ctx0" brushRef="#br0" timeOffset="42646.31">8643 8537 0,'0'-17'0,"0"34"0,0-52 0,0 17 16,35 18 0,18 36-1,53 87 1,-35-17-1,-1 17 1,-70-34 0,0-54-1,0-53 32,0-35-31,0 36-16</inkml:trace>
  <inkml:trace contextRef="#ctx0" brushRef="#br0" timeOffset="42926.57">9155 8414 0,'0'-18'16,"0"36"-16,0-54 16,0 19-16,-36 87 31,36 54-16,-17-18 1,-36 35 0,53-124-16,-36 54 15,19 0 1,34-71 31,36-53-32,0 17-15</inkml:trace>
  <inkml:trace contextRef="#ctx0" brushRef="#br0" timeOffset="43693.4">9349 8643 0,'0'0'16,"17"0"-16,-17 18 31,-35 17-16,35 0-15,-18 36 16,1 17 0,17-17-1,17-54 1,54-17 0,-1-17 15,-17-54-16,-35-17 1,-36 17 0,-70 18-1,35 36 1,36-1 0,34 0-1,71 1 1,54-19-1,-1 36 1,-53 18 0,-35 70-1,-53 1 1,0 16 15,-53-34-15,35-18-1,1-53 17,17-35-17,0-54 1,17-16 0,71-1-1,54 35 1,-107 53-16,88 1 15,18 34 1,-35 54 0,-106 17-1,0 18 1,-70 0 0,17-53 15,53-71 0,0 1-31</inkml:trace>
  <inkml:trace contextRef="#ctx0" brushRef="#br0" timeOffset="44109.71">10866 8396 0,'0'0'0,"0"-35"31,-18 35-15,0 70 0,18 36-1,0 0 1,-17 18-1,-1-89-15,0 53 16,18-70 0,53-54 15</inkml:trace>
  <inkml:trace contextRef="#ctx0" brushRef="#br0" timeOffset="44543.82">11183 8537 0,'0'0'16,"-35"35"15,-36 36-15,54-53-16,-54 52 16,53-52-16,1 35 15,-1 0 1,0-53-1,54-36 17,-19 19-32,19-36 15,52-35 1,-35 17 15,-18 53-15,0 36-1,36 53 1,-18-1 0,0 18-1,-53-52 1,17-19 0,1-17-1,0-35 1,17-35-1</inkml:trace>
  <inkml:trace contextRef="#ctx0" brushRef="#br0" timeOffset="44793.33">11624 8326 0,'0'0'0,"0"-18"0,0 0 0,0-17 16,0 17-1,0 71 16,-35 71-15,-1-1 0,36-35-1,-52 18 1,34-35 0,18-36-1,35-53 1,0-17-1</inkml:trace>
  <inkml:trace contextRef="#ctx0" brushRef="#br0" timeOffset="45193.6">11783 8537 0,'0'-17'0,"0"34"47,-36 18-32,36-17-15,-17 53 16,17 17 0,0-18-1,17-34 1,36-36 0,18-18-1,0-52 1,-54 17-1,-17 35-15,0-70 16,-17 35 0,-72 53-1,19 0 1,34 17 0,36 1-1,0 0 1,0-1-16,0 19 15,18-19 1,53-17-16</inkml:trace>
  <inkml:trace contextRef="#ctx0" brushRef="#br0" timeOffset="45593.62">12259 8678 0,'-18'0'15,"1"-70"17,17 52-32,17 0 15,19 1-15,34 17 16,1 35 0,-36 18-1,-17 53 16,-18 0-15,0-36 0,0-52-16,0 0 15,0-36 17,0-53-17,0 18 1,17 36-16,1-54 15,0 54-15,17-36 16,71-18 0,-89 53-1</inkml:trace>
  <inkml:trace contextRef="#ctx0" brushRef="#br0" timeOffset="46675.95">12894 8378 0,'18'-17'16,"-36"34"-16,36-52 15,-18 53 1,-18 52 0,-17 36-1,17 18 1,18-36 0,0-70-16,0 70 15,0-53 1,0-53 31,0-17-47,0 17 0,18-52 15,-1 52-15,19-35 16,34-17 15,-52 52-15,-18 36 15,-18-1-31,-52 54 16,17-18-1,17 35 1,36-35 0,53-35-1,53-18 1,18 0-1,-1-71 1,-52 1 0,-18-19-1,-53 54 1,0 17 0,-36 89 30,36-53-46,-17 35 16,17 17 0,53-35-1,88-35 1,0 0 0,-106 0-16,36-35 15,-18-35 1,-36-1-1,-17 36 1,-35 88 15,17 0-15,1-36-16,17 71 16,0-52 15,-18-19-16,18-34 17,0-1-32,18-53 15,-1 1 1,72-36 0,16 53-1,-34 53 1,-53 0-16,34 18 15,-34 70 1,-18 0 0,0 0-1,-18-52 1,-17-1 15,70-53 0,18 1-31</inkml:trace>
  <inkml:trace contextRef="#ctx0" brushRef="#br0" timeOffset="47244.46">14746 8643 0,'0'-18'15,"0"1"-15,-53-1 16,-53 18-1,18 18 1,0 52 0,53 19-1,52-1 1,72-53 0,-1-35 15,35 0-16,-52-71 1,-54 19 0,1 16-16,-18-34 15,0 52 1,0 36 15,-18 70-15,1 35-1,17 1 1,0-89-16,0 159 16,17 0-1,-17-35 1,0 35 0,-35-71 15,-53-52-16,-36-71 1,54 0 0,17-53-1,53-18 1,0-105 0</inkml:trace>
  <inkml:trace contextRef="#ctx0" brushRef="#br0" timeOffset="47449.84">13882 8414 0,'-18'0'0,"36"0"0,-53 0 15,35-18 48,0 0-63</inkml:trace>
  <inkml:trace contextRef="#ctx0" brushRef="#br0" timeOffset="47976.46">15769 7920 0,'18'-18'0,"-36"36"0,36-53 0,-18 17 16,0-17-1,-18 88 16,18-18-31,-35 106 16,-36 124 0,1-71-1,-107 123 1,89-176 0,18-17 15,52-89-16,53-88 17,53-35-17,-17 17-15</inkml:trace>
  <inkml:trace contextRef="#ctx0" brushRef="#br0" timeOffset="48659.66">16069 8431 0,'18'0'31,"-1"0"-31,1 0 0,52 0 16,54-53-1,-89 36 1,89-71-1,-89-1 1,-35 1 0,0 53-1,-53 35 1,0 53 0,18 35-1,-36 159 1,36-88-1,17 88 1,1-53 0,17 123-1,-53-87 1,35-89 0,1-36-1,17-87 16,88-36-15,53-70 0,71-70-1,-124 34 1,-53-35 0,-35 1-1,-106-19 1,-17 54-1,52 70 1,54 35-16,-19 1 16,36-19-1,18 19 1,35 17 0,17-53 15,-52 53-31</inkml:trace>
  <inkml:trace contextRef="#ctx0" brushRef="#br0" timeOffset="49075.4">16598 8520 0,'0'0'16,"-35"-18"-16,17 0 0,1 1 16,17-36-1,53 17 1,52 1-1,-16 35 1,16 0 0,-52 53-1,-35 53 1,-36-36 0,-17-34 15,-18-36-16,53-18 17,0 0-32,0-17 15,18 18-15,35-54 16,0-17 0,0 53-1,-36 17 1,18 18-1,1 0 1,-19 18-16,1-1 16</inkml:trace>
  <inkml:trace contextRef="#ctx0" brushRef="#br0" timeOffset="49659.83">17198 8431 0,'0'18'15,"18"-18"1,52 0-1,-17-18 1,35-35 0,-35 18-1,-18-18 1,-35 36 0,-70 17-1,-18 53 1,35 17-1,17 18 1,36 0 0,0-52-1,18-19-15,35-17 16,53 0 0,17-17-1,18-54 16,-52 1-15,-54-19 0,-35 54-16,0 0 15,-53 17 1,0 36 0,18 52-1,35 1 1,17 0-1,-17-54-15,36 36 16,-36-35 0,0-1-1,-71-17 1,36 0 0,17-53-1,18 1 1</inkml:trace>
  <inkml:trace contextRef="#ctx0" brushRef="#br0" timeOffset="50192.18">18097 7937 0,'0'0'0,"0"-17"0,0-1 15,0 1 1,0 34-1,0 54 1,-17-36-16,-1 71 16,1 53-1,-1-18 1,18-18 15,0-70-15,0 0-1,-18-53 17,18-18-32,0-52 15,0-18 1,36 17 0,52-17-1,0 53 1,18 35-1,-53 70 1,-36 18 0,-17 1-1,-17-37 1,-19-16 0,19-36-1,34-18 32,36-17-47</inkml:trace>
  <inkml:trace contextRef="#ctx0" brushRef="#br0" timeOffset="50543.47">18591 8414 0,'0'0'0,"0"-18"47,18 18-31,0 0-16,52-53 15,-35 0 1,-17 36 0,-36 17-1,-34 35 1,-19 53 15,36-35-15,35 18-1,0-54-15,17 18 16,36-35 0,18 0-1,-1 0 1,19-17-1</inkml:trace>
  <inkml:trace contextRef="#ctx0" brushRef="#br0" timeOffset="50958.78">18979 8396 0,'0'0'0,"-17"-18"16,17 1-1,17-18 16,72 17-15,-19 18 0,-35 18-1,-17 17 1,-18 53 0,-18-17-1,-34-36 1,52-18-1,0-34 32,0-1-47,0 1 0,17-19 16,54-52 0,-18 35-1,-36 53 16,19-17-15,-1-1 0,35 18-16</inkml:trace>
  <inkml:trace contextRef="#ctx0" brushRef="#br0" timeOffset="51424.99">19773 8326 0,'0'0'15,"18"0"-15,35-53 16,-36 35 0,-17-17-1,-35 35 1,-53 0 0,0 70 15,70-34-16,18-19-15,0 18 16,0 1 0,88-19-1,-17 19 1,17-19 0,-35 19-1,-53-19 1,-35 1-1,-36-18 1,-70 17 0,18-17-1,34 18 1,54-18 0,35-18 30</inkml:trace>
  <inkml:trace contextRef="#ctx0" brushRef="#br0" timeOffset="61809.33">2417 7585 0,'17'0'0,"1"0"15,17-18 1,-17 18-1,-1-18 1,1 1 0,-18-1-1,0 1-15,-18-1 32,1 18-32,-36 0 15,-18 0 1,1 0-1,-54 35 1,54 0 0,-36 18-1,0 0 1,0 0 0,18 0-1,0 35 1,17-17 15,1 17-15,52-53-16,-35 89 15,18-36 1,35 53 0,0-53-1,0 18 1,-35 88-1,35-141-15,-36 106 16,-17 52 0,36-69-1,-1 16 1,18 54 0,0-159-16,35 53 15,54 141 1,-19-89 15,18 89-15,0-88-1,18 53 1,0-18 0,-35-35-1,35 35 1,-1-18-1,1-70 1,71 35 0,-19-53-1,-105-53-15,141 71 16,-70-35 0,17 17-1,-35-35 1,-18-35 15,-18 17-15,-52-35-1,0 0 1,-18-18 46,0 1-62,0-1 0,-18-35 16</inkml:trace>
  <inkml:trace contextRef="#ctx0" brushRef="#br0" timeOffset="62190.57">3351 11853 0,'-17'0'0,"34"0"0,-52-17 15,17-1 1,1 18 0,17 18 15,0-1-31,35 1 15,36 53 1,-18-1 0,17 1-1,-35-54-15,18 36 16,18-18 0,-18 1-1,-18-36 16,-35 53-15</inkml:trace>
  <inkml:trace contextRef="#ctx0" brushRef="#br0" timeOffset="62524.38">3704 12294 0,'18'0'15,"-89"36"1,124-72-16,-176 107 16,-18-18-1,105-36-15,-34 1 16,-89 70-1,71-35 1,35-35 0,18-1-1,17 1 1,0-18 0,18-18 77,18 18-77,-18-17 0,18 17-16,17-35 15</inkml:trace>
  <inkml:trace contextRef="#ctx0" brushRef="#br0" timeOffset="64625.1">4533 11659 0,'0'18'0,"0"0"15,0-1 1,0-34 47,18-1-63,-18 0 0,0-17 15,17-36 1,-17 36-1,0 18 17,0 34-17,0 1 1,-17 52 0,17 1-1,0 35 1,0 0-1,0-36 1,0-52-16,0 35 16,0-18-1,-53-35 1,-18 0 0,-17 0-1,-18 18 1,71-18 15,17 0-15,107 0 15,69 0-15,-52 0-1,-71 0-15,89 0 16,-71 0-1,-53-18 48,17 18-47,1-18-16</inkml:trace>
  <inkml:trace contextRef="#ctx0" brushRef="#br0" timeOffset="65624.48">4939 11730 0,'0'-18'16,"0"1"0,0 34 15,0 1-15,0 17-1,0 0-15,0 54 16,18-19-1,-18 1 1,0-54 0,0 1-1,0-36 1,0-35 0,0-35-1,0 0 1,17 17 15,36 19-15,18 34-1,-18 36 1,-1 34 0,-16 19-1,-19 17 1,-17-35-1,0-35-15,0 17 16,0-17 0,-17-71 15,17 0-15,0-35-1,35-1 1,-17 72-1,35-36 1,52 18 0,1 35-1,-53 53 1,0 17 0,-53-52-16,0 52 15,0 1 1,-18-18-1,1-53 1,-1 0 0,18-18 31,18 1-47</inkml:trace>
  <inkml:trace contextRef="#ctx0" brushRef="#br0" timeOffset="65889.92">6015 11624 0,'0'-18'32,"0"1"-32,0 52 15,0 36 1,0-1-1,0-52-15,-35 52 16,17-17 0,18-35-1,0-36 17,0-17-17</inkml:trace>
  <inkml:trace contextRef="#ctx0" brushRef="#br0" timeOffset="66307.43">6015 11342 0,'-18'0'15,"36"0"-15,-53 0 0,17 0 16,0 0-16,-35 35 15,36 18 1,17 0 0,17-18-1,36-35 1,-35 0-16,70 0 16,-17-35-1,-54 0 1,-17-36 15,-17 36-15,-89 17-1,35 36 1,36 35 0,35 17-1,0-17 1,53 0-1,35-35 1</inkml:trace>
  <inkml:trace contextRef="#ctx0" brushRef="#br0" timeOffset="66873.48">6473 11536 0,'-17'0'31,"-18"0"-31,17 35 16,18 18 0,0 18-1,0-1 1,-18 1-1,18-36 1,0-17 0,0-36 31,0-17-47,0-1 15,0-52 1,71-18-1,17 53 17,53 18-17,-106 35-15,107 18 16,-72 35 0,-17 35-1,-53-18 1,-53 1-1,0-18 1,18-53 0,17 0 15</inkml:trace>
  <inkml:trace contextRef="#ctx0" brushRef="#br0" timeOffset="103396.73">10054 9472 0,'0'0'0,"-17"0"0,-1 0 0,-17 0 15,-1 0 1,19 0 15,-54 0-15,36 0-16,-36 0 15,-52 18 1,35-1 0,-1 1-1,54-18 1,18 0 0,-1 0-1,36 0 32,-1 0-47,54-18 16,70 18-1,-106 0-15,106-17 16,71 17 15,0 0-15,-36 0-1,18-18 1,-141 18-16,176 0 16,-158 0-16,176-18 15,35 1 1,0 17 0,-35 0-1,88-18 1,-88 18-1,-141 0-15,282 0 16,-106-17 0,36-1-1,-1 18 1,-52 0 15,70-18-15,-18 18-1,19 0 1,-72 0 0,36 0-1,141 0 1,-265 0 0,-87 0-16,210 0 15,-87 0 1,53 0-1,-89-17 1,36 17 0,-177 0-16,89 0 15,-1 0 1,-52-18 15,-36 18-15,0 0-1,-53 0 64,18-18-64</inkml:trace>
  <inkml:trace contextRef="#ctx0" brushRef="#br0" timeOffset="103501.52">18097 9313 0</inkml:trace>
  <inkml:trace contextRef="#ctx0" brushRef="#br0" timeOffset="104869.26">12788 9825 0,'0'0'0,"0"-18"0,0 1 0,0-36 31,0 35-31,18 36 47,-18 35-47,17 88 15,-17 0 1,0-106-16,-17 141 31,17-87-15,-18-1-1,18-53 1,-17-53 15,17-70-15,0 53-16</inkml:trace>
  <inkml:trace contextRef="#ctx0" brushRef="#br0" timeOffset="105185.29">13017 9790 0,'18'-18'0,"-36"36"0,36-54 16,0 19-16,-1 17 16,-17 17-1,0 36 16,-17 124-15,-19-72 0,36 54-1,0-18 1,0-53 0,0-70-16,-17 35 15,-1-35 1,-35-18-1,18-36 1</inkml:trace>
  <inkml:trace contextRef="#ctx0" brushRef="#br0" timeOffset="105501.93">12471 10319 0,'0'0'0,"0"-18"0,0 0 16,0 1-1,17 17 1,54 0 0,-1 53-1,-17 53 1,-35-89-16,17 54 15,1 17 1,-36-35 0,17-53 15,18-18-15</inkml:trace>
  <inkml:trace contextRef="#ctx0" brushRef="#br0" timeOffset="105736.78">13176 10195 0,'-17'0'32,"-1"0"-32,0 18 0,1 0 0,-36 34 15,-18 54 1,1 18-1,34-54 1,19 1 0,17-53-1,53-18 1</inkml:trace>
  <inkml:trace contextRef="#ctx0" brushRef="#br0" timeOffset="106368.78">13547 10460 0,'0'0'0,"0"-18"16,0 1-1,0-36 1,53 17-1,-36 36-15,71-35 16,-17 35 0,0 0-1,-54 53 1,-52 18 15,-53 34-15,-53-16-1,35-36 1,88-36 0,71-34 15,18-1-15,-54 18-16,71-18 15,1 18 1,-19 36-1,-35 16 1,-17 1 0,-53 0-1,-53 0 1,-1-18 15,-16-35-15,16 0-1,36 0 1,36-17 0,17-1-16,0-17 15,35 0 1,18 35-16</inkml:trace>
  <inkml:trace contextRef="#ctx0" brushRef="#br0" timeOffset="106852.95">14358 10477 0,'0'-17'0,"0"34"0,-18-34 31,-17 34-16,-53 54 1,35 0 0,0 17-1,35-18 1,36-17 0,53-53-1,-36 0-15,53 0 16,18-17-1,-35-36 1,-1-35 0,-52-18-1,-36 17 17,-88 54-17,18 35 1,-18 53-1,71 0 1,17 18 0,71-18-1,0-53 1</inkml:trace>
  <inkml:trace contextRef="#ctx0" brushRef="#br0" timeOffset="107634.97">14834 10583 0,'-17'-35'31,"-1"35"-15,18 18-1,0-1 1,0 36-1,0-35-15,0 52 16,0-34 0,0-1-1,-18-17 1,1-18 0,-1 0-1,0-53 1,18-18-1,0 1 1,71-1 0,-18 18-1,-18 35-15,71 18 16,-35 0 0,34 53-1,-69 36 16,-36-19-15,0-17 0,-36-18-1,19-17 1,-1-18 0,18-53 15,0 35-31,35-34 15,-17 34-15,88-53 16,0 18 0,52 18-1,-52 53 17,-70 52-32,-36 19 31,0-72-31,-18 36 15,-35 0 1,35-35 0,1-1-1,17-34 17,0-1-32</inkml:trace>
  <inkml:trace contextRef="#ctx0" brushRef="#br0" timeOffset="107889.17">15893 10460 0,'0'0'16,"0"17"-1,0 1 1,0 0-1,0 52 1,-18 1 0,0-36-1,1-17 1</inkml:trace>
  <inkml:trace contextRef="#ctx0" brushRef="#br0" timeOffset="108251.92">15928 10231 0,'0'0'0,"-18"0"0,1 0 15,-1 0 1,0 17-1,18 1 1,0-1-16,0 19 16,36-36 15,-1-18-15,-35-17-1,0 17-15,0-17 16,-53 17-1,0 18 1,18 0 0,35 53-1,0 0 1,0-35-16,17-1 16</inkml:trace>
  <inkml:trace contextRef="#ctx0" brushRef="#br0" timeOffset="108835.31">16245 10442 0,'0'0'0,"0"-17"15,0 34 17,0 1-17,0 52-15,-17 1 16,-1 17 0,0-35 15,18-18-16,-17-35 17,17-17-17,0-36 1,17-35 0,19-1-1,-1 54-15,89-71 16,17 53-1,0 36 1,-18 87 0,-105 18-1,-18 36 1,0-89-16,0 36 31,-71-1-15,36-52-1,17-18 1,1 0 0</inkml:trace>
  <inkml:trace contextRef="#ctx0" brushRef="#br0" timeOffset="136918.34">10689 13035 0,'0'0'0,"0"-18"31,0 1 1,18 17-32,17-18 15,36-35 1,-1 0-1,1-52 17,-54 87-32,1-53 15,-18 36 1,-18 35 15,1 35-15,-1 54-1,18-54-15,0 124 16,0-54 0,0 19-1,0-36 1,0-17 0,0-36-1,-35-17 1,-36-18-1,18 0 17,-35 0-17,0-18 1,0 18 0,70 0-16,-17 0 15,52 0 32,19 0-31,17 0-1,-36 0-15,72 0 16,-37 0 0,37 0-1,-54 0 1,-17 0 124</inkml:trace>
  <inkml:trace contextRef="#ctx0" brushRef="#br0" timeOffset="137764.94">11412 13141 0,'0'0'0,"0"-18"0,0 1 15,0-1 1,0 0 0,0 1-1,0 52 1,0 53-1,0-35 1,-17 35 0,17-35-1,-18-53 32,0-17-31,18-1-16,0-17 15,0-53 1,36-1 15,-19 72-31,54-54 16,-18 53 0,0 18-1,0 53 1,-36 18-1,1 52 1,-18-70 0,0-17-1,0-19 1,0-34 15,0-19-15,0 19-16,18-89 15,34 18 17,54-18-17,0 53 1,18 53 0,-54 53-1,-52-18-15,-1 71 16,-17-35-1,-35-1 1,18-35 0,-1-17 15,18-36-15,18-17-1</inkml:trace>
  <inkml:trace contextRef="#ctx0" brushRef="#br0" timeOffset="138031.31">12506 13017 0,'0'0'16,"18"0"0,-18 18-1,0 0 1,0 52-1,0-52-15,0 35 16,-18-35-16,18 17 16,-18 0-1,18-17 1,0-36 15,18 18-31,0-35 16</inkml:trace>
  <inkml:trace contextRef="#ctx0" brushRef="#br0" timeOffset="138447.49">12735 12665 0,'0'-18'0,"0"36"0,-17-54 0,-1 36 15,0 0-15,-52-17 16,35 17-1,17 53 1,18 0 0,0 0-1,70-36 1,1-17 0,-36 0-1,-35-53 1,0-17-1,0 17 17,-70 35-17,34 18 1,1 35 0,18 36-1,17 35 1,0-36-1,52-17 1,1-53 0</inkml:trace>
  <inkml:trace contextRef="#ctx0" brushRef="#br0" timeOffset="138964.54">12982 12947 0,'0'0'0,"-17"-18"31,-1 36-15,18 0-1,-18 52 1,18-35 0,0 36-1,0-53-15,0 17 16,0-17-1,0-1 1,-17-17 0,-1 0-1,18-53 1,0-35 0,18 0-1,52-36 1,18 36-1,71 18 17,-18 87-17,-53 89 1,-70 18 0,-18 17-1,-53-18 1,-17-70-1,17-18 1,35-35 0,0 0-16</inkml:trace>
  <inkml:trace contextRef="#ctx0" brushRef="#br0" timeOffset="139650.57">10883 13317 0,'0'0'0,"-17"0"0,-54 0 32,53 0-32,-17 0 15,17 18 1,54-18 0,34 0-1,71 0 1,-105 0-16,52 0 15,0 0 17,-70 0-17,-36 0 48</inkml:trace>
  <inkml:trace contextRef="#ctx0" brushRef="#br0" timeOffset="154345.97">5080 14446 0,'18'0'0,"-36"0"46,0 0-46,18-17 16,-17 17-16,-1-18 16,0 0-1,1-17 1,17 0 0,0-1-1,35 1 1,-17 35-16,52-35 15,-17 17 1,18 18 0,-18 0-1,0 18 17,-36 35-17,1 53 1,-53-18-1,-54 35 1,19-34 0,-54 34-1,89-105-15,-35 52 16,-36 1 0,70-36-1,19-17 1,-1-18-1,18-36 1,0-17 0,18 36-16,17-18 31,53-18-15,-35 17-1,18 36 1,-18 0-1,-18 53 1,0-17 0,18-19-1,-35 1 1,35-18 0,0 0-1,-18-18 1,-35 1-1,17-1 1,-17-17 0,36-18-1</inkml:trace>
  <inkml:trace contextRef="#ctx0" brushRef="#br0" timeOffset="155029.78">5786 14217 0,'0'-18'0,"0"36"0,-18-36 0,0-17 16,1 0-1,-1 35 16,18 35-15,0 53 0,0-53-16,0 71 31,0 53-15,-18-53-1,1 0 1,-19-53-1,19-18 1,17-53 15,0-17-15,0-18 0,0-53-1,35 53 1,-17 18-16,88-35 15,-18 34 1,35 36 0,-52 0 15,-1 71-15,-34 17-1,-36 0 1,0-17-1,-18-18 1,-17-18 0,17-17 15,0-18-31,18-18 31,0 0-15</inkml:trace>
  <inkml:trace contextRef="#ctx0" brushRef="#br0" timeOffset="155596.76">6279 14605 0,'0'0'0,"0"-18"0,-17 18 0,-1-17 16,-17-36 0,35 0-1,18 0 1,34 35 0,19 1-1,-36 17-15,1 17 16,-19 1-16,54 53 15,-36-1 1,-35 18 0,0-17-1,-18-1 17,-17-17-17,17-35 1,18-36 15,0-17-15,0-53-1,36 17 1,-19 36-16,36-36 16,-53 54-1,36-1 1,-19 18-1,1 0 1,-1 0 0,36 18 15</inkml:trace>
  <inkml:trace contextRef="#ctx0" brushRef="#br0" timeOffset="156161.71">7302 14411 0,'18'-18'0,"-18"-17"32,0 17-32,0 1 15,-35 17 1,17 0-16,-35 17 15,-70 54 1,52-18 0,36 0 15,35-18-15,35-17-1,-17-18-15,52 17 16,-17 1-1,18 0 1,-18-1 0,-36 19-1,1-19 1,-18 1-16,-18-1 16,-70 1-1,18 0 1,-18-18-1,17 0 1,36 0 0,-1 0 15,19 0-15,17-18-1,17-17 1,1 17-16</inkml:trace>
  <inkml:trace contextRef="#ctx0" brushRef="#br0" timeOffset="157861.7">7567 13970 0,'0'0'0,"0"-18"16,-35-17-16,-18-18 15,18 0 17,-18-17-17,-18-1 1,-17 18-1,17 18 1,-52 0 0,17 17-1,71 18-15,-106-18 16,105 18-16,-105 0 16,-17 0-1,52 0 1,-35 0-1,17 0 1,-70 18 0,159 0-16,-106-1 31,0 1-15,35 0-1,-18 17 1,36 0-1,-53 0 1,35-17 0,53 17-1,-53 36 1,36-36 0,-36 36-1,53-18 1,-35 52-1,53-52 1,-1 36 0,1 16 15,17 19-31,18-18 31,0 0-15,0-71-16,0 53 15,18 18 1,17-36 0,1 36-1,34-18 1,-17-17 0,-35-53-16,70 35 15,0-1 1,-35-16-1,18 17 1,-1 0 0,1-1-1,17 1 17,-18-17-17,54-1 1,-36-17-1,36 17 1,-89-35-16,106 0 16,53 0-1,-18-18 1,-34 1 0,-1-19-1,0 1 1,0 0-1,0-18 1,-35 18 0,35-18 15,-53 0-15,18-18-1,-71 54-15,53-72 16,-17 19-1,-18-1 1,0 36 0,-53 17-16,53-35 15,0-17 1,-36 70-16,19-53 16,-1 0-1,-18 0 1,-17 0-1,18 0 1,0-35 0,-18 18-1,0-1 17,0 18-17,0 18 1,0-36-1,0 18 1,0-17 0,0 34-1,-18-16 1,-35 34 0,18-17-1,0 35 1,-1 0-1,19 0 1,-1 0 0,0 0-1</inkml:trace>
  <inkml:trace contextRef="#ctx0" brushRef="#br0" timeOffset="158628.78">8184 14587 0,'-35'0'0,"70"0"0,-87 0 15,34 18-15,-53-18 32,89 0-1,70 0-16,18 0 1,106 0 0,-18 0-1,106 0 1,-230 0-16,106 0 16,-17 0-1,-106 0 1,-18 0-1,-35-18 32,0 1-15</inkml:trace>
  <inkml:trace contextRef="#ctx0" brushRef="#br0" timeOffset="159321.21">9384 14270 0,'0'0'0,"-18"-18"31,18 36 0,0-1-15,18 19-16,35 34 15,35 1 1,-17-36 15,52 0-15,-70-35-1,0 0 1,-18 0 0,-53 0 31,1 0-32,-1 18-15,-35 17 16,-17 18-1,-1 0 1,1 18 0,17-18-1,53-36 1,-36 36 0,1-18-1,18-17 1,-1 17-1,18-52 142</inkml:trace>
  <inkml:trace contextRef="#ctx0" brushRef="#br0" timeOffset="159778.56">10848 14358 0,'-18'0'0,"36"0"0,-36-18 0,1 18 16,-1 0 0,18-17-1,71-1 1,70 18-1,17-35 1,-52 35 0,-70 0-16,16 0 15,-104 0 17,-19 0-17,53 0-15</inkml:trace>
  <inkml:trace contextRef="#ctx0" brushRef="#br0" timeOffset="159996.57">11183 14287 0,'-18'0'16,"-17"18"-1,17 17 1,1 54 15,17-72-31,0 89 16,0 18-1,-18-54 1,1 1 0,-1-36-1,71-53 17,-36 1-32</inkml:trace>
  <inkml:trace contextRef="#ctx0" brushRef="#br0" timeOffset="160477.81">11412 14340 0,'0'-17'0,"0"34"0,0-52 15,0 53 1,-17-1 0,-1 54-1,18 52 1,0-34-1,0 34 1,0-52 0,0-54-16,-18 19 15,18-54 17,0-35-17,0-53 1,36 0-1,-19 89-15,54-71 16,-18 70 0,35 53-1,-53 36 17,1 17-17,-36-18 1,0 19-1,0-72 1,0-34 15,0-1-31</inkml:trace>
  <inkml:trace contextRef="#ctx0" brushRef="#br0" timeOffset="160828.06">11836 14658 0,'0'0'15,"17"0"1,1 0 0,0 0-16,-1 0 0,36 0 15,-35 0 1,88-35 0,-36-1-1,-52-17 1,-36 36-1,-35 17 1,-53 53 0,18 53-1,71-18 1,17-18 0,70-34-1,36-19 1,0-17-1,88-53 1,-124 18 0</inkml:trace>
  <inkml:trace contextRef="#ctx0" brushRef="#br0" timeOffset="161195.07">12541 14676 0,'18'-18'16,"0"-35"0,-18-35-1,-53 282-15,70-229 0,19-142 16,-36 195-1,-36 70 1,1 0 0,35 18-1,0-53 1,0 0 0,18-53-16,52 0 15,1 0 1,17-53-1,-53-18 1,-35-34 0,-53-1-1,-17 53 1,-1 53 15,54 53-15,-1 17-1,36-17 1,52-35 0</inkml:trace>
  <inkml:trace contextRef="#ctx0" brushRef="#br0" timeOffset="161594.93">13035 14728 0,'0'0'0,"-18"0"0,1-17 15,-1-18-15,18-36 16,0 18 0,71 18-1,17 35 17,18 70-17,-53 19 1,-53-1-1,0-18 1,-36-34 0,-16-36-1,52-36 17,0 19-32,0-54 15,70 1 1,-17 17-1,53 0 1,-18 17 0,-53 19-1</inkml:trace>
  <inkml:trace contextRef="#ctx0" brushRef="#br0" timeOffset="162028.81">13776 14446 0,'0'0'0,"0"18"16,0 0-1,-53 52 1,35 1 0,1-54-16,17 71 15,0-35 1,70-17 0,36-36-1,-35 0 1,17-71-1,-35-17 1,-36-36 0,-17 54-1,0 52 17,0 106-17,0-52-15,0 34 16,0 124-1,0-70 1,0 17 0,0 0-1,-17-70 1,-1-36 0,18-70 15</inkml:trace>
  <inkml:trace contextRef="#ctx0" brushRef="#br0" timeOffset="162861.43">7373 15346 0,'-18'0'0,"36"0"0,-53 0 31,35 17-31,35 1 16,71 17 0,123 36-1,124 17 1,-53-17 0,194 35-1,-371-89-15,212 36 16,0 18-1,-123-54 1,-124-17 0,-88-17-1,0-1 1,-17-17-16,-107-36 31,18 36-15,36 17-1,52 1 1,53 17 15,-17 0-31,106 35 16,-19 0 0,-16 36-1,-89-1 1,-89 36-1,54-71-15,-141 71 16,88-53 0,35-18-1</inkml:trace>
  <inkml:trace contextRef="#ctx0" brushRef="#br0" timeOffset="163294.81">10760 15752 0,'0'0'0,"0"-36"0,-18 19 0,18-36 16,0 35 0,0 0-1,18 18 1,17 89-1,-17 16 1,-1 72 0,-17-142-16,0 89 15,36-36 1,-36-53 0,0-88 15,0 35-31,0 1 15</inkml:trace>
  <inkml:trace contextRef="#ctx0" brushRef="#br0" timeOffset="163627.84">10830 15769 0,'-17'-35'0,"34"70"0,-52-176 16,0 88 15,35 0-15,70 0-1,71 18 1,0 35 0,1 35-1,-89 36 1,-106 35 0,35-89-16,-158 72 15,52-54 1,36-18-1,106-17 32,52 0-47,18-17 16,-52 17 0,-1 0-16</inkml:trace>
  <inkml:trace contextRef="#ctx0" brushRef="#br0" timeOffset="164927.94">11359 15857 0,'-35'0'31,"18"0"-31,-1-35 16,18-18-1,35 36 1,53-1-1,-70 18-15,53 0 16,17 88 0,-53-17-1,-35 52 1,-35-17 15,-1-71-15,19-35-1,17-53 1,0-35 0,35 0-1,0 0 1,36 52 0,17 36-1,36 0 1,-19 0-1,54 18 1,0 0 0,-71-18-1,-35 0 1,-53-18 15,0-17-15,-53 35-1,-35 0 1,-36 35 0,89-17-16,-35 35 15,52-36-15,-70 107 16,88-36 0,0-18-1,53-70 1,35 0-1,0-35 1,-17-53 0,-18-35 15,-36 52-31,1 36 31,-36 70 0,18-17-31,-17 52 16,17 36 0,35-18-1,18-35 1,35-53 0,-17-18-1,-54 1-15,89-54 16,-71-35-1,18-35 1,-18 0 0,-35 71-1,0 52 1,0 53 15,0 71-15,-35 18-1,35-19 1,18 1 0,52-70-1,36-19 1,-35-34 0,-1-54-1,-34 0 1,-36 54-1,0 70 17,0 0-17,0-18 1,0-17 15,35-18-15,18-36-1,-36 1-15</inkml:trace>
  <inkml:trace contextRef="#ctx0" brushRef="#br0" timeOffset="165077.34">13282 15716 0,'0'0'0,"0"-17"0,-18-1 15,18 36 32,0-1-31</inkml:trace>
  <inkml:trace contextRef="#ctx0" brushRef="#br0" timeOffset="165294.37">12612 15857 0,'0'0'0,"-18"18"31,36-18-15,-1 0-16,36 0 16,106 0-1,-18-18 1,-53 1-1</inkml:trace>
  <inkml:trace contextRef="#ctx0" brushRef="#br0" timeOffset="167194.71">13741 15769 0,'17'0'0,"-34"0"0,34-17 0,-17-1 31,0 0-31,-35 18 15,17 0-15,-35 0 16,18 36 0,-18 34-1,18 36 1,35-18 0,35 0-1,53-52 1,54-36-1,-37 0 1,54-53 0,-71-18-1,-52 36 1,17-53-16,-36-36 31,-34 89-15,-54 35-1,0 18 1,-17 70 0,53 35-1,35-52 1,18-18 0,35-53-1,17-18 1,-17-17-1,-18-71 1,-17 18 0,-18 70-1,0 53 17,0-17-17,0 35 1,0 17-1,18-52-15,52 35 16,36-53 0,-18 0-1,18-71 1,-53 1 0,0-36-1,-53 71-15,17-71 16,1 0-1,-18 88 1,0 36 0,-35 88-1,35 17 17,0 1-17,17-54 1,36 1-1,-17-53 1,34-36 0,1-53-1,-1-52 1,-34-36 0,-19 53-1,-17 18 1,0 123 15,-17-17-31,-19 106 16,19-36-1,17 35 17,0-35-17,70-17 1,18-71-1,18 0 1,-18-71 0,-35 1-1,0-1 1,-35 54 0,-18 70 15,0 17-16,0-17 1,18-35 0,87-1-1,-16-17 1,16-53 15,-69 1-15,-19-1-1,-17 35 1,0 0 0,0 36-1,0 17 1,-17 18 0,-19 18-1,19 35 1,-18 52-1,-1-34 1,1 52 0,35-123-16,-35 106 15,-18 53 1,17-71 15,1 53-15,-53-18-1,35-105 1,-35-54 0,53-17-1,-1-70 1,1-36 0,-35-88-1,17-124 1,53-17-1,70 35 1,36 106 0,70 0-1,-17 88 1,-53 71 15,-71 18-15,-35-19 15,0 19-31</inkml:trace>
  <inkml:trace contextRef="#ctx0" brushRef="#br0" timeOffset="-168680.51">15434 11236 0,'-18'0'0,"-17"-18"31,17 18-31,-52-35 16,17 35 0,0-35-1,18 35 1,17 0 0,36 0 46,17 0-46,71 0-1,35 0 1,-70 0-16,176 0 16,-36 0-1,107 0 1,-107-18-1,-17 0 1,-88 18 0,-53 0-1,-53-17 1,18 17 0,-36 0 30,-17 0-46,17 0 16</inkml:trace>
  <inkml:trace contextRef="#ctx0" brushRef="#br0" timeOffset="-168165.27">15716 11271 0,'0'0'0,"-17"0"15,-1 18-15,-17-18 0,-1 35 16,1-35-1,35 18 17,18-18-17,-1 0 1,54 0 0,-53 0-16,140 0 15,19 0 1,87 0-1,-193-18-15,123 18 16,-18 0 0,-123 0-16,88 0 15,-70 0 1,-18 0 0,-36 0-1,19 0 1,-19 0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18T02:15:28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15946 3492 0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41:11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688 0,'-18'0'0,"-17"53"31,35-36-31,-18 1 16,18 17 0,18-35 15,0 0-31,52-35 16,18-18-1,-70 36 1,35-36-1,-35-18 1,-18 36 0,-106 35-1,-35 0 1,105 17-16,-17 19 16,-105 34-1,105-17 1,53 0-1,0 0 1,70-18 0,36 36-1,35-1 1,0 19 0,-105-19-1,-89 18 16,-53-35-15,-71-17 0,36-36-1,53-18 1,0-53 0,53 18-1,35 18 1,17 35-1,72-17 1,16-1 0,-52 0-1</inkml:trace>
  <inkml:trace contextRef="#ctx0" brushRef="#br0" timeOffset="365.54">4498 1147 0,'18'17'0,"-36"-34"0,53 34 0,0-17 16,18-17-1,53-54 1,-35 18 0,-54 35-16,19-35 15,-36-17 1,-18 52-1,-88 18 1,36 53 0,-19 35-1,72-70-15,-18 88 16,17-36 15,36 1-15,34-36-1,37-17 1,-1-18 0,35-18-1</inkml:trace>
  <inkml:trace contextRef="#ctx0" brushRef="#br0" timeOffset="1183.45">5415 758 0,'0'0'0,"-18"-17"0,1-1 0,-54 18 16,1 0-1,34 0 1,-16 88 0,16 18-1,36-88 1,0 88-1,0-18 1,53-35 0,18-18-1,-1-35 1,54-18 0,-107 1-16,72-36 15,16-88 1,-52 0-1,-17 17 1,-36-17 0,0 88-1,0 36-15,-36-1 16,19 36 15,-1 70-15,18 0-1,0 35 1,18 36 0,35-35-1,0-36 1,17-71 0,18-17-1,-17-35 1,17-53-1,-17-53 1,-36 53 0,-35 35-1,0 106 17,0-36-17,0 36 1,0-18-16,0 54 15,0-36 1,18-18 0,17-17-1,18-18 1,0-18 0,0-35-1,-36 18-15</inkml:trace>
  <inkml:trace contextRef="#ctx0" brushRef="#br0" timeOffset="1483.06">6403 494 0,'-18'0'0,"36"0"0,-36 18 15,1 17 1,17-18-1,0 1 1,53-18 0,-18-18-1,-18-34 1,-17 34 0,0 0-1,-17 18 1,-36 18-1,35 17 1,1-35-16,-1 35 16</inkml:trace>
  <inkml:trace contextRef="#ctx0" brushRef="#br0" timeOffset="1732.3">5715 829 0,'0'0'0,"-35"18"31,52-18-15,19 0-1,-19 0-15,54 0 16,35-18-1,-36 0 1,-17 18 0</inkml:trace>
  <inkml:trace contextRef="#ctx0" brushRef="#br0" timeOffset="2535.56">6897 758 0,'0'0'16,"-18"0"-16,1 0 0,-36 0 16,-53 36-1,35 17 1,18 52-1,53-16 1,0-72-16,53 36 16,35-17-1,-17-19 1,-18-17 0,-53-17 15,0-1-31,0-70 15,-18-1 1,18-34 0,18 52-1,88 19 1,0 52 0,-89 0-16,89 17 15,-18 71 1,-70 1-1,-18 34 1,0-52 0,-35-36-1,35-17 1,-18-18 0,18-53 15,0-18-16,18-70 1,34 53 0,107-18-1,-53 106 1,35 18 0,-70 52-1,-71 54 1,0-19-1,-53 19 1,35-89 0,1-17-1,69-89 17,-34 54-17</inkml:trace>
  <inkml:trace contextRef="#ctx0" brushRef="#br0" timeOffset="2782.25">8184 794 0,'0'0'0,"-17"0"0,-18 0 15,17 0 1,36 0-1,17 0 1,71 0 0,-53 0-1,-1 0 1,-16-36 0</inkml:trace>
  <inkml:trace contextRef="#ctx0" brushRef="#br0" timeOffset="3082.71">8943 600 0,'-18'0'0,"36"0"0,-53 0 16,35-18-1,35 18 1,88-18 0,-17 18-1,18 0 1,-89 0 0,-70 0 15,17 0-16,-35 0-15</inkml:trace>
  <inkml:trace contextRef="#ctx0" brushRef="#br0" timeOffset="3599.41">8996 547 0,'-18'0'0,"36"0"0,-53 17 15,17 1-15,-35 35 16,0 18-1,0 17 1,36-35 0,17-18-1,17-35 17,54-35-17,-18 17 1,35 0 15,-18 1-15,-34 17-16,69 0 15,-52 35 1,0 36 0,-35-1-1,-18-17 1,-35 18-1,-54-36 1,-52-17 0,36-1-1,-1-17 1,70 0 0,19 0 15,-1 0-16,1 18 1</inkml:trace>
  <inkml:trace contextRef="#ctx0" brushRef="#br0" timeOffset="4381.38">4286 1834 0,'-35'0'0,"70"0"0,-105 0 0,-1 0 15,-35 0 1,89 0-16,-36 0 16,35-17-1,18-1 1,0 1 0,71 17 15,52 0-16,71-18 1,71 0 0,193 1-1,-70-1 1,230-17 0,123-1-1,-159 19 1,159-19-1,-265 19 1,35-1 0,-193 1-1,-195-1 1,-70 0 0,-35 18-1,-36 0 32</inkml:trace>
  <inkml:trace contextRef="#ctx0" brushRef="#br0" timeOffset="4527.74">9684 1499 0,'-18'18'78,"0"0"-62,-17-1-16</inkml:trace>
  <inkml:trace contextRef="#ctx0" brushRef="#br0" timeOffset="11698.41">1076 3087 0,'0'-18'31,"0"1"-31,0-1 16,18 0-16,-1 1 15,36-36 1,18-18 0,-54 18-1,-17 18 1,0 17-16,0 1 15,-17 17 1,-19 17 0,36 54-1,0 17 1,0 53 0,0 0-1,0-35 1,0-18 15,0 0-15,0-52-1,-35-1 1,18-35-16,-54 0 16,18 0-1,-35 0 1,35-18-1,35 1 1,18-1 15,71 18-15,35-18 0,-18 18-1,0 0 1,-35 0 15,-18 0-15,-17 0-1,0 0 32,-1-17-47,18-1 16,1 1-16</inkml:trace>
  <inkml:trace contextRef="#ctx0" brushRef="#br0" timeOffset="12165.62">1817 3246 0,'0'17'16,"0"1"-16,0-1 31,0 1-15,17-18 0,1-18-1,17-17 1,-35 0-1,0 0 1,-35 17 0,0 18-1,17 0 1,18 18 0,-17-18-1,-1 0 79,0 0-94,1 0 16,-1 17-16,0 1 15</inkml:trace>
  <inkml:trace contextRef="#ctx0" brushRef="#br0" timeOffset="14381.55">3104 2805 0,'0'-18'0,"-17"0"32,17 1-32,-18 17 15,18-18 1,0 0-1,0 54 1,0-1-16,53 53 16,35 71-1,0-18 1,-17-18 0,-18 1-1,-53-89 1,0-17 15,0-36-15,0-70-1,0 35-15</inkml:trace>
  <inkml:trace contextRef="#ctx0" brushRef="#br0" timeOffset="14680.82">3598 2699 0,'0'0'16,"0"-18"-16,0 0 16,-70 54-1,34-19-15,-34 72 16,-71 87 0,35-35-1,-17 71 1,70-89 15,17-35-15,36-52-1,71-72 17,-53 19-32,34-36 15,-34 35-15</inkml:trace>
  <inkml:trace contextRef="#ctx0" brushRef="#br0" timeOffset="14964.32">3810 3016 0,'0'0'0,"0"71"47,-18-54-47,18 19 0,0 158 31,-17 17-15,17-34 0,-36 34-1,19-52 1,-1-18 0,18-105-16,35-54 31,-17-17-31,17-36 15,-17 36-15</inkml:trace>
  <inkml:trace contextRef="#ctx0" brushRef="#br0" timeOffset="15281.14">3810 3298 0,'0'-17'15,"0"34"-15,-35-122 0,17 34 16,18 36-1,18-18 1,52 18 0,-17 17-16,88 0 15,-35 18 1,-18 89 0,-88-19-1,-106 54 1,-17-36-1,88-71-15,-124 72 16,71-72 0,123-52 15,106-36-15</inkml:trace>
  <inkml:trace contextRef="#ctx0" brushRef="#br0" timeOffset="15797.62">4798 3052 0,'17'-18'0,"-34"36"0,34-54 16,-17 1 0,-35-18-1,-53 35 1,0 18-1,0 53 1,17 18 0,18 35-1,35-71-15,18 53 16,0-17 0,53-54-1,71-34 1,-18-36 15,35-53-15,-124 71-16,36-53 15,-35-18 1,0 88 0,-36 89 15,0 17-16,18-53-15,0 36 16,18 17 0,53-53-1,17-17 1,18-71 0,-18-35-1</inkml:trace>
  <inkml:trace contextRef="#ctx0" brushRef="#br0" timeOffset="16032.32">5415 2734 0,'0'-35'15,"0"70"-15,-18-53 32,18 36-32,-35 70 15,18 53 1,-1-17-1,18-36 1,35-17 0,18-71-1,-35 0-15,88-36 16,-71 1 0</inkml:trace>
  <inkml:trace contextRef="#ctx0" brushRef="#br0" timeOffset="16497.43">5786 2752 0,'0'0'0,"0"-36"0,17 1 16,-17 17-16,-17 71 31,-19 71-15,19-18-1,-19 35 1,36-106-16,0 53 15,0-17 1,0-54 0,0-34-1,0-36 1,0-53 0,53-35-1,71 35 16,-18 71-15,35 52 0,-71 36-1,-17 53 1,-53-18 0,-17 18-1,-1-53 1,0-53-1,-17 0 1,-36-70 0,54 52-16</inkml:trace>
  <inkml:trace contextRef="#ctx0" brushRef="#br0" timeOffset="16664.46">5292 2910 0,'0'0'15,"-18"0"-15,18 18 32,35-18-17,71 0 1,0-18 0,0-17-16</inkml:trace>
  <inkml:trace contextRef="#ctx0" brushRef="#br0" timeOffset="17364.09">7073 2681 0,'0'18'16,"18"-18"-1,70 0 1,0-53-1,36-18 1,-71 1 0,-53-36-1,-53 71 1,17 35-16,-105 17 16,18 36-1,35 53 1,88-18-1,53-17 17,35-54-17,53-17 1,-71 0 0,-52 0-1,-18 18 1,-123 35-1,17 17 1,70-52-16,-69 88 16,52-53-1,53 17 1,88-52 0,124-18-1,-54 0 1,36-53 15,-88 0-15,-88 36-16</inkml:trace>
  <inkml:trace contextRef="#ctx0" brushRef="#br0" timeOffset="17580.87">7655 2805 0,'0'-18'0,"0"36"0,-17-71 15,-1 35 1,18 53-1,53 18 1,53 35 0,-36-35-1,-52-35-15,52 35 16,-34-35 0,-19-18-1,1-36 1,-18 19-1</inkml:trace>
  <inkml:trace contextRef="#ctx0" brushRef="#br0" timeOffset="17781.43">8061 2787 0,'0'-18'16,"0"36"-16,0-53 16,-71 70-1,1 18 1,-36 35-1,35-17 1,71-18 0,53-53-1,36 0 1,-37 0-16</inkml:trace>
  <inkml:trace contextRef="#ctx0" brushRef="#br0" timeOffset="18116.21">8484 2734 0,'0'-18'0,"0"36"0,-17-36 31,-1 71-15,0-35-16,18 70 15,0 89 1,0-1-1,0 124 1,-17 53 0,-19-89-1,-16 107 1,16-230 0,19-88-1,17-71 1,0-53 15,35-105-15,18-230-1</inkml:trace>
  <inkml:trace contextRef="#ctx0" brushRef="#br0" timeOffset="18431.57">8361 3210 0,'0'0'0,"-18"-123"16,-17-18-1,35 0 1,88 52 0,18 72-1,35 17 1,-53 53 0,-35 35-1,-53-53-15,-17 18 16,-1-35-1,-106 70 1,19-35 0,16-36-1,72 1 1,105-53 15,-70 17-31,52-17 16</inkml:trace>
  <inkml:trace contextRef="#ctx0" brushRef="#br0" timeOffset="18863.58">8890 2910 0,'0'0'0,"0"-17"15,0-1-15,0-17 16,53-36-1,17 36 17,-34 17-32,52 18 15,-53 0-15,36 0 16,-18 53 0,-36 18-1,-34 35 1,-54-36-1,53-70-15,1 18 16,-1-18 0,18-18-1,18-52 1,17 17 0,36-35-1,-1 35 1,18 35-1,-35 18 17,-35 0-32</inkml:trace>
  <inkml:trace contextRef="#ctx0" brushRef="#br0" timeOffset="20915.62">9578 2840 0,'0'0'15,"0"35"-15,0-17 16,53-18-1,0 0 1,53-53 0,-18 18-1,-53-36 1,-35 53-16,0 1 16,-53 17-1,-35 35 1,0 36 15,70-54-31,-35 54 16,36-1-1,17-34-15,17 17 16,54-36 0,52-17-1,36-35 1,-18-18-1,53-123 1,-123 70 0,-71 0-1,-71 141 17,36-17-32,35 52 15,-18 54 1,53-54-1,1-17 17,-1-17-17,-35-19 1,-18-17 0,-52 0-1,52-17-15,-70 17 16,35-18-1,35 18 1,18 18 0,18-1-1,88 1 1,35-18 0,18 0-1,-53-35 1,35-54-1,-71 1 17,-52-18-17,-53 53 1,-54 71 0,54 35-1,18 35 1,34 18-1,18-53 1,-17-35-16,35 17 16,-71-35 31,1 0-47,-19-18 15,19 1 1,-1 17-1,18 17 17,35 1-17,54-18 1,16 0 0,19 0-1,-89-18-15,71-35 16,-18-17-1,-35-54 1,-35 54 0,-18 52-1,-35 18 1,-36 106 0,36-36-1,35 1 1,0-18-1,70-35 17,36-18-17,0 0 1,-18-89 0,-35 19-1,0-36 1,-35 88-1,-54 71 17,1 53-17,17-35 1,18-1 0,36-34-1,17-36 1,-36 0-16,36 0 31,-18-53-15,-17-36-1,-18 19 1,-88-36 0,0 71-1,52 35 1,72-18 15,52 0-15,88 1-1,1 17 1,-107 0 0,-52 17-16,-18 54 15,0 0 1,-35 17 15,17-35-15,18 0-1,-18-53 1,18-18 15,0-35-15,53-70-1,35-1 1,-52 89-16,87-71 16,18 53-1,-70 71 1,-18 88 0,-53 17-1,0 0 16,-36-52-31,19-36 32,34-52 15,1-1-47,35-17 15,-18 17-15</inkml:trace>
  <inkml:trace contextRef="#ctx0" brushRef="#br0" timeOffset="21279.64">13212 2558 0,'35'-18'0,"-70"36"0,105-89 16,-70 53-1,-18 18-15,-52 0 16,-89 53 0,89-17-1,52 17 1,36-18-1,87 18 17,-16 0-17,-54-53-15,71 53 16,-89-1 0,-17-16-1,-70-1 1,-1-17-1,-35-1 1,1-17 0,34 0-1,0-35 1,54 17-16</inkml:trace>
  <inkml:trace contextRef="#ctx0" brushRef="#br0" timeOffset="21480.06">11659 2222 0,'0'0'0,"-17"0"0,-1 0 16,0 0-16,1 0 15,-1 0 1,18 18-1,-18-18 1</inkml:trace>
  <inkml:trace contextRef="#ctx0" brushRef="#br0" timeOffset="22496.43">1129 4957 0,'0'0'15,"-18"0"-15,1-18 0,-36-53 16,35 54 0,18-54-1,0 1 1,35 17 0,36 53-1,52 70 1,-34 54-1,-72 105 1,-140-17 0,-1-89-1,-35-35 1,89-70 0,35-18-1,17-71 1,18-17 15,0 18-15,53 70-1,17 0 1,1 88 0,-18-18-1,-18 19 1,1-36-1,-19-18 1,18-35 0,18-18-1</inkml:trace>
  <inkml:trace contextRef="#ctx0" brushRef="#br0" timeOffset="22663.56">1676 5292 0,'0'-18'0,"0"36"0,17-36 0,-34 18 32,17-18-1,53 1-15,-36-1-16</inkml:trace>
  <inkml:trace contextRef="#ctx0" brushRef="#br0" timeOffset="23730.14">3422 4533 0,'-18'-17'0,"36"34"0,-71-87 16,0 17-1,53 35-15,-35 18 16,0 35-1,35 54 1,-18 105 0,-35-18-1,-18 89 1,36-213-16,0 37 16,0-54-16,-36 35 15,36-70 1,-18-17-1,18-54 17,-1-70-17,19-35 1,17 52 0,0 54-1,0 87 1,70 89-1,-17 35 1,35 18 0,-17-35-1,35-72 1,-18-52 0,53-35-1,-18-18 1,1-70-1,-71-36 17,-35 53-17,-18 36 1,0 140 15,0-34-31,0-19 0,0 18 16,35 124-1,18-71 1,17-52 0,18-19-1,36-52 1,-36-18 0,-70 35-16,35-105 15,-53 17 1,-53-35-1,0 88 1,-53 53 15,88 0-31,-52 53 16,-18 53 0,70 0-1,18 0 1,18-71-1,87-18 1,-16-34 0</inkml:trace>
  <inkml:trace contextRef="#ctx0" brushRef="#br0" timeOffset="25163.3">4886 4727 0,'0'-17'15,"0"34"-15,0-52 0,0 17 16,-71 1 0,18 17-1,-52 35 1,34 35 0,36 89-1,17-53 1,18-71-16,18 106 15,35-70 1,88-36 0,0-35-1,53-35 1,0-53 0,-35-36-1,-89 1 1,-52-18-1,-36 70 17,-52 54-17,-18 17 1,-18 88 0,35 71-1,54-54 1,17 36-1,17-88 1,54-35 0,-36-18-16,36 0 15,17-71 1,-18 1 0,-34-89-1,-36 53 1,0 0-1,0 71 17,0 53-17,0 52 1,-18 72 0,18-37-1,18 1 1,52-35-1,54-71 1,-19-18 0,19-52-1,-18-72 1,-89 1 0,1-70-1,-18 105 1,0 71-1,-18 87 32,18-34-47,0 53 16,0-36-16,0 141 16,0-52-1,18 17 1,35-71-1,18-52 1,34-36 0,-34-34-1,-1-54 1,-17 0 0,-17-18-1,-19 71 1,-17 71-1,-35 70 17,0 36-17,17-18 1,18-1 0,71-52-1,17-53 1,-71 0-16,107-17 15,-36-36 1,0-53 0,-88 71-16,0-53 15,-35-54 1,-53 72 0,-53 70-1,53 17 1,35 89-1,35 0 17,18-35-17,18-1 1,-1-70-16,54 0 16,-36 0-16</inkml:trace>
  <inkml:trace contextRef="#ctx0" brushRef="#br0" timeOffset="25629.67">7161 4957 0,'0'0'0,"-17"0"0,-19 0 16,19 0-16,17-53 16,0 17-1,35 1 1,36 0-1,17 35 1,-53 0 0,18 0-1,0 88 1,-35 0 0,-18 36-1,0-107-15,-36 54 16,1-36-1,35-17 1,0-71 15,0 35-31,18-17 16,17-71 0,18-17-1,-18 34 1,0 72-1,18 17 1,18-36 15,17 36-31</inkml:trace>
  <inkml:trace contextRef="#ctx0" brushRef="#br0" timeOffset="26046.74">8237 4762 0,'18'0'0,"-36"0"0,54 0 0,-19-17 16,-17-1 0,0 1-1,-70 17 1,-36 35 0,35 18-1,71 17 1,36-17-1,87-17 17,1-1-17,-54-18 1,-35 36 0,-35-17-1,-35-19 1,-88 1-1,-18 0 1,52-18 0,19 0-1,52 0 1,0-53 0,1 0-1</inkml:trace>
  <inkml:trace contextRef="#ctx0" brushRef="#br0" timeOffset="26429.82">6032 4568 0,'0'0'0,"36"0"31,-1 0-31,159-35 16,0 0 0,106 0-1,-124-1 1,-35 19-1,-105 17 1,-19-18 15,-34 18-15,-1 0 0,-17 18-1,-18-1-15</inkml:trace>
  <inkml:trace contextRef="#ctx0" brushRef="#br0" timeOffset="32079.74">1005 6950 0,'0'0'0,"-17"0"0,-1 0 15,0 0-15,1 0 0,-18 17 16,17-17-1,18-17 17,0-1-17,53 0 1,17 1 0,36 17-1,-53 17 1,-53 36-1,-35 18 1,-36-1 0,-52 19-1,17-54 1,71-35 0,35-18-1,17-17 1,36-18-1,53 35 1,0 18 0,-88 0-1,87 18 1,-16 70 0,-72 0-1,-52 18 1,-53-35-1,53-53-15,-54 34 16,-17-34 0,36-18-1,-1 0 1,54-18 0,17 1-1,88-36 1,-35 18-1</inkml:trace>
  <inkml:trace contextRef="#ctx0" brushRef="#br0" timeOffset="32281.26">1623 7214 0,'17'0'63,"-17"-17"-47</inkml:trace>
  <inkml:trace contextRef="#ctx0" brushRef="#br0" timeOffset="33145.05">2399 7003 0,'0'0'16,"18"-18"-16,-18 0 0,17 1 0,-17-54 15,0 36 1,0 70 31,0 0-47,0 18 16,0 159-1,-17-71 1,-19-17-1,36-71 1,0-71 15,36-88-15,52-35 0,-18 53-1,18 17 1,-35 71-1,-35 0 1,17 71-16,18 70 31,0 0-15,0-53 0,35-53-1,0-35 1,54-70-1,-1-71 1,-71-36 0,-70 36-1,-106-35 1,1 88 0,-19 70-1,18 36 1,71 70-1,35-18 1,35 36 0,36-53 15,52-18-31</inkml:trace>
  <inkml:trace contextRef="#ctx0" brushRef="#br0" timeOffset="33829.71">4039 7073 0,'0'-17'0,"0"34"0,0-52 0,0 0 15,0 17-15,-35-35 16,-18 18 0,-53 35-1,36 35 1,-36 89-1,53-1 1,53-88 0,0 124-1,0-88 1,71-54 0,-1-17-1,36-70 1,-36-1-1,-52 36-15,17-71 16,-35 71-16,36-53 16,-19 35-1,-17 88 17,0-17-32,0 70 15,0-53-15,18 53 16,35 0-1,-18-35 1,18-53 15,0-17-15,35-54 0,-17-35-1,-54 18 1,-17 106 15,0 35-15,0 17-1,0-35-15,0 36 16,0-53 0,18-18-1,17-36 1,18-34-1</inkml:trace>
  <inkml:trace contextRef="#ctx0" brushRef="#br0" timeOffset="33995.14">4551 6932 0,'0'0'0,"0"-18"0,0 1 16,-53-36-1,35 53 16,18 35-15,0-17-16,71 35 16,-36-36-16</inkml:trace>
  <inkml:trace contextRef="#ctx0" brushRef="#br0" timeOffset="35011.61">4833 7320 0,'0'0'16,"0"-18"15,18 1-31,17-18 16,53-71-1,-17-18 1,-36 18-1,-35-35 1,0 88 0,-18 36-1,-35 52 1,53-17-16,-35 105 16,35-17-1,18 35 1,35-53-1,17-17 1,1-71 15,-1-35-15,-17-54 0,0 19-1,-35-36 1,-1 88-1,-17 1 1,0 70 0,-17 17-1,17 36 1,17-35 0,72-36-1,52-35 1,0-35-1,-35-36 1,-36-17 15,-70 17-15,0 36 0,0 17-1,-17 18-15,-19 36 16,19 52-1,-1-35 1,-17 35 0,35-53-1,-18-35-15,18 18 16,0-36 0,0-52-1,53-19 1,0 1-1,70-18 1,-105 89 0,88-18-1,-18 52 1,-53 36 0,-17 35-1,-18-17 1,-53-1-1,18-17 1,35-35 0,0-36-1,35 1-15</inkml:trace>
  <inkml:trace contextRef="#ctx0" brushRef="#br0" timeOffset="35661.49">7108 6862 0,'0'0'0,"-17"-18"15,-36 0 1,-53 18 0,71 0-16,-71 36 15,-35 34 1,88 36-1,35-18 1,54-17 0,52-54-1,88-34 1,-70-19 0,0-52-1,-53 0 1,-53 17-1,0 19 1,0 34 15,0 36-15,0 34 0,-36 54-1,-16 71 1,52-1-1,0 124 1,35-36 0,-18-34-1,1 34 1,17 1 0,-35-194-16,0 34 15,-70 107 1,-36-141-1,35-71 1,36-71 0,18-70 15,-1-18-15,0 36-16</inkml:trace>
  <inkml:trace contextRef="#ctx0" brushRef="#br0" timeOffset="35928.83">5927 6315 0,'0'0'0,"-18"-18"0,0 0 15,1 1-15,-19-1 16,36 1 0,-17 17 15,-1 17-15,-17 1-1,-36 17-15</inkml:trace>
  <inkml:trace contextRef="#ctx0" brushRef="#br0" timeOffset="36112.74">4939 6773 0,'0'18'0,"0"-36"0,0 54 0,18-36 31,17 0-31,88 0 16,18-18-1,36 0 1,-36-17 0</inkml:trace>
  <inkml:trace contextRef="#ctx0" brushRef="#br0" timeOffset="37146.3">8678 6650 0,'53'0'31,"-35"0"-31,0-18 16,105-52 0,-35-1-1,0-17 1,-88 17-1,-53 71 1,18 0-16,-124 36 16,36 17-1,17 35 1,106-35 0,18 35-1,123 0 1,53 0-1,-35 0 1,-142-17 15,-70 0-15,-70-36 0,-124-18-1,88-34 1,71-36-1,35-35 1,35 17 0,18 36-1,0 53 17,0-1-32,36 71 15,-1-17 1,53-1-1,0-17 1,71-53 0,-124 0-1,124-35 1,18-53 0,-54-18-1,-52 0 1,-36-88-1,-35 88 1,0 71-16,0 0 16,0 105-1,-18 19 1,-17 87 0,17-70-1,18 17 1,36-70-1,-19-53 1,36 0 0,-35-35 15,-18-18-15</inkml:trace>
  <inkml:trace contextRef="#ctx0" brushRef="#br0" timeOffset="37327.51">9243 6826 0,'0'0'0,"-18"0"16,0 0-16,1 0 16,34 0 15,19 0-31,70-17 16,17-1-1,-35 0 1,-35 18-1</inkml:trace>
  <inkml:trace contextRef="#ctx0" brushRef="#br0" timeOffset="38161.61">10037 6914 0,'0'0'0,"35"0"15,18 18 1,-18-36-1,0-34 1,1-37 0,-36 19-1,-36-36 1,-34 53 0,-18 35-1,-1 54 1,54-19-16,-106 124 15,53 1 1,70-37 15,18-16-15,35-72 0,71-17-1,53-35 1,-71-36-1,0-34 1,-35-1 0,-35-18-1,-18 71 1,0 71 0,-18 88-1,18 0 1,0 17-1,18-35 1,52-70 0,-52 0-1,88-18 1,-36-36 0,19-34-1,-19-71 1,-34-1-1,-19-52 1,-17 159-16,0-35 16,-17 52-1,-19 89 1,1 87 0,35-34-1,-35 17 1,35-106-16,0 71 15,0-71 1,53-17 15,0-18-15,-1-53 0,-16-18-16</inkml:trace>
  <inkml:trace contextRef="#ctx0" brushRef="#br0" timeOffset="38344.68">10583 6703 0,'-17'0'0,"34"0"0,-52 0 15,17 0-15,36 0 47,17 0-47,36 0 16,35-36-1,-18 1 1</inkml:trace>
  <inkml:trace contextRef="#ctx0" brushRef="#br0" timeOffset="39610.65">11024 6914 0,'0'0'0,"-17"0"0,-19 0 15,-17 18 1,36-18 0,52-18-1,18 1 1,-18-1-16,71-17 15,35-36 1,-105 1 0,-36 17-1,-53 35 1,35 18-16,-70 0 16,-18 71-1,53-1 1,35 36-1,89-35 1,35-36 0,105-35 15,-69 0-15,-1-71-1,-53 19 1,-53-54-1,-35 88-15,0-70 16,0 35 0,-18 53-1,18 53 1,-35 53 0,35-36-1,-17 18 1,17-70-16,0 0 15,0-1 1,0-52 31,0-35-31,0 52-16,0-35 15,17 35-15,1-70 16,-1 53-16,36-18 15,36 18 1,34 52 0,-35 54-1,18 35 1,-71-89-16,1 54 16,-36-1-1,0-52 1,-36 0-1,1-18 1,0-36 0,35-52 15,17 0-15,89-53-1,0 70 1,35 36-1,-17 106 1,-54 52 0,-70-17-1,-17-35 1,-36-1 0,35-52-1,18-36 32,18-17-47,17 0 16</inkml:trace>
  <inkml:trace contextRef="#ctx0" brushRef="#br0" timeOffset="40427.4">12841 6738 0,'18'0'31,"-1"0"-15,36 0 0,53-35-1,0-1 1,-88 36-16,52-70 16,-70 17-1,-35 18 1,-36 35-1,-52 53 1,70 35 0,18 18 15,35-71-31,17 53 16,54-53-1,88-17 1,-18-18-1,17-35 1,-52-53 0,-53-36-1,-35 18 1,-18 18 0,-35 141 15,35-35-31,-18 70 15,18-71-15,-18 72 16,18 17 0,0-54 15,0-34-15,0 0-1,0-36 1,0-52-1,0-19 1,88-34 0,-17 17-1,53 18 1,-54 88 0,-35 0-16,36 88 15,-36 0 1,-35 53-1,0-35 1,-17-53 0,17-18 15,0-70 0,52-35-15</inkml:trace>
  <inkml:trace contextRef="#ctx0" brushRef="#br0" timeOffset="40711.61">14482 6209 0,'0'-18'0,"0"36"0,0-53 0,0 17 16,-18 36 15,18-1-31,0 54 15,-18-36-15,18 141 16,-17-52 0,17-1 15,-18-70-15,18 0-1,18-53 16,-1-17-31</inkml:trace>
  <inkml:trace contextRef="#ctx0" brushRef="#br0" timeOffset="41144.83">14958 6562 0,'17'-18'0,"-34"36"0,34-107 15,-17 72-15,0-36 16,-35 35-1,0 18 1,-36 88 0,54 1 15,17-19-15,35-35-1,35 1 1,19-1-1,-19-17 1,-52 17 0,-18 0-1,-71-17 1,18-18 0,-35 0-1,35 0 1,0 0-1,18 0 1,-18-35 0,36-36 15,17 53-31</inkml:trace>
  <inkml:trace contextRef="#ctx0" brushRef="#br0" timeOffset="41461.4">14164 6262 0,'0'0'0,"0"-18"32,35 18-32,159 0 15,-17-35 1,52 17-1,-106 18 1,-34-17 0,-107 17 46,0 0-46,1 17-16,-19 1 15,1-18-15</inkml:trace>
  <inkml:trace contextRef="#ctx0" brushRef="#br0" timeOffset="42961.2">811 9102 0,'0'0'0,"0"-18"0,0-70 15,0 70 1,0-35 0,0 36-16,0-36 15,0 35 1,-17 71-1,-1 106 1,-17-18 0,-18 0-1,-18-35 1,36-71 0,0-35-1,35-18 1,17-34-1,54-1 1,0 0 0,-1 53 15,36 0-15,-36-18-1,19 18 1,-19-35-1,-70-1 1,0-16 0,0-1-1,0 0 1,-35 35 0,0 36-1,17 70 1,0 35-1,1-34 1,-1 16 0,18-34-1,0-18 17,18-53-1,-18-18-16,35-17-15</inkml:trace>
  <inkml:trace contextRef="#ctx0" brushRef="#br0" timeOffset="43293.6">1570 9278 0,'0'0'0,"0"18"0,0 17 31,-18-35 0,1 0 1,17-18-32,-18 18 15,-17-17 1,17 17-1,36 0 48,-1 0-47,1 0-16,0 0 0,-1 0 0</inkml:trace>
  <inkml:trace contextRef="#ctx0" brushRef="#br0" timeOffset="46160.5">3016 8837 0,'0'0'0,"0"-18"0,0 1 0,0-1 16,0 1-1,-17 17 1,-19 88 0,19 18-1,17 52 1,0-34-1,0-89-15,0 36 16,0-54-16,0 19 16,0-54 15,17-17-15</inkml:trace>
  <inkml:trace contextRef="#ctx0" brushRef="#br0" timeOffset="46410.86">3334 8819 0,'17'-35'0,"-34"70"0,70-123 15,-53 106 1,0 88 0,0-71-16,-18 71 15,0 53 1,18-71-1,0 0 1,0-70 0,0-1-1,-17-17 17,17-17-32</inkml:trace>
  <inkml:trace contextRef="#ctx0" brushRef="#br0" timeOffset="46594.13">3016 9243 0,'-17'0'16,"34"0"15,54 0-15,35-18-1,70 18 1,-17-35-1,-71 17 1</inkml:trace>
  <inkml:trace contextRef="#ctx0" brushRef="#br0" timeOffset="48477.23">4057 9119 0,'18'0'16,"-36"0"-16,53 0 15,-17 0-15,-1-35 16,1-18-1,-18 0 1,0-17 0,-35-1-1,-18 18 1,-35 36 0,-36 105-1,18 70 1,71-16-1,35-19 1,53-52 0,18-54 15,17-17-15,-71 0-16,89-53 15,-35-17 1,-18-54-1,-36 18 1,-17 1 0,-17 140 15,-1-17-31,18 17 0,0 18 16,0 53-1,35-36 1,54-35-1,34-35 1,18-70 0,-35 17-1,-53-71 17,-35 19-17,-18 69 1,-18 36-1,-17 106 1,17 18 0,0-36-1,-17-18 1,35-34 0,18-54 15,-1 0-31,54-70 15,-18-18 1,17-17 0,-34 52-1,-19 54 1,36 17 0,-35 88-1,0 18 1,17-18-1,53 18 1,35-53 0,-17-36-1,-70-17-15,140-17 16,-35-36 0,0-35-1,-106-1 1,-35-52-1,-52 53 1,16 70-16,-70 18 16,18 18-1,-35 88 17,70 35-17,53-53 1,17 0-1,1-70-15,53 0 16,52-18 0,-17-18-1,35-70 1,-70-18 0,-18-88-1,-53 141-15,0-123 16,0 105-1,-53 53 1,0 36 0,35 106-1,0 17 17,18-106-32,0 141 15,36-70 1,87-18-1,18-70 1,-35-18 0,0-71-1,-88 36-15,35-71 16,-36-70 0,-17 35-1,0 0 1,0 70-1,0 106 17,0 1-32,0 52 15,0 88 1,0-52 15,18 17-15,-18-123-16,53 34 15,53-16 1,35-36 0,-35-53-1,35-35 1,-71-1 0,-70-69-1,-17 122 1,-54 36-1,18 71 1,35 35 0,36 17-1,35-70 17,106-18-17,-53-35 1,-1-17-1,-34-54 1,-18-17-16</inkml:trace>
  <inkml:trace contextRef="#ctx0" brushRef="#br0" timeOffset="48943.55">8220 8449 0,'0'-18'0,"0"36"0,0-71 0,17-17 16,-17 34 0,0 54-1,0 0-15,0 70 16,-17 70-1,-1-52 1,0 35 0,18-52-1,0-54 17,71-53-17,35-70 1,0-18-16</inkml:trace>
  <inkml:trace contextRef="#ctx0" brushRef="#br0" timeOffset="49576.56">8625 8590 0,'36'-53'16,"-72"106"-16,54-106 15,-36 53-15,-52 18 16,-18 52 0,17 19-1,36-19 1,17 18-1,18-70 1,0-36 0,53-35-1,35-35 17,0-18-17,-17 36 1,17 52-1,-70 36 1,0 88 0,17-18-1,18 35 1,-18-52 0,53-36-1,-17-35 1,-54-17-16,54-36 15,-1-71 1,-34 1 0,-19-54-1,-17 54 17,0 35-17,-35 176 16,0 53-15,0-35 0,35-53-16,0 53 15,0-71-15,0 18 16,0-36-16,17 36 16,36-53-1,0-17 1,-18-19-1</inkml:trace>
  <inkml:trace contextRef="#ctx0" brushRef="#br0" timeOffset="50376.47">9437 8696 0,'17'0'47,"1"0"-47,35-18 15,18-17 1,-54 17-16,89-35 16,-88 18-1,-18 0 1,-18 17-16,-17 18 16,-53 36-1,70-19-15,-53 54 16,54 52-1,17 1 1,35-71 0,88-36-1,1-17 1,141-70 15,-142-18-15,-35-36-1,-88 18 1,0-53 0,-17 54-1,-1 87 1,-17 106 0,35 18-1,0 35 1,0-35-1,-18-71-15,0 36 16,18-1 0,0-105 15,18-35 0,-18 34-31,71-34 16,17-1-1,70 18 1,-69 53 0,-1 53-1,-88 0 1,-35 35 0,-71 0-1,0-17 1,18-53-1,70-18 1,18-53 0,18-18-1</inkml:trace>
  <inkml:trace contextRef="#ctx0" brushRef="#br0" timeOffset="53125.87">10795 8431 0,'-18'0'0,"36"0"0,-71 0 15,53 18-15,-18-18 16,36 0 15,0 0-31,52-18 16,-34 1-16,87-36 15,-35-18 17,-35 1-17,-53 34 1,-88 36-1,53 18-15,-71 35 16,-18 18 0,124-1-1,18-35 1,88-17 0,0-18-1,17 0 1,-88 0-16,1 0 15,-54 35 1,-105 18 0,17-18-1,0 36 17,88-53-32,18 52 15,36 1 1,87-54-1,0-17 1,54-35 0,-36-18-1,-106 18-15,89-71 16,-54 0 0,-70-52-1,0 52 1,0 70-1,0 72 1,-17 34 0,17-52-16,-36 123 15,19-35 1,17 17 15,70-34-15,18-72-1,71-34 1,-35-36 0,17-18-1,-71-17 1,-70 0 0,0 35-1,-88 53 1,18 53-1,34 0 1,19 35 0,17-35-1,88 17 1,53-70 15,-18 0-15,-17-53-1,-53-17 1,-35-18 0,-18 17-1,0 53 1,0 36 0,-35 35-1,35 35 1,0-35-1,0 0 1,0-35 0,0-36 15,53-53 0,-18-17-15,35-18-1,-52 71-15,35-18 16,0 53 0,-36 53-1,-17 18 1,0 34 0,0-34-1,18-18 1,17-53-1,1 0 1,34-53 0,-17-18-1,35-17 17,-52 53-32,17-18 15,52-17 1,-105 105 15,0 18-15,0-18-16,-17 36 15,17-1 1,0-52-16,17 17 16,89-17-1,-35-1 1,52-34-1,1-36 1,-54 0 0,-34-71-1,-36 36 1,-53 35 15,-18 53-15,53 53-1,1 18 1,34 35 0,36-54-1,36-34 1,16-18 0,-16 0-1,16-88 1,-87 17-1,-18-34 1,0 69 0,-18 36-1,-35 71 17,36-1-17,17-52-15,-18 53 16,18-36-1,0-53 32,53-35-31,0-35 0,-35 70-16,87-123 15,-34 71 1,-18 52-1,-18 53 1,-17 71 0,0-70-16,-1 52 15,54 0 1,-1-35 15,54-36-15,-36-17-1,-35-17 1,-36-1-16,1-70 16,17-18-1,1-105 1,-36 69 0,17 54-1,-70 176 16,36-52-31,-1-1 16,18 53-16,0 71 16,0-18-1,18-88 17,52-35-17,1-18 1,17-36-1,-35-17 1,18-17 0,-54 52-1,-70 89 17,18-1-17,17-52-15,1 0 16,17-1 15,0-34-15,0-19-1</inkml:trace>
  <inkml:trace contextRef="#ctx0" brushRef="#br0" timeOffset="53342.17">14852 8132 0,'0'0'0,"-35"0"16,17 0 0,106 0 15,18 0-15,53-18-1,-53 18 1,-89 0-16,1 0 15,-124 35 1</inkml:trace>
  <inkml:trace contextRef="#ctx0" brushRef="#br0" timeOffset="53926.32">4110 10178 0,'0'0'0,"-18"0"16,36-18 15,-1 18-31,72-18 16,-54 1-16,141-1 15,71 0 1,-106 18 0,-70 0-1,-124 53 1,-53-35 15,18 0-31</inkml:trace>
  <inkml:trace contextRef="#ctx0" brushRef="#br0" timeOffset="54175.45">4445 10195 0,'-18'-17'16,"18"34"15,0 19-15,0-19-16,0 89 15,0 53 1,0 0-1,-17-54 1,17-34 0,17-36-1,72-35 17,-1-53-17,35-35-15</inkml:trace>
  <inkml:trace contextRef="#ctx0" brushRef="#br0" timeOffset="54792.7">5062 10442 0,'18'-17'16,"-36"34"-16,18-17 31,-17 18-31,-54 52 16,1 36-1,70-35 1,0-1-1,17-70-15,54 0 16,17-17 0,-17-36-1,-54-18 1,-17-17 15,-35 0-15,35 17-1,18 18 1,70 53 0,0 0-1,0 71 1,-70 35 0,-18 0-1,-18-36 1,18-17-1,53-35 1,0-18 0,70-53-1,-52-18 17,-53-35-17,-54 18 1,-87-18-1,17 89 1,88 17-16,-70 17 16,71 36-1,17 0 1,70-35 0,36-18-1</inkml:trace>
  <inkml:trace contextRef="#ctx0" brushRef="#br0" timeOffset="55043.28">6121 10125 0,'0'-18'32,"0"36"-32,0-1 15,-18 19 1,18-1-16,0 106 15,-18-18 1,-17 19 0,35-72-1,35-35 1,18-35 0,53-70-1</inkml:trace>
  <inkml:trace contextRef="#ctx0" brushRef="#br0" timeOffset="55375.35">6615 10319 0,'17'-18'0,"-34"36"0,34-54 0,-17 1 15,-88 35 17,0 35-17,0 18 1,88 0-1,17-17 1,19-19-16,34 1 16,54 35-1,-54-18 1,-35 18 0,-88 0-1,-35-18 1,-53-17-1,53-18 1,-18 0 0</inkml:trace>
  <inkml:trace contextRef="#ctx0" brushRef="#br0" timeOffset="55843.44">988 10848 0,'53'0'15,"-36"0"1,19 0-16,105 0 16,35-18-1,-105 18 1,-54 0-1,-87 0 1,34 0-16</inkml:trace>
  <inkml:trace contextRef="#ctx0" brushRef="#br0" timeOffset="56275.38">1023 10936 0,'0'0'0,"0"18"16,-35 35-1,35-18 1,-18-17 0,0-18-1,54 0 17,-19-18-17,19 0-15,70 1 16,35-1-1,-36 18 1,-52 71 0,-70-1-1,-89 36 1,0-35 0,36-71 15,17 0-16,17-18 1,36 0 0,18-35-1,70 0 1,-70 36-16</inkml:trace>
  <inkml:trace contextRef="#ctx0" brushRef="#br0" timeOffset="56442.68">1993 11007 0,'0'0'16,"18"0"-16,-36 0 47,18 17-16,0 1-31</inkml:trace>
  <inkml:trace contextRef="#ctx0" brushRef="#br0" timeOffset="56976.87">1976 11906 0,'17'-17'15,"1"-1"1,-18 36-1,0 35 1,0-18-16,0 88 16,0 54-1,0-89 1,0 0 0,0-70 15,0-1-16,0-34 1,17-19 0</inkml:trace>
  <inkml:trace contextRef="#ctx0" brushRef="#br0" timeOffset="57208.63">2417 12259 0,'0'0'0,"17"-18"62,-17 1-62,18 17 0,-36 0 47,-17 0-31,17 17-1,36-17 1</inkml:trace>
  <inkml:trace contextRef="#ctx0" brushRef="#br0" timeOffset="58242.3">3316 11765 0,'0'0'0,"0"-18"0,0 1 16,0-1-1,-18 18 1,1 18 0,-36 52-1,35-34-15,-17 34 16,-36 124-1,54-88 1,-1-35 0,18-54-1,18-17 1,17-53 0,53-88-1,-35 35 1,0-17-1,-18 52 1,-17 36 0,0 53-1,-18 88 1,35 35 15,-17-18-15,-1-52-1,1-18 1,-36-53 0</inkml:trace>
  <inkml:trace contextRef="#ctx0" brushRef="#br0" timeOffset="58642.9">3122 12206 0,'-18'-18'16,"36"36"-16,-36-53 15,71 35 1,-35-18-16,105-17 16,124-36-1,-53 1 1,-17-1 15,-124 54-15,-89 70 15,1 70-15,35 0-1,0 71 1,0-158-16,0 70 16,0 123-1,0-106 1,0-34-1,18-125 17,-1-52-17,-17-71 1</inkml:trace>
  <inkml:trace contextRef="#ctx0" brushRef="#br0" timeOffset="58911.42">3863 12259 0,'0'-106'15,"0"212"-15,0-247 0,0 17 16,53 19 0,53 52-1,-1 53 1,-34 35 0,-36 71-1,-52-18 1,-107 53-1,18-70 1,36-54 0,105-52 15,53 0-15</inkml:trace>
  <inkml:trace contextRef="#ctx0" brushRef="#br0" timeOffset="59394.38">4868 11853 0,'0'-17'0,"0"34"0,0-52 0,0 17 16,-17 1-16,-36 17 16,-53-18-1,71 18-15,-54 35 16,-34 71-1,70 18 1,53-1 0,35-52-1,54-54 1,16-34 15,-16-36-15,16-53-1,-87 0 1,0 0 0,-18 89-1,0 34 1,-36 36 0,36 71-1,0-54 1,18 18-1,0-70-15,35 0 16,52-18 0,-16-36-1,52-52 1</inkml:trace>
  <inkml:trace contextRef="#ctx0" brushRef="#br0" timeOffset="60241.74">5415 11889 0,'0'0'16,"0"-18"-16,0-70 15,0 70 1,-35 18 0,-18 18-1,0 70 1,18 18 0,35 53-1,0-107 1,88-16-1,53-54 1,-17-52 0,34-54-1,-70-35 1,-88 53 0,0 54 15,-17 34-16,-18 53 1,17 53 0,0 36-1,18-1 1,0-34 0,0-54-1,53-35 1,-18-18-1,36-88 1,-18 36 0,0-1-1,-36 71 1,1 18 15,0 35-15,-1 53-1,19-53 1,52-18 0,18-35-1,0-18 1,-71 1-16,71-54 16,-89 53-16,54-70 15,-54-18 1,-17 36-1,-70 52 1,17 36 0,35 52-1,18 71 1,0-70 15,53 0-15,18-71-1,52 0 1,-17-18 0,35-70-1</inkml:trace>
  <inkml:trace contextRef="#ctx0" brushRef="#br0" timeOffset="60491.17">7408 11659 0,'0'-35'16,"0"70"-16,0-88 0,0 18 15,-35 88 17,35 53-17,-18-18 1,1 53 0,-1-35 15,18-53-16,0-35-15,53-18 16,-18-36 0,-17 19-16</inkml:trace>
  <inkml:trace contextRef="#ctx0" brushRef="#br0" timeOffset="60774.73">7426 11747 0,'0'0'0,"-18"-88"16,18 0-1,36 35 1,17 18 0,35 53-1,-53 17 1,-35-18-16,0 89 31,-18-35-31,-87-1 31,16-17-15,72-17 0,34-36 15,1-18-31,35 0 0</inkml:trace>
  <inkml:trace contextRef="#ctx0" brushRef="#br0" timeOffset="61191.52">8114 11624 0,'0'0'0,"0"-18"0,-35 1 15,-36 17 1,-52 35 0,52 36-1,18 34 16,53-69-31,0 52 16,35 18 0,36-71-1,70-35 1,-17-18 0,-36-35-1,18-70 1,-89 35-1,-17-18 1,-53 71 0,-70 35-1,52 53 1,36-36-16,35 54 16,35-36 15,1-35-31</inkml:trace>
  <inkml:trace contextRef="#ctx0" brushRef="#br0" timeOffset="61457.45">8872 11553 0,'-17'0'0,"34"0"0,-52-17 0,0 17 15,0 17 1,17 1-16,-17 70 16,35 0-1,0-17 1,0 0 0,0-36 15,17-17-16,19-18-15</inkml:trace>
  <inkml:trace contextRef="#ctx0" brushRef="#br0" timeOffset="61691.83">8643 11924 0,'0'0'0,"-35"35"15,35-17-15,0 17 16,70-17-1,1-18 1,52 0 0,-34 0-1,-1-36 1,-35-34 0,-36-36 15,-17 88-31</inkml:trace>
  <inkml:trace contextRef="#ctx0" brushRef="#br0" timeOffset="61891.78">8767 11518 0,'-36'0'15,"72"0"-15,-107 0 16,124 0 15,123-35-15,-17 35-1,0-18 1,-106 18 0,-106 0-1,17 0 1</inkml:trace>
  <inkml:trace contextRef="#ctx0" brushRef="#br0" timeOffset="62807.81">2311 13370 0,'0'0'0,"-36"0"0,-34 18 0,-36 0 16,18-18 0,88-36-1,35-52 16,0 53-15,1 17-16,69-17 16,54 35-1,-88 53 1,-54 88 0,-69 0-1,16-88-15,-87 141 16,17-106-1,35-17 1,1-71 0,35-18-1,35-88 1,0-17 0,0 70-1,35 35 16,0 53-15,18 54 0,-35-1-1,17 0 1,18-53 0,-18-35-1,18 0 1</inkml:trace>
  <inkml:trace contextRef="#ctx0" brushRef="#br0" timeOffset="62974.84">2805 13652 0,'0'0'0,"0"-17"0,0-1 16,-18 18 30,36 0-30,17 0-16</inkml:trace>
  <inkml:trace contextRef="#ctx0" brushRef="#br0" timeOffset="63375.17">4127 13106 0,'0'0'0,"36"0"0,-19 0 16,19 0-16,70 0 15,88-18 1,-53 0-1,-36 18 1,-105-17 0,-35 17-1</inkml:trace>
  <inkml:trace contextRef="#ctx0" brushRef="#br0" timeOffset="63740.9">4339 13106 0,'-17'17'15,"17"1"1,0 53 0,0 17-1,17 53 1,-17-18 0,-53 71-1,-17-105 1,-1-54-1,18-35 1,-17-71 0,17 1-1,-18-54 1,71 54 0,0 52-16,0-35 31,53 53-16,35 0 1,0 0 0,-35 0-16</inkml:trace>
  <inkml:trace contextRef="#ctx0" brushRef="#br0" timeOffset="65874.62">4516 13617 0,'70'18'15,"-140"-36"-15,211 53 16,-53-70-1,-71 35-15,19-35 16,17-71 0,-53 71-1,-53 0 1,-35 35 0,-18 17 15,53 71-16,53 89 1,35-89 0,71-17-1,0-54 1,35-34 0,-35-54-1,-71 53-15,53-105 16,-53 17-1,-35-17 1,0 70 0,-17 88 15,17 71-15,0 17 15,0-35-16,0-17 1,0-89 15,0-17-15,17-71 0,36 0-1,18-17 1,17 70-1,18 53 1,-88 0-16,35 35 16,-36 71-1,1-18 1,52 18 0,-17-53 15,88-53-16,-52-18 1,-1-70 0,-53 0-1,-17-35 1,-18 17 0,0 0-1,0 71 1,0 88-1,0 52 1,0-16 0,0 34-1,0-52 1,0-19 0,0-104 30,17-1-30,54-36 0,-1 1-1,-52 53 1,0 35-16,-1 0 16,-17 18-1,-35 17 1,-35 18-1,34 35 1,36-17 0,0-54-16,0 54 15,53-36 1,71-35 0,-36-35 15,53-18-16,-35-53 1,-89 0 0,-17 36-1,0 34 1,-17 36 0,-19 36-1,36 87 1,0-52-1,71-1 1,17-35 0,71-35-1,-53-17 1,17-71 0,-87 17-1,-36-17 16,0 35-15,-18 88 15,0-17-31,1 35 16,-1 53 0,0-53-1,1-18 1,34-88 31,1 35-47,53-88 15,17 1 1,-18 34 0,19 36-1,-37 35 16,-34 70-15,-18 19 0,0 16-1,0-52 1,53-35 0,53-18-1,17-35 1,18-36-1,-52 1 1,-1-36 0,-88 35-1,-18 1 1,-35 70 0,36 0-1,-72 53 1,89-1-1,0 37 1,71-19 0,0-35-1,-19 1 1,-34-19-16,-18 1 16,-18-18-1,-52 18 1,-18-18-1,35-18 1,0-35 0,35 35-16,1-17 15</inkml:trace>
  <inkml:trace contextRef="#ctx0" brushRef="#br0" timeOffset="66075.89">7285 12965 0,'-18'0'0,"36"0"0,-53 0 16,-18-18-1,0 18 1,17 0 0,1 18-1,35-1 1,0 1-1,-17-1-15</inkml:trace>
  <inkml:trace contextRef="#ctx0" brushRef="#br0" timeOffset="67057.52">2046 14905 0,'0'0'0,"0"-71"31,0 54-15,18-19-16,52 19 16,54 17-1,-54 70 16,-52 54-15,-89-18 0,-17-1-1,0 1 1,70-106-16,1 0 16,34-70 15,36 17-16,71 0 1,-36 53 0,-53 0-16,36 70 15,-71 54 1,-71-18 0,-52 0 15,52-71-16,-17-18 1,35-17 0,18-17-1,0-18 1,17 17 0,18-17-1,53-18 1</inkml:trace>
  <inkml:trace contextRef="#ctx0" brushRef="#br0" timeOffset="67241.2">2928 15152 0,'18'0'16,"-36"0"-16,71 0 0,-53-18 0,0 1 31,18 17 16,-1-18-47,19 18 15</inkml:trace>
  <inkml:trace contextRef="#ctx0" brushRef="#br0" timeOffset="68024.59">5045 14781 0,'0'-17'0,"0"34"0,17-52 0,-17 17 16,0-34 0,-70 34-1,-36 18 1,53 18-16,-70 34 15,-36 90 1,71-19 0,70 53-1,36-70 1,87-35 0,-69-71-1,87 0 1,36-18-1,-88-35 1,-54-17 0,-52-1-1,-89 18 1,89 53-16,-35 0 16,34-17-1,36-1 1,106 18-1,0 35 1,17 71 0,-105-71-16,17 89 15,-35 70 1,0-71 0,-70 36 15,35-71-16,35-35 1,0-123 15,52-1-15,1-88 0</inkml:trace>
  <inkml:trace contextRef="#ctx0" brushRef="#br0" timeOffset="68240.64">5362 15152 0,'0'0'0,"0"17"16,0 36-1,-17 36 1,17-54-16,-18 0 16,0 36 15,18-54-16,0-52 17,0 17-32,0-70 15</inkml:trace>
  <inkml:trace contextRef="#ctx0" brushRef="#br0" timeOffset="68407.92">5345 15011 0,'0'-53'15,"0"106"-15,0-124 0,-36 36 16,19 35-1,-1 0 1,18 17 15,35 1-31,-17-18 16,35 0-16,53 0 16</inkml:trace>
  <inkml:trace contextRef="#ctx0" brushRef="#br0" timeOffset="70090.89">5927 14799 0,'0'0'16,"17"0"-16,19-35 16,-54 35 15,-17 53-15,17 35-1,18 18 1,18-18-1,-18-70-15,0 52 16,0-17 0,0-35-1,-53-18 17,-35-18-32,-36-35 31,36 18-16,88 17 1,88-17 0,124-18-1,-159 35-15,123-35 16,53-35 0,-70 0-1,-124 17 1,-35 1-1,-53 70 1,-35 35 0,35 71-1,53 17 1,0-17 0,0 35-1,0-52 16,-17-54-15,17-17-16,17-54 31,-17 1-31,36 0 16,34-89 0,-17 54-1,18-1 1,-54 71-1,1 53 1,-18 18 0,0 17-1,18-35 1,70-18 0,53-35-1,0-53 16,0-17-15,-53-19 0,-52 1-1,-36 35 1,0 36-16,0-1 16,-18 36-1,0 52 1,1 18-1,17 1 1,35-19 0,53-52-1,-17-18 1,35-71 0,-36 1-1,1-36 16,-71 0-15,0 71-16,0-18 16,-36 53-1,1 35 1,35 53 0,0-17-1,0-36-15,53 18 16,35 18-1,36-71 1,-36 0 0,18-71-1,-53 0 1,-36-52 0,-17-53 15,0 17-16,0 88 1,-17 142 15,-1-36-31,18 71 16,0 35 0,0-18-1,0-52 1,-18-36-1,18-17 1,-17-18 0,17-71-1,70 1 1,36-36 0,0 35-1,35 54 16,-35 52-15,-53 71 0,-53-88-16,-18 70 15,-105 18 1,17-53 0,-71-36-1,72-17 1,69 0-16,-70-35 15,18 35 1</inkml:trace>
  <inkml:trace contextRef="#ctx0" brushRef="#br0" timeOffset="70957.57">2152 16686 0,'0'-17'0,"0"34"0,0-70 15,0 36-15,18-36 16,-18 35-16,0 36 47,0 17-47,-18 71 15,18-71-15,-35 124 16,-1-71 0,19-17-1,-1-54 1,18-34 15,0-1-15,71-35-1,34 18 1,19 17 0,17-17-1,-106 0 1,-17-18 0,-71 18-1,0 35 1,18 0-1,0 70 1,17 18 0,0 36-1,18-36 1,0-35 0,36-53-1,-1 0 16,0-18-31</inkml:trace>
  <inkml:trace contextRef="#ctx0" brushRef="#br0" timeOffset="71123.57">2857 16898 0,'18'-18'0,"-36"36"0,36-53 15,-18 17 16,18 18-15,17-18 0,0 1-16</inkml:trace>
  <inkml:trace contextRef="#ctx0" brushRef="#br0" timeOffset="71523.38">3933 16651 0,'-17'-18'0,"34"36"0,-52-53 15,18 17-15,17 1 0,-36-36 16,36 35 0,0 18-1,0 53 1,36 106 0,-36-36-1,0 36 16,0-71-15,0-53 0,0-70 15</inkml:trace>
  <inkml:trace contextRef="#ctx0" brushRef="#br0" timeOffset="71990.03">3739 16863 0,'-17'-36'0,"34"72"0,-87-177 15,52-18 1,18 53 0,88 36-1,89 52 1,-36 53 0,-88-17-1,35 35-15,-53-18 0,89 106 31,-107-17-15,-34 17 0,-36-88-1,0-53 1,35 0-16,1-36 16,-1 19-16,18-89 15,18-71 1,52 72-1,89-1 1,-36 88 0,36 71-1,-106 71 1,-53-1 0,-18 36 15,1-71-16,17-35 1,53-53 0,17-18-16</inkml:trace>
  <inkml:trace contextRef="#ctx0" brushRef="#br0" timeOffset="73540.28">5415 16704 0,'0'0'0,"18"-18"0,-18-17 15,0 17-15,-18-70 16,-52 35 0,-36 36-1,35 17 1,-17 70 0,17 71 15,54 0-16,17 1 1,70-72 0,36-52-1,-35-36 1,35-52 0,-18-72-1,-71 37 1,-17-1-1,0 71 1,-17 87 15,17-34-31,0 106 16,35-19 0,18-16-1,18-72 16,52-17-15,-17-35 0,-18-36-1,-17-52 1,-54 17 0,1 18-1,-18 70 1,0 36-1,0 52 1,0 54 0,0-36-1,53 0 1,17-70 0,36-18-1,-71-18 1,54-35-1,-19-35 1,1-35 0,-54 17-1,-17 53 1,-35 71 15,35-1-31,0 54 16,0 35-1,18-18 1,52 0 0,18-88-1,-52 0-15,123 0 16,-54-71 0,19-17-1,-89 0 16,-35-18-15,0 53 0,-35 53-1,17 53 1,18 53 0,18-35-1,70-1 1,-17-52-1,-36-18-15,35 0 16,1-71 0,-36 1-1,1-18 1,-36-1 0,0 36-1,0 124 32,0-53-47,0 35 16,-18 52-1,0-34 1,1-18 0,-1-36-1,0-34 1,18-36-1,0-18 1,71-52 0,52-18-1,1 53 1,-18 88 0,-18 53 15,-88 17-16,0 54 1,-53-54 0,53-35-16,-53 36 15,18-53 1,35-1 0</inkml:trace>
  <inkml:trace contextRef="#ctx0" brushRef="#br0" timeOffset="73690.95">7849 16757 0,'0'0'0,"0"-18"16,0 1 47,0-1-63,0 0 15,0 1 1</inkml:trace>
  <inkml:trace contextRef="#ctx0" brushRef="#br0" timeOffset="74507.16">12277 10689 0,'0'0'0,"0"18"16,17-18 0,107 0-1,35 0 1,-36-35 0,-88 35-1,-52 0 16,-1 0-15,-53 0 0,36 0-16,-18 0 15,18 0-15</inkml:trace>
  <inkml:trace contextRef="#ctx0" brushRef="#br0" timeOffset="74923.35">12365 10672 0,'-35'0'15,"87"0"-15,-69 0 0,-54 35 16,71-18-16,-17 19 15,-19 34 1,19-34 0,-19-19-1,19 1 1,34-36 15,1 18-15,17-17-1,54-1 1,34 18 0,-17 0-1,0 35 1,-89 18 0,-52 35-1,-71-35 1,-53-18-1,36-17 1,52-18 0,54-18-1,34 1 1,89-36 0,-18 18-1</inkml:trace>
  <inkml:trace contextRef="#ctx0" brushRef="#br0" timeOffset="75089.32">13088 10954 0,'0'0'0,"0"-18"32,0 0 30</inkml:trace>
  <inkml:trace contextRef="#ctx0" brushRef="#br0" timeOffset="75523.39">13864 10407 0,'0'-18'0,"0"36"0,0-53 16,0 52 0,0 19-1,-17-1-15,-19 124 16,1-36 0,0 18-1,-1-35 1,36-71 15,0-17-15,0-36-1,0-17 1,0 17-16</inkml:trace>
  <inkml:trace contextRef="#ctx0" brushRef="#br0" timeOffset="75773.64">13847 10530 0,'17'-35'0,"-34"70"0,122-140 16,-34 105 0,17 70-1,-17 89 1,-71-36 0,0 18-1,0-123 1,0 53-1,-36-18 1,19-36 0,-1-17-1,-17-53 1,17 53-16</inkml:trace>
  <inkml:trace contextRef="#ctx0" brushRef="#br0" timeOffset="76341">13670 10866 0,'0'0'0,"18"0"31,35-18-31,70 0 16,54-35 0,52 0-1,-123 36 16,-36-1-15,-70 36 0,-35 17-1,-18 36 1,35 17 0,18-18-1,18-34 1,0-36-16,52 0 15,36 0 1,0-53 0,-18 0-1,-17-18 1,-54 1 0,-17-1-1,-35 124 32,35-35-47,-18 52 16,18 1-1,0-1 1,18-52 0,0 0-16,70-18 15,-18-18 1,36-53-1,-70 54-15</inkml:trace>
  <inkml:trace contextRef="#ctx0" brushRef="#br0" timeOffset="76591.23">15363 10354 0,'0'-35'0,"0"70"0,0-88 0,0 35 0,-17 18 15,-1 18 16,-17 106-15,17-1 0,18-70-16,-35 106 15,35-71 1,0 0 0,0-70-1,53-1 1,35-52-1,53-35 1</inkml:trace>
  <inkml:trace contextRef="#ctx0" brushRef="#br0" timeOffset="76973.14">15699 10707 0,'17'-35'0,"-34"70"0,34-88 16,-17 71-1,-17-1 1,-1 36-1,-17 18 1,35 17 0,0-53-1,70-17 1,-17-18 0,53-18-1,-88 0-15,52-17 16,-17-53-1,-53-35 1,-35 34 0,-53 54-1,70 35-15,-70 0 16,0 35 0,35 18-1,35-17 16,0-36-15,-17 0-16</inkml:trace>
  <inkml:trace contextRef="#ctx0" brushRef="#br0" timeOffset="77173.42">15064 10601 0,'0'0'16,"0"-18"-1,53 1 1,-18 17-16,71-18 16,70 0-1,-70 18 1,17-17 0,-70 17-1</inkml:trace>
  <inkml:trace contextRef="#ctx0" brushRef="#br0" timeOffset="77489.08">16545 10389 0,'0'-17'0,"0"34"0,0-52 15,-17 0 1,-1 52-1,0 54 1,18 35 0,-17 35-1,17-106-15,-18 36 16,0 17 0,18-70-1,71-18 32,0-53-31,-36 35-16</inkml:trace>
  <inkml:trace contextRef="#ctx0" brushRef="#br0" timeOffset="77739.35">16951 10354 0,'0'0'0,"-18"0"15,18-18 1,18 18 0,0 0-16,52-17 15,36 17 1,0-18 0,-36 18-1,-52 0 1,-36 0 15,-70 0-15,71 0-16</inkml:trace>
  <inkml:trace contextRef="#ctx0" brushRef="#br0" timeOffset="77989.39">17145 10301 0,'-18'0'16,"36"0"-16,-53 18 0,17-18 15,18 35 1,-18 18-1,18 35 1,0-17 0,0 35-1,0-54 1,0-34-16,0 53 16,-17-54-1,17 1 16,17-36 1,36 1-32</inkml:trace>
  <inkml:trace contextRef="#ctx0" brushRef="#br0" timeOffset="78161.17">17604 10795 0,'0'18'63,"-18"-18"-47</inkml:trace>
  <inkml:trace contextRef="#ctx0" brushRef="#br0" timeOffset="80089.7">12418 12012 0,'0'0'0,"0"-18"15,-36 18 1,19 0-16,-18 0 16,-54 53-1,54 88 1,35 18-1,0-53 1,35 18 0,54-72-1,69-52 1,-122 0-16,87-35 16,-17-18-1,-106 18 16,-53 0-15,-106 17 0,36 18-1,87 18-15,-69 52 16,87-17 0,18 18-1,53-36 1,35-35-1,-53 0-15,18-35 16</inkml:trace>
  <inkml:trace contextRef="#ctx0" brushRef="#br0" timeOffset="80291.16">12965 12277 0,'0'0'0,"-18"-18"15,0 18-15,1 0 16,-1 0 0,36 0-1,-1 0 1,107 0 0,-18-18-1,-71 1-15</inkml:trace>
  <inkml:trace contextRef="#ctx0" brushRef="#br0" timeOffset="80523.59">13723 12012 0,'18'-18'16,"-1"18"-1,1 0-15,0-17 16,35 17-16,17-18 15,54 18 17,-54 0-17,-70 18 1,-18-1-16</inkml:trace>
  <inkml:trace contextRef="#ctx0" brushRef="#br0" timeOffset="80755.17">13970 12030 0,'-18'0'0,"36"0"0,-53 0 16,17 0 0,18 17-1,-18 72 1,18 16 0,-17 36-1,-18-17 1,35-71 15,0-35-31,0 17 16,35-35-1,35 0-15</inkml:trace>
  <inkml:trace contextRef="#ctx0" brushRef="#br0" timeOffset="81389.5">14340 12435 0,'0'0'16,"0"18"-16,-17-18 0,-1 0 15,36 0 1,52 0 0,19-53-1,-37 0 1,-34 18-1,-18-18 17,-70 53-17,52 0-15,-70 53 16,17 17 0,1 54-1,52-53 1,71-1-1,0-70 1,106 0 0,-1-35-1,-34-36 1,-1-17 0,-123 0-1,0 17 1,-53 71 15,0 36-15,53 34-1,18 1 1,0-18 0,17-18-1,-35 0 1,-35 0-1,-36-35 1,53 0 0,18-52-1,18 34-15</inkml:trace>
  <inkml:trace contextRef="#ctx0" brushRef="#br0" timeOffset="81638.62">15099 12100 0,'0'0'15,"0"-35"-15,0-36 0,0 54 32,0 34-17,0 72 1,0-54-16,0 106 16,0-35-1,-18 17 1,18-52-1,18-71 1,0 0-16,34 0 16,-34 0-16,17-35 15,-35 17-15</inkml:trace>
  <inkml:trace contextRef="#ctx0" brushRef="#br0" timeOffset="81806.03">14993 12312 0,'-18'0'0,"36"0"0,-89-18 15,71 1 17,53 17-17,71 0 1,17 0 0,71-36-1,-71 19 1</inkml:trace>
  <inkml:trace contextRef="#ctx0" brushRef="#br0" timeOffset="82056.48">15875 12065 0,'0'0'0,"0"-18"0,0 1 15,-35-19 1,-1 54 0,19 88-1,17 17 1,0 18-1,0-70 17,0 0-17,0-36 1,35-70 15,-17-1-15</inkml:trace>
  <inkml:trace contextRef="#ctx0" brushRef="#br0" timeOffset="82306.34">15840 12259 0,'0'-159'16,"0"318"-16,0-371 15,0 195-15,0-19 16,53 72 0,17 87-1,-17-35 1,35 36-1,-52-107 1,34 36 0,1-17-1,-54-19 1,19-17 0,-1-70-1,18-1 1</inkml:trace>
  <inkml:trace contextRef="#ctx0" brushRef="#br0" timeOffset="82522">16492 12012 0,'0'-88'16,"0"176"-16,0-211 15,-17 123-15,-19 0 16,19 35 0,17 0-16,0 106 15,0-35 16,-18 18-31,1-36 32,-1-35-17,18-36 1,18-17-16</inkml:trace>
  <inkml:trace contextRef="#ctx0" brushRef="#br0" timeOffset="83139.38">17321 11994 0,'0'-35'0,"0"70"0,0-87 0,-35-1 16,-18 17 0,-53 19-1,18 70 1,18 105-1,34-17 1,19-88 0,17 88-1,17-52 1,72-36 0,69-36-1,-34-17 1,-1-53-1,-123 0 1,-53-17 0,-35 17-1,-71 53 1,124 0 0,17 35-1,71-35 16,36 0-15,-1 0 0,0 18-1,-70 52 1,-54 36 0,-17 18-1,0 70 1,36-36-1,17-69 1,0-19 0,-35-70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3:46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441 0,'18'0'15,"-1"-18"16,1 18-15,0 0 93</inkml:trace>
  <inkml:trace contextRef="#ctx0" brushRef="#br0" timeOffset="52174.5">1605 512 0,'0'0'0,"18"0"110,-1 0-63</inkml:trace>
  <inkml:trace contextRef="#ctx0" brushRef="#br0" timeOffset="52847.2">1729 512 0,'17'0'32,"1"0"-17,0 0-15,-1 0 16,1 0-16,-1-36 16,-17 1-1,0 17 1,-17 1-1,-1 17 1,-105 0 0,-1 53-1,1-18 1,-18 35 0,88 1-1,35-18 1,18-18-1,71-17 1,17-1 0,18 1-1,17 17 1,-17 1 0,-88-19-16,52 36 15,-35 35 1,-35 1-1,-123 16 17,-1-34-17,72-53-15,-90 35 16,19-53 0,-18-18-1,70-35 1,36-35-1,35 0 1,0 35 0,0 35-16,18 0 15,52-17 1,-34 35 0,-19 0-16</inkml:trace>
  <inkml:trace contextRef="#ctx0" brushRef="#br0" timeOffset="53297.7">2099 1058 0,'0'0'0,"35"0"15,-17-17 1,52-36 0,-34 0-1,-19 0 1,1-18 0,-18 54-16,-35 17 15,-18 0 1,-53 35-1,53 36 17,18 52-17,35-17 1,0-88-16,0 52 16,53 1-1,0-54 1,0-17-1,35-17 1,-18-36 0,1-18-1</inkml:trace>
  <inkml:trace contextRef="#ctx0" brushRef="#br0" timeOffset="53614.18">2716 459 0,'-35'-18'31,"35"36"-15,-18 70 0,1 0-1,-1 18 1,1 70-1,17-141-15,-18 71 16,18-35 0,0-36-1,0-17 1,18-18 0,-1-53-1,1 53 1</inkml:trace>
  <inkml:trace contextRef="#ctx0" brushRef="#br0" timeOffset="54063.53">2769 1023 0,'0'0'0,"0"18"15,18-18 16,0 0-31,34-36 16,1 1 0,-35 17-16,17-17 15,-17-35 1,-18 34 0,-53 36 15,35 0-31,-35 71 15,-17 17 17,17 18-17,53-18 1,18-17 0,52-54-1,18-17 1,18 0-1,-53-35 1,35-53 0,-35 17-1,-35 36-15</inkml:trace>
  <inkml:trace contextRef="#ctx0" brushRef="#br0" timeOffset="54564.18">3263 864 0,'0'18'31,"-17"35"-15,-1 35 15,0-17-15,18-36-16,-17 18 16,17 17-1,0-52 1,0-36 15,0 1-15,0-1-16,0-70 15,0 0 1,53-18 0,52 0-1,-16 71 1,16 35-1,-87 0 1,35 53 0,-18 17-1,1 54 1,-36-36 0,0-18-1,-18-34 1,0-19-1,1-17 1,17-35 15,17 17-31</inkml:trace>
  <inkml:trace contextRef="#ctx0" brushRef="#br0" timeOffset="54847.23">4057 847 0,'0'0'0,"0"-18"0,0 36 32,0 17-17,0 53 1,-18 0-1,1-17 1,-1-53-16,18 17 16,0 0-1,0-70 17</inkml:trace>
  <inkml:trace contextRef="#ctx0" brushRef="#br0" timeOffset="55263.46">4057 529 0,'-18'0'0,"36"0"0,-53 0 15,17 0-15,-17 35 16,17 1-1,18 17 1,0-36 0,53 1-1,0-18 1,-35 0-16,34-18 16,-16-35-1,-19 0 1,-17 1-1,-17 34 1,-54 0 15,36 18-15,17 0-16,-35 53 16,36 0-1,17 18 1,0-18-1,17-1-15</inkml:trace>
  <inkml:trace contextRef="#ctx0" brushRef="#br0" timeOffset="55780.39">4498 864 0,'-18'-17'0,"1"17"16,-1 0-1,0 0 1,18 17-1,-17 1-15,-1 35 16,18 35 0,0-17-1,0-1 1,53-52 0,-35-18-16,35 0 15,52-18 1,-34-35-1,-18-35 1,-36 0 15,-17-18-15,0 71 0,-17 35 15,17 17-16,17 1 1,19 0 0</inkml:trace>
  <inkml:trace contextRef="#ctx0" brushRef="#br0" timeOffset="56563.93">5115 794 0,'0'0'15,"-17"0"1,-1 0 0,18 35-1,0 18 1,-18 35 0,18-17-1,0-36-15,0 18 16,0-35-16,0 17 15,0-18 1,0-34 15,0-36-15,0-18 0,0 36-16,36-53 15,-19 70-15,19-70 16,34 17-1,-35 71 17,18 18-17,-17 35 1,-19 35 0,1 18-1,-18-35 1,17-36-1,-17-17 1,0-36 15,0-35-15,0-35 0,53 0-1,18-18 1,0 53-1,34 53 1,-87 0 0,53 17-1,-36 36 1,-18 71 0,-17-54-1,-17 19 1,-1-36-1,1-36-15,-1 18 16,0-35 0,1 0-1,17-17 1</inkml:trace>
  <inkml:trace contextRef="#ctx0" brushRef="#br0" timeOffset="57230.16">8202 459 0,'0'-18'0,"0"36"0,18-54 15,-18 1 1,0 17-16,0-35 15,0 36-15,-53-18 16,-88 17 0,-18 18-1,-35 88 1,70 18 0,1 53-1,88 17 1,35-35-1,53 0 1,35-52 15,88-54-15,-123-35-16,88 0 16,53-53-1,-158 35-15</inkml:trace>
  <inkml:trace contextRef="#ctx0" brushRef="#br0" timeOffset="58046.08">8537 670 0,'0'0'0,"0"-17"0,0-1 0,-17-17 16,-36 35 0,17 0-1,-34 70 1,17 18-1,35 54 17,18-107-32,0 53 15,36-35 1,34-53 0,36 0-1,-53-35 1,-36-54-1,-17-16 1,-70-1 0,35 53-1,35 18 1,0-1 0,53 19-1,-18 17-15,88 0 16,-17 17-1,35 36 1,-88 18 15,-18 52-15,-35-35 0,0-70-16,0 53 15,0-54 1,-17 1-1,-1-18 1,-17-53 0,35-18-1,0 54-15,0-89 16,53 0 0,35 36-1,53 34 1,-53 36-1,36 18 1,-107 0 0,36 52-1,-35 36 1,-18-35 0,-35 17-1,17-35 1,0-18-1,18-70 17,0 17-32</inkml:trace>
  <inkml:trace contextRef="#ctx0" brushRef="#br0" timeOffset="58315.28">9931 423 0,'0'0'0,"0"-17"31,-18 34-15,0 54 0,1-36-16,-36 106 15,35-35 1,-17 18-1,17-54 1,18 1 0,36-89 15,-19 0-31</inkml:trace>
  <inkml:trace contextRef="#ctx0" brushRef="#br0" timeOffset="58547.2">9737 776 0,'0'0'0,"-18"0"0,36 0 31,17 0-15,35 0-1,-52 0-15,70-35 16,-35 17 0,-35 18-16</inkml:trace>
  <inkml:trace contextRef="#ctx0" brushRef="#br0" timeOffset="59446.32">10125 811 0,'0'0'16,"0"18"-16,17 17 31,19-35-15,52 0 0,-18-53-1,-52 53-15,35-53 16,-35 1-1,-18 34 1,-53 0 0,-36 18-1,1 53 1,35 18 0,53 35-1,0-36 1,106 1-1,-18-54 1,89-17 15,-89-53-15,0-17 0,-53-18-1,-35-18 1,0 53-1,-35 53 17,35 70-17,0-52-15,0 35 16,0 70 0,0-70-1,0-17-15,0 17 16,18-53 15,-18-18 0,0-53-15,0 1 0,17 35-16,36-107 15,18 72 1,35-1-1,0 71 1,-1 36 0,-16 52-1,-89 35 1,0-35 0,0 1-1,-36-54 1,-17 0-1,36-17 17,17-36-1,17 1-31</inkml:trace>
  <inkml:trace contextRef="#ctx0" brushRef="#br0" timeOffset="59746.82">11606 423 0,'0'0'15,"0"-17"-15,0-1 0,0 0 16,0 36 15,0 17-31,0 71 16,0-71-16,-35 124 15,17-18 1,1-53 15,-18 1-15,35-72 0,-18 1-16,18 0 15,0-54 1</inkml:trace>
  <inkml:trace contextRef="#ctx0" brushRef="#br0" timeOffset="60230.33">12136 741 0,'0'-18'0,"0"-17"16,-18 35-1,-17-18-15,-18 18 16,-35 53 0,70-35-1,-17 17 1,35 0 0,17 1-1,36-19 1,71-17-1,-36 18 1,-71-18-16,72 35 16,-54-17-1,-35 17 1,-53 0 0,-53 1-1,18-19 1,53-17-16,-53 18 15,35-18 1,17 0 0,1 0 15,17 0-15,18-53-1,0 0-15</inkml:trace>
  <inkml:trace contextRef="#ctx0" brushRef="#br0" timeOffset="60564.95">11430 441 0,'53'18'32,"-18"-18"-32,0 0 15,89 0 1,-1 0 0,54-18-1,-89 18 1,-35-18-1,-35 18-15,-1 0 16,-17-17 0,-70 17 15</inkml:trace>
  <inkml:trace contextRef="#ctx0" brushRef="#br0" timeOffset="61780.07">1535 1676 0,'-18'0'0,"0"0"0,-17 0 16,17-18 15,1 18-15,34 0 31,54 0-32,52 0 1,19 0 0,52-18-1,0 1 1,-106 17-16,265 0 16,-71 0-1,18 0 1,158 0-1,-87 0 1,299 0 15,-247 0-15,195 0 0,-160 0-1,213 0 1,-195 17-1,176-17 1,-17 0 0,-176 0-1,123 0 1,-159-17 0,107 17-1,-125-36 1,160 36-1,-265-17 1,-1 17 0,-157 0 15,-90 0-15,-34-18-1,-18 1 32</inkml:trace>
  <inkml:trace contextRef="#ctx0" brushRef="#br0" timeOffset="61914.88">12435 1535 0,'-17'0'15</inkml:trace>
  <inkml:trace contextRef="#ctx0" brushRef="#br0" timeOffset="64312.52">5662 1852 0,'0'0'16,"-18"18"31,1-18-47,-1 17 0,1 19 16,-72 52-1,72-71-15,-36 54 16,17-36-16,-140 142 15,-18-1 1,-141 53 15,88-88-15,18 18 0,123-88-1,18-1 1,70-52-1,18-36 17,0-35-17,18 36-15,-18-1 0</inkml:trace>
  <inkml:trace contextRef="#ctx0" brushRef="#br0" timeOffset="64712.75">4163 2910 0,'0'-35'0,"17"35"15,-34 35-15,34-52 47,-52 105-31,-18-17 0,0 17-1,18-35 1,35 17-1,-18-70-15,18-17 32,36-1-17,34-17 1,1 17 0,17 18-1,-17 35 1,-1 1-1,-52-36-15,-1 17 16,19-17 0,-1-17 31,-17 17-47,-1-36 0</inkml:trace>
  <inkml:trace contextRef="#ctx0" brushRef="#br0" timeOffset="65296.02">7602 2152 0,'0'-18'0,"0"36"0,0-53 16,0 17-16,18-17 15,53-53 1,-1 17-1,-17 18 1,-35 35 0,-18 107 15,0 69-15,0-17-1,0 106 1,-36 0-1,1-35 1,17-71 0,1 18 15,17-53-15,0-18-1,0-70-15,0-1 16,-18-34 15,-52-54-15,52 53-16</inkml:trace>
  <inkml:trace contextRef="#ctx0" brushRef="#br0" timeOffset="65746.31">7408 3193 0,'-17'0'0,"34"0"0,-52-18 15,17 0-15,18 1 31,18 17-15,17 0-16,18 53 16,35 0-1,-70-36 1,35 36 0,-18-18-1,1-17 1,-1-18-1,0-18 1,71-70 0,-36 18-1,36-19 1,-35 37 0,-53 34-1,-36 53 16,0-17-31,-52 35 16,-19 35 0,1-18 15,71-17-15,-19-17-1,36-72 1</inkml:trace>
  <inkml:trace contextRef="#ctx0" brushRef="#br0" timeOffset="66328.75">10495 2099 0,'0'-18'0,"0"36"0,0-71 0,18 35 16,-18-17-16,0-35 15,0 87 32,17 71-47,-17 36 16,18 141 15,-18 17-15,0-124-1,0-105-15,0 89 16,0-54-1,18-35 1,-18-36 0,0-52 15,-18 17-31</inkml:trace>
  <inkml:trace contextRef="#ctx0" brushRef="#br0" timeOffset="66611.89">10354 2963 0,'0'0'16,"-18"0"-16,18 18 47,36 0-31,-19-1-16,54 36 15,-1-18 1,19 18-1,-54-35 1,-17 0 0,-1-18-16,1 0 15,35-36 1,0-17 0,0-17-1,-36 52-15</inkml:trace>
  <inkml:trace contextRef="#ctx0" brushRef="#br0" timeOffset="66762.57">10936 2910 0,'18'-35'0,"-1"35"16,-34 18 0,-54 52 15,124-87-31,-176 87 16,246-176-16,-264 230 0,70-71 15,36 0 1,18-36-1</inkml:trace>
  <inkml:trace contextRef="#ctx0" brushRef="#br0" timeOffset="67397.55">12700 1764 0,'0'0'15,"0"-18"-15,18 1 0,-18-1 16,0 0-1,17 18 1,36 36 0,71 87 15,34 1-15,-105-89-16,159 106 15,35 18 1,-159-106-16,300 194 15,-106-106 1,-35-18 0,-106-70-1,-52-35 1,-72-1 0,1-17-1,-18-35 1,18-18-1,-1-17 1</inkml:trace>
  <inkml:trace contextRef="#ctx0" brushRef="#br0" timeOffset="67795.98">14922 2381 0,'0'0'0,"-17"0"16,-1 0-1,1 18 1,17 0-16,-18 34 16,18-34-16,0 106 15,53-54 1,53 1 0,-18-54-1,53-17 1,-53 0-1,-70 0-15,35 0 16,-36-17 0,-70 17 15,-105 53-15,17 35-1,-53 0 1,158-70-16,-70 35 15,18-18 1,35-35 0,36 0-16</inkml:trace>
  <inkml:trace contextRef="#ctx0" brushRef="#br0" timeOffset="68495.67">12365 1587 0,'-18'0'16,"36"0"-16,-53 0 0,-1 0 16,72 0 15,-19 0-15,18 0-16,1 0 0,123-17 15,-18-1 1,53 18-1,-53 0 1,-35-17 0,-71 17 15,-17 0-15,-36 17 15,-17 1-31</inkml:trace>
  <inkml:trace contextRef="#ctx0" brushRef="#br0" timeOffset="69394.75">1005 4145 0,'0'0'0,"0"-18"0,0-52 16,0 52-1,-17 18 1,-19 0 0,-16 36-1,16-1-15,-52 88 16,0 54-1,70-36 1,18-18 0,88 1-1,1-54 1,16-70 0,-69 0-16,105-35 15,-18-53 1,-34 0-1,-54 52 1</inkml:trace>
  <inkml:trace contextRef="#ctx0" brushRef="#br0" timeOffset="69879.13">1464 4286 0,'0'-88'16,"0"176"-16,0-282 16,0 177-16,-18-1 0,1 0 15,-1 36 1,0 123-1,18 18 1,18 35 0,-18-35-1,0-71 1,0-18 0,0-87 15,-18-72-16,18 72-15,0-54 16,0 36-16,36-88 16,70-19-1,17 90 17,18 52-17,-35 88 1,-71 0-1,-35 35 1,-17-52 0,-36-1-1,35-17 1,18-70 15,0-36-15,0 18-16</inkml:trace>
  <inkml:trace contextRef="#ctx0" brushRef="#br0" timeOffset="70112.16">2417 4463 0,'0'0'0,"17"0"47,1 0-32,-1 0-15,36 0 16,0 0 0,0 0-1,-18-18 1</inkml:trace>
  <inkml:trace contextRef="#ctx0" brushRef="#br0" timeOffset="70662.14">3087 4427 0,'17'0'0,"-17"-17"16,0-1-1,18 0-15,-18-17 16,18-53 0,-18 35-1,0 18 1,0 70 0,0 53-1,0-52-15,0 69 16,0 19-1,0-36 1,0 18 0,-18-53 15,0-53-15,-17 0-1,-18 0 1,0 0-1,0 0 1,18 0 0,88 0 15,18-18-15,34 0-1,-52 1 1,-17 17-1,-19 0-15,-17-35 16,36 17 0</inkml:trace>
  <inkml:trace contextRef="#ctx0" brushRef="#br0" timeOffset="71162.14">5503 4269 0,'0'-36'0,"0"72"0,0-89 0,0 35 15,0 0-15,-17-35 16,-36 18-1,0 35 1,-18 88 0,18 36-1,36-89-15,-19 142 16,19-36 0,17 0-1,70-71 1,107-52-1,34-71 1,-105 0 0</inkml:trace>
  <inkml:trace contextRef="#ctx0" brushRef="#br0" timeOffset="71646.62">6103 4092 0,'0'-35'0,"0"70"0,0-105 0,0 52 15,0-17-15,0 17 16,-18 36 0,18 52-1,0 107 1,0-54 0,0 71-1,0-106 1,0-17-1,0-53 1,-53-54 15,53 19-15,-17-36 0,17-53-1,35 0 1,89 0-1,-36 89 1,35 34 0,-17 89-1,-71 0 1,-35-36 0,-35 1-1,17-36 1,1-35-1,52-17 1</inkml:trace>
  <inkml:trace contextRef="#ctx0" brushRef="#br0" timeOffset="71861.28">6862 4445 0,'17'0'47,"1"0"-47,-1 0 0,1 0 16,70 0 0,-17-18-1,-36 1-15,18-1 16</inkml:trace>
  <inkml:trace contextRef="#ctx0" brushRef="#br0" timeOffset="72394.42">7655 4322 0,'-17'0'0,"34"0"0,-52-18 0,17 0 16,1-35-1,17-17 1,70-1 0,71 1-1,18 52 1,-71 36 0,-52 105-1,-89 36 1,-71-36-1,-87 18 1,158-123-16,-71 70 16,36-52 15,70-19-15,18-34-1,36-19 1,69-52-1,-34 70 1,-18 18 0,0 36-1,-18 17 1,18 0 0,18-36-1,17-17 1,-18 0-1,-17-17 1</inkml:trace>
  <inkml:trace contextRef="#ctx0" brushRef="#br0" timeOffset="72878.75">9895 4092 0,'0'0'0,"18"0"0,-18-17 0,18-1 0,-18-17 31,-18 35-15,0 0-16,-17 0 15,0 0-15,-53 88 16,52 18 0,19 35-1,17-53 1,53 0 0,88-53-1,35-35 1,-35-52-1</inkml:trace>
  <inkml:trace contextRef="#ctx0" brushRef="#br0" timeOffset="73378.37">10548 3969 0,'0'0'0,"0"-36"0,0 1 0,0 0 15,-18 0 1,-17 35-1,17 70 1,-17 71 0,35 0-1,0-105-15,-17 122 16,17-69 0,0-54-1,0-53 32,0 1-47,0-1 0,0-70 16,70-36-1,1 36 17,35 18-17,-18 70 1,-18 70-1,-52-35-15,0 54 16,-18 16 0,-18-16-1,-17-54 1,17-35 0,36-18 15,17-17-16</inkml:trace>
  <inkml:trace contextRef="#ctx0" brushRef="#br0" timeOffset="73564.17">11254 4216 0,'-18'0'16,"18"-18"-1,18 18 17,-1 0-32,71-35 15,-17 17 1</inkml:trace>
  <inkml:trace contextRef="#ctx0" brushRef="#br0" timeOffset="74111.42">11783 3933 0,'0'-17'0,"0"34"0,-18-52 0,18 18 16,0-19 15,71 19-15,-1 17-1,-52 0-15,52 0 16,-52 35 0,-36 53-1,-52-35 1,-54 18 0,54-54-1,52 1-15,1-18 16,52 0 15,35-18-15,19 18-1,-1 53 17,-53-53-32,36 88 15,-54-35 1,-34 18-1,-89-1 1,-18-52 0,-17-18-1,53 0 1,53-18 0,35-35-1,0 1 1</inkml:trace>
  <inkml:trace contextRef="#ctx0" brushRef="#br0" timeOffset="74578.02">14728 3722 0,'-17'-18'32,"-1"18"-32,-35 0 15,36 0 1,-54 71 0,-52 52-1,52 54 1,71-36-1,18-18 1,70-70 0,53-35-1,18-18 1,-36-53 0</inkml:trace>
  <inkml:trace contextRef="#ctx0" brushRef="#br0" timeOffset="74911.22">15275 3722 0,'0'-18'0,"0"36"0,-17-53 0,-1 17 16,18 0-16,-53-17 15,35-18 1,-17 53-1,18 18 1</inkml:trace>
  <inkml:trace contextRef="#ctx0" brushRef="#br0" timeOffset="75327.61">15081 4286 0,'0'18'15,"0"35"1,0-18-1,-17-35 1,-1-70 15,18 17-15,0 17-16,0-105 16,88 35-1,71-17 1,-18 105-1,35 1 1,-70 105 0,-70 71 15,-36-54-31,-36 1 31,-17-53-15,36-18-1,-1-17 1,18-53 15,53-36-15,-35 36-16</inkml:trace>
  <inkml:trace contextRef="#ctx0" brushRef="#br0" timeOffset="75879.61">15293 3669 0,'0'-18'31,"0"1"-31,0-1 16,0-17-1,0 17 1,-18 18 0,-17 35-1,-36 71 1,19 0 0,34 17-1,0-87-15,18 52 16,18-18-1</inkml:trace>
  <inkml:trace contextRef="#ctx0" brushRef="#br0" timeOffset="76228.85">16281 4004 0,'0'0'0,"0"-18"16,35 18-16,-17 0 0,35-17 15,-18 17 1,35-18 0,-52 18-1,17 0 17,-17-18-17,17 1 1</inkml:trace>
  <inkml:trace contextRef="#ctx0" brushRef="#br0" timeOffset="76811.17">16916 3757 0,'0'18'47,"0"-1"-47,0 1 16,-36 53-16,-17 17 15,1 18 1,34-89 0,-35 36-1,18-18 1,17-35-1,71-35 17,0 17-17,35-34 1,18-1 0,-35 0-1,17 0 1,-53 0-1,-35 35 1,-18 18 0,-35 71 15,-17 70-31,17-18 31,0-17-15,35-53-1,1-35-15,17 17 16,0-53 15,0-17-31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42:41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1182 0,'17'0'16,"-17"-18"-16,18 1 15,-18-1 1,18 0 0,-18 1-16,0-19 15,-36 36 1,-34 0-1,-71 53 1,35 35 0,35 18-1,36-53-15,0 124 16,35-19 0,0-34-1,88-18 1,18-71-1,70-53 17,-35-70-17,-88 18 1,-70-19 0,-72 19-1,-16 34 1,-37 36-1,37 71 1,52 17 0,35 53-1,18-70 1,18-18 0,105-36-1,-35-52 1</inkml:trace>
  <inkml:trace contextRef="#ctx0" brushRef="#br0" timeOffset="364.69">1940 1605 0,'0'18'0,"0"-36"0,0 53 0,0 1 15,0-19 1,0-34 15,18-19-15,-18 1 0,0 17-1,-18 1 1,1 17-1,-1 35 1,0 18 15,1-18-15,17-52 0,0-1-1,0 0-15</inkml:trace>
  <inkml:trace contextRef="#ctx0" brushRef="#br0" timeOffset="2198.19">3457 970 0,'0'0'0,"0"-18"0,0 1 15,0-18-15,0 17 0,0-17 16,-17 35-1,-19 53 1,36 52 15,-35 72-15,17-71 0,1-53-16,-1 52 15,18-52 1,0-17-1,0-54 32,0 0-31</inkml:trace>
  <inkml:trace contextRef="#ctx0" brushRef="#br0" timeOffset="2516.94">3104 1517 0,'0'0'0,"0"18"0,-17-1 16,-1 89 0,18-18-1,0-17 1,53-54-1,106-17 1,52-52 0,-52-19-1,-35 0 1,-89 36 0,-35-35-1,-53-1 1,0 0-1</inkml:trace>
  <inkml:trace contextRef="#ctx0" brushRef="#br0" timeOffset="2916.23">2999 952 0,'0'0'15,"-18"-17"-15,0 17 0,18-18 32,18 1-17,17 17-15,53-36 16,-17 19-1,35-19 1,-53 19 15,-71 17 1,-35 17-17,36 1 1,17 17-1,105-35 1,-87 0-16</inkml:trace>
  <inkml:trace contextRef="#ctx0" brushRef="#br0" timeOffset="4797.85">4286 1393 0,'-17'0'31,"17"-17"-31,-18-1 0,0 18 16,18-17-1,-17 17 1,-1 17 0,0 36-1,18 53 1,-17-18-1,-1 18 1,18-88 0,0-54 15,35-34-15,18-36-1,-35 88-15,17-70 16,18 0 15,-35 141 0,-1 17-15,-17 19 0,18-54-16,35 88 15,0-70 1,88-53-1,-35-17 1,53-89 0,-71 35-1,-18-123 1,-70 53 0,0 0-1,0-18 1,0 89-1,-17 70 17,-19 123-17,36 18 1,-17 36 0,17-54-1,0 18 1,70-70-1,19-36 1,16-53 0,19-35-1,-54-17 1,-34-36 0,-36 36-1,-53 34 1,-18 36 15,18 36-15,18 34-1,0 36 1,35-36 0,53 19-1,17-72 1,18-17-1,36-35 1,-54-18 0,19-35-1,-36 17 1,-36 54-16,1-19 16,-18 72 15,0 17-16,-18 17 1,18 1 0,0-54-1,35 19 1,36-19 0,0-17-1,17-70 1,-35 17-1,17-35 1,-52 70-16,0-53 16,-18 36-1,0 18 1,0 52 0,0 18-1,0 35 1,0-70-16,17 52 15,36-17 17,-18-35-17,54-36 1,-19-17 0,1-53-1,-18-18 1,-53 18-1,0 70 1,0 36 0,0 34-1,0 37 1,0-36 0,0-36-1,17-17 16,18-35-15,-35 17 0,18-35-16</inkml:trace>
  <inkml:trace contextRef="#ctx0" brushRef="#br0" timeOffset="4976.5">6650 1111 0,'0'0'0,"-18"0"0,1 0 15,-36 0 1,35 0-16,-17 0 16,35 18 15</inkml:trace>
  <inkml:trace contextRef="#ctx0" brushRef="#br0" timeOffset="5197.74">5115 1323 0,'-35'18'0,"70"-36"0,-105 53 15,34-35-15,-16 18 16,87-18 15,71 0-15,105-35-1,-70 17-15</inkml:trace>
  <inkml:trace contextRef="#ctx0" brushRef="#br0" timeOffset="6147.49">6950 1499 0,'-36'0'16,"72"0"-16,-89 0 0,18 18 15,17-18 1,71 0-1,35-35 1,-53 17-16,106-53 16,-52 19-1,-89-19 1,0 53 0,-106 18-1,0 53 1,-18 53-1,89 0 1,35-36 15,88 1-15,18-53 0,53-18-1,-53-36 1,-53 19-16,88-71 15,-71 17 1,-34-17 0,-36 17-1,-53 89 17,17 70-17,19 0 1,17 0-1,0-35 1,70-53 15,36-17-15,-18-36 0,18-18-1,-35-35 1,-36 71-1,-35 53 17,0-1-32,-35 36 15,35 18 1,0-36 0,88-17-1,-17-18 1,-36 0-16,53-53 15,-35 0 1,-35-35 15,-18 17-15,-53 1 0,-18 70-1,36 0 1,0 0-1,17 0 1</inkml:trace>
  <inkml:trace contextRef="#ctx0" brushRef="#br0" timeOffset="6897.73">9701 1005 0,'-17'-17'0,"34"34"0,-52-52 0,17 17 16,1 1-16,-1-18 15,-17-36 1,17 53-1,-17 18 1,-53 124 0,17 88-1,18-54 1,36 36 0,17-70-1,123-18 1,54-89-1,69-52 17,-69-36-17,17-34 1,-124-19 0,-105-52-1,-159-36 1,-18 106-1,-17 106 1,123 35 0,106 107-1,89-37 1,122 54 0,-158-124-16,141 107 15,-35 69 1,-141-70-1,-160 36 1,-105-71 15,18-54-15,88-52 0,106-35-1,35-71 1,88-35-1,106-88 1</inkml:trace>
  <inkml:trace contextRef="#ctx0" brushRef="#br0" timeOffset="7280.85">10231 1288 0,'35'-18'0,"-70"36"0,87-89 16,-69 124 30,17-35-46,-18 17 0,18 71 16,0 0 15,35-54-15,54-16 0,-19-36-1,-35 0-15,36-53 16,17-35-1,-52-18 1,-36-18 0,0 54-1,-36 52 1,19 18-16,-19 18 16,36 70-1,0-35 1,53 0-1,-17-36 1</inkml:trace>
  <inkml:trace contextRef="#ctx0" brushRef="#br0" timeOffset="7847.96">10936 1411 0,'18'0'16,"-36"0"-16,53 0 0,1-18 15,-1-17 1,35-35-1,-17 17 1,-35 17 0,-36 36-1,-105 53 1,35 18 0,0 17-1,88-17 1,35-1-1,53-52 1,71-18 15,-36-35-15,36-36 0,-71 0-1,-35-17 1,-53 71-16,0-1 15,-70 18 1,34 18 0,36 52-1,18-35 1,35 54 0,-53-54-1,0-17 1,-53-18-1,-18 0 1,54-18 15,17-88-15,70 0 0,-34 53-16</inkml:trace>
  <inkml:trace contextRef="#ctx0" brushRef="#br0" timeOffset="9030.7">11977 653 0,'0'0'0,"0"-18"16,-35 36-1,-54 87 1,54 19 0,17 88-1,18-71 1,0 0-1,0-106-15,36 18 16,34-18 15,1-35-15,17-35 0,-17-36-1,34-52 1,-69 52-1,-36 36 1,-18 106 15,0-54-31,1 36 16,-1 35 0,18-52-1,71-19 1,17-17-1,53 0 1,-70-35 15,-36 17-31,18-52 16,-36 52-16,1-52 16,-18 34-1,-18 72 16,1 34-15,17-52-16,0 35 16,0 0-1,35-53 1,18 0 0,0 0-1,-53-36 1,0-34-1,0 35-15,-53-36 16,-35 1 15,52 52-15,54-17 15,53 17-15,87 18-1,-69 18 1,-1 52 0,-71 1-1,-17 17 1,-17-35 0,-1-36-16,0 36 15,18-35 1,-17-36 15,17-17-15,17-53 15,54 0-15,-36 52-16,89-69 15,17 52 1,-53 70-1,-53 72 1,-35 34 0,0-52-1,0-54-15,-17 18 16,-1 1 0,0-36-1,89-18 16,-36 0-31,36-17 16</inkml:trace>
  <inkml:trace contextRef="#ctx0" brushRef="#br0" timeOffset="9364.34">13952 1147 0,'53'-89'16,"-106"178"-16,124-231 15,-177 178 16,53 17-15,36 17 0,17-35-1,52 1 1,1-19 0,18 19-1,-53-36-15,-1 17 16,1 19-1,-89-19 17,18-17-1,36 0-31,-54 0 16,18 0-1,-17-53 1</inkml:trace>
  <inkml:trace contextRef="#ctx0" brushRef="#br0" timeOffset="9579.92">13035 776 0,'-18'-18'0,"36"36"0,-53-36 0,0 18 16,17 0-16,0 0 31,1 0-15,-36 0 15,17 0-31</inkml:trace>
  <inkml:trace contextRef="#ctx0" brushRef="#br0" timeOffset="9796.94">11730 935 0,'-35'17'0,"70"-34"0,-88 34 0,35 1 15,36-18 1,70 0 0,106 0-1,53 0 1,-88 0-1,-89 0 1</inkml:trace>
  <inkml:trace contextRef="#ctx0" brushRef="#br0" timeOffset="10815.45">882 3598 0,'0'-17'0,"0"34"0,-18-34 0,-35-19 32,36 36-17,17 18 1,35 17-1,36-35 1,-36 0-16,88-17 31,71-54-15,-88 18 0,-71-17-1,-52 17 1,-89 17-1,35 54 1,36 53 0,18 105-1,17-35 1,0 53 0,0-17-1,0-107 1,0-17-1,0-35 1,0-36 15,-36-53-15</inkml:trace>
  <inkml:trace contextRef="#ctx0" brushRef="#br0" timeOffset="11013.94">847 3951 0,'0'0'0,"17"0"16,19 0-1,52-18 1,53-17 0,-35 18-1,0-1 1,-106 0-1</inkml:trace>
  <inkml:trace contextRef="#ctx0" brushRef="#br0" timeOffset="11196.82">1693 3757 0,'18'0'0,"-36"0"0,54 0 0,-19 0 16</inkml:trace>
  <inkml:trace contextRef="#ctx0" brushRef="#br0" timeOffset="11633.27">3404 3298 0,'0'0'0,"0"-35"0,0-35 16,0 17 0,-17 35-1,-1 36 1,0 123-1,18-88-15,0 53 16,0-54-16,0 72 16,0 35 15,0-89-15,0 1-1,0-54 16</inkml:trace>
  <inkml:trace contextRef="#ctx0" brushRef="#br0" timeOffset="12013.82">3263 3722 0,'-17'-18'0,"34"36"0,-52-71 0,-18-18 16,35 36-16,-52-71 15,52 53-15,1-70 16,17-18-1,70 53 1,89 17 0,0 71 15,-89 0-31,89 71 16,-53 105-1,-142-17 1,-122 17-1,34-88 1,1-35 0,105-53-16,-17 0 15,52 0 17,19-17-17,-19-1-15,72-17 16,-37 35-1</inkml:trace>
  <inkml:trace contextRef="#ctx0" brushRef="#br0" timeOffset="13163.31">3898 3634 0,'-35'0'15,"17"0"-15,1 0 16,-1-36-1,18-34 1,53 17 0,53-18-1,-18 71 1,18 36 0,-36 69-1,-70-16 1,-17-1-1,-72 0 1,37-70 0,16-18 15,36-36-15,0-52-1,18 18 1,52-54-1,1 71 1,17-17 0,18 34-1,0 19 1,17-1 0,-52 18-1,-36 0 1,-35 18-1,0 70 1,-17-18 15,17 54-15,0-53 0,17-19-1,36-52 1,53-17-1,-71-1-15,53-17 16,-17-53 0,-71 17-1,-18-35 1,-70 36 0,-53 70-1,88 0-15,-17 17 16,52 19-1,71-19 1,123-17 15,-35 0-15,53-70 0,-35 17-1,-88 35 1,-54 1-1,-17 34 1,-35 54 0,-18 87-1,18 19 1,17 35 0,18-36-1,53 53 1,-35-70-1,-1 0 1,-17-124-16,-17 36 16,-54-19 15,1-52-15,34-52-1,-17-37 1,53 54-16,-17-35 15,-1 17-15,-17-177 16,35 160-16</inkml:trace>
  <inkml:trace contextRef="#ctx0" brushRef="#br0" timeOffset="13363.74">5380 3157 0,'0'0'0,"0"-17"0,17-1 0,-17-17 15,0 17 1,18 18 15,0 0-15,17 18 0,-17-1-16,17 19 15,-17-19-15</inkml:trace>
  <inkml:trace contextRef="#ctx0" brushRef="#br0" timeOffset="13696.89">5874 3404 0,'0'18'16,"17"-18"0,19-35-1,17-18 1,-18-18-1,-35 18 1,-35 36 0,-36 52 15,-17 71-15,35-18-1,35 18 1,18-36-1,0-52-15,88 17 16,18-35 0,53-35-1,-106 17-15</inkml:trace>
  <inkml:trace contextRef="#ctx0" brushRef="#br0" timeOffset="14246.5">6579 3210 0,'0'-17'0,"0"34"0,0-87 16,-35 52 0,-18 18 15,35 18-31,-34 52 16,34 71-1,18-35 1,0 0-1,35-53 1,71-18 0,17-35-1,19-53 1,-37-35 0,19-71-1,-71 1 1,-18-36-1,-35 158-15,0-34 16,0 34 0,0 54 15,-70 53-15,34 35-1,19 70 1,17-141-16,0 53 15,17 71 1,36-88 0,18-54-1,-1-17 1,1-53 0,-18-35-1,-36 35 1</inkml:trace>
  <inkml:trace contextRef="#ctx0" brushRef="#br0" timeOffset="14529.51">7108 3122 0,'0'0'0,"-35"0"16,18 0-1,69 0 1,107-35-1,-88 35 1,52-35 0,-35 17-1,-35 0 1,-70 18 31,-1 0-32,0 0-15,-17 0 0</inkml:trace>
  <inkml:trace contextRef="#ctx0" brushRef="#br0" timeOffset="15628.97">1129 5433 0,'0'17'15,"-35"-17"1,17 18-16,-35-18 16,-35 0-1,35 0 1,18-53 0,35 18-1,0 0-15,17-18 16,107-36-1,-18 37 1,-18 52 0,-53 88 15,-105 18-15,-89 105-1,18-17 1,105-70-1,36-54 1,71-34 0,52-36-1,89-106 1,-106 35 0,-71-17-1,-70-18 1,-89 53-1,19 36 1,-72 52 0,124 18 15,53 0-15,18 0-1,70-53 1,-53 0-16</inkml:trace>
  <inkml:trace contextRef="#ctx0" brushRef="#br0" timeOffset="15812.56">1852 5503 0,'18'-17'0,"-36"34"0,53-34 16,-35-1-1,-17 18 16</inkml:trace>
  <inkml:trace contextRef="#ctx0" brushRef="#br0" timeOffset="17513">3140 5151 0,'0'-36'16,"0"72"-16,0-89 0,0 35 0,0-35 16,0 35-16,0 1 31,0 70-15,-53 53-1,0 70 1,-53 18-1,18-18 1,17-87 0,36-54-1,17-35 1,18-71 0,36-52-1,-19 88-15,36-71 16,0-53-1,-35 88 1,-1 54 0,-17 34 15,18 72-15,0 34-1,17 1 1,18-1-1,17-105 1,54-18 0,17-71-1,35-70 1,-123 35 0,-53-53-1,-53 36 1,-70-36-1,17 89 1,-17 52 0,52 141 15,36 36-15,35 35-1,0-70 1,53 34-1,-36-140-15,72 53 16,69-54 0,-17-34-1,71-72 1,-88 1 0,-19-35-1,-87 17 1,-18 35-1,-18 71 1,-17 18 0,17 35 15,-17 53-15,35-89-16,0 72 15,18-19 1,35-35-1,35-35 1,0-35 0,53-53-1,-35 0 1,-71 52-16,36-69 16,-71 52-1,-35 53 1,-18 53-1,0 17 1,53-35-16,0 1 16,0-19-1,35 54 1,-17-18 0,-1-35-1,-34-18 16,-1-18-31,-35-17 16,18-1 0,17 36-1,1 0 1,17 36 0,35 34-1,18-35 1,-36-35-16,107 0 15,-1-17 1,71-36 15,-88-18-15,-35-17 0,-54 70-16,-17-34 15,18 34-15,-18 0 16,-35 89 15,0-1-15,35-52-16,0 53 15,0-36 1,70-17 0,-17-18-1,0-71 1,-35 18-1</inkml:trace>
  <inkml:trace contextRef="#ctx0" brushRef="#br0" timeOffset="17696.41">5168 5133 0,'0'-18'0,"-35"-17"16,70 88-16,-105-124 15,34 71 1,36 18-1,0 17 1,18 18 0,53-18-1,-36-17-15</inkml:trace>
  <inkml:trace contextRef="#ctx0" brushRef="#br0" timeOffset="18429.46">5909 5362 0,'0'0'16,"53"-35"-16,-18-18 16,-35 0-1,-53-17 17,-35 34-17,70 36-15,-105 18 16,17 35-1,-17 53 1,87-18 0,36-71-16,0 36 15,71-17 1,88-36 0,-36-36-1,18-17 1,-88 1-1,-35-1 1,-18 17 0,0 19-1,-18 17-15,-17 17 32,-18 54-17,35 52 1,-17 1-1,35-71-15,-18 141 16,54-53 0,52 53-1,0 0 1,-70-35 0,-18 35-1,-88-88 1,52-71-16,-140 35 15,-18-70 1,0-17 0,-53-107-1,123 1 17,54-106-17,105 52 1,36 54-1,70-18 1,-18 17 0,36 18-1</inkml:trace>
  <inkml:trace contextRef="#ctx0" brushRef="#br0" timeOffset="18929.91">6209 5292 0,'0'-18'0,"0"36"0,18-54 0,-18-17 15,17-17 1,-17 88 31,0 17-31,0 71-1,0-18 1,0 0-1,0-70-15,0 17 16,0-17 0,-35-36-1,17-17 1,18-54 0,36-16-1,105-107 1,0 106-1,53 53 1,-71 106 0,-52 106 15,-71-36-15,0 18-1,0-105-15,-53 34 16,-18 19-1,36-54 1,-36-18 0,54 1-16</inkml:trace>
  <inkml:trace contextRef="#ctx0" brushRef="#br0" timeOffset="19829.59">1323 7479 0,'18'0'47,"-1"-18"-47,-17 1 16,35-1-1,-17 0-15,17-52 16,-35 17-1,-17 0 1,-142 53 0,36 18-1,-36 87 1,71 37 0,88-54-1,0 0 1,70-88-1,36-18 1,17-35 0,-70 36-1,53-71 1,0-18 0,-88 53-1,-18 123 16,0-34-31,-18 52 16,18 106 0,-18-88-1,1-1 1,-36 1 0,18-53-1,-36-17 1,53-19-16,-52-17 15,17 0 1,35 0 0,18-53 15,71-17-31</inkml:trace>
  <inkml:trace contextRef="#ctx0" brushRef="#br0" timeOffset="19975.66">1923 7673 0,'0'0'0,"17"-18"0,19 18 0,-19 0 16,-34 0 31</inkml:trace>
  <inkml:trace contextRef="#ctx0" brushRef="#br0" timeOffset="25611.87">2734 7197 0,'0'0'0,"-18"0"15,-35 35-15,18 53 16,35-17-1,71-36 1,52-35 0,1-71-1,34-70 17,-16 0-17,-90-18 1,-52 54-1,-52 34 1,-1 89 0,17 123-1,19 35 1,-1-105-16,0 211 16,18-106-1,0 1 1,0-89-1,0-53 1,-17-35 0,-71-53-1,17-17 17,-52-36-17,70 53 1,17 53-1,36 53 1,0-18-16,71 53 16,-1-17-1,72-18 1,-37-53 0,89-18-1,-52-35 1,-107 18-16,106-71 15,-88 18 1,-53-18 0,0 89-1,0 52 17,0 18-17,0-36-15,-18 89 16,1-53-1,17-18 1,0-17 0,35-71 15,-17 35-31,34-87 16,-16 16-1,17 1 1,-18 53-1,18 53 1,-18 105 0,0-35 15,-17 0-15,0-52-1,35-36 1,-1 0-1,19-88 1,-36-1 0,1-34-1,-19 35 1,19 35 0,-19 88-1,-17 36 1,0-54-16,0 89 15,35-35 1,18-1 0,0-70-1,88 0 17,-35-35-17,18-71 1,-107 18-1,-17-18 1,0 35 0,0 124 15,0-35-31,0 35 16,0-18-16,-17 124 15,-1 0 1,18 123-1,35-53 1,-35 106 0,-35 71 15,-18-212-15,-35-35-1,35-106 1,53-71-1,0-70 1,88-194 0,-35 52-1,-35-105 1,-18 53 0,0-53-1,0 70 1,0 71-1,53 106 1,17 88 0,36 88-1,-53 1 17,-35 34-17,-18-35 1,-53-53-1,-18-35 1,18-17 0,18-18-1,17 17 1,18 0 0,0 36-1,36 35 1,52-18-1,0-17 1,35-18 0,19-36 15,-19-34-15,-52-18-1,-36-89 1,-17-34-1,-18 122 1,0 19 0,-36 70-1,1 123 1,17 18 0,18 36-1,53-36 1,18-35-1,35-71 1,-1-35 0,37-18-1,-19-34 17,-35-54-17,-52-35 1,-36 35-1,-53 106 1,0 17 0,0 72-1,35 16 1,71-16 0,18-36-1,52-53 1,1 0-1,-36-18 1,0-53 0,-53-34-1,-35-1 17,0 70-17,-35 36 1,17 89-1,18-19 1,0 54 0,0-71-1,0-18 1,0-53 15,0-35-15,0 36-16,18-54 15,35-70 1,17 35 0,-34 88-1,17 36 17,-18 53-17,-35 35 1,0-18-1,0-35 1,18-53 0,-1 0-1,36-36 1,-18-17 0,-17 18-16,70-88 15,-35 34 1,0 19-1,-35 70 1,-18 53 0,0 53 15,0 0-31,0-18 31,70-53-15,18-17-1,-17-18 1,35-53 0,-36-35-1,-52-1 1,-18-52 0,0 88-1,-35 53 1,17 88-1,18 18 1,0-17 0,71-19-1,34-52 17,1-18-17,18-36 1,-54-16-1,-34-72 1,-36 53 0,17 19-1,-17 122 17,0-52-32,-17 52 15,17 36 1,17-35-1,36-54 1,35-17 0,-70 0-16,35-17 15,-35 17 1,52-88 0,-35-18-1,1-88 1,-19 53-1,1-18 1,-18 124-16,0-36 16,-18 53-1,-35 89 1,18 17 0,17 53-1,18-17 1,18 17-1,0-106-15,35 36 16,35-36 0,0-35-1,18-18 1,-18-52 15,-35-54-15,-53 18-1,0 71 1,-71 35 0,19 53-1,16 70 1,19-34 0,17-19-1,17-34 1,54-36-1,-18-18 1,-18-35 0,18-88 15,-35 53-31,-1 35 31,-34 88 0,-19 53-15,36-70-16,0 88 16,18-53-1,52-18 1,19-35 0,-1-18-1,18-52 1,-36-71-1,-17-18 1,-53 35 0,0 1-1,0 70 17,0 35-17,-35 89 1,35 17-1,-35 71 1,35-36 0,0 18-1,0-70 1,123-36 0,-52-35-1,34-53 1,-34-70-1,-18 17 1,-18 18 0,-35 123 31,0 0-32,-17 71 1,17-18-1,0-52 1,52-19 0,-34-17-16,53 0 15,35-70 1,-36-1 0,18-35-1,-35 36 1,-53 123 15,-35 17-15,17 18-1,18-35 1,18-17 15,52-36-15,-52 0-16,123 0 15,-35-53 1,-18-53 0,-70 0-1,-53 36 1,-71 34 0,-53 36-1,18 71 1,70 17-1,71 35 1,36-34 0,-19-72-1,71 19-15,-52-36 16,52 17 0,35-34-1,-17-54 1,-18-17-1,1-36 1,-36 54 0,-53 35-1,-36 123 17,1 18-17,17-89-15,1 36 16,17 0-1,0-35 1,35-36 15,36-53-15,52-52 15,-17 52-15,-71 36-16,53 0 15,-70 35 1,0 88 0,-18-17-1,0 52 1,0-105-16,0 17 16,17-17-16,54 17 15,-1-35 1,19-18-1,-19-35 1,1-35 0,-36-18-1,-17 1 1,-36-19 15,0 106-31</inkml:trace>
  <inkml:trace contextRef="#ctx0" brushRef="#br0" timeOffset="25792.17">10830 6773 0,'-17'0'47</inkml:trace>
  <inkml:trace contextRef="#ctx0" brushRef="#br0" timeOffset="26045.18">9596 6897 0,'0'0'0,"-18"17"16,0-17-16,36 0 15,0 0 1,123 0 0,-88-17-16,88 17 15,17-35 1,-87 35-1,-89-36 1,-35 36 0</inkml:trace>
  <inkml:trace contextRef="#ctx0" brushRef="#br0" timeOffset="26260.97">8819 6985 0,'0'0'0,"-52"18"15,16-1-15,1 1 16,35 0 0,106-18-1,35 0 1,71-18 0,-54 0-1,-122 1 1,-54 17-1</inkml:trace>
  <inkml:trace contextRef="#ctx0" brushRef="#br0" timeOffset="27011.93">970 9472 0,'0'-35'31,"0"52"1,0 1-32,0 17 15,-18 18 1,18 0-16,-17 71 15,-1 17 1,18-71 0,0-17-1,0-70 17,53-19-17,-35 1-15,35-53 16,0 17-1</inkml:trace>
  <inkml:trace contextRef="#ctx0" brushRef="#br0" timeOffset="27378.16">1341 9419 0,'17'0'31,"-34"0"-31,34 18 16,-34 17-1,-1 71 1,18 70-1,0-70 1,70-35 0,1-54-1,-36-17-15,71-17 16,18-72 0,-71 1-1,-53-35 1,-53 17-1,17 88-15,-70-35 16,-35 53 0,53 18-1,53 53 17,35-18-17,35-36 1,53 1-16</inkml:trace>
  <inkml:trace contextRef="#ctx0" brushRef="#br0" timeOffset="27524.27">1923 9560 0,'0'0'16,"-18"0"15,18-17 0</inkml:trace>
  <inkml:trace contextRef="#ctx0" brushRef="#br0" timeOffset="31160.65">3104 9384 0,'0'0'0,"-17"0"0,-1 0 0,18-18 16,0 1 15,53-1-31,35-17 16,71-54 0,-71 37 15,-53-37-16,-35 72-15,-70-19 16,-89 36 0,53 53-1,-17 53 1,88-18 0,52 36-1,54-71 1,70-53-1,0 0 1,-35 0 0,-89 0-1,-69 0 1,16 0 0,-70 53-1,-35 53 1,71-1-1,35 19 1,35-54 0,0-52-16,70-18 15,1 0 1,70-53 0,-35-17-1,35-72 1,-18 19-1,-35 52 1,-52 54-16,17 17 16,-36 35-1,-17 36 1,0 52 15,-35-17-15,0-36-1,35-87 17,17-36-17,36-18 1,35-52 0,-17 35-1,-18 35 1,-53 35-1,0 53 1,-18-17-16,-17 17 16,0 89-1,35-1 1,53-35 15,52-52-15,1-36-1,53 0 1,-18-53 0,18-88-1,-142 53 1,-17-18 0,-35 70-1,-53 19 1,17 87-1,54 36 1,17-18 0,53-35-1,53-17 1,-18-36 15,53-36-15,-123 19-16,70-54 15,0-35 1,-18 18 0,-17-18-1,-17 89 1,-19 17 0,1 35-1,-18 0 1,0-17-1,18-1 1,-1-17 0,1-35-1,-18 0 17,0 0-17,-18 17 1,-35 18-1,18 18 1,0 52 0,17 71-1,18-35 1,18 0 0,35-53-1,52-53 1,-16 0-1,34-35 1,1-54 0,-36-52-1,-35 35 17,-53 54-17,0 69 16,-18 1-31,0 52 16,18 1 0,18 17-1,53-53 1,-1-35 0,36-17-1,-88-1-15,52-35 16,1-35-1,-36 0 1,0 0 0,-35 70-1,-17 106 17,-1-17-1,18 17-16,18-18 1,70-52 0,0-18-1,88-18 1,-87-34 0,-1-72-1,0-17 1,-70 17-1,-1 72-15,-17-72 16,18 18 0,-18 89-1,-53 52 17,0 106-17,18-18 1,17 36-1,18-123-15,0 52 16,36 0 0,87-35-1,-35-53 1,53-53 0,-53 0-1,-70 18-15,70-53 16,-52-1-1,-1 19 1,-53 105 15,18-17-31,-35 70 32,35-35-17,0 35 1,18-53-1,52-35 1,1 0 0,17-70-1,-53 52-15,36-35 16,17-35 0,-35 0-1,-53 70 1,-35 71 15,17-35-31,-17 70 16,35-35-1,0 17 1,53-52 15,70 0-15,36-36-1,-18-35 1,-53-17 0,-88-19-1,-35-34 1,-18 88 0,-88-1-1,106 36-15,-71 36 16,17 52-1,89 18 1,18-36 0,70 1-1,1-54 1,-54-17 0,106 0-1,-35-17 1,35-36-1,-53 0 1,18-53 0,-53 18-1,-53 70 1,-18 36 0,-17 52-1,-18 19 1,35-19-1,18-35 1,0-17 0,18-53 15,35-18 0,35-35-15,-53 70-16,18-53 15,71-17 1,-89 71-16,36-19 16,-19 54-1,-52 70 1,0 0 0,0 1-1,18-36 1,35-36-1,18-17 1,17-17 0,0-36-1,-35 17 1,-18-70 15,-17 54-15,-18-1-1,-18 0 1,-17 17-16</inkml:trace>
  <inkml:trace contextRef="#ctx0" brushRef="#br0" timeOffset="31394.3">8590 8731 0,'0'0'0,"-35"-17"0,17-1 0,-17 18 0,17-18 16,18 1-16,-17 17 15,-1 0 1,0 0 15,-70 0-15,-53 17-1,88 1-15</inkml:trace>
  <inkml:trace contextRef="#ctx0" brushRef="#br0" timeOffset="31611.95">7038 9084 0,'-18'18'0,"36"-36"0,-53 53 15,35-17-15,88-18 31,18-35-15,-36 17 0,-35 18-16,18-18 15,-35 18 17,-53 0-17,17 0-15</inkml:trace>
  <inkml:trace contextRef="#ctx0" brushRef="#br0" timeOffset="32160.79">1817 11218 0,'0'-35'0,"0"70"0,0-88 0,-35-70 31,35 105-31,0 54 31,-18 87-15,18 71 0,0-53-1,-18-35 1,18-88 0,-35 70-1,35-106 16,35-17-15,-17-36-16</inkml:trace>
  <inkml:trace contextRef="#ctx0" brushRef="#br0" timeOffset="32376.31">2011 11130 0,'17'-18'16,"-34"36"-16,52-88 15,-35 87 1,0 71-1,0 36 1,0 35 0,0-18-1,0-71 1,0-34 0,0-54 15</inkml:trace>
  <inkml:trace contextRef="#ctx0" brushRef="#br0" timeOffset="32543.91">2275 11359 0,'0'0'16,"36"-17"-16,-19-1 0,-17 1 0,18 17 16,-18 17 30,18 1-46,35-18 16,-1 0 0</inkml:trace>
  <inkml:trace contextRef="#ctx0" brushRef="#br0" timeOffset="32977.87">3881 10848 0,'0'0'16,"17"-141"0,-17 123-16,0 53 31,0-17-31,-17 88 16,-19 88 15,1-35-16,0 52 1,17-70 0,18-105-1,0-54 1,0-17 0,0 17-16</inkml:trace>
  <inkml:trace contextRef="#ctx0" brushRef="#br0" timeOffset="33427.8">3669 11095 0,'0'0'0,"-18"-141"16,18 0 0,36 35-1,87 0 1,-17 71 0,-53 35-1,88 88 1,-88 35-1,-53 54 1,-71-36 0,-70 0-1,53-88 1,53-71 0,35-52-1,0-36 1,17 88-1,19 18 1,-1 88 0,-18 36-1,36-1 1,-17-70 15,17 18-15,17-71-1,36 0 1,-35-71 0,-36 36-16</inkml:trace>
  <inkml:trace contextRef="#ctx0" brushRef="#br0" timeOffset="34077.05">4410 11324 0,'0'-17'15,"53"-19"16,0 19-15,52-36 0,-52 0-1,-17 0 1,-36 35 0,0-17-1,-106 35 1,35 35-1,-35 71 1,71 35 0,35-35-1,0-88-15,71 52 16,-36-52-16,71-18 16,123 0-1,-53-35 1,1-54-1,-107-16 1,-17-37 0,-53 37-1,0 52 1,-35 53 0,35 70 15,0 89-16,0 53 1,0 17 0,0-17-1,0 105 1,0-35 0,0-52-1,-18-125 1,-17-87-1,17-71 1,1-70 0,17-18-1,0-124 1</inkml:trace>
  <inkml:trace contextRef="#ctx0" brushRef="#br0" timeOffset="34427.54">5151 11359 0,'0'0'0,"0"-35"0,0-53 16,0-53-1,35 35 1,53 35 0,18 36-1,70 53 1,-70 52-1,-106 36 1,0-71-16,-106 107 16,-17-72-1,-1 1 1,54-54 0,34-17 15,89-53 0,-35 36-31,88-54 16,35 1-16</inkml:trace>
  <inkml:trace contextRef="#ctx0" brushRef="#br0" timeOffset="34878.33">5927 10918 0,'0'0'0,"-18"0"0,0 18 0,-70 70 16,18 0-1,52 36 1,18-89 0,0 36-1,88-36 1,0-17-1,36-36 1,-1-70 0,-52 17-1,-53-87 1,-54 69 0,-70 36-1,-17 53 1,-18 36-1,53 52 1,70 0 0,36 53-1,52-88 1,71 0 15,-35-53-15,-18 0-16</inkml:trace>
  <inkml:trace contextRef="#ctx0" brushRef="#br0" timeOffset="35293.74">6491 11148 0,'0'-36'16,"0"72"-16,0-89 0,0 18 16,-18-36-1,18 36 1,53-1-1,53 19 1,-18 17 0,36 53-1,-54 17 1,-70 71 15,-35-52-15,-18-36-1,18-36 1,17-17 0,18-70-1,0-1 1,0 53-16,18-87 16,17 52-1,18 17 1,18 1-1,-1 17 1,1 1 0</inkml:trace>
  <inkml:trace contextRef="#ctx0" brushRef="#br0" timeOffset="35643.39">7602 10566 0,'0'0'0,"0"-36"0,0 19 16,0-36 0,0 35-16,-17-17 15,-19 53 1,1 52 0,-18 89-1,18 0 1,17-1-1,18-17 1,36-70 0,17-18-1,-1-35 1,37-54 15,-36-17-15,-18-35-1,-18 18-15</inkml:trace>
  <inkml:trace contextRef="#ctx0" brushRef="#br0" timeOffset="35895.91">7391 10830 0,'-18'0'0,"36"0"0,-54 0 15,72 0 16,-19 0-31,54 0 16,35-17 0,-18-1-1,-53 18 1,-17-18 15,-36 18 0,-17 0-15</inkml:trace>
  <inkml:trace contextRef="#ctx0" brushRef="#br0" timeOffset="36111.64">8378 11165 0,'0'0'0,"0"18"16,18-18-16</inkml:trace>
  <inkml:trace contextRef="#ctx0" brushRef="#br0" timeOffset="38376.43">1217 13212 0,'18'-18'0,"-1"18"31,-17-18 16,0 1-31,0-1-1,0 0 1,0 1 0,0 34-1,0 1 1,-17 53 0,17-54-16,-18 89 15,18 17 1,0-52-1,0 0 1,0-54 0,0-34 31,18-19-47,17-17 31,0 18-31</inkml:trace>
  <inkml:trace contextRef="#ctx0" brushRef="#br0" timeOffset="39027.32">1817 13247 0,'0'0'0,"-18"0"15,1 0-15,-1 0 16,0-18-16,-17 1 16,17-36-1,18 17 1,18-17 0,53 18 15,-19 35-16,1 18 1,-35 52 0,-18 54-1,-18-107-15,-17 54 16,-88 70 0,17-35-1,35-53 1,54-36-1,-1-17 1,0-52 0,18-19-1,53 0 1,0 54 0,18 17 15,-18 17-16,0 72 1,-18-19 0,0-17-1,-17-35 1,-1-18 0,1 0 15,-18-18-31,18-35 15,-18 36-15</inkml:trace>
  <inkml:trace contextRef="#ctx0" brushRef="#br0" timeOffset="39328.05">2293 13335 0,'0'18'0,"0"-1"0,0 1 15,0 0 1,18-18 0,52-18-1,-17-17 1,-35 17 0,-18 0-1,0 1-15,-71 17 16,36 0-1,0 17 1,35 19 0,0-19-1,17 1 1</inkml:trace>
  <inkml:trace contextRef="#ctx0" brushRef="#br0" timeOffset="41560.39">4004 13247 0,'18'0'0,"35"-35"16,-36 17-16,71-35 31,-70 18-31,70-36 16,-35-35-1,-53 36 1,-70 34 0,-1 36-1,36 18-15,-71 53 16,35 17 0,54 35-1,17-34 16,70 16-15,36 1 0,-53 18-1,-53-36 1,-88 18 0,-18-71-1,-53-35 1,53-35-1,71 17-15,-53-123 16,53 35 0,35-17-1,35 70 1,18 53 0,0 35 15,-36-17-31,36 70 15,36 35 1,-19-17 0,36-35-1,-18-54 1,124-70 0,-71-17-1,18-54 1,-89 36-1,-70-18 1,-53 36 0,-88 70-1,71 35 1,-19 71 0,72-18 15,17 36-16,35-54 1,-17-52-16,35-18 16,-36 0-16,54-18 15,-1-52 1,-52-1 0,-18-35-1,0 36 1,0 52-16,-18 0 15,18 36 1,0 53 0,0 17-1,18 18 1,35-36 0,53-70 15,-71 0-31,53-18 15,36-70 1,-54 0 0,-17-35-1,-53 34 1,0 72 0,0 52-1,0 36 1,0 17-1,0 18 1,0-53 0,0-36-16,0 1 15,0-89 17,0 18-17,0-52 16,0 69-31,18 1 16,17-36 0,18 71-1,-18 53 1,1 0 0,16 53-1,-16-53 1,52-35-1,18-18 1,0-53 0,-36 0-1,-35-53 1,1 53 0,-36 18 15,0 105 0,0 1-15,0-1-1,0-52-15,35 35 16,36-35 0,-36-18-16,106 0 15,-53-53 1,-35 0-1,-35-18 1,-18 1 0,0 34-1,-18 36 1,18 53 0,0 53 15,-18 18-16,18 105 1,0 18 0,0-194-16,-17 158 15,-1 54 1,1-106 0,17-53-1,0-89 1,0-52-1,0 17-15,0-87 16,0-37 0,35-87-1</inkml:trace>
  <inkml:trace contextRef="#ctx0" brushRef="#br0" timeOffset="41875.92">6297 13423 0,'0'-70'15,"0"140"-15,0-246 16,0 70 0,71 53-1,87 35 1,-52 36 0,-71 0-16,1 105 15,-89-35 1,-71 18-1,19-35 1,-1-36 0,70-17-1,36-36 1,36-35 0,70-53-1,-71 89 1</inkml:trace>
  <inkml:trace contextRef="#ctx0" brushRef="#br0" timeOffset="42109.43">7126 12841 0,'0'-18'16,"-18"36"0,-17 53-1,18 70 1,-1-18-1,18-105-15,0 105 16,0-52 0,35-36-1,53-35 1,-17-35 0,17-36-1</inkml:trace>
  <inkml:trace contextRef="#ctx0" brushRef="#br0" timeOffset="42442.95">7338 13229 0,'0'0'16,"0"-17"-16,17 17 63,19 0-63,-1 0 15,-17 0-15,52-18 16,18-35-1,-88 35 1,-17 1 0,-54 17-1,36 17-15,-71 54 16,53 17 0,35 0 15,36-17-16,53-54 1,35-17 0,17-35-1,-70 18-15</inkml:trace>
  <inkml:trace contextRef="#ctx0" brushRef="#br0" timeOffset="42928.28">8467 12700 0,'0'-35'0,"0"70"0,-18-88 0,18 0 15,0 18-15,0 0 16,-18 35-1,18 53 1,0 158 0,0-34-1,0-125-15,0 143 16,-35-72 0,17-17 15,18-71-16,0-70 17,0-18-17,0 18-15</inkml:trace>
  <inkml:trace contextRef="#ctx0" brushRef="#br0" timeOffset="45592.28">8308 12929 0,'0'0'16,"0"-35"-16,-18-18 0,1-35 15,17 53-15,0-71 16,35 53 0,88-18-1,18 36 1,89 53 0,-89 52-1,-106 142 16,-141-71-15,-105 0 0,105-70-1,0-54 1,88-17-16,18-70 31,0 17-15,0 35-1,0 36 1,18 52 0,35 36-1,0-35 1,-36-54-16,72 36 16,-1-35 15,53-18-16,-18-18 1,19-52 0,-54-54-1,-88-34 1,0 52 0,-36 53-1,-16 53 1,34 88-1,0-53-15,18 53 16,0 36 0,18-53-1,52-19 1,19-52 0,34 0-1,1-52 16,-1-54-15,-52 0 0,-71 0-1,-53 71 1,-18 70 0,18 71-1,53-18 1,36 0-1,34-52 1,1-1 0,-89-35 31,0 0-47,-52-53 15,35 35 16,17 18-31,0-17 16,18 70 15,0-36-31,71 18 16,-18-35 0,70 0-1,-35-17 1,54-36-1,-125 35-15,54-52 16,-18-54 0,-53 36-1,0 35 1,-18 124 15,0-36-15,1 35-1,17 36 1,0-35 0,70-36-1,54-35 1,-36 0 0,35-53-1,-70-17 1,-17-36-1,-36 0 1,0 35 0,-36 124 15,36-35-31,-17 53 16,-1 52-1,18-52 16,53-18-15,18-53 0,70 0-1,-71-53 1,1-36 0,-54-16-1,-17 34 1,0 36-1,0 70 1,-35 71 0,17-36-1,1 19 1,17-36 0,0-36 15,0-34 0,35-54-15,-17 0-1,52-52 1,1 35 0,-1 35-1,-52 53-15,35 0 16,-35 88-1,-18 0 1,17 18 0,1-53-1,0-18 1,-1-17-16,1-18 31,17-18-15,0-17-1,18-53 1,0 0 0,18-54-1,-54 107-15,54-35 16,-53 52 0,-1 71-1,-17 35 1,0 36-1,0-54 1,53 36 0,0-71-1,53-35 1,0 0 0,35-88 15,-71 17-31,-17-52 31,-53 35-15,-17 35-1,-36 53 1,17 53 0,1 70-1,35-17 1,0-18-1,71-35 1,70-53 0,-18 0-1,18-35 1,-35-53 0,0-36 15,-71 18-16,-35 18 1,-35 88 0,-53 53-1,88 35 1,0 18 0,35-35-1,-17-18 1,-18 0-1,0-36 1,-18-17-16,-17 0 16,17 0-1,-35 0 1,0 0 0</inkml:trace>
  <inkml:trace contextRef="#ctx0" brushRef="#br0" timeOffset="46326.06">1305 15011 0,'0'0'15,"0"-18"-15,-17-17 32,-1 35-32,18 17 15,0 54 1,0 88 0,0-36-1,0-88-15,-18 71 16,18-35-1,0-54 1,53-52 15,-35 18-31</inkml:trace>
  <inkml:trace contextRef="#ctx0" brushRef="#br0" timeOffset="46892.75">1658 15081 0,'0'0'0,"-35"-17"31,17-1-15,36 0 0,88-17-1,-18 17 1,18 18-1,-36 53 1,-70 36 0,0-72-16,-35 124 15,-53-70 1,17-18 0,18-36-1,36-17 1,17-35 15,35 0-15,35 35-1,19 0 1,-19 35 0,-35 53-1,-70-17 1,-35-1-1,-54-34 1,54-36 0,17 0-1,35 0 1,18-18 0,0-35 15,18 18-16,-1 17-15</inkml:trace>
  <inkml:trace contextRef="#ctx0" brushRef="#br0" timeOffset="47088.64">2434 15293 0,'18'-18'94,"-1"18"-94</inkml:trace>
  <inkml:trace contextRef="#ctx0" brushRef="#br0" timeOffset="47609.68">3687 14958 0,'0'0'0,"0"-18"15,-18-35 1,0 36-16,-17-1 16,0 18-1,-1 88 1,19 53-1,-1 18 1,18 35 0,0-159-16,0 53 15,0-35 1,0-70 15</inkml:trace>
  <inkml:trace contextRef="#ctx0" brushRef="#br0" timeOffset="48176.17">3210 15134 0,'-17'-17'0,"34"34"0,-52-70 0,17 36 16,18-1-16,-17-53 15,70-34 1,52 16-1,125 36 1,-36 53 0,17 106-1,-122 18 1,-72 87 0,-17-87 15,-70-18-16,34-71 1,19-35 0,17-53-1,0-70 1,35-71 0,53 52-1,53 19 1,-17 88-1,35 88 1,-142-18-16,19 71 16,-36 70-1,0-52 1,-18 34 0,0-87-1,1-18 16,17-36-15,17-52 0,19 0-16</inkml:trace>
  <inkml:trace contextRef="#ctx0" brushRef="#br0" timeOffset="48641.87">4974 15099 0,'18'-35'16,"-36"70"-16,53-88 0,-35-35 15,-17 70 1,-54 18 0,1 71-1,-19 70 1,72-106-16,-18 106 16,35 0-1,35-53 1,88-70 15,-17-18-15,35-53-1,-17-53 1,-71-52 0,-53 34-1,-53-17 1,0 88-1,-35 53 1,-18 53 0,18 71-1,52-1 1,36 0 0,36-52-1,87-53 16,-17-36-31</inkml:trace>
  <inkml:trace contextRef="#ctx0" brushRef="#br0" timeOffset="49609.07">5874 14975 0,'0'0'15,"0"-35"-15,-18-53 16,-35 70-1,-35 36 1,35 35 0,35 88-1,18-35 1,0-71-16,18 106 16,35-88-1,70-35 16,-17-18-15,53-124 0,-88 54-1,-1-124 1,-70 53 0,0-1-1,0 90 1,0 34-1,0 71 1,0 123 0,0-70-1,0 53 1,0-53 0,0-71-1,0-53 32,0 1-47,0-72 16,18-16-1,52-1 1,19 53 0,-1 35-1,-35 18 1,-53 18-1,-36 17 1,-52-17 0,35-1-1,-17-17 1,34 0 0,1 0-1,35 36 32,0 52-31,18 0-1,-1-53-15,36 36 16,36-18 0,52-53-1,-36-18 1,-69 1-16,52-36 15,-17-18 1,-54 18 0,-17 36-1,-35 17 1,-18 0 0,18 17-1</inkml:trace>
  <inkml:trace contextRef="#ctx0" brushRef="#br0" timeOffset="49792.49">7108 15293 0,'18'0'0,"-36"0"0,54 0 32,-54 0 14,0 0-46,-52 18 16,-71 34 0</inkml:trace>
  <inkml:trace contextRef="#ctx0" brushRef="#br0" timeOffset="50392.48">1058 17074 0,'0'-17'16,"0"-1"-16,53-105 31,-53 105-31,18-35 16,0 35 0,-1 54-1,-17 52 1,0 88-1,0-52 1,-53-18 0,18-18-1,0-35 1,35-71 15,53-35-31,35-35 16,-53 35-1</inkml:trace>
  <inkml:trace contextRef="#ctx0" brushRef="#br0" timeOffset="50909.03">1623 16827 0,'0'0'16,"35"-35"-16,-35 53 16,0 70-1,0 36 1,-35-19-1,-18-34 1,-18-18 0,54-53-1,17-18 1,17-35 0,54 0-1,-18 36 16,-36 17-31,19-18 16,-1 0-16,53 1 16,-17-18-1,-18-1 1,-18 19 0,-53 34 15,1 19-16,-1 34 1,0 1 0,1 17-1,17-35 1,-18-18 0,18-17-16,0-1 15,0-34 32,18-19-47</inkml:trace>
  <inkml:trace contextRef="#ctx0" brushRef="#br0" timeOffset="51074.81">2293 17092 0,'18'0'0,"-36"0"0,53-18 16,-52 18 31,-1 0-32</inkml:trace>
  <inkml:trace contextRef="#ctx0" brushRef="#br0" timeOffset="53441.25">3475 16439 0,'0'0'0,"-18"0"0,1-17 0,-1 17 16,0 0 0,18 53-1,0 17 1,36 36 15,34-53-15,54-35-1,-19-54 1,-69 19-16,87-54 16,-35-35-1,-70 18 1,-36-18-1,-17 89 1,-35 52 0,70 0-16,-18 71 15,18 35 1,0 71 0,0-71-1,0-18 1,0-70 15,-18-53-15,-70 0-1,0-53 1,-71-52 0,18 34-1,106 71 1,17 53-1,53 18 1,54 34 0,-19-52-1,36-35 1,53-18 0,-124 0-16,106-53 15,-17-53 16,-72 18-15,-52-18 0,0-17-1,0 87 1,0 72 0,0 34-1,0 18 1,0 18-1,0-35 1,0-54 0,18-17-1,0-52 1,-1-54 0,1 17-1,17 1 1,-17 88 15,0 0-31,17 18 16,18 70-1,-18 0 1,36 1 0,-18-37-1,17-52 1,-52 0-16,123-17 15,-35-54 1,-18-52 0,-70-1-1,-18-52 1,0 52 0,0 89-16,0-35 15,-18 34 16,0 36-15,1 71 0,17 17-1,0 71 1,17 17 0,36-35-1,0-70 1,35-53-1,0-36 1,1-35 0,-54 35-16,71-105 15,-106 35 1,0-18 0,-36 53-1,-34 53 16,52 18-15,1-1-16,-1 71 16,18-17-1,18 17 1,52-17 0,1-36-1,52-17 1,18-71-1,-35-36 1,-35-16 0,-18-1-1,-36 53 1,-17 35 0,0 71-1,0 18 16,0 35-15,18-54 0,52 1-1,-34-53-15,-1 0 16,0 0-16,54-17 16,-37-36-1,1-53 1,-17 18-1,-19 0 1,-17 70 0,0 89 15,0-1-15,0-52-1,0 52-15,18 1 16,52-36 15,19-35-15,-1-35-1,-18-36 1,1-17 0,-53 18-1,-1-1 1,-17 124 15,0 0-15,18 35-1,0-35 1,-1-35-16,36-1 16,35-17-1,-17-35 1,-18-18 15,-36 0-15,-17-35-1,-17 53-15</inkml:trace>
  <inkml:trace contextRef="#ctx0" brushRef="#br0" timeOffset="53624.99">6914 16192 0,'0'0'15,"-17"-17"-15,-1 17 0,1 0 16,-19-35 0,36 52 31,0 1-32,-70-18 1</inkml:trace>
  <inkml:trace contextRef="#ctx0" brushRef="#br0" timeOffset="53859.16">5239 16581 0,'-36'17'16,"72"-34"-16,-89 52 0,-18-18 15,71 1-15,-17-18 16,34 0 0,54-18-1,35-34 1,17 16 0,-88 19-16</inkml:trace>
  <inkml:trace contextRef="#ctx0" brushRef="#br0" timeOffset="54393.48">7391 16598 0,'0'0'0,"17"18"31,1-18-31,17 0 0,-17-18 15,70-17 1,-70 17-16,70-35 16,0 0-1,-88 1 1,-18 34 0,-52 18-1,-54 53 1,107-36-16,-36 36 15,35-35-15,1 105 16,17-34 0,0-19-1,70-17 1,18-53 0,89-35 15,-54-18-16,36-71-15</inkml:trace>
  <inkml:trace contextRef="#ctx0" brushRef="#br0" timeOffset="55007.51">8202 16475 0,'35'-71'15,"-70"142"-15,70-195 16,-35 107-16,0-19 16,-35 107 15,0-18-16,17 35 1,18-53 0,0-17-16,35-18 31,18-18-15,0-17-1,-17-53 1,-19 35-1,-17 71 17,0 17-17,0 53 1,0-17 0,35 17-1,18-53 1,88-35-1,-88-35 1,-17 17-16,70-52 16,-71-19-1,-35-34 1,-35 17 0,-36 35-1,53 71-15,-17 0 16,35 36 15,0-19-15,88-17-1,0 0 1,-52-17-16,52-19 16,-35 1-1,-36-18 1,1 36-16</inkml:trace>
  <inkml:trace contextRef="#ctx0" brushRef="#br0" timeOffset="55774.82">9984 15787 0,'-18'17'0,"36"-34"0,-36 52 0,18-17 15,18-18 1,123-18 0,17-35-1,-87 36-15,299-125 16,1 1 15,123-106-15,-141 89-1,-36-1 1,-211 71 0,-141 35-1,-89 53 1,-52 0-1,70 35 1,35-17 0,71-1-16,18-17 31,53 0-15,87-35-1,-70 0 1,1 17 15,-107 36-15,-17 35-1,17-18-15,-52 88 16,-1 89 0,36-71-1,17-35 1,18-88-16,35-18 15,-17 0-15</inkml:trace>
  <inkml:trace contextRef="#ctx0" brushRef="#br0" timeOffset="56607.61">13212 14429 0,'0'17'0,"0"1"31,17-18 1,36-18-32,71-70 15,-36 0 1,18-36-1,-71 36 17,-18 53-32,-17-89 15,-35 89 1,-53 53 0,53 88-1,17 105 1,0 107-1,18-1 1,0-70 0,36 106-1,-1-124 1,36 36 0,-54-142-1,1-105 1,52-18-1,-17-88 1,53-71 0,-71-70-1,-35 35 1,-88-53 0,-53 88-1,0 53 1,70 53-1,36 36 1,35-1 0,71 0-1,-54 18-15,72 0 16,16-53 0,1 1-1</inkml:trace>
  <inkml:trace contextRef="#ctx0" brushRef="#br0" timeOffset="57057.14">14041 14411 0,'0'0'15,"-36"-18"-15,19 1 0,-19-19 16,19-34 0,17 17-1,35 0 1,71 18-1,35 35 1,18 53 0,-89 52-1,-52 54 1,-18-53 0,-53-18-1,53-105 32,0-54-31,0-52-1,35 17 1,18 18 0,-18 35-1,18 53 1,-17 0-1,34 35 1,-35-17 0,-17-18-16</inkml:trace>
  <inkml:trace contextRef="#ctx0" brushRef="#br0" timeOffset="57591.44">14799 14287 0,'0'0'0,"53"36"16,0-36-1,17-36 1,-17 1-1,0-18 17,-53 36-32,0-19 15,-17 19 1,-54 34 0,18 36-1,35 35 1,18-17-1,53 35 1,18-88 0,35-18-1,-18-53 1,18-53 0,-18 18-1,-70 52-15,35-105 16,-53 88 15,-89 36-15,19 34-1,17 71 1,53-70-16,0 53 16,88 17-1,-35-35 1,-35 0-1,-18-36 1,17-17 0,1-35-1,-18 17-15,18-52 16,-1 17 0</inkml:trace>
  <inkml:trace contextRef="#ctx0" brushRef="#br0" timeOffset="58573.94">15734 13617 0,'0'0'0,"18"-35"16,-1-18-1,-17 159 17,-17 17-17,-1 54 1,18-71-1,0 17 1,0-105-16,18 35 16,-18-36-1,17-17 1,1-35 0,-1-36-1,36-34 1,0 52 15,-17 35-15,-19 18-1,18 71 1,1-19 0,-19-34-16,36 35 15,18-35 1,52-18-1,-34 0 1,-1-53 0,-35-18-1,-53 36-15,17-89 16,1 36 0,-18 53-1,0 53 1,-18 87 15,18-34-15,0 35-1,36-71 1,-1-17 0,0-18-1,-17-18 1,-1-17-1,36-71 1,-35 71-16,52-53 16,1 17-1,-18 71 1,-18 53 0,-35 17-1,0 36 1,0-70-1,0-19 17,0-34-1,0-1-31,0-35 16,0-35-1,18 0 1,17-1-1,18 54 1,18 35 0,-1 0-1,-17 0 1</inkml:trace>
  <inkml:trace contextRef="#ctx0" brushRef="#br0" timeOffset="58940.13">17692 13705 0,'17'-17'16,"-34"34"-16,34-70 0,-17 36 16,-17-1-1,-71 18 1,-18 35 0,-18 54-1,89-19 1,35 18-1,71-52 1,-36-36-16,88 17 16,-34 1-1,-54-18 1,-35 35 0,-71 1-1,1-36 1,-107 17 15,71 1-15,-17-1-1,0 19 1</inkml:trace>
  <inkml:trace contextRef="#ctx0" brushRef="#br0" timeOffset="59790.91">10125 16334 0,'0'0'0,"-18"0"0,-88-18 16,89 18-16,-19-18 15,19 18 1,70 18-1,158 88 17,1 17-17,105 36 1,-70-36 0,-176-87-16,141 52 15,-159-53-15,88 18 16,-53-35-1,-71-18 1,-17-18 0,-35-17-1,-35-36 1,34-17 0,36 35-1,0 18 1,53 17 15,18 18-15,-1 53-1,-52 18 1,-36-1 0,-105 36-1,-36-18 1,-35-17-1,141-53 1,88-18 0</inkml:trace>
  <inkml:trace contextRef="#ctx0" brushRef="#br0" timeOffset="60707.7">12594 16704 0,'0'18'32,"-17"-18"-32,17 17 0,-18-17 15,18 18 1,18-18-1,17-35 1,88-36 0,18 1-1,-70 34 1,-71-17 0,-88 53-1,17 0 1,18 0-1,36 18 1,-1 35 0,18 0-1,71 0 1,17-18 0,0-17-1,-88-1 1,-53 1-1,-88 35 1,53 17 0,0 36-1,52 0 1,36-18 0,53-52-1,35-19 1,1-17 15,69-35-15,19-36-1,-89-17 1,-18-18-16</inkml:trace>
  <inkml:trace contextRef="#ctx0" brushRef="#br0" timeOffset="60923.91">13300 16739 0,'0'-17'16,"0"34"-16,70-52 15,-17 35 1,-35 18-16,35 35 16,17-1-1,18 37 1,-35-36 0,-17 17-1,-36-52 1,0-53 31,0 17-47,17-35 0</inkml:trace>
  <inkml:trace contextRef="#ctx0" brushRef="#br0" timeOffset="61141.21">13794 16651 0,'0'-18'0,"0"36"0,0-53 16,-53 52-1,35 19-15,-35 17 16,-35 88 0,35-35-1,-18 52 1,71-105 0,53-17-1,36-36 1,52-53-1</inkml:trace>
  <inkml:trace contextRef="#ctx0" brushRef="#br0" timeOffset="61507.44">14182 16757 0,'0'0'16,"0"-71"-1,0 54 1,-18 17-1,0 35 1,18 0-16,0 89 16,0-1-1,18 89 1,-18-18 0,35 123-1,-35-87 1,0-177-16,0 123 15,0-35 17,0-106-17,36-52 1,16-54 0,1-52-1,-35 70-15,17-106 16,-17 89-16</inkml:trace>
  <inkml:trace contextRef="#ctx0" brushRef="#br0" timeOffset="61807.93">14340 17022 0,'0'0'0,"-53"-124"0,-17-17 16,70 0 0,88 53-1,36 52 1,52 36-1,-53 53 17,-52 88-17,-71-52 1,-71 34 0,-17-70-1,-53 0 1,53-35-1,53-18 1,70 0 0,0 0-1</inkml:trace>
  <inkml:trace contextRef="#ctx0" brushRef="#br0" timeOffset="61973.32">15258 17074 0,'0'0'16,"0"18"-16,17 0 16,-17-1 15,-53-17-15,0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46:26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4674 1923 0</inkml:trace>
  <inkml:trace contextRef="#ctx0" brushRef="#br0" timeOffset="49.91">4586 1976 0,'-35'-36'31</inkml:trace>
  <inkml:trace contextRef="#ctx0" brushRef="#br0" timeOffset="115.64">4586 1976 0,'0'-18'31,"0"0"-15</inkml:trace>
  <inkml:trace contextRef="#ctx0" brushRef="#br0" timeOffset="965.94">4251 847 0,'0'0'0,"0"-18"31,0 0-31,18 18 0,-1-17 16,19-1 0,34-17-1,36-18 1,-18 0 0,-70 18 15,-18-1-16,-36 19 1,-87 17 0,-18 17-1,53 19 1,-1 34 0,54-17-1,18 35 1,52-17-1,35-18 1,89 35 0,0 0-1,-71 18 1,-35-88 0</inkml:trace>
  <inkml:trace contextRef="#ctx0" brushRef="#br0" timeOffset="1149.58">3739 1358 0,'0'-53'16,"0"36"-1,0-1-15,36 0 16,34 1-1,18 17 1</inkml:trace>
  <inkml:trace contextRef="#ctx0" brushRef="#br0" timeOffset="1416.39">4798 1252 0,'17'0'16,"-17"-17"-1,18 17 1,-18-18-16,18-17 16,-1 17-1,-34 18 1,-1 0-1,-17 0 1,17 0-16,-17 18 16</inkml:trace>
  <inkml:trace contextRef="#ctx0" brushRef="#br0" timeOffset="1782.66">4463 1217 0,'17'0'16,"1"0"-16,0 0 15,-18 18 17,17-1-32,1 19 31,-1-1-16,-17 0 1</inkml:trace>
  <inkml:trace contextRef="#ctx0" brushRef="#br0" timeOffset="1981.92">3775 1376 0,'0'-35'16,"0"17"-1,0 0 1</inkml:trace>
  <inkml:trace contextRef="#ctx0" brushRef="#br0" timeOffset="3298.95">3969 1270 0,'-18'0'16,"0"0"15,18 18 0,0-1-31,0 19 16,0 16 0,36 19-1,-19-53-15,54 17 16,52 0-1,-17-35 1,35-17 0,-35-19-1,18-52 1,-89 18 15,-17 17-15,-18 35-1,17-17 1,-17 17 0,35-17-1</inkml:trace>
  <inkml:trace contextRef="#ctx0" brushRef="#br0" timeOffset="3799.01">5062 1164 0,'0'18'16,"-17"-18"-16,34 0 46,1 0-30,35-18 0,17-17-1,-52 0 1,-18-1 0,0 1-1,-35 35 1,-53 35-1,35 18 1,-35 53 0,35-18-1,53-70-15,-18 70 16,36-53 15,70 1-15,0-36-1,35 0 1,-52-18 0,-36 0-16</inkml:trace>
  <inkml:trace contextRef="#ctx0" brushRef="#br0" timeOffset="4615.52">5821 1023 0,'0'0'0,"0"-18"16,0 1-16,-18-19 16,-35 36-1,0 36 1,36-19 0,-36 54-1,35 17 1,1-53-16,-1 71 15,18-53 1,18 0 0,34-35-1,54-18 1,-35 0 0,70-106-1,-71 0 1,19-70-1,-72 35 1,19 17 0,-36 71-1,0 36 1,0 105 31,0 0-32,-18 88 1,0-140-16,18 34 16,0-35-16,0 89 15,0-71 1,36 17 0,-1-70-1,35 0 1,-17-17-1,53-89 1,-53 35 0,-18-34-1,-17 87 1,-18 0 0,0 54 15,0-19-31,-18 54 15,18-18 1,0 17 0,18-52-1,53-1 1,-54-17-16,36 0 16,18-35-1,-18 0 1</inkml:trace>
  <inkml:trace contextRef="#ctx0" brushRef="#br0" timeOffset="4964.99">6879 741 0,'0'0'0,"-17"0"0,-1 0 16,18 17-1,-18 19 1,18-19 0,36-17-1,34 0 1,-52-17 0,-18-19-1,0 1 1,-71 18-1,54 17-15,-19 0 16,-17 0 0,36 35-1,-1 0 1,18-17 0</inkml:trace>
  <inkml:trace contextRef="#ctx0" brushRef="#br0" timeOffset="5215.28">6015 1129 0,'0'0'0,"0"18"16,35-18-1,-17 0-15,-1 0 16,1 0-16,70-18 16,0 18-1,54-35 1,-107 35-16,0 0 16</inkml:trace>
  <inkml:trace contextRef="#ctx0" brushRef="#br0" timeOffset="6031.9">7302 1058 0,'-70'0'15,"52"0"1,1 0-16,-36 36 15,-35 34 1,52 1 0,36-1-1,0-34 1,36-1 0,-19-35-1,18 0 1,1 0-1,-36-35 1,0-36 0,0 18-1,0-53 1,35 36 0,-17 52-16,52-53 15,1 36 1,35 35-1,-36 53 1,36 35 0,-88 1-1,-18-54-15,-18 53 16,-35-35 15,35 0-15,-17-53-1,18 0 1,17-18 0,0 1-16,0-54 15,35-17 1,71-53 0,17 52-1,89 37 1,-71 52-1,-106 0-15,53 88 16,-70 0 0,-36 35-1,-17-52 1,-18-18 0,36-35 15,17-36 0,17 0-31</inkml:trace>
  <inkml:trace contextRef="#ctx0" brushRef="#br0" timeOffset="6314.73">8555 1129 0,'0'0'16,"-18"0"-16,1 0 0,34 0 31,1 0-31,35 0 16,35 0-1,-17 0 16,17 0-15,-71 0 0</inkml:trace>
  <inkml:trace contextRef="#ctx0" brushRef="#br0" timeOffset="6832.87">9984 758 0,'0'0'0,"0"-70"16,0 52-16,-18 1 31,-88-1-16,0 53 1,71-17-16,-106 88 16,53 35-1,35 35 1,53-70 0,70 18-1,54-89 1,52-35-1,18-35 1,-88-18 0,-35-71-1,-107 36 1,-105 53 0,18 35 15,-54 88-16,72 0 1,34 0 0,53-35-1,18-18 1</inkml:trace>
  <inkml:trace contextRef="#ctx0" brushRef="#br0" timeOffset="7884.76">3969 1923 0,'0'0'0,"-18"0"0,-141 0 31,142 0-31,-36 0 16,0 0-1,35 0 1,36 0 15,0 0-31,87 0 16,19 0 0,87-18 15,1 18-16,141 0 1,-265 0-16,194 0 16,106 0-1,-70-18 1,105 1 0,53-1-1,-334 18-15,228-35 16,124 0-1,-124-1 1,54 19 0,-19 17-1,-140-18 1,-177 0-16,124 18 16,-1-35 15,-34 35-16,-89-18 1,0 18 0,-70 0-16,0 0 15,-1 0 1,1 0 0</inkml:trace>
  <inkml:trace contextRef="#ctx0" brushRef="#br0" timeOffset="8049.06">10142 1658 0,'-17'0'31,"-1"0"16,0 0-47,1 0 16,-18 18-16</inkml:trace>
  <inkml:trace contextRef="#ctx0" brushRef="#br0" timeOffset="24864.1">564 3122 0,'0'0'0,"-17"0"78,17 18-62,-18-1-16,18 19 0,0 69 15,-17 54 1,-1-18-1,18-105 1,-18 52 0,1 0-1,17-35 1,0-71 15,17-17-15</inkml:trace>
  <inkml:trace contextRef="#ctx0" brushRef="#br0" timeOffset="25562.38">388 3369 0,'-18'-18'0,"1"1"0,-1-54 32,18 54-17,0-19 1,18 19-16,35-19 16,53 19-1,-18-1 1,18 53-1,-1 89 1,-69-18 0,-36 52-1,0-69 1,0-1 0,0-71-1,0 1 1,0-36 15,0-17-15,0-88-1,17-1 1,36-35 0,0 71-1,-35 71-15,35-19 16,35 36-1,0 89 1,0 69 0,-52-34-1,-36 35 1,0-71 0,-36-35-1,19-36 1,17-34 31,0-1-47,0 0 15,17-17-15</inkml:trace>
  <inkml:trace contextRef="#ctx0" brushRef="#br0" timeOffset="27946.22">1958 3651 0,'18'-17'16,"-18"-1"-16,17 0 16,1-70-1,-18 35 1,0 18-1,-18 0 1,-52 17 0,-1 18-1,-52 53 1,34 35 0,1 36-1,71-1 1,52-35-1,35-52 1,19-19 0,16-17-1,-16-35 1,16-71 0,-87 18-1,0-36 1,-18 54 15,0 35-15,-18 70 15,0 0-31,18 36 16,0 35-1,0-36 1,36 1-1,17-71 1,35 0 0,-18-18-1,19-35 1,-36-35 0,-1-18-1,-34 18 1,-18 35 15,-18 106 0,18 17-15,-17 36 0,17-35-1,0-18 1,0-36-16,0 36 15,0-35 1,0-36 15,0-70-15,17 0 0,1 70-16,53-105 15,-1 52 1,18 36 15,-17 35-15,-1 70-1,-34 1 1,-19-53-16,1 88 16,0-36-1,35-17 1,17-35-1,-17-18 1,35-36 0,-17-17-1,-1-70 1,-52 35 0,-18 0-1,0 105 32,0 36-31,0 53-1,0-35 1,0-54-16,18 36 16,87 0-1,1-53 1,-70 0-16,52 0 15,18-35 1,-18-53 0,-35-1-1,-36-17 1,-17 71 0,0 88 15,-17 18-16,-1 17 17,18-18-17,35-17 1,-17-35-16,53 0 16,52-18-1,-35 0 1,71-36-1,-53-52 1,-36-35 0,-34-18-1,-36 70 1,-36 36 0,-17 35-1,-35 53 1,0 52-1,88-87 1,-35 70 0,17 18-1,18-53 1,0-18 0,35-35-1,36 0 1,0-35-1,-36-35 1,0-54 0,-35 36-1,0 0 1,0 70 0,0 36-1,0 87 1,0-16 15,0 17-15,0-89-16,35 18 15,54 18 1,-19-53 0,36 0-1,17-53 1,-52-17-1,17-89 1,-70 124-16,17-71 16,-35 53-16,35-123 15,-35 105 1,0 18 0,-17 53-1,-1 53 1,-17 88 15,0 36-15,-1-1-1,19-88 1,17 0 0,70-52-1,-52-19-15,35-17 16,-18 0-16,53 0 15,0-17 1,-17-36 0,-18-18-1,-35 36 1</inkml:trace>
  <inkml:trace contextRef="#ctx0" brushRef="#br0" timeOffset="28496.37">2734 4480 0,'-18'0'0,"36"0"0,-71-17 16,18 17-16,-53 0 15,-53 0 1,105 0 0,54-18-1,17 18-15,71 0 16,-53 0-16,211-18 15,-69 1 1,16 17 0,-105 0-1,-177 35 17,36-35-32,-71 18 15,89-18 1</inkml:trace>
  <inkml:trace contextRef="#ctx0" brushRef="#br0" timeOffset="28762.52">3034 4463 0,'0'-18'31,"0"36"16,-18 17-31,1 88-1,17-87-15,-18 34 16,0 107 0,18-142-16,-17 53 15,17-17 1,0-54 0,17-52 15,1 0-16</inkml:trace>
  <inkml:trace contextRef="#ctx0" brushRef="#br0" timeOffset="30445.57">3175 4851 0,'0'0'0,"18"0"0,35 0 31,-36 0-31,1-18 16,-1 18-16,72-53 15,-36 18 1,-1-18 0,-34 0-1,-18 18 1,-53 35 0,-53 35-1,36 18 1,35 70 15,17-34-15,18-1-1,53-18 1,35-70 0,53-17-1,-17-54 1,52-35-1,-53 18 1,-70-18 0,-53 89-16,0-19 15,-35 36 1,-35 0 0,52 36-1,18 17 1,70-1 15,-52-34-31,70 53 16,-52-18-1,-1-18 1,-35-17 0,-35-18-1,-18 0 1,17 0-16,1-36 15,-18 1 1,36 35 15,17 35-15,17-17-16,18 17 16,-17-17-16,35-1 15,35-17 1,-17 0-1,17-52 17,0-37-17,-53 1 1,1-106 0,-36 88-1,0 0 1,0 89-1,-18 123 17,18-89-32,-18 89 15,18 35 1,0-35 0,71-18-1,-18-70 1,53-18 15,35-35-15,-71-36-1,1-35 1,-36 36 0,-17 34-1,-18 54 1,-35 35-1,-1 35 1,19-17 0,70-1-1,52-70 1,-16-17 0,-1-36-1,-71-18 16,1-35-31,-18 36 32,0 52-17,0 53 17,0-17-32,0 70 15,0-17 1,0-1-1,0-34 1,0-54 31,0 0-47,0-52 16,0-36-1,53 18 1,53 0-1,17 70 17,-87 18-32,87 18 15,-52 52 1,-54 1 0,-52 17-1,-18-18 1,35-70-16,-34 36 15,34-19 1,88-34 15,19-19-15</inkml:trace>
  <inkml:trace contextRef="#ctx0" brushRef="#br0" timeOffset="31062.17">6332 4586 0,'0'-18'0,"0"36"0,18-106 16,-18 70-16,0-17 15,-35 0 1,17 35-16,-70 35 16,17 18-1,-35 70 1,71-52-1,35 35 1,88-71 0,-70-17-16,70-18 15,18-53 1,-53 0 0,0-35-1,-53-1 1,0 54 15,0 18-15,0 34-1,0 36 1,0 53 0,-18 35-1,1 88 1,34-70-1,1-106-15,-18 88 16,35 88 0,-35-35-1,0-52 1,-17-107-16,-36 35 16,-36-34-1,37-36 1,-19-36-1,71-17 17,-18-88-17,1 0-15</inkml:trace>
  <inkml:trace contextRef="#ctx0" brushRef="#br0" timeOffset="31326.23">5239 4198 0,'-18'0'0,"36"0"0,-36-18 15,18 1-15,0 34 78,-18-17-62,1 18-16,-1-18 0</inkml:trace>
  <inkml:trace contextRef="#ctx0" brushRef="#br0" timeOffset="31578.62">4357 4551 0,'0'0'16,"-88"17"-1,105-17-15,1 0 0,52 0 16,54-17 15,-36-1-15,18 18-1,-71 0 1,-17-17-16</inkml:trace>
  <inkml:trace contextRef="#ctx0" brushRef="#br0" timeOffset="32329.59">7479 3298 0,'0'0'0,"-18"0"0,-105 0 47,105 0-47,0 0 16,1 0-1,34 0 1,19 0-1,175 0 1,36 0 0,159 0-1,-318 0-15,212 0 16,53 0 0,-141-17-1,-54 17 1,-122-18 15,-36 1-15,-53-1 15,0 0-15</inkml:trace>
  <inkml:trace contextRef="#ctx0" brushRef="#br0" timeOffset="32762.74">9102 3034 0,'-18'0'0,"36"0"0,-54 0 0,1 0 16,17 0-16,-17 0 16,18 18-1,17-1-15,17 18 16,54 1-1,105-1 17,-17 0-17,-53-35 1,-18 0 0,-88-17-1,-35 17 1,-36 35-1,-52 53 1,-19 36 0,54-36-1,71-71-15,-54 72 16,53-36 0,18-36-1,18-17 16</inkml:trace>
  <inkml:trace contextRef="#ctx0" brushRef="#br0" timeOffset="34278.91">10672 2893 0,'0'-18'0,"0"36"0,0-71 15,-18 0 1,-35 18-1,0 17 1,0 53 0,0 36-1,36-18-15,-89 106 16,0 52 0,53-70-1,53 18 1,106-71-1,17-52 17,-70-36-32,53-18 15,53-53 1,-71 1 0,18-71-1,-53 0 1,-36 70-1,-52 106 17,-18 71-17,36 18 1,17-54 0,52-17-1,37-35 1,16-36-1,-16-35 1,-72-17 15,-70-36-15,-35 53 0,53 35-16,-53-17 15,70 0 1,53 17-1,54 18 1,69 0 0,-34 18-1,35 70 1,-107-18 0,-34 19-1,-18-19 1,-53-17-1,0-35 17,36-36-1,17-70-15,0 0-1,53-18 1,35 18-1,35 52 1,1 36 0,-36 36-1,0 52 1,-88-18 0,0 36-1,-35-35 1,17-71-16,1 0 15,17-53 32,0-18-31,88-35 0,-53 71-16,53-35 15,53 34 1,-53 36-1,1 71 1,-72 17 0,-17 0-1,0-70-15,-53 52 16,18-17 0,17-35-1,54-36 16,-19 1-15,1-1-16</inkml:trace>
  <inkml:trace contextRef="#ctx0" brushRef="#br0" timeOffset="34611.07">12859 3175 0,'0'-35'15,"0"70"-15,0-88 0,0 35 16,0 1-1,-18 17 1,0 70 0,1 54-1,17-1 1,0 54 0,0-1-1,-18-52 1,18-89-16,-17 106 15,-1-71 1,0-34 15,18-89 1,0 18-32,53-89 15,-35 89-15</inkml:trace>
  <inkml:trace contextRef="#ctx0" brushRef="#br0" timeOffset="34914.36">12806 3246 0,'0'0'15,"-18"-36"-15,-35-34 16,36 52-16,17-35 16,53 36-1,88 17 1,-18 0-1,18 35 17,-105 88-17,-107-52 1,-88 17 0,36-53-1,17 1 1,88-36-1,54-18 1,87-53 0</inkml:trace>
  <inkml:trace contextRef="#ctx0" brushRef="#br0" timeOffset="36261.99">13564 2875 0,'0'-18'0,"0"36"0,0-53 15,0 17 1,-35 36 0,-18 70 15,0 36-15,53-72-16,-17 54 15,17 35 1,17-70-1,89-36 1,70 18 0,-87-106-1,69-70 1,-87 35 0,-53-18-1,-18 70 1,-53 36-1,-36 53 17,54 18-17,35 35 1,18-18 0,35-35-1,-18-53-15,53 17 16,53-17-1,-105 0-15,52-52 16,35-54 0,1-71-1,-89 54 1,0-1 0,18 71-1,-88 53 1,-36 53-1,18 53 1,18 0 15,35 35-15,0-35 0,18-71-16,35 1 15,17-19 1,18-17-1,18-70 1,-18-19 0,-70 1-1,-18 0 1,-18 88 0,-34 0-1,-19 71 1,53-1-1,18 36 1,18-35 15,53-36-15,52-18 0,36-17-1,35-52 1,-35 16-1,70-87 1,-141 35 0,-53 17-1,-35 18 1,-53 36 0,-52 17-1,-19 70 1,18 18-1,53 0 17,53-17-17,0-18 1,71-35 0,-53-18-16,87 0 15,-34-36 1,17-70-1,-35-17 1,18-36 0,-1-52-1,-52 69 1,-18 72 0,0 52-1,-18 1 1,1 52-1</inkml:trace>
  <inkml:trace contextRef="#ctx0" brushRef="#br0" timeOffset="36478.11">15875 2928 0,'0'53'31,"-18"-18"-31,-17 124 16,17-53 0,18 17-1,0-70 1,71-582-16,-71 1093 15,71-564 1,-54 0-16,54-17 16,35-54-1,-36-17 1,-35 0 0,-35 53-16</inkml:trace>
  <inkml:trace contextRef="#ctx0" brushRef="#br0" timeOffset="36728.18">14499 2946 0,'0'0'0,"-35"17"0,0-17 15,17 18-15,-17-18 16,52 0-1,72 0 1,34 0 0,-35-18-1,18-17 1,-53 0 0,-53 17-16</inkml:trace>
  <inkml:trace contextRef="#ctx0" brushRef="#br0" timeOffset="37665.4">17092 2752 0,'18'0'16,"-36"0"-16,36-18 15,-18-17 1,17-18 0,-17 35-1,18-17 1,35 70-1,-35 18 1,17 53 0,-35 53-1,0-53 1,0-71-16,17 106 16,1-35-1,0-53 1,35-18-1,0-35 1,70-53 15,106-88-15,54-18 0,263-88-1,19 0 1,-265 106-1,0 35 1,-212 71 0,-35 17-1,-18 1 1,-35 34 62,0 1-62,-18 0 93,1-18-93,-1 0-16,-17 0 0</inkml:trace>
  <inkml:trace contextRef="#ctx0" brushRef="#br0" timeOffset="39027.87">7726 5450 0,'0'0'0,"-35"0"0,17 0 0,-88-17 16,71 17-16,-53 0 15,17 0 1,71 17 15,35 1-31,71-18 16,123 18 15,71-18-15,-88 0-1,-159 0-15,194 0 16,-71 0-1,-35-36 1,-88 19 0,-53-1-1,-70-17 1,-1 17 0,-52 18-1,52 0 1,36 0-1,105 0 17,-52 0-17,123 0 1,-53 0 0,-35 0-1,-53 35 1,-53 1-1,-17 17 1,-124 70 0,106-52-1,35-1 1,53-17 0,0-35-1,0-1 1,17-34-1,19-1 1</inkml:trace>
  <inkml:trace contextRef="#ctx0" brushRef="#br0" timeOffset="64058.17">10072 4674 0,'0'0'0,"0"-17"16,0-1-16,-18 18 15,-17-35 1,17 35 0,-35 0-1,0 0 1,36 0 0,-71 70-1,-1 18 1,-16 71-1,16 53 1,54-89 0,35 36-1,0-124-15,35 54 16,89-1 0,17-71-1,88-34 1,1-54-1,-89 1 1,17-89 0,-140 35-1,-18-87 1,-71 70 0,-70-18 15,-17 106-16,122 35-15,-193 18 16,70 36 0,1 105-1,87 70 1,71-69 0,0-90-16,0 54 15,106 18 1,53-71-1,-1-36 1,19-17 0,-142-17-16</inkml:trace>
  <inkml:trace contextRef="#ctx0" brushRef="#br0" timeOffset="64591.4">10672 5133 0,'0'0'0,"0"18"31,0-1-31,0 18 16,0-17-16,-36 35 16,19 18-1,17-1 1,0-35-1,0-17 1,-36-18 15,1-35 1,17 35-32,18-71 15,0-17 1,36 17-1,52 1 1,35 17 0,1 53-1,-54 18 1,-34 70 0,-36 0-1,-89 35 1,37-70-1,34-35 1,18-36 15,35-17 1,0 0-32</inkml:trace>
  <inkml:trace contextRef="#ctx0" brushRef="#br0" timeOffset="64840.45">11201 5221 0,'0'18'31,"17"-18"0,1 0-31,17 0 16,1 0-1,-36-18 1</inkml:trace>
  <inkml:trace contextRef="#ctx0" brushRef="#br0" timeOffset="65674.08">12241 4868 0,'0'-17'0,"0"34"0,0-52 0,0-18 16,0 35-16,0 1 15,0-1-15,-70 1 16,-1 17 0,54 0-16,-89 52 15,0 19 1,71-36 0,-89 124-1,71-71 1,53 36-1,0-71 1,88-36 0,54-17-1,-1-53 1,0-35 0,-88 0-1,0-18 1,-53 36-1,0 17 1,0 70 31,0 19-47,-36 87 16,19 1 15,-1-36-16,18-53-15,0 124 16,0-18 0,35 71-1,1-1 1,-19-34 0,1-54-1,-18 89 1,-35-106-1,-71-54 1,71-34-16,-89-18 16,-70-53-1,53-53 1,-35-35 15,140 71-15,36-1-1,36-17 1,34 0 0,36-18-16</inkml:trace>
  <inkml:trace contextRef="#ctx0" brushRef="#br0" timeOffset="66190.78">12700 4833 0,'0'0'0,"0"-18"0,-18 18 16,1 0-16,-36 18 31,35 0-31,-35 52 15,36-34-15,-36 87 16,35-35 0,18 0-1,35-52 1,36-36 0,17 0-1,-53-18-15,89-53 16,-36 1-1,-53-71 1,-52 35 0,-54 53-1,-70 18 1,18 35 0,34 88 15,72-17-16,17 34 1,0-52 0,53-17-1,-36-19-15,1-17 0</inkml:trace>
  <inkml:trace contextRef="#ctx0" brushRef="#br0" timeOffset="66473.28">13159 4851 0,'0'-18'0,"0"36"16,0-54 0,0 54-1,0 0 1,0 35-1,0-36-15,0 54 16,-18 17 0,0-53-1,18-17 1</inkml:trace>
  <inkml:trace contextRef="#ctx0" brushRef="#br0" timeOffset="66891.8">13176 4516 0,'-17'-18'15,"34"36"-15,-52-36 0,17 18 16,-52 18-1,17 34 1,35-16 0,18 17-1,71-53 1,17 0 0,-17 0-1,17-53 1,-88 17-1,0-52 1,0 71-16,-53-1 16,-35 18-1,-1 53 1,54 0 0,35 35 15,18-35-16,52-18-15</inkml:trace>
  <inkml:trace contextRef="#ctx0" brushRef="#br0" timeOffset="67465.97">13529 4851 0,'-18'17'16,"18"1"-1,-17 0-15,17-1 0,0 36 16,0 0 0,0-35-1,0 52 1,0-52-1,0 0 1,-18-18 15,0 0-31,1-36 16,17-34 0,0-1-1,35-35 1,18 53-1,35 0 1,36 36 0,-36 34-1,0 72 1,-70-1 15,-18 18-15,-71-36-1,54-34 1,-1-36-16,-17 35 16,52-35 31</inkml:trace>
  <inkml:trace contextRef="#ctx0" brushRef="#br0" timeOffset="68508.25">14658 4851 0,'0'0'0,"0"-18"0,0 0 0,-35 1 16,-18-1-1,-18 18 1,1 35 0,-54 54-1,18-1 1,53-18 0,53-34-1,36-1 1,69-35-1,-16 0 1,17-53 0,-89 53-16,36-53 15,-18-17 1,-35 34 0,0 19 30,0 34-30,0 1-16,0 35 16,0 35-1,0 0 1,0 71 0,0 35-1,0-35 1,53 123-1,-17-123 1,-1 52 0,-18 19-1,-17-72 1,0-122 0,0 87-16,0-88 15,-52 54 1,16-89-1,-34 0 1,-1-71 0,-17-17-1,-124-194 1,106 70 0,71-70-1,53 17 1,52 106-1,54-35 1,-1 53 0,-34 18-1,-37 70 1,-34 18 15,0 17-15,-18 0-1,17 18 48,1 0-32</inkml:trace>
  <inkml:trace contextRef="#ctx0" brushRef="#br0" timeOffset="69409.22">14587 4868 0,'0'-17'47</inkml:trace>
  <inkml:trace contextRef="#ctx0" brushRef="#br0" timeOffset="73506.25">8114 6315 0,'0'0'0,"0"-18"0,18 18 0,17-18 15,0-17 1,0 18-1,-35-1 1,-35 18 0,-53 18-1,35-1-15,-159 107 16,36 17 0,0 70 15,105-69-16,53 34 1,18-53 0,36-87-16,105 69 15,17-87 1,72 0 0,-54-54-1,-70-16 1,-71 16-16,18-17 15</inkml:trace>
  <inkml:trace contextRef="#ctx0" brushRef="#br0" timeOffset="74022.9">8608 6509 0,'-36'0'16,"54"0"31,0 0-47,17-18 0,53 0 15,124-17 1,-53 18 0,-54 17-1,-122 0 1,-36 0-1,0 0-15</inkml:trace>
  <inkml:trace contextRef="#ctx0" brushRef="#br0" timeOffset="74289.3">8961 6456 0,'0'17'46,"0"1"-30,0 53 0,0 17-1,-18 53 1,0-35 0,18-89-16,-17 54 15,-1 0 1,18-54-1</inkml:trace>
  <inkml:trace contextRef="#ctx0" brushRef="#br0" timeOffset="74674.2">9207 6879 0,'18'0'31,"17"-17"-15,-17 17 0,0-18-16,35-17 15,0-18 1,-53 17-1,0 1 1,-18 35 0,-53 35-1,18 18 1,0 18 0,36 17 15,17-70-31,17 17 15,54-17 1,17-18 0,-35 0-1</inkml:trace>
  <inkml:trace contextRef="#ctx0" brushRef="#br0" timeOffset="75439.88">9825 6756 0,'35'-18'0,"-70"36"0,105-89 15,-70 53 1,-53 18 0,18 0-16,-18 0 15,0 71 1,36-36 0,17 18 15,53-17-16,0 16 1,-36-52-16,1 36 16,-1-36-16,-17 17 15,0 1 1,-88 0 0,18-18-1,-36 0 1,88-18-16,-35 0 15,36 1 1,-1 17 0,36 53 15,-1-53-15,19 35-16,17-17 31,-36-1-31,71-17 15,-17 0 1,52-35 0,1-18-1,-18-18 1,-89 36-16,54-53 16,-53 53-16,17-106 15,-18-1 1,-17 72-1,-17 105 17,-1-17-32,18 88 15,-35 35 1,17-35 0,18-18 15,0-18-16,0-52 1,53-18 0,-18 0-1,-17-18-15</inkml:trace>
  <inkml:trace contextRef="#ctx0" brushRef="#br0" timeOffset="75656.33">10125 6738 0,'0'0'0,"-18"0"31,36 0-31,-1 0 0,19 0 16,52-18 15,-53 18-31,36-17 15,-54-1 1</inkml:trace>
  <inkml:trace contextRef="#ctx0" brushRef="#br0" timeOffset="76223.08">11553 6332 0,'0'-17'0,"0"34"0,0-70 31,-17 36-31,-71-1 16,17 18-1,-52 53 1,34 18 0,-16 70-1,69-35 1,36-54-1,-17 90 1,52-37 0,71-69-1,141-19 1,-159-34 0,0-1-16</inkml:trace>
  <inkml:trace contextRef="#ctx0" brushRef="#br0" timeOffset="76739.28">12136 6544 0,'0'-18'15,"0"36"-15,0-53 0,0-1 0,0-16 16,-18 16-16,-53 1 16,1 35-1,-18 35 16,17 53-15,36 54 0,17-1-1,18-53 1,35-53 0,54-17-1,-1-36 1,0-35-1,-35-35 1,-35 0 0,-1-36-1,-17 71 1,-17 71 15,17 0-15,-36 52-1,19 36 1,17-35 0,0-1-1,17-34 1,1-36-16,17 0 16,-17 0-16,70-18 15,-35 0-15</inkml:trace>
  <inkml:trace contextRef="#ctx0" brushRef="#br0" timeOffset="77189.98">12823 6421 0,'18'-18'0,"-36"36"0,36-54 0,-71 36 31,-17 18-15,-19 52 15,37-17-15,52 18-1,0-53-15,0 17 16,52 0 0,19-17-1,0-1 1,-1 19-1,-35-19 1,-35 19 0,-88-1-1,18-17 1,-36-1 0,35-17-1,36 0 16,35-17-15,35-19 15,36-17-31</inkml:trace>
  <inkml:trace contextRef="#ctx0" brushRef="#br0" timeOffset="77856.48">13264 6685 0,'0'0'0,"0"18"15,18-36 17,53-35-17,-18 36 1,-18-54 15,-18 0-15,-34 89-1,-1-18-15,-35 0 16,-17 53 0,17 35-1,35-17 1,1 17-1,17-53 1,88 1 0,0-36-1,0-18 1,36-35 0,-36-35-1,-53 17 16,-35 36-31,0-36 16,-18 71 0,-17 18-1,17 53 1,18-19 0,36 1-1,-1 0 1,-17-17-1,-1-19 1,-34 1 0,-72-18-1,19 0 1,35-35 0,35-1-1</inkml:trace>
  <inkml:trace contextRef="#ctx0" brushRef="#br0" timeOffset="78372.85">15046 6156 0,'0'0'0,"18"-18"0,-18 1 16,0-19-1,-71 19 1,18 17 0,-53 35-1,89 0-15,-36 54 16,0 87-1,18-35 1,35 35 0,17-70-1,36-53 1,71-53 0,-36-17-1,35-54 1</inkml:trace>
  <inkml:trace contextRef="#ctx0" brushRef="#br0" timeOffset="79107.92">15469 6438 0,'0'-17'15,"0"34"-15,0-70 16,0 36-16,0-1 16,-53 18-1,-17 88 1,-1 0-1,1 71 1,52-71 0,53-52-1,71-19 1,-18-17 0,-17-53-1,-71 36 1,0-54-1,-18-35 1,-17 18 0,17 35-1,18 0 1,71 36 0,35 17-1,-71 0-15,36 53 16,-1 52-1,-70-16 1,0 16 0,-17-34-1,-1-36 1,0-35 0,1 0-1,17-53 16,0 0-15,35-70 0,-17 88-16,34-54 15,54 1 1,18 71 0,-18 34-1,-54 89 1,-52 0-1,-52 0 1,52-89-16,-71 54 16,53-53-1,1-18 1,34-18 31</inkml:trace>
  <inkml:trace contextRef="#ctx0" brushRef="#br0" timeOffset="79389.64">16739 6350 0,'0'-18'0,"0"1"0,0-1 15,-53 0 1,-35 18-1,-18 106 1,36 0 0,-18 35-1,88-123-15,0 70 16,53-35 0,52-35-1,-16-18 16,34-53-15</inkml:trace>
  <inkml:trace contextRef="#ctx0" brushRef="#br0" timeOffset="80107.89">16898 6526 0,'-18'0'0,"-17"36"15,53-36 17,17 0-32,18 0 15,35-36 1,-17-17 0,-54 18-1,-17 0 16,-53 35-15,-52 35 0,52 36-1,0 35 1,53-36 0,17 1-1,72-71 1,16 0-1,72-36 1,-54-17 0,-17-35-1,-71 0 1,-35 53-16,0-36 16,0 54-1,-17 34 16,-19 89-15,1 0 0,35-53-16,-17 70 15,-1-87-15,0 87 16,-17 36 0,0 0-1,-1-36 1,19-17-1,17-88-15,-18 34 16,1-52 0,-1-17-1,18-18 1,18-71 0,52-71-1</inkml:trace>
  <inkml:trace contextRef="#ctx0" brushRef="#br0" timeOffset="80422.7">17515 6403 0,'0'0'16,"-17"-35"-16,-1-36 16,18 36-1,0 17-15,88 1 16,36 17-1,-36 17 1,-53 71 0,-35 1-1,-70 16 1,52-87-16,-70 35 16,0-18 15,52-35-16,19-17 1,52-54 0,-17 53-16</inkml:trace>
  <inkml:trace contextRef="#ctx0" brushRef="#br0" timeOffset="80756.23">18133 6085 0,'0'0'16,"0"-17"-16,17 17 0,-17-18 16,-17 53 15,-36 36-15,18 17-1,-1 36 1,36-89-1,0 53 1,0 0 0,0-70-1,53 0 1,18-18 0,-18-71-1,-36 53-15,1-52 16,-18 35-16</inkml:trace>
  <inkml:trace contextRef="#ctx0" brushRef="#br0" timeOffset="80922.75">18045 6262 0,'-36'0'0,"54"0"47,0 0-32,34 0 1,-16 0-16,17-18 16,35 18-1</inkml:trace>
  <inkml:trace contextRef="#ctx0" brushRef="#br0" timeOffset="81305.52">18627 5874 0,'0'0'0,"0"-18"15,17 0 1,54 18 0,52 36-1,-105-19 1,53 19-1,-54-1-15,54 88 16,-54-17 0,-17 71-1,-53-1 1,-35-53 0,-53 1-1,106-89-15,-71 18 16,35-18-1,54-35 1,-18-35 0</inkml:trace>
  <inkml:trace contextRef="#ctx0" brushRef="#br0" timeOffset="82038.5">17163 5062 0,'0'-17'15,"17"-1"-15,1 18 16,-18-18-16,0 36 47,0 70-31,0 18-1,0-88-15,53 123 16,-36-71-1,1 1 1,35-53 0,35-18-1,36-36 1,228-105 0,-34 18-1,193-89 1,-158 89 15,-53-1-15,-194 54-1,-71 52-15,18-35 16,-53 35 0,35 1-1,1 17 1,-36 17-1,-36 36 1,-16-17 0</inkml:trace>
  <inkml:trace contextRef="#ctx0" brushRef="#br0" timeOffset="86888.39">7214 8908 0,'0'-18'16,"-17"18"46,-1 0-62,0 0 16,1 0-16,-36 18 16,0-1-1,18-17-15,-71 0 16,0 18 0,-18-18-1,54 0 1,17 0 15,71 0 0,87 0-15,72 0 0,105-18-1,-88 18 1,-123 0-16,176-17 15,-106-1 1,-35 18 0,-89 0-1,-17-18 48,-35 18-63,17-17 15</inkml:trace>
  <inkml:trace contextRef="#ctx0" brushRef="#br0" timeOffset="87437.34">7691 8590 0,'0'0'15,"-18"0"-15,18-18 0,-35 18 16,35 18 31,0 0-47,17 17 16,19 18-1,52 35 1,0-35-1,18-18 17,-71-35-32,36 0 15,-36 0 1,-17 0 0,-36 0 15,-35 0-16,18 18-15,-71 53 16,-18-19 0,1 37-1,35-36 1,70-36-16,-35 18 16,53-17-16,-35 0 31,35-1-16,0 1 1,0-36 15</inkml:trace>
  <inkml:trace contextRef="#ctx0" brushRef="#br0" timeOffset="87589.33">7638 9207 0,'17'0'0,"-34"0"0,52 0 79</inkml:trace>
  <inkml:trace contextRef="#ctx0" brushRef="#br0" timeOffset="88120.95">9331 8537 0,'0'0'0,"0"-35"31,-18 35-31,18-18 16,-17 18 0,17 18-1,-18 70 1,0 0-1,-17 53 1,0-52 0,17 16-1,1-52 1,17-70 31</inkml:trace>
  <inkml:trace contextRef="#ctx0" brushRef="#br0" timeOffset="88606.83">9155 8714 0,'0'-18'16,"0"36"-16,0-54 0,0 1 16,-18-18-1,18 18 1,0 17-1,18 18-15,70 0 16,0 18 0,18 70-1,-36 0 1,-34 53 0,-36 18 15,0-106-16,0-35 1,0-36 15,0-53-15,17-87 0,1 122-16,35-105 15,0-17 1,-18 52-1,-17 88 1,-18 0 0,0 36-1,0 17 1,0 18 0,53-17-1</inkml:trace>
  <inkml:trace contextRef="#ctx0" brushRef="#br0" timeOffset="89371.07">10195 8625 0,'0'18'31,"-17"-18"-31,-1 18 16,-17-1-16,-36 36 15,-35 35 1,71 1 0,35-1-1,53-35 1,18-36 0,17-17-1,-71 0-15,1-35 31,-18-35-15,0-19 0,-35-16-1,35 16 1,0 54 0,106 17-1,-18 18 1,18 36-1,-54 52 1,-34 0 0,-18-70-16,-18 88 15,-17-36 1,35-35 0,-17-35 15,17-70 0,0 35-31,0-54 16,52-52-1,54 35 1,-17 53 0,52 53-1,-36 53 1,-69 53-1,-36 0 1,-18-18 0,-52-17-1,52-36 1,-17-17 0,-1-18-1,36-36 1</inkml:trace>
  <inkml:trace contextRef="#ctx0" brushRef="#br0" timeOffset="90487.65">12453 8590 0,'0'0'0,"0"-35"16,0 17 0,35-17-1,18-18 1,-35 35-1,-36 18 1,-35 0 0,-53 53-1,18 0 1,88-18 0,0 18-1,0-35-15,53 17 16,35 36 15,-17-18-15,-36 17-1,-17 1 1,-71-18 0,-123 0-1,34-53 1,1-18-1,71-52 1,70-19 0,0-34-1,53 52 1,-36 54 0,1 17-1,-18 70 1,0 36 15,0-35-15,71 52-1,-1-88 1,54-17 0,-19-18-1,107-88 1,-88 17-1,-89 36-15,53-53 16,-70-71 0,-18 88-1,0 1 1,-18 105 15,18-17-15,-53 52-16,53-34 0,-35 52 31,17 35-15,18-52-1,0-1 1,35-70 0,18 0-1,0-35 1</inkml:trace>
  <inkml:trace contextRef="#ctx0" brushRef="#br0" timeOffset="90704.32">12682 8714 0,'0'0'0,"18"0"31,17-18-31,-17 18 16,88-18 0,-71 18-16,71 0 15,35 0 1,-70 0-16</inkml:trace>
  <inkml:trace contextRef="#ctx0" brushRef="#br0" timeOffset="91289.33">13617 8819 0,'0'0'16,"18"0"0,-18-35-16,17-18 15,-17 36-15,0-36 16,-35 0 15,-18 35-15,-17 18-1,-18 35 1,-1 18 0,-52 106-1,106-88 1,35 17-1,88-53 1,0-35 0,18 0-1,0-35 1,-18-53 0,-53-18-1,-17 35 1,-18 36 15,0 70 0,-18 36-15,18-1 0,18-17-1,35-17 1,0-19-1,-35-17-15,35 0 16,-36-17 0</inkml:trace>
  <inkml:trace contextRef="#ctx0" brushRef="#br0" timeOffset="91673.04">13899 8802 0,'0'0'0,"0"-35"15,0-36 1,0 18-1,36 18 17,17 17-17,0 18 1,-36 0-16,54 35 16,-54-17-16,1 70 15,-18 0 1,-35 18-1,17-53 1,-17-35 0,35-1-16,0-34 31,0-1-31,17-52 16,19-1-1,17-35 1,35 36-1,-18 17 17,-52 35-32,70-17 15</inkml:trace>
  <inkml:trace contextRef="#ctx0" brushRef="#br0" timeOffset="91940.99">14764 8378 0,'0'-17'0,"0"34"0,0-17 47,-18 36-47,-17 17 16,17-18-16,-17 35 16,0 36-1,35-88-15,-18 53 16,0 17 15,18-71-15,53-34 15,-35-1-31</inkml:trace>
  <inkml:trace contextRef="#ctx0" brushRef="#br0" timeOffset="92170.62">14552 8625 0,'0'0'15,"-18"0"-15,1 0 16,17 18 0,53-18-1,-18 0 1,36 0-1,-19-18 17,-34 18-32</inkml:trace>
  <inkml:trace contextRef="#ctx0" brushRef="#br0" timeOffset="92536.98">14905 8661 0,'0'0'0,"35"17"32,-17-17-17,17-17 1,0-1 0,-17 0-1,-18-17 1,-18 35-1,-35 0 17,0 35-17,1 54 1,16-19 0,36-52-16,0 52 15,36-34 1,34-36-1,89 0 1,-71 0-16</inkml:trace>
  <inkml:trace contextRef="#ctx0" brushRef="#br0" timeOffset="93071.17">15663 8661 0,'0'0'0,"0"-36"0,0 19 31,-17-1-15,-72 18-1,19 53 1,-18 18 0,35-1-1,18 18 1,35-70-16,0 35 15,52-18 1,37-35 0,-19-35-1,18-36 1,-35-17 0,0-53-1,-35 106-15,0-89 16,-1 18 15,-17 54-15,0 69 15,-17 1-31,-1 35 16,0-18-16,-17 88 15,35-17 1,0 35-1,0-70 1,53-53 0,35-18-1,-70 0-15,17-36 16</inkml:trace>
  <inkml:trace contextRef="#ctx0" brushRef="#br0" timeOffset="93672.3">17251 8326 0,'17'-18'0,"-34"36"0,34-54 0,19-52 15,-36 35 17,0 0-17,0 71 17,35 70-17,-17-35-15,70 70 16,53 71-1,-18-35 1,54 53 0,-18-53-1,-36-54 1,-70-52 0,-53-35-1,0-71 16,0 0 1,0 18-32,18-106 15</inkml:trace>
  <inkml:trace contextRef="#ctx0" brushRef="#br0" timeOffset="94057.23">18627 8343 0,'17'-17'0,"-34"34"0,34-52 0,1 17 0,-18 1 16,0-1-16,0-35 15,0 35 1,-53 18 0,-70 106-1,-71 53 1,-53 70 15,53-17-15,-106 35-1,70-35 1,125-107 0,34 19-1,53-89 1,1-17-1,-1-18 17,0-35-17,18 17-15</inkml:trace>
  <inkml:trace contextRef="#ctx0" brushRef="#br0" timeOffset="112335.77">741 11765 0,'0'-18'15,"-18"18"-15,1 0 16,17-17-1,17 17 17,36 0-32,106-18 31,17-17-15,71 17-1,-194 18-15,106-17 16,-53 17-1,-71 0-15,18 0 16,-71 0 15,-17 0-15,17 0-16</inkml:trace>
  <inkml:trace contextRef="#ctx0" brushRef="#br0" timeOffset="112785.31">1517 11677 0,'-18'0'0,"1"0"47,17 18-16,0-1-15,-18 54-1,0 17 1,1 71 0,-1 17-1,18-52 1,-18 17 0,-17-71-1,-53 1 1,0-36-1,53-35-15,-71 0 16,-53-35 0,35 0 15,36-18-15,53 35-1,35-17 1,71 17 15,-1 0-15</inkml:trace>
  <inkml:trace contextRef="#ctx0" brushRef="#br0" timeOffset="113351.79">2011 12188 0,'0'-17'0,"0"34"0,0-52 0,17 18 0,-17-36 31,0 0-15,-35 35-1,-18 18 1,-35 88-1,70-70-15,-34 52 16,34-34-16,-35 122 16,35-69-1,18-19 1,36-34 0,69-36-1,-34-36 1,-36 19-16,18-36 15,0-71 1,-18 18 0,-35 18 15,0 53-15,0 88 15,0-36-31,0 107 15,0-54 1,0 1 0,36-36-1,17-35 1,-36 0-16,36-17 16,0-19-1</inkml:trace>
  <inkml:trace contextRef="#ctx0" brushRef="#br0" timeOffset="113601.85">2469 12065 0,'18'-35'15,"-36"70"-15,54-88 0,-36 35 16,35 54 15,0 34-15,18 36-1,-18-18 1,-17-17 0,-18-36-1,18-35 17,17-53-17</inkml:trace>
  <inkml:trace contextRef="#ctx0" brushRef="#br0" timeOffset="113851.57">2963 11959 0,'0'-17'0,"0"34"0,18-52 0,-36 53 47,-17 17-32,-53 88 1,70-87-16,-70 52 15,0 18 1,53-54 0,17-16-1,71-36 17,-18 0-32,-17-18 0</inkml:trace>
  <inkml:trace contextRef="#ctx0" brushRef="#br0" timeOffset="114370.17">3422 12153 0,'0'-17'0,"0"34"0,0-52 16,0 0-16,0 17 0,0-17 15,0-53 1,-18 35-1,1 53 1,-54 17 0,1 107-1,-19 17 1,72-35 0,-1-1-1,18-69 1,71-36-1,-1-18 1,18-70 15,-17-18-15,-18-17 0,-36 52-1,-17 89 1,-35 70-1,35 18 1,0 0 0,53-54-1,-35-34-15,70 17 16,-70-35-16,87 0 16,1-17-1,18-54 1</inkml:trace>
  <inkml:trace contextRef="#ctx0" brushRef="#br0" timeOffset="114918.59">5115 11889 0,'0'0'0,"-17"0"0,-1 0 16,53 0 15,18 0-16,106 0 1,158 0 0,54 0-1,-142 0 1,-158 0-16,140 0 16,-158 0-16,53-18 15,-53 0 1,-71-17-1,-52 0 1,52 35-16</inkml:trace>
  <inkml:trace contextRef="#ctx0" brushRef="#br0" timeOffset="115234.34">6509 11659 0,'-18'0'0,"36"0"0,-36 18 47,106 17-32,18 0 1,-35-17 0,17 17-1,-88 18 1,-18 0-1,-17-35-15,-106 70 16,0-35 0,0 53 15,88-89-15</inkml:trace>
  <inkml:trace contextRef="#ctx0" brushRef="#br0" timeOffset="116651.79">8396 11271 0,'0'0'0,"0"-17"0,0-36 16,-53 17-1,-17 36 1,-36 71 0,18 35-1,-1 70 1,72-141-16,-36 107 15,53 16 1,35-34 0,53-89 15,71-35-15,-53-18-1,-71 1-15,71-36 16,-71 35-16,53-70 15,18-18 1,-70 36 0,-36 52-1,-36 36 1,19-1-16,-54 36 16,1 35-1,52 18 1,18-53-1,88-35 1,18-18 0,35-53 15,-106 53-31,36-53 16,-71-35-1,-106 0 1,18 35-1,0 17 1,88 19 0,106-19-1,52 36 1,-34 0 0,17 71-1,-71-18 1,-52-35-16,-18 70 15,-35-18 1,-1-17 0,1-35 15,35-53 0,0-18-15,0-36-1,0-16 1,53 52 0,-35 35-16,52 0 15,1 18 1,17 53 0,-70-35-16,35 70 15,-53-17 1,0-1-1,0-34 1,-36-19 0,19-52 15,17-18-15,35-35-1,18 0 1,70 17-1,1 71 1,-89 0-16,36 53 16,-36 35-1,-35-17 1,-71-1 0,36-17-1,35-35 1,53-36-1,35-17 1</inkml:trace>
  <inkml:trace contextRef="#ctx0" brushRef="#br0" timeOffset="116984.74">10319 11606 0,'0'-17'0,"0"34"0,0-52 16,0 17-1,-18 36 1,18 17 0,-18 89-1,18 88 1,-17-18 0,-36 88-1,53-229-15,-18 141 16,18 0-1,0-88 1,-17-71 0,-1-53-1,18 1 1,0-107 0,18 1-1,-1 52-15</inkml:trace>
  <inkml:trace contextRef="#ctx0" brushRef="#br0" timeOffset="117283.76">10213 11712 0,'0'-35'0,"0"70"0,0-88 0,0-17 16,70 17 0,72 18-1,-54 35 1,-53 0-16,53 52 15,-70-34-15,-18 88 16,-88-36 0,-53-17 15,-18-17-15,71-36-1,70 0-15,18 17 16,53-34-1,35-36 1,-53 35-16</inkml:trace>
  <inkml:trace contextRef="#ctx0" brushRef="#br0" timeOffset="118733.67">11024 11271 0,'0'-35'0,"0"70"0,0-88 16,0 36-16,0 34 15,-35 19 1,0 87 0,17-88-1,-17 36-15,17-36 16,1 106 0,17-53-1,52-52 1,54-19-1,18-17 1,-18-53 0,35-35-1,-124 0 1,-17 35 0,-17 36-1,-36 34 1,-18 54-1,54-36-15,-1 36 16,18-1 0,53-17-1,17-53 17,72 0-17,-1-53 1,-18-35-1,-35-71 1,-52 36 0,-36-1-1,0 71 1,-53 53 0,0 106-1,17 0 1,19 53-1,17-71 1,53 0 0,53-53 15,-71-35-31,88 0 16,36-17-1,-35-71 1,-54 17-1,-52-35 1,-18 71 0,-18 17-16,-52 18 15,-1 53 1,36 0 0,35 53-1,35-53 1,71 17-1,123-52 1,-70-18 0,88-18-1,-71-52 17,-105-1-17,-36-35 1,-70 18-1,-89 53 1,18 35 0,1 71-1,52 34 1,53-87-16,0 35 16,17 35-1,72-70 1,-19-1-1,54-34 1,-36-36 0,35-88 15,-17-124-15,-71 106-1,-17 18 1,-18 88-1,0 36 1,-35 52 0,35-17-16,-36 87 15,36 72 1,0-18 0,0-1-1,0-34 1,18-71-1,53-18 1,-1-35 0,36-53 15,0-17-15,-36-19-1,-70 36-15</inkml:trace>
  <inkml:trace contextRef="#ctx0" brushRef="#br0" timeOffset="119034.54">11783 11324 0,'0'0'0,"17"0"15,1 0 1,17 0-16,71 0 16,-53 0-16,88 0 15,36 0 1,-72 0-1,-52 0 1,-53-17-16,18 17 0</inkml:trace>
  <inkml:trace contextRef="#ctx0" brushRef="#br0" timeOffset="119834.26">15399 11201 0,'0'0'0,"17"-18"0,-17 0 0,36-17 16,-36 17-1,17 18 1,-17 18 0,0 70 15,0 36-15,0-1-1,0 1 1,0-54-1,0 1 1,0-36 0,53-17-1,53-18 1,-18-36 0,124-52-1,35-18 1,211-88-1,-334 159-15,246-88 16,89-1 0,-212 71 15,-141 36-15,-53-1-1,-53 0 1,-18 18 31,-35 36-32,-88-1 1,106-17-16</inkml:trace>
  <inkml:trace contextRef="#ctx0" brushRef="#br0" timeOffset="120783.95">4868 12682 0,'0'-17'0,"-17"17"0,-72 0 31,72-18-31,-1 18 16,1 0-1,34 53 1,71 18 0,89 70-1,17 0 1,-18-18-1,-105-87-15,193 105 16,-70-36 0,36 19-1,-89-36 17,-18-35-17,-70-35 1,-35-18-1,-18-71 1,0 53-16</inkml:trace>
  <inkml:trace contextRef="#ctx0" brushRef="#br0" timeOffset="121153.31">6350 13282 0,'0'0'0,"-18"0"0,18 18 47,0-1-47,18 1 0,70 53 32,-53-54-32,71 36 15,0 35 1,-35 0-1,-71-52 1,-36 17 0,-122 17-1,-54-17 1,36-18 0,105-17-1,53-18 1,54-18 15</inkml:trace>
  <inkml:trace contextRef="#ctx0" brushRef="#br0" timeOffset="122383.93">8237 13141 0,'18'-18'0,"-36"36"0,36-53 16,-18-18-16,-18 17 31,-70 36-15,18 0-1,-36 89 1,18 34 0,52 1-1,19-89-15,17 177 16,0-71 0,88 0-1,18-71 1,70-70-1,53-35 1,-70-53 0,35-71-1,-106 0 17,-70-52-17,-124-1 1,-53 71-1,-35 88 1,36 53 0,-19 123-1,89 1 1,53 70 0,88 0-1,88-35 1,35-71-1,-35-70 1,71-36 0,-71-35-1,-17-70 17,-54-19-17,-52 90 1,-18 69 15,0 71-15,0-70-16,-18 53 15,18 34 1,0-34 0,-18-36-1,1-35 1,-18 0-1,-1-53 1,36 36-16,0-72 16,53-52 15,71 36-15,-19 52-1,37 35 1,-54 53-1,-71-17-15,19 88 16,-36-18 0,-36 18-1,-16-36 1,34-52 0,53-36 15,-17 1-31</inkml:trace>
  <inkml:trace contextRef="#ctx0" brushRef="#br0" timeOffset="122567.01">9842 13600 0,'-17'0'0,"-1"0"16,36 0 15,17 0-15,53 0-1,-52-18-15,69 0 16</inkml:trace>
  <inkml:trace contextRef="#ctx0" brushRef="#br0" timeOffset="123450.28">11183 13529 0,'0'-18'16,"0"1"-16,53-19 16,-18 19-16,1-18 15,-19-36 1,-17 0-1,-88 71 1,-18 0 0,-53 36-1,36 34 17,52 1-17,54-1 1,52-34-1,71-36 1,17 0 0,1-53-1,-89 35-15,36-17 16,-54 0 0,-17 17-1,-17 36 16,-1-1-31,18 18 16,0-17-16,0 123 16,0-35-1,35 88 17,-17-18-17,-18-17 1,-71 53-1,54-177-15,-72 89 16,-69-19 0,-36-69-1,35-54 1,-70-52 0,35-107-1,158 124-15,-17-70 16,71-18-1,53 35 1,87 0 0,19-17-1,-71 52 1</inkml:trace>
  <inkml:trace contextRef="#ctx0" brushRef="#br0" timeOffset="123917.06">11695 13264 0,'17'0'0,"-34"0"0,52-17 0,-35-1 15,0 1 1,-18 17 0,-52 52-1,-1 19 1,53 17-1,18 18 1,0-88-16,18 35 16,70-36-1,0-17 17,36-88-17,-18 0 1,-106 0-1,0 70-15,-71-70 16,-35 70 0,-35 18-1,53 18 1,35 52 0,36 19-1,17-72-15,17 36 16,71 0-1,1-53 1,-19 0 0</inkml:trace>
  <inkml:trace contextRef="#ctx0" brushRef="#br0" timeOffset="124150.24">12418 13264 0,'0'0'16,"17"-17"-1,-17 34 1,-17 36 0,-36 0-1,35 0 1,1-18 0,17-52 30,0-1-46,0 1 0</inkml:trace>
  <inkml:trace contextRef="#ctx0" brushRef="#br0" timeOffset="124316.36">12365 13088 0,'0'0'0,"0"-18"0,0 1 31,-18 17-16,36 0 17,-1 0-32,54 35 15,-53-17-15</inkml:trace>
  <inkml:trace contextRef="#ctx0" brushRef="#br0" timeOffset="124800.42">12771 13212 0,'0'35'16,"0"-18"-16,0 36 15,0 0 1,0 0 15,0-35-31,-18 35 16,18-18-1,-18-35 17,18-53-17,0 35-15,0-34 16,0-37 0,53 1-1,35 18 1,1 34-1,34 36 1,1 89 0,-89-1-1,-35-18 1,-53-17 15,0 18-15,53-54-1,88-34 17,-53 17-32</inkml:trace>
  <inkml:trace contextRef="#ctx0" brushRef="#br0" timeOffset="125533.25">13917 13300 0,'18'-18'0,"-36"36"0,36-71 16,-54-18-1,-52 54 1,18 17 0,-54 53-1,71-1 1,36-16 0,-1 52-1,36-53 1,52-17-1,36-18 1,-18-18 0,-17-35-1,-54 36-15,19-36 16,-19 0 0,-17 35-1,0 36 16,0-1-31,0 1 16,0 0-16,0 52 16,0-52-16,0 70 15,0 71 17,-35 35-17,17-35 1,18 52-1,0 54 1,36-1 0,17-17-1,-18-88 1,-35 18 0,-88-89-1,52-88-15,-87-18 16,-1-123-1,19-53 1,87-18 0,18-123-1,0 88 17,53-106-17,17 177 1,36 17-1,18 36 1,-89 88-16</inkml:trace>
  <inkml:trace contextRef="#ctx0" brushRef="#br0" timeOffset="126050.17">15628 12700 0,'0'0'0,"0"-18"0,0 1 0,0-19 16,0-34 0,-35 35-1,-71 35 1,0 70-1,-70 107 1,35-1 0,-1 106-1,90-88 17,69 106-17,107-141 1,17-89-1,53-70 1,-53-17 0,-106-1-16</inkml:trace>
  <inkml:trace contextRef="#ctx0" brushRef="#br0" timeOffset="126517.99">16192 12965 0,'0'0'16,"0"-18"-16,0 0 0,0 1 0,-70-19 16,52 36-16,-70 18 15,-35 70 17,34 18-17,1 53 1,53-36-1,35 18 1,71-35 0,34-71-1,54-35 1,-35-52 0,34-54-1,-69-53 1,-107-17-1,-70 70 1,-71 0 0,35 106-1,1 35 17,88-17-32,-18 35 15,53 35 1,70-17-1,54-71 1</inkml:trace>
  <inkml:trace contextRef="#ctx0" brushRef="#br0" timeOffset="126999.68">16916 13000 0,'0'0'15,"0"-18"-15,0 1 0,-18 17 16,0 0-16,-87 17 16,-1 54-1,-18 35 1,54 35 15,70-53-15,88 0-1,18-53 1,35-35 0,-53-17-1,18-54 1,-36-52 0,-70 17-1,-52-106 1,-19 142-1,-53 52 1,36 53 0,0 71-1,53-18 17,35-52-32,0 34 15,0-52-15,70 17 16,1-17-16</inkml:trace>
  <inkml:trace contextRef="#ctx0" brushRef="#br0" timeOffset="127282.63">17410 12965 0,'0'0'15,"0"-18"-15,0 0 0,0 1 16,0 34-1,-18 54 1,18 35 0,0-71-16,-18 88 15,1-34 17,-19 16-17,19-52 1,17-35-1,17-36 1,1-17 0</inkml:trace>
  <inkml:trace contextRef="#ctx0" brushRef="#br0" timeOffset="127616.3">17374 13088 0,'0'0'16,"-17"-18"-16,-19 1 0,36-71 15,36 35 1,69-18 0,1 71-1,53 0 1,-71 53 15,-88-35-31,0 87 16,-53-34-1,-105-18 1,16 0 0,37-53-1,87 18-15,0-18 16,124 0 15,-35 0-15</inkml:trace>
  <inkml:trace contextRef="#ctx0" brushRef="#br0" timeOffset="128033.18">18380 13000 0,'17'-18'0,"-34"36"0,34-53 0,-34-1 31,-54 19-15,-35 17-1,71 0-15,-18 17 16,-53 71 0,106-52-1,0 17 1,106-18 0,-18 0-1,53 1 1,-35-1-1,-106 0 1,-88 18 0,-18-53-1,-53 18 1,36-18 15,35 0-15,53 0-1,35-36 1,70 19-16</inkml:trace>
  <inkml:trace contextRef="#ctx0" brushRef="#br0" timeOffset="128433.86">18644 12506 0,'0'-18'16,"0"36"-16,0-53 0,0 17 0,53 18 16,53 18 15,70 70-16,-17 53 1,-71 18 0,-70-106-16,-36 141 15,-70-71 1,-106 18 0,35-53-1,-35 1 1,159-72-16,-53 36 15,53-35 1,105-71 15</inkml:trace>
  <inkml:trace contextRef="#ctx0" brushRef="#br0" timeOffset="134032.54">19262 13229 0,'17'0'15,"1"0"-15,0 0 16,-1-17-1,1-1 1,-1 0 0,1 36-1,-18 52 1,18-52-16,-1 53 31,-17 52-15,18-52-1,0-18 1,52-36 0,54-17-1,105-70 1,-17-19 0,88-52-1,-1 18 1,-122 35-1,-142 70-15,53-17 16,-88 17 0,18 18 15,-18 35-15,0-17 15,0 0-31,-18-18 31,-35 17-15</inkml:trace>
  <inkml:trace contextRef="#ctx0" brushRef="#br0" timeOffset="137432.68">4727 15222 0,'-17'-17'0,"34"34"0,-52-52 15,17 17-15,-52-17 16,-18-35-1,17 34 1,53 36-16,-35-17 16,71 17 15,158 53-15,36 35-1,-124-53 1,142 89-1,105 17 1,18-36 0,-124-34-1,-106-18 1,-70-35 0,-35-1-1,-36-52 16,-17-18-15,-18-18 0,18 19-1,-18 16 1,18 19 0,35-1-1,52 18 16,37 0-15,-36 35 0,-18 18-1,-35-35-15,-53 70 16,-35-17 0,-106 34-1,53-34 1,0 17-1,123-70 1,36-18 0,17-18-1</inkml:trace>
  <inkml:trace contextRef="#ctx0" brushRef="#br0" timeOffset="137915">7567 15593 0,'0'0'16,"-18"0"-16,18-18 0,-17 0 0,-1-52 16,18 52 15,0 1-16,0 52 1,-17 106 0,34 0-1,-17 18 1,0-36 0,-35-17-1,17-35 1,1-54-1,-1-34 1,0-36 0</inkml:trace>
  <inkml:trace contextRef="#ctx0" brushRef="#br0" timeOffset="138398.01">7232 15734 0,'0'0'0,"0"-18"0,-35-17 15,35 17-15,-18-52 16,18 34 0,35-34-1,53 52 1,54 18 0,69 88-1,-17 54 1,-88-19-1,-35 36 1,-71-53 0,0-1-1,0-87 1,0-53 0,0-36-1,17-105 16,-17-18-15,0 70 0,0 1-1,0 105-15,0 1 16,0 34 15,36 36-15,-19 0-1,1-35-15</inkml:trace>
  <inkml:trace contextRef="#ctx0" brushRef="#br0" timeOffset="139098.72">8484 15734 0,'0'0'0,"-17"18"0,-1-1 15,0 1 1,1-1-16,-1 36 16,0 36-1,18-37 1,0-16 0,36-19-1,-19-17-15,-17-35 31,0-35-15,0 17 0,0-53-1,18 53 1,53-18 0,-54 71-1,36-17 1,35 17-1,1 70 1,-37 1 0,-34 35-1,0-18 1,-18-53 0,-36-53 15,19-34-16,17 34-15,0-53 16,0 36-16,17-53 16,89-36-1,-18 89 1,36 35 0,-18 71-1,-53 17 16,0 53-15,-53-70 0,-18-1-1,-17-52 1,52-36 0</inkml:trace>
  <inkml:trace contextRef="#ctx0" brushRef="#br0" timeOffset="140114.2">10548 15610 0,'0'-17'0,"0"-1"15,0 0 1,0 1-16,0-1 0,0-17 15,18-36 1,-18 36 0,-89 53 15,19 17-15,-18 53-1,70-35 16,36 0-15,-1-35-16,54 35 16,35 35-1,-18-18 1,-53 19 0,-35-19-1,-35-52-15,-89 52 16,19-70-1,-36 0 1,35-70 0,53-1-1,35-52 1,18 52 15,0 54-15,35 34-1,1 71 1,-19 1 0,54 16-1,17-16 1,18-72 0,0-17-1,53-70 1,-54-1-1,19-70 1,-124 106-16,17-124 16,-17 88-1,0 36 1,-35 35 0,18 141 15,-1-88-16,18-18-15,0 107 16,0-54 0,53-35-1,0-53 1,17 0 0,-34-53-1,-36 0 1</inkml:trace>
  <inkml:trace contextRef="#ctx0" brushRef="#br0" timeOffset="140314.1">10795 15822 0,'0'0'0,"-18"0"0,-17 0 16,35-18 15,35 18-31,54 0 31,16-17-15,36-1 0,-35 1-1,-70-1-15</inkml:trace>
  <inkml:trace contextRef="#ctx0" brushRef="#br0" timeOffset="140881.37">11571 15822 0,'0'0'16,"18"-18"15,-1 1-31,1-1 0,0-17 16,-1-18 0,-17 18-1,-53 17 16,-35 18-15,-18 88 0,36-17-1,-1 70 1,71-53 0,0 0-1,18-70-15,35-18 16,35 0-1,0-71 1,-53 1 0,1-36-1,-19 35 1,1 19 0,-18 87 30,0 35-30,0 19 0,0-1-1,35-53 1,18-17 0,0-18-1,18-36 1,-54 36-16</inkml:trace>
  <inkml:trace contextRef="#ctx0" brushRef="#br0" timeOffset="141313.94">12030 15804 0,'0'0'0,"0"-17"0,-18 17 0,0-18 31,1-17-16,17 17 1,88 18 0,-35 0-1,17 53 1,-52 18 0,-18-18-1,0 52 1,0-52-1,-18-53 1,18-17 15,0-36-15,0-18 0,0 54-16,36-54 15,-1 36 16,0 0-15,-17 35 0,52-36-1,-34 19-15</inkml:trace>
  <inkml:trace contextRef="#ctx0" brushRef="#br0" timeOffset="141581.18">12753 15540 0,'0'0'15,"0"-18"-15,0 1 16,0 69 31,-18 1-47,-17 53 16,0 0-1,-1-35 16,36-54-31,0 36 16,0-35-16,0-1 16,18-17-1,17 0 1,1-52 0</inkml:trace>
  <inkml:trace contextRef="#ctx0" brushRef="#br0" timeOffset="141831.44">12524 15804 0,'0'0'0,"-18"0"0,36 0 32,-1 0-32,1 0 15,35-17-15,0 17 31,17-18-15,-52 18 0,0-17-1,-1 17-15</inkml:trace>
  <inkml:trace contextRef="#ctx0" brushRef="#br0" timeOffset="142197.13">12876 15804 0,'0'0'0,"18"0"31,0 0-31,-1 0 0,54-17 16,-18-1 0,0-17-1,-53 17 16,0 1-15,-53 17 0,-35 17-1,52 36 1,1 0 0,35 18-1,0 17 1,71-35-1,-1-53 1,89 0 0,-36-18-1,18-17 1</inkml:trace>
  <inkml:trace contextRef="#ctx0" brushRef="#br0" timeOffset="142748.29">13829 15804 0,'53'-52'15,"-106"104"-15,106-122 0,-53 35 16,0-18 0,-71 35-1,1 18 1,-19 35 0,37 18-1,-37 35 1,54-17-1,17 35 1,36-71 0,0-17-16,70-1 15,-18-34 1,19-54 0,-19-35-1,-17 1 16,18-72-15,-71 142-16,17-89 16,-17 19-1,0 87 1,-35 124 15,35 0-15,-18-71-16,18 106 15,0-53 1,0 18 0,36-18-1,-1-53 1,-17-35-16,52 0 16,54-35-1,-89 18 1</inkml:trace>
  <inkml:trace contextRef="#ctx0" brushRef="#br0" timeOffset="143298.14">15769 14799 0,'-17'-18'0,"34"36"0,-34-53 0,-1 17 16,0-35 0,71 71 15,-35 17-31,70 36 16,0 52-1,71 124 1,-106-176-16,88 123 15,53 53 1,-18-18 0,-70-88-1,-35 18 1,-54-71 0,-17-70-1,-53-71 32,18-36-31,18-34-16</inkml:trace>
  <inkml:trace contextRef="#ctx0" brushRef="#br0" timeOffset="143714.23">17304 14746 0,'0'-18'0,"0"36"0,0-53 0,0-18 15,-18 18 1,-52 35 0,-72 70-1,-52 89 1,18 17 15,88-105-31,-230 282 16,71-89-1,-70 107 1,70-142 0,0-17-1,106-71 1,88-88-1,35-71 48,-17 0-63,0 18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50:21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4798 1129 0,'17'0'31,"1"0"-15,0-18-16,-1 1 15,54-19 1,17-34 0,-35 17-1,-35-18 1,-18 18-1,-36 36 1,19 17-16,-89 0 16,-71 53-1,72 0 1,16 35 0,72-18-1,34-17 1,72 0-1,-1 0 1,53 0 15,-53 0-15,0 17 0,-70-52-16,-18 70 15,-35-35 1,-89 35-1,1-52 1,-1-36 0,18-71-1,18 1 1,71 34 0,17 1-1,0 17 1,17 18-1,71 0 1,18-17 15</inkml:trace>
  <inkml:trace contextRef="#ctx0" brushRef="#br0" timeOffset="382.96">5221 1429 0,'0'0'16,"18"0"-16,17-36 15,36 1 1,-19-18 0,-16 0-1,-36 36 1,-18 17-1,-35 0 1,-35 70 0,35-17 15,18 35-15,35-70-16,-18 17 15,18-17-15,0 52 16,18-17-1,52-35 1,19-18 0,16-35-1,-69 17-15</inkml:trace>
  <inkml:trace contextRef="#ctx0" brushRef="#br0" timeOffset="999.33">5909 1305 0,'18'-17'0,"-36"34"0,71-52 15,-35-18-15,-18 0 32,-53 88-1,0 18-15,-53 36-1,106 16 1,-18-16-1,18-72-15,0 36 16,71-18 0,17-35-1,18-17 1,0-54 0,-89 54-16,54-54 15,-18-52 1,0-19-1,17-16 1,-70 52 0,18 71 15,-53 52-15,17 71-1,-17 18 1,-18 88-1,18-88 1,35 0 0,35-18-1,-18-70-15,54-1 16,35-17 0,17-70-1,-17-18 1,0-1-1,-18 1 1,-88 71 0,35-19-1</inkml:trace>
  <inkml:trace contextRef="#ctx0" brushRef="#br0" timeOffset="1200.5">6879 1270 0,'0'35'15,"-17"-17"-15,-1 35 16,53-159-16,-88 229 0,36-70 15,17-35-15,0 70 16,35-53 0,71-17-1,35-71 1,0 0 0,35-53-1,-70 54 1,-88-1-1</inkml:trace>
  <inkml:trace contextRef="#ctx0" brushRef="#br0" timeOffset="1815.89">7514 1252 0,'-17'36'31,"17"-19"-31,-36 36 16,1 0-1,35-35-15,0 52 16,0-34-1,18-19 1,35 1 0,17-36-1,-35 1-15,18-36 16,-53-18 0,0 1-1,-53 17 1,0 35-1,36 18 1,-1 0-16,18-18 31,53-17-15,53 17 0,53 18-1,-71 0 1,0 36-1,-35 34 1,-35-17 0,-18 35-1,0-17 1,0-18 0,-18-36-1,0 1-15,-17-18 16,17 35-1,18-88 1,0-35 0,36 18 15,-19 34-31,72-52 16,-72 71-16,89-72 15,-53 54 1</inkml:trace>
  <inkml:trace contextRef="#ctx0" brushRef="#br0" timeOffset="1984.24">8572 1252 0,'0'53'16,"-52"18"-1,52-36-15,-36 18 16,1 0 0,158-318-16,-264 548 15,106-266 1,17-17-1,18-17 1,0-19 0,0 19-1</inkml:trace>
  <inkml:trace contextRef="#ctx0" brushRef="#br0" timeOffset="2151.05">7885 829 0,'0'0'0,"-18"0"0,0 0 0,-35-35 16</inkml:trace>
  <inkml:trace contextRef="#ctx0" brushRef="#br0" timeOffset="2309.32">6862 1023 0,'-36'0'0</inkml:trace>
  <inkml:trace contextRef="#ctx0" brushRef="#br0" timeOffset="2449.58">6544 1111 0,'0'0'0,"35"0"32,71 0-17,71-35 1,-36 17-1</inkml:trace>
  <inkml:trace contextRef="#ctx0" brushRef="#br0" timeOffset="3115.33">8308 1305 0,'0'-17'0,"0"-1"16,18 18-1,-1-18-15,36 1 16,-18-1 0,-17 18-1,0 0 1,17 0 0,-17 53-1,-18-18 1,-36 18-1,1-35 1,17-18 0</inkml:trace>
  <inkml:trace contextRef="#ctx0" brushRef="#br0" timeOffset="3716.05">9384 952 0,'0'36'31,"18"-19"-15,-1-17-16,18 0 15,36 18 1,35-18 0,17-18-1,-52-17 1,-18-35-1,-36 17 1,-17 17 15,-17 36-15,-36 18 0,0 105-1,0-17 1,0 35-1,35-35 1,1-88-16,17 88 16,0-53-1,0-18 1,0-53 46,0-17-62,17 17 16</inkml:trace>
  <inkml:trace contextRef="#ctx0" brushRef="#br0" timeOffset="3966.5">9666 1288 0,'0'0'0,"18"0"16,35 0 0,-36 0-1,-34 0 16,-19 0-31,-34 0 16</inkml:trace>
  <inkml:trace contextRef="#ctx0" brushRef="#br0" timeOffset="4365.45">8731 1305 0,'-35'0'0,"70"0"31,36 0-31,17 0 16,-35 0 0,0 0 15,-36 0-15,-34 0 15,-1 0-16,1 0 1,-1 0 0</inkml:trace>
  <inkml:trace contextRef="#ctx0" brushRef="#br0" timeOffset="4815.18">9490 1288 0,'0'0'0,"-18"0"16,18 17 15,18-17-15,-1 0-1,36 0-15,53 0 32,-35 0-17,-36 0-15,0 0 16</inkml:trace>
  <inkml:trace contextRef="#ctx0" brushRef="#br0" timeOffset="4865.84">9790 1305 0,'0'0'0,"-18"0"16</inkml:trace>
  <inkml:trace contextRef="#ctx0" brushRef="#br0" timeOffset="7752.96">4480 2170 0,'-17'0'0,"-1"0"15,-53 0 1,36 0-1,0 0-15,-36 17 16,18 1 15,0-18-31,18 17 32,35 1-1,35-18-16,71 0 1,-17 0 0,87 0-1,-35 0 1,-88 0-16,194 0 16,35-35-1,-17 35 1,105-35-1,-105 17 1,123 0 0,176 1 15,-229 17-15,159 0-1,-35-18 1,-106 18-1,88-18 1,-336 18-16,266-17 16,-89-1-1,36 18 1,-107-18 0,-52 18-1,-71 0 1,-35-17-1,-53-18 17,0 17-1</inkml:trace>
  <inkml:trace contextRef="#ctx0" brushRef="#br0" timeOffset="7932.2">10724 2011 0,'-35'0'0,"70"0"0,-87 0 16,52 17 31,-18-17-32,0 0-15,-17 0 16,17 0-16</inkml:trace>
  <inkml:trace contextRef="#ctx0" brushRef="#br0" timeOffset="9444.26">1446 3775 0,'18'0'156,"0"0"-124</inkml:trace>
  <inkml:trace contextRef="#ctx0" brushRef="#br0" timeOffset="11332.22">1376 3863 0,'17'-18'62,"-17"1"-62,18 17 0,-18-53 16,71 0-1,-36-35 1,0 35 0,-35 35-16,0-35 15,0 35 1,0 54 15,0 52-15,0-53-1,0 18-15,0 124 32,0-54-17,0 18 1,0-53-1,0-17 1,18-53 0,-18-1-16,0 1 31,-88-1-15,-36-17-1,18 0 1,71 0-16,-53 0 15,17 0 1,54 0 0,52 18 15,88-18-15,1 0-1,52-18 1,-123 1-16,35-18 15</inkml:trace>
  <inkml:trace contextRef="#ctx0" brushRef="#br0" timeOffset="11447.26">1834 4286 0,'18'0'31,"-36"0"-31,36-17 63</inkml:trace>
  <inkml:trace contextRef="#ctx0" brushRef="#br0" timeOffset="11948.15">2205 3933 0,'0'18'31,"0"0"-31,0-1 16,0 1 0,0 0-16,17-18 47,1-36-32,-18 19 1,0-1-16,0 0 15,0 1 1,-35 17 0,0-18-1,17 18 1,0 53 0,18-35-1,0-1 1</inkml:trace>
  <inkml:trace contextRef="#ctx0" brushRef="#br0" timeOffset="15664.12">3898 3457 0,'-17'0'63,"-1"0"-47,0 0-1,1 0 1,17 18-1,-36-1 1,36 1 0,18 0-1,0-18-15,52 0 16,18-18 0,18-35-1,-35 18 1,-54 17-16,1-35 15,-18 0 1,-18 18 0,-35 18-1,-35 34 17,35 18-17,-17 54 1,35-36-1,35 52 1,17-69 0,71-1-1,-17-17 1,-1-18 0,-34 0-1,-107 17 16,-17 1-15,-35 35 0,17 17-1,18 36 17,70-88-32,18 88 15,0-36 1,70-17-1,36-35 1,18-18 0,52-53-1,-17-18 1,-36 1 0,-70 52-16</inkml:trace>
  <inkml:trace contextRef="#ctx0" brushRef="#br0" timeOffset="16630.57">4710 3810 0,'35'-18'0,"35"-52"15,-52-1 1,-247 301-16,458-477 0,-247 194 16,-87 282-16,140-458 15,-141 246 1,0 54 15,71-36-31,-36 36 16,18 17-1,18 18 1,35-53 0,53-36-1,35-17 1,0-53 0,1-17-1,-72 52-15,54-88 16,-36 36-1,0 17 1,-17 35 0,0 36 15,-18 0-15,0 52-1,0 1 1,-18 17-1,18-18 1,71-52 0,17-18-1,-71 0-15,89-35 16,-18-36 0,-17 1-1,0-36 1,-36 35-1,-35 54 1,-35 17 15,-18 35-31,53 35 32,0-34-17,70 17 1,1 0-1,-54-36 1,-17 18 0,-35-35-1,-18 0 1,0-17 0,0-36-1,36 35 1,17 36 31,0 17-32,0 0 17,17-17-32,36-18 15,18 18 1,52-36-1,-17-17 1,71-36 0,17-52-1,-177 88-15</inkml:trace>
  <inkml:trace contextRef="#ctx0" brushRef="#br0" timeOffset="16913.45">6121 3475 0,'-36'0'15,"72"0"-15,-142 0 16,53 35-1,18 71 1,35-35 0,35-1 15,18-17-31,0-18 31,-36-17-15,-34-18 15,-1 0-15,-17-18-1,0 18 1,17 0 15</inkml:trace>
  <inkml:trace contextRef="#ctx0" brushRef="#br0" timeOffset="17782.09">6597 3739 0,'35'-70'31,"-17"52"-31,-1-17 15,1 0 1,-18 52 15,-18 1-31,-34 53 16,52-54-16,-18 54 16,18-18-1,0-18 1,88-17-1,18-18 1,-71 0-16,53-53 16,36 0-1,-54-18 17,-34-17-17,-19 35 1,-17 35-1,0 1 1,-35 87 15,0 36-15,35-18 0,0 89-1,0-124-15,35 123 16,18 53-1,-18 18 1,1-35 0,-36 53 15,0-54-31,-18-158 16,-35 71-1,-35-19 1,0-52-1,35-53 1,-35-70 0,-54-160-1,37 36 1,-1-141 0,88 18-1,36 70 1,88-18-1,52 89 1,1 35 0,-53 70 15,0 36-15,-106 17-16</inkml:trace>
  <inkml:trace contextRef="#ctx0" brushRef="#br0" timeOffset="18564.77">6085 3563 0,'0'0'0,"18"-18"32,-18 1-17,-35 17 32,17 0-31,-35 35-1,36-35-15,-1 35 16,18-17 0,0 0-1,35 17 1,18 0 0,18 0-1,17 1 1,-35-1-1,-36-17 1,-122 17 15,-54 0-15,35-35 15,107 18-31,-54-18 16</inkml:trace>
  <inkml:trace contextRef="#ctx0" brushRef="#br0" timeOffset="18881.87">9102 3634 0,'0'0'0,"35"-18"0,-17 18 16,34-35-16</inkml:trace>
  <inkml:trace contextRef="#ctx0" brushRef="#br0" timeOffset="21046.99">9243 3157 0,'0'0'16,"53"-17"-1,-53-1 1,17 18-1,-17-18-15,36 1 16,-19-1 0,-17-17-1,0 0 1,-17 35 15,-54 0-15,53 0-16,-70 35 15,-18 18 1,36 0 0,70-18-1,0 36 1,17-54-16,36 18 16,71 18-1,-54 0 1,19 35-1,-89-17 1,-36 35 0,-87-36-1,-1-52 1,-17-18 15,53 0-15,0-70-1,70 52-15,-17-70 16,35 17 0,-18 18-1,1 36 1,17 34 15,53 36-15,-36-35-16,36 35 15,18 35 1,-1-35 0,1-36-1,35-17 17,17 0-17,-17-52 1,-35-19-1,-54 0 1,1-17 0,-18 53-1,0 17 1,0 36 0,0 35-1,0 35 1,0-35-1,0 18 1,17-36 0,36-35-1,36 0 17,-19-18-17,1-17 1,-36-36-1,-35-17 1,0 18 0,0 52-1,0 71 17,0 35-17,-18-17 1,36-1-1,35-52 1,0-18 0,35 0-1,18-53 1,-18-18 0,-70 54-1,70-124 1,-53 17-1,-17-17 1,-18 53 0,-18 53-1,-35 35 1,36 0-16,-19 52 16,36 90-1,-17-19 1,17 18-1,0-17 1,0-89 0,0-53 31,-18-52-16,18-1-16,0 36-15,35-36 16,-17 54-16,70-54 16,18 53-1,-18 18 1,0 53 0,-70 53-1,-18-35 1,-18-54-16,-105 54 15,35-36 1,-18 1 0,88-36-1,53 0 32,-17 0-47,70-18 0</inkml:trace>
  <inkml:trace contextRef="#ctx0" brushRef="#br0" timeOffset="21547.2">10742 3634 0,'0'-18'15,"18"0"-15,-1 18 16,19-35-16,17-36 15,35-17 1,-71 0 0,-17 70-16,0 36 31,-53 35 0,18 88-15,-18 18-1,53 0 1,0-124-16,0 194 16,18 1-1,0-89 1,-36 70 0,-53-123-1,54-70-15,-71 35 16,-54-35-1,19-71 1,35-35 0,52-54-1,36-34 1,71 17 15,-53 106-31</inkml:trace>
  <inkml:trace contextRef="#ctx0" brushRef="#br0" timeOffset="21746.91">10918 3210 0,'0'-17'0,"0"34"0,-17-34 16,17-1-16,-18 0 15,36 18 32,-1 18-47,1 0 0,0 17 16,-1-35-16</inkml:trace>
  <inkml:trace contextRef="#ctx0" brushRef="#br0" timeOffset="22080.26">11148 3457 0,'53'18'16,"-36"-18"0,1 0-16,35-53 15,0 0 1,-36 0 0,-17 35-1,-52 18 1,-37 53-1,36 18 1,36 35 0,17-18-1,53-53 1,-36-17 0,36 0-1,-35-18-15,52 0 16,36-18-1,-53-17-15</inkml:trace>
  <inkml:trace contextRef="#ctx0" brushRef="#br0" timeOffset="22630.49">11889 3263 0,'0'0'16,"35"-53"-16,-53 36 15,-35 17 1,-35 53-1,53 35 1,0 70 0,17-34-1,71-89 17,17-17-17,36-18 1,35-53-1,0-53 1,-35-53 0,-35-35-1,-36 71 1,36 17 0,-71 71-1,-36 35 1,19 17-16,-19 72 15,1 52 1,18 70 0,-1-87-1,18-54 1,70 19 15,-34-89-15,34 0-1,1-53 1,-1-53 0,-52 18-1,-18 52-15</inkml:trace>
  <inkml:trace contextRef="#ctx0" brushRef="#br0" timeOffset="22829.73">12347 3157 0,'0'0'15,"-53"0"-15,106 18 32,-18-18-17,89 0-15,-36 0 16,106 0 15,-35 0-15,-159-18-1</inkml:trace>
  <inkml:trace contextRef="#ctx0" brushRef="#br0" timeOffset="23047.09">13053 3369 0,'17'18'15,"-34"-36"-15,70 71 63,-71-35-47,0-18-16,1 17 15,-54 1-15</inkml:trace>
  <inkml:trace contextRef="#ctx0" brushRef="#br0" timeOffset="24229.55">1111 6015 0,'-17'0'16,"-1"0"-16,-17 0 16,17 0-16,0 0 15,18-18 1,-17-35-1,17-17 1,17 17 0,36 18-1,36 35 1,52 105 0,-88 1-1,-53 53 1,-89-18-1,-16-35 1,-1-36 0,35-52-1,36-18 1,0-53 15,35 36-31,0-89 16,0 53-1,35-18 1,18 71 0,35 18-1,0 52 1,-35 36 0,-18-18-1,-17-52 1,0-1-1,17-35 1,18-35 0</inkml:trace>
  <inkml:trace contextRef="#ctx0" brushRef="#br0" timeOffset="24346.05">1923 6244 0,'0'0'0,"0"-17"16</inkml:trace>
  <inkml:trace contextRef="#ctx0" brushRef="#br0" timeOffset="24401.01">1923 6244 0,'0'0'0,"-18"0"16</inkml:trace>
  <inkml:trace contextRef="#ctx0" brushRef="#br0" timeOffset="31661.96">3581 5415 0,'0'0'0,"-18"0"0,0-35 16,1 35-16,-1-18 16,0 18-1,18 18 32,0-1-31,0 1-1,53 0 1,-35-18-16,70 0 16,18-18-1,0-17 1,-88 17-16,70-35 16,-53 0-1,-35 0 1,-35 53 15,-1 53-15,19 18-1,-1 70 1,18-88-16,0 53 16,0 35 15,0-71-16,0 1 1,0-53 0,-53-1-1,-35-17 1,0-17 0,-18-36-1,35 17 1,54 36-1,17 53 17,0-35-32,35 35 15,36 0 1,17-36 0,0-17-1,71-35 16,-71 0-15,0-53 0,-53-18-1,-35 35 1,0 36 0,0 0-16</inkml:trace>
  <inkml:trace contextRef="#ctx0" brushRef="#br0" timeOffset="33362.15">4322 5838 0,'35'36'15,"-18"-36"1,1 0-16,70 17 15,0-17 1,18-17 0,-70 17-16,16-53 15,-16-35 1,-36-36 0,17 18 15,-17-17-16,0 88-15,0-18 16,0 0 0,-17 53-1,-19 35 1,36 53 0,0 53-1,0 0 1,18-35-1,53-18 1,-18-52 0,17-36-1,-52 0-15,52-18 16,1-52 0,-18-19-1,-36 19 16,-17-18-15,-17 88 15,-1 0-31,1 53 16,-1 35 0,18 0-1,0-35 1,35-18-1,18-35 1,0 0 0,-18-53-1,18 0 1,0-17 0,-35 17 15,-1 53 0,-17 17-15,0 36-1,36 18 1,-19-18 0,1-53-1,0 0-15,35 0 16,-18 0-1,35-53 1,-17-18 0,-35-17-1,17 18 1,-17 70-16,-18-18 16,17 18 15,-17 53-16,0 35 1,0-17 0,18-18-1,35-53 1,0 0 0,17-18-1,1-53 1,-36 18-1,-17-35 1,-18 71-16,18-36 16,-18 17-1,17 36 1,19 0 0,-36 71 15,0 17-16,17-17 1,-17-18 0,35-36-1,1-17 1,17-17 0,0-36-1,-1-53 1,-34 53-1,0 18 1,-18 70 15,0-17-15,0 35-16,0 17 16,0-35-1,0-17 16,0-36 1,0 1-32,0-1 0</inkml:trace>
  <inkml:trace contextRef="#ctx0" brushRef="#br0" timeOffset="33562.58">6632 5186 0,'0'0'0,"-17"0"0,-1 0 16,0 0-1,-17 0 1,17 0 0,1 0-1,-19 0 1</inkml:trace>
  <inkml:trace contextRef="#ctx0" brushRef="#br0" timeOffset="33828.97">5027 5468 0,'18'0'31,"-1"0"-31,1 0 0,53 0 16,-36 0-16,106-35 16,-53-1-1,-17 19 16</inkml:trace>
  <inkml:trace contextRef="#ctx0" brushRef="#br0" timeOffset="34478.71">4463 5662 0,'-18'0'31,"18"-18"1,0 1-32,0-1 15,18 18 16,-18 18-15,0 17 0,0 53-1,17-35 1,-17-35-16,36 17 16,-19-17-1,36-1 1,0-17-1,18 0 1,-36-17-16</inkml:trace>
  <inkml:trace contextRef="#ctx0" brushRef="#br0" timeOffset="35597.21">6950 5644 0,'-18'0'0,"0"18"31,18-36-31,36 1 16,-1-18-1,0-18 1,1 0-1,-36 35 1,-18 18 0,-35 0-1,18 0-15,-18 71 16,0 34 0,35-34-1,18 17 16,36-70-15,-19-18-16,71 0 16,53-53-1,-35 0 1,-18-35 0,-35-18-1,-35 71 1,-18 17-1,0 53 1,-18 18 0,1 35-1,17-35 1,0-35-16,17-18 16,36 0 15,18-18-16,17-35 1,-17-17 0,-54 52-1,-17 71 17,0-35-32,0-1 0,0 19 15,0 34 1,53-52-1,35-18 1,36-35 0,-71-18-1,-18-53 1,-35 18 0,-53 52-1,18 36 16,0 0-15,17-35 0</inkml:trace>
  <inkml:trace contextRef="#ctx0" brushRef="#br0" timeOffset="36461.33">9543 4851 0,'0'-18'0,"0"36"0,0-54 15,17 19-15,-17-1 0,18-17 16,0-18 0,-71 71 15,-36 105-16,1 89 1,35-71 0,53-88-16,-17 105 15,17-69 1,70-19 0,18-70-1,18-35 16,-53 17-31,159-70 16,-89-18 0,-34-70-1,-125-18 1,-70 70 0,-105 1-1,105 123 1,-18 35-1,36 89 1,88 17 0,36 53-1,105-35 1,17-54 0,72 89-1,-195-70 16,-88 17-15,-123-18 0,-71-70-1,176-35 1,1-36 0,52-35-1,18-35 1,71-53-1,-19 53-15</inkml:trace>
  <inkml:trace contextRef="#ctx0" brushRef="#br0" timeOffset="37361.99">10231 5168 0,'0'18'31,"-18"-1"-31,0 1 16,18 35 0,-17-18-16,17 36 15,0-1 1,17-17 0,36-53-1,53 0 1,-35-35-1,-54 17-15,54-52 16,-36-18 0,-35 17-1,18 18 1,-18 88 15,0-17-31,-18 70 31,0 18-15,18-53 0,0 18-1,53-54 1,-35-17-16,88 0 16,35-53-1,-53-17 1,18-18-1,-71-1 1,-35 36 0,-53 53-1,0 36 1,18 52 0,17 0 15,18-35-16,53-18 1,36-35 0,-19 0-1,54-53 1,-1-17 0,-52-18-1,-54 17 1,-17 36-1,-53 52 1,18 54 0,35-18-1,0 17 1,18-17 0,-18-17 15,0-19-16,-18-17 1,-35 0 0,53-53-16</inkml:trace>
  <inkml:trace contextRef="#ctx0" brushRef="#br0" timeOffset="37661.8">11642 4727 0,'0'0'0,"0"-17"16,17-1-16,-17 0 0,0 1 16,0 122 15,-17 37-15,17 34-1,-18-53 16,-17 1-15,35-106-16,0 34 16,0-34-1,17-18 1,19-18 0,-1-17-16</inkml:trace>
  <inkml:trace contextRef="#ctx0" brushRef="#br0" timeOffset="37894.4">12100 5009 0,'0'0'0,"-17"18"16,-1-18-16,-35 53 16,35-18-16,1 18 15,-1 35 16,1-17-15,17-53 0,17-1-1,54-17 1,-36-17-16</inkml:trace>
  <inkml:trace contextRef="#ctx0" brushRef="#br0" timeOffset="38611.15">12453 5115 0,'18'0'0,"-36"0"0,18 0 31,-18 0-31,1 18 0,-19 35 16,19 0 0,17 0 15,0-18-16,17-17 1,1-18 0,0 0-1,-18-53 1,0 0 0,0-35-1,17 17 1,1 53-16,17-17 15,54 17 1,-37 18 0,-16 71-1,-36 35 1,0-36 0,0-52-16,0 53 31,0-36-16,-18-35 1,0 0 0,18-35-1,0-36 1,0-35 0,53 0-1,71-17 1,-1 105-1,-17 18 1,-18 106 0,-88 35-1,0-17 1,-70-36 0,34-35-1,1-53 16,0 0-15,0-18 0,35 0-16</inkml:trace>
  <inkml:trace contextRef="#ctx0" brushRef="#br0" timeOffset="38828.18">12312 4568 0,'-18'0'15,"36"0"-15,-53 0 0,17 0 16,0 0 31,1 0-32,-1 0-15</inkml:trace>
  <inkml:trace contextRef="#ctx0" brushRef="#br0" timeOffset="39011.97">11501 4851 0,'0'17'0,"35"1"31,-18-18-31,19 0 16,-1 0-16,71 0 16,35-35-1,-88 17 1</inkml:trace>
  <inkml:trace contextRef="#ctx0" brushRef="#br0" timeOffset="39861.08">14499 4904 0,'0'0'0,"88"-53"31,-88 35-31,18-17 0,0-36 31,-36 36-15,-70 17-1,-36 36 1,36 17 0,-35 71-1,123-18 1,17-52-1,71-1 1,18-35 0,18-18-1,-54 18 1,-87 0 0,-71 0-1,-18 35 1,-35 54 15,123-72-31,-53 54 16,54-54-16,-1 36 15,36-35 1,88 0 0,17-18-1,18-53 1,-35 17-1,-71 19 1,-52 34 0,-36 36-1,-53 53 1,18 18 0,52-36-1,36-70-15,-17 52 31,17-35-15,17-35 0,54-35-16</inkml:trace>
  <inkml:trace contextRef="#ctx0" brushRef="#br0" timeOffset="40061.15">16298 4727 0,'0'0'0,"0"-17"31,18-1-31,0-17 16</inkml:trace>
  <inkml:trace contextRef="#ctx0" brushRef="#br0" timeOffset="40378.25">16616 4516 0,'17'-36'16,"-17"-34"-1,0 52 1,-17 18 0,-36 53-1,0 53 1,53-71-16,-18 89 15,18 52 1,0 0 0,0-87-1,-53-1 1,36-71-16,-71 1 16,-18-18 15,35 0-16,36-35 1,17 17 0,-52 18-1,34 0-15</inkml:trace>
  <inkml:trace contextRef="#ctx0" brushRef="#br0" timeOffset="41378.05">4286 7020 0,'0'0'0,"0"-17"0,0-54 15,0 53 1,0 1-16,-17-18 16,-1-1-1,18 54 1,-18 88 0,18 35-1,-35-18 1,17 18-1,1-52 1,17-107 15,0 0-31,17-52 16,36-36 0,-17 18-1,-1 17 1,-17 54 15,-1 69-15,18 54-1,-17-18 1,35 1 0,18-36-1,17-53 1,53-36-1,-53-17 1,-17-70 0,-71-1-1,0 36 1,-36 18 0,1 70-1,17 0 1,-17 17-1,35 36 1,0 0 0,71-18-1,-54-35-15</inkml:trace>
  <inkml:trace contextRef="#ctx0" brushRef="#br0" timeOffset="41627.72">5239 7020 0,'0'18'47,"-18"17"-47,18 36 16,-18 35 0,1-18-1,17-53 1,0-17 15,0-36-15,0-35-1,17 35-15</inkml:trace>
  <inkml:trace contextRef="#ctx0" brushRef="#br0" timeOffset="42012.35">5256 6791 0,'0'-18'0,"0"36"0,0-71 16,-53 71 0,18 35-1,0 35 1,35-35 0,0-36-1,0 36-15,18-35 16,34-18-1,19 0 1,17-35 0,-17-18-1,-36-18 1,-53-35 0,-35 71-1,-35 35 1,18 35-1,17 36 1,53 17 0,0-35-1,53-35 1</inkml:trace>
  <inkml:trace contextRef="#ctx0" brushRef="#br0" timeOffset="42544.21">5856 6615 0,'35'0'31,"-35"17"-15,0 1-16,-17 52 15,-19 36 1,1 0-1,35-71-15,-53 124 16,18-35 0,35-54-1,53-52 1,0-18 0,88-88-1,-35-36 16,-36 36-15,-17-88 0,-35 17-1,-18 88 1,-18 89 0,-35 123-1,36-18 1,17 36-1,0-18 1,53-53 0,35-52-1,35-36 1,36-53 0,-124 35-1</inkml:trace>
  <inkml:trace contextRef="#ctx0" brushRef="#br0" timeOffset="42737.99">7708 7020 0,'35'-35'31</inkml:trace>
  <inkml:trace contextRef="#ctx0" brushRef="#br0" timeOffset="43027.58">7779 6914 0,'17'-17'16,"-34"34"-16,34-87 0,-17 52 15,0 1-15,0-1 16,-53 0-1,36 71 1,17 35 0,0 106-1,0 0 1,-35 89 0,17-213-16,-17 212 15,-1-70 1,1 35-1,0-88 1,-18-106 0,53-141 15,0 35-31,0-53 16</inkml:trace>
  <inkml:trace contextRef="#ctx0" brushRef="#br0" timeOffset="43110.68">7567 7302 0,'-35'-123'16,"70"246"-16,-70-299 0,35 141 0</inkml:trace>
  <inkml:trace contextRef="#ctx0" brushRef="#br0" timeOffset="43294.46">7691 6667 0,'17'0'0,"89"0"16,17 18-1,-87 0-15,70 88 16,-89 52 0,-70-52-1,-70 18 1,17-36 0,71-88-16,17 0 15</inkml:trace>
  <inkml:trace contextRef="#ctx0" brushRef="#br0" timeOffset="43378.01">7761 7285 0,'71'-35'32,"17"-18"-17,0 0-15</inkml:trace>
  <inkml:trace contextRef="#ctx0" brushRef="#br0" timeOffset="43777.46">8167 7020 0,'0'0'16,"-18"-35"-1,1 0 1,17-1 0,35-52-1,53 53 1,0 17 0,36 36-1,-54 53 16,-35 17-15,-70 35 0,-18-88-1,18-17 1,0-18 0,35-18-1,0-52 1,17-1-1,36 1 1,53 17 0,-18 35-1,1 1 1,-37 17 0</inkml:trace>
  <inkml:trace contextRef="#ctx0" brushRef="#br0" timeOffset="44477.93">8996 6879 0,'17'18'0,"-17"-1"15,36 1 1,17-18 0,0 0-1,-36-18-15,18 1 16,1-36-1,-36 0 1,0 18 0,-106 35-1,35 35 1,-34 53 0,16 36-1,89-36 16,18 0-15,88-53 0,35-35-1,18-53 1,-53 0 0,-1-35-1,-69 0 1,-36 18-1,0 17 1,0 106 15,0 52-15,0 54 0,0 17-1,0 142 1,0-124 15,-18 71-15,-17-18-1,17-71 1,18-158-16,-18 34 16,18-34-16,-17-18 15,17-53 1,17-53-1,1-52 1,35-54 0</inkml:trace>
  <inkml:trace contextRef="#ctx0" brushRef="#br0" timeOffset="44561.62">9596 7056 0,'-18'-36'0,"36"72"0,-71-195 16</inkml:trace>
  <inkml:trace contextRef="#ctx0" brushRef="#br0" timeOffset="44810.25">9560 6685 0,'88'0'15,"36"-18"1,35 18 0,-89 53-1,-70 53 1,-35-70-16,-71 34 15,53-35-15,-88 18 16,0 18 0,88-71-1,71 0 17,-1 0-32,72-35 15,-54 17 1,0 18-16</inkml:trace>
  <inkml:trace contextRef="#ctx0" brushRef="#br0" timeOffset="45629.75">10548 6826 0,'0'-17'0,"0"34"0,0-52 0,0 17 15,0 1-15,-88-54 16,17 71-1,-35 0 1,1 71 0,34-1-1,53-34-15,-17 52 16,53 0 0,35-53-1,53-35 1,17-17 15,-35-36-15,-35-36-1,-53 19 1,0-1 0,-18 89 15,1 0-31,-1 35 15,18-36-15,0 54 16,0-18 0,53-36-1,35 1 1,-17-18 0,-18-35-1,-53-18 16,0-18-15,0-17 0,53 17-1,0 36 1,70 35 0,-35 18-1,-17 70 1,-71 35-1,-18-52 1,-52 0 0,34-54-1,36-52 17,18-36-17,17 18 1,36-35 15,35 18-15,-89 52-16,54 0 15,-18 18 1</inkml:trace>
  <inkml:trace contextRef="#ctx0" brushRef="#br0" timeOffset="45943.47">11412 6862 0,'18'17'15,"0"-17"1,35 0 0,-1-53-1,-16 0 1,-36 0 0,0 36-1,-71 17 1,54 0-1,-72 53 1,54 17 0,35 18-1,0-35 1,53-17 0,-35-36-16,70 0 15,-18-18 1,-52 18-16</inkml:trace>
  <inkml:trace contextRef="#ctx0" brushRef="#br0" timeOffset="46593.28">12488 6756 0,'-17'0'15,"34"0"-15,-52 0 0,35-18 0,-18-17 16,1-36 0,17 54-16,35-89 15,36 18 1,17 88 0,-35 17-1,-53 54 16,0-36-31,0 71 16,-18-18 0,18-17-1,0-36 1,53-35 0,35-35-1,53-36 1,-17 0-1,-36-52 1,-53 70 0,-35 18-1,0 70 17,-17 0-32,-19 106 15,1-17 1,17 88-1,-17-54 1</inkml:trace>
  <inkml:trace contextRef="#ctx0" brushRef="#br0" timeOffset="46860.07">13053 7673 0,'0'123'31,"0"-246"-31,0 299 0,-36 1 16,-16 17-1,16-53 1,-34-106-1,-1-35 1,54 0-16,-142-53 16,35-35-1,-70-88 1,53-18 0,124 88-1,17 70-15,35-52 16,0 53-1,124-88 1,-36 17 0,-17 17-16</inkml:trace>
  <inkml:trace contextRef="#ctx0" brushRef="#br0" timeOffset="47860.3">13600 6491 0,'0'-18'0,"0"36"0,0-53 0,-18 0 16,-53-1 0,54 36-16,-54 0 15,-35 36 1,89-19-16,-36 71 16,18 53-1,35-17 1,35-53 15,53-36-15,18-35-1,17-35 1,-35-36 0,-35 0-1,-35-52 1,-18-36-1,-53 71 1,-35 53 0,17 35-1,-34 88 1,34 53 0,53-35-1,18-71-15,0 71 16,53-53 15,35-18-15,36-35-1,-36-17 1,18-54 0,17-35-1,-105 88-15,35-87 16,-18 34-1,-35 36 1,-35 88 15,17 0-15,18-36-16,-17 71 16,17-17-1,53 0 1,17-54 15,18-17-15,1-17-1,-54-1-15,35-35 16,19-35 0,-19-53-1,-52 53 1,-18-1-1,0 72 1,0 34 0,-35 107-1,17 17 1,0 35 0,36-70-1,35-53 1,-36-53-1,72 0-15,16-35 32,-69 17-32</inkml:trace>
  <inkml:trace contextRef="#ctx0" brushRef="#br0" timeOffset="48494.66">13106 7073 0,'53'0'31,"-53"18"-31,0 35 16,0-36-16,0 54 15,-36 105 1,1-123-16,-36 124 15,36-72 1,0 19 0,35-89-1</inkml:trace>
  <inkml:trace contextRef="#ctx0" brushRef="#br0" timeOffset="49927.92">16281 6368 0,'0'0'0,"-71"0"47,53 0-47,18-18 31,18 18-31,53-35 16,52-18-1,1-18 1,-19-17 0,-87 0-1,-18-36 1,-18 71 0,1 36-16,-54 17 15,1 53 1,17 35-1,-18 106 17,18 71-17,36 52 1,-1-17 0,0 17-1,-17-87 1,-18 52-1,0-17 1,-17-19 0,70-157-1,17-54 1,107-70 0,70-106-1,-18-18 1,-105 88-1,123-211 1,-106-35 0,-106 87-1,-123-34 1,0 105 0,-53 35-1,35 89 1,142 35-1,105-18 17,53-17-17,-35 0 1,-71 17-16,106-70 16,-70 18-1,-18-1 1,-53 36 15,0 17-15,-18 36 15,0 17-31,18 36 16,0 52-1,0-17 1,18-71-1,35-17 1,-35-18-16,70-18 16,0-17-1,-17-53 1,-54-1 0,-34-34-1,-107 35 1,71 70 15,-17 18-15,52 53-1,18 0 1,18 35 0,70-35-1,53-53 1</inkml:trace>
  <inkml:trace contextRef="#ctx0" brushRef="#br0" timeOffset="50326.25">17427 6473 0,'0'-17'0,"0"-1"0,0-17 16,0-36 0,0 18-1,71 18 1,17 35 15,-35 0-15,17 53-1,-52 71 1,-18 17 0,-70-53-1,17-53 1,35-35-1,18-35 1,71-89 0,-1 19-1,18-1 1,-17 18 0,-18 88-1,-36 0 1,-17 35-1</inkml:trace>
  <inkml:trace contextRef="#ctx0" brushRef="#br0" timeOffset="52627.07">13935 8202 0,'-18'0'0,"36"0"0,-54 0 0,19 0 15,-18-18 1,35 36-1,0 0 1,0-1-16,52-17 16,54 0-1,18-17 1,17-71 0,-88 17-1,-36-35 1,-52 18 15,0 70-15,-36 36-1,36 123 1,17 18 0,18 88-1,0-124 1,0 1-1,0-54 1,0-87 15,-17-19-15,-1 19-16,-35-54 16,-17-17-1,17 70 1,35 18 15,18 53-15,0 0-1,71 35 1,17-70 0,18-18-1,52 0 1,-52-53-1,-70 0 1,-19-35 0,-17 53-16,0-18 15,-17 35 1,17 53 0,-18 18-1,18 18 1,-18-1 15,18-52-15,18-18-1,35-18 1,-18-17 0,0-35-1,-17-19 1,0 72-1,-1 52 1,1 18 0,0 17-1,34-17 1,19-35 0,35-18-1,17-18 1,-34-35 15,-19-35-15,-70-70-1,0-36 1,0 35 0,0 88-1,-18 54 1,1 105-1,-1 35 1,-35 107 0,53-89-1,0-53 1,88-18 0,1-70-1,-1 0 1,53-70 15,18-18-15,-159-1-1,0 37 1,-36 69 15,36 18-31,-17 18 16,17-35-16,0 70 15,0-35 1,0-18 0,70-35-1,-17 0 1,-35 0-16,70-17 16,53-89-1,-53 53 1,-70-18-1,-18 54 17,0 87-1,-18-52-31,18 53 16,0-19-1,0-16 1,53-36-1,0 0 1,53 0 0,-88-18-16,105-52 15,-70-1 1,0-35 0,-35 71-1,-18 88 16,0-36-15,0 54 0,0 0-1,0-54 1,17 1 0,54-18-1,35-35 1,-36-18-1,-35-36 1,1 19 0,-36 105 15,0-17-31,0 70 16,-18-53-1,18 1 1,18-36 31,-18-18-32,0-53-15</inkml:trace>
  <inkml:trace contextRef="#ctx0" brushRef="#br0" timeOffset="53043.59">15399 8255 0,'-36'18'0,"72"-36"0,-89 36 0,35-18 15,36 0 1,35 0 0,88-18-1,-35 0 1,70-17 0,-123 35-16,0 0 15</inkml:trace>
  <inkml:trace contextRef="#ctx0" brushRef="#br0" timeOffset="54376.08">17057 8308 0,'0'0'0,"0"18"15,17-18 1,1 0-1,53-36 1,-1-17 0,-52 36-16,-1-19 15,-17-34 1,0 35 0,-88 35-1,18 53 1,34 17-1,36-35 1,18 54 0,-18-1-1,71-53 1,34-17 0,37-18-1,-107 0-15,18-18 16,-18 0-16,71-52 15,-36-36 1,-34 18 0,-36 35-1,-53 88 17,35-17-32,1 88 15,17-36 1,0 1-1,0-54 17,17-17-17,54 0 1,17-35 0,-35-71-1,0 18 1,-18 18-1,-35 122 17,0-34-32,-18 53 15,18-1 1,0-17 0,71-35-1,17-18 1,-35-18 15,-53 0-31,71-70 16,-18-35-1,-36 35 1,18-18 0,-35 88-1,-52 89 16,52-36-31,-53 53 16,35 18 0,0-35-1,18-36 1,71-35 0,-53 0-16,52-18 15,89-52 1,-71-36-1,-17-18 17,-1 36-17,-70 53 1,-35 17 0,-36 106-1,18 1 1,53-19-1,0 1 1,53-1 0,-17-34-1,-19-1 1,-34-18 15,-19-17-15,19-17-1,17-1 17,17 18-32,-34-17 15</inkml:trace>
  <inkml:trace contextRef="#ctx0" brushRef="#br0" timeOffset="54544.21">18768 8343 0,'-18'18'32,"0"-18"-17</inkml:trace>
  <inkml:trace contextRef="#ctx0" brushRef="#br0" timeOffset="86572.18">300 10195 0,'-18'0'15,"1"0"1,17-17 0,-53 17-1,0 0 1,35 0-16,-52 0 31,52 0-15,0 0-1,36 0 17,52 0-17,1 0 1,17 0 0,36 0-1,-1 0 1,36 0-1,0 0 1,-18 0 0,-18 0-1,107 0 1,-1 0 0,-70 0 15,-106-18-31,176 18 15,18-18 1,-18 1 0,71-1-1,-88 0 1,70 1 0,-194 17-16,230-18 15,-89 1 1,53-1-1,36 0 1,-89 1 0,88-1-1,1 0 1,35 1 15,-1-1-15,-105-17-1,106 17 1,18 18 0,-283-18-16,176 1 15,124-1 1,18 1 0,-124-1-1,124 0 1,0-17-1,-1 17 1,19 1 0,-19-1-1,-87 18 17,123 0-17,-141 0 1,-194 0-16,299 0 15,1 0 1,-106 0 0,123 0-1,0-18 1,36 18 0,0 0-1,-107 0 1,178 0-1,-19-17 1,-87-1 0,105 1-1,-388 17 1,264 0 0,107-18-1,0 18 1,-177 0-1,70 0 1,-87 0 0,-212 0-16,229 0 15,-159-18 1,1 1 0,-124-1-1,-18 18 1,-18 0-1,1-18 1,35 1 0,-18 17-1,-17 0 17,0 0-17,-1 0 1,-17-18-1,18 18 32,-36 0 0,1 0-31,-36 0-16,-106 18 15</inkml:trace>
  <inkml:trace contextRef="#ctx0" brushRef="#br0" timeOffset="88290.28">2099 10989 0,'0'18'15,"0"-36"32,0 0-47,18 18 16,-1-70-1,1 17 1,17-53 0,-17 53-1,-18 36 1,0 34 0,0 1-1,0 52 1,0 36-1,0-18 1,0-70-16,0 123 16,0-35-1,17 0 1,-17-36 15,0 1-15,0-36-1,-17-17 1,-36-1 0,-18-17-1,1 0 1,-18 0 0,35 0-1,35 0-15,0 0 16,36 0 15,53 0-15,52 0-1,18-17 1,-35-1 0,-88 18-1,70 0 1,-53 0-1,-35-17 64,0-1-79,0 0 15</inkml:trace>
  <inkml:trace contextRef="#ctx0" brushRef="#br0" timeOffset="88829.93">2805 11077 0,'0'18'47,"0"-1"-47,17-17 47,1 0-47,-1-17 15,1 17-15,-18-35 16,53-1 0,-71 19-1,1 17-15,-19 0 16,19 0 0,-1 0-1,1 0 1,-1 70-1,36-70 32,-1 0-31,-17-17 0,53 17 15,-53-18 0</inkml:trace>
  <inkml:trace contextRef="#ctx0" brushRef="#br0" timeOffset="89454.69">5415 10301 0,'0'0'16,"0"-18"-16,0 1 0,-18 17 15,18-18 1,0 1-16,-17 17 16,-1 70-1,18 106 1,-17 19-1,-1-54 1,0 0 0,-17-18-1,35-52 1,0-54 15,0-70 0,0-17-31</inkml:trace>
  <inkml:trace contextRef="#ctx0" brushRef="#br0" timeOffset="90237.93">5203 10548 0,'0'0'0,"0"-18"0,0 1 0,-52-71 16,34 17-1,18 0 1,35 1 0,36 35-1,35 35 1,52 17 0,-34 107 15,-54 52-16,-70-35 1,-88 0 0,-53-17-1,18-54 1,34-70 0,54 0-1,17-17 1,18-19-1,18 36 17,17 36-17,-17-19-15,17 19 16,18 34 0,18-35 15,-54-17-31,72 0 15,105-18 1,-53-53 0,17-18-1,-52 1 1,-88 17 0,0-18-1,-18 54-15,0-1 16,-36 18-1,-34 35 1,34 1 0,36 52-1,0-18 1,0-52 0,18 35-1,35 17 1,35-52-1,18-18 1,106-53 0,-106 18-16</inkml:trace>
  <inkml:trace contextRef="#ctx0" brushRef="#br0" timeOffset="92456.45">7108 10866 0,'0'0'15,"18"-18"-15,0-17 16,-18-18-1,-71 17 1,-52 36 0,-1 53-1,36 0 1,0 18 0,88 17 15,70-70 0,-52-18-31,17 0 0,54-18 16,-1-17-1,18-18 1,-54-18 0,-52 54-1,0-19 1,0 72 15,18 34-15,17 54-1,-17-1 1,0-70 0,-1 176-1,1 18 1,0-70-1,17 105 1,-18-53 0,1-35-1,-53-35 1,-71-71 0,0-70-1,-70-71 1,-1-71-1,36-70 1,88-53 0,53 1-1,53 51 1,88-87 15,71-18-15,-36 71-1,-140 194-15,52-71 16,-35 35 0,-53 54-1,17 17 1,-17 35 0,0 53-1,0 18 1,18-53-1,0-18 1,35-35 0,17-17-1,36-36 1,-35-35 15,-36-1-15,-17 36-1,-18 36 1,0 52 15,-18-17-31,18 70 16,0 0 0,18-35-1,34-18 1,19-17-1,0-18 1,34-71 0,-34-70-1,0-53 1,-19 35 0,-52 18 15,0 88-16,-17 53 1,-1 53 0,1 88-1,-1 18 1,18 18 0,35-107-1,18 18 1,35-52-1,18-36 1,0-18 0,53-35-1,-53-35 1,-89-36 15,-17 36-15,-70 35-1,-36 36 1,18 52 0,17 71-1,36 35 1,35-71 0,0 1-1,70-53 1,1-18-1,-1-18 1,19-70 0,-72-18-1,1 18 1,-18 70 0,0 71 30,0-35-46,0 35 16,0-36-16,0 36 16,18 18-1,34-54 1,1 1 0,0-18-1,35-35 1,-70-53-1,17 17 1,-35 0 0,36 1-1,-1 35 1,-17 35 0,34 0-1,-16 0-15,34 17 16,-17 36-1,-17 35 1,-36 1 0,0-1-1,0-71-15,-53 1 16,35 0 0,18-36 15,18-70-16,17-18 1,-35 71-16,53-106 16,17 35-1,-34 53 1,17 53 15,-18 0-15,-35 53-1,-53 0 1</inkml:trace>
  <inkml:trace contextRef="#ctx0" brushRef="#br0" timeOffset="137481.47">12136 10619 0,'0'0'0,"-18"0"0,0 0 15,-35-18-15,18 18 16,17 0 0,36 0 31,35 0-32,-18 0-15,177 0 16,-53 0-1,88 0 1,-53-18 0,35 18-1,-106 0 1,-87 0 0,-19 0 15,-17-17 0,0-1-15</inkml:trace>
  <inkml:trace contextRef="#ctx0" brushRef="#br0" timeOffset="138032.13">13212 10266 0,'105'264'0,"-210"-528"0,87 264 15,0-18 1,18 36 31,0-1-47,18 1 0,17 17 15,53 18 1,-17-35 0,35-18 15,-36 0-15,-52 0-1,-36 0 16,-52 53-15,17 17 0,-18 1-1,-17 35 1,53-71-16,-53 53 16,52-35-1,1-18 1,35-17-1,0 0 1,0-36 31,35 0-31,-17 1-16</inkml:trace>
  <inkml:trace contextRef="#ctx0" brushRef="#br0" timeOffset="138817.37">14111 10319 0,'0'0'0,"-18"0"31,18-18-15,0 0-1,0 1-15,71-1 16,0 1-1,34-1 1,1 18 0,-35 0-1,-36 53 1,-53 35 0,-123 0-1,0 0 1,53-52-1,35-19 1,71-34 31,70-1-31,-18 18-1,36 0 1,-17 0-1,-37 35 1,-34-35-16,0 53 16,-18 0-1,0 0 1,-71 0 0,1-18-1,-54-17 1,89 0-16,-89-18 15,36 0 1,0 0 0,53 0 15,17 0-15,36 0 15,-1-18-31,54-17 15</inkml:trace>
  <inkml:trace contextRef="#ctx0" brushRef="#br0" timeOffset="139199.04">15011 10283 0,'0'-17'15,"0"-1"1,17 18-1,1 0-15,53 0 16,17 0 0,-35-17-1,-18 17 1,-53 0 31,1 0-47,-19 0 15</inkml:trace>
  <inkml:trace contextRef="#ctx0" brushRef="#br0" timeOffset="139747.99">15011 10231 0,'-18'17'0,"36"-34"0,-54 34 15,1 18 1,0 18-1,0-17 1,-1 17 0,36-18-1,0-18 1,0 1 0,18-18-1,35 0 1,0 0-1,0-18 1,17 18 15,1 0-15,-18 36 0,-18-1-1,-17 18 1,-18 0-1,0-18 1,-18-35-16,-35 35 16,35-17-16,-87 17 15,16-35 1,-16 36 0,52-36-1,0 0 1,0 0-1,53-18 17,35 0-17</inkml:trace>
  <inkml:trace contextRef="#ctx0" brushRef="#br0" timeOffset="140465.6">15946 10495 0,'0'-18'16,"0"1"-16,0-18 15,-36-1 1,-34 19 0,17 17-1,-18 35 1,54-17 0,-72 70-1,36-18 1,18 19-1,35-19 1,18-52 0,-1-1-16,54-17 15,0 0 1,17-35 0,-18-53-1,-17 0 1,0-124-1,-18 124 1,-35-18 0,0 71-1,0 17 17,-17 18-17,-1 88 1,18 18-1,0 35 1,0-53 0,0 18-1,0-35 1,35-54 0,-35 1-16,71-18 15,0 0 1,-1-18-1,54-17 1</inkml:trace>
  <inkml:trace contextRef="#ctx0" brushRef="#br0" timeOffset="142080.81">16686 10548 0,'18'-18'15,"-36"36"-15,36-106 16,-18 17-1,-18 1 1,1 34 0,-19 36-1,-34 18 1,-1 35 0,1 35-1,17 18 1,53-35-1,0-54-15,0 36 16,18-35 0,52-18-1,18-35 17,-35-1-17,18-70 1,-36 1-1,-17 34 1,-1 71 0,-17-18-1,0 36 1,0 0-16,0 35 16,0 35-1,0-18 1,18 1-1,35-36 1,-18-17 0,53-18 15,-17-71-15,-36 18-1,0-53 1,1 54-1,-36 16 1,0 72 15,0-19-31,0 54 16,0-18 0,0 17-1,70-52 1,1-18-1,-54 0-15,72-18 16,-54-17 0,0-36-1,-17-17 17,-18 53-17,0 17 1,0 54 15,0 34-15,0 1-1,0-36-15,0 53 16,0 53 0,0 0-1,0 53 1,0-35-1,0 35 1,0-53 0,0-35 15,0-35-15,-18-54-1,-17-17 1,-18-35-1,0-36 1,53 36-16,-18-71 16,18-70-1,0-18 1,36 70 0,52-17-1,35-35 1,1 0-1,-1 17 1,-52 71 0,-36 17 15,-35 53-15,-17 18 15,-1 18-16,-17 17 1,17 18 0,18-17-1,0 16 1,18-16 0,17-1-1,-17-35-15,-1 35 16,-17 1 15,-17-36 0,-1 17-31,-17-17 16,17 0 15,0 0-15,-17 0-1</inkml:trace>
  <inkml:trace contextRef="#ctx0" brushRef="#br0" timeOffset="149830.07">2417 12559 0,'-18'0'16,"0"0"-16,-17 0 15,0 0 1,17 0 0,0 0-1,18-18 1,0 1-1,0-19 1,71 1 0,0 0-1,-1 35 1,1 17 0,-18 36-1,17 53 1,-70-71-16,0 89 15,-18 52 1,-52-52 0,-36-1-1,0-52 1,-88-18 15,124-53-15,-1-18-1,53-35 1,1-53 0,17 36-1,17-1 1,1 71-16,17-17 16,36 34-1,-1 36 1,1 18-1,0-1 1,-1-17 0,-52-35-16,-1-1 15,19 19 1,-1-36 15,0 0-15,-17-36-1,0 1-15</inkml:trace>
  <inkml:trace contextRef="#ctx0" brushRef="#br0" timeOffset="150262.59">3034 12929 0,'0'0'0,"0"18"0,0 17 32,18-35-1,-1 0-16,1-35 1,-18 0 0,0-18-1,0 17 1,-35 36 0,17 18-1,0 17 1,18-17-1,0 17 1</inkml:trace>
  <inkml:trace contextRef="#ctx0" brushRef="#br0" timeOffset="150818.62">4463 12788 0,'0'-17'94,"17"17"-78,1 0-1</inkml:trace>
  <inkml:trace contextRef="#ctx0" brushRef="#br0" timeOffset="153964">4551 12735 0,'0'0'0,"0"18"0,0 0 15,17-18 32,1 0-31,17 0-16,-17 0 0,88-53 15,-36 0 1,1-18 0,-53 18 15,-18-17-16,0 17 1,0 35 0,0 0-1,-18 18 1,0 71 0,18 17-1,0-52-15,0 105 16,0-71-16,0 177 15,0-53 1,0 106 0,0-53-1,0 106 17,0-195-17,36 1 1,52-123-1,-35-54 1,53-106 0,17-70-1,-105 141-15,35-88 16,-36 71-16,1-212 16,-36 105-1,-123 18 1,-35 71-1,52 71 1,-35 17 0,159-18-1,18 0 1,106-17 15,-1-18-15,36-53-1,-18 0 1,-35 18 0,-89 35-1,-17 36 1,-17 17 15,-1 17-31,0 54 16,18-53-16,0 87 15,0 19 1,36-36 0,34-53-1,36-35 17,-18-17-17,-52 17-15,69-89 16,-52-16-1,-53 16 1,-17-16 0,-36 52-1,-53 35 1,88 18-16,-105 0 16,35 71-1,52 52 1,36-17-1,53 17 1,-35-105-16,70 53 16,36-54-1,17-17 17,-35-35-17,-1-53 1,-16-53-1,-36 17 1,-53 89-16,35-89 16,-35 54-1,0 52 1,0 54 15,0-19-31,0 54 16,0 70-1,0 0 1,17-35 0,1-53-1,35-36 17,35-17-17,-70-17-15,70-36 16,35-53-1,-52-18 1,17-17 0,-88 18-1,0 70 1,0 35-16,-53 36 31,18 53-15,17 52-1,18-88-15,0 53 16,53 89 0,18-71-1,17-89 17,36 1-17,-1-53 1,0-54-1,-52-16 1,-36 16 0,-17 19-1,-18 88 17,-18-1-32,18 18 15,0 1-15,-17-1 16,17 0-16,0 53 15,35-35 1,18-35 0,35-18-1,36-53 1,-36-17 15,-53 52-31,36-123 16,-71 35-1,0 18 1,-89 35 0,1 53-1,-18 18 1,1 52 0,87 54-1,18-1 1,18-17-1,34-53 1,54-36 0,53-17-1,0-53 1,-36-52 15,-52 16-15,-1-34-1,-34 52 1,-36 54 0,0 34-1,-18 72 1,18-19 0,0 18-1,0-17 1,71-53-1,-1-18 1,1-36 0,-1-52-1,1-35 1,-36 70 15,-35 35-31,18-17 16,-18 88 15,0 35-15,0-53-16,0 18 15,0 18 1,70-36 0,-17-35-1,53-18 1,0-52-1,-53-1 1,-18-52 0,-35 105-16,-35-88 15,-36 71 1,1 35 15,17 0-15,53 18-1,17-1 1,19-17-16,34 0 16,54 0-1,-36 0 1,-35-17 0,-53-1-1,-18 18 16,0 0-31,18 35 16</inkml:trace>
  <inkml:trace contextRef="#ctx0" brushRef="#br0" timeOffset="161945.78">10372 12382 0,'17'0'0,"1"0"0,17 0 31,-17 0-31,-1-17 16,36-36 0,-17 18-1,-36 17-15,0-17 16,-53 35 15,-71 35-15,36 36-1,53-54-15,-36 71 16,54-70-16,-1 53 16,36-1-1,70-52 1,0-18 0,18 0 15,-53-18-16,-124 36 17,1 35-17,-36 35 1,106-53-16,-18 36 16,18-18-1,35-36 1,18-17-1,36-70 1,-37 17 0,-34 35-16,17-17 15,-35 17-15,0 36 32,0 0-17,0-1-15,0 71 16,0 18-1,-17 53 1,17-36 0,0-34-1,0-36 1,0-36 0,53-87 15,-36 52-31</inkml:trace>
  <inkml:trace contextRef="#ctx0" brushRef="#br0" timeOffset="162279.14">11412 12541 0,'0'0'15,"-17"0"-15,-1 0 16,18 71 0,0 52-1,0 89 1,0 35 0,0-88-1,0-89-15,-18 142 16,18-89-1,0-34 1,18-89 15,-18-18-31,18-106 16,-18 19 0</inkml:trace>
  <inkml:trace contextRef="#ctx0" brushRef="#br0" timeOffset="162662.84">11236 12700 0,'0'-18'0,"0"36"0,-18-53 0,18-18 16,0 35-16,36-52 15,52 34 1,88-17-1,-70 53 1,0 53 0,-89 36-1,-34 16 1,-71 1 0,-18 0 15,35-71-16,54-17-15,-1-18 16,18-18 15,53 1-15,0-36 0,70-18-1</inkml:trace>
  <inkml:trace contextRef="#ctx0" brushRef="#br0" timeOffset="163128.31">11959 12665 0,'-17'-18'0,"34"36"0,-52-54 0,17 1 15,18 0 16,53 0-15,18 17 0,52 18-1,-105 0-15,105 18 16,-70 35 0,-18 35-1,-35 18 1,-52-54-1,-1 1 1,35-53 0,18-35-1,0-35 1,18-1 0,17 0 15,18 19-16,0 16 1,17 36 0,-34 0-1,-1 0-15</inkml:trace>
  <inkml:trace contextRef="#ctx0" brushRef="#br0" timeOffset="164861.54">13070 12559 0,'18'0'0,"-36"0"0,36-18 0,-18 1 16,-35-36-1,-36 17 1,18 19 0,-17 34 15,-1 36-16,1 36 1,70 34 0,0-35-1,0-70-15,17 52 16,36-52 0,18-18-1,17-53 1,-18-35-1,-34-18 1,-1-17 0,-35 52-1,0 89 17,0-1-17,0 36-15,0 53 31,0-88-31,35 52 16,36 18 0,-18-52-1,53-36 1,-1-18 0,-69 0-16,34-52 15,1-71 1,-36 17-1,0-70 1,-17 18 0,-18 105-1,-18 54 1,-52 87 0,35 89 15,17 17-16,18-70 1,0 18 0,70-36-1,1-53 1,17-35 0,-17-53-1,35-35 1,-53-18-1,-36 53 1,-17 36-16,0 34 47,0 1-47,0 70 16,0-17-1,18 17 16,-1-53-31,19 0 16,52 1 0,18-36-1,-36-36 1,36-69 0,0-36-1,-53 70 1,0 0-1,-18 54 1,-17 17 0,-18 53-1,17-18 1,1-17 0,0-18 15,-18-18 0,0-17-15,0-1-1,-18 1 1,0 17-16,1 18 16,-36 0-1,0 53 1,0 0-1,18 36 1,35-72-16,-18 71 16,18-17-1,71-1 1,-1-52 0,36 0-1,0-36 16,35-52-15,-18-36 0,-70 18-1,-17-18 1,-19 35 0,-87 89 15,52-18-31,-52 88 15,52-17 1,18 34 0,0-34-1,70-18 1,-52-36-16,70-17 16,0 0-1,18-52 16,-35-1-15,17-18 0,-70 36-16,17-18 15</inkml:trace>
  <inkml:trace contextRef="#ctx0" brushRef="#br0" timeOffset="165246.04">14499 12083 0,'0'0'0,"18"0"32,-1 0-17,-17-36 1,0 1 0,-17 35-1,-36 0 1,35 0-16,-17 35 15,0 1 1,-18-19 0,35 1-1</inkml:trace>
  <inkml:trace contextRef="#ctx0" brushRef="#br0" timeOffset="165578.1">13423 12453 0,'0'0'0,"35"0"31,36-18-15,70-17-1,-53 17 1,18 1 0,-71 17-1,-35 17 32,0 1-31,-17-18-1,-1 18-15</inkml:trace>
  <inkml:trace contextRef="#ctx0" brushRef="#br0" timeOffset="175143.93">2170 14623 0,'0'0'0,"-18"0"0,0 17 16,1-17-16,-1 0 15,0 0 17,18-17-17,0-1-15,36-17 16,52-18 0,0 35-1,36 53 1,-107 18-1,-52 106 1,-53-71 0,-18 0-1,53-52 1,35-19 0,1-17-1,17-35 1,35 0 15,18 0-15,17-1-1,1 36 1,17 18 0,-70-18-16,52 53 15,-52 17 1,-18 1-1,-35 17 1,-36-35 0,-17-18-1,53-35-15,-54 0 16,1 0 0,-18-17-1,54-1 1,34 0 15,0 1-15,36-18 15,35 17-15</inkml:trace>
  <inkml:trace contextRef="#ctx0" brushRef="#br0" timeOffset="175556.12">2999 14887 0,'0'18'31,"17"-18"16,1 0-31,-18-18-16,0 1 15,-18 17 1,1 0-1,-1 0 1,0 0 0,1 0-1</inkml:trace>
  <inkml:trace contextRef="#ctx0" brushRef="#br0" timeOffset="184475.89">6703 14199 0,'0'0'0,"17"-17"0,-17-19 15,0-17 1,0 36 0,0-1-1,-35 18 1,0 53-1,35-35-15,-35 105 32,-1 1-17,-34 70 1,-18-36 0,35-52-1,-18-18 1,36-70-1,17-18-15,-35 0 16,-17-35 0,17-36-1,0-35 1,18 1 0,35 69-16,-18-52 15,18 35 1,53 53-1,0 36 17,17 69-17,19 1 1,-19-18 0,18-35-1,0-17 1,18-36-1,-35 0 1,35-36 0,-89 36-16,54-88 15,-36 35 1,-17 0 0,-18 71 30,0 0-46,0-1 16,-35 54 0,35-18-1,0-18 1,0-17 0,-18-18 30,18-18-46,-18-35 16,18 35-16</inkml:trace>
  <inkml:trace contextRef="#ctx0" brushRef="#br0" timeOffset="184684.54">7020 14429 0,'-17'0'47,"-1"0"-47,36 0 47,-1 0-47,1 0 0,0 0 16</inkml:trace>
  <inkml:trace contextRef="#ctx0" brushRef="#br0" timeOffset="186459.16">7408 14499 0,'18'0'15,"-36"0"-15,54 0 0,-1-17 16,-17-19-1,-18 19 17,-36 17-17,-34 17 1,17 19 0,35-1-1,0 0 1,18-17-16,0-1 15,18 19 1,53-19 0,-1 1-1,-17 0 1,-35 34 0,-1-34-16,-17 17 15,0 1 1,-52-1-1,-19-17 17,18-1-17,0-17 1,35 0-16,-34-35 16,16-36-1,1 18 1,17 36-1,1 17 1,17 53 0,35-18-1,36 18 1,17-18 0,-18-35-1,54 0 1,17-35-1,0-53 17,-53-36-17,-70-17 1,17-35 0,-17 88-1,-18 17 1,-18 89 15,0-1-31,1 54 16,17 52-1,0 18 1,0-35 0,35 0-1,0-71 1,54-17-1,-1-18 17,0-18-17,0-35 1,-17-35 0,-36 0-1,-35 0 1,0 35-1,-53 53 1,18 18 0,-18 87-1,53-34 1,0 0 0,18-19-1,52-34 1,54-18-1,34-18 17,-17-34-17,-70-19 1,-18-17 0,-53 35-1,0 18 1,0 52 15,-35 54-15,35-1-1,0 1 1,0-53-16,-18 17 16,18-18-16,0 19 15,0-1 1,0-53 31,0 1-32,0-71 1,0 70-16,0-88 16,71 0-1,-19 36 1,37-1-1,-19 71 1,-17 35 0,-35 107-1,-18-54 1,17 18 0,54-36-1,-36-52 1,36-1-1,-54-17 1,36 0 0,0-53-1,0-17 1,-35-1 0,-1 1-1,-17 17 1,-52 18-1,16 35-15</inkml:trace>
  <inkml:trace contextRef="#ctx0" brushRef="#br0" timeOffset="186876.34">7814 14323 0,'18'0'31,"17"0"-31,35-18 16,125-17 0,-54 17-1,-106 1-15,106-1 16,-70 18 0,-36-18-1,-53 18 48,1 0-48,-1 0-15</inkml:trace>
  <inkml:trace contextRef="#ctx0" brushRef="#br0" timeOffset="192157.94">2205 15981 0,'0'0'0,"0"-18"0,0 1 15,17-1-15,-17-53 16,18 54-16,-18-19 15,0 19 17,0 34-1,-18 54-15,-34 52-1,34-70-15,-17 106 16,-1-53-1,19-35 1,17-36 0,0-88 15,0 35-31,35-52 16,18-1-1,-18 36 1,36 17-1,-18 18 17,-36 0-32,36 0 15,35 0 1,-17 0 0,0-35-1,-71 0 1,0-36-1,0 53-15,0-17 16,-36 18 0,1 17-1,0 17 1,35 71 0,0 18-1,0 53 1,0-106-1,0 17 1,0-52 31,0-36-31,17-17-16</inkml:trace>
  <inkml:trace contextRef="#ctx0" brushRef="#br0" timeOffset="192642.09">3175 16122 0,'0'0'0,"-35"18"31,35-36 16,0 0-47,0 1 0,0-1 15,0-17 1,0 17 0,0 36 31,-18-1-47,18 19 15,0-19 1,0 1-1,0 0-15,0-36 47,35 0-31,1 1-16</inkml:trace>
  <inkml:trace contextRef="#ctx0" brushRef="#br0" timeOffset="194790.95">5821 15734 0,'0'0'0,"0"-18"0,0 1 16,17-36 0,1 0-1,-18 70 17,-35 19-17,17 70 1,18-71-16,-17 88 15,-1 36 1,18-71 0,0 0 15,0-70-15,35-18-1,18-71 1,0-52-1,0-18 1,-18 70 0,-17 36-1,-1 35 1,19 53 0,-19 35-1,19 18 1,17-35-1,0-19 1,35-52 15,0-17-15,18-71 0,-36-18-1,-34-35 1,-36 35-1,0 18 1,0 70 0,0 71 15,0 18-15,0 34-1,0 1 1,0-71-16,35 71 15,0-35 17,18-36-17,0-35 1,35-35 0,0-18-1,-52 18-15,69-106 16,-52 35-1,-35 35 1,-53 54 0,-36 17-1,54 17-15,-36 18 16,53-17-16,0 17 16,35 18-1,18-17 1,17 16-1,-34-16 17,-19-19-32,-17 19 15,0-1 1,18-35 0,35 0-1,-18 0 1,36-53-1,-1 0 1,-52 35-16,70-87 16,-35 34-1,-53 1 1,0 87 31,0 1-47,0 17 15,0 0-15,-18 54 16,18-19 0,36 1 15,34-36-15,36-35-1,17-35 1,-34-36-1,-19-52 1,-34 34 0,16-52-1,-34 53 1,0 0 0,-18 70-1,-18 71 16,18 0-15,-35 88 15,35-88-15,0-18-16,-18 89 16,18-54-1,53-17 1,35-53-1,-17 0 1,70-88 0,-35 18-1,-18-36 1,-53 18 0,-35 35-1,-53 0 1,0 53-1,18 35 1,17 18 0,18 35 15,0 18-15,53-53-1,106 17 1,-35-70-1,52-35 1,-53-18 0,1-17-1,-18-1 1,-36 1 0,-34 34-1</inkml:trace>
  <inkml:trace contextRef="#ctx0" brushRef="#br0" timeOffset="195141.52">8220 15505 0,'-18'17'0,"36"-34"0,-54 34 0,1-17 15,53 0 17,123 0-17,0-35 1,71 17-1,-159 1-15,52 17 16,-69-36 0,-89 36 15</inkml:trace>
  <inkml:trace contextRef="#ctx0" brushRef="#br0" timeOffset="195648.95">7743 15363 0,'-17'0'0,"34"0"0,-52 0 0,-18 0 16,36 18-1,-19 0 1,36 17 0,53-35 15,18 0-16,-54-35 1,-17 17 0,-17 0-1,-18 18 1,-1 0 0,36 18 30</inkml:trace>
  <inkml:trace contextRef="#ctx0" brushRef="#br0" timeOffset="197091.28">2505 17092 0,'0'0'0,"-18"0"0,0 0 16,1 0-1,34 0 17,1 0-32,70-35 15,71-18 1,-71 18 0,-35 35-1,-71 0 16,1 0-31,-1 0 0,-17 17 16</inkml:trace>
  <inkml:trace contextRef="#ctx0" brushRef="#br0" timeOffset="197607.5">2558 17022 0,'0'17'0,"0"-34"0,-18 34 0,0 18 15,-35 18 1,18 0 0,-18 0-1,18-18 1,0-17 0,52-18 30,36-18-46,18-17 16,17 0 0,35 35-1,-87 0 1,34 0 0,-17 70-1,-35 1 1,-18 0-1,-53 34 1,-18-34 0,1-36-1,-1-35 1,18-17 0,0-19-1,18 19 1,35-19-1,18 1 1,-1 35 0</inkml:trace>
  <inkml:trace contextRef="#ctx0" brushRef="#br0" timeOffset="197825.07">3087 17339 0,'0'-18'31,"-18"18"-31,36 0 47,-1 0-32,36 0-15</inkml:trace>
  <inkml:trace contextRef="#ctx0" brushRef="#br0" timeOffset="200807.55">6191 17004 0,'-17'0'16,"-1"0"-1,36 0 17,-1-18-17,1 18-15,0-17 0,52-36 16,18 0 0,-70 35-16,35-17 15,-53 0 1,-35 35-1,-71 17 1,0 36 0,-18 71 15,107-71-15,17-36-16,35 54 15,36-36 1,70-35-1,-53 0 1,18 0 0,-106-18-16,-88 18 31,-1 36-15,-16 17-1,52 17 1,17 18-1,36 18 1,18-35 0,70-36-1,-17-35 17,17-18-17,-35-35 1,-18 36-16,53-89 15,-17 35 1,35-34 0,-36 52-1,18 35 1,-52 36 0,-36 52-1,0 18 1,0-17-1,-18-1 1,18-52 0,0-53 31,18 17-47,52-70 15,1 0 1,-1-36-1,-34 54 1,-36 52 0,-36 89 15,36-1-15,0 36-1,0-53 1,89 18-1,-19-71 1,-35 0-16,107-18 16,-19-17 15,18-54-15,-88 19-1,-53-18 1,-18 70-16,-35-35 15,-35 53 1,53 18 0,17 70-1,18-17 1,0-54-16,36 89 16,17-71-1,52-17 1,-16-18-1,34-35 1,-70-18 15,0-35-15,-35 52-16,-1-52 16,1 0-1,-1 53 1,19 17-1,-1 53 1,-35 1 0,0-19-16,0 1 15,0-36 32,0-17-31,0 0-1,0 17-15,-35 0 16,17 1 15,-17 34-15,17 54 0,1 35-1,-1-18 1,18 18-1,0-53 1,88-36 0,0-17-1,53-53 1,-35 0 0,-88 36-16,70-89 15,-70 35 1,-18-17-1,0 53 1,-18 88 31,18-18-47,-18 36 16,18-54-16,0 1 0,0 35 15,0 17 1,71-34-1,-18-36 1,53-18 0,0-52-1,-36-19 1,-17 1 0,-35-18-1,-1 71 1,-17 70 15,0 54-15,0-1-1,0 0 17,18-35-17,88-18 1,-53-35-1,-36 0-15,72-35 16,-37-18 0,19-71-1,-53 1 1,17-53 0,-35 140-16,18-52 15,-18 0 1,0 70-1,-36 71 17,19-35-17,-1 52 1,18 107 0,0-54-1,0 1 1,18-71-1,52 0 1,18-53 0,71-36-1,-71 1 1,18-53 0,-35-18-1,-36-18 1,-35 36-1,0 53 1,-18 35-16,-35 18 16,1 70 15,52 0-15,0 36-1,17-36 1,71-53-1,18-17 1,18-18 0,-36-36-1,0-17 1,-53-17 0,-35-36-1,0 53 1</inkml:trace>
  <inkml:trace contextRef="#ctx0" brushRef="#br0" timeOffset="201123.41">9278 16581 0,'0'0'0,"-18"0"0,54 0 31,-19 0-31,89 0 16,-18-18-1,18 0 1,-35 1-1,-54 17-15,1 0 16</inkml:trace>
  <inkml:trace contextRef="#ctx0" brushRef="#br0" timeOffset="205492.4">11889 14182 0,'0'0'0,"17"-18"15,-17 0-15,53-17 16,-35 17-1,-1-17 1,-17 0 0,18 0 15,0 17-15,70 0-1,18-17 1,105 35-1,-105 0 1,-88 0-16,52 35 16,-52 36-1,-36 17 1,-87 36 0,16 17-1,54-106-15,-106 159 16,53-35-1,88-53 1,17-1 0,72-16 15,87-19-15,36-52-1,-36-18 1,-35-18-1,-106 1 1,-105 17 15,35 0-31,-71 35 16,35 18 0,1 53-1,34-1 1,1 1-1,35 35 1,35 36 0,36 52 15,17 0-15,-35-88-1,0 89 1,-53-1-1,0-176-15,-35 106 16,-53 35 0,17-71-1,-35 18 1,36-88 0,52-35-16,-70 17 15,17-35 1,18 0-1,18-35 1,17 17 0,-17-17-1,17 35 32,18 18 0,-17-18-31,-1 17-1</inkml:trace>
  <inkml:trace contextRef="#ctx0" brushRef="#br0" timeOffset="213538.87">15134 13652 0,'0'0'0,"0"-17"0,18 17 16,-18-18-16,0-17 16,0 17-1,0 1 1,-35 17 15,-54 70-15,19 18-1,-18 54 1,17-37 0,53-52-16,-17 88 15,35-17 1,18-54 0,70 1-1,-18-71 1,72-18-1,-107 1-15,106-54 16,-106 1 0,-35-1-1,-70 18 17,-36 35-17,-35 18 1,70 53-1,18 0 1,36 18 0,17-36-1,17-17 1,71-18 0,-70 0-16</inkml:trace>
  <inkml:trace contextRef="#ctx0" brushRef="#br0" timeOffset="213740.37">15540 14111 0,'17'0'0,"-34"0"0,34-18 0,-17 1 16,18 17 77,0 0-93</inkml:trace>
  <inkml:trace contextRef="#ctx0" brushRef="#br0" timeOffset="214571.83">16140 14199 0,'0'0'0,"0"-17"16,0-1-1,0 0-15,0-52 16,0-54-1,17 1 1,-17-18 0,0 70-1,-17 36 1,-19 35 0,-17 88-1,18 71 1,17-53-1,18 35 1,0 0 0,36-106-1,-19-17-15,72-1 32,-19-17-17,54-52 1,-1-37-1,-52 36 1,-36-35 0,-53 106 31,18 0-47,-35 34 15,35 19 1,0 0-1,35-54 1,-17 1-16,70-18 16,-17 0-1,34-53 17,-52-18-17,-53-17 1,-17 18-1,-54 34 1,-17 36 0,-18 18-1,53 17 1,18 36 0,35-18-1,53-36 1,53-17-1</inkml:trace>
  <inkml:trace contextRef="#ctx0" brushRef="#br0" timeOffset="-214308.32">17410 14041 0,'0'0'16,"35"-53"-1,-53 35 1,-52 18-1,-36 0 1,18 35 0,35 18-1,35 0 1,18-35 0,53-18-1,70 0 1,-34-36-1,-1-16 1,-71 16 0,-17 54 31,-17 17-47,17 18 31,-18-35-31,18 88 15,0 17 1,35 71 0,1 0-1,-36-70 1,-71 70 0,-70-71-1,18-70 1,-36-35-1,35-89 1,54-17 0,52-71-1,18 124-15,53-142 16,18 54 15,52-36-15,18 53-16</inkml:trace>
  <inkml:trace contextRef="#ctx0" brushRef="#br0" timeOffset="-214074.93">17745 13952 0,'0'18'31,"0"0"-31,0-1 15,-18 36-15,0 18 16,18-54-16,0 19 16,0-19-1,0-34 32,0-19-47</inkml:trace>
  <inkml:trace contextRef="#ctx0" brushRef="#br0" timeOffset="-213891.54">17762 13776 0,'-35'0'16,"17"0"0,1 0-1,17 35 1,70 1-1,1-19 1,-18 1 0</inkml:trace>
  <inkml:trace contextRef="#ctx0" brushRef="#br0" timeOffset="-213457.49">18097 13899 0,'0'0'0,"18"0"0,-18 18 16,0 35 15,0-35-31,0 35 16,0 17-1,0 1 1,-18-54 0,1 1-1,17-53 16,0 17-31,0-53 16,17-34 0,36 34-1,36 1 1,16 70 15,37 17-15,-72 107-1,-70-54 1,-53 1 0,-17-18-1,52-53 1,36-18 0</inkml:trace>
  <inkml:trace contextRef="#ctx0" brushRef="#br0" timeOffset="-212824.61">19544 13547 0,'0'-18'15,"0"36"-15,0-54 0,-18 36 16,-35-17-1,36 17-15,-54 0 16,-17 35 0,53-17-16,-54 70 15,72-18 1,34-17 0,54-35-1,0-18 1,17 0-1,-71 0-15,1 0 16,-71 0 15,0 0-15,36 0 0,-19 35-1,1 1 1,35-1-1,35-35 1,18 0 0,35 0-1,1 0 1,-54 53 0,-35 35-1,-53 0 1,0-17-1,18 17 1,-1 0 0,36-70-1,0-54 32,53-34-47</inkml:trace>
  <inkml:trace contextRef="#ctx0" brushRef="#br0" timeOffset="-212370.66">20355 13600 0,'18'-18'0,"-36"36"0,36-71 15,-18 17 1,-18 19-1,-70 17 1,0 35 0,35 36-1,53-19 1,18 1 15,52-17-15,-52-19-16,52 19 15,19-1 1,-54 0 0,-35 18-1,-53-18 1,-35-17 0,70-18-16,-88 18 15,36-18 1,52 0-1,0 0 1,71-53 15,-17 53-31</inkml:trace>
  <inkml:trace contextRef="#ctx0" brushRef="#br0" timeOffset="-212106.58">20673 13741 0,'17'0'0,"1"0"31,-18 17-31,0 19 16,0 34-1,-18-17 1,-17 18-1,17-71-15,18 17 16,18-17 31,35-53-47</inkml:trace>
  <inkml:trace contextRef="#ctx0" brushRef="#br0" timeOffset="-211775.09">20937 13494 0,'-17'0'15,"34"0"-15,-52 0 0,17 0 0,-17 0 16,18 17 0,17 1-1,17-18 1,1 0-16,17-18 15,0-17 1,-35 17 0,-17-17-1,-54 35 17,36 18-17,17 17 1,18-17-1,71-18 1,-54 0-16</inkml:trace>
  <inkml:trace contextRef="#ctx0" brushRef="#br0" timeOffset="-211490.73">21255 13406 0,'17'-18'0,"-34"36"0,34-54 0,-17 19 15,0-1 1,0 36 15,0 35-15,-35 70-1,0 53 1,17-70 0,1 0 15,17-71-31,0 1 15,0-1 1,35-35 0,0-18-1,18-52 1</inkml:trace>
  <inkml:trace contextRef="#ctx0" brushRef="#br0" timeOffset="-211224.9">21237 13723 0,'18'0'0,"-36"0"16,1 0-16,-1 0 0,0-18 16,36 18 15,17 0-15,71 0-1,-18 0 1,-35 0-1,-35 0 1,-18-17 0,-18 17-1,-35 0 1,36 17-16</inkml:trace>
  <inkml:trace contextRef="#ctx0" brushRef="#br0" timeOffset="-209759.22">17709 14887 0,'0'0'16,"0"-17"-16,-35-1 16,18 18-1,-54 0 1,0 53-1,-34 70 1,16 71 0,72-141-16,-1 88 15,36-17 1,105-54 0,-17-52-1,35-36 1,-53-17-1,18-71 1,-35-35 0,-36 71-1,-35 17 1,-18 106 31,-17 52-32,35-87-15,-18 53 16,18-1 0,36-35-1,17-35 1,-18 0 0,-17-35-1,-18-18 1,-18 36-16,-35-72 15,53 54 1,0 0 0,18 0-1,-1 35 1,36-36-16,71 36 31,-54 53-15,-17 18-1,-53-1 1,0 1 0,0-1-1,-17-70 1,17-17 15,0-36-15,17-35-1,36-18 1,35 35 0,18 54-1,-53 34 1,-18 72 0,-35-1 15,0-18-16,0-52-15,-17 35 16,-1-36 0,-17-17-1,35-35 1,0-18 0,0 18-16,35-36 15,-17 36-15,52-35 16,36 17-1,0 35 1,-53 71 0,-18 53-1,-35-18 17,-35 0-17,0-53 1,17-17-1,18-53 17,35 0-32</inkml:trace>
  <inkml:trace contextRef="#ctx0" brushRef="#br0" timeOffset="-209458.93">19262 15187 0,'0'0'0,"0"-18"15,-36 124 32,19-70-47,17-1 0,-18 124 16,-17-1 15,0-34-15,-1 87-1,36-122 1,-17-72-16,17 36 16,0-106 15,17 18-31,1-18 16,0 18-16</inkml:trace>
  <inkml:trace contextRef="#ctx0" brushRef="#br0" timeOffset="-209141.72">19156 15381 0,'0'-18'15,"0"36"-15,-18-53 0,18 0 0,0-18 16,0 35 0,71-35-1,17 18 1,71 35-1,-53 53 1,-106 0 0,-71 52-1,36-87-15,-71 35 16,0-18 0,53-17-1,71-18 16,-1 0-31,54-18 16,-36 1 0</inkml:trace>
  <inkml:trace contextRef="#ctx0" brushRef="#br0" timeOffset="-208424.42">19738 15205 0,'18'0'0,"-36"0"0,36-18 31,-18 36-15,-18 17 0,0 71-1,1-18 1,17-17 0,17-36-1,-17-18-15,53-17 16,35-17-1,1-54 1,-37 1 0,1-71-1,-17 70 1,-36 53 15,0 71-15,-18 18-1,0 17 1,18-17 0,0-18-1,53-36 1,0-17 0,18-53-1,-18-17 1,0-89-1,-18 0 1,-35 53 0,0 71-1,0 106 17,-35 52-1,35-17-16,0-71-15,0 89 16,0-71 0,17-18-1,36-17 1,0-18 0,18-36-1,-54 19-15,36-19 16,-35-17-1</inkml:trace>
  <inkml:trace contextRef="#ctx0" brushRef="#br0" timeOffset="-208142.28">20391 15222 0,'-18'0'16,"-17"0"-16,17 0 31,71-17 0,-35 17-31,-1-18 16,18 18-1,-17 0-15,35-35 16,0 35 0,-18-18-1,0 18 1,1 0-1,-19 0 1,1 0 0</inkml:trace>
  <inkml:trace contextRef="#ctx0" brushRef="#br0" timeOffset="-207391.78">20849 15222 0,'0'0'0,"0"18"15,18 0 1,35-18 0,-18-36-1,0 1 1,1-18 0,-36 18-1,-18 35 1,-53 0-1,1 53 1,52 17 0,18 19-1,0-1 1,88-35 15,53-53-15,-88 0-1,0-18 1,-35-35 0,-18 35-16,0-34 15,0 34-15,0-88 16,35 18 0,0 53-1,1 35 1,-1 0-1,0 35 1,-17-17-16,17 70 16,-35-18-1,18 18 1,-18-17 15,0-36-15,-18-35-1,18-35 17,0-36-17,53-34 1,0 34 0,-35 36-16,70-36 15,-18 54 1,-17 17-1,-35 0 1</inkml:trace>
  <inkml:trace contextRef="#ctx0" brushRef="#br0" timeOffset="-152714.95">14852 16598 0,'-18'0'16,"18"18"15,18-1-15,0-17-16,52 0 15,89 0 1,-18 0 0,18-17-1,-53-18 1,-89 35 0,1-36-1,-18 19 1,-71 17-1,-17 0 1,35 70 0,18 124-1,35-53 1,0 18 0,0-53-1,0-18 1,0-53-1,0-17 1,-18-36 31,1-35-47,-19 18 16</inkml:trace>
  <inkml:trace contextRef="#ctx0" brushRef="#br0" timeOffset="-152415.75">14922 17110 0,'512'-106'109,"-494"106"-93,-265 212-16,-36-318 0,830 0 31,-529 106-31,0 0 16,17 0-1,0 0-15</inkml:trace>
  <inkml:trace contextRef="#ctx0" brushRef="#br0" timeOffset="-152192.34">15857 16969 0,'0'0'0,"0"-18"0,0 0 16,0 1-1,-17 17 64,-1 0-79</inkml:trace>
  <inkml:trace contextRef="#ctx0" brushRef="#br0" timeOffset="-150816.75">17445 16651 0,'0'0'0,"17"-53"15,-17 36-15,0-1 16,-17 0 0,17 1-1,-18 17 1,-17 0 0,-18 35-1,0-17 1,53-1-16,-53 18 15,18 71 1,17 35 0,18 36-1,0-71 1,18-1 0,17-52-1,53-35 1,-52-18-16,69 0 15,37-53 1,-37-17 0,19-54-1,-106-52 1,-54 17 15,-87 53-15,-1 71-1,-52 35 1,52 70 0,19 71-1,87-88-15,18 89 16,53 16 0,70-70-1,18-35 1,54-53-1,-54-17 1,17-36 0,-140 18-16,35-36 15,-35-35 1,-1 71 15,-17 88 0,0 17-15,0-52-16,0 0 0,0 52 16,0-35-1,0 1 1,0-54 15,-17-17-15,-1-53-1,18-18 1,53 18 0,53 17-1,0 71 1,-71 0 0,71 71-1,-71-1 1,-17 54-1,-54-54 1,19-35 0,-1-17-1,18-36 17,35-17-17,1 0 1</inkml:trace>
  <inkml:trace contextRef="#ctx0" brushRef="#br0" timeOffset="-149282.54">18750 17180 0,'0'18'0,"18"-18"47,17-18-32,0-35 1,-35 36-16,36-89 16,-1-35-1,-17 35 1,-18 18 0,0 70-1,0 53 1,-18 54-1,-17 87 1,35-17 0,0-71-1,35 0 17,-17-70-32,52-18 15,1 0 1,-1-18-1,1-52 1,-18-1 0,-18-35-1,-35 53 1,0 71 0,0 52-1,0 1 1,0 17-1,18-53 1,52-35 0,-35 0-16,71 0 15,-18-52 17,-52-19-17,-1-17 1,0 0-1,-35 70-15,0 0 16,0 54 0,0 34-1,0 18 1,0 1 0,0-54-1,0-18 1,0-52 15,0-18-15,18-35-1,-18 53 1,53-36 0,17-17-1,1 53 1,-53 35-1,17 70 1,-18 1 0,-17 17-1,0-53-15,0 18 16,18-17 0,0-36 15,35-36-16,0-52 1,35 0 0,-71 53-16,72-54 15,16 19 1,-52 70 15,-35 0-15,-18 88-1,0 18 1,18 0 0,17-53-1,35-18 1,-17-17 0,36-18-1,-1-53 1,18-53-1,-1-35 1,-87 52 0,-18 1-1,-35 88 1,-53 71 15,70-54-31,-17 89 16,35 18-1,0-54 1,53 1 0,35-71-1,0 0 1,0-35 0,-17-18-1,17-35 1,-53-1-1,-35 19 1</inkml:trace>
  <inkml:trace contextRef="#ctx0" brushRef="#br0" timeOffset="-148925.18">19808 16334 0,'0'0'15,"-17"-18"-15,-1 18 0,-17 0 16,17-18 0,1 18 46,-1 0-46,0 0-1,1 0-15</inkml:trace>
  <inkml:trace contextRef="#ctx0" brushRef="#br0" timeOffset="-148616.72">18715 16739 0,'35'18'15,"0"-18"1,18-35-16,53-1 16,-35 19 15,17 17-16,-70-18-15,17 18 16,-18 0 0,-34 0-1,-54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5:07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582 0,'0'0'0,"18"0"0,-18-18 31,0 1-16,-18-1 1,0 1 0,-35 17-1,0 0 1,36 0-16,-54 0 16,-35 52-1,36 19 1,-18 35-1,35 17 1,35 18 0,18-52-1,18-72-15,35 36 16,17 0 15,1-53-15,52-35-1,-17-18 1,-71 18-16</inkml:trace>
  <inkml:trace contextRef="#ctx0" brushRef="#br0" timeOffset="568">2893 406 0,'0'0'0,"0"-18"0,-18 18 32,18 18-17,-35 17-15,-18 88 16,18-34 15,35-54-31,-18 124 16,-17-54-1,17-16 1,0-19 0,18-52-1,0-53 17,0-36-17,36-52 1,17 17-1,70 0 1,-17 71 0,17 35-1,-105 0-15,53 35 32,-18 35-17,-36 54 1,-17-36-1,-70 18 1,17-53 0,17-35-1,19-18 1,17-18 0,0-35-1</inkml:trace>
  <inkml:trace contextRef="#ctx0" brushRef="#br0" timeOffset="1167.25">3845 794 0,'0'0'16,"0"-18"-16,0 0 15,0-17 1,-53-18 0,-17 36-1,-54 17 1,18 35 0,71-17-16,-71 105 15,53-35 1,36 0-1,17 1 1,35-72 0,36 1-1,34-53 17,19-36-17,-53 0 1,-1-52-1,-52 70 1,-1 35-16,-17 1 16,0 87 15,-35 19-15,35-19-1,0 1 1,0-54-16,18-17 15,-1 0-15,54 0 16,-1-17 0,1-36-1,-18 0 1</inkml:trace>
  <inkml:trace contextRef="#ctx0" brushRef="#br0" timeOffset="1500.15">4163 706 0,'0'-18'15,"0"36"-15,0-54 16,-36 54 15,19 35-15,17-36-16,-35 72 16,17 87-1,0-35 1,-17 71-1,-18-36 1,0 36 0,36-159-16,-1 70 15,-35-17 17,35-53-17,18-106 16,0 35-31,36-34 16,17-72-16</inkml:trace>
  <inkml:trace contextRef="#ctx0" brushRef="#br0" timeOffset="1850.12">4092 1005 0,'0'0'0,"0"-35"0,0 17 0,0-34 15,0 34-15,0-53 16,0 1 0,53 35-1,35 17 1,-17 18 15,52 18-15,-70 52-1,-35 54 1,-36-54 0,-88 36-1,1-71 1,-1-17 0,88-18-16,-35 0 15,36 0 1</inkml:trace>
  <inkml:trace contextRef="#ctx0" brushRef="#br0" timeOffset="2384.32">4833 582 0,'0'0'16,"-18"-18"-16,18 1 0,-17-1 31,17 1-31,-18 17 31,0 35-15,-17 35 0,-18 54-1,18-1 1,35-87-16,-35 87 16,17-35-1,18-35 1,53-53-1,18-17 1,34-54 0</inkml:trace>
  <inkml:trace contextRef="#ctx0" brushRef="#br0" timeOffset="2617.81">4657 776 0,'-18'0'0,"36"0"0,-54 0 15,54 0 17,35 0-17,70-18 1,-17 1-1,-70 17-15,-1-18 16</inkml:trace>
  <inkml:trace contextRef="#ctx0" brushRef="#br0" timeOffset="3000.06">5133 776 0,'0'0'0,"0"18"31,18-18-15,17 0 0,18-18-1,17-17 1,-34 0 0,-19 35-16,-17-36 15,-17 36 1,-54 0-1,0 18 1,-17 52 0,53 36-1,35-35 1,18-1 15,35-34-15,52-36-1,1-18 1,-18-17-16</inkml:trace>
  <inkml:trace contextRef="#ctx0" brushRef="#br0" timeOffset="3450">5592 723 0,'0'-17'0,"0"34"0,-18-70 16,18 36-1,0-1-15,53 0 32,17 18-17,54 18 1,-36 17 15,-70-17-31,52 52 16,-70-52-16,0 53 15,-17 34 1,-36-52 0,-18-17-1,53-36 1,1-18 0,34-53-1,19 1 1,52-36-1,-35 53 1,17 0 0,-34 53-1,17-17 1,-18 17 15,-17 0-31</inkml:trace>
  <inkml:trace contextRef="#ctx0" brushRef="#br0" timeOffset="3717.38">6473 847 0,'18'0'47,"0"0"-47,-1 0 16,1 0-16,35 0 15,0 0 1,-18-36 15,0 36-15,-17-17-16,0 17 0</inkml:trace>
  <inkml:trace contextRef="#ctx0" brushRef="#br0" timeOffset="4366.14">7144 670 0,'0'0'0,"0"-17"16,0-36-1,35 17 1,-17-16 0,-18 34-1,0 0-15,0 1 32,0 70-1,0-1-16,0 37 1,0-19 0,0-35-16,-18 36 15,0 17 1,1-35 0,17 0-1,-18-35 1,0-18-1,-34 0 1,-19 0 0,0 0-1,19 17 17,34-17-1,36 0-16,52 0 1,18 0 0,18 0-1,-35-17 1,-18 17 0,-18-18-1,-18 18 1,-17-18-1</inkml:trace>
  <inkml:trace contextRef="#ctx0" brushRef="#br0" timeOffset="5199.7">1852 1605 0,'-18'0'0,"1"0"0,34 0 63,1 0-48,35 0-15,35-18 16,89 18 0,34-17-1,-123 17-15,212-18 16,106 1 15,-53-1-15,194 0-1,105 1 1,-140 17 0,140 0-1,-70 0 1,-193 0 0,51 0-1,-140 0 1,-141 0-1,-71 0 1,-70 0 0,-53 0 15,-1-18-15</inkml:trace>
  <inkml:trace contextRef="#ctx0" brushRef="#br0" timeOffset="5343.37">7814 1482 0,'0'0'15,"-35"0"1,17 0 31,0 17-32</inkml:trace>
  <inkml:trace contextRef="#ctx0" brushRef="#br0" timeOffset="7466.37">512 2487 0,'0'0'15,"0"-18"-15,-18-87 16,0 105-16,18-18 16,-17 0-1,-19 36 1,36 0 0,-17 52-1,17 54 1,0-54-1,53 1 1,52-71 0,37-18-1,-54-35 1,0-35 0,-53 17-1,-35-17 1,0 35-1,-17 71 17,-1 70-17,0 89 1,18-36 0,-17 0-1,17 18 16,0-124-31,0 53 16,-36-35 0,19-53-1,-36 0 1,-53-53 0,18 0-1,53 35-15,-54-52 16,-17-1-1,71 54 1,35 70 15,0-36-15,35 19-16,1-19 0,34 54 16,89-36 15,-35-35-16,34-35 1,-34-18 0,-54 0-1,-34 35-15,-1-88 16,-35 36 0,0 35-1,-18 17 1,1 36-1,-1 52 1,0 18 0,18-17-1,0 17 1,0-53 15,0-52 0,0-1-15,0 0-16,0-34 16,18-72-1,35 1 1,53 34 0,35 36-1,-106 53-15,53 36 16,-17 70-1,-71-18 1,0-18 0,0 1-1,-18-53 1,-17-18 0,35-53 15</inkml:trace>
  <inkml:trace contextRef="#ctx0" brushRef="#br0" timeOffset="7765.76">1834 2381 0,'0'-17'15,"0"34"-15,0-52 16,0 53-1,0-1-15,0 54 16,0-36-16,0 89 16,0 52-1,-17-70 1,-1 0 0,18-71 15,18-35-16,35 0 1,-18-53 0,-17 35-16</inkml:trace>
  <inkml:trace contextRef="#ctx0" brushRef="#br0" timeOffset="7982.81">1746 2787 0,'0'0'16,"18"0"15,0 0-31,-1 0 16,1 0-16,-1 0 0,54-18 16,0 1 15,-19-1-16,-34 0-15</inkml:trace>
  <inkml:trace contextRef="#ctx0" brushRef="#br0" timeOffset="8465.44">2117 2752 0,'0'0'16,"-36"0"15,36-18-31,0 0 16,0 1-16,0-1 0,0 0 15,53 1 1,0 17 0,0 35 15,35 53-16,-17 0 1,-71 1 0,0-36-1,-18-36 1,1-17 0,-19-17-1,19-54 1,17 0-1,17-17 1,36 0 0,18 35-1,-18 18 1,35 35 0,-70 0-16,34 0 31,-34 0-31</inkml:trace>
  <inkml:trace contextRef="#ctx0" brushRef="#br0" timeOffset="8951">2893 2628 0,'0'0'16,"0"-53"0,-18 53 15,-17 18-31,-18 52 16,-35 36 15,52-18-16,19-52-15,17 52 16,17-53 0,72-17-1,-1-18 1,35-53 0,-34 0-1,-54 35-15,18-87 16,-53-1-1,0 0 1,-88 88 0,17 18-1,-17 36 1,52 16 15,19-16-15</inkml:trace>
  <inkml:trace contextRef="#ctx0" brushRef="#br0" timeOffset="10267.51">3933 2805 0,'0'0'15,"36"-71"17,-19 53-32,-17-35 15,-17-17 1,-36 17-1,-53 18 1,0 35 0,-17 70-1,52 18 1,53-52-16,-17 105 31,35-53-15,18-17-1,52-71 1,19 0 0,34-36-1,1-52 1,-36 0 0,-18-88-1,-34-18 1,-36 88-1,0 17 1,-36 125 15,1 52-15,17 106 0,1-53-1,17 0 16,0-106-31,35 36 16,18-36 0,0-35-1,35 0 1,-35-35 0,35-53-1,-88 53-15,35-54 16,1-16-1,-36 52 1,0 35 0,0 36-1,0 52 1,0-35-16,0 71 16,0-35 15,17-1-16,19-34 1,52-36 0,0 0-1,18-53 1,-36 0 0,-17-53-1,-53 18 1,0 0-1,0 70 1,-17 53 0,-1 36-1,18 35 1,0-18 0,0-53 15,35 0-16,36-35 1,17-17 0,-17-19-1</inkml:trace>
  <inkml:trace contextRef="#ctx0" brushRef="#br0" timeOffset="11916.09">5433 2522 0,'0'0'0,"0"-35"15,0 17 1,-53 18 0,0 53-1,-18 53 1,71-88-16,-17 70 16,-1 0 15,18-35-16,35-35 1,36-18 0,-1 0-1,54-53 1,-53-35 0,17-53-1,-35-18 1,0 0-1,-36 88 1,-17 19 0,0 69 15,-35 71-15,17 54-1,-17 34 16,35-70-15,0-71-16,0 53 16,18-35-1,70-35 1,-18-18 0,36-53-1,-35 0 1,-36 18-16,53-71 15,-35 35 1,-35 18 0,-18 71 15,-18 35-15,1 35-1,17 0 16,0-35-15,52-35 0,1-18-1,-35 0-15,70-18 16,-17-17 0,17-36-1,-35-17 1,-18-18-1,0 53 1,-35 36 0,-17 52-1,-19 71 1,19-18 0,17-17 15,0-18-16,53-53 1,35 0 0,-17-36-1,-1-17 1,-70-17 0,0-18-1,-18 70-15,-52-35 16,-18 35-1,35 18 1,53-17 0,0-1-1,106-17 1,-1 0 0,-69 35-1,122-36 1,-69 36-1,-19 0 1,-35 53 0,-35 18-1,0 52 1,0-52 0,0-1-1,0-34 1,0-19-1,-17-17 17,17-17-32,0-19 15,0-69 1,35-1 0,71-35 15,17 52-16,-17 54 1,-70 35-16,105 18 16,-71 52-1,-52 54 1,-18-18 0,-35 17-1,-1-52 1,19-36-1,-1-35 1,0 0 0,1-53-1,-19 18 1</inkml:trace>
  <inkml:trace contextRef="#ctx0" brushRef="#br0" timeOffset="12166.2">6879 2117 0,'-17'0'0,"34"0"0,-52 0 0,17 0 15,1 0 32,-1 0-31,0 0-1,-17 17-15,17-17 16</inkml:trace>
  <inkml:trace contextRef="#ctx0" brushRef="#br0" timeOffset="12283.26">5838 2399 0,'0'0'0,"-35"0"0</inkml:trace>
  <inkml:trace contextRef="#ctx0" brushRef="#br0" timeOffset="12450.3">6773 2293 0,'36'0'0,"-1"0"0,0 0 16</inkml:trace>
  <inkml:trace contextRef="#ctx0" brushRef="#br0" timeOffset="13403.24">5733 2346 0,'-18'0'15,"0"0"-15,-35 0 16,36 0-1,-1 0 1,1 0 0,17 18-1,88-18 1,88 0 0,18 0-1,-70-18 1,-89 18-16,18 0 15,-36 0 1</inkml:trace>
  <inkml:trace contextRef="#ctx0" brushRef="#br0" timeOffset="14050.64">8749 2081 0,'0'-17'16,"0"34"-16,18-87 16,-18 52-16,17-17 15,-17 0 1,0 17-1,0 36 17,0-1-32,-17 107 15,-19-18 1,-17 70 0,36-123-16,-1 70 15,-17 1 16,35-71-15,-18-36 0,36-34 15,-1-1-31,72-70 16</inkml:trace>
  <inkml:trace contextRef="#ctx0" brushRef="#br0" timeOffset="14490.91">9155 2240 0,'0'0'0,"17"-18"15,-17 36 17,-17 0-17,-36 35-15,53-36 16,-18 54-1,0 17 1,18 36 0,18-72-1,70-52 1,-17 0 0,35-70-1,-53-1 1,-36 54-16,18-107 15,-35 54 1,-70-1 0,-36 53-1,35 18 1,-34 0 15,87 18-15</inkml:trace>
  <inkml:trace contextRef="#ctx0" brushRef="#br0" timeOffset="14748.32">8661 2099 0,'0'0'15,"17"0"17,19 0-32,-19 0 0,89-18 15,-71 18-15,89 0 16,17-17 0,-53 17-1,-53 0 16</inkml:trace>
  <inkml:trace contextRef="#ctx0" brushRef="#br0" timeOffset="15581.96">10601 2222 0,'0'0'0,"18"0"16,-1-17-1,36-1 1,0-17 0,53-18-1,-88 35-15,34-17 16,-34 0 0,-36 0 15,-70 17-16,-35 18 1,35 35 0,35 0-1,35 36 1,18-18 0,35 17-1,89 36 1,-54-17-1,-34-1 1,-36-18 0,-106 1-1,0-54 1,-35-17 0,17-35-1,36-53 16,35 0-15,53 17 0,0 1-1,53 52 1,-35 18-16,70-18 16,-17 18-1,-54 0-15</inkml:trace>
  <inkml:trace contextRef="#ctx0" brushRef="#br0" timeOffset="15964.84">10901 2434 0,'70'0'31,"-52"0"-31,0 0 0,52-53 31,-35 36-31,36-36 16,-53 35-16,35 0 16,-53 1-16,0-36 15,0 35 1,-106 18 0,-18 71-1,54-1 1,-1 54-1,71-89-15,0 36 16,71-1 0,17-52-1,53-18 1,0-35 0,-123 17-16,88-53 31,-89 36-31</inkml:trace>
  <inkml:trace contextRef="#ctx0" brushRef="#br0" timeOffset="16232.12">11836 1870 0,'0'-36'0,"0"72"0,0-89 0,0 18 16,-36 35-1,-34 35 1,52 71-1,-17 70 1,17-53 0,-17 72-1,17-90 1,18-34 15,18-71 0,0-18-31</inkml:trace>
  <inkml:trace contextRef="#ctx0" brushRef="#br0" timeOffset="16648.18">11836 2364 0,'-18'0'16,"36"0"31,-1 0-47,1 0 0,53-18 15,-1 0 1,18-35 0,-52 0-1,-36 18 16,-106 35-15,35 18 0,-35 52-1,36 1 1,52-36-16,-17 53 16,35-70-16,0 70 15,35-70 1,89 0-1,-1-18 1,53-53 0,-140 35-16</inkml:trace>
  <inkml:trace contextRef="#ctx0" brushRef="#br0" timeOffset="17165.14">12488 2258 0,'0'0'16,"0"-36"-16,-35 36 31,17 0-15,1 0-16,-1 53 15,-17 18 1,35-18 0,-18 35-1,1-17 1,17-54-1,-18-17 1,0-35 15,18-18-15,0-35 0,18 17-1,0 54-15,87-54 31,-34 36-15,35 35 0,-36 17-1,-34 36 1,-19 71 0,-17-54-1,-35 1 1,0-36-1,17-35 1,0 0 0,71-35 15</inkml:trace>
  <inkml:trace contextRef="#ctx0" brushRef="#br0" timeOffset="17399">13017 2240 0,'0'18'47,"0"-1"-47,0 1 0,-17 17 16,-1 18-1,18-35-15,-35 35 16,35 0-1,-18-53 1,54-36 15</inkml:trace>
  <inkml:trace contextRef="#ctx0" brushRef="#br0" timeOffset="17814.4">13141 1887 0,'-35'0'0,"70"0"0,-88 0 0,35 0 15,-70 0 1,71 0-16,-36 53 16,53 18-1,0-1 1,17-34-1,71-19 1,-17-17 0,17-17-1,0-36 1,-88-18 0,0 1-1,-35-1 1,-18 53 15,36 18-31,-54 18 16,36 0-16,-18 35 15,18 17 1,52 18 0,18-70-1</inkml:trace>
  <inkml:trace contextRef="#ctx0" brushRef="#br0" timeOffset="18282.03">13511 2187 0,'0'0'16,"0"-17"-16,0-1 15,0 0-15,-17 18 16,-36 0 15,18 36-15,-18 34-1,35 36 1,18-53 0,0-18-16,18 18 15,35-35 1,52-18-1,-16-18 1,16-52 0,-87 52-16,0-17 15,-1 17-15,1-88 16,-18 36 0,0 52 15,0 0-16,-18 18 1,1 36 0,17-19-16,0 1 15,17-1-15</inkml:trace>
  <inkml:trace contextRef="#ctx0" brushRef="#br0" timeOffset="19032.14">14164 2187 0,'-18'0'0,"1"0"0,-19 0 15,1 0 1,0 35 0,17 18-1,18-35 1,-17 88-1,17-53 1,0 17 0,0-17-1,0-70 17,17-1-17,1-70 1,17 17-1,53-17 1,36 0 0,-18 70-1,-71 1-15,71 17 16,-36 52 0,-34 37-1,-36-19 16,0 36-15,0-53 0,-36-35-1,1-18 1,-18 0 0,53-71-1,0 18 1,53-35-1,88-18 1,18 18 0,-18 88-1,18 0 1,-71 70 0,-88 1-1,-71 35 16,1 17-15,-1-52 0,-17-36-1</inkml:trace>
  <inkml:trace contextRef="#ctx0" brushRef="#br0" timeOffset="20614.82">741 3704 0,'-18'0'0,"1"0"15,-1 0 1,36 0 31,-1 0-47,18 0 16,18 0-1,53 0 1,-18 0-1,71 0 1,35 0 0,-17 0-1,105 0 1,-212 0-16,89 0 16,229 0-1,-282 0 1,194 0-1,70-17 1,-52 17 0,87-18-1,-105 0 1,159 1 0,-36-1-1,1-17 1,-19 17-1,-105 0 1,88 1 0,-70-19-1,176 1 1,-177 18 0,106-1-1,-123 18 16,106-18-15,-89 18 0,-211 0-16,212-17 15,-195-1-15,248 18 16,87-35 0,1 17-1,-124 18 1,124 0-1,17-18 1,0 1 0,-123 17-1,70 0 1,-140 0 0,52 0-1,-71 0 16,-123-18-15,-105 18 0,-36-35-1,0 17 48,0 1-48</inkml:trace>
  <inkml:trace contextRef="#ctx0" brushRef="#br0" timeOffset="27580.31">758 4762 0,'0'18'16,"0"-36"46,18 1-46,-18-1-16,18 1 16,17-54-1,-35 0 1,0 54-16,0-36 15,0 18 1,0 70 15,0 18-15,0-36-16,0 54 16,0 70-1,-18-17 1,18 34 15,0-52-15,0-35-1,0-36 1,0-17 0,-70-18-1,-18 0 1,-18 0-1,-35 0 1,123 0-16,-53 70 16,213-140-1,-107 70 1,88-18 0,-17 0-1,-18 1 1,36-1 15,-107 18-15,1 0-1,-18-18 32,0 1-47,0-18 16</inkml:trace>
  <inkml:trace contextRef="#ctx0" brushRef="#br0" timeOffset="27898.12">1252 4904 0,'0'17'46,"18"-17"-30,0 0 0,-1 0-1,1 0 1,-18-17-16,0-1 16,-18 18-1,-17 0 1,0 0-1,17 18 1,18-1 0,18-17-1</inkml:trace>
  <inkml:trace contextRef="#ctx0" brushRef="#br0" timeOffset="28480.34">2575 4568 0,'0'0'15,"0"-17"-15,18-1 0,-18-17 16,0 0 0,0-1-1,-18 19 1,1 34 0,17 89-1,0 0 1,0 88-1,0-35 1,-18-106-16,18 53 16,0-1-1,0-69 1,0-72 15,0 19-15,0-36-16,0 18 15</inkml:trace>
  <inkml:trace contextRef="#ctx0" brushRef="#br0" timeOffset="30646.79">2522 4762 0,'-17'-17'0,"34"34"0,-70-69 16,18 16-1,35-17 1,0 36-16,0-54 15,106 1 1,0 52 0,35 0-1,-18 71 1,-105-35-16,53 52 16,-71 54-1,-71-18 1,-52 17-1,34-70 17,1-35-17,53-18 1,17-35 0,18 17-1,36 53 16,16 36-15,-34-54-16,35 54 16,18 35-1,-1-53 1,18-36 0,1-17-1,52-35 1,-36-18-1,37-106 17,-125 54-17,1-1 1,-18 53 0,-35 35-1,-18 18 1,0 88-1,17 36 1,36-1 0,0-52-1,53-1 1,36-70 0,16 0-1,-16-35 1,-1-35 15,-18-19-15,-34-34-1,-1 52 1,-35 18 0,0 124 15,0 0-16,0 52 1,0-52 0,0-36-16,0 18 15,53-36 1,17-17 0,-17-17-1,35-54 1,-52-17 15,-19 53-31,19-53 16,-19 52-16,1-34 15,-18 17 1,0 70 15,0 36-15,0-35-16,0 88 15,-18-18 1,18 0 0,18-35-1,53-35 1,34-18 0,1-53-1,-18-18 1,-17-17-1,-36-35 17,0 52-17,-35 53-15,89-17 16,-107 35 0,-35 71-1,18 17 1,17 18-1,18-36 1,53 18 0,35-70-1,18 0 1,0-54 0,-53-16-1,17-54 1,-34 18-1,34-36 17,-34 89-17,-19 35 1,-17 17 0,0 19-1,0-19 1,0 1-1,18-36 17,-18-17-17,0 0 1,0 17 0,-35 0-1,-1 18 1,-17 53-1,36 18 17,-19 17-17,19 0 1,17-70-16,0 70 16,0-35-1,70-35 1,19-18-1,52 0 1,0-53 0,-18-18-1,1-52 1,-71 17 0,-18 18-1,-35 52 1,-35 36 15,-18 53-15,0 53-1,35-35 1,18 35 0,71-53-1,-18-36 1,105-17-1,-69-17 1,16-72 0,-16 19-1</inkml:trace>
  <inkml:trace contextRef="#ctx0" brushRef="#br0" timeOffset="31074.26">5009 4480 0,'0'0'16,"0"18"-1,18-18 1,0 0-16,17 0 15,0 0 1,-17-18 0</inkml:trace>
  <inkml:trace contextRef="#ctx0" brushRef="#br0" timeOffset="31613.62">7761 4639 0,'18'-18'0,"-36"36"0,53-53 0,-17 17 15,-18 0-15,18 1 0,-18-18 16,0 17 0,-18 71 15,18-36-16,-35 72-15,-1 52 32,1 35-17,18-88 1,-1 18 0,0-71-1,18-52 16,18-1-31,35-52 16</inkml:trace>
  <inkml:trace contextRef="#ctx0" brushRef="#br0" timeOffset="32134.72">8079 4551 0,'0'0'15,"0"-18"-15,0 1 0,17 17 16,-17 88 15,0-71-15,0 54-1,-35 88 1,17 17 0,-17-105-1,17-18 1,18-71 15,0 0-15,0 1-16,0-89 15,0 18 1,71-36 0,52 36-1,-34 88 1,-1 18-1,-35 34 17,-53-16-32,17 70 15,-17-36 1,0 18 0,-35-52-1,35-19 1,18-34 31</inkml:trace>
  <inkml:trace contextRef="#ctx0" brushRef="#br0" timeOffset="32564.05">8749 4886 0,'18'0'16,"-1"0"-1,18 0 1,36-18 0,-53 1-16,35-19 15,17-17 1,-35 1-1,-35 16 1,-35 19 0,-71 17-1,0 70 1,36 18 0,52 54-1,18-37 1,36-52-1,69-35 17,-69-18-32,52 0 15,18-53 1,-1-35 0,-52 0-1</inkml:trace>
  <inkml:trace contextRef="#ctx0" brushRef="#br0" timeOffset="32879.78">7691 4727 0,'0'0'0,"17"0"31,1 0-15,-1 0-16,107-17 16,-18 17-1,17-18 1,-17 0-1,-53 18 1,-35 0 0</inkml:trace>
  <inkml:trace contextRef="#ctx0" brushRef="#br0" timeOffset="33845.99">10636 4921 0,'0'-17'16,"0"-1"-1,0 0-15,-17 18 0,17-53 16,35 0 0,18 1-1,-36 16 1,-17 19-1,18-1 17,17 0-17,-52 89 1,17 17 0,-18 71-1,0-18 1,1 35-1,17-123-15,0 124 16,-18-36 0,18 18-1,-35-18 1,0-71 0,17-52-1,0-18-15,-35-18 16,-17-52-1,17 17 17,0-35-17,35 17 1,18-17 0,0-18-1,18 35 1,17 18-16</inkml:trace>
  <inkml:trace contextRef="#ctx0" brushRef="#br0" timeOffset="34145.71">10866 4392 0,'-18'0'0,"36"0"0,-36-18 0,0 18 16,1-17-1,17 34 63,0 1-62,0 0-16,17-18 0,1 17 16,0 1-16</inkml:trace>
  <inkml:trace contextRef="#ctx0" brushRef="#br0" timeOffset="34746.4">11501 4710 0,'17'0'0,"-34"0"0,52 0 15,18-36 1,-36 36-16,1-35 16,-18 17-16,0-35 15,-18 1 1,-35 34-1,-35 18 1,0 53 0,18 0-1,34-18-15,-34 88 16,52-34 0,18-1-1,71-70 1,-1-18-1,36-53 17,-88 17-32,35-34 15,-1-18 1,-34 17 0,-18 0-1,0 54 1,0 70 15,0-18-31,0 18 16,53 53-1,-18-53 1,36-18 0,-18-17-1,-18-36 1,0-53-1,-17 36 1</inkml:trace>
  <inkml:trace contextRef="#ctx0" brushRef="#br0" timeOffset="34962.5">11906 4498 0,'0'-18'15,"0"36"-15,18-36 16,-18 54-1,0-1 1,18 53 0,-18-35-1,35 17 1,-35-52-16,35 0 16,0-18 15</inkml:trace>
  <inkml:trace contextRef="#ctx0" brushRef="#br0" timeOffset="35213.51">12312 4516 0,'18'0'0,"-36"0"0,36-18 31,-36 36-15,0-1-1,18 1-15,-70 52 16,-1 1 0,18-1-1,18 1 1,35-53 0,18-18-1,-1 0-15,19 0 16</inkml:trace>
  <inkml:trace contextRef="#ctx0" brushRef="#br0" timeOffset="35762.64">12700 4586 0,'0'0'0,"18"-18"15,-18-34 1,0-1-1,-18 35 1,-35 0 0,-17 36-1,-1 53 1,36-54-16,-18 54 16,17 35-1,36-18 1,0-35-1,106-36 17,-35-34-17,-1-36 1,-17-18 0,0-35-1,-17 36 1,-36 35-1,0 17 1,0 36 0,-18 52-1,18-17 1,0 18 0,0-19-1,18-34-15,-1 17 16,36-35-1,-18-17 17,18-19-32</inkml:trace>
  <inkml:trace contextRef="#ctx0" brushRef="#br0" timeOffset="37196">14499 4269 0,'0'0'16,"0"-18"-16,0 0 0,0-35 16,0 36-16,-35-36 15,-18 18 1,-35 35-1,35 35 17,-35 88-17,17 1 1,18 35 0,36-1-1,52-34 1,35-36-1,36-53 1,18-35 0,-18-35-1,70-89 1,-70 36 0,-18-18-1,-70 71 1,-18 0-1,-18 35 17,-35 70-17,18 1 1,35 0 0,17-1-1,36-52 1,35-18-1,1-18 1,-72-35 0,-17 18-1,-88-36 1,18 1 0,34 52-1,36-17 1,36 17 15,69 18-15,1 0-1,0 18 1,0 35 0,-71-36-16,0 54 15,-35-36 1,0 36-1,0-36 1,-17 0 0,17-17-1,-18-18 1,18-53 0,0-17-1,0-1 1,35 0-1,89-17 17,-54 71-17,-52 17-15,106 0 16,-54 17 0,1 54-1,-71 17 1,-18-17-1,-17-19 1,17-52-16,-35 36 16,18-36-1,35-18 17,18-17-17</inkml:trace>
  <inkml:trace contextRef="#ctx0" brushRef="#br0" timeOffset="37512.93">16281 4410 0,'0'-18'0,"-36"0"31,19 18-31,-1 0 0,-52 36 15,17 17 1,-18 35 0,18 0-1,53-17 1,0-54-16,0 36 16,35-53-1,54 0 1,-19-18-1,54-34 1,-71 16 0</inkml:trace>
  <inkml:trace contextRef="#ctx0" brushRef="#br0" timeOffset="38245.41">16581 4568 0,'0'0'0,"-18"0"0,-17 0 16,17 18-16,36-18 31,35 0-15,-1-18 0,37-17-1,-54 0 1,-17 0-1,-36 35 17,-35 0-17,-53 53 1,18-1 0,35 37-1,35-89-15,18 53 16,71-36-1,52-17 1,1-17 0,-36-1-1,18-53 1,-88 71-16,17-88 16,-17 18-1,-1-1 1,36 53 15,-88 71 0,17-17-31,-17 34 16,0 54 0,17 52-1,0 0 1,1 54-1,-19-72 1,19-105-16,-36 124 16,18-107-1,-1-34 1,36-54 15,0-35-15,0 35-16,36-70 15,-19 18 1</inkml:trace>
  <inkml:trace contextRef="#ctx0" brushRef="#br0" timeOffset="38612.33">16933 4516 0,'0'-18'0,"0"36"0,-17-71 0,17 17 15,0-34 1,0-1 0,35 71-1,36-17 1,-36 17-16,35 35 16,19 35-1,-72 19 1,-17-1-1,-53-18 1,-35-52 15,53 0-31,-53-18 16,52 0 0,19 0-1,34 0 16,1-18-31,53-17 16</inkml:trace>
  <inkml:trace contextRef="#ctx0" brushRef="#br0" timeOffset="38912.17">17709 3986 0,'0'-17'0,"0"34"0,0-17 47,0 18-47,0 35 16,-52 88 0,-1 18-1,17-53 1,36-71-16,-17 53 15,-1-53 1,18-17 0,35-18-1,54-35 1</inkml:trace>
  <inkml:trace contextRef="#ctx0" brushRef="#br0" timeOffset="39378.53">18080 4374 0,'17'-17'0,"-34"34"0,34-52 15,-17 18 1,-35 17 0,-18 0-1,-17 35 1,17 18-1,35-18 1,18-17 0,35-18-16,1 17 15,17 1 1,0 17 0,-18 0-1,-18 1 1,-17-19-1,-70 19 1,-1-36 15,-34 0-15,16 0 0,36 0-1,18 0 1,35-36-1,0-17 1</inkml:trace>
  <inkml:trace contextRef="#ctx0" brushRef="#br0" timeOffset="39731.43">17410 4110 0,'0'0'0,"-18"0"0,0 0 0,1 0 16,17-18 0,17 18-1,71 0 1,89-35-1,17 35 1,-159 0-16,71 0 16,0-18-1,-36 18 1,-70-17 15,0-19-15,-53 36-1</inkml:trace>
  <inkml:trace contextRef="#ctx0" brushRef="#br0" timeOffset="49946.46">794 6703 0,'-18'0'32,"0"0"-17,1 0 1,17-18-16,-18 18 15,1-18 1,-19-17 0,1 18-1,17-36 1,18 17 0,18-17-1,0 36-15,70-36 16,-35 18-1,17 35 1,1 0 0,-36 53 15,0 52-15,-35 36-1,-17-35 1,-71 18-1,-1-54 1,-16 19 0,34-54-1,36-35 1,-1 0 0,36-53-1,0 18 1,36-36-1,17 53 1,-36 1 0,36 17-16,18 0 31,-18 17-15,17 36-1,-35-17 1,1 17-1,-19-36 1,1 1 0,0-18-1,-18-18 17,17-17-17,-17 17-15</inkml:trace>
  <inkml:trace contextRef="#ctx0" brushRef="#br0" timeOffset="50254.44">1446 6844 0,'0'-18'93,"18"18"-46,0 0-16</inkml:trace>
  <inkml:trace contextRef="#ctx0" brushRef="#br0" timeOffset="53411.24">3087 6138 0,'0'0'0,"0"-17"0,0-36 31,0 70 16,0 1-31,0 0-16,0-1 15,0 36 1,17-35-1,36-18 1,-35 0-16,35 0 16,35-35-1,-17-1 1,-36-17 0,-17 0-1,-18 18 1,0 18-16,0 52 31,-36 18-15,19 70-1,17-35 17,0-35-32,-18 106 15,0-53 1,1 0-1,-1-53 1,18-18 0,-35-35-1,-18-18 1,18 1-16,-18-36 16,-18-18-1,54 36 1,-19 0-1,36 52 17,0 36-17,53 0 17,18 0-17,35-18 1,-1-35-1,36 0 1,-105-17-16,70-19 16,17-34-1,-70-18 1,-53-18 0,0 35-1,0 36 1,-35 88 15,17 17-15,18 36-1,0-35 17,0-1-17,0-52-15,0 0 16,-18-18 15,18-18-15,0-70-1,0 17 1,0 36-16,71-88 16,17 52-1,36 36 1,-36 35-1,0 53 1,-70-36-16,17 71 16,-35 36 15,0-54-15,-35 1-1,17-36 1,18-52 31,0-54-32,0 36 1</inkml:trace>
  <inkml:trace contextRef="#ctx0" brushRef="#br0" timeOffset="53711.24">4533 6156 0,'0'0'0,"18"-18"16,-18 1-16,17-1 15,-17 36 17,0 17-17,-17 88 1,-1 19-1,1-19 1,-19 0 0,19-105-16,17 17 15,-18 1 1,36-54 15,35-70-15</inkml:trace>
  <inkml:trace contextRef="#ctx0" brushRef="#br0" timeOffset="53976.7">4339 6491 0,'0'0'0,"18"0"62,-1-18-62,1 18 0,35 0 16,0 0-1,17 0 1,-34 0 0,-19 0-1,1 0 1</inkml:trace>
  <inkml:trace contextRef="#ctx0" brushRef="#br0" timeOffset="54494.24">4815 6526 0,'0'-17'31,"0"-1"-31,0 0 16,0 1 0,36-18-1,-19 35-15,19-36 16,34 36 0,-35 0-1,36 53 1,-36 35-1,-17 1 1,-18-72 0,0 54-16,-35 17 31,17-53-15,18-52 15,0-1-31,0-35 15,0 35-15,0-35 16,0 36-16,53-107 16,-18 54-1,-17 17 1,-1 35 0,1 18-1,17 18 1,-35 17-1,18-35 1</inkml:trace>
  <inkml:trace contextRef="#ctx0" brushRef="#br0" timeOffset="54993.55">5609 6385 0,'0'-17'16,"-17"17"31,-1 17-47,0 1 15,1 0-15,-36 52 16,17 36-1,1-36 1,35 1 0,0-53-16,88-1 15,1-17 17,52-17-17,-53-36 1,0-18-1,-70-52 1,-36-1 0,-70 54-1,0 70 1,-36 0 0,36 17-1,35 36 1,53-17-1,0-19 1</inkml:trace>
  <inkml:trace contextRef="#ctx0" brushRef="#br0" timeOffset="56209.57">6350 6562 0,'-18'-36'31,"18"19"-31,0-19 15,0-34 1,-17-1 0,-36 36-1,0 17 17,-18 18-17,-17 71 1,18 0-1,17 70 1,35-106-16,18 35 16,0 19-1,71-54 1,-1-35 0,36-35-1,-88 17-15,35-17 16,-36 17-16,71-123 15,-17-18 1,-36 36 0,-17-18 15,-18 88-15,0 17-1,-35 107 16,17 17-15,0 71 0,18-36-1,0 19 1,0-107-16,18 35 16,17-34-1,53-36 1,-17-18-1,35-35 1,-18-35 0,-70-18 15,-18 18-15,0 53-1,-36 70 16,36-17-31,-17 70 16,-1 0 0,18 0-1,53-53 1,0-35 0,35 0-1,-35-17 1,-18-1-16,36-70 15,-18 0 1,-18 17 0,-17 1 15,-18 52-15,0 36-1,-53 52 1,53 1-1,-53 35 1,70-54 0,19-16-1,-1-36 1,36 0 0,-19-36-1,-34 19-15</inkml:trace>
  <inkml:trace contextRef="#ctx0" brushRef="#br0" timeOffset="57859.14">7602 6279 0,'0'0'0,"0"-17"31,-35 17-15,-18 53-1,18 35 1,17-53-16,1 36 16,-1 35-1,18-54 1,53-34 0,17 0-1,1-18 1,35-36-1,-36-16 1,19-72 0,-19-17-1,-52 18 17,-1-1-17,1 53 1,-18 54-1,0 52 1,-35 53 0,-18 53-1,53-105-15,-18 34 16,-17 107 0,35-89-1,53-35 1,35-53-1,0 0 1,-70 0 0,52-36-16,19-52 15,-19-35 17,-52 35-17,-18 52 1,0 54 15,0 0-31,-35 70 16,17 18-1,18-53 1,18-18 0,34-18-1,19-17 1,-53 0-16,70-52 15,-18 16 1,19-70 0,-54 36-1,0-1 17,-35 107-1,-53 34-16,53-52-15,-17 52 16,17 1 0,0-36-1,17-35 1,54 0 0,-1-17-1,-34-36 1,-19-18-1,-17-17 1,-53 17 0,-35 36-1,35 35 17,71 0-1,52-18-16,36-17 1,-70 35-16,87-17 16,-35 17-1,0 0 1,-70 17 0,17 36-1,-35 18 1,0-18-1,18-36-15,-18 71 16,0-52 0,0-19-1,0 1 17,-18-18-17,1-35 1,17-18-1,17-53 1,36 18 0,18-18-1,35 18 1,17 70 0,18 53-1,-88 18 1,-35 71-1,-18-1 1,0-52 0,-36 17-1,19-70 17,-18-18-17,-1-36 16,36 19-31</inkml:trace>
  <inkml:trace contextRef="#ctx0" brushRef="#br0" timeOffset="58093.12">8908 5874 0,'-18'0'16,"36"0"-16,-36-18 0,0 0 0,1 18 31,-1 18 16,0-18-31,1 0-16,-1 18 0</inkml:trace>
  <inkml:trace contextRef="#ctx0" brushRef="#br0" timeOffset="58309.58">7902 6174 0,'18'0'0,"52"0"15,-52 0 1,70 0-16,53 0 16,-105 0-16,17 0 15,70 0 17,-88-18-32</inkml:trace>
  <inkml:trace contextRef="#ctx0" brushRef="#br0" timeOffset="58876.63">10830 6174 0,'0'-18'0,"0"36"0,18-36 0,0 0 0,-18 1 16,17-1-16,-17-17 15,0 52 32,0 19-47,-53 70 16,53-71-16,-35 71 31,0 17-15,17-17-1,18-71 1,0-17-1,18-36 1</inkml:trace>
  <inkml:trace contextRef="#ctx0" brushRef="#br0" timeOffset="59310.42">11148 6297 0,'0'0'16,"0"-18"-1,0 36 17,0 0-32,0 52 15,0 1 17,0 17-17,0-70-15,-18 35 16,36-18-1,35-35 1,53 0 0,-1-71-1,-52 18 1,-17-70 0,-36 105-16,0-52 15,-53 34 1,-36 19-1,37 17 1,-19 0 0,53 17-1,1-17 1,-1 0 0</inkml:trace>
  <inkml:trace contextRef="#ctx0" brushRef="#br0" timeOffset="59559.63">10742 6191 0,'-18'0'15,"36"0"1,53-17-1,-36 17-15,88-18 16,54 18 0,-54 0-1,-87 0 17</inkml:trace>
  <inkml:trace contextRef="#ctx0" brushRef="#br0" timeOffset="60075.54">12700 6227 0,'0'-18'0,"0"-70"31,-18 88-31,18-18 16,-17 18-1,-1 71 1,-17-1-1,-18 54 1,53-89-16,-35 71 16,17 0-1,18-36 17</inkml:trace>
  <inkml:trace contextRef="#ctx0" brushRef="#br0" timeOffset="60398.11">12629 6209 0,'0'0'16,"18"-18"-16,-18 1 0,0-1 0,53-53 15,-18 36 1,71 17-1,-18 18 1,36 36 0,-36 70-1,-88-71 1,0 71 0,0 52-1,-35-69 1,-18-1-1,35-53 1,0-70 15,1 17-31</inkml:trace>
  <inkml:trace contextRef="#ctx0" brushRef="#br0" timeOffset="61093.12">12577 6403 0,'0'18'0,"0"-36"0,17 36 32,1-18-17,-1 0-15,72 0 16,87-36-1,-17 1 1,-53 17 0,-1-17-1,-52 17 1,0-17 0,-53 53 30,0-1-30,-35 72 0,35 16-1,0-34 1,0-36 0,35 18-1,18-53 1,35 0-1,-35-35 1,18-36 0,-54 36-16,36-53 15,-35-18 1,17 36 0,-35 87 30,0 1-46,-35 88 16,17-36 0,18 18-1,0-52 1,18-36 15,17 0-15,18-53-16</inkml:trace>
  <inkml:trace contextRef="#ctx0" brushRef="#br0" timeOffset="61376.02">14199 5909 0,'0'0'15,"0"-18"-15,0 1 0,0-1 16,-35 18-1,0 53 1,-18 53 0,35 0-1,18-71-15,-35 88 16,17-34 15,18 16-15,0-69-1,18-36 1,52-18 0</inkml:trace>
  <inkml:trace contextRef="#ctx0" brushRef="#br0" timeOffset="61778.04">14393 6209 0,'0'0'0,"-17"0"31,-1 18-31,0 34 16,1 37-1,17-1 1,17-35 15,54-36-15,0-17-1,-54 0-15,89-35 16,-53-35 0,-18-19-1,-35 1 1,-53 53 0,-35 17-1,35 18 1,18 18-1,0 0 1,17-18 0</inkml:trace>
  <inkml:trace contextRef="#ctx0" brushRef="#br0" timeOffset="61975.45">13723 6156 0,'0'0'0,"35"0"47,1 0-47,-1 0 0,71 0 16,70 0-1,-52 0 1,-107 0-16</inkml:trace>
  <inkml:trace contextRef="#ctx0" brushRef="#br0" timeOffset="63192.16">14905 6244 0,'0'0'0,"0"-35"16,0 17 0,0 1-16,35 17 31,71 0-16,-88 0-15,87 35 16,-69 18 0,-19 35-1,-52 0 1,-35 0 0,52-52-1,18-54 16,0-35-15,35-53 0,18 36-1,53-18 1,-71 70 0,71 0-1,0 1 1,-18 52-1,-70 18 1,-18 70 0,0 1-1,0-54 1,0-34 0,0-72 15,0-17-16,0 18-15,0-35 16,0 34-16,35-34 16,53-18-1,0 52 17,36 36-17,-1 18 1,-70 70-1,-53 36 1,-53-36 0,-17 0-1,34-53 1</inkml:trace>
  <inkml:trace contextRef="#ctx0" brushRef="#br0" timeOffset="63742.75">16792 6262 0,'0'-18'16,"0"36"-16,0-53 0,0 17 0,-17-35 31,-54 53-16,-17 0 1,-53 53 0,35 35-1,71-70-15,-54 123 16,72-71 0,34 1-1,89-36 1,-18-35-1,71-70 1,-71-19 0,18-34-1,-71 17 1,-35 53 15,-35 53 0,0 71-15,35 17 0,0 18-1,35-18 1,0-53 0,-17-35-16,35 0 15,-35 0-15,52-17 16,18-54-1,-52 53-15</inkml:trace>
  <inkml:trace contextRef="#ctx0" brushRef="#br0" timeOffset="64008.77">17462 5962 0,'-17'0'0,"34"0"0,-52-18 0,18 18 16,-36-17-1,35 17-15,0 0 16,-17 53 0,17 88-1,18-53 1,0 18 0,0 0-1,0-54 1,71-34-1,-36-18 1,1 0-16,16-35 16</inkml:trace>
  <inkml:trace contextRef="#ctx0" brushRef="#br0" timeOffset="64275.47">17868 6156 0,'0'-18'15,"-17"18"1,-1 0 0,-35 53-1,18 0 1,17 53 0,0-88-16,18 52 15,0-17 1,36-35-1,34-18 1,36-53 0,-88 35-16</inkml:trace>
  <inkml:trace contextRef="#ctx0" brushRef="#br0" timeOffset="65076.32">18239 6174 0,'17'-36'16,"-34"72"-16,17-72 31,-36 72-15,1 17-1,17-36-15,-35 89 16,36-18 0,17-35-1,53-18 1,17-17-1,19-53 1,-54-1 0,-35-69-1,0 16 1,-18 37 15,1-19-15,17 53-1,88 1 1,-18 17 0,36 17-1,-35 54 1,-18-18 0,-18 70-1,-35-52 1,0-1-1,-18-17 1,1-53 0,-1 0-1,0 0 17,18-17-32,0-36 15,18-53 1,52 0-1,19 36 1,34-19 0,36 36-1,-36 71 1,-70 35 0,-53 70-1,0 19 1,-35-54-1,-18 0 1,35-70-16,1 17 16,-1-35 31,18-35-32,-17-18-15</inkml:trace>
  <inkml:trace contextRef="#ctx0" brushRef="#br0" timeOffset="65311.04">18591 5768 0,'-17'0'0,"34"0"0,-52-18 0,17 18 0,18-17 15,-17 17-15,-1 0 16,1 0 0,-1 0 15,-35 0-15,35 0-1</inkml:trace>
  <inkml:trace contextRef="#ctx0" brushRef="#br0" timeOffset="65592.06">17321 6015 0,'0'0'0,"36"0"31,-19 0-15,54 0-16,-36 0 0,71 0 16,35 0-1,-88-18 17,-35 1-17,-71 17 1</inkml:trace>
  <inkml:trace contextRef="#ctx0" brushRef="#br0" timeOffset="66943.28">635 8326 0,'-18'0'0,"18"-18"31,0 0-15,0 1-16,18-19 15,35 1 1,0 17 0,17 1-1,-34 17 1,-19 70 15,-52 1-15,-88 35-1,87-89-15,-52 36 16,35-35 0,36-18-1,34-18 17,36 1-17,53-19 1,17 36-1,-34 18 1,-37 53 0,-52-1-1,-70 18 1,-36-17 0,71-53-1,-71 17 1,-17-18-1,70-17 1,17-17 0,19-36-1,-1 18 1,18-1 0,71 1-1</inkml:trace>
  <inkml:trace contextRef="#ctx0" brushRef="#br0" timeOffset="67143.35">1288 8502 0,'0'0'0,"17"0"78</inkml:trace>
  <inkml:trace contextRef="#ctx0" brushRef="#br0" timeOffset="68043.66">2381 8149 0,'0'-17'0,"0"34"0,-17-52 0,-1 0 16,0 17-16,1 18 16,-1 18-1,0 52 1,-17 89 15,17-36-15,1-87-16,-1 52 15,18 0 1,0-35 0,35-71 15,18-52-15,18-18-1,-18-1 1,-35 54-16,70-71 15,-35 89 1,0 70 0,-18 35-1,-18 18 1,36-18 15,18-18-15,-1-70-1,54-17 1,-1-54 0,-34 1-1,-72 34-15,19-105 16,-36 18 0,-89-18-1,1 88 1,-35 53-1,52 17 1,53 54 0,36-36-1,70-35 1</inkml:trace>
  <inkml:trace contextRef="#ctx0" brushRef="#br0" timeOffset="68582.92">3457 7937 0,'0'-17'0,"0"34"0,0-52 0,0 18 15,0-1 1,-17 18 0,-1 35-1,0 71 1,1 53-1,17 17 1,-18-70 0,0 17-1,1-87 1,17-19-16,0 1 31,-18-18-15,18-53-1,0-35 1,18 17 0,70-70-1,0 71 1,106 17 0,-106 53-1,1 106 1,-72-18-1,-17 18 1,-53-1 0,-35-52-1,53-35 1,35-36 31</inkml:trace>
  <inkml:trace contextRef="#ctx0" brushRef="#br0" timeOffset="69442.88">4568 8308 0,'0'-18'0,"0"36"0,-17-53 0,-1 17 16,1 0-16,-54-35 16,-17 1-1,17 52 1,54 0 0,-125 52-1,54 37 1,-18 34-1,71-17 1,35 0 0,71-53-1,35-53 1,17 0 0,-35-53-1,18-35 1,-18-18-1,-88 0 1,18-35 0,-18 106-1,-18 87 17,1 54-1,17 18-16,0-54 1,0-52-16,53 52 16,-1-70-1,19 0 1,35-52 0,-18-1-1,18-88 1,-53 35-1,-18-53 1,-35 71 0,0 70-1,0 53 1,-35 54 15,35-54-31,-53 124 16,35-54-1,1 1 1,17-53 0,17-18-1,36-35 1,-35 0-16,35-17 16,17-36-1</inkml:trace>
  <inkml:trace contextRef="#ctx0" brushRef="#br0" timeOffset="69658.8">4798 8273 0,'0'0'0,"0"17"0,35-17 31,0 0-15,1 0-16,52-17 16,0-19-1,18 1 1</inkml:trace>
  <inkml:trace contextRef="#ctx0" brushRef="#br0" timeOffset="70007.77">6209 8061 0,'0'0'16,"0"-18"-16,0-35 15,18 18 1,-18 53 0,-18 17-1,0 0-15,1 36 16,17-53-16,-53 123 16,17-36-1,36-52 1,0-35-1,36-18 1,-1 0 0</inkml:trace>
  <inkml:trace contextRef="#ctx0" brushRef="#br0" timeOffset="70440.98">6773 8008 0,'0'-18'0,"0"36"0,0-53 0,0 17 16,-17 0 0,-1 18-16,-70 0 15,0 53 1,-18 53 0,71-35-1,35-18 1,17-36-16,89-17 15,0 0 1,17 0 0,-34 0-1,-37 36 1,-52-1 15,-35 18-15,-71-18-1,18-17 1,-18-1 0,36-17-1,17 0 1,18-35 0,35 17-16</inkml:trace>
  <inkml:trace contextRef="#ctx0" brushRef="#br0" timeOffset="70643.07">6209 7796 0,'0'0'0,"-18"-17"31,18-1-31,0 36 31,0-1-15,36-17-1</inkml:trace>
  <inkml:trace contextRef="#ctx0" brushRef="#br0" timeOffset="71142.25">8378 7761 0,'-35'0'15,"18"0"1,-19 53-16,-34 70 16,-1 1 15,1 17-16,34-35 1,36-88-16,-17 52 16,-1-70-1</inkml:trace>
  <inkml:trace contextRef="#ctx0" brushRef="#br0" timeOffset="71459.31">8220 7867 0,'0'0'16,"0"-18"-16,0-35 0,53 18 15,17 0 1,1 35 0,52 53 15,-52 35-16,-36 88 1,-35-17 0,-53-71-1,0 0 1,53-70-16,-35 0 16,0-18-1,-1-36 1</inkml:trace>
  <inkml:trace contextRef="#ctx0" brushRef="#br0" timeOffset="72075.78">8008 8184 0,'0'0'0,"35"0"31,-17 0-16,70 0 1,-53-17-16,89-18 16,88-36-1,17 0 1,-88 36 0,-35 17-1,-106 36 16,-71 70-15,36-17 0,17 52-1,18-34 1,36-54 0,-19-35-1,89 0 1,-18-18-1,18-52 1,-35-19 0,-36 19-1,-35-36 1,0 88 0,0 71 15,-35 53-16,35-18 1,0-35 0,0 0-1,53-53 1,17-17 0,-52 17-1</inkml:trace>
  <inkml:trace contextRef="#ctx0" brushRef="#br0" timeOffset="72374.48">9790 7779 0,'17'-36'0,"-34"72"0,52-160 16,-35 89 0,-35 70 15,17-17-31,0 88 15,-35 35 1,18-18 0,0 18-1,17-35 1,18-70 15,53-36-15,0-18-1,53-53 1,-71 36-16</inkml:trace>
  <inkml:trace contextRef="#ctx0" brushRef="#br0" timeOffset="72774.2">10089 7937 0,'36'-17'16,"-72"34"-16,72-17 31,-54 89-16,0 17 1,1-18 0,17 0-1,0-70-15,35-1 16,36-17 0,34 0-1,-16-53 16,-1-35-15,-53-53 0,-35 17-1,-35 54 1,-36 52 0,-35 18-1,71 18-15,-35 17 16,-19 36-1,72-36 1</inkml:trace>
  <inkml:trace contextRef="#ctx0" brushRef="#br0" timeOffset="72991.2">9507 7867 0,'0'0'0,"0"-18"31,18 18-31,53-17 16,52-1 0,-70 18-16,159-18 15,-107 18 1,-16 0-1</inkml:trace>
  <inkml:trace contextRef="#ctx0" brushRef="#br0" timeOffset="74107.75">10530 8008 0,'0'-18'0,"0"-17"31,0 17-31,18 18 16,0-17-16,52-1 15,1 18 1,-18 53-1,-18 35 1,-35 18 0,0 18-1,-18-54 1,-17-52 0,17-1-1,1-17 16,17-52-15,0-54 0,53 18-1,53-54 1,17 54 0,-17 71-1,35 17 1,-53 52-1,-70 54 1,-18 0 0,0-35-1,0-18 1,0-36 0,-18-17 15,-17-17-16,17-19 1,1-52 0,34 0-1,1 53-15,70-54 16,88 1 0,-70 88-1,35 0 1,-35 36-1,-53 69 1,-53 19 0,0-54-1,-17-52-15,-54 35 16,36-35 0,52-36 30,1 18-46</inkml:trace>
  <inkml:trace contextRef="#ctx0" brushRef="#br0" timeOffset="76040.82">12524 8008 0,'0'0'16,"17"-18"-16,-17 1 0,0-1 0,0-17 15,0-36 1,0 54 0,-88 17-1,-18 35 1,18 35 0,53-34-1,-36 52 1,54-53-16,-19 53 15,36 1 1,36-54 0,16-35-1,54 0 1,-70-18-16,16-17 16,-16 17-16,52-87 15,-35 16 1,-53-34-1,18 88 1,-36 52 15,18 1-31,0 70 16,0 18 0,0-18 15,0-35-16,53-35 1,17-18 0,36-36-1,0-34 1,-18-18 0,0-54-1,-70 37 1,0-1-1,-18 88-15,0-17 16,-36 70 15,1 36-15,35-54 0,-18 72-16,18 34 31,0-17-16,0-36 1,18-34 0,53-36-1,35 0 1,-1-53 0,19-35-1,-54 17 1,-17 0-1,-53 36 1,-35 35 15,17 18-15,-17 52-16,0 36 16,17-35 15,18-18-16,53-18 1,35-35 0,-70 0-16,88 0 15,-36-35 1,19-71 0,-19 0-1,-52 35 1,-1 19-1,-52 104 17,0 54-17,17-17 1,18-72 0,0 54-16,0-18 31,35-36-16,54-17 1,-36-17 0,17-54-1,-35 18 1,-35-53 0,-17 18-1,-54 53 1,18 17-1,53 1 32,36 17-47,-19 0 0,54-18 16,-1 0 0,18 18 15,18 0-16,-17 36 1,-54 16 0,-35 37-1,0-19 1,-18-17 0,1 0-1,-1-53 1,18 18-1,-18-18 1,18-36 0,0-16-1,0-54 1,53-18 0,35 54 15,-70 52-31,123-53 15,-53 71 1,18 18 0,-35 70-1,-71 0 1,0 18 0,0-70-16,-18 17 15,-17-1 1,-1-16-1,19-36 1,-1 0 0,18-36-1,-17 1 1</inkml:trace>
  <inkml:trace contextRef="#ctx0" brushRef="#br0" timeOffset="76290.75">14076 7497 0,'-18'0'0,"36"0"0,-53 0 0,17 0 16,0 0-16,1 0 15,-1 0 32,0 0-31</inkml:trace>
  <inkml:trace contextRef="#ctx0" brushRef="#br0" timeOffset="76557">12753 7796 0,'0'0'15,"0"18"-15,18-18 16,70 0-1,-18 0 1,54-18 0,-18 18-1,-89-17-15,-34 17 32</inkml:trace>
  <inkml:trace contextRef="#ctx0" brushRef="#br0" timeOffset="77715.36">459 9948 0,'0'-17'0,"0"-19"31,0 54 1,17 17-32,1 36 15,-18 35 1,-35-18 0,-71 0 15,53-53-31,35-35 31,1 0-15,17-35-1,70 17 1,18 1 0,-70 17-16,88 0 15,35-35 1,-35-1-1,-53 1 1,-36 0 0,-34-18-1,17 35-15,-53 1 16,17-1 0,1 18 15,35 53-16,0 35 1,0 0 0,0 18-1,0-88-15,0 35 16,0-18 0,0-53 15</inkml:trace>
  <inkml:trace contextRef="#ctx0" brushRef="#br0" timeOffset="77907.13">1305 10019 0,'0'0'0,"18"0"78,0 0-62</inkml:trace>
  <inkml:trace contextRef="#ctx0" brushRef="#br0" timeOffset="78824.86">2417 9860 0,'0'0'0,"17"-18"15,-17 1-15,0-1 0,0 1 16,0-1 0,-35 71 15,17 35-15,1 53-1,17-53 16,0-70-31,0 53 16,17-71 15,1 0-15,52-71 0,1 0-1,-53 54-15,87-107 16,-16 54-1,-1 34 1,-71 36 0,-17 89-1,0-72-15,0 72 16,0-1 0,36 0-1,17-70 16,35-1-15,-18-34 0,36-54-1,-70 53-15,34-52 16,-35-54 0,-35 18-1,-88-17 1,0 52-1,35 71 1,-17 18 0,52 35-1,18 0 1,53-53 0,17 18-1</inkml:trace>
  <inkml:trace contextRef="#ctx0" brushRef="#br0" timeOffset="80074.16">3739 9543 0,'0'-18'0,"0"36"0,0-54 0,-17 19 16,-1 17-16,-52-18 15,17 36 1,0 70-1,35 35 1,0 71 0,1-52-1,17-37 1,0-52 0,0-70 30,0-19-30,0-17 0,35-52-1,-35 87-15,71-70 16,35-18 0,-1 71-1,1 52 1,-53 54-1,-35-36-15,-18 89 16,0-36 0,0-35-1,0-36 1,70-17 15,-52 0-15,35-53-1,-36 36-15,54-36 16,0-35 0,-36 17-1,-17 1 1,-18 87 15,0 1-31,-36 52 16,36-17-1,0 18 1,53-36 0,18-35-1,87-17 1,-69-1 0,-19-53 15,-70 54-31,0-19 15,18-52 1,-18 18 0,0 52-1,0 53 1,0 36 0,-18 52-1,1 54 1,17-1-1,52 106 1,-52-211-16,36 123 16,-1 106-1,-17-18 1,-18-106 0,0-35 15,-18-105-31,0-19 15,1-17-15,-19 0 16,-69-70 0,-19-36-1,1-35 1,-1-124 0,107 195-16,-1-124 15,18-88 1,71 52-1,34 107 1,36 35 0,-17 35-1,-54 35 1,36-17 0,-70-1-1</inkml:trace>
  <inkml:trace contextRef="#ctx0" brushRef="#br0" timeOffset="80540.42">6174 9472 0,'0'0'0,"0"-18"0,-36 1 31,-17 17-15,-17 88-1,52-70-15,1 87 16,-1 54-1,-17-18 1,35-70 0,0-36-1,35-35 1</inkml:trace>
  <inkml:trace contextRef="#ctx0" brushRef="#br0" timeOffset="80873.53">6085 9543 0,'0'-36'0,"0"72"0,18-89 0,17 0 16,-17 35-16,35-35 16,35 18-1,18 35 1,-18 53-1,36 70 1,-107-87-16,36 87 16,-53 18-1,-70-35 1,17-53 0,17-35-1,19-18 16,-1 0-31,-17 0 16,-18-36-16</inkml:trace>
  <inkml:trace contextRef="#ctx0" brushRef="#br0" timeOffset="82158.98">5997 9807 0,'0'0'0,"18"0"31,-1 0-31,125-35 16,34 0-1,89-36 1,-18 18 0,-106 0-1,-88 36 1,-89 34 31,19 19-32,-1-19-15,-35 107 16,18-1 0,35-52-1,35-36 1,36-35-1,-36 0-15,53 0 16,36-88 0,-72 35-1,1-71 1,-35 54 0,-18-1-1,0 89 32,0 0-47,-18-1 0,1 54 16,-1 17-1,18-18 1,0-17 0,35-53-1,-17 0-15,35 0 16,0-35-1,35-35 1,-35-1 0,18-70-1,-36 0 1,18 35 0,-53 35-1,0 89 32,-18 0-47,-17 52 16,35 18-1,-35 106 1,17-105 0,18 16-1,0-69 1,53-19-1,35-34 1,-53-1-16,36-17 16,35-53-1,-36-18 1,-17 18 0,-53 35-1,0 70 32,0 1-47,-17 70 16,-1-17-1,0 35 1,36-36 0,35-52-1,70-18 1,-52-18-1,17-35 1,-53-53 0,-35 18-1,0-18 1,0 89-16,-53-19 16,-35 36-1,0 0 16,17 18-15,36 17 0,0-35-1,17 0-15,-35 0 16</inkml:trace>
  <inkml:trace contextRef="#ctx0" brushRef="#br0" timeOffset="82373.57">7391 9472 0,'0'0'0,"-18"0"15,36 0 1,17 0-16,36 0 16,87 0-1,1 0 1,-71 0 15,-53 0-31,18 0 0</inkml:trace>
  <inkml:trace contextRef="#ctx0" brushRef="#br0" timeOffset="83422.6">8520 9525 0,'0'-18'0,"0"1"0,0-19 15,17 19 1,1 17-16,52-18 16,1 18-1,-18 71 1,-53-36-1,18 88 1,-18-34 0,-18-1-1,0-35 1,18-71 15,0 0-15,0 1-16,0-71 15,36 17 1,34-52 0,18 34-1,0 72 1,-70-1-16,53 18 16,-54 0-16,36 35 15,0 54 16,-53-1-15,0-18 0,0-17-1,0-35-15,0 0 16,-35-18 0,17-53-1,18 0 1,0-53-1,71 18 1,52-36 0,1 107-1,-36 17 1,35 70 0,-105 18-1,-18 36 16,-35-1-15,-1-70 0,1-35-1,70-53 1</inkml:trace>
  <inkml:trace contextRef="#ctx0" brushRef="#br0" timeOffset="85357.86">10354 9560 0,'18'-17'0,"-36"34"0,36-52 0,-1 35 0,-17-18 16,0 1-16,0-71 16,0 70-16,0-17 15,-70-1 16,-18 54-15,-18 35 0,-18 70-1,36 18 1,88-17 0,71-71-1,-1-53 1,36 0-1,17-71 1,1-35 0,-36-17-1,-70 35 1,17 17 0,-53 71 30,18 18-46,-17 52 16,17 19 0,0 34-1,0-52 1,53-1 0,0-70-1,17 0 1,54-88-1,-71 0 1,35-53 0,-35 0-1,-53 35 1,0 0 0,0 71-1,-18 52 16,0 36-15,1 88 0,-1 18-1,18-18 1,0-35 0,35-88-1,71-1 1,18-34-1,-36-36 1,0-35 0,-35-18-1,-18 35 1,-35 36 0,0 88 15,-17-36-16,-19 89 1,36-35 0,0 17-1,36-53 1,52-17 0,0-18-1,-35-35 1,-53-1-16,70-52 15,-52 0 1,35-18 0,-35 53-1,-18 71 17,0 0-17,-36 52-15,1 18 31,17 18-15,18-35 0,18-54-1,53 1 1,-18-36 0,-18-35-1,0-35 1,-35 0-1,0 0 1,-53 53 0,0 17-1,36 18 1,52 0 15,36 0-15,-54 0-1,36 0 1,-35 0-16,88 0 16,-18 0-1,-35 0 1,-18 0 0,-17 35-1,-18 36 1,0 35-1,0-36 1,0 1 0,0-54-1,0 19 1,-18-36 0,18-36-1,0-34 16,18-1-15,52-35 0,18 18-1,53-18 1,18 89 0,-124 52-1,-35 71 1,0 35-1,-17-53 1,17-17 0,0-54-16,0 1 15,17-18 17,-17-18-17,18 1-15,17-72 31,-35-34-15</inkml:trace>
  <inkml:trace contextRef="#ctx0" brushRef="#br0" timeOffset="85623.02">11783 9031 0,'0'0'0,"-18"0"0,0 0 15,1 0-15,-1 0 32,1 0-1,-1 0-16,-35 0 1,35 18-16</inkml:trace>
  <inkml:trace contextRef="#ctx0" brushRef="#br0" timeOffset="85856.25">10583 9313 0,'0'0'0,"0"18"16,18-18-16,70 0 16,-70 0-16,105 0 15,36-35 1,-36 35 0,-52 0-1,-53 0 16</inkml:trace>
  <inkml:trace contextRef="#ctx0" brushRef="#br0" timeOffset="86573.57">758 11571 0,'0'0'0,"-17"0"0,-1 0 15,1 0 17,34 0-17,18-18 1,-17 18-16,53 0 15,34-17 1,-52 17 0,-35 0-1,-89 0 17,54 0-32,-36 0 15</inkml:trace>
  <inkml:trace contextRef="#ctx0" brushRef="#br0" timeOffset="87105.95">653 11571 0,'-18'0'15,"36"0"-15,-89 35 16,18 1 0,0 17-1,0-18 1,18 0-1,53-35 48,17 0-63,0-18 16,53 1-1,1-1 1,16 18 15,-69 0-31,17 18 16,-18 70-1,-35 0 1,-88 18 0,-71 0-1,36-53 1,-1-36-1,36-34 1,53-18 0,17-1-1,18 1 1,18 0 15,17 35-31,35-18 31,1 0-31</inkml:trace>
  <inkml:trace contextRef="#ctx0" brushRef="#br0" timeOffset="87289.69">1199 11977 0,'0'0'16,"0"-18"-1,18 18 32,0 0-47,-1 0 16,1 0-16</inkml:trace>
  <inkml:trace contextRef="#ctx0" brushRef="#br0" timeOffset="88273.43">2893 11448 0,'0'-18'0,"0"36"0,0-54 16,0 1 0,0 17-1,0 36 1,0 0-16,-71 123 16,1-18-1,-19 36 1,1 0-1,35-71 1,0-35 0,36-124 15,17 1-15,0-54-1,0 18 1,17 36 15,1 52-31,0 18 16,35 53-1,0 18 1,17 35 0,18 17-1,0-70 1,54-35-1,-54-18 1,18-89 0,-36 1-1,-52-35 1,-36 17 0,-123-106-1,18 106 16,-19 71-15,1 70 0,71 71-1,52 35 1,71 0 0,53-52-1,-18-36 1,36-36-1,-54-17 1,36-53 0,-71 53-16</inkml:trace>
  <inkml:trace contextRef="#ctx0" brushRef="#br0" timeOffset="88756.14">3404 11800 0,'-17'0'0,"-1"0"16,0 0-16,1 0 15,-1-17 1,18-36 0,18 18-1,35-18 1,17 35-1,-52 18-15,70 18 16,0 70 0,-35-18-1,-35 36 1,-18-35 0,-35-1-1,-1-70 1,36-17 15,0-54-15,36 1-1,-1-36 1,-35 88-16,35-35 16,36 0-1,-1 53 1,-17 0-1,18 18 1,-54 0-16</inkml:trace>
  <inkml:trace contextRef="#ctx0" brushRef="#br0" timeOffset="89905.82">4533 11836 0,'18'0'0,"-36"0"0,53 0 15,-17-36 1,0 1 0,-18 17-16,0-52 15,-36 17 1,-34-18 0,-36 54-1,36 34 1,-72 72-1,72-1 1,-1 53 0,71-53-1,18 0 1,70-70 0,36-36-1,-1-52 1,-35-1 15,-17-35-15,-36 18-1,-35-18 1,0 89 0,-18 17-1,-17 70 1,18 1-1,17 35 1,0-18 0,52-35-1,19-53 1,0 0 0,34-71-1,-52 18 1,0-35 15,-17 18-15,-19 52-16,-17 0 15,0 54 17,-17-19-32,-1 36 15,0 35 1,18-17-1,36-18 1,16-53 0,37 0-1,-19-71 1,-35 18 0,18-17-1,-53 52 1,18-35-16,-18 18 31,0 70 0,0-17-31,0 35 16,0 17 0,0-17-1,53-35 1,17-18-1,19-35 1,-1-36 0,-70 0-1,-18 36-15,0-71 16,-36 36 0,-34 35-1,17 35 1,17 17 15,1 18-15,35-17-16</inkml:trace>
  <inkml:trace contextRef="#ctx0" brushRef="#br0" timeOffset="90488.34">5803 11130 0,'-17'-18'0,"34"36"0,-52-36 0,17 18 0,1 0 16,-36 0-16,17 36 16,36-19-16,-17 72 15,17-54-15,0 88 31,0 36-15,0-18 0,0-70-1,0-18 1,17-36 0,-17-52 15,36-18-16,17-35 1,0 17 0,52-17-1,-69 71-15,105-19 16,-53 36 0,18 71-1,-53-1 1,-53 19 15,-53-1-15,-53-35-1,-35-18 1,17-17 0,1-18-1,70 0 1,35 0-1,36-18 1</inkml:trace>
  <inkml:trace contextRef="#ctx0" brushRef="#br0" timeOffset="91039.11">6950 11483 0,'0'0'0,"-88"-71"31,52 71-31,-34-17 16,-107 17 0,71 53-1,71-36-15,-35 71 16,52 36-1,18-18 1,35-53 0,89-18-1,-1-35 1,-35-18 0,18-35-1,-18-17 1,-70-1 15,-18-35-15,0 71-1,-35 70 17,17 18-17,18 36 1,0-19-1,53-35 1,53-35 0,-18 0-1,18 0 1</inkml:trace>
  <inkml:trace contextRef="#ctx0" brushRef="#br0" timeOffset="91905.05">7620 11536 0,'0'-53'16,"0"106"-16,0-177 16,-53 89-1,0 35 1,18 35 0,0 54-1,17-54-15,18 35 16,0 19-1,18-19 1,35-52 0,88-18-1,-18 0 1,-35-36 0,0-34-1,-52-54 1,-1-34 15,0 34-15,-17 89-16,-18-36 15,0 54 1,-18 52 15,1 106-15,17-35-1,-18 35 1,18-123-16,-18 70 16,1-70-1,-1-1 1,0-17 0,18-17-1,0-1-15,36-53 16,34 18 15,36-52-15,-18 52-1,1 17 1,-54 36 0,-35 36-1,-88-1 1,35 0-1,-35 1 1,70-1 0,18 0-1,0-17-15,0 17 16,18 18 0,34-18-1,-16 0 1,-1-35-1,18 0 17,-18 0-17,-17 0-15</inkml:trace>
  <inkml:trace contextRef="#ctx0" brushRef="#br0" timeOffset="92288.37">8908 11465 0,'0'-17'16,"0"34"-16,0-52 0,0 17 0,0 1 16,-18-19-1,-35 36 1,-17 18 0,17 70-1,35-70-15,18 35 16,35 0 15,71-18-15,-35 0-1,-1-17 1,-70 0 15,-88-1-15,17-17-1,-17 18 1,18-18 0,52 0-1,18-35 1</inkml:trace>
  <inkml:trace contextRef="#ctx0" brushRef="#br0" timeOffset="93488.46">10037 11201 0,'0'-18'0,"0"36"0,0-71 16,0 17 0,-18 19-1,-35 17 1,0 35 0,-18 71-1,54-71-15,-36 89 16,53-36-1,0-18 1,53-52 0,17-18-1,89-35 1,-53-18 0,-35-53-1,-71 0 1,-18 0 15,-53 36-15,54 70-16,-19 0 15,19 0 1,34 0 0,54 0-1,70 0 1,-53-35-1,-52 35-15,69-36 16,-52 19 0,-53-1-1,0 36 32,0 17-47,-17 71 16,17-71-16,-18 71 31,18 53-15,0 17-1,0-53 1,18 107 0,-1-177-16,19 123 15,34 71 1,-52-18-1,-18-17 1,0-71 0,-18-17-1,1-107-15,-54 54 16,0-71 0,1-71-1,-18-105 1,52-18 15,36-141-15,0 229-16,89-247 15,-1 141 1,0 36 0,0 70-1,-35 71 1,35 0-1,-70 17-15</inkml:trace>
  <inkml:trace contextRef="#ctx0" brushRef="#br0" timeOffset="93988.24">12347 10989 0,'0'0'0,"0"-18"0,0 1 0,-53 17 15,-17 0 1,-18 70-1,17 36 17,53-53-32,-35 123 15,18-34 1,35-72 0,0-35-1,18-52 16,-18-54-15</inkml:trace>
  <inkml:trace contextRef="#ctx0" brushRef="#br0" timeOffset="94272.1">12012 11254 0,'0'0'0,"71"-159"16,-18 71 0,52-1-1,1 37 1,0 34-1,0 88 17,-36 36-17,-17 88 1,-53-53 0,0-105-16,-17 87 15,-1-52 1,0-71-1,-17 0 1,-53-71 0,53 54-16</inkml:trace>
  <inkml:trace contextRef="#ctx0" brushRef="#br0" timeOffset="94855.27">11959 11359 0,'0'0'15,"106"-35"17,17 0-17,-70 35-15,124-53 16,34-18 0,1 1-1,-106 35 1,-53 17-1,-53 36 17,-35 87-17,-1-34 1,19 52 0,17-70-1,35 0 1,-17-53-1,70 0 1,-18-35 0,36-36-1,-35 1 1,-1-71 0,-70 123-16,36-70 15,-36 70 1,0 89 15,0-1-15,0 36-1,-18-70-15,18 16 16,0-16 0,53-19-1,0-34 1,17-19-1</inkml:trace>
  <inkml:trace contextRef="#ctx0" brushRef="#br0" timeOffset="95137.89">13847 10795 0,'17'-18'0,"-34"36"0,34-71 15,-17 35 1,-35 36-1,0 35 1,35-35-16,-36 105 16,1-17-1,0 35 1,35-17 0,0-72-1,0-34 1,53-18-1,17-35 17,-34 0-32</inkml:trace>
  <inkml:trace contextRef="#ctx0" brushRef="#br0" timeOffset="95521.43">14005 11077 0,'0'0'15,"0"-17"-15,0-1 0,0 36 31,-35 52-15,17 18 0,1 1-1,17-54-15,0 0 16,0-17-16,53 17 16,35-35-1,0-18 1,18-52-1,-36-1 1,-17-70 15,-70 53-15,-36 70 0,-53 18-1,-18 18 1,54 17-1,35 0 1,17-35 0,0 0-1</inkml:trace>
  <inkml:trace contextRef="#ctx0" brushRef="#br0" timeOffset="95722.38">13406 10971 0,'0'-17'0,"0"-1"31,17 18-31,18 0 0,-17 0 16,106 0 0,17 0-1,-35 0 1,-71 0-16,88 0 15</inkml:trace>
  <inkml:trace contextRef="#ctx0" brushRef="#br0" timeOffset="96838.46">14552 11095 0,'0'0'16,"0"-35"15,0 17-31,18 18 62,-1 18-62,-17 17 16,36 88 0,-19-34-1,-17 16 1,0-87-16,-17 35 16,17-35-1,0-54 16,0-34 1,0-36-17,35-18 1,18 36 0,0 35-1,17 53 1,-17 18-1,-35 0-15,17 70 16,-35-71-16,0 72 16,0-1-1,0-18 1,-18-70 0,1 0-1,-1 0 1,18-17-1,0-54 1,18-17 0,70-36-1,36 19 1,-1 69 0,89 36-1,-124 53 1,-53 53-1,-35 0 1,-53-18 0,36-70-16,-19 35 15,19-36 1,-1 1-16,18-36 31,18 1-15</inkml:trace>
  <inkml:trace contextRef="#ctx0" brushRef="#br0" timeOffset="98771">16016 11042 0,'0'0'0,"0"-18"16,0-35-1,-18 18 1,-34 17-1,-37 18 1,1 71 0,0 52-1,53 19 1,17-54 0,18-18-1,0-52-15,35-18 16,71 0-1,0-35 17,-35-18-17,-1-53 1,-35 18 0,-35-18-1,0 35 1,0 89 15,-17 53-15,17 34-1,0 1 1,17-88-16,19 35 16,69-53-1,-34 0 1,35-53-1,-36-53 17,-17 18-17,0-106 1,-17 70 0,-19 19-1,-17 69 1,-35 124 15,0 18-15,35-70-16,-18 105 15,18-36 1,0 19 0,35-71-1,53-35 1,-17-18-1,-53 0 1,52-18 0,1-70-1,-18 17 1,17-35 0,-34 36-1,-19 34 1,-34 89 15,-19 18-15,19 17-1,-1-17 1,18-1 0,35-52-1,36-18 1,-1-35-1,19-36 17,16 0-17,-87 36-15,35-35 16,-18-1 0,-17 53-1,-53 71 16,-1 18-15,19-53-16,-19 87 16,36-34-1,36-36 1,34-17 0,36-18-1,-18-35 1,-35-54-1,-53 1 17,-17 35-17,-72-17 1,19 70 0,17 0-1,88 0 16,36 0-15,17-18 0,18 18-1,0-18 1,-36 18 0,-52 0-16,17 36 15,-35-1 1,0 18-1,-35 17 17,17-17-17,0 18 1,18-89 31,0 1-32,0-36 1,36-18 0,17-35-1,17 53 1,36-17 0,18 70-1,-54 18 1,18 52-1,-88-35 1,0 54 0,0 16-1,0-34 1,-35-18 0,17-35-1,1-1 1,-1-17-16,0 0 15,1-53 1,-18-17 0,17 34-16</inkml:trace>
  <inkml:trace contextRef="#ctx0" brushRef="#br0" timeOffset="99021.72">17727 10601 0,'-18'0'0,"36"0"0,-53-18 0,17 18 16,1-17 0,-19 17-1,19 0 1,-1 0-1,0 0 1,1 0 0,-1 17-16,0-17 0</inkml:trace>
  <inkml:trace contextRef="#ctx0" brushRef="#br0" timeOffset="99255.58">16510 10883 0,'0'0'0,"-18"18"0,36-18 47,0 0-47,17 0 15,-17 0-15,34 0 16,19-18-1</inkml:trace>
  <inkml:trace contextRef="#ctx0" brushRef="#br0" timeOffset="100437.03">988 13300 0,'0'0'0,"0"-18"0,0 0 32,-71 18-1,1 0-31,-19 18 15,72 17 1,-89 36 0,-35 88-1,53-18 1,88 35 0,17-70-1,72-53 1,122-53-1,-105-35 1,0-36 0,-89 1-1,-17-1 1,-70-17 0,35 70-16,-54 18 15,1 0 1,18 71-1,52-1 17,18 18-17,0-17 1,35-36 0,-17-17-16</inkml:trace>
  <inkml:trace contextRef="#ctx0" brushRef="#br0" timeOffset="100658.9">1323 13811 0,'0'18'0,"-18"-18"47,18-18-32</inkml:trace>
  <inkml:trace contextRef="#ctx0" brushRef="#br0" timeOffset="103437.85">3281 12929 0,'0'0'0,"-18"0"0,1 0 15,-1 0-15,-53-35 16,36 35-1,17 0-15,1 0 16,17-18 0,70 1-1,124-19 1,0 1 0,53 0-1,-194 35-15,71-18 16,-36 18-1,-88 18 17,-88 17-1,35-17-15,18-18-16,-36 17 0</inkml:trace>
  <inkml:trace contextRef="#ctx0" brushRef="#br0" timeOffset="103737.31">3598 12876 0,'0'0'0,"-17"0"0,-1 0 16,0 0 0,1 36-1,17 34 1,-18 36-1,0-18 1,18-70-16,-35 70 31,35-35-15,0-18 0,0-17 15,18-18-16,-1 0-15,1-35 16</inkml:trace>
  <inkml:trace contextRef="#ctx0" brushRef="#br0" timeOffset="104420.19">3881 13123 0,'35'-17'0,"-70"34"0,87-70 15,-69 89 32,17-1-47,-18 36 31,1-1-15,-1-17 0,18-35-16,70-1 15,19 1 1,16-36-1,-34-17 1,35-53 0,-53 0-1,-53-1 1,0 36 0,0 18-1,-18 35 1,18 35-1,-17 54 17,-1 52-17,18 0 1,0 0 0,0 53-1,35-70 1,0 34-1,-35-122-15,0 52 16,-52 0 0,-37-70-1,-69-18 1,-1-18 0,-70-88-1,140 36 1,89-19-1,36 19 1,105-36 15,-106 88-31,71-52 16,-71 34-16</inkml:trace>
  <inkml:trace contextRef="#ctx0" brushRef="#br0" timeOffset="104789.43">4815 13123 0,'0'0'0,"0"-17"0,0-1 16,0 0-1,-17 18 1,-19 89-1,36-72-15,0 54 16,-17-36 0,17 159-1,-18-35 1,-52 53 0,17-36-1,0-70 1,53-89-16,-35 54 15,35-89 17,52-35-17,1-52 1</inkml:trace>
  <inkml:trace contextRef="#ctx0" brushRef="#br0" timeOffset="105143.1">4586 13370 0,'0'0'0,"-35"-35"0,17-36 31,1 36-15,17-18 0,0 36-16,35-19 15,71 1 1,-18 17-1,53 18 1,-53 36 0,-70 34-1,-36 1 1,-35-1 0,-35-17-1,17-17 1,54-19-1,34-34 32</inkml:trace>
  <inkml:trace contextRef="#ctx0" brushRef="#br0" timeOffset="105853.75">5115 13282 0,'18'0'15,"0"0"-15,-1-18 16,36 1 0,0-36-1,-35 18 1,-1 17-16,1-17 15,-18-1 1,-18 36 15,-35 0-15,-17 71 0,35-18-1,35 35 1,0-17-1,35-18 1,18-53 0,17 0-1,-52 0-15,105-36 16,19-34 0,-37-1-1,1-35 1,-71 53-1,-35 0 1,-70 89 15,17 17-15,18 35 0,35 0-1,35-53 1,36 1-1,-54-19 1,-17 1 0,-17-18-1,-19 0 1,-34 0 0,-1 0-1</inkml:trace>
  <inkml:trace contextRef="#ctx0" brushRef="#br0" timeOffset="107054.05">6914 13017 0,'0'-35'15,"0"70"-15,18-87 0,-18-1 16,0 17 0,-18 36-1,1 53 1,-1-35-16,-35 52 15,53-34-15,-17 34 16,-19 36 0,36-53-1,18-18 1,35-35 0,17 0-1,-52 0-15,70-53 16,-17 1-1,-54-19 1,-17 36 15,-35 17-15,-53 18 0,53 18-1,35-1 1,35-17-1,106 0 1,-35-35 0,35-18-1,-106 35-15,54-34 16,16-19 0,-52 18-1,-53 18 1,0 0-1,-17 52 17,17 1-17,0 52 1,0 89 0,0-35-1,0-71-15,0 105 16,0 107-1,0-195-15,0 142 16,0 53 0,0-71-1,17 17 1,-17-70 0,0-88-1,0-35-15,-17-18 16,-19-35-1,-17-36 1,-17-88 15,-36-88-15,53 36 0,53-160-1,71 195 1,17 35-1,-18 70 1,19 1 0,-19 35-1,1-1 1,-54 36-16</inkml:trace>
  <inkml:trace contextRef="#ctx0" brushRef="#br0" timeOffset="107570.27">9190 12947 0,'17'-35'0,"-34"70"0,34-88 0,-17 18 0,18-36 16,-18 18 15,0 89 1,-18 16-17,18-16-15,-35 122 16,18-34-1,-19-1 1,36-17 0,-17-70-1,17-19 1,0-52 15</inkml:trace>
  <inkml:trace contextRef="#ctx0" brushRef="#br0" timeOffset="107853.5">9225 13088 0,'0'-106'16,"0"212"-16,0-282 0,18 140 15,-1-69 1,19 52 0,34 17-1,-17 36 1,18 89-1,-18 16 1,-53-69-16,35 105 16,-35-35-1,0-1 1,-18-52 0,1-35-1,-19-18 1,1-35-1</inkml:trace>
  <inkml:trace contextRef="#ctx0" brushRef="#br0" timeOffset="109119.15">9207 13176 0,'0'0'0,"18"-35"31,0 17-31,17 1 16,53-19 0,89-17-1,-1-17 1,-35 35 0,-123 35-1,-18 17 1,-53 71-1,18-17 1,17 17 0,18-52-1,0 16 1,0 19 0,70-53-1,1-18 1,35-18-1,0-53 1,-36-17 0,-70-18-1,18 36 1,-18 52 0,0 89 15,-18 17-16,18 0 1,53-17 0,0-54 15,53-17-15,-36-17-1,-52 17-15,53-71 16,-1-52-1,-34-18 1,16-36 0,-16 71-1,-36 89-15,0-19 16,-18 54 0,-35 106-1,18 17 1,35-18-1,0-17 1,0-71 0,18 18-1,52-18 1,36-35 0,-36 0-1,54-52 1,-54-1-1,1-36 1,-53 54-16,-1-35 16,1 52-1,-53 71 17,35-18-32,-36 36 15,36 17 1,0-18-1,53-34 1,0-36 15,35 0-15,1-53 0,-36-35-1,-36-36 1,-17 18-1,-17 53 1,-54 53 0,18 0-1,-53 89 1,53-19 0,18-35-1,0-17 1</inkml:trace>
  <inkml:trace contextRef="#ctx0" brushRef="#br0" timeOffset="109354.04">10619 12912 0,'-36'0'16,"72"0"-16,-89-36 0,17 36 15,54 0 1,17-17 0,54 17-1,69-18 1,-34 18 0,-54 0-1,-34 0 1,-19 0-16</inkml:trace>
  <inkml:trace contextRef="#ctx0" brushRef="#br0" timeOffset="110369.75">11730 13070 0,'0'0'0,"0"-17"15,0-19 1,0-16 0,17-19-1,36 36 1,36 35-1,-54 0-15,53 35 16,-35 36 0,-18 34-1,-35-16 1,-17-19 0,-19-17-1,19-53-15,-1 18 16,0-18-1,1-71 17,17-17-17,35-18 17,-17 71-32,88-53 15,-18 35 1,35 53-1,-35 35 1,1 53 0,-72-17-1,1 17 1,-18-53-16,0 18 16,0-35-1,-18-18 1,1-53 15,17 35-15,0 1-16,0-36 15,0 35-15,35-88 16,53-17 0,-17 35-1,34 70 1,-16 53-1,-19 89 1,-70-89-16,0 53 16,-17 18-1,-54-35 1,53-54 0,1 1-1,17-36 16,35-17-15</inkml:trace>
  <inkml:trace contextRef="#ctx0" brushRef="#br0" timeOffset="111886.45">13441 12965 0,'0'0'0,"17"-18"0,-17-17 16,0-18-1,-17-18 1,-36 54 0,-35 17-1,52 0-15,-69 105 16,34 19 0,18 17-1,53-70 1,35-1-1,36-70 1,52 0 15,-87 0-31,70-53 16,-36-17 0,-35-36-1,-35 18 1,0-1-1,0 72 1,0 34 0,-17 54-1,-1 52 1,18-17 0,18-53-1,52-18 1,18-35-1,1-17 1,-19-36 0,1-53 15,-36-53-15,0-17-1,-35 52 1,0 72-1,0 69 17,0 1-32,0 88 15,0-71-15,-17 53 16,-1-53-16,0 124 16,18-71-1,0-17 1,53-53-1,0-18 1,88-18 15,-52-35-15,-1-53 0,-35 18-1,-53 17 1,0 89 15,-36 35-15,19 17-1,-1 19 1,18-36 0,35-18-1,-17-17-15,17-18 16,-17 0-16,88 0 15,-18-53 1,-17 0 0,-19-36 15,-34 19-15,-18 52-16,0 1 15,-53 87 16,53-52-31,-17 52 16,17-17 0,0 18-1,35-53 1,35-18 0,-34 0-1,17-18 1,-18-53-1,-35 1 1,-35-18 0,17 70-1,-35 0 1,35 1 0,36 17 15,35-18-16,17 0 1,-52 18-16,88-17 16,-53 17-1,17 17 1,-52 36 0,-18 18-1,0 17 1,-18-17-1,-17-18 1,18-53 0</inkml:trace>
  <inkml:trace contextRef="#ctx0" brushRef="#br0" timeOffset="112236.37">15081 13282 0,'0'0'16,"0"-18"15,0-34-15,18-1-1,35-53 1,17 18 0,54-36-1,-1 54 1,-87 52-16,87 18 16,-70 53-1,-53 70 1,0-35-1,-18 18 1,-17-88-16,17 35 16,18-35-1,-17-1 1,-1-17 0,0-17 15,1-54-16,17 53-15</inkml:trace>
  <inkml:trace contextRef="#ctx0" brushRef="#br0" timeOffset="112453.58">14940 12453 0,'-18'0'0,"36"0"0,-53 0 0,17 0 16,1 0 0,17 18-1,0-1 1,0 1 15,-18-18-31,0 0 0</inkml:trace>
  <inkml:trace contextRef="#ctx0" brushRef="#br0" timeOffset="112669.33">13741 12788 0,'0'0'15,"-18"18"-15,0-1 0,36-17 31,53 0-15,52 0 0,-88-17-1,71-1 1,-18 1-16</inkml:trace>
  <inkml:trace contextRef="#ctx0" brushRef="#br0" timeOffset="113203.82">16845 12471 0,'0'-18'0,"0"36"0,0-54 0,0 54 47,-18 0-47,-17 35 15,-18 70 1,18 18-1,17-35 1,1 0 0,17-89-1,0 19 1,0-19 0,17-17-1,1-35 1</inkml:trace>
  <inkml:trace contextRef="#ctx0" brushRef="#br0" timeOffset="114203.08">16457 12753 0,'0'0'0,"18"-18"31,17 1-31,53-1 15,-53 18-15,107-35 16,-37 17 0,-16 0 15,-54 18-15,-17 0-1,-18 36 1,-18 17-1,-17 35 1,35-18 0,0 1-1,17-36 1,54-17 0,-18-18-1,17-35 1,-52-18-1,-18-36 1,-53 1 0,-18 35 15,36 36-15,35-1-1,18 18 1,88-18-1,-1 18 1,-69-17-16,122-1 16,-52 18-1,-17 0 1,-89 18 0,0 52-1,-53-17 1,-18 35-1,53-17 1,18 0 15,36-36-15,34-18 0,18-17-1,-70 0-15,53-17 16,17-36-1,-35-18 1,-18-34 0,-35 16-1,-35 1 1,-53 71 0,-1 17-1,1 52 1,35 1-1,18 18 1,35-18 0,35-18 15,18-35-15,18 0-1,-54 0-15</inkml:trace>
  <inkml:trace contextRef="#ctx0" brushRef="#br0" timeOffset="114519.2">18327 12471 0,'0'-36'0,"0"72"0,0-89 0,35 0 16,-35 18-1,0 52 16,0 1-31,-35 88 16,17-18 0,-17 53-1,0-35 17,-1 0-17,36-89-15,0 36 16,0-35-1,53-53 17,18-1-17</inkml:trace>
  <inkml:trace contextRef="#ctx0" brushRef="#br0" timeOffset="115002.42">18838 12682 0,'18'-17'0,"17"-1"0,-88 53 0,212-105 15,-141 52 1,-18 1 0,-71 17 15,-17 0-15,17 17-1,1 36 1,35 0-1,35 0 1,52-18 0,54-17-1,0 17 1,-35 0 0,-18 1-1,-36-1 1,-34 0-1,-36-35 1,-53 18 0,18-18 15,35 0-15,0 0-1,35 0 1,18-18 15</inkml:trace>
  <inkml:trace contextRef="#ctx0" brushRef="#br0" timeOffset="115170.43">19156 13017 0</inkml:trace>
  <inkml:trace contextRef="#ctx0" brushRef="#br0" timeOffset="117718.6">529 15081 0,'-17'-17'0,"-1"17"16,0 0-1,1-18 1,17 36 15,0-1-31,0 36 16,53 0-1,-36-35-15,36 17 16,53-35 0,0 0 15,-18-53-15,35-17-1,-52-1 1,-71 36-1,0 17 1,-35 18 15,-18 88-15,0 18 0,53-53-16,-53 70 15,0 54 1,35-71-1,18-36 1,0-34 0,0-19 15,0-34-15,0-19-1,-17-17 1,17 36-16</inkml:trace>
  <inkml:trace contextRef="#ctx0" brushRef="#br0" timeOffset="117986.2">494 15487 0,'0'0'0,"0"18"16,18-18-1,-1 0-15,18 0 16,18 0-16,-17 0 0,52-18 16,18 0-1,-18 1 17,-53-1-17,0 18 1,-17 0-16,-18-18 15,35 1 1</inkml:trace>
  <inkml:trace contextRef="#ctx0" brushRef="#br0" timeOffset="118278.24">1482 15381 0,'0'0'0,"0"18"15,0-1 1,17-17 15,1 0-15,-18-17 0,-18 17 62,1 0-78</inkml:trace>
  <inkml:trace contextRef="#ctx0" brushRef="#br0" timeOffset="122434.48">2928 14993 0,'0'0'0,"-18"0"0,1 0 31,-1 0-15,18 18-1,0-1 1,0 19-16,35 17 31,18-36-15,18-17-1,52-53 1,-34 0 0,-54 36-16,53-36 15,-70 35-15,17-35 16,-35 0 0,-35 36-1,-36 34 1,36 36-1,0 141 1,17-35 0,18 35 15,0-71-15,18-17-1,-18-53 1,-18-35-1,0-18-15,-70 0 16,18-18 0,-36-52-1,35-19 1,36-16 0,17 69-1,18 54 1,0 35-1,53 53 1,0-36 0,35 1-1,18-53 17,0-18-17,0-53 1,17-18-1,-52-17 1,-36-36 0,-35 54-1,0 52-15,0 1 16,0 69 15,0 54-15,0-88-16,0 35 15,0 17 1,0-52-16,0 35 16,-18-53 31,18-18-32,0 1-15,0-19 16,53-87-1,-35 88-15,53-71 16,52 0 0,-35 88-1,0 18 1,-70 71 0,-18-36-16,0 53 15,0 18 1,18-35-1,17-54 1,18-17 0,0-17 15,35-71-15,-53 70-16,36-88 15,-1-88 1,-52 88-1,-18 0 1,0 71 0,-35 35-1,-1 88 1,19 89 0,-1-54-1,18 36 1,0-89-1,35-17 1,18-53 0,0-17-1,0-71 17,-35 52-32</inkml:trace>
  <inkml:trace contextRef="#ctx0" brushRef="#br0" timeOffset="122651.8">4216 15293 0,'0'0'16,"17"0"15,1 0-31,0 0 0,35 0 16,35 0-1,0 0 1,-35-18 0,-18 1-1</inkml:trace>
  <inkml:trace contextRef="#ctx0" brushRef="#br0" timeOffset="123135.46">4798 15258 0,'-18'0'15,"0"0"1,18-18-16,0 0 16,0 1-16,0-19 15,53 1 1,36 18-1,-36 17 1,-36 17-16,54 54 16,-71-1 15,0 36-15,0-18-1,-18-35 1,0-35-1,18-71 17,36-18-17,34-52 1,-34 35 0,34-18-1,-52 88 1,35 18-1,-36 18 1,-17 0-16</inkml:trace>
  <inkml:trace contextRef="#ctx0" brushRef="#br0" timeOffset="123551.55">5556 15258 0,'0'0'0,"0"-18"0,18 0 15,-18-17 1,0-18 0,0 36-1,-35 17 1,17 17-16,-53 71 16,18 1-1,53 34 1,0-52-1,53-1 1,53-70 0,35 0-1,-52-53 17,-1-53-17,-71-35 1,-17 53-1,-123 0 1,35 88 0,-36 35-1,54 0 1,52 1-16</inkml:trace>
  <inkml:trace contextRef="#ctx0" brushRef="#br0" timeOffset="124834.55">6544 15452 0,'18'0'0,"-36"0"0,36-18 0,-1 18 15,1-18-15,35-35 16,-36 1 15,-17-19-15,0-17-1,-52 17 1,16 71-16,-87-17 16,35 34-1,-18 107 1,71 17 0,35 18-1,35-71 1,53-35-1,0-53 1,18-36 0,0-52-1,-36-18 1,19-141 15,-72 106-15,19 0-1,-36 88 1,17 36 0,-17 34-1,0 19-15,-17 87 16,-19 18 0,36 53-1,0-88 1,18 0-1,52-71 1,19-35 0,16-53 15,-34-17-15,0-54-1,-36 36 1,0 0-1,-35 70 1,-18 53 0,1 36-1,-1 52 1,18-52 0,35 17-1,36-53 1,17-35-1,-17-35 1,35-35 0,-36-36-1,-52 0 17,-18 0-17,-71 141 16,36 54-15,17 16 0,18-16-1,0-19 1,0-52-16,53-1 16,18-17-1,-1-17 1</inkml:trace>
  <inkml:trace contextRef="#ctx0" brushRef="#br0" timeOffset="126417.64">8202 15169 0,'0'0'16,"0"-17"-16,0-36 0,0 0 31,-18 35-15,-52 18-1,-1 71 1,18 52 0,18 18-1,35-52 1,18-19 0,52-52-1,71-18 1,-52-35-1,16-54 1,-52-16 0,0-72 15,-53 124-31,0-17 16,18-36-1,-18 88-15,0 1 16,-35 34-1,17 36 1,0 88 0,18 36-1,-17-72 1,17-69-16,17 70 16,54-71-1,35-35 1,0-18-1,17-35 1,-17-70 0,-53 17-1,-53 53 17,-18 71-1,1-1-31,-19 36 15,1 53 1,35-18 0,0-35-1,53-35 1,53-18 0,-18-18-1,-53 1-15,53-36 16,1-53-1,-36-18 1,-36 71 0,1 18-1,-36 35 1,-52 88 15,17 18-15,53-35-1,0 17 1,17-70 0,54-1-1,-1-17 1,-34-53 0,-19-35-1,-17 0 1,-35-18-1,-18 53 1,0 36 0,53-1-1,18 0 17,35 18-17,35-17 1,0 17-1,-17-18 1,-1 53 0,-52 36-1,-18 17 1,0-17 0,0 17-1,0-18 1,0-52-1,0-36 32,0 1-31,0-36-16,0 35 16,53-105-1,0 17 1,53-18-1,-1 71 1,19 36 0,-54 87-1,-52 71 1,-53 1 0,-18-37-1,0-34 1,35-36-1,1-35 1,17-17 0,0-72-1,0 72 1</inkml:trace>
  <inkml:trace contextRef="#ctx0" brushRef="#br0" timeOffset="126667.37">9525 14728 0,'-18'0'0,"36"0"0,-53-17 0,-1 17 15,36 17 32,0 1-31,-17 0-1,-1-18 1</inkml:trace>
  <inkml:trace contextRef="#ctx0" brushRef="#br0" timeOffset="126883.89">8467 15134 0,'0'18'0,"0"-36"0,0 53 0,-18-35 16,36 0-16,-1 0 31,54 0-15,52 0-1,36-17 1,-141 17-16,17-18 16</inkml:trace>
  <inkml:trace contextRef="#ctx0" brushRef="#br0" timeOffset="127400.39">11747 14799 0,'0'0'0,"0"-18"0,18-17 0,0 0 15,-18-18 1,0 35-1,0 54 1,-18 34 0,-17 54-1,0-19 1,35-69-16,-18 87 16,18-52-1,0-1 1,0-52-1,18-18 1,52-88 0,-52 70-1</inkml:trace>
  <inkml:trace contextRef="#ctx0" brushRef="#br0" timeOffset="127800.26">12118 14905 0,'35'-35'16,"-17"35"-1,-36 17 1,-35 36 0,0 35-1,36 18 1,17-35 0,53-1-1,17-52 1,-35-18-16,71 0 15,-18-53 1,18-53 0,-70 18-1,-36 0 1,-89 35 15,-34 35-15,-1 18-1,54 35 1,35-17 0,52-18 15</inkml:trace>
  <inkml:trace contextRef="#ctx0" brushRef="#br0" timeOffset="128034.27">11818 14764 0,'-18'0'15,"36"0"-15,-53 0 0,17 0 0,18-18 32,35 18-32,36 0 31,88 0-16,17 0 1,-141 0-16,36 0 16,-1-18-1,-52 18-15</inkml:trace>
  <inkml:trace contextRef="#ctx0" brushRef="#br0" timeOffset="130267.26">14270 14887 0,'17'0'0,"1"0"0,0 0 16,70-35-1,18-18 1,-36 0-1,-70-35 1,-35 35 0,17 53-16,-70 0 15,53 0-15,-53 0 16,0 53 0,70 0 15,53 35-16,71 18 1,0 0 0,-36 17-1,-52-52 1,-106 35 0,-18-71-1,-106-18 1,142-17-1,35-17-15,-71-71 16,70-1 0,36-52-1,18 35 1,35 36 0,0 52 15,-18 36-16,0 52 1,-35 19 0,36 17-1,34-1 1,36-34 0,35-71-1,-35 0 1,53-53-1,-53-18 1,-1-34 0,-69 16-1,-36 19 17,-53 70-17,0 0 1,18 53-1,17 0 1,0 70 0,18-52-1,71-1 1,-1-70 0,72 0-1,34-53 1,-35-52-1,-35-19 1,-36 1 0,-34-1-1,-36 36 1,0 53 15,-36 35-15,-34 70-1,35 18 1,-1 36 0,36 17-1,0-53 1,0-53-16,71 36 16,-1-71-1,54 0 1,-18-35-1,0-53 1,-18-18 0,-71 35-1,-17 18 17,-52 53-17,-19 0 1,71 53-1,-18 18 1,18-54-16,0 54 16,89-18-1,34-53 1,18 0 0,0-53-1,-53 18 1,-70 17-16,17-35 15,-35 18-15,0-18 16,0 18 0,-35 70 15,17-18-15,-34 54-1,16 0 1,1 17-1,17-35 1,1-36 0,17-34 15,0-1-31,17-35 16,36-35-1,18 17 1,52-34-1,18 34 1,-52 71 0,-72 0-16,36 35 15,-53 18 17,0 35-17,0-35 1,0 18-1,35-36 1,54-35 0,-19 0-1,18-53 1,-17-35 0,-36 17-1,-35 54-15,18-18 16,-18 17-1,-35 36 1,17 34 0,-17 19-1,17 17 1,18-35 15,53-18-15,0-35-1,17-17 1,-17-36 0,-35 18-16</inkml:trace>
  <inkml:trace contextRef="#ctx0" brushRef="#br0" timeOffset="130650.79">17392 14552 0,'-35'0'0,"70"0"0,-88 18 0,18-18 0,-36 35 15,54-17-15,-1 17 32,18-17-17,35-1 1,53-17-1,-35-17 1,0-36 0,-53 35-16,0-35 15,0-35 1,-35 70 0,-53 18-1,-18 71 1,71-1-1,17-52-15,18 70 16,53-35 0,-18-35-16</inkml:trace>
  <inkml:trace contextRef="#ctx0" brushRef="#br0" timeOffset="131867.14">17692 14870 0,'0'-18'0,"0"36"0,17-36 0,-17 0 15,0-17 1,-17 35 0,-36 18-1,0 52 1,53 18-1,0-35 1,53 0 0,-35-35-16,17 0 15,-18-18-15,89 0 16,-18-18 15,1-53-15,-19 1-1,-17-71 1,-53 105 0,-18 19-1,-34 34 1,16 36 0,36 35-1,0-35 1,0-35-16,53 35 15,18-35 1,17-18 0,18-18-1,-53-35 1,0-35 15,-36 35-15,-17 18-16,0-18 15,-17 35 1,-1 18 0,18 53-1,0 18 1,-18-1 0,1 1-1,17-54 1,0 1-1,0-36 32,0-17-47,0-18 16,70-35 0,54 17 15,-54 36-16,18 35 1,-70 0-16,0 35 16,-18 54-1,0-37 1,0 19 0,0-18-1,0-35 1,0-36 15,0-17-15,0-18-1,70 0 1,1-18 0,105-17 15,-105 70-16,-36 18-15,53 36 16,-88 34 0,-17 36-1,-1-35 1,-35 35 0,53-89-1,-18 1 1,-34-18-1</inkml:trace>
  <inkml:trace contextRef="#ctx0" brushRef="#br0" timeOffset="132999.76">1111 17004 0,'-17'0'16,"34"0"-16,-34-18 0,-1 18 16,0 0-1,18-17-15,-53-1 16,-17-35 0,17-18-1,18 1 1,35-36-1,53 36 1,35 34 0,18 19-1,-71 70 1,-35 35 15,-35-35-31,-71 141 16,18-53-1,35-18 1,53 1 0,0-89-1,53-17 1,35-18 0,18-53-1,-36-18 1,-70 18-1,-70-35 1,17 35 0,-18 53-1,53 0-15,-34 0 16,34 35 15,0 1-15,18-1-1,18-17 1,0-18-16</inkml:trace>
  <inkml:trace contextRef="#ctx0" brushRef="#br0" timeOffset="133166.67">1605 17039 0,'0'0'16,"35"0"-16,-17-17 0,0-1 15,-1 18 48</inkml:trace>
  <inkml:trace contextRef="#ctx0" brushRef="#br0" timeOffset="135300.18">3228 16775 0,'0'0'0,"0"-36"0,18 19 0,-1-54 15,-17 36 16,0 17-15,-17 18 0,17 18-16,-36 35 15,19 123 1,-1-35 0,0 18-1,1-71 1,17-53-1,35-70 17,53-53-17,-17 0 1,-1-18 15,-52 71-31,52-54 16,-17 72-1,-53 52 1,0 53 0,18 18-1,0-18 1,17-35 0,-17-35-16,70 0 15,-18-18 1,54-36-1,-36-34 1,-17-18 0,-1-89-1,-70 142-15,18-71 16,-18 53 15,-53 124 0,18 17-15,17-35-16,0 53 16,18 17-1,36-70 1,52-35 0,-18-18-1,71-53 1,-35-35-1,-70 70-15,34-106 16,-35-52 0,-35 70-1,0 36 1,-17 70 0,-1 35 15,18 53-16,0-35-15,0 106 16,0-53 0,-18 17-1,18-88 1,0-17 0,18-36-1,35-35 1,18-52-1,-36 16 1,18 19 0,-36 52-1,1 18-15,-18 53 16,0 18 15,35 35-15,18-36-1,0-35 1,53 1 0,-88-36-16,70 0 15,18-36 1,-36-34 0,-17-36-1,-53 0 1,0 71-16,-18-71 15,-52 35 1,-1 71 0,18 53-1,18 71 1,18-1 15,17 18-15,0-70-1,17-36 1,36-35 0,-18-17-1,36-72 1,-53 19 0,-1 35-16,1-89 15,-18 54 1,0 105 15,0 35-15,0-52-16,0 70 15,35 0 1,18-35 15,18-53-15,70 0-1,-53-35 1,18-71 0,-53 0-1,-36 53-15,1-123 16,0 70 0,17 18-1,-35 159 16,-18-54-31,1 54 16,-1-36-16,-17 124 16,35-36-1,0 1 1,0-54 0,53-52 15,17-18-16,18-35 1,-17-18 0,-18-35-1,-53 17 1,0 18-16</inkml:trace>
  <inkml:trace contextRef="#ctx0" brushRef="#br0" timeOffset="135533.57">5927 16704 0,'0'0'0,"-18"0"0,18 18 15,71-1 32,-19-17-47,37 0 31,-36 0-15,0-17 0,-18-19-1,0 19-15</inkml:trace>
  <inkml:trace contextRef="#ctx0" brushRef="#br0" timeOffset="135983.56">7479 16845 0,'18'-18'0,"-36"36"0,53-53 16,-17 17-16,17-70 15,-17 53 1,-18 52 15,0 1-31,0 70 16,0 0-1,0 18 1,0-88-16,-18 17 16,18 0 15,53-70-16</inkml:trace>
  <inkml:trace contextRef="#ctx0" brushRef="#br0" timeOffset="136433.75">8237 16669 0,'18'-18'0,"-36"36"0,36-54 16,-36 36-1,-35 0 1,18 0-16,-35 36 16,17-1-1,35-17 1,18-1 15,53 1-15,18-18-1,-54 18-15,54-1 16,-1 36 0,-52 0-1,-18 18 1,-71-18 0,-52-18-1,17-18 1,53-17-1,18 0 1,35-35 0,0-18-1,0-17 1,0 52 0</inkml:trace>
  <inkml:trace contextRef="#ctx0" brushRef="#br0" timeOffset="136615.81">7620 16563 0,'-18'0'0,"1"0"15,-1-18 1,36 18 46,17 0-62,-17 0 0,17 0 16</inkml:trace>
  <inkml:trace contextRef="#ctx0" brushRef="#br0" timeOffset="138833.76">9472 16686 0,'0'18'0,"18"-18"16,-1 0-16,54 0 16,52-53-1,-17 0 1,-88 36-16,88-54 31,-106 18-15,-36 18-1,-52 35 1,-71 0 0,54 35-1,87-17-15,-17 35 16,35-18 0,53 35-1,17-17 1,18 36-1,-35-1 1,-53 35 0,-35-52-1,-53-18 1,17-53 15,18 0-15,0-53-1,53 35-15,-52-88 16,34 18 0,0-35-1,18 70 1,0 35 0,0 36-1,18 70 1,17-18-1,53 19 1,-17-36 0,88-18-1,-71-35 1,-53 0 0,124-53-16,-53 0 31,-18-70-16,-70 34 1,-1 1 0,-17 71-1,-17 17 1,-19 35 0,19 53-1,-1-17 1,18 34-1,18-69 1,-1-19-16,54-17 16,35 0-1,-18-35 1,18-53 0,-36 0 15,-17-53-16,-53 105-15,0-52 16,0 0 0,0 70-1,-35 18 1,-18 53 0,35 18-1,1 35 1,-1 35-1,18-36 1,18-16 0,70-54-1,0-35 1,53-35 15,0-54-15,-70 19-1,-36-36 1,-35 53 0,-53 36-1,36 17-15,-36 0 16,0 70 0,53 1-1,0 17 1,0-18-1,70-34 1,-52-36-16,52 0 16,19-18-1,-19-35 1,1-35 15,-36 17-15,-17 18-1,-18 36 1,0 52 15,-18-17-31,0 35 16,1 17 0,-1-17-1,18-35-15,0-1 16,-17-17-1,17-53 17,35 1-17,-18 34 1,36-53-16,-35 36 0,53-35 16,34 17 15,-34 53-16,-53 17 1,-18 71 0,0-17-1,-18 52 1,53-70 0,71-35-1,-18-18 1,18-35-1,-18-53 1,-52-18 0,-1 35-1,-18 18 1,-34 71 31,-1 35-32,1 17 1,-1-52-16,18 35 16,0 0-1,53-53 1,17-18 0,1-52-1,-36-19 1</inkml:trace>
  <inkml:trace contextRef="#ctx0" brushRef="#br0" timeOffset="139182.46">12206 16228 0,'-18'0'16,"36"0"-16,-106 53 15,70-36-15,-17 19 16,35-19 0,18 1-1,52-18 1,1 0 0,-54-18-1,-17-52 1,0 34-1,-17 1 1,-36 35 0,0 35-1,18 1 1,35-19 0</inkml:trace>
  <inkml:trace contextRef="#ctx0" brushRef="#br0" timeOffset="140668.87">12788 16439 0,'0'0'16,"0"-17"-1,0 34 32,0 1-47,-17 0 16,17-1-16,-18 1 0,18 70 15,0-35 1,0 18 0,53-54 15,35 1-16,-70-18-15,70 0 16,53-71 0,-70 36-1,-1-53 1,-52 35 0,-18 18-1,0 17 1,-71 36-1,36 17 1,17 36 0,18-1-1,53-17 1,-35-35-16,70-1 16,18-17 15,-18 0-16,18-70 1,-71 17 0,-17-35-1,-1 70-15,-17-17 16,0 17 0,-17 18-1,-19 53 1,1 0-1,18 35 1,17-35 0,0-18-1,0-52 32,0-1-31,0-35-1,52-17 1,-34 52-16,35-70 16,0 35-1,53 35 1,-36 18 0,1 53-1,-36 53 1,-35-36-1,0 1 1,0-36 0,-17-17-1,17-53 17,0-18-17,17-18 16,54 1-15,52-19 0,-17 54-1,-71 35-15,71 0 16,-71 53 0,-17 35-1,-18-17 1,-18-1-1,1-34 1,-1-36 0,-17 0-1,17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55:47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12382 406 0,'0'-18'16,"-17"0"15,17 1-31,-18 17 63,18 17-16</inkml:trace>
  <inkml:trace contextRef="#ctx0" brushRef="#br0" timeOffset="607.45">12506 353 0,'35'0'31,"-17"0"-16,0-18-15,17 0 16,18-52 0,-36 35-1,-17 17-15,18-35 16,-18 18 0,-71 35-1,-17 17 1,-35 54-1,17 0 1,35 17 0,71-18 15,71-17-15,17-35-1,36 17 1,-36-17-1,18 35 1,-71-18 0,-53 36-1,-70-36 1,-35 35 0,34-70-1,-52 0 1,71-17-1,-1-19 1,18 19 15,53-1-15,0 1 0,53 17-1,-35 0-15,35-18 0</inkml:trace>
  <inkml:trace contextRef="#ctx0" brushRef="#br0" timeOffset="1007.53">12806 653 0,'17'0'0,"-34"0"0,52 0 0,-17 0 15,-1 0-15,1 0 0,70-53 16,18 0-1,-35 18 17,-54 17-32,-17-17 15,-88 35 17,53 0-32,-36 17 15,-35 54 1,53-1-1,36 36 1,34-53 0,54-35-1,0-18 1,34 0 0,-16-36-1,-1-34 1,-53 52-16</inkml:trace>
  <inkml:trace contextRef="#ctx0" brushRef="#br0" timeOffset="1323.58">13441 141 0,'0'-18'0,"0"36"0,0-53 15,0 17-15,0 36 31,0 17-15,0 71 0,-18 53-1,1-18 1,17-35 0,0-53-1,0-18 1,17-35 31,1 0-47,-1-71 31,1 54-31</inkml:trace>
  <inkml:trace contextRef="#ctx0" brushRef="#br0" timeOffset="2257.51">13617 582 0,'0'0'0,"0"18"15,35-18 32,-17 0-47,17-18 16,36-35-1,-53 36-15,-1-1 32,-17-17-32,-17 35 31,-36 0-15,0 17-1,17 54 1,36-18-1,0 0 1,0-18 0,36-17-1,34-18 1,-52 0-16,53 0 16,52-53-1,-52 17 1,-1-34-1,-35-1 1,-35 54 15,0-1-31,-17 18 32,-1 35-17,0 1 1,1 34-1,17-17 1,0-35-16,-18 35 16,18-36-1,0 1 1,0-36 15,-17-52-15,17 52-16,0-35 15,70-35 1,1 35 15,34 0-15,19 53 0,-71 18-1,-35-18-15,34 88 16,-52-35-1,0 17 1,0-17 0,-35-17-1,35-54 32,0-17-31,35 17-1</inkml:trace>
  <inkml:trace contextRef="#ctx0" brushRef="#br0" timeOffset="2507.48">14799 441 0,'0'18'31,"0"-1"-16,0 19 1,0 34 0,0-35-1,-18-17 1,18-36 31,18 18-32,-18-17-15</inkml:trace>
  <inkml:trace contextRef="#ctx0" brushRef="#br0" timeOffset="2873.98">14834 159 0,'-17'0'0,"-19"0"15,1 53 1,35 0 0,0-1-1,0-34 1,35-18 0,-17 0-16,0 0 15,35-35 1,-36-18-1,-17-18 1,-35 54 0,-18-1 15,18 53-15,17 18-1,18 0 1,0-18-1</inkml:trace>
  <inkml:trace contextRef="#ctx0" brushRef="#br0" timeOffset="3372.95">15134 406 0,'0'0'0,"0"-18"16,-17 36 31,-1-1-32,18 1-15,-35 70 16,17-35-1,18 18 1,18-54 0,70 1-1,35-18 1,-87 0-16,16-35 16,-34 35-16,70-89 15,-70 19 1,-18-1-1,0 36 1,-35 35 15,-1 0-15,36 53 0,0-18-1,36-17 1,-1-18-16</inkml:trace>
  <inkml:trace contextRef="#ctx0" brushRef="#br0" timeOffset="4124.06">15787 388 0,'0'-18'0,"0"1"15,0 34 1,-18 36-1,18 36 1,0-37 15,-17 37-15,-1-54 0,18 0-1,0-17 1,0-36-1,0-17 1,0-36 0,18-17-1,17 18 1,53 17 0,-70 35-16,52 0 15,18 18 1,-17 53-1,-53 18 1,-1-18 15,-17 17-15,0-52 0,-17-18-1,-19 0 1,19 0-1,-1-35 1,18-36 0,53-17-1,53-18 1,0 53 0,35 53-1,-53 18 1,-35 105-1,-53-52 1,-71 17 15,18-35-15,-17-18 0,52-17-1,18-53 1</inkml:trace>
  <inkml:trace contextRef="#ctx0" brushRef="#br0" timeOffset="5489.84">17974 335 0,'0'0'0,"18"-18"15,35-70 1,-36 71-1,1-36-15,-18 0 16,-35 35 15,-18 18-15,-36 53 0,-16 71-1,34-1 1,36-70-16,-18 106 15,53-71 1,18 18 0,52-53-1,54-53 1,-1 0 0,-17-36-1,35-52 1,-35 0-1,-71 35 1,-35 0 0,-35 53 31,-18 53-32,0 35 1,53-17-1,0-1 1,0-34 0,18-36-16,70 0 15,-18-18 1,-52-53 0,-18 19-1,0 34-15,-35-35 16,-36 0-1,54 18 1,17 17 15,105 1-15,1-1 0,18 18-1,-36 53 1,-71 0-1,-17 17 1,-17-17 0,-18 0-1,17-18 1,18-52 15,0-36-15,0 0-1,53-53 1,17 53 0,36-17-1,-18 70 17,-70 0-32,53 35 15,-54 35 1,-17 19-1,-35-36 1,0 17 0,17-52-1,18-36 17,35-35-17,-17 36-15</inkml:trace>
  <inkml:trace contextRef="#ctx0" brushRef="#br0" timeOffset="5756.61">19509 212 0,'0'0'0,"0"-18"0,0 36 31,-36 17-15,1 53-1,17-53-15,-17 54 16,-18 34 0,36-35-1,17-35 1,0-35 0,35-18-1,18-18 1,-53-17-1</inkml:trace>
  <inkml:trace contextRef="#ctx0" brushRef="#br0" timeOffset="5939.92">19244 600 0,'0'0'0,"-18"0"31,36 0-31,17 0 16,53 0 0,1-18-1,-54 0-15,18 18 16</inkml:trace>
  <inkml:trace contextRef="#ctx0" brushRef="#br0" timeOffset="6806.22">19597 564 0,'0'18'0,"17"-18"15,1 0-15,0 0 0,35 0 32,52-18-17,-52 1 1,-35-1-16,-18-17 15,0 0 1,-35 35 0,-18 0-1,-35 35 1,35 18 0,17 35-1,36-53 1,36 1-1,17-19 1,52-17 0,-87 0-1,53 0 1,-18-53 0,-18-17-1,0-1 1,-35 18-1,0 36 1,0-1 0,0 53-1,0 18 1,0 0 0,0 18-1,0-36 1,0 0-1,0-52 32,0-1-47,18-35 32,35-18-17,17-34 1,36 16-1,18 72 1,-54 34 0,-52 72-1,-18 16 1,-36-34 0,19-53-16,-1 35 15,18-36 1,-17-17-1,34-35 17,18 0-17</inkml:trace>
  <inkml:trace contextRef="#ctx0" brushRef="#br0" timeOffset="7090.17">20884 141 0,'0'-18'16,"0"1"-1,0 34 1,0 19-16,0 70 16,-17-1-1,-36 19 1,35-54-1,-17 1 1,35-53-16,-18-1 16,18 1 15,53-18 0</inkml:trace>
  <inkml:trace contextRef="#ctx0" brushRef="#br0" timeOffset="7557.33">21202 459 0,'0'-18'0,"0"36"0,18-36 0,-1 0 16,1 1 0,-18-1-1,-35 18 1,-18 35-1,17 18 1,1 0 0,35-35-1,0 17 17,18-17-32,35-18 15,17 17 1,-35 1-1,-17 0 1,-18 17 0,-35-17-1,17-18-15,-35 17 16,-17 1 0,17-1-1,35-17 1,1 0-1,17-17 17,0-18-17</inkml:trace>
  <inkml:trace contextRef="#ctx0" brushRef="#br0" timeOffset="7984.39">20567 282 0,'0'0'0,"18"0"31,34 0-31,54 0 16,0 0 15,-71 0-31,54 0 16,-1 0-1,-35 0 1,-36 0-1,-17 18 95</inkml:trace>
  <inkml:trace contextRef="#ctx0" brushRef="#br0" timeOffset="10606.23">13017 1076 0,'-17'0'0,"34"0"0,-52 0 15,-53 0 1,70 0-16,-35 0 16,18 0-1,18 0 1,34 0 46,1 0-62,-1 0 16,36 0-16,71 0 16,17 0 15,71 0-15,-18-18-1,-71 18 1,54 0-1,17 0 1,-18 0 0,53 0-1,-88 0 1,-88 0-16,88 0 16,-52 18-1,87-18 1,-17 0-1,-106 0-15,123 0 16,53 0 15,-35 18-31,-53-18 32,53 0-17,18 17 1,0-17-1,-71 0 1,35 0 0,-70 0-1,71 0 1,-36 0 0,-106 0-16,106 0 15,-88 0-15,70 18 16,19-18-1,-54 18 1,53-18 0,-35 0 15,-71 0-31,88 0 16,71 0-1,-17 0 1,-54 0-1,36 0 1,-53 0 0,0-18-1,-36 18 1,54 0 0,-18 0-1,17 0 1,-35-18-1,-70 18-15,52 0 16,1 0 0,-53 0-1,52 0 1,1 0 0,-18 0-1,53 0 1,-18 0-1,0 0 1,-18 0 0,36 0-1,-35 0 1,-1 0 0,1 0-1,0 0 1,-36-17-1,0 17 1,0 0 0,18 0 15,-35 0-15,17 0-1,-17 0 1,-1 0-1,1 0 17,17 0-17,-17 0 1,0 0 0,-18-18-1,17 18 1,-34 0 78,-1 0-94,0 0 15,-52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7:3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1376 0,'0'17'0,"0"1"15,18-18 17,0 0-17,-1 0-15,19-35 16,-1-18 0,-17 35-1,-18-17 1,-18-18-1,-70-17 1,17 17 0,18 53-1,-17 0 1,17 53 0,17 52-1,19-34 1,17-1-1,0-34 1,53-36 0,0 0-1,35-53 1,0 0 0,-17 0 15,-54 18-16,-17 52 17,0 54-17,-17-1 1,-1 54 0,18-36-1,0 36 1,0-54-1,18-52 1,-36-18 15,-35-18-15,35 1-16,-70-36 16,-18-18 15,36 36-16,17 35 1,18 0 0,52 0 46,1 0-62,0 0 16</inkml:trace>
  <inkml:trace contextRef="#ctx0" brushRef="#br0" timeOffset="294.98">1658 1570 0,'18'0'0,"-36"0"0,53 0 0,-17 0 15,-18-18-15,0 1 16,0-1 15,-18 18 16</inkml:trace>
  <inkml:trace contextRef="#ctx0" brushRef="#br0" timeOffset="1366.26">2981 1305 0,'0'0'0,"0"-17"15,-18-36 1,18 35-16,-17-17 15,17-18 1,0 18 0,0 52 15,0 1-31,-18 35 16,18-36-16,-18 107 31,1 35-16,-1-36 1,0 1 0,18-71-1,0-36 1,36-70 0,17-53-1,-18 36 1,18-54-1,-18 71 1,-17 36 0,-1 17-16,1 0 15,0 53 1,-1 35 0,19 0-1,34 0 16,18-70-15,-52 0-16,87-18 16,-17-36-1,0-52 1,-53 18 0,-53-54-1,0 36 1,-71-53-1,18 106 1,0 17 0,18 53-1,17 18 1,18-35 0,0-1-16,53-17 15</inkml:trace>
  <inkml:trace contextRef="#ctx0" brushRef="#br0" timeOffset="1932.37">4057 988 0,'0'-18'0,"0"36"0,0-71 0,0 18 15,0 17 1,0 36-1,0 70 1,0 18 0,0 35-1,0-88-15,0 35 16,-18 18 0,1-36-1,17-35 16,-18-35-15,0-52 0,18-1-1,36-53 1,17 18 0,52-18-1,-34 71 1,-36 35-16,53 17 15,18 71 1,-88 18 0,-18-35-1,-35 17 1,17-53 0,18-17-16,0-36 62,0-17-46,18 17-16</inkml:trace>
  <inkml:trace contextRef="#ctx0" brushRef="#br0" timeOffset="2681.86">4798 1217 0,'0'0'0,"17"-18"16,-34 36 15,-1 35-15,18-35-16,-35 70 15,35-35 1,0 0 0,0-36 15,70-17-16,36-17 1,0-36 0,-35-18-1,-36 1 1,0-1 0,0 36-1,-35 52 16,0 1-31,0 53 16,0 52 0,0 1-1,18 123 1,0-53 0,-18 194 15,0-53-16,-18-124 1,18 36 0,0-123-1,-35-54 1,-36-105 0,18-35-1,-70-107 1,-1 1-1,19-142 1,105-17 0,88 35-1,53 71 1,-35 123 0,35 18-1,-88 70 16,-18 1-15,-17 17 0,-1 0-16</inkml:trace>
  <inkml:trace contextRef="#ctx0" brushRef="#br0" timeOffset="5015.29">6914 1305 0,'0'0'0,"18"0"16,0 0-16,35-35 15,17-18 1,-17 0-1,0 0 1,-53 0 0,-35 18-1,-71 35 1,-35 0 0,0 35-1,52 18 16,72 18-15,17-54-16,35 54 16,89 0-1,-36-19 1,18 37 0,-71-1-1,-53-18 1,-158 19-1,52-89 1,1 0 0,35-71-1,35-35 1,53 18 0,0-53-1,0 70 16,0 36-15,17 88 15,-17-18-31,36 1 16,70 87 0,-36-52-1,54 17 1,-36-71-1,53 1 1,-35-36 0,35-52-1,-106 52-15,53-35 16,-35-53 0,-35 54-1,-18-1 16,-18 35-15,-52 36 0,34 35-1,19 35 1,17-35 0,0 35-1,17-71-15,36 19 16,36-36-1,-1 0 1,35-71 0,1-17-1,-36-18 1,0-53 0,-53 54-1,-17 69 1,-18-34-1,0 34 1,-35 54 0,-54 70-1,37 71 1,34-71 0,0 71-1,18-88 1,71-19-1,-18-34 1,35-18 0,0-18-1,36-52 1,-71-1 0,-36-17-1,-17 53 16,0 17-15,-35 18 0,-18 71-1,35-36 1,18 36 0,0-18-1,53-18 1,-17-35-1,69 0 1,1-35 0,-35-18-1,-18-18 1,-36 18 0,1 0-1,-36 106 32,-17 0-31,35-35-16,-18 35 15,1 0 1,17-1 0,-18-34-1,18-36 16,0-17-15,18 18-16,17-54 16,18 0-1,-35 36-15,70-53 16,-18 53 0,19 35-1,-54 53 16,-35 35-15,0-18 0,0-52-16,0 70 15,17-53 1,72 1 0,-1-36-1,35-18 1,1-52-1,-54-1 1,1-17 0,-53 35-1,-1 18 1,-34 88 15,17-36-15,-36 36-1,36 18 1,0-36 0,0 0-1,53-35 1,-18 0 0,-17 0-16,53-53 15,-36 0 1,-17 36-16</inkml:trace>
  <inkml:trace contextRef="#ctx0" brushRef="#br0" timeOffset="5415.53">9666 917 0,'0'0'16,"-18"0"-16,1 0 0,-18 0 0,-36 35 31,71-17-31,-18 17 16,18 54-1,0-72 1,53 1 0,18-18-1,-1-35 1,-17-1-1,-35-52 1,-18 35 0,-71 0-1,18 53 1,-17 18 0,17 52-1,35 54 16,18-53-15,0-19-16</inkml:trace>
  <inkml:trace contextRef="#ctx0" brushRef="#br0" timeOffset="5899.12">10054 1270 0,'0'0'0,"0"-18"0,0 1 15,0-1-15,-35 18 16,0 18 0,-18 52-1,17 1 1,36-1 15,0-52-31,0 17 16,0-17-16,71 0 15,17-18 1,0 0 0,18-53-1,-35 0 1,-1-53-1,-52 35 1,-18 36 0,-53 35 15,35 18-15,18 35-1,0-36-15,0 1 31</inkml:trace>
  <inkml:trace contextRef="#ctx0" brushRef="#br0" timeOffset="6683.89">10636 1235 0,'0'0'0,"0"-18"15,0 36 17,0 17-17,0-17-15,-17 35 16,-1 17 0,0-35-1,18 18 16,-17-35-15,17-36 31,0 1-47,0-36 16,0-18-1,53-17 1,17 17-1,36 19 1,-71 52-16,36 0 16,-1 52-1,-34 19 1,-36 17 0,0-17-1,0-36 16,0 0-15,-18-35 15,18-35-15,0-18 0,0 35-16,18-34 15,87-54 1,1 18-1,35 17 1,-35 71 0,0 35-1,-106 71 1,0 0 0,-18-36-1,-17 1 1,18-36 15,-1-17-15</inkml:trace>
  <inkml:trace contextRef="#ctx0" brushRef="#br0" timeOffset="7648.41">741 3104 0,'0'-17'15,"0"-1"1,0 1 0,0 34 15,0 1-31,0 35 15,-18 88 1,1-35 0,17-18-1,0-18 1,0-52-16,0-36 47,0 1-47,35-36 15</inkml:trace>
  <inkml:trace contextRef="#ctx0" brushRef="#br0" timeOffset="8114.82">1129 3087 0,'0'-18'16,"-18"36"15,18-1-31,-35 54 16,0 52-1,17-34 1,0-19 0,18 18-1,0-70 1,53-18-16,36 0 31,-19-18-15,-17-35-1,18-35 1,-54 18 0,-17-54-1,-17 36 1,-1 35-1,-35 53 1,0 18 0,18 35-1,-18 35 1,53-35 0,0-36-1</inkml:trace>
  <inkml:trace contextRef="#ctx0" brushRef="#br0" timeOffset="8532.76">1693 3404 0,'0'0'15,"0"18"-15,0-36 47,0 1-47,18 17 0,0-36 16,-18 19 15,-18 17-15,0 0-1,-35 17 1,36 19 0,17-19-1,0 1-15,17-18 31,19-35-15</inkml:trace>
  <inkml:trace contextRef="#ctx0" brushRef="#br0" timeOffset="9363.94">3228 3087 0,'0'0'0,"0"-88"31,0 70-31,0-17 16,0 17 0,0 36-1,-18 52 1,-35 54-1,36-71-15,-19 70 16,-16 18 0,34-70-1,18-36 1</inkml:trace>
  <inkml:trace contextRef="#ctx0" brushRef="#br0" timeOffset="9647.51">3263 2999 0,'18'-18'16,"-36"36"-16,36-54 0,17 1 16,-35 17-16,35 18 15,1 36 1,17 70-1,-18-1 1,-18 72 0,-17-71-1,0-1 1,0-87-16,0 0 16,0-36 15,-17 18-16,-1-35-15</inkml:trace>
  <inkml:trace contextRef="#ctx0" brushRef="#br0" timeOffset="9847.62">3104 3351 0,'18'0'31,"0"0"-31,-1 0 0,36 0 16,-17 0-16,122 0 16,-34-17-1,17-1 1,-106 18-16</inkml:trace>
  <inkml:trace contextRef="#ctx0" brushRef="#br0" timeOffset="10448.75">4039 3298 0,'0'0'0,"18"0"0,0 0 0,-1 0 16,1 0-16,-1-17 16,19-36-1,-36 18 1,-36-1-1,-34 1 1,-1 17 0,1 18-1,-36 71 1,35 52 0,36-17-1,35 0 1,53-53 15,35-35-15,0-18-1,-70 0-15,88-71 16,-36 1 0,19-72-1,-54 19 1,0-36-1,-17 36 1,-18 70 0,-53 53-1,18 70 1,35 72 0,0-19-1,0 36 16,0-124-31,0 53 16,35-35 0,18-53-1,70 0 1</inkml:trace>
  <inkml:trace contextRef="#ctx0" brushRef="#br0" timeOffset="10881.02">4692 3263 0,'-18'-17'0,"36"34"0,-36-52 16,1 17-16,17-17 15,0 0 1,88 17 0,18 18-1,-36 35 1,-34 54 15,-19-1-15,-17 18-1,0-54 1,0-34 0,18-71 15,17-35-16,18 0 1,0-36 0,-35 89-16,-1-18 15,36 36 1,-35 17 0,17 17-1,-35 36 1</inkml:trace>
  <inkml:trace contextRef="#ctx0" brushRef="#br0" timeOffset="12150.28">5927 3440 0,'0'0'16,"17"-18"-16,1 0 0,-18 1 0,18-19 15,-18-87 1,0 52 0,-89-17-1,-34 88 1,-18 18 0,-18 70-1,88 18 1,36 35 15,35-53-15,53 0-1,-35-88-15,70 18 16,53-18 0,-17-53-1,-36-18 1,18-87-1,-89 87 1,1-52 0,-18 105-1,-53 36 1,18 52 0,17 36-1,18 0 1,0-53 15,88-18-15,0-35-1,54-35 1,-54-18 0,0-53-1,-53 0 1,-35 53-1,-35 106 17,0 71-17,17-54 1,18-52-16,0 52 16,0-34-1,0-54 32,0-35-31,18 36-16,17-36 15,-17 17-15,70-87 16,0 52 0,0 36-1,-53 53 1,-17 35-1,-18 70 1,18-17 0,70-18-1,0-70 1,36-18 0,-36-18-1,18-70 1,-89 70-1,18-88 1,1-52 0,-1 17-1,-35 52 1,0 72 0,-18 34-1,-17 54 1,17-36-16,-17 53 15,18 71 1,17-35 0,0-89-16,0 0 15,88 18 1,-35-53 0,17-35-1,-17-18 1,-35-35-1</inkml:trace>
  <inkml:trace contextRef="#ctx0" brushRef="#br0" timeOffset="12331.31">7126 3104 0,'-18'0'0,"36"0"0,-53 0 15,35 18 1,17 0-1,54-18 1,70 0 0,-53-18-1,1 0 1</inkml:trace>
  <inkml:trace contextRef="#ctx0" brushRef="#br0" timeOffset="13780.97">8096 3457 0,'18'0'0,"0"0"0,-1 0 15,1-17-15,35-54 16,-18 0-1,-35 1 17,0 35-32,-18-36 15,-70 1 1,-35 70 0,17 17-1,-35 71 1,17 71-1,71-53 1,53-71-16,0 53 16,0-70-16,53 17 15,71-35 1,-18 0 0,35-53-1,-18-52 16,-70-1-15,-35 70-16,17-105 16,-35 71-1,0 52 1,-53 106 15,53-70-31,0 123 16,0-53-1,53 0 1,18-52 0,105-36-1,-35-18 1,-70 18-16,123-88 16,-89 17-1,-69-70 1,-54 35 15,-52 54-15,-54 52-1,1 52 1,34 54 0,72 18-1,17-54 1,88-34-1,18-19 1,-71-17-16,106-17 16,-53-19-1,-17-34 1,-53-18 0,-18 17-1,0 36 1,0 88 31,0 52-32,0 54 1,0 18 0,0-124-16,0 35 15,0-35-15,52 123 16,-52-105-16,18 105 15,-18 53 1,0 1 0,0-54-1,-18-105 1,-52-54 0,35-87-1,-54-89 1,19-70 15,17-1-15,53-52-1,53 17 1,70 54 0,36 34-1,-53 89 1,-18 18-1,-53 70-15</inkml:trace>
  <inkml:trace contextRef="#ctx0" brushRef="#br0" timeOffset="14333.83">9507 3157 0,'18'-17'15,"-18"-1"1,-53 71-16,88-71 0,1-52 16,-19 52-1,-17 1 1,36-19-16,-36 19 31,0-1-15,-53 18-1,0 35 1,-18 53 0,36-17-1,35-36-15,-18 53 16,36-52-1,52-19 1,36-17 0,18-35-1,34-53 1,-16-18 0,-54 18-1,-71 53 16,-17 17-15,-88 53 0,71 18-1,17-35-15,0 52 16,0-34-16,0 34 16,-18 18-1,-17-52 1,-36-19-1,1-17 1,52 0-16</inkml:trace>
  <inkml:trace contextRef="#ctx0" brushRef="#br0" timeOffset="15265.42">11307 2999 0,'0'-18'0,"0"0"0,0 1 16,0-54 0,0 53-1,-18 18 1,0 0-16,-52 71 16,-1 0-1,-35 70 1,89-35 15,17-54-15,88-34-1,18-18 1,52-70 0,-69-1-1,-72 18 1,-17-35-1,-106-18 1,71 71 0,-35 17-1,158 18 17,-18 0-17,54 0 1,-18-35-1,17-18 17,-105 53-32,17-18 15,-17 1 1,-36 52 15,-53 53-15,71-70-16,-52 88 15,-1 88 1,17 35 0,19-35-1,-1 106 1,-35 35 0,36-264-16,-19 140 15,1 18 1,17-123-1,1-106 17,-36-53-17,-35-35 1,52 53-16,-52-71 16,0 0-1,53 0 1,35-88-1</inkml:trace>
  <inkml:trace contextRef="#ctx0" brushRef="#br0" timeOffset="17463.78">12965 2769 0,'17'0'0,"1"0"0,52-35 16,1-18-1,17-17 1,-35-1 0,-53 53-16,0-52 15,-106 70 1,0 0 15,1 35-15,52 18-1,35 35 1,18 0 0,88 1-1,0-1 1,1 0-1,-72 0 1,-34-53 0,-177 1-1,52-19 1,54-34 0,18-54-1,52-17 1,18 0 15,0-36-15,0 107-1,0 87 17,18 1-17,-18-36-15,35 36 16,-35-36-16,35 18 15,36 17 1,-1-52 0,1-18-1,70-18 1,-17-17 0,-89 17-16,106-70 15,-71 18 1,-52-36 15,-18 53-15,-18 53-1,-52 18 1,35 34 0,35-16-16,-18 52 15,18-17 1,35-19-1,53-34 1,-17-18 0,-36 0-16,106-18 15,-52-17 1,34-71 0,-35-17-1,-52-1 1,-36-34-1,0 69 17,-18 72-17,-17 70 1,-18 70 0,0 18-1,35-35 1,18-71-16,0 71 15,18-53 1,52-18 0,36-35-1,-18 0 1,36-35 0,-18-35-1,-36-1 1,-70 18-1,0 18 17,-17 35-17,-54 70 1,36 1 0,35-18-1,17 0 1,54-36-1,0-17 1,34-35 0,-69 35-16,34-53 15,1-17 1,-36-1 0,-17-17-1,-18 53 1,-53 123 31,53-71-47,-36 54 15,36 0 1,0-18 0,0-36-1,0-34 16,0-1-15,36-35 0,17-35-1,17 0 1,-17 52 0,18 36-1,-54 0-15,1 53 16,-18 35-1,0-17 17,18 0-17,70-54 1,18-17 0,17 0-1,-35-17 1,18-54-1,-35-17 1,-36 35 0,-17 35-1,-36 36 1,-53 52 0,54 1-1,-1 0 1,18-36 15,35-35-15,1 0-1,17-35 1,0-18 0</inkml:trace>
  <inkml:trace contextRef="#ctx0" brushRef="#br0" timeOffset="17847.14">15716 2434 0,'-17'0'16,"34"0"-16,-70 0 0,36 18 0,-19 35 16,36-36-16,-17 19 15,17 17 1,53-53 15,0 0-15,35-18-1,-53-17 1,-35 17-16,18-35 16,-18 35-16,0-34 15,-53 16 1,0 36-1,-35 88 1,35 1 0,35-54-16,0 53 15,18-70-15,0 52 16,36-34 0</inkml:trace>
  <inkml:trace contextRef="#ctx0" brushRef="#br0" timeOffset="18296.62">15981 2822 0,'0'-17'0,"0"34"0,0-52 0,0 17 31,0 1-31,-35 34 31,35 1-31,-36 70 16,19-35 0,17 18-1,0-36 1,70-17 0,54-18-1,-36-36 1,0-17-1,-53-17 17,-35-18-17,0 35 1,-17 35 0,-19 18-1,19 35 1,17 1-1,53-19 1,-36 1-16</inkml:trace>
  <inkml:trace contextRef="#ctx0" brushRef="#br0" timeOffset="19013.5">16722 2787 0,'0'-18'16,"0"1"-1,-18 17-15,-17 0 16,35 53 15,-18 17-15,0-17 0,1-18-1,17 1 1,-18-36-1,18-18 17,0-17-17,0-18 1,53-53 0,-35 88-16,52-70 15,18 18 1,1 70-1,-54 52 17,18 54-17,-53-35 1,0 17 0,0-53-1,0-17 1,-18-18 15,18-35-15,0-1-1,0 19-15,71-71 16,17-18 0,35 53-1,19 53 1,-72 53-1,-52 35 1,-18-53 0,-18 36-1,-35-1 1,0-34 0,18-1-1,0-35 1,-1 18-16</inkml:trace>
  <inkml:trace contextRef="#ctx0" brushRef="#br0" timeOffset="20147.16">670 5433 0,'0'0'0,"18"0"0,0-53 31,-18 35-31,17 1 16,-17 34 15,0 18-16,0 1-15,18 105 16,-18-35 0,0-36-1,-18 18 1,18-70 0,0-53 15,0-18-16</inkml:trace>
  <inkml:trace contextRef="#ctx0" brushRef="#br0" timeOffset="20413.09">1058 5327 0,'0'0'0,"0"18"31,0-1-31,0 71 16,0 1 0,0-54-16,0 53 15,0 0 1,0-35 0,0-35-1,0-36 16,0 1-15</inkml:trace>
  <inkml:trace contextRef="#ctx0" brushRef="#br0" timeOffset="20591.2">1393 5521 0,'0'18'62,"18"-18"-62,0 0 32,-1 0-32</inkml:trace>
  <inkml:trace contextRef="#ctx0" brushRef="#br0" timeOffset="21462.52">2769 5292 0,'18'-18'16,"-36"36"-16,71-71 0,-53-35 31,-17 70-31,-1 18 16,-53 35-1,1 71 1,70-71-16,-71 106 15,-35 71 1,18-71 0,0-17-1,70-107 1,18-34 0,0-36-1,53-106 1,-35 36-1,17-1 17,1 71-17,-1 53 1,0 71 0,18 52-1,-18-35 1,53 18-1,18-71 1,35-35 0,-17-17-1,-89-1-15,89-70 16,-54 0 0,-52-53-1,-18 17 1,-106-35-1,35 71 17,-123 53-17,71 106 1,52-19-16</inkml:trace>
  <inkml:trace contextRef="#ctx0" brushRef="#br0" timeOffset="21580.75">2646 5521 0,'53'53'16,"-36"-35"-16,-87-89 0,229 194 15,-124-105-15,71 17 16,0-35 0,-18 0-1,-18-35 1</inkml:trace>
  <inkml:trace contextRef="#ctx0" brushRef="#br0" timeOffset="22080.28">3369 5592 0,'0'0'0,"0"-18"0,-18 18 16,18-71-1,18 18 1,53 0-1,-19 36 1,37 17 0,-72 0-16,36 35 15,0 71 1,-53 17 0,-17-34-1,-19-1 1,36-106 31,0 1-32,18-89 1,17 18 0,18-18-1,0 35 1,0 18-1,-35 53-15,17 0 16,18 18 0,-18 35-1,-35-36 1</inkml:trace>
  <inkml:trace contextRef="#ctx0" brushRef="#br0" timeOffset="22679.62">4551 5750 0,'17'-70'31,"-17"52"-15,0 0-16,18-52 15,-18 52-15,0-52 16,-70-1-1,17 36 1,-53 35 0,-35 35-1,17 71 1,54 35 0,70-35-1,17 0 1,54-53-1,35-53 1,0 0 15,-89 0-31,107-89 16,-36 19 0,-35-54-1,-36 1 1,-17 52-1,-17 71 1,-19 18 0,1 88-1,35-18 1,0 36 0,0-72-1,0-34-15,53 0 16,18-18-1,34-18 17,-69 0-32</inkml:trace>
  <inkml:trace contextRef="#ctx0" brushRef="#br0" timeOffset="23245.81">5151 5503 0,'0'0'0,"0"-35"16,-36 88 15,1-35-31,35 35 16,-35 17-1,17 54 1,18-72 0,0-34-1,53-18 1,0-35-1,17-18 17,-17-18-17,-17 1 1,-36 52 0,0 71 15,0 18-16,0-1 1,0-52-16,53 17 16,35-35-1,53-18 1,0-34 0,-53-19-1,-35-88 1,-53 71-1,-53 0 1,-17 70 15,-19 18-15,1 35 0,71-35-16,17 36 15</inkml:trace>
  <inkml:trace contextRef="#ctx0" brushRef="#br0" timeOffset="24079.53">6350 5274 0,'0'0'0,"0"-18"0,-18 1 0,1-36 16,17 35-16,-18 1 15,0 17-15,1 0 16,-1 70-1,-17 71 1,0-17 15,17 52-15,18-52 0,0-36-1,-35-71 1,17-17-1,18-53 1,35-35 0,1 0-1,69-53 1,-34 88 0,52 53-1,1 0 1,17 88-1,-70 36 1,-124-1 15,-106-35-15,35-52 0,1-36-1,52 0 1,54-36-1,-1 1 1,18-18 0,53 36-1,0-19 1</inkml:trace>
  <inkml:trace contextRef="#ctx0" brushRef="#br0" timeOffset="24628.7">7355 5574 0,'0'-18'15,"0"36"-15,18-53 0,-18 17 16,0-17 0,-18-18-1,1 35-15,-19 18 16,-69 0-1,-36 18 1,17 35 0,1 70-1,87 1 1,36-36 0,53-35-1,53-53 1,18 0-1,-36-36 17,18-52-17,-89 71-15,36-72 16,-35-16 0,-18 52-1,0 35 1,-36 36-1,19 35 1,-18 88 0,35-53-1,17-18 1,54-52 0,17-18-1,-35-18 1</inkml:trace>
  <inkml:trace contextRef="#ctx0" brushRef="#br0" timeOffset="25495.7">7937 5450 0,'0'-35'16,"0"70"-16,0-88 0,0 36 0,0-1 15,-17 1 1,-71 17-1,-1 88 1,37 18 0,16-1-1,36 1 1,0-70-16,53-1 16,18 0-1,52-35 1,-35-35-1,36-53 1,-18-18 15,-53-35-15,-36 0 0,-17 70-1,0 18 1,-53 141 15,53-70-31,-35 105 16,17-17-1,1 0 1,17-53 0,-18-35-1,18-1 1,0-34-1,0-36 17,53-18-17,18-17 1,-1 17 0,18 54-1,-52 17 1,-36 17-1,-18 19 1,-35-19 0,-17-17-1,-1 0 1,36 0 0,35 53-1,0-17 1,70 34-1,-17 1 1,-35-36 15,35-17-15,-18-18 0,36 0-1,-36 0-15</inkml:trace>
  <inkml:trace contextRef="#ctx0" brushRef="#br0" timeOffset="25879.21">9225 5486 0,'0'0'0,"0"-18"0,18 18 16,-18-18-16,-53 1 16,-18 17-1,-35 0 1,1 35-1,105 18 1,0 0 15,53-18-15,35 0 0,0 18-1,-35-17 1,-36-1-1,-34 0 1,-54-35 0,-52 0-1,-1 0 1,54 0 0,52-17-1,18-19 1</inkml:trace>
  <inkml:trace contextRef="#ctx0" brushRef="#br0" timeOffset="26945.6">10513 5415 0,'0'0'0,"17"0"0,-17-18 0,18 1 0,0-36 31,-18 18-15,-53 35 15,35 17-31,-70 54 16,0-1-1,0 36 1,88-18 0,17-17-1,124-53 1,18-36 0,-18-53-1,-70 19 1,-54-37-1,-17 1 1,-53 18 15,-17 34-15,88 54 15,17-18-15,53 0-1,106 0 1,-53-18 0,-88 18-16,71-35 15,-72 0 1,-52-1 0,0 19-1,-35 70 16,18-36-31,-19 72 32,-34 69-17,-19 54 1,37-18 0,16 106-1,19-106 1,17 70-1,-53-34 1,0-71 0,0-107-1,-35-34 1,52-18-16,-69-53 16,-1-17-1,0-19 1,53-34-1,53-1 1,71-17 15,-19 71-31</inkml:trace>
  <inkml:trace contextRef="#ctx0" brushRef="#br0" timeOffset="29178.95">12629 5309 0,'18'0'16,"-18"-17"-1,18 17-15,-1 0 16,1-18-16,17-17 15,36-36 1,-18 18 0,-36-17-1,-52 34 1,-88 19 0,-1 52-1,36 0 1,70 36-1,18-1 17,106 19-32,-88-72 15,88 89 1,-36-18 0,-52 18-1,-71-35 1,-71-18-1,-17-36 1,124-17-16,-72-17 16,37-72-1,16 19 1,36-54 0,0-17-1,0 88 1,0 36-16,0 52 47,36 71-47,-1-18 31,-18-70-31,19 70 16,52 18-1,-53-89-15,36 1 16,52-18-1,-17-18 1,35-35 0,0-35-1,-52 18 1,-54-36 0,-35 88-1,-53 18 1,-18 18-1,18 35 1,18 35 15,35-53-31,0 1 16,0-1-16,71 35 16,17-52-1,18-18 1,17-35-1,-17-18 1,-71 35-16,71-105 16,-53 17-1,0-53 1,-53 53 0,0 18-1,0 70 1,-71 89-1,36 17 1,0 53 15,17 0-15,18-35 0,35-18-1,1-35 1,-19-53-16,72 0 15,-1-17 1,35-54 0,-17 1-1,-71-1 1,-35-35 0,0 71-1,-53 35 1,-17 70-1,35 1 1,17 35 15,18-18-15,106-35 0,-18-53-1,71 0 1,-18-53-1,-71-17 1,1-54 0,-71 71-1,18 0 1,-54 88 15,36-17-31,-35 53 16,-18 17-1,36-18 1,17-52 15,0 0-15,17-71 15,1 35-31,-1-17 16,1 17-16,53-70 15,17 17 1,-18 36 0,-34 35-1,-19 53 1,-17-35-16,0 70 16,0 0-1,36-17 1,34-36-1,1-35 1,52-18 15,-17-17-15,35-71 0,-70 18-1,-18 0 1,-36 53-1,-34 35 1,-89 105 0,88-34-1,18 0 1,0-19 0,53-52-1,0 0 1,-35 0-16,34-17 15,-34 17-15,17-71 16,1 1 0</inkml:trace>
  <inkml:trace contextRef="#ctx0" brushRef="#br0" timeOffset="29561.56">15540 5009 0,'0'0'16,"-18"0"-16,-17 0 0,-53 18 16,52 0-16,-16 35 15,34 35 1,18-53 0,0-17-16,88-18 15,-17 0 1,17-18-1,-53-35 1,-17-17 0,-36-19 15,-52 54-15,-1 35-1,0 53 1,19 53-1,52-18 1,17 18 0,36-71-1</inkml:trace>
  <inkml:trace contextRef="#ctx0" brushRef="#br0" timeOffset="30029.31">15822 5345 0,'0'-18'16,"0"36"-16,18-36 0,-18-35 15,0 35 1,0 71 15,-18 18-15,0-36-16,1 53 15,17-35 1,53-17 0,17-19-1,54-17 1,-36-35 0,-53 35-16,36-88 15,-36-1 1,-35 37-1,0 16 1,-18 36 0,-17 0 15,17 18-31,-17 35 16,35 0-1,0 0 1,88-53-1,-52 17-15</inkml:trace>
  <inkml:trace contextRef="#ctx0" brushRef="#br0" timeOffset="30762.26">16686 5380 0,'0'0'0,"0"-18"0,0-17 15,0 0 1,-17 70 15,-1-17-15,0 34-1,-17 37 1,35-36 0,-35 0-1,17-36 1,18-34 15,0-36-15,18-18-1,52 18 1,-52 35-16,70-52 16,-70 52-16,70-35 15,0 36 1,-35 34-1,-35 72 1,-18-19 15,0-17-15,0-35-16,0 17 16,-35-35 15,-1 0-16,36-18 1,0-52 0,18 17-1,0 35-15,105-88 16,1 18 0,34 71-1,-52 17 1,-88 17-16,17 71 15,-35-17 1,-53 17 15,0-35-15,0-18 0,36 1-1,-1-36 1,0 0-16,-35 0 15</inkml:trace>
  <inkml:trace contextRef="#ctx0" brushRef="#br0" timeOffset="31661.99">688 7761 0,'0'-18'0,"0"-17"31,0 18-31,18-1 16,-18 0-1,0 36 1,0 0-1,-18 87 1,0 1 0,18 35-1,0-105-15,0 34 16,0-35 0,0-17-1,0-53 16,0 17-31,36-35 16</inkml:trace>
  <inkml:trace contextRef="#ctx0" brushRef="#br0" timeOffset="32195.05">1217 7726 0,'0'-18'0,"0"1"16,0-19 0,0 1-1,53-18 1,0 35 0,-35 18-16,52 18 15,1 88 1,-36-18-1,-35 53 1,-71-35 15,-70 35-15,88-123-16,-52 52 16,16-52-1,36-18 1,36-53-1,17-70 1,35 52 0,-17 36-16,17 17 15,-17 18-15,17 0 16,18 53 0,17 53-1,-34-53 1,-19 17-1,19-70 1,16 0 0,-16-17-1</inkml:trace>
  <inkml:trace contextRef="#ctx0" brushRef="#br0" timeOffset="32380.97">1852 7990 0,'18'0'78,"-18"-17"-62,17 17-16</inkml:trace>
  <inkml:trace contextRef="#ctx0" brushRef="#br0" timeOffset="32844.75">3104 7514 0,'0'0'15,"18"-17"-15,0-19 0,-18 1 16,17 0 0,-34 52-1,-1 36 1,0-17-16,-17 122 15,18-34 1,17 34 0,0-34-1,0-71 1</inkml:trace>
  <inkml:trace contextRef="#ctx0" brushRef="#br0" timeOffset="33194.86">2928 7743 0,'-18'-17'0,"36"34"0,-36-69 0,18 16 0,0 1 16,-35-53 0,88-36-1,71 18 1,-1 71-1,71 88 1,-123-35-16,34 70 16,54 88-1,-141-123-15,-1 71 16,-52 17 0,-71-18-1,53-70 1,0-17-1,53-54 17,0-35-17</inkml:trace>
  <inkml:trace contextRef="#ctx0" brushRef="#br0" timeOffset="34445.05">3052 7849 0,'0'0'0,"-18"0"16,36 0-1,17-17 1,0-1-16,89 0 16,122-17-1,19-18 1,-106 36-1,-71 17 1,-70 0 0,-18 17 15,-36 54-15,1 17-1,35 0 1,0-17-1,18-18 1,35-53 0,-36 0-16,54 0 15,-1-53 1,1-36 0,0-16-1,-54 34 1,18 1-1,-35 52 1,0 53 15,-35 36-15,35-1 0,0 18-1,0-17 1,71-36-1,-1-35 1,1-35 0,52-53-1,-52 0 1,17-53 0,-17-36-1,-71 36 1,0 70-1,-18 71 1,-35 89 0,18 17 15,-18 52-15,53-122-16,0 69 15,0 1 1,53-35-1,17-54 1,54-17 0,-89-17-16,53-19 15,0-34 1,-52-1 0,-36 18-1,0 18 1,-18 106 15,18-54-31,-18 72 16,18-37 15,0 19-15,53-71-1,36 0 1,34-53-1,-35-35 1,-70-18 0,-18 0-1,-88 18 1,-36 70 0,54 71-1,52-35-15,-35 70 16,35-35-1,18 0 1</inkml:trace>
  <inkml:trace contextRef="#ctx0" brushRef="#br0" timeOffset="34661.37">4568 7532 0,'-17'0'16,"34"0"-16,-69 0 0,69 0 31,71 0-15,71 0-1,-18 0 1,-17-18-1,-107 18 1</inkml:trace>
  <inkml:trace contextRef="#ctx0" brushRef="#br0" timeOffset="35661.25">5556 7691 0,'0'-18'15,"18"0"-15,17 1 16,36-19-1,35 36 1,-18 0 0,-71 0-16,72 71 15,-89-1 1,0 36 0,-36 0-1,19-71 1,-1-17-1,0-18 1,18-71 0,18 1 15,35-18-15,35-18-1,18 18 1,17 35-1,1 70 1,-54 36 0,-52 53-1,-18-18 1,0-17 0,0-53-16,-35 17 15,17-18 1,1-17-1,17-52 1,0 16 0,52-52 15,54-18-15,53 0-1,35 54 1,-70 69-1,-54 71 1,-70 18 0,-35-18-1,17-70-15,-52 53 16,34-36 0,19-18-1,52-52 16,18 18-15</inkml:trace>
  <inkml:trace contextRef="#ctx0" brushRef="#br0" timeOffset="37494.78">7779 7638 0,'0'-18'0,"0"36"0,0-54 16,-18 19-16,-52-19 16,-36 19-1,0 17 1,18 35 0,-1 53-1,72-70-15,-36 105 16,53-52-1,18 17 1,52-53 0,1-35 15,17-35-15,-70 17-16,52-17 15,36-53 1,-18 0-1,-53 0 1,-35 35 0,0 70-1,0 36 1,-17 53 0,17-35-1,0 17 1,53-53-1,17-17 1,36-36 0,0-52 15,-36-1-15,1-70-1,-53 17 1,-18-52-1,0 35 1,0 123 0,0 106-1,-36 89 1,19-54 0,17 36-1,17-35 1,54-89-1,17-18 1,0-34 0,-17-18-1,35-54 17,-53-16-17,-36 16 1,19 36-1,-54 89 17,0-19-32,-17 54 15,35-53-15,-35 52 16,35 1 0,0-18-1,35-53 1,53 0-1,71-36 1,-71-17 0,18-17 15,-18-36-15,-70 53-1,-18 35 1,-18 54 15,18-1-31,-53 36 16,53-1-1,0-17 1,35-35 0,18-18-1,-35 0-15,70 0 16,-70-53-1,0 0 1,-18-18 0,-36 18-1,1 18 17,17 35-32,18-18 15,53-17 16,35 18-15,-17-1 0,35 18-1,-53 18 1,-53-1-16,53 71 16,-18-17-1,-35-18 1,0 17-1,0-34 1,0-1 0,-18-35-1,1 0 17,17-18-17,0-52 1,35-18-1,71-36 1,53 1 0,-1 70-1,-34 88 1,-89 53 0,-35 0-1,0 18 1,0-71-16,-35 18 15,-1-17 1,19-19 0,-1-34 31,18-36-32,0 35-15</inkml:trace>
  <inkml:trace contextRef="#ctx0" brushRef="#br0" timeOffset="37694.68">9578 7144 0,'-18'0'0,"36"0"0,-36-18 16,1 18-16,-1 0 78,0 0-63,1 0-15,-36 18 0</inkml:trace>
  <inkml:trace contextRef="#ctx0" brushRef="#br0" timeOffset="37896.25">8149 7532 0,'0'17'0,"0"-34"15,0 52-15,53-35 16,71 0 0,-1 0-1,-88-18-15,106 1 16,-17-1-1</inkml:trace>
  <inkml:trace contextRef="#ctx0" brushRef="#br0" timeOffset="38461.51">12241 7320 0,'0'-35'16,"0"70"-16,0-88 0,-35-17 31,17 70-31,-34 35 16,-19 106-1,36-17 1,-18 34 0,35-34-1,18-36 1,0-35-1,18-53 1,35-18 0,0-17-1,-36-36 1</inkml:trace>
  <inkml:trace contextRef="#ctx0" brushRef="#br0" timeOffset="38544.18">11836 7549 0,'-18'0'16,"36"0"-16</inkml:trace>
  <inkml:trace contextRef="#ctx0" brushRef="#br0" timeOffset="40026.37">11747 7549 0,'36'0'31,"-19"0"-31,-70 0 0,177 0 16,52 0-1,-140 0-15,52-17 16,53 17-1,-88-18 1,-36 18 0,-17 71 15,-17-18-15,-18 35-1,35 0 1,0-53-1,0-17-15,35 0 16,35-18 0,19 0-1,-19-53 1,-52 17 0,-18-52-1,0 71-15,-53-54 16,-53 0-1,35 54 1,71-1 0,18 1-1,53-1 17,-36 18-32,88-35 15,-17 35 1,53 0-1,-18 0 1,-88 35 0,-35 35-1,-18-17 1,-18-35-16,-53 70 16,36-35-1,35-18 1,53-17-1,18-18 1,-54 0-16,107 0 31,-18-35-15,-53-18 0,-18-35-1,-35 17 1,-71 1-1,-17 17 1,35 53 0,36 0-1,52 0 1,53 17 0,18-17-1,70-17 1,-52-36-1,34-36 1,-69 1 15,-19-35-31,-52 17 32,-18 71-17,-53 35 1,18 35-1,-18 106 1,35-17 0,-17 70-1,35-36 1,0-122-16,0 52 16,0-18-1,35-52 1,18-18-1,35 0 1,18-53 15,35-53-15,-35 18 0,17-35-1,-87 34 1,-36 54-1,-71 35 1,-17 53 0,35 53-1,53-53 1,0 17 0,71-17-1,-54-35 1,1-18-16,0 18 15,-18-1 1,-18-17 31,0 0-47,1 0 16,-1 0-1,0 0 1</inkml:trace>
  <inkml:trace contextRef="#ctx0" brushRef="#br0" timeOffset="40194.46">14499 7814 0,'-17'0'31,"-1"0"-15,0 18-16,1-18 15,-1 17-15</inkml:trace>
  <inkml:trace contextRef="#ctx0" brushRef="#br0" timeOffset="41327.28">617 9772 0,'0'0'16,"-17"0"-16,17-53 16,0 35-16,0 1 0,0-1 15,0-17 1,0 70 15,0 36-15,0-36-16,0 53 15,0 36 17,-18-54-17,0 18 1,-17-52-1,35-19-15,-17-17 16,17-17 15,35-19-31</inkml:trace>
  <inkml:trace contextRef="#ctx0" brushRef="#br0" timeOffset="41960.66">988 9825 0,'0'-18'16,"0"1"0,0-19-1,0 1 1,0 0-1,35 35 1,53 0 0,-17 17-1,-36 54 1,-35-36-16,-18 36 16,-52-1-1,-54-17 1,71-35-1,18-18 1,53-18 15,35 1 1,53 17-17,-36 0 1,54 35-1,-107 0 1,-17-17-16,0 17 16,-88 18-1,0-35 1,-36-1 0,36-17-1,0 0 1,70 0-1,36-17 32,17-1-31,-17 18-16</inkml:trace>
  <inkml:trace contextRef="#ctx0" brushRef="#br0" timeOffset="42191.38">1587 10037 0,'0'0'16,"18"0"-16,0-18 0,-1 18 0,-17-18 109</inkml:trace>
  <inkml:trace contextRef="#ctx0" brushRef="#br0" timeOffset="47243.1">3369 9543 0,'0'0'0,"53"0"31,-35 0-31,-1 0 32,36-18-17,-18 0-15,107-17 16,-37 0 0,-52-18-1,-70 35 1,-89 18-1,-141 18 1,123 17 0,1 0-1,105 18 1,36 18 15,0-36-31,52 18 16,106 71-1,-87-36 1,-1 18 0,-88-36-1,-88-17 1,-36-18 0,89-35-16,-71 0 15,-17-17 1,70-36-1,0-35 1,53-36 0,0 18-1,17 89 1,36-54 0,18 71-1,-1 106 1,-52-18-1,35 36 1,0-54 0,-35-52-16,70 52 15,0-70 1,35 0 0,19-35-1,-54 0 1,53-89-1,-88 36 1,-53-35 0,0 70-1,-71 106 32,54-36-47,-1 36 16,18-18-16,-18 89 15,18-53 1,36-19 0,52-34-1,0-18 1,53-35 0,-106 17-16,71-52 15,0-72 1,-71-34-1,-17 53 1,-18 17 0,0 71-1,-53 35 17,-18 88-17,54 18 1,-18 70-1,17-70 1,18 0 0,0-71-16,88 0 15,0-17 1,53-36 0,-17-17-1,-18-53 1,-53-1-1,-53 72-15,0-36 16,0 18 0,-53 35-1,-18 35 17,18 53-17,53-35 1,0-18-16,0 36 15,53-53 1,0-1 0,35-17-1,0-35 1,1-36 0,-19-17-1,-52-18 1,-18 53-1,0 89 17,0-19-17,-18 54-15,1 17 32,17 0-17,-18-52 1,0-36 15,18-18-15,0-17-1,0 17-15,36-53 16,69-52 0,-16 52-1,-54 54-15,53-1 16,-17 36-1,-71-1-15,0 54 16,0 35 0,0-36-1,17 1 17,89-53-17,18-18 1,-19-18-1,1-35 1,-53-18 0,0-34-1,-35 16 1,-1 54 0,-17 70-1,-17 54 1,-19-1-1,36-18 1,0-34 0,0-19-1,18-17 1,35 0 0,0-53-1,0 18-15</inkml:trace>
  <inkml:trace contextRef="#ctx0" brushRef="#br0" timeOffset="47576.5">6456 9437 0,'-35'0'0,"70"0"0,-106 0 16,54 0-16,-54 0 0,36 0 15,17 35 1,18 0-1,71-17 1,-1-18 0,-17 0-1,-18-53 1,-35 18 15,-17 0-15,-54 35-1,18 17 1,36 54 0,17-1-1,0 18 1</inkml:trace>
  <inkml:trace contextRef="#ctx0" brushRef="#br0" timeOffset="48759.35">6844 9719 0,'0'0'15,"0"-18"-15,0 1 0,-18-54 16,-35 71 0,18 18 15,0 52-16,-1 54 1,36-54 0,0 1-1,18-53-15,53-1 16,35-17 0,17 0-1,-35-53 1,0-35-1,-52-18 1,-36 0 0,0 54-1,-18 122 32,0-35-47,1 18 16,17-17-16,-18 52 15,71-18 1,53-34 0,0-36-1,17-18 1,-35-35 0,-70 35-16,17-70 15,-35-18 1,0 18-1,0 35 1,-35 71 0,17 88-1,1 0 1,-1-36 15,18 18-15,0-52-1,0-19 1,0-34 15,0-1-31,35-70 16,18-18 0,-17 0-1,69 18 1,-16 70-1,16 36 1,-87 0-16,17 70 16,-17 18-1,0-18 17,-18-35-17,0-36 1,-18-17-1,0 0 1,18-53 0,0 0-1,71-52 1,17-1 0,88-18-1,-70 124 1,-70 53-1,-19 53 1,-17 0 0,-17-18-1,-36 0 17,35-70-17,-17-18 1</inkml:trace>
  <inkml:trace contextRef="#ctx0" brushRef="#br0" timeOffset="50759.87">10389 9225 0,'0'-18'0,"0"36"0,0-53 0,0 17 16,0-35-1,0 36-15,-70-36 16,-18 53-1,-18 35 1,0 53 0,0 71-1,71-124 1,-36 177 0,71-71-1,18 18 1,70-89-1,0-52 1,36-18 0,-89 0-16,88-71 15,-17-17 1,-18-71 0,-70 71-1,0 18 1,-54 123 15,36-36-31,-35 124 16,35-52-1,18-1 17,52-35-17,19-53 1,-54 0-16,124-36 15,-36-17 1,-17-70 0,-106-18-1,-53 35 1,-123 36 0,52 70-1,-17 70 1,70 18-1,54 53 1,52-17 0,89-54 15,17-70-15,-88 0-16,123 0 15,36-70 1,-54-36-1,-87 18 1,-53-36 0,-1 54-1,-34 105 1,-1 0 0,-17 71-1,17 18 1,18-71-1,-18-1 1,18-34 0,0-88 15,18-1-15,0 36-1,35-53 1,17-1-1,1 36 1,-18 53 0,-36 71-1,1 17 1,-18 0 0,0-17-1,0-53-15,0 17 16,35-53 15,-17-35-15,-18 36-16,70-72 15,1-16 1,0 34 15,34 36-15,-52 35-1,-17 35 1,-36 71 0,-18 0-1,18-18 1,0-35 0,88-18-1,18-35 1,-88 0-16,34 0 15,72-88 1,-89 17 0,1-34-1,-19 16 17,-17 72-17,0 52 16,0-17-31,0 70 16,0-53-16,-17 0 0,-19 106 16,36 1-1,-17 87 1,-36 35 0,0-69-1,35-125-15,-52 159 16,17 1-1,17-107 1,19-88 0,17-105 15,0 35-15,53-71-1,35-71 1,18-87-1</inkml:trace>
  <inkml:trace contextRef="#ctx0" brushRef="#br0" timeOffset="51042.46">12488 9772 0,'0'0'16,"-17"-53"-16,-1 0 0,-17-88 16,17 53-1,71 35 1,71 18-1,17 35 1,-106 0-16,53 53 16,-35 35-1,-71 53 17,-87-35-17,-37-36 1,72-70-1,52 18-15,1-18 16,17-18-16</inkml:trace>
  <inkml:trace contextRef="#ctx0" brushRef="#br0" timeOffset="52009.21">13317 9454 0,'18'-17'15,"-36"34"-15,54-34 0,-36-1 0,17-17 16,-17 17 0,-17 18 30,-19 18-46,-52 70 16,71-53-16,-36 36 16,35 35-1,18-36 1,35-52 15,18-18-15,0 0-1,-53-18-15,18-52 16,-18-1 0,-36-52-1,36 35 1,36 52 0,87 19-1,-105 17-15,105 0 16,-52 17-1,-18 36 1,-36 18 0,-17 17-1,-35 0 17,0-53-17,35-52 16,0-36-15,0-53 0,53 18-1,-36 70-15,72-70 16,-1 70 0,35 18-1,-35 71 1,-52-1-1,-36 36 1,-71 0 0,54-71-1,17-17 1,52-89 31,-16 54-47</inkml:trace>
  <inkml:trace contextRef="#ctx0" brushRef="#br0" timeOffset="52842.37">14340 9490 0,'-17'0'0,"-1"0"16,18 17-1,18-17 1,88-35-1,-18 0 1,-35 17 0,-36-35-1,-34 18 1,-71 17 15,-18 54-15,35-1-1,18 53 1,53 18 0,53-53-1,-35-36-15,105 19 16,-17-36 0,35-36-1,-53-16 1,-17-37-1,-36-16 1,-35 87-16,0-35 16,0 71 31,-17 35-32,-1 35 1,0-18-1,1-52-15,17 52 16,-18-52 0,18-36 31,0 1-47,0-54 15,18 54-15,17-72 16,53-16-1,0 34 1,36 53 0,-36 36-1,-70 70 17,-36 18-17,-17-18 1,-1-17-1,36-54 1,18-17 15,0-17-31,17-36 16,0-18 0</inkml:trace>
  <inkml:trace contextRef="#ctx0" brushRef="#br0" timeOffset="53125.66">15699 8961 0,'0'0'0,"0"-18"0,0 36 32,0 17-17,0-18-15,-18 54 16,-35 88-1,35-124-15,-35 89 16,18-54 0,-18 1-1,53-54 1,18-17 15,17-17-31,18-19 16</inkml:trace>
  <inkml:trace contextRef="#ctx0" brushRef="#br0" timeOffset="53559.62">15981 9366 0,'70'-17'15,"-140"34"-15,176-52 16,-53 0-16,-36 17 31,-52 0-15,-36 18-1,1 36 1,35-1 0,35 0-1,17 1 1,54-19 0,-1-17-1,1 35 1,-18 1-1,-53-1 1,-53-17 0,-18 17-1,-35-35 1,36 18 15,-1-18-15,36-18-1,35-17 1,0-36 0,0 53-16</inkml:trace>
  <inkml:trace contextRef="#ctx0" brushRef="#br0" timeOffset="53825.21">15610 9119 0,'0'0'16,"-17"-17"0,34 17-16,72-18 15,16 18 1,-69 0 0,105-35-1,-35 35 1,17 0-1,-70 0 1,-71-18 15,-17 0-31</inkml:trace>
  <inkml:trace contextRef="#ctx0" brushRef="#br0" timeOffset="54875.27">670 11695 0,'0'0'0,"0"-18"15,0-17 1,0 17-16,0-17 16,0 17-1,0 36 17,0 17-17,-17 18 1,-19 70-1,1-34 1,0 34 0,17-70-1,18-35-15,0-36 16,0 18 15</inkml:trace>
  <inkml:trace contextRef="#ctx0" brushRef="#br0" timeOffset="55525.37">1147 11430 0,'0'-18'0,"0"36"0,0-53 16,0 52 15,-18 72-15,18 16-1,-53 19 1,0-54 0,18 19-1,-1-72 1,36-34 15,0-1-31,18-35 16,35 18-1,35 17 1,18 0 0,-71 18-16,71 0 31,0-17-16,-35-1 1,-54-35 0,-17 18-1,0 17-15,0-52 16,0 35 0,-35 52-1,0 36 1,-18 35-1,0 18 1,18-18 0,35-70-16,-18 70 15,-17-53 1,35 1 0,17-72 30,1 19-46,0-1 0</inkml:trace>
  <inkml:trace contextRef="#ctx0" brushRef="#br0" timeOffset="55754.95">1870 11712 0,'0'0'15,"17"0"-15,-17-17 0,0 34 94,-17-17-78</inkml:trace>
  <inkml:trace contextRef="#ctx0" brushRef="#br0" timeOffset="58909.04">3863 11359 0,'18'0'0,"17"-17"16,-18 17-1,1-18-15,35-35 31,0 0-15,-53 36-16,18-54 16,-18 53-1,-89 1 1,-87 34 0,53 19-1,-1 52 1,106-70-16,1 35 15,34-1 1,54 1 0,70 53-1,0 18 17,-88-54-32,-53 54 31,-35-54-16,-53-34 1,-1-36 0,-34-36-1,105 19-15,-70-36 16,0-53 0,35 0-1,35 53 1,18 18-1,0 52 1,89 72 0,-72-54-16,107 71 15,-18-36 1,35 1 0,17-53 15,-17-36-16,36-35 1,-142 35-16,106-70 16,-88 18-1,-35-36 1,-18 18 0,-35 35-1,-18 53 1,17 70-1,19 18 1,17-17 0,17-1-1,54-52 1,88 0 15,-1-71-15,-34 0-1,17-53 1,-70 0 0,-54-70-1,-17 35 1,0 53 0,-35 70-1,17 36 1,-17 87-1,0 19 1,35 35 0,-18-1-1,36-87 1,52-36 0,-17-17 15,53-18-16,17-71 1,-87 54-16,34-36 16,-17-35-1,-35-1 1,-18 19 0,-71 70-1,18 17 1,-17 89-1,52-35 1,18 17 0,53-35-1,18-53 1,35 0 0,-89 0-1,89-35 1,-18-36-1,-17-35 1,-54 36 0,1-1-1,-18 124 17,-53 71-17,35-54 1,-34 1-1,34-54 1,18 1-16,0-36 47,0 1-47,35-54 16,18 1-1,35-36 16,36 0-15,-36 88 0,-70 18-16,70 36 15,-88 34 1,0 36 0,0-18-1,0-53 1,53-17-1,0-18 1,35-18 0,0-35-1,-17 1 1,-54 16 0,1-17-16,-1 0 31,-17 36-31,0 70 31,-17 17-15,17 1-1,0-54-15,0 19 16,0-19-16,0 1 16,53-18-1,0 0 1,17-53-1,-17-35 1</inkml:trace>
  <inkml:trace contextRef="#ctx0" brushRef="#br0" timeOffset="59258.9">6809 10989 0,'-36'0'0,"72"0"0,-89 0 0,35 18 15,0-1-15,-35 19 16,36 34 0,17-52-16,0 35 15,53-36 1,35-17 0,-35-17-1,-35-54 1,-18 18-1,-36 0 1,-34 36 0,-1 17-1,18 70 1,36 36 0,34-18 15,1-70-31</inkml:trace>
  <inkml:trace contextRef="#ctx0" brushRef="#br0" timeOffset="60440.58">7197 11271 0,'0'-17'0,"0"34"0,0-52 0,0 17 15,0-17-15,-18 35 16,0 0-16,-17 18 16,-35 105-1,34-35 1,36 18 0,0-35 15,71-36-16,17-35 1,18-18 0,0-35-1,-36-17 1,-17-36 0,-35 0-1,-18 71 1,-18 35-1,1 53 1,-36 53 0,53 0-1,0-54 1,70 1 0,71-53 15,-53-17-16,18-36 1,-53-18 0,-18-70-1,-35 71 1,0 52 0,-35 53-1,18 53 1,-19 1-1,19-1 1,17-35 0,0 0-1,0-71 32,0-35-31,17-17-1,71-54 1,-70 89-16,17-36 16,1 36-16,70-53 15,-18 70 1,-35 71 0,-18 71-1,-17-36 1,-18-53-16,0 36 15,17-54-15,-17 36 16,0-35 0,0-36 15,0 0-15,0-34-16,0-37 31,18 54-31,35-53 15,53-53 1,-18 88 0,53 35-1,-35 71 1,-106-35-16,17 52 16,-17-52-16,0 105 15,-35-34 1,-35-19-1,-1-35 1,53-35 0</inkml:trace>
  <inkml:trace contextRef="#ctx0" brushRef="#br0" timeOffset="60924.2">10407 10936 0,'-18'-53'31,"1"53"-31,-1 0 16,0 35-1,-17 71 1,35-53-16,-35 71 16,0 34-1,-1-34 1,36-71-1</inkml:trace>
  <inkml:trace contextRef="#ctx0" brushRef="#br0" timeOffset="61224.71">10248 11095 0,'0'0'16,"0"-35"-16,18-1 0,17-34 15,0-1 1,71 1 0,0 87-1,-18 36 1,18 88 0,-88 0-1,-18 36 1,-71-36-1,18-106 1,18-17 0,0-71 15,17 35-15,0 1-16</inkml:trace>
  <inkml:trace contextRef="#ctx0" brushRef="#br0" timeOffset="61424.68">10107 11271 0,'0'0'0,"0"18"15,18-18 1,35 0 0,35 0-1,-53 0-15,89-18 16,-19-17-1,-16 0 1,-36 35 0</inkml:trace>
  <inkml:trace contextRef="#ctx0" brushRef="#br0" timeOffset="61857.62">10936 11148 0,'-18'0'0,"18"-18"16,0 0 0,0-17-1,36 18 1,34 17 0,1 0-1,17 88 1,-53 35-1,-35-87-15,0 34 16,-53 18 0,0-52-1,53-72 17,0 19-17,0-19 1,89-105-1,-54 53 1,36 17 0,-19 36-1,1 35 1,18 0 0,-53 0-16,17 0 15</inkml:trace>
  <inkml:trace contextRef="#ctx0" brushRef="#br0" timeOffset="62791.11">11818 11042 0,'0'0'0,"0"-18"16,-71 18 31,54 0-47,-18 18 0,-18 88 31,17-18-16,19 35 1,17-52 0,0-53-16,53 35 15,70-53 1,-17-18 0,53-53-1,-53 1 1,-18-89-1,-71 124-15,19-124 16,-36 88 0,0 36-1,-36 53 1,-52 70 0,35 71 15,36-124-31,-19 89 15,19-1 1,17-52 0,0-54-1,0-34 17,17-1-32,36-35 15,-35 18-15,52-89 16,1 54-1,17 17 1,-70 53 0,17 53-1,-35-18-15,0 36 16,0 34 0,35-34 15,18-53-16,53-18 1,0 0 0,0-53-1,-36-36 1,-34 19 0,-19-1-1,-52 107 16,35-19-31,-35 71 16,35-35 0,0 0-1,17-35 1,36-18 0,-35 0-1,35 0 1,-18-35-1,18-36 1,-35 53-16</inkml:trace>
  <inkml:trace contextRef="#ctx0" brushRef="#br0" timeOffset="62958.12">13123 10989 0,'-17'-18'15,"34"36"-15,-52-36 0,-18 1 16,35 17-16,1-18 15,-18 36 1,87-18 15,-34 0-31,35 17 16</inkml:trace>
  <inkml:trace contextRef="#ctx0" brushRef="#br0" timeOffset="63225.09">13529 10901 0,'0'0'0,"-18"0"31,1 35-15,-54 53-1,36 18 1,-18 35-1,53-105-15,-18 69 16,18-52 0,89-35-1,-19-18 1,18-35 0</inkml:trace>
  <inkml:trace contextRef="#ctx0" brushRef="#br0" timeOffset="63440.17">13212 11236 0,'-18'0'0,"36"0"16,-36-18 0,36 18-16,34-17 15,37 17 1,69-18-1,-69 18 1,-1-18 0</inkml:trace>
  <inkml:trace contextRef="#ctx0" brushRef="#br0" timeOffset="63824.31">13829 11236 0,'-18'18'0,"36"-36"0,-36 53 16,36-35 15,17 0-15,18-35-1,0-18 1,-18 18-1,-35 17-15,0-35 16,-53 36 0,0 17-1,1 52 1,16 54 0,19 0 15,17-18-16,35-35 1,71-35 0,52-18-1,-87-18-15</inkml:trace>
  <inkml:trace contextRef="#ctx0" brushRef="#br0" timeOffset="65091.12">14534 11130 0,'0'0'0,"0"-35"0,0-36 16,-35 71 0,-18 18-1,-35 88 1,53 0 0,35-1 15,17-34-16,54-36 1,52-17 0,-87-18-16,34 0 15,-52 0-15,105-71 16,-52 1 0,17-89-1,-53 18 1,-17 53-1,-18-18 1,-53 106 15,18 88-15,35 0 0,0-52-1,0 69 1,0-52-16,0 36 15,17-1 1,36-71 0,53-17-1,-18-17 1,-70-1-16,35-35 16,53-88-1,-71 70 1,-35 36-1,-18 70 17,1-17-32,-1 35 15,1 53 1,17-36 0,0-34-1,88-36 16,0 0-15,-35-36 0,-36 19-16,72-71 15,-36-1 1,-36 19 0,-17 52-1,0 36 1,-17 35-1,17-36-15,0 54 16,0 0 0,17-19-1,54-16 1,17-19 0,-70-17 15,-1 0-31,19-53 15,-19-17 1,36-36 0,18 35-1,17 19 1,18 34 0,-89 18-16,36 18 15,-53 70 1,0-18-1,0 19 1,0-37 0,0-34-1,0-53 17,0-36-17,36 1 16,-36 34-31,52-17 16,19-17 0,0 35-1,-1 35 1</inkml:trace>
  <inkml:trace contextRef="#ctx0" brushRef="#br0" timeOffset="65474.23">16810 11218 0,'0'0'0,"17"0"0,89-88 31,-106 70-15,36-34-16,-19 34 15,1-35 1,-71 53 15,0 53-15,-18 35 0,54-70-16,-1 52 15,18 19 1,71-19-1,-1-70 1,36 0 0,-18 0-1,36-53 1,-107 36-16,36-19 16</inkml:trace>
  <inkml:trace contextRef="#ctx0" brushRef="#br0" timeOffset="65790.23">15363 10901 0,'-52'0'0,"104"0"0,-140 0 0,53 0 15,17 0-15,36 17 16,158-52 0,18 35-1,-35-17 1,0 17 0,-71-18-1,-106 18 32,1 0-47,-36 0 0</inkml:trace>
  <inkml:trace contextRef="#ctx0" brushRef="#br0" timeOffset="66657">758 13353 0,'0'0'0,"0"-18"15,0-53 1,0 54 15,-17 17-31,-18 35 16,17 89 15,0-19-15,18-69-16,0 34 15,0-35-15,0 54 16,0-54 0,0-17-1,18-18 1,35-53-1,17-18 1</inkml:trace>
  <inkml:trace contextRef="#ctx0" brushRef="#br0" timeOffset="66925.11">1199 13247 0,'0'0'0,"0"-18"16,0 1-16,18 17 16,17 0-1,36 0 1,70-18 0,-18 0-1,-70 18 1,-123 0 15,17 0-15</inkml:trace>
  <inkml:trace contextRef="#ctx0" brushRef="#br0" timeOffset="67374.03">1235 13212 0,'-71'52'15,"142"-104"-15,-195 122 31,89-17-15,17-53-16,-35 53 16,36-18-1,34-35 17,1 0-17,35-17 1,-18-1-1,71 18 1,35 0 0,-35 53-1,-18 17 1,-88 19 0,-88-1-1,-18-35 1,71-36-1,-71 1 1,-17-18 0,52-18-1,53 18 1,18-35 0,124 0-1,-89 17-15,0 0 0</inkml:trace>
  <inkml:trace contextRef="#ctx0" brushRef="#br0" timeOffset="67550.87">1852 13582 0,'0'18'16,"-18"-18"-1,36 0 32,0 0-31,-18-18-16</inkml:trace>
  <inkml:trace contextRef="#ctx0" brushRef="#br0" timeOffset="70022.89">3933 13264 0,'0'0'16,"0"-17"-16,18-1 0,-18-35 15,0-17 1,-53 34 0,0 19-1,0 34 1,36 1-16,-36 106 16,18 17-1,-36 53 1,18-71 15,0 18-15,18-105-1,17-36 1,1-53 0,17-71-1,0 1 1,0-18-1,0 70 1,0 18 0,35 71-1,0 70 1,18 0 0,35 36-1,-17-54 16,-36-52-31,106-1 16,-17-34 0,34-71-1,-87-1 1,-36-34 0,-35-18-1,-88 0 1,-35 17-1,34 124 1,-34 35 0,52 54-1,36 52 1,35-88-16,0 70 16,88 18-1,0-70 16,54-54-15,-19-17 0,36-70-1,-36-18 1,-17-18 0,-71 35-1,-17 1 1,-71 70-1,35 35 1,-52 53 0,52-17-1,18 35 1,18-53 0,88-18 15,-71-35-31,53 0 15,89-88 1,-89 35 0,-35-35-1,-36-18 1,-52 18 0,-53 17-1,53 53-15,-54 18 16,-69 36-1,69 34 1,-16 54 0,105-1-1,0-52 1,17-36-16,89 18 16,35-53-1,-17-18 1,17-52 15,-35-19-15,-36 19-1,-35-36 1,-35 71 0,0 52 15,-17 54-16,17-53-15,-18 70 16,18 18 0,18-36-1,17-70 1,53 0 0,0-53-1,-17 0 16,17-52-15,-52 52 0,-19-18-1,-17 53 1,0 71 15,0-35-31,-35 53 16,17-1-1,18 1 1,18-36 0,70-35-1,36 0 1,-19-53 0,-52-18-1,-53 19 1,-35-37 15,-36 54-15,1 17-1,35-34 1,88 52 0,88 0-1,0-18 1,-53 18-1,0 53 1,-35 17 0,-53 19-1,0-19 1,-18 1 0,-17-18-1,0-36 1,53-17 15,-18-53-15,0-17-1,35-1 1,53-35 0,18 18-1,-71 71-15,53-1 16,18 18-1,-53 88 1,-53-35 0,-18 35-1,-52-17 1,17-18 0,53-36 15,0-34-16,18-1-15</inkml:trace>
  <inkml:trace contextRef="#ctx0" brushRef="#br0" timeOffset="70723.48">7302 13000 0,'-17'0'0,"34"0"0,-52 0 16,18 0-16,-1 0 0,-53 70 16,18 19-1,-17 16 1,17-16 0,35 16-1,36-52 16,53-35-15,87-18 0,-70-35-1,18-18 1,-35-18 0,-36 18-1,-35 0 1,-35 71 15,0 53-15,-1-18-1,36 17 1,0-52-16,18 17 16,70-17-1,36-18 16,-19-36-15,1-34 0,-18-1-1,-88 54-15,0-36 16,0 17-16,-35-52 16,-71 71-1,1 17 1,-19 70-1,54-17 1,52 71 0,18-54-1,70-35 1,36-35 0</inkml:trace>
  <inkml:trace contextRef="#ctx0" brushRef="#br0" timeOffset="71206.42">8484 13300 0,'0'0'0,"0"-88"32,-17 70-32,-1 18 0,-17-18 15,-36 18 1,36 0-16,-89 36 15,36 16 1,0 54 0,53-18-1,35-35 1,53-17 0,17-36-1,71-36 16,-17-34-15,-36-18 0,-35 17-1,-18 18 1,-35 36 0,-17 87 15,17 1-16,17-1 1,54-35 0,-54-17-16,142 0 15</inkml:trace>
  <inkml:trace contextRef="#ctx0" brushRef="#br0" timeOffset="71739.88">9419 13176 0,'-17'-17'0,"-36"-19"16,-71 19-1,-35 34 1,54 36 0,-1 53-1,70-18 1,54 0-1,70-52 1,0-36 0,54-18-1,-37-52 1,-34 17 0,-53 17-16,52-122 15,-52 16 16,17-52-15,-17 106 0,-18 35-1,0 89 1,0-19-16,-36 107 16,36 52-1,0-35 1,53-17-1,36-18 1,-37-89 0,-34 1-16,106-18 15,-54-35 1,18-18 0,-70 35-16</inkml:trace>
  <inkml:trace contextRef="#ctx0" brushRef="#br0" timeOffset="72556.7">11342 13159 0,'17'0'16,"1"0"-16,-18-18 0,53-35 31,-18 0-15,-35-35-1,-35 35 1,-71 53 0,-35 53-1,35 0 1,18 53-1,88-36 1,53-17 0,-18-53-16,71 18 15,18-18 1,-72 17 0,-104-17 15,34 0-16,-53 18 1,1 17 0,17-17-1,35 0 1,18-1 0,0 1-1,71-18 1,17 0-1,-35 18 1,-35 34 0,-18 1-1,-53 71 1,-18-18 0,53-71-1,-70 88-15,53-52 31,35-36-15,88-88 0</inkml:trace>
  <inkml:trace contextRef="#ctx0" brushRef="#br0" timeOffset="74389.12">12806 13000 0,'-18'0'0,"36"0"0,-53 0 0,35-18 31,17 1-15,36-19 0,53-34-1,-71 52-15,18-17 16,71-89-1,-89 71 1,-35 1 0,0 34-1,-88 71 1,17 88 0,18 53-1,18-18 16,17-70-15,-17-18 0,17-52-1,-17-19 1,17-17-16,-70-17 16,18-36-1,-36-35 1,35-1-1,54 54 1,-1 53 0,18-1-16,0 54 15,35 17 1,36-35 0,35-18-1,35-17 1,-18-36 15,-70 18-31,124-70 16,-89-1-1,-18-52 1,-70 34 0,0 1-1,-17 106 1,-36 88-1,0 35 1,35-71 0,1 19-1,17-72 1,0-34 15,17-36-15,36-35-1,18-18 17,52-18-17,-17 71 1,-71 53-16,53 18 16,-52 52-1,-19 36 1,-17-35-1,0 17 1,36-53 0,17-17-1,35-18 1,0-35 0,53-36-1,-53-17 1,-35-18 15,-35 0-15,-71 106-1,-35 36 1,52 34 0,19 36-1,34-53 1,1-35-16,53 52 15,-36-52 1,-17-1 0,-36-52 15,0 35-31,-35-35 16,18 0-1,0 35 16,0 17-15,35 36 0,52-18-1,37-17 1,-54-18-16,106 0 16,-17-18-1,-19-35 1,-16-35-1,-54-18 1,-18-52 0,-17-1-1,0 106 1,-35 176 15,0 36-15,35-53-1,0-71 1,0 71 0,18-71-1,70 1 1,-35-36 0,17-18-1,-35-52 1,-17 17-1</inkml:trace>
  <inkml:trace contextRef="#ctx0" brushRef="#br0" timeOffset="74572.95">14605 13017 0,'0'0'0,"-35"0"0,17 0 0,-35 0 15,159 18 32,-71-18-47,36 0 16,52-35-1,1 17 1</inkml:trace>
  <inkml:trace contextRef="#ctx0" brushRef="#br0" timeOffset="77489.25">15505 13300 0,'0'0'15,"52"0"1,-34 0 0,0-18-16,35-52 15,-53-19 1,0 1 15,0 53-31,-36-106 16,-52 88-1,-18 35 1,1 71 0,-1 88-1,35 0 1,71-105-16,0 34 15,71 18 1,17-70 0,53-18-1,-18-35 1,-34-18 0,-1-88-1,-53 52 1,-35 1 15,0 71-15,-53 34-1,18 89 1,35-88-16,0 70 16,0 0-1,53-35 1,0-35-1,35-18 1,0-18 0,0-52-1,-17-54 1,-53 18 0,70-53-1,-88 89 1,-53 70 15,0 70-15,18 36-1,35 35 1,0-70 0,35 17-1,18-70 1,53-1-1,17-52 1,-52-18 0,35-53-1,-54 1 1,-34 52-16,-18-71 16,0 36-1,0 70 1,-18 36 15,-34 88-15,16 53-1,36-54 1,36 19 0,52-71-1,35-36 1,-17-17-1,18-17 1,-19-54 0,-52 1-1,-53-71 1,0 70 0,-70 53-1,-1 54 1,1 52 15,17 18-15,53-18-1,17-35 1,36-53 0,0 0-1,0 0 1,-53-18-16,35-17 15,-17 17-15,0-52 16,-1-19 0,-17 72-1,-35 87 17,35-52-32,-18 17 15,18 71 16,53-71-15,0-17 0,53-18-1,0-18 1,-36-17 0,-52 18-16,53-72 15,-1-69 1,-35 34-1,1-35 1,-19 71 0,-52 88-1,17 0-15,-52 106 16,35 35 0,-1 18-1,36-53 1,18-18 15,53-53-15,-1-17-1,18-18 1,-17-18 0,17-35-1,-35-17 1,0-54-1,-36 71 1,1 36 0,-18 34-1,-35 71 1,17 1 0,18-36-1,0-18 1,53-35-1,0 0 17,35-18-17,-17-35 1,17-35 0,-70 70-16,17-52 15,-17 35 1,-71 70 15,53-17-31,-18 34 16,-17 54-1,35-70 1,35-1 0,18-17-1,35-18 16,0-18-15,-52-35 0,-36-35-1,0 17 1,-89-17 0,19 70-1,-1 18 1,54 0-1,70 0 17,-18-17-32,53 17 15,18-36 1,17 36 0,-52 0-1,-36 0-15,36 0 31,-54 53-15,-17 18 0,0-1-1,-53 19 1,53-72-16,-17 1 16,-1 0-16,1-1 15,17-34 32,0-19-31,70-34-1,-17-1 1,-18 36-16,71-89 16,-18 72-1,0 34 16,-88 53-15,0 89 0,0-107-16,-35 71 15,35 1 1,0-36 0,71-36-1,-18 1 1,-36-18-16,19 0 15,34-71 1,-35 18 0,18-35-1,-53 35 1,0 18 0,-17-36-1</inkml:trace>
  <inkml:trace contextRef="#ctx0" brushRef="#br0" timeOffset="77772.81">18821 12365 0,'-36'0'0,"72"0"0,-89 0 0,35-35 15,-17 17 1,17 0 0,18 1-16,0 34 62,0 1-62,-53-18 16,-17 18-1</inkml:trace>
  <inkml:trace contextRef="#ctx0" brushRef="#br0" timeOffset="78058.19">17639 12612 0,'-35'0'0,"70"0"0,-88 0 16,35 0-16,36 0 31,0 0-31,-1 0 0,89 0 16,35 0-1,-53 0 1,-17 0 0,-36 0-1,-17 0 1,-71 0 31,35 0-47</inkml:trace>
  <inkml:trace contextRef="#ctx0" brushRef="#br0" timeOffset="79088.63">776 15028 0,'0'0'0,"0"-17"16,18-19 0,-18 19-16,0-19 15,0-16 1,0 34-1,0 36 17,0-1-32,0 54 15,0 105 1,0-52 0,0-1-1,-18-52 1,18-54-1,0 1 1,0-53 15,0-18-15,18 17-16</inkml:trace>
  <inkml:trace contextRef="#ctx0" brushRef="#br0" timeOffset="79606.32">1499 14834 0,'0'-17'0,"0"34"0,0-52 16,-17 35-1,-36 18 1,35-1-1,-35 19-15,-53 122 32,36-34-17,35-1 1,35-17 0,52-35-1,54-54 1,0-17-1,53-70 1,-36-18 0,-105-1-1,-36 19 1,-105-1 0,17 71-1,-35 0 1,53 71 15,70-1-15,0 19-1,18-54 1,0-18 0,53-17-16</inkml:trace>
  <inkml:trace contextRef="#ctx0" brushRef="#br0" timeOffset="79856.47">1993 15205 0,'0'0'16,"0"-18"15,0 0 63,18 1-94,-1 17 15</inkml:trace>
  <inkml:trace contextRef="#ctx0" brushRef="#br0" timeOffset="80539.06">3986 14940 0,'0'0'0,"-17"0"15,-1 0 1,36 0 203,-1 0-204,-17-18-15,18 18 0</inkml:trace>
  <inkml:trace contextRef="#ctx0" brushRef="#br0" timeOffset="83004.78">4075 14958 0,'0'0'0,"-18"0"32,18-18-1,0 0-31,18-34 16,17 16-1,0-17 1,-17 0-1,-18 18 17,-18 35-17,-17 0 1,17 0 0,-17 18-1,17-18 32,18 17 0,-17-17-31,-1 0-1,0 0 1,1 0 15,17 18-15,-18-18-1,0 0 1,1 0 0,17 18-1,-18-1 1,1 1-1,-1 0 1,0-1 0,18 19-1,-17-1 1,17-18-16,0 36 16,35-17-1,35 17 1,-17 0 15,0 17-15,-53-52-16,18 17 15,-18 0-15,-35 53 16,-71-35 0,-71-17-1,54-36 1,-1-18-1,72-35 1,34-53 0,18 36-1,18-1 1,52 54 0,54-1-1,-54 18 1</inkml:trace>
  <inkml:trace contextRef="#ctx0" brushRef="#br0" timeOffset="83471.72">4604 14922 0,'0'0'0,"17"-17"15,-34-18 1,-36 35-1,-18 0 1,1 70 0,34 1-1,1 35 1,35-71-16,0 71 16,35-18-1,71-71 1,18-17-1,17-52 17,-53-37-17,0-87 1,-88 88 0,-106 0-1,1 52 1,-107 19-1,141 34 1,18 36 0,71-35-1,123-1 1,-53-17 0</inkml:trace>
  <inkml:trace contextRef="#ctx0" brushRef="#br0" timeOffset="84222.06">5397 14693 0,'0'0'0,"0"-53"15,-17 53 1,-54 0 0,-17 88-1,0 89 1,17-1-1,-34 89 1,52-71 0,0 53-1,53-36 1,0-69 0,88-107-1,0-53 1,36-70-1,-19-35 17,-52-36-17,-53 106-15,0-88 16,-70-53 0,-36 53-1,18 70 1,-18 53-1,141 18 17,-17 0-32,141-52 15,-18-1 1,123-36 0,-70-16-1,-88 16 1,-106 54-16,18-18 15,-18-17 17,-36 34-17,-16 36 1,-19 106 0,53 0-1,-52 88 1,52-88-1,18 0 1,35-71 0,54-35-1,-36-35 1,-1-1 0</inkml:trace>
  <inkml:trace contextRef="#ctx0" brushRef="#br0" timeOffset="84422.14">5592 14922 0,'-18'0'0,"36"0"0,-71 0 15,-36 0 1,54 18 0,106-18-1,17 0 1,88-53-1,54 18 1,-142 17-16</inkml:trace>
  <inkml:trace contextRef="#ctx0" brushRef="#br0" timeOffset="84971.23">6209 14817 0,'53'-18'0,"-18"18"16,-141 18-16,124-18 16,70 35-1,-123 18 1,17-18-16,-17 53 15,17 1 17,1-1-17,17-35 1,53-71 15,-36 0-31,54-70 16,-36 18-1,18-19 1,-35 72 0,-18 52 15,0 36-15,0-54-16,17 54 15,54-18 1,35-36-1,-18-17 17,35-35-17,-87 17-15,34-52 16,-17-36 0,-53 0-1,-35 36 1,-36 34-1,36 36 1,17 0-16,1 18 16,17 35-1,17 0 1,36-18 0</inkml:trace>
  <inkml:trace contextRef="#ctx0" brushRef="#br0" timeOffset="85787.81">7567 14905 0,'0'0'0,"0"-35"15,0-36 1,-53 0 0,-35 71-1,70 0-15,-52 36 16,-18 52-1,52 0 1,19 18 0,34-35-1,36-36 1,53-35 0,-71-18-16,36-35 15,-1-17 1,-52 17-1,-18-35 17,0 52-17,0 19 1,0 87 0,0 1-1,0 17 1,18-17-1,35-54 1,-18 18 0,-17-35-16,34-35 15,-34-18 1,0-35 0,35 17-1,17-17 1,71 18-1,-70 70 17,-1 53-17,-70 35 1,0-18 0,0 19-1,0-36 1,-17-53-1,17-36 17,0-17-17,0 36-15,35-19 16,36-52 0,17 18-1,-18 34 1,1 36-1,-53 0 1</inkml:trace>
  <inkml:trace contextRef="#ctx0" brushRef="#br0" timeOffset="86138.76">8625 14975 0,'18'0'0,"0"0"15,-1 0-15,1 0 16,35-53 0,-35 53-16,34-52 15,-16-1 1,-36 35 0,-53 18-1,-35 35 1,35 18-1,53-35-15,-36 70 32,36-35-17,0 0 1,71-53 0,-18 0-1,53-53 1</inkml:trace>
  <inkml:trace contextRef="#ctx0" brushRef="#br0" timeOffset="86421.7">9737 14552 0,'0'-18'0,"0"36"0,0-53 0,0 17 16</inkml:trace>
  <inkml:trace contextRef="#ctx0" brushRef="#br0" timeOffset="86604.24">9772 14587 0,'0'18'0,"0"17"0,-35 18 15,-54 88 1,19 0-1,52-17 17,18-71-17,36-71 17,-36 1-32,17-19 15</inkml:trace>
  <inkml:trace contextRef="#ctx0" brushRef="#br0" timeOffset="88437.98">9613 14746 0,'0'-35'0,"0"70"0,0-176 16,0 123-16,0-52 15,106-36 1,70 35 0,54 71-1,-107 71 1,-70 70-1,-106-17 17,-106-19-17,-52-16 1,140-89 0,36-18-1,35-17 1,0-18-1,0 70 17,0 1-32,0 35 15,0 0 1,53 17 0,17-17-1,54-17 1,-71-36-1,70 0-15,54-18 32,-54-53-17,-52 1 1,-36-36 0,-35 18-1,-18 53 1,-70 35-1,35 52 1,0 37 0,53-19-1,53 18 1,71-35 0,70-17-1,53-36 1,-71-36-1,0-34 17,-105-1-17,-53-52 1,-18 105-16,-36-52 16,-122 52-1,-36 53 1,70 18-1,-17 71 1,141-72 0,53 37-1,88-54 1,-18-35 0,19-18-1,-54-35 1,-71 36-16,19-36 15,-36 35 1,17-52 0,-17 34-1,0 19 1,0 52 0,-17 53-1,-36 0 1,35-52-16,-70 158 15,0 35 1,70-88 0,0 36-1,18-107 1,53-52 0,36-54-1,-19-34 1,36-89-1,-35 0 17,17-105-17,-35 34 1,-53 178-16,17-54 16,-17 18-1,0 70 1,0 106 15,0-17-15,0-36-16,0 0 0,0 36 15,36-1 1,16-34 0,1-36-1,53 0 1,0-89-1,-53 19 1,-18-36 15,-17 35-15,-18 19 0,0 87 15,0-18-31,0 54 15,0-36-15,0-17 0,0 17 16,53 36 0,0-54-1,17-17 1,36-17 0,-35-36-1,-18-35 1,-18 17-1,0 18 17,-35 88-1,-17 18-15,-1-35-16,0 17 15,18-17-15,0 17 16,0-17-1,0 17 1,18-35 0,0-18-1</inkml:trace>
  <inkml:trace contextRef="#ctx0" brushRef="#br0" timeOffset="88605.23">12594 14587 0,'-17'-17'0,"-19"-1"32,19 0-17,34 18 17,1 0-17</inkml:trace>
  <inkml:trace contextRef="#ctx0" brushRef="#br0" timeOffset="89070.8">12912 14693 0,'-18'0'16,"36"0"-16,-54 0 0,19 0 0,17-17 15,-18-19-15,18-17 16,18 18-1,35 17 17,17 1-17,-17 87 1,-53 36 0,0-18-1,-35-35 1,17-17-1,1-36 1,17-18 15,0 0-31,35-35 16,-35 36-16,53-36 16,-18-18-1,53 18 1,-17 18-1,-1 35 1,-34 0 15</inkml:trace>
  <inkml:trace contextRef="#ctx0" brushRef="#br0" timeOffset="89404.43">13388 14693 0,'0'0'0,"18"0"15,-1 0-15,54 0 16,-18-17 0,17-36-1,-17 0 1,-35-18 0,-18 54-1,-36 17 1,-52 70-1,71 1 17,-19 17-17,36-35 1,0 0 0,53-36-1,53-17 1,18 0-1,-1 0 1</inkml:trace>
  <inkml:trace contextRef="#ctx0" brushRef="#br0" timeOffset="89954.54">14305 14676 0,'35'-36'0,"-70"72"0,70-125 16,-35 36-1,-17 18 1,-71 18-1,70 17-15,-53 17 32,-34 54-17,34 35 1,36-36 0,35 1-1,0-36 1,88-35-1,-35 0 1,35-18 0,0-35-1,-17-35 1,-1-53 0,19-35-1,-37 52 1,-34 71-1,-71 124 32,0 17-31,53-53-16,-35 106 16,35-35-1,0 0 1,0-53-1,53-18 1,17-35 0,19 0-1,-1 0 1</inkml:trace>
  <inkml:trace contextRef="#ctx0" brushRef="#br0" timeOffset="90147.77">14905 14834 0,'0'-17'78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9:02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1111 0,'0'0'0,"0"-17"16,0-19-1,0-34 1,0-18-1,-18 52 1,0 54 0,1 70-1,-1 53 1,18-105-16,-17 105 16,-19 0-1,1-53 1,17-35-1,36-71 32,0 1-31,17-19-16</inkml:trace>
  <inkml:trace contextRef="#ctx0" brushRef="#br0" timeOffset="433.59">1094 1023 0,'0'0'16,"0"-53"-16,0 35 16,-36 18-1,36 71 1,0-18 0,36 0-1,87-35 1,-17-18-1,35-36 1,-18-34 15,-70 34-15,-53-34 0,-35 70-1,-18 53 1,-35 70-1,0 1 1,17-1 0,1 18-1,70-53 1,0-35 0,0-70 15,0-19-16</inkml:trace>
  <inkml:trace contextRef="#ctx0" brushRef="#br0" timeOffset="665.84">1058 1341 0,'0'0'0,"18"0"31,0 0-15,-1 0-16,54 0 15,35 0 1,-1-18 0,-87 0-16,17 18 15,-17 0-15</inkml:trace>
  <inkml:trace contextRef="#ctx0" brushRef="#br0" timeOffset="843.89">1834 1305 0,'0'0'16,"0"18"-1,71-18 1,-53 18-1,-54-18 1</inkml:trace>
  <inkml:trace contextRef="#ctx0" brushRef="#br0" timeOffset="1599.26">3863 1270 0,'0'-18'32,"0"1"-32,0-1 0,70-17 15,-52 17-15,70-52 16,53-54-1,-88 54 1,-53-19 15,-70 72-15,-107 17 0,124 0-16,-105 53 15,34 0 1,36 17-1,88 1 1,71 52 0,52-52-1,-88-36-15,106 71 16,-88-18 0,-70 18-1,-107-18 1,54-70-16,-107 17 15,107-35 1,-36 0-16,-88-71 31,123-17-15,54-35 0,17-1-1,70-17 1,18 88-1,36 71 1,17 52 0,-106-52-16</inkml:trace>
  <inkml:trace contextRef="#ctx0" brushRef="#br0" timeOffset="1983.5">3969 1446 0,'17'0'0,"-34"0"0,70 18 0,70-18 15,-17-53 1,17-17 0,-87 17 15,-36-18-15,-53 18-1,35 53-15,-52 0 16,-1 0-1,-17 88 1,53 1 0,35 16-1,35-16 1,18-37 0,53-52-1,-1 0 1,37-70-1,-37-1 1,-69 54 0,105-124-1,-124 88-15</inkml:trace>
  <inkml:trace contextRef="#ctx0" brushRef="#br0" timeOffset="2216.35">4904 1005 0,'17'-35'16,"-17"-71"-1,0 53 1,-53 389-16,71-672 15,0 530-15,-54-370 0,-34 299 16,52 1 0,-17 52-1,35-70 1,-35 0 0,35-35-1,0-54-15,0 1 16,0-1-1,52-34 1,1-36 0</inkml:trace>
  <inkml:trace contextRef="#ctx0" brushRef="#br0" timeOffset="3116.48">5045 1323 0,'-18'18'31,"18"-1"-31,18-17 47,-1 0-47,1 0 0,35 0 16,17-53-1,-52 18 1,0 0-1,-18-1 1,-71 36 15,18 18-15,-35 53 0,35-1-1,36 36 1,17-53-1,0-35-15,70-1 16,1-17 0,70 0-1,-35-35 1,-71 17-16,53-35 16,-17-17-1,-54 52-15,19-70 16,-36 70-1,0 1 1,-18 17 15,-53 53-15,36 17 0,35 1-1,0-1 1,-18-52-1,18 0 1,0-36 15,0 0-31,0-17 16,53-36 0,18 1-1,35-18 1,-18 52-1,18 36 1,-36 53 15,-52 36-15,-18-19 0,-18-17-1,1 0 1,-1-35-1,0-18 1,18-18 0,36-17-1,-19 17-15</inkml:trace>
  <inkml:trace contextRef="#ctx0" brushRef="#br0" timeOffset="3349">6191 1199 0,'0'-17'0,"0"34"0,36-52 15,-36 53 17,17 52-1,-17 1-15,0-53-16,-17 52 15,-1-52 1,0-1-1,18-34 17,0-19-17</inkml:trace>
  <inkml:trace contextRef="#ctx0" brushRef="#br0" timeOffset="3716.82">6279 917 0,'0'0'15,"0"-70"-15,-52 70 16,34 0 0,-35 35-1,35 18 1,18 17 0,36-52-1,34 0 1,-35-36-1,54-53 1,-72 19 0,-17-37-1,0 54 1,-17 17 0,-36 18-1,0 53 1,18 71-1,17-36 1,18 0 0</inkml:trace>
  <inkml:trace contextRef="#ctx0" brushRef="#br0" timeOffset="4165.66">6667 1199 0,'0'0'0,"0"-17"0,-17-18 15,-1 17 1,-35 36 0,0 52-1,18 1 1,35 17-1,0-35 1,0-36 0,71-17-1,-36 18-15,53-18 16,53-18 0,-35-17-1,0-35 1,-71-1-1,-17-17 1,-18 70-16,-18-35 16,-17 53-1,17 0 1,18 36 0,36-19-1,-19-17 1</inkml:trace>
  <inkml:trace contextRef="#ctx0" brushRef="#br0" timeOffset="4867.18">7461 1129 0,'-17'-18'16,"-19"18"-1,19 0-15,-1 0 16,0 36-1,1 52 1,17-35 0,0 35-1,0-35 1,-18-53 31,18-18-32,-18 0-15,18-52 16,0 35 0,18-36-1,70-52 1,18 52 0,35 71-1,-53 53 1,-17 53-1,-53-36 1,-18-34-16,0 34 16,-36-52-1,1-1 1,17-17 0,18-35-1,0-35 1,71-36-1,35 0 1,88 0 0,-53 88 15,0 54-15,-123 87-1,-18 1 1,-36-36-1,1-35 1,0-36 0,53-34 15</inkml:trace>
  <inkml:trace contextRef="#ctx0" brushRef="#br0" timeOffset="5415.92">9490 935 0,'0'0'0,"0"-35"0,17-18 16,-17 35 0,18 18-1,-18 71 1,0 52-1,0 71 1,-53-88 0,0 17-1,18-34 1,35-72 0,0-34-1,18-1 1</inkml:trace>
  <inkml:trace contextRef="#ctx0" brushRef="#br0" timeOffset="5683.09">9878 1182 0,'70'-53'16,"-140"106"-16,158-124 0,-70 71 16,-54 0-1,-70 53 1,18 18-1,-18 17 1,89-70-16,-71 34 16,-1 19-1,54-71 1,35 18 0,0-54-1,35-17 1,1 36-16,-19-1 15</inkml:trace>
  <inkml:trace contextRef="#ctx0" brushRef="#br0" timeOffset="5884.24">9842 1147 0,'18'0'16,"-36"0"-16,71 52 15,-17 1 1,-36-35-16,17 0 0,1 35 15,17-1 1,18 1 0,-35-53-1,17 0 1,-17 0-16,17-17 16</inkml:trace>
  <inkml:trace contextRef="#ctx0" brushRef="#br0" timeOffset="6149.33">10336 935 0,'0'-35'0,"0"-1"0,0 107 0,0-177 15,0 53 1,0 35 0,-35 71-1,17 88 1,1-88-16,-1 36 15,1-36-15,-19 105 16,19-52 0,17-35-1,0-36 1,17-53 15</inkml:trace>
  <inkml:trace contextRef="#ctx0" brushRef="#br0" timeOffset="6566.05">10425 1323 0,'0'18'16,"-18"-18"-16,18 17 15,18-17 16,34 0-15,37-35 0,-36-18-1,-36 35-15,1-52 16,-18 35 0,-35 17-1,-36 18 1,0 70-1,1 1 1,52 17 0,18-70-1,0 52 1,36-17 0,16-53-1,54 0 1,0-35-1,-35 17-15</inkml:trace>
  <inkml:trace contextRef="#ctx0" brushRef="#br0" timeOffset="7115.16">11130 900 0,'0'-36'0,"0"1"0,0 106 0,-35-142 16,35 53-16,-53 36 15,18 35 1,17 70 0,18-17 15,0 35-15,0-52-1,0-72-15,-18 54 16,18-54-1,-17-17 17,17-17-32,0-1 15,17-52 1,1 52-16,53-35 16,34 0-1,-16 35 1,16 36-1,-52 35 1,-53 35 15,-53-53-15,-70 36 0,17-53-1,-17 17 1,34-35-1,72 0 1,17-53 0,70 0-1,-34 35-15</inkml:trace>
  <inkml:trace contextRef="#ctx0" brushRef="#br0" timeOffset="7399.56">11695 1041 0,'0'-18'16,"0"36"-16,0-54 0,0 1 0,0 17 15,-18 1 17,0 52-17,18-17-15,-17 105 16,17-17-1,-36 18 1,19-54 0,-1-52-16,0 17 15,18-53 17,18 1-17</inkml:trace>
  <inkml:trace contextRef="#ctx0" brushRef="#br0" timeOffset="7816.75">11501 970 0,'-18'-18'0,"36"36"0,-89-124 32,71 71-17,53 17 1,70 18-1,1 0 1,70 36 0,18 69-1,-107-16 1,-69 52 0,-72-35-1,-105-1 1,35-69-1,54-19-15,-107 19 16,35-36 0,18 0 15,54 0-15,69 0 15,18-36-16,71 1 1</inkml:trace>
  <inkml:trace contextRef="#ctx0" brushRef="#br0" timeOffset="8481.61">12294 1288 0,'0'0'16,"-17"0"-16,-19-36 0,19 19 15,17-36 1,17 0 0,89 0-1,-18 53 1,36 0-1,-54 35 1,36 89 0,-88-54-1,-18 18 1,-35-52 0,-36-19-1,36-17 1,35-35 15,53-35-15,17-19-1,18 19 17,36-18-17,-36 70 1,-53 18-16,18 18 15,-53 35 1,0 52 0,-17-52-1,-19 18 1,19-54-16,17 1 16,0 0-1,0-36 32,17 0-47,1-17 16,-18 18-1</inkml:trace>
  <inkml:trace contextRef="#ctx0" brushRef="#br0" timeOffset="8664.94">13000 988 0,'0'0'0,"-18"0"15,-17-36 1,17 36 0,36 0 15,17 0-15,18 36-1</inkml:trace>
  <inkml:trace contextRef="#ctx0" brushRef="#br0" timeOffset="9084.12">13476 1076 0,'0'0'0,"0"18"47,0-1-47,18 36 16,17 18-1,-17-18 1,-1-36-16,-17 36 16,0-35-1,18-18 1,0 0-1,17-18 1,-35-17 0,35-71 15,-17 36-15,17-1-1,-35 53 1,18-17-1,35 53 17</inkml:trace>
  <inkml:trace contextRef="#ctx0" brushRef="#br0" timeOffset="9432.07">13899 1252 0,'18'0'15,"35"0"1,-18 0-16,53-35 16,-35 0-1,0-36 17,-35 18-17,-36 18 1,1 35-16,-54 0 15,-35 88 1,53 0 0,0 36-1,53-36 1,36-17 0,70-71-1,-1 0 1,-69 0-16</inkml:trace>
  <inkml:trace contextRef="#ctx0" brushRef="#br0" timeOffset="9865.33">14499 1341 0,'0'-36'16,"0"72"-16,0-125 16,0 72-16,0-1 0,0-17 15,53-18 1,-18 53-1,36-18 1,-1 36 0,-52 70-1,0-35 1,-18 35 0,17-17-1,1-18 1,-18-71 46,0-17-46,0-18 0,35-18-1,-17 54-15,52-89 16,-17 71-1,0-1 1,-35 36 0,35-35-1,-35 17-15</inkml:trace>
  <inkml:trace contextRef="#ctx0" brushRef="#br0" timeOffset="10365.62">16087 935 0,'0'-18'0,"-18"-35"31,0 53-31,-17 18 16,-18 52-1,18 142 1,17-88-1,-17-1 1,17-70 0,1-18-1</inkml:trace>
  <inkml:trace contextRef="#ctx0" brushRef="#br0" timeOffset="10681.85">15769 1199 0,'0'0'16,"18"-35"-16,-1 0 0,1 0 0,53-107 31,34 37-15,-16 105-1,52 53 1,-53 52-1,-35 72 1,-35-54 0,-18-87-16,-18 69 15,-35-52 1,18-35 0,-18-18-1,0 0 1,-18-53-1</inkml:trace>
  <inkml:trace contextRef="#ctx0" brushRef="#br0" timeOffset="10865.59">15822 1323 0,'0'0'0,"18"0"46,-1 0-30,1 0-16,88-18 16,0 1-1,35-1 1</inkml:trace>
  <inkml:trace contextRef="#ctx0" brushRef="#br0" timeOffset="11297.85">16510 1199 0,'0'0'0,"0"-35"16,0 18-1,18-1 1,-18 0-16,53 1 16,-1-1-1,19 18 1,-18 35-1,-18 53 1,-17-70-16,-18 35 16,0 53-1,-18-71 1,1-17 0,-1-18-1,18-18 16,0 0-31,0-34 16,0-1 0,18-18 15,17 36-15,35 0-1,-17-1 1,-35 36-16</inkml:trace>
  <inkml:trace contextRef="#ctx0" brushRef="#br0" timeOffset="11582.21">17268 988 0,'0'-18'0,"-52"0"31,34 18-31,-35 0 16,-18 53-1,19 36 1,16 34 0,19-17 15,17-36-15,53-52-1,52 0 1,-16-18-1,52-36 1,-36-16-16</inkml:trace>
  <inkml:trace contextRef="#ctx0" brushRef="#br0" timeOffset="12114.7">17727 952 0,'0'-52'0,"0"104"0,0-122 0,0-1 15,-18 1 1,-34 52-1,-1 36 1,35 88 15,0 52-15,1-34 0,-1 17-1,18-53 1,-18-53-1,18-52 32,0-18-31,0-18 0,36 35-16,52-105 15,0 52 1,36 18-1,-54 53 1,-35 88 0,-35 0 15,0 18-15,0-53-1,0-35 1,0-1-1,18-34 17,-18-1-17,18 18-15,-1-17 0</inkml:trace>
  <inkml:trace contextRef="#ctx0" brushRef="#br0" timeOffset="12365.55">18256 1111 0,'0'0'15,"-17"0"17,17 18-32,-36 52 15,19-17 1,17 18 15,-18-18-15,18-36-1,18-34 32,-1-1-47,-17 1 16</inkml:trace>
  <inkml:trace contextRef="#ctx0" brushRef="#br0" timeOffset="12548">18309 900 0,'0'0'16,"-17"-18"-16,17-17 0,-18 35 16,0 0-1,1 0 17,-1 17-17,18 1 1,18-18-16</inkml:trace>
  <inkml:trace contextRef="#ctx0" brushRef="#br0" timeOffset="12931.94">18838 917 0,'0'-17'0,"0"34"0,-17-34 0,17-1 15,-18 36 17,0-1-17,1 1-15,-36 123 16,0-35-1,0 35 1,18-53 0,35-35-1,0-18 1,53-35 0,17 0-1,1-35 1,-18 17-1</inkml:trace>
  <inkml:trace contextRef="#ctx0" brushRef="#br0" timeOffset="13150.03">18662 1252 0,'0'0'0,"-18"0"0,1 0 0,-1 0 16,-17 18-1,52-18 1,36 0 0,-35 0-16,52 0 15,-17 0 1,18-35 0,-36 35-1</inkml:trace>
  <inkml:trace contextRef="#ctx0" brushRef="#br0" timeOffset="13548.19">19068 1270 0,'17'0'15,"1"0"1,0 0-16,17 0 15,-18-18-15,19 1 16,-1-36 0,-17 18-1,-18-1 1,-18 19 0,-53 34-1,19 36 1,-19 35-1,36-35 1,35 35 0,17-35 15,36-53-15,35 18-1,1-18 1,-54-18-16</inkml:trace>
  <inkml:trace contextRef="#ctx0" brushRef="#br0" timeOffset="15031.16">19703 1199 0,'0'-35'16,"0"70"-16,0-87 0,0 34 0,0-17 16,0 17-1,-36 18 1,-34 71-1,-1 34 1,18 1 0,53-53-1,18 0 17,35-18-17,88-35 1,-18 0-1,-17-35 1,-18-36 0,-17-70-1,-18 0 1,-35 88-16,35-88 16,-36 18-1,-17 70 1,-17 88 15,-54 106-15,71-106-1,-35 54-15,-1 87 32,36-88-17,0 18 1,18-71-1,53 1 1,-18-36 0,52 0-1,-34-53 1,-18-35 0,-36 17-1,1 0 1,-36 71 15,18 18-15,-35 35-16,0 35 15,35-35 17,0 0-17,35-35 1,71-18-1,-18 0 1,0-36 0,-35 1-1,18-71 1,-36 53 0,-35 0-1,-35 89 16,0 17-15,-1 17 0,19-17-1,17-35 1,0 35 0,0-36-1,35 1 1,18 0-1,35-18 1,-17-18 0,-18-17-1,-53 17-15,17-35 16,-17 0 0,0-17-1,18 34 1,-1 1-1,36 35 1,-17 0 0,-1 0-1,0 35 17,-17 1-17,-18 17 1,0 17-1,0-17 1,0-35 0,-18-18-1,1 0 1,-1 0 0,0-36-1,18-17 1,36 18-1,16-18 1,1 0 0,0 18-1,18 17 17,-1 18-17,-52 0-15</inkml:trace>
  <inkml:trace contextRef="#ctx0" brushRef="#br0" timeOffset="15448.8">21484 1323 0,'-17'18'16,"34"-36"-16,-34 53 15,-1-35-15,18 35 16,35-35 15,18 0-15,-18-35-1,-17 35-15,0-35 16,-18 17-16,17-35 16,-17 18-1,0 17 17,-17 18-17,-19 53 1,-17 18-1,53-53-15,-35 52 16,18-17 0,17 0-1,17-35 1,36-18 0,-35 0-16,35 0 15,35-18 1,-18-35-1,-17 18 1</inkml:trace>
  <inkml:trace contextRef="#ctx0" brushRef="#br0" timeOffset="15864.72">20249 970 0,'-17'0'0,"34"0"0,-52 0 0,18-35 15,34 35-15,18 0 16,-17 0-16,158 0 16,-17-18-1,53 18 17,-71 0-17,-88 0 1,-35 0-16,-1 0 15,1 0 1,-18 18 15,-35-1-31</inkml:trace>
  <inkml:trace contextRef="#ctx0" brushRef="#br0" timeOffset="17080.72">512 3104 0,'0'0'0,"0"-17"16,0-1-16,0-17 16,-18 17-16,18 1 15,-18 17 1,1 17-1,-1 71 1,18 1 0,-18-1-1,1 0 1,-19-17 15,19-36-15,34-35-1,19-18 1,17 1-16</inkml:trace>
  <inkml:trace contextRef="#ctx0" brushRef="#br0" timeOffset="17597.8">723 3263 0,'0'-35'15,"0"70"-15,0-105 16,-17 17-1,-1 17 1,36 1 0,17 35-16,35-35 31,89 17-15,-71 18-1,-52 18 1,-36 52-1,-18-34-15,-88 70 16,0-1 0,-17 36-1,105-70 1,36-53 0,-1-1-16,36 36 15,71-70 1,-36-36-1,-35-18 1,-53 1 0,-53-19-1,-18 36 17,-52 18-17,70 35 1,53 35-1,0-17 1,71-18 0,-54 0-16</inkml:trace>
  <inkml:trace contextRef="#ctx0" brushRef="#br0" timeOffset="17765.86">1517 3316 0,'-18'-53'32,"36"53"15</inkml:trace>
  <inkml:trace contextRef="#ctx0" brushRef="#br0" timeOffset="18263.8">2222 2910 0,'0'0'16,"0"-17"-16,0-36 16,0 35-1,-17 18-15,-1 0 16,-17 88 0,35 36-1,0 52 1,-18-35-1,1 0 1,17-70 0,-18-53-1,18-36 17</inkml:trace>
  <inkml:trace contextRef="#ctx0" brushRef="#br0" timeOffset="18830.7">1923 3157 0,'0'0'16,"0"-35"-16,0 0 0,-18-53 15,18-18 1,71 18 0,52 17-1,53 53 1,-34 71-1,-1 88 1,-71 1 0,-70-19-1,0 18 1,-35-70 15,0-54-15,17-34-1,0-36 1,18-71 0,53 18-1,124-88 1,-54 89 0,36 16-1,-71 89 1,18 106-1,-88 18 1,-36 105 0,-88-88-1,88-53 17,1-35-17,17-35 1,0-36-1,0-17 1,0 17-16,17 1 0</inkml:trace>
  <inkml:trace contextRef="#ctx0" brushRef="#br0" timeOffset="19214.27">3369 3228 0,'0'0'0,"0"18"0,18-18 32,-1 0-17,1-18-15,0 0 16,52-35-16,-35 53 16,18-53-1,0 1 1,-53 16-1,-35 36 1,-18 0 0,-53 71-1,89-36-15,-36 53 16,17 36 0,36-54-1,71-34 1,17-19-1,36-34 1,-19-36 0</inkml:trace>
  <inkml:trace contextRef="#ctx0" brushRef="#br0" timeOffset="19497.4">4180 2822 0,'0'-35'15,"0"70"-15,0-88 0,0 36 0,0-19 16,-35 36 0,17 89-1,18-1 1,-17 71 0,-1-36-1,18-88-15,-17 71 16,17-71-16,0 18 15,0-17 1,35-72 15,-18 19-15,19-36-16</inkml:trace>
  <inkml:trace contextRef="#ctx0" brushRef="#br0" timeOffset="19997.58">4551 2716 0,'-18'18'31,"1"0"-31,17 17 0,-18 18 16,18 88-1,-35 18 1,-1-53-1,1 17 1,35-70 0,-18-35-1,18-89 32,0-17-31,53-36-1,36 19 1,-54 69-16,141-34 16,-70 70-1,-18 70 1,-70 54 0,-18-36-1,0-53-15,0 36 16,0-18-1,0-36 1,-18-17 0,-17-17-1,35-36 1</inkml:trace>
  <inkml:trace contextRef="#ctx0" brushRef="#br0" timeOffset="20197.08">4057 3087 0,'-18'0'15,"36"0"-15,-36 17 0,36-17 32,70 0-17,36 0 1,34-17-1,-105 17-15</inkml:trace>
  <inkml:trace contextRef="#ctx0" brushRef="#br0" timeOffset="20630.58">5397 3052 0,'0'-36'32,"-17"36"-32,-18 0 15,-54 36 1,19 16 0,-36 72-1,88-89-15,1 53 16,34 18-1,54-71 1,35-35 0,-18-17-1,-18-36 1,1-71 15,-53 36-15,-18-18-1,-53 71 1,-35 35 0,-1 0-1,36 18 1,53-1-16,0 1 16</inkml:trace>
  <inkml:trace contextRef="#ctx0" brushRef="#br0" timeOffset="21280.26">6050 3140 0,'0'-18'0,"0"36"0,0-71 16,0 35-16,-18-17 15,18 17-15,-52-17 16,-1 35 0,-18 18-1,1 52 1,-19 54 0,54-36-1,35 18 1,0-71-16,35 0 15,54-17 1,-1-18 0,0-53-1,0-53 1,-17-17 15,-1-89-15,-70 71-1,0 0 1,0 88 0,-35 70-1,17 36 1,1 106 0,-1-53-1,0 35 1,18 0-1,0-70 1,0-54-16,36 19 16,52-36-1,35-18 1,-17-17 15,-71 17-31</inkml:trace>
  <inkml:trace contextRef="#ctx0" brushRef="#br0" timeOffset="21663.75">6773 3122 0,'0'0'16,"36"-18"-16,-19-17 0,19 0 16,-36 0-1,-36 17 1,-52 18 0,-18 35-1,53 1 1,53 16-1,18-16 1,88-1 0,-18 0-1,18 18 17,-89-18-17,-17 1 1,-52-19-1,-54 1 1,17-18 0,1 0-1,53 0 1,0-18 0,17-17-1</inkml:trace>
  <inkml:trace contextRef="#ctx0" brushRef="#br0" timeOffset="22813.79">7655 3052 0,'18'-18'0,"-36"36"0,54-71 0,-19 35 16,18-17-16,1-54 16,-36 37-1,-18-1 1,0 53 0,-34 17-1,-1 36 1,-18 53-1,53-35 1,18 34 0,18-16-1,53-72 1,-54-17-16,107-17 16,-1-36-1,18-18 1,-88 1-1,-53-36 1,-176-35 0,52 70-1,1 53 1,52 18 15,71 18-15,36 0-1,122-1 1,-105-17-16,124 0 16,70-70-1,-106-1 1,0-17 0,-106 18-1,-35 17 1,-53 53-1,18 0 1,-18 88 0,18 18-1,-18 70 1,18-17 15,-36 123-15,53-70-1,1 52 1,17-17 0,17-35-1,19 35 1,-19-194-16,1 105 16,-18-87-1,-71-36 1,-52-35-1,-18-53 1,-53-52 0,158 69-16,-140-87 15,106 35 1,17-18 15,53 53-15,35-35-1,-17 52-15,34-17 0</inkml:trace>
  <inkml:trace contextRef="#ctx0" brushRef="#br0" timeOffset="23296.75">9790 2752 0,'0'-18'0,"0"36"0,0-54 0,0 1 16,0 0 0,-18 17-1,-17 53 1,-18 107-1,53-19 1,-53 53 0,53-87-1,-18-19 17,71-70-1,0-70-31</inkml:trace>
  <inkml:trace contextRef="#ctx0" brushRef="#br0" timeOffset="23730.96">10160 2840 0,'0'0'0,"18"-18"0,17-17 16,-70 35 15,17 18-31,-105 52 16,17 1-1,35-18 1,18-18 0,53-17-1,0-71 32,0 35-47,53-35 16,18-18-1,-1 36 1,1 35 0,-18 53-1,-18 0 1,-17-18-16,35 36 16,-1-18-1,19-18 1,0-35-1,-36 0 1,18-53 0,-36 36-16,1-1 15</inkml:trace>
  <inkml:trace contextRef="#ctx0" brushRef="#br0" timeOffset="23963.79">10689 2593 0,'0'-35'16,"0"70"-16,0-106 0,0 18 15,-17 36 1,-54 105 0,36 18-1,-1 53 1,19-71 0,-19 18-1,36-36 1,0-52-1,36-18 1,17-35 0</inkml:trace>
  <inkml:trace contextRef="#ctx0" brushRef="#br0" timeOffset="24347.88">10830 2893 0,'0'17'15,"0"1"-15,18-18 47,0 0-47,-1 0 16,18 0-16,89-18 16,-36-17-1,-35-18 1,-53 18-1,-53 17 1,-70 18 0,87 18-16,-52 35 15,0 35 1,53-17 15,35-1-15,35 1-1,53-54 1,-53-17-16,142 0 16,-54-35-1</inkml:trace>
  <inkml:trace contextRef="#ctx0" brushRef="#br0" timeOffset="24946.72">11730 2540 0,'0'0'0,"0"-35"0,-18 17 0,-17-17 16,-18 35-1,18 35 1,17 71 0,18-53-1,0 53 1,18 52-1,-18-69 1,0 16 0,0-52-1,0-35 1,-18-18 0,0-35-1,18-36 1,0 18-1,36-35 1,34 35 0,-52 35-16,123 1 15,-35 17 17,35 70-17,-70 36 1,-71-70-1,-89 34 1,54-52-16,-71 17 16,-70-17-1,70-1 1,18-17 0,70-17-1,18-1 1,106-35-1,-35 35 1</inkml:trace>
  <inkml:trace contextRef="#ctx0" brushRef="#br0" timeOffset="25263.42">12559 2628 0,'0'-17'0,"0"34"0,0-52 16,0 17-16,-18 1 16,1-1-1,-19 36 1,1 105 0,17 1-1,1-1 1,-1-17-1,0-53 1,18-36 0,36-34 15,-36-1-15</inkml:trace>
  <inkml:trace contextRef="#ctx0" brushRef="#br0" timeOffset="25647.21">12171 2734 0,'0'0'16,"-71"-35"-16,36-1 15,17 19-15,18-54 16,71 36 0,105 0-1,-123 17-15,53 18 16,176 53-1,-105 35 1,-19 53 0,-87-17-1,-71-36 1,-124 0 15,89-70-31,-106 35 16,-35-18-1,52-17 1,1-18 0,70 0-1,35 0 1,36-36 0,52 19-1</inkml:trace>
  <inkml:trace contextRef="#ctx0" brushRef="#br0" timeOffset="26363.58">13070 2999 0,'0'0'16,"-17"0"-16,-19 0 0,1-53 16,35 17-1,53-34 1,53 35 0,70-1-1,-17 36 1,-35 36-1,-72 16 1,-34 54 0,-18-17-1,-18-37 1,-52 1 15,17-53-15,18 0-1,35-17 1,17-54 0,54 1-1,-1-1 1,19-17 0,-54 70-16,36-17 15,34 17 1,-52 18-1,-53 71 1,0 17 0,0-17-1,0-1 1,0-52 15,0-1-15,-17-17 15,17-17-15,0-18-1,0-1 1</inkml:trace>
  <inkml:trace contextRef="#ctx0" brushRef="#br0" timeOffset="26563.66">13970 2699 0,'0'-18'0,"0"36"0,-18-36 16,18 0-16,-17 18 16,17-17-16,17 17 62,19 0-46,-19 0-16,19 35 15,-19-17-15</inkml:trace>
  <inkml:trace contextRef="#ctx0" brushRef="#br0" timeOffset="26995.9">14376 2769 0,'0'0'0,"17"0"0,1 0 16,0 0-1,-1 0 1,19 53 0,-19 18-1,1-54-15,-18 72 16,0-19 15,0-17-15,17-53 31,-17-18-47,36-17 15,-36 18-15,53-54 16,0 0 0,17-17-1,-52 35 1,-1 36-1,19 17 1,-19 35 0,-17 0-1</inkml:trace>
  <inkml:trace contextRef="#ctx0" brushRef="#br0" timeOffset="27779.93">14940 2981 0,'0'0'16,"53"0"-16,0 0 16,0-18-1,-18-17 1,-35-18 0,0 0-1,-17 53 1,-36 0-1,17 53 1,1 0 0,0 18-1,17-18 17,18-1-17,71-16 1,-18-19-1,52-17 1,-16 0 0,16-17-1,-87-19 1,0-34 0,-1-18-1,19 35 1,34 0-1,-52 35-15,52 1 16,36 17 0,-35 0-1,-18 52 1,-36 1 15,-17 18-15,0 0-1,0-36 1,-17-18 0,-1-17-1,0 0 1,1 0 0,17-17-16,0-18 15,53-36 1,0 0-1,52-17 1,-34 35 0,0 36-1,-54-1-15,36 18 16,-18 0 15</inkml:trace>
  <inkml:trace contextRef="#ctx0" brushRef="#br0" timeOffset="28914.5">582 4992 0,'-18'-18'16,"1"1"-16,-1 17 16,18-18-16,-17 0 15,17 1 1,-18 17 0,0 0-16,1 70 31,-1 36-16,18 0 1,-18 0 0,1-18-1,17-71 1,0 1 0,17-36 15</inkml:trace>
  <inkml:trace contextRef="#ctx0" brushRef="#br0" timeOffset="29578.97">1129 5027 0,'0'0'16,"0"-18"-16,0 1 0,0-1 15,0 1-15,-35-19 16,-18-17 0,-18 53-1,-17 0 1,0 71 0,17 17-1,71-35 1,0-35-1,18-1 1,35-17 0,35-70-1,-18-1 1,-17 1 15,0 34-15,-53 19-1,18 52 1,0 88 0,-18-87-16,0 87 15,0 18 1,0-70 0,-18-1-1,0-17 1,-17-53-1,-36 0 1,-17 0 0,35 0-1,18-35 1,17 17 0,18 1 15,18 17-16,35-36 1,0 36-16</inkml:trace>
  <inkml:trace contextRef="#ctx0" brushRef="#br0" timeOffset="29808.72">1535 5256 0,'0'0'0,"0"-17"16,-36 17-1</inkml:trace>
  <inkml:trace contextRef="#ctx0" brushRef="#br0" timeOffset="30563.23">2999 4798 0,'0'-18'0,"0"36"0,0-89 31,0 54-31,0-1 0,0-17 16,0 17-1,0 71 16,0-18-31,0 106 16,-18-17 0,-17 17-1,17-71 1,18-17 0,0-70 30,35-19-46</inkml:trace>
  <inkml:trace contextRef="#ctx0" brushRef="#br0" timeOffset="30829.52">3387 4674 0,'0'0'15,"17"-35"-15,1 0 16,-53 105 15,35-52-15,-18 52-16,0 89 15,-17 0 17,35-53-17,0-53 1,18-53 15,-1-18-31</inkml:trace>
  <inkml:trace contextRef="#ctx0" brushRef="#br0" timeOffset="31046.01">3034 4957 0,'0'0'15,"-18"0"-15,1 0 0,-1 0 16,18-18 15,35 18-31,18-18 16,35 1 0,1-19 15,-54 19-31,71-19 0</inkml:trace>
  <inkml:trace contextRef="#ctx0" brushRef="#br0" timeOffset="31312.07">3757 4692 0,'0'0'0,"-18"0"0,54 0 31,-19 0-15,19 0-16,52 0 15,35-18 1,-87 1-16,34 17 31,-35 0-15</inkml:trace>
  <inkml:trace contextRef="#ctx0" brushRef="#br0" timeOffset="31563.82">4004 4657 0,'0'0'31,"0"17"-31,-18 19 15,18-19-15,0 36 16,-53 124 0,-17-54-1,35-35 1,17-17 0,18-54 15,71-34 0,-54-1-31</inkml:trace>
  <inkml:trace contextRef="#ctx0" brushRef="#br0" timeOffset="31816.6">4498 4674 0,'-35'36'31,"35"-19"-31,-18 36 16,-17 88-1,35-105-15,-36 69 16,19-16 15,-1-54-15,36-53 15</inkml:trace>
  <inkml:trace contextRef="#ctx0" brushRef="#br0" timeOffset="32061.87">4533 4798 0,'0'0'0,"18"-36"0,-1 1 15,36 0 1,0 35-1,18 70 1,-54-34-16,54 70 16,-36-36-1,18 1 1,-35-36 0,0-35 15,34-35-16,-34 35-15</inkml:trace>
  <inkml:trace contextRef="#ctx0" brushRef="#br0" timeOffset="32563.32">5327 4639 0,'0'0'16,"18"-18"-16,-1 18 0,-34 18 46,-19 17-46,-52 36 16,-53 52 0,18-17-1,52-53 1,71-35-16,35-18 31,89-88 0,-36 17-15,35-35 0,-52 36-1,-53 52-15,17-17 16,-18 35 0,-17 17-1,0 54 1,-35 70-1,18-53 1,-1-53-16,18 71 16,0-35-1,0-18 1,18-53 15,-1 0-15,18-36-1,1 1-15</inkml:trace>
  <inkml:trace contextRef="#ctx0" brushRef="#br0" timeOffset="32912.25">5927 4639 0,'0'0'15,"17"0"-15,19-35 16,-72 141 31,36-89-47,-53 89 15,18 35 1,35-106-16,-18 54 31,18-19-15,18-52-1,70-1 1,0-17 0,18-17-1,18-18 1,-71-1 0,17 1-1,-17 35-15</inkml:trace>
  <inkml:trace contextRef="#ctx0" brushRef="#br0" timeOffset="33945.9">723 6950 0,'0'0'16,"0"-18"-16,0 0 0,18 1 0,-18-36 31,17 53-31,-17-35 15,18 17-15,35-17 16,-18 35 0,18 17-1,-18 54 1,-17 17 0,-53 88-1,-71-70 1,-35 35-1,53-105 1,35-36 0,18-36-1,17-52 1,18 71-16,0-72 16,53 1 15,0 88-16,17 0 1,-34 71 0,16-1-1,1 54 1,-17-71 0,-1-36-1,18-17 1,0 0-1,0-53 1</inkml:trace>
  <inkml:trace contextRef="#ctx0" brushRef="#br0" timeOffset="34394.85">1517 6897 0,'0'-18'0,"0"36"0,0-89 15,0 18 16,-53 106 1,-18 53-17,19 0 1,34 53 0,18-89-1,18-35-15,52-17 16,54 0-1,-36-54 1,35-52 0,-70 18-1,-35-54 1,-36 18 15,-35 36-15,0 70-1,-53 0 1,36 53 0,-18 0-1,52 17 1,54-52 0,53-18-16</inkml:trace>
  <inkml:trace contextRef="#ctx0" brushRef="#br0" timeOffset="34628.03">2311 7038 0,'-18'0'0,"18"-18"16,-18 18-16,54 0 94</inkml:trace>
  <inkml:trace contextRef="#ctx0" brushRef="#br0" timeOffset="37511.18">3651 6403 0,'0'0'0,"18"0"0,-18-18 0,18 18 16,-18-17 0,0-1 15,0 0-16,0 1 1,0-1 0,-18 18-1,-35-18 1,-18 18 0,-34 53-1,34 18 1,-17 88-1,88-18 1,0 18 0,0-142-16,17 71 15,89-35 1,-18-35 0,54-18 15,-1-71-16,0-17 1,-53-18 0,-70 18-1,-18 0 1,-18 106 15,0 34-15,18-34-16,-17 106 15,17-19 1,17-52 0,72-35-1,-37-18 1,54-35 0,-88-1-1,-18-16 16,-53-37-15,0 36 0,-35-35-1,70 35 1,36 18 0,52 17-1,36 1 1,-53 17-1,106 70 1,-71 1 0,-53 35-1,-35-18 1,0-53 0,-17 0-1,-18-17 16,-1-18-15,36-70 0,0 17-1,18-71 1,52 18 0,36 36-1,-70 70-15,16 0 16,90 70-1,-107 18 1,-17 1 0,-18-1-1,-18-53 1,0-17-16,-35-1 16,53-34-1,0-18 16,53-36-15,0-17 0,53-36-1,17 36 1,-87 70-16,17 18 16,0 71-1,-53 17 1,-18 18-1,0-18 1,1-35 0,17-35-1,35-18 1,-17 0 0</inkml:trace>
  <inkml:trace contextRef="#ctx0" brushRef="#br0" timeOffset="37878.22">5927 6456 0,'-18'0'0,"36"0"0,-54-18 0,1-17 16,-35 35-1,17 0 1,35 18-16,-17 123 15,-1 0 1,-16 70 0,-1 54-1,0-71 1,0 71 0,35-212-16,-17 105 15,17 19 16,18-71-15,71-195 15,17-52-15,-70 106-16,-1-18 0</inkml:trace>
  <inkml:trace contextRef="#ctx0" brushRef="#br0" timeOffset="38178.8">5627 6809 0,'0'0'0,"0"-36"0,0-52 15,0 53-15,35-53 16,53 35 0,71 35-1,-36 71 1,-52 35 15,-71-70-31,0 70 16,-141-17-1,-53-36 1,88-17 0,36-18-1,70-18 1,0 0-1</inkml:trace>
  <inkml:trace contextRef="#ctx0" brushRef="#br0" timeOffset="39161.72">6473 6544 0,'0'-18'0,"0"1"0,0-19 15,0 19 1,-17 17 0,-18 17-1,17 89 16,0-18-15,1 18 0,17-88-16,0 17 15,70-17 1,-17-18 0,-18-18-1,-17-35 1,-18 36-16,-18-36 15,-17-35 1,17-1 0,18 72-16,18-54 15,35 1 1,70 52 0,-105 18-16,70 18 15,18 70 16,-18 18-15,-70-36 0,-18 18-1,0-52 1,-18-19 0,1-17-16,-19 0 15,19-53 1,17-35-1,17-18 1,72-17 0,-72 88-16,54-18 15,-36 35-15,106 0 16,-53 18 0,36 89 15,-106 34-31,-18-17 31,0-88-31,-71 70 16,36-35-1,35-71 32,0 0-47,70-52 16</inkml:trace>
  <inkml:trace contextRef="#ctx0" brushRef="#br0" timeOffset="39995.11">7638 6473 0,'0'18'16,"17"-18"-1,71-18 16,1-17-15,16-35 0,-69 34-1,-36 1 1,-71 35 0,-52 18-1,52 35 1,1 70-1,52-17 1,53-36 0,71-34-1,-71-19-15,71-17 16,71-35 0,-19-35-1,-69-1 16,-37-52-15,-34 34 0,-18 36-1,-18 53 1,1 36 0,-18 70-1,35-36 1,-18-35-16,0 54 15,18-37 1,0-34 0,0-36 15,0-17-15,0-35-1,0 52-15,71-105 31,35-1-15,-36 106 0,18 1-1,-52 70 1,17 105 0,-53-52-1,0-35 1,0-1-1,0-87 32,0-19-47,35 1 16</inkml:trace>
  <inkml:trace contextRef="#ctx0" brushRef="#br0" timeOffset="40244.56">9225 6032 0,'0'0'0,"18"0"16,-71 0-1,18 36 1,-1 52 0,-17 71-1,0-18 1,36-124-16,17 72 15,-18-36 1,18-18 0,53-35-1,35-35 1</inkml:trace>
  <inkml:trace contextRef="#ctx0" brushRef="#br0" timeOffset="40611.87">9701 6279 0,'18'-17'0,"-36"34"0,36-52 0,-18 18 16,-35-1-1,-53 18 1,-1 53 0,72-36-16,-19 54 15,36-18 1,36-18-1,52-17 1,-18 17 0,-34 0-1,-19-35 1,1 53 0,-106-35-1,17 0 16,-17-1-15,35-17 0,18 0-1,0-70 1</inkml:trace>
  <inkml:trace contextRef="#ctx0" brushRef="#br0" timeOffset="40829.83">8890 6174 0,'0'0'16,"123"-36"15,-87 36-31,-1-17 0,106-1 16,-106 18-16,107 0 15,-90 0 16,-16 0-15,-19-18 0</inkml:trace>
  <inkml:trace contextRef="#ctx0" brushRef="#br0" timeOffset="41878.25">10777 6103 0,'-17'0'16,"-1"0"-1,0 0-15,1 0 0,-18 35 16,-71 71-1,17 0 1,37 17 0,52-17-1,35-70 1,71-36 0,-71 0-16,53-36 15,124-70 16,-124 36-15,-53-36 0,-105 18-1,-1 53 1,-52 17 0,87 18-1,125 0 16,-54 0-31,53 0 16,106-35 0,18-18-1,-71-18 1,-106 36 0,-17 17-1,-36 18 16,1 36-15,-1 87 0,18-35-1,-18 89 1,18-19 0,-17 72-1,17-1 1,17-158-16,1 52 15,-18-52-15,35 193 16,-17-17 0,-53-71-1,-71-87 1,18-72 0,52-17-16,-123-53 15,-17-35 16,35-18-15,88 1 0,53-1-1,35-53 1,54 18-16</inkml:trace>
  <inkml:trace contextRef="#ctx0" brushRef="#br0" timeOffset="42344.68">12594 6050 0,'18'0'0,"-36"0"0,36-18 0,-18 1 15,0-1 1,0 36 15,0 70-15,0 0-1,-18 53 1,1-35 0,17-35-1,0-54 1,0-34 15,17-19-15,18-34-16</inkml:trace>
  <inkml:trace contextRef="#ctx0" brushRef="#br0" timeOffset="42596.81">12859 6103 0,'0'0'15,"53"-71"-15,52-17 16,-87 71-16,0 17 15,-18-18 1,0 106 0,0 0-1,-18-52-15,-17 70 16,0-18 0,17-18-1,18-34 16,0-54 1,18 0-32,-18-35 15</inkml:trace>
  <inkml:trace contextRef="#ctx0" brushRef="#br0" timeOffset="42777.67">12647 6191 0,'0'0'15,"-18"0"-15,36 0 32,35 0-17,35-17 1,89-1 0,-1-17-1</inkml:trace>
  <inkml:trace contextRef="#ctx0" brushRef="#br0" timeOffset="43244.28">13317 6068 0,'0'-18'0,"0"0"32,18 18-32,70-17 15,0 17 1,53 0-1,-52 0 1,-1 0 0,-106 0 15,1 0-31,-54 0 16,36 0-1,17 0 16,0 0-15,-17 0 0,35 17-16,-17 19 15,-1 52 1,-17 0 0,17-17-1,0 17 1,18-70-16,0 17 15,0 0 1,71-70 15,-36 17-31</inkml:trace>
  <inkml:trace contextRef="#ctx0" brushRef="#br0" timeOffset="43496.68">14076 6085 0,'0'-17'16,"0"34"-16,0-52 0,0 53 31,0 17-15,0-17-16,-35 70 16,-1-18-1,1 36 1,17-70-1,18-19 1,36-34 0,-1-19-1,-17-70 1</inkml:trace>
  <inkml:trace contextRef="#ctx0" brushRef="#br0" timeOffset="43727.16">14058 6262 0,'0'-35'0,"0"17"0,35-88 15,18 18 1,-141 335-1,229-512 1,-123 265-16,52 0 16,-17 53-1,-17 35 1,-19-35 0,19 18-1,-36-54 1,17-17-1,36-17 1,18-18 0,-54 17-16</inkml:trace>
  <inkml:trace contextRef="#ctx0" brushRef="#br0" timeOffset="44161.43">14817 6015 0,'0'0'0,"0"-18"0,-18 18 46,-70 35-30,0 1 0,-18 34-1,35-34 1,89-36 15,52 0-15,36-53-1,-35 0 1,35 0 0,-89 35-16,19 1 15,-19 17 1,-17 35 0,0 18-1,-35 35 16,17 18-15,1-36 0,-1 19-1,18-72 1,0-34 15,35-36-15</inkml:trace>
  <inkml:trace contextRef="#ctx0" brushRef="#br0" timeOffset="44526.75">15328 5980 0,'0'-18'0,"0"36"0,18-54 16,-1 19-16,1 17 15,-18 35 16,-35 35-15,-18 36 0,-35 0-1,35-18 1,53-70-16,-18 70 16,36-17-1,88-54 1,-18-17-1,71 0 1,-18 0 0,-88-17-1,-36 17-15,1 0 16,-18-18 0</inkml:trace>
  <inkml:trace contextRef="#ctx0" brushRef="#br0" timeOffset="45544.55">794 8925 0,'0'0'16,"-53"-88"15,35 70-31,18-34 16,53-19-1,35 0 1,18 71 0,-18 36-1,-17 105 1,-71 0 0,-106 35-1,71-140 1,-71 34-16,-35-17 31,35-18-15,53-35-1,18-70 1,35-18 0,0 17-1,70 71 1,36 0-1,-53 71 1,-18 17 0,1 0-1,-19-35 1,-17-35 0,18-18-1,35-18 1</inkml:trace>
  <inkml:trace contextRef="#ctx0" brushRef="#br0" timeOffset="45827.35">1446 8749 0,'0'-18'0,"0"36"0,0-53 15,0 17-15,0 0 16,0 36-1,0 17-15,0 71 16,-17 88 0,17-88-1,-18 35 1,18-88 0,0-35-1,18-18 16,35-53-15,-36 35-16</inkml:trace>
  <inkml:trace contextRef="#ctx0" brushRef="#br0" timeOffset="45999.86">1870 9066 0,'0'0'0,"0"-17"16,70 17-1,-87 0 1,17-18 31,17 0-31</inkml:trace>
  <inkml:trace contextRef="#ctx0" brushRef="#br0" timeOffset="47210.64">3457 8555 0,'0'0'0,"18"-18"0,-18 1 0,53-125 31,-53 125-31,-18 17 31,-17 53-15,17-18-16,-17 71 15,-36 106 1,1-36 0,-36 18-1,35-53 1,36-141 0,18 0-1,17-35 16,-18-71-15,18 0 0,-18-106-1,18 107 1,36 87 0,16 36-1,1 70 1,-35-53-16,35 71 15,17 53 1,-17-54 0,53-69-1,-18-36 1,54-18 0,-54-35-1,18-53 1,-71 71-1,-18-71 1,19-17 0,-36 52-1,0 124 17,0-35-32,0 52 15,-18-34-15,18 87 16,0 1-1,35-72 1,36-34 0,-18-18-1,35-18 1,-70 1-16,52-71 16,-34-1-1,-36-69 1,-36 52 15,-52 18-15,-18 88-1,0 35 1,36 53 0,52 18-1,1-18 1,87 0-1,36-35 1,-71-53-16,18 0 16</inkml:trace>
  <inkml:trace contextRef="#ctx0" brushRef="#br0" timeOffset="47509.82">4921 8749 0,'0'0'15,"0"-18"-15,0-52 16,-53 34 0,0 36-1,-35 18 1,18 53 0,-54 87-1,89-17 1,35-52-1,53-1 1,88-53 0,-53-35-1,230 0 1,-177-53 0</inkml:trace>
  <inkml:trace contextRef="#ctx0" brushRef="#br0" timeOffset="48659.99">5574 8996 0,'18'-53'16,"-1"-106"0,-52 371-16,35-477 15,-18 248-15,-70-1 16,35 18 0,-35 71-1,17 52 1,36-35-1,0 36 1,70-71 0,0-53-1,54 0 1,-19-53 0,-17 0-1,0-71 1,-35 89-1,-1-53 1,-17 0 0,0 105 15,-53 89-15,53-88-16,0 88 15,0-89-15,0 54 16,0-1-1,71-34 1,-1-36 0,36-36-1,35-34 1,-35-71 0,-18-36-1,-35 54 1,-35-18 15,-18 70-15,0 53-1,-53 71 1,35 53 0,-17 53-1,17 17 1,1-70-1,17 0 1,53-53 0,35-53-1,0-18 1,0-52 0,1-54-1,-19 18 16,-52 18-15,-36 141 15,0-35-31,1 35 16,-18 70 0,35-17-1,0-53 1,88-18-1,35-35 1,-35-35 0,18-36-1,-53-17 1,-53 53-16,0-106 16,-70 35-1,17 88 1,-53 18 15,35 36-15,-17 52-1,70-18 1,18-52 0,106-18-1,-88 0-15</inkml:trace>
  <inkml:trace contextRef="#ctx0" brushRef="#br0" timeOffset="49127.57">7144 8855 0,'0'0'0,"0"-18"15,0-17-15,35-18 16,36 0-1,-54 53 1,71-18 0,-35 18-1,0 53 1,-17 53 0,-36-18-1,0-52-15,-18 52 16,-17-35-1,17-36 1,18-34 31,0-19-47,0 19 0,18-19 16,-1 1-16,36-71 15,18-17 1,-36 70 15,36 35-15,-1 18-1,-17 0 1,-35 0-16,35 0 0</inkml:trace>
  <inkml:trace contextRef="#ctx0" brushRef="#br0" timeOffset="49593.57">8396 8696 0,'0'0'0,"18"-18"0,-1-17 15,1-18 1,-18 35 0,-18 1-1,-87 34 16,-1 36-15,70 0 0,36 0-1,53-17 1,18-19 0,70 18-1,-88-17 1,-18 17-1,-17 1 1,-18-1 0,-71-17-1,1-1 1,34 1-16,-69-1 16,-19 1-1,71-18 1,0 0 15,18-18-15,-36-34-1</inkml:trace>
  <inkml:trace contextRef="#ctx0" brushRef="#br0" timeOffset="49911.81">6191 8449 0,'18'0'15,"0"0"1,17 0-16,0 0 0,212-35 31,18 17-15,-71 0-1,-36 18 1,-69 0 0,-72 0-1,-17-35 1</inkml:trace>
  <inkml:trace contextRef="#ctx0" brushRef="#br0" timeOffset="50843.55">617 10813 0,'-17'0'15,"-1"0"1,0-18-16,-17-17 15,0-18 1,35-35 0,53 17-1,17 18 1,-34 53-16,87 35 16,-35 71-1,-52 53 1,-36-18-1,-142 35 17,-34-34-17,53-72 1,-1-70 0,71-17-1,18-72 1,35 1-1,0 0 1,70 0 0,-17 88-1,36 35 1,-19 36 0,-35 17-1,18 0 1,0-35 15,0-35-15,-35-18-16</inkml:trace>
  <inkml:trace contextRef="#ctx0" brushRef="#br0" timeOffset="51376.49">1323 10777 0,'0'0'0,"0"-17"15,0-19-15,0-16 16,18-19 0,-1 71-16,71-35 15,53 52 1,-52 72-1,-54 52 17,-53-36-17,-123 37 1,-53-1 0,71-71-1,17-52 1,71-36-1,35-35 1,17-70 0,1 105-16,35-52 15,17 52 1,1 18 0,-1 71-1,-34-19 1,-36-34-1,35 35 1,-17 0 0,17-35-1,-17-18 1,34-18-16</inkml:trace>
  <inkml:trace contextRef="#ctx0" brushRef="#br0" timeOffset="51548.87">2152 10971 0</inkml:trace>
  <inkml:trace contextRef="#ctx0" brushRef="#br0" timeOffset="51976.99">3140 10477 0,'0'0'0,"0"-17"0,0-18 15,-18-36-15,36 18 32,52 88-17,18 71 1,71 106 0,-35-18-1,-54-88 1,-70-71-16,0 53 15,0-35 1,-17-88 0,17 0-1</inkml:trace>
  <inkml:trace contextRef="#ctx0" brushRef="#br0" timeOffset="52227.97">3881 10407 0,'0'0'0,"0"-53"0,-18 0 32,-70 71-17,0 52 1,-142 124 0,107-70-1,-1 35 1,71-54-1,53-69 1,71-36 0,-53 0-16,158-53 15</inkml:trace>
  <inkml:trace contextRef="#ctx0" brushRef="#br0" timeOffset="52576.23">4180 10601 0,'0'-18'16,"0"36"-16,0-53 0,0 17 16,0 36 15,0 88-15,0 52-1,-17 1 1,-1-88-16,0 228 15,1 37 1,-36-19 0,35-88-1,36-140 1,-53-54 0,52-88-1,1-88 16,17-71-15,-35 89-16</inkml:trace>
  <inkml:trace contextRef="#ctx0" brushRef="#br0" timeOffset="52926.21">4163 10707 0,'0'0'0,"0"-18"0,-18-88 15,18 36 1,106-36 0,53 53-1,17 53 1,-52 71 0,-107 52-1,-70-17 1,-158 17 15,52-52-15,71-53-1,-1-1 1,107-17 15,0 0-31,88-53 16,-53 53-16</inkml:trace>
  <inkml:trace contextRef="#ctx0" brushRef="#br0" timeOffset="53409.81">5256 10530 0,'18'-17'16,"-36"34"-16,54-52 0,-1 0 0,-35-18 15,-35 53 1,-54 0 15,1 53-15,-35 70-1,88-87-15,-18 34 16,0 54 0,53-54-1,70-70 1,36 0-1,0-53 1,-36 0 0,-52 36-16,35-107 15,-53 36 1,0 0 0,0 141 15,0-36-16,0 72 1,0-54-16,0 71 16,18-53-1,52-18 1,1-17 0,17-36-1,-17-17-15</inkml:trace>
  <inkml:trace contextRef="#ctx0" brushRef="#br0" timeOffset="53659.18">6015 10248 0,'0'0'0,"17"-35"0,-17 17 0,18-35 16,-71 53 0,36 0-16,-89 71 15,88 35 1,0 88-1,18-53 17,0-53-17,53-17 1,-35-71-16,53 0 16,-1 0-1,-52-18-15</inkml:trace>
  <inkml:trace contextRef="#ctx0" brushRef="#br0" timeOffset="54108.78">6315 10283 0,'0'-35'0,"0"70"0,0-123 15,0 71 1,-18 34 0,18 89-1,-18 35 1,-17 36-1,35-142 1,-35 53 0,35-35-1,-35-35 1,35-1 0,0-70-1,70-35 1,-52 71-16,52-89 15,19-35 1,52 88 0,-88 70-1,-1 89 1,-34 0 0,-18-71-16,-18 18 15,-70 0 16,88-18-31,-53-35 32,36 0-17,-19-53-15</inkml:trace>
  <inkml:trace contextRef="#ctx0" brushRef="#br0" timeOffset="54293.63">5733 10389 0,'0'-17'31,"17"17"-31,1 0 0,70 0 16,71-18 0,-53 0-1,-36 1 1</inkml:trace>
  <inkml:trace contextRef="#ctx0" brushRef="#br0" timeOffset="55109.8">7655 10195 0,'-17'-17'0,"34"34"0,-34 1 0,17-36 32,17 1-32,36-19 15,88-17 1,36-17-1,-54 17 1,-88 0 0,-70 18-1,0 35-15,-142 0 16,-17 17 0,36 54-1,105 17 1,53 0-1,53-17 17,53-18-17,35-53 1,-71 0 0,-52 17-1,-71-17 1,35 0-16,-70 0 15,53 0-15,-71 18 16,0 35 0,53 53-1,36 0 1,17-18 0,88-53-1,35-17 1,36-36-1,0-35 17,-18-35-17,-106 70-15</inkml:trace>
  <inkml:trace contextRef="#ctx0" brushRef="#br0" timeOffset="55326.5">8273 10248 0,'0'-17'0,"0"34"0,0-70 16,0 36-1,53 34 1,-1 36 0,-34-35-16,35 88 15,-18-36 1,-17 1 0,-18-36-1,18-35 1,17-18 15,-18-17-31</inkml:trace>
  <inkml:trace contextRef="#ctx0" brushRef="#br0" timeOffset="55542.38">8696 10231 0,'0'0'16,"0"-18"-16,0 0 0,0-17 15,-71 35 1,-17 18-1,-18 52 1,36 18 0,-18 18-1,35-18 1,53-35 0,70-53-1,36-17 1</inkml:trace>
  <inkml:trace contextRef="#ctx0" brushRef="#br0" timeOffset="55892.45">8978 10213 0,'0'0'16,"0"-18"-1,-17 18 16,17 18-31,0 88 16,0 17 0,-18 89-1,18-159-15,-35 123 16,-1 89 0,-17 17-1,36-123 1,-1-106-1,18 35-15,-35-35 32,35-89-17,70-52 1,-17-88 0,-35 123-16</inkml:trace>
  <inkml:trace contextRef="#ctx0" brushRef="#br0" timeOffset="56225.93">8872 10566 0,'0'0'0,"-17"-36"0,-1-87 16,0 35-1,18-18 1,71 35 0,105 18-1,-123 53-15,159 0 16,-106 36 15,-36 70-15,-70-1-1,-105 1 1,69-88-16,-87 35 16,-54-18-1,124-17 1,18-1-1,70-52 1,36 17 0,70-52-1</inkml:trace>
  <inkml:trace contextRef="#ctx0" brushRef="#br0" timeOffset="56659.27">9648 10301 0,'0'0'16,"0"-18"-16,0 1 16,0-36-1,0 18 1,36 17 0,34-35-1,36 53 1,0 35-1,-88-17-15,17 70 16,-17 36 0,-54-19-1,-17-52 1,18-35 0,35-36-1,0-17 1,0-53-1,53-18 17,0 36-17,35-1 1,53 53 0,-88 18-1,-35 18-15</inkml:trace>
  <inkml:trace contextRef="#ctx0" brushRef="#br0" timeOffset="58810.1">10425 10319 0,'17'0'16,"-34"0"-16,52 0 16,-35-18-16,53-35 15,-36 0 1,36 0-1,-53 18 1,0 17 0,-17 18-1,-54 18 1,1 53 0,17 34-1,53 19 1,0-36-1,17-88-15,36 35 16,35-35 0,18-35-1,0-18 1,35-53 0,18-17-1,-106 35 1,-53 35-1,-53 53 17,0 0-17,35 70 1,18 1 0,0-53-16,36 52 15,-1-17 1,-35-18-1,0-52 32,-35-36-31,35 35-16,-36 0 16,19 18-1,17-17 1,0 52-1,0-17 1,0 35 0,35-18-1,53-17 1,36-18 0,52-18-1,-52-35 1,-1-18-1,-70-17 1,-53 18 0,-18 34-1,-52 36 1,34 36 0,1 70-1,35-36 1,18-17-1,35-18 17,-53-17-17,17-18-15,1 0 32,-89-35-17,36-1 1,35 54-1,0 0 1,53-1 0,-35-17-16,-1 0 15,72 0 1,-19-35 0,1 0-1,17-36 1,-53-17-1,-17 53 17,-18 17-32,0-17 15,-18 52 17,-17 72-17,0-19 1,35 36-1,0-88-15,17 52 16,54-35 0,52-35-1,-17-17 1,18-54 0,-19-52-1,-69 52 1,-19-17-1,-34 88 32,-19 71-31,19 17 0,17-18-1,0-52-15,0 35 16,53-35-1,17-18 1,1-36 0,-18-52-1,-53 0 1,-18 35 0,-52 18-1,-1-1 1,89 19-1,-1 17 17,1 0-32,52 0 15,1-18 1,88 18 0,-53-17-1,-54 34 1,-52 36-1,0-35-15,0 35 16,0 35 0,0-18-1,0-17 1,0-35 0,0 0-1,-17-36 1,17-70-1,35 0 17,36 17-17,87-17 1,19 17 0,-142 54-16,141-1 15,-105 71 1,-71 35-1,-53 0 1,0-35 0,18 53-1,-18-35 1,18-54 0,17-17-1,18-35 1,-18 0-1</inkml:trace>
  <inkml:trace contextRef="#ctx0" brushRef="#br0" timeOffset="59025.62">12541 9684 0,'0'0'0,"-123"-36"31,105 36-31,0-17 16,18-1-1,-17 18 1,-54 35 0,54-17-16</inkml:trace>
  <inkml:trace contextRef="#ctx0" brushRef="#br0" timeOffset="60258.75">670 12541 0,'-17'0'0,"-72"0"31,54 0-31,18 0 15,-1-35-15,-17 17 16,88-35 15,-18 36-31,53-1 16,35 0 0,-17 71-1,0 53 1,-88 18-1,-89 52 1,-123-35 0,-35-17-1,35-89 1,106-53 0,17-35-1,71 18-15,0-71 16,53-35-1,0 53 17,-18 88-17,71 71 1,-18 52 0,-52-17-1,-1-18 1,0-35-1,-17-35 1,35-1 0,-18-34-1,-17-1-15,34-35 16,1 0-16</inkml:trace>
  <inkml:trace contextRef="#ctx0" brushRef="#br0" timeOffset="60859.14">1129 12488 0,'0'0'0,"0"36"0,-18-36 16,18-71 0,53 18-1,53 18 1,17 35-1,-87 0-15,87 35 16,-35 36 0,-88-1-1,-123 18 1,17-35 0,-53 0-1,71-35 1,71-18-1,17-53 1,70 18 15,71-1-15,0 36 0,-17 36-1,-71 17 1,-53 52-1,-71 1 1,-35-35 0,0-18-1,-35-18 1,71-35 0,17-18-1,35-17 1,1 0-1,52-18 17,35 0-17,-34 35-15</inkml:trace>
  <inkml:trace contextRef="#ctx0" brushRef="#br0" timeOffset="61042.61">2028 12753 0,'18'0'31,"-18"-18"-15,-18 1 0,36 17 15,0 0-31</inkml:trace>
  <inkml:trace contextRef="#ctx0" brushRef="#br0" timeOffset="62159.68">3334 12277 0,'0'0'0,"0"-18"16,17-17-1,-17 17 1,-17 18 0,-19 35-1,1 54 1,35-54-16,-35 106 15,0-106-15,-18 124 16,-53 17 0,35-70-1,-35-35 1,54-71 0,34-53-1,18 18-15,-18-71 16,18-53-1,0 36 17,53 17-17,-35 70 1,17 72 0,-17-19-16,17 107 15,18-1 1,0 36-1,0-71 1,35-17 0,0-71-1,36-36 1,17-69 0,-35-19-1,-53 36 1,-36 0-1,-17 53 17,0 105-1,0 18-15,0-70-16,0 70 15,0 0 1,71-35-1,-36-53-15,18 0 16,88-53 0,-70-17-1,-19-36 1,-52-18 0,-35 54-1,0 52-15,-53-17 16,52 35-16,-69 0 15,-36 53 17,88 17-32,53 19 31,53-36-15,70-1-1,-35-52-15</inkml:trace>
  <inkml:trace contextRef="#ctx0" brushRef="#br0" timeOffset="62841.97">4851 12594 0,'35'-17'0,"-70"34"0,105-87 16,-70 52-16,-17-35 16,-107 35-1,18 18 1,-35 36-1,53 52 17,70-35-17,18-36-15,0 72 16,53-72 0,88 1-1,-35-36 1,18-35-1,-54-17 1,-70 52 0,0 1-1,-35 34 17,35 1-32,0 70 15,-18 53 1,18 53-1,36-53 17,-1 71-17,-35 0 1,0-71 0,-106 53-1,-35-141 1,-53-53-1,35-36 1,-35-69 0,106-19-1,17-88 1,71 89 0,71-1-1,70 19 1,-17 16-1,140-52 1,-52 53 0</inkml:trace>
  <inkml:trace contextRef="#ctx0" brushRef="#br0" timeOffset="63074.85">5239 12541 0,'0'0'0,"17"-35"16,-17 53 15,0 35-15,-17-18-1,-19 35 1,19-34 0,17-54 30,0-17-46,0 17 16</inkml:trace>
  <inkml:trace contextRef="#ctx0" brushRef="#br0" timeOffset="63241.87">5221 12400 0,'0'-18'16,"0"36"-16,0-71 15,0 36 1,18 17 15,17 17-15,36 1-1,-36-1-15</inkml:trace>
  <inkml:trace contextRef="#ctx0" brushRef="#br0" timeOffset="63675.39">5697 12382 0,'0'0'15,"18"0"-15,-18 36 16,0-1 15,0 53-15,0-35 0,0 0-1,0-35 1,-35-1-1,17-17 1,18-35 0,0-35-1,53-36 1,35 35 0,53-17-1,18 88 1,-53 70-1,-88 36 17,-1-35-17,-34 17 1,-1-35 0,0-35-1,1-18 16</inkml:trace>
  <inkml:trace contextRef="#ctx0" brushRef="#br0" timeOffset="66891.66">7479 12206 0,'0'0'0,"18"0"31,-1 0-15,18-35-16,71-36 16,0 18-1,0-52 1,-106 87-16,0-35 15,-71 35 17,-70 18-17,35 36 1,18 52 0,88-18-1,36 54 1,52-36-1,18 0 1,-36 18 0,-70-35-1,-70-1 1,34-52-16,-70-18 16,-52 17-1,34-69 1,54-1-1,34-89 1,36 19 15,0 35-15,36 88 0,-1 53-1,18 70 1,17-17-1,-17-35 1,71-18 0,-1-53-1,-52 0 1,52-53 0,-17-36-1,-35-16 1,-54 87-16,72-106 15,-54 89 1,-18 35 15,-17 18-15,0 52 0,0-17-1,18-35 1,0-18 15,-1-53-15,-17 35-16,0-35 15,-17 18 1,-1 18-16,-17-1 16,0 18-1,-36 70 1,36 36-1,-1-18 1,36 1 15,0-72-31,89 54 16,-19-53 0,71-18-1,0-18 1,-17-35-1,17-35 1,-123 70-16,17-70 16,-35-18-1,-35 53 1,-18 53 0,-18 53-1,18 71 1,53-19-1,18-34 17,88-53-17,0-18 1,52 0 0,1-71-1,-71 0 1,-53-34-1,-35 34 1,0 18 0,-17 53-1,-18 71 1,35-54-16,-36 89 16,19 0-1,17-53 1,0-35 15,17-18-15,-17-18-1,18-17 1,52-54 0,-17-34-1,18 35 1,-18 53-1,-18 35 1,-17 17-16,-1 54 16,1 17-1,-18-18 1,88 1 0,0-53-1,36-18 1,88-18-1,-107-35 1,-34-17 15,-53-72-15,-18 19 0,-53 52-1,-53 54 1,18 70-1,-1 53 1,37 35 0,52-36-1,0-34 1,88-53 0,0-18-1,0-53 1,-17-18-1,-18 1 1,-18-36 15,-35 71-31,18-54 16,-18 54 0,-36 106 15,-17 34-16,53-69-15,0 17 16,0 52 0,53-52-1,18-35 1,52-18 0,-35-18-1,36-52 1,-53-18-1,-54 52-15,18-34 16,-35-36 15,-35 88-15,18 18 0,-19 89-1,36-37 1,0-34-16,18 53 15,-18-18 1,70-18 0,-34 0-1,34-35 1,-52 0-16,88-18 16,-36-17-1,18-35 1,-17-36-1,-53 18 1,-18 35 15,17 35-15,-34 36 0,-19 52-1,19 18 1,17 1-1,0-36 1,17-36-16,72 1 16,-19-18-1,36 0 1,-18-53 0,-17-18-1,-1-17 1,-70 71-16,18-1 15,-18 0 1,-18 71 15,1-18-15,-19 54 0,36-36-1,0-18 1,53-35-1,0 0 1,35-35 0,1-36-1,-36-17 1,-53-36 0,-18 36-1,-70 53 1,-18 53-1,35 34 1,18 37 15,53-36-15,18-36 0,35 1-16</inkml:trace>
  <inkml:trace contextRef="#ctx0" brushRef="#br0" timeOffset="67341.58">12594 11977 0,'0'-35'16,"0"70"-16,0-88 0,0-18 16,-70 54-1,-19 17 1,-34 17-1,105 1-15,-52 35 16,52 35 15,53-17-15,71-36 0,18 18-1,-89-53-15,36 35 16,-19 0-1,-52 1 1,-35-1 0,-71-17-1,18-1 1,-18 1 0,53-18-1,0 0 1,53-18-1,-35-35 1,18 53 0</inkml:trace>
  <inkml:trace contextRef="#ctx0" brushRef="#br0" timeOffset="67560.31">11183 11677 0,'-18'0'0,"36"0"0,-53 0 0,-1-18 16,-16 18 0,34 18 30</inkml:trace>
  <inkml:trace contextRef="#ctx0" brushRef="#br0" timeOffset="68791.22">952 14252 0,'0'0'0,"-17"0"0,-1 0 0,-123 0 31,123 0-15,-17-17-16,18-36 16,34 0-1,18 35 1,54-17 0,34 17-1,-52 36 1,-1 52-1,-70-17-15,0 71 16,-35 35 0,17-124-16,-88 106 15,-52-18 1,34-70 0,-17-53-1,53-17 1,35-54-1,53-88 1,35 71 15,36 53-15,17 53 0,-17 34-1,-1 37 1,1 34-1,-71-70 1,17-18 0,1-35 15,0 0-15,-18-17-16,53-36 15,-36 35-15</inkml:trace>
  <inkml:trace contextRef="#ctx0" brushRef="#br0" timeOffset="69407.56">1517 14146 0,'0'0'0,"0"-17"0,0-1 15,0 36 1,0-1-1,0 72 1,-18 52 0,1-106-16,-36 71 15,-18-18 1,1-35 0,34-53-1,36-18 1,36-52-1,17 34 1,70 1 15,-17 35-15,17-17 0,-17-1-1,-71 0 1,-17 18-16,0-70 15,-18 17 1,0-18 0,0 54-1,0 52 17,0-18-32,-53 72 15,0 52 1,0-53-1,35 0 1,-17-53 15,35-17-15,0-36 15,0 1-31</inkml:trace>
  <inkml:trace contextRef="#ctx0" brushRef="#br0" timeOffset="69609.23">2240 14376 0,'-18'0'0,"1"-18"16,-1 18-16,1 18 31,17-36 0,17 18-31</inkml:trace>
  <inkml:trace contextRef="#ctx0" brushRef="#br0" timeOffset="71024.35">3510 14393 0,'0'0'0,"-18"-88"32,36 70-17,0 1-15,52-36 16,19-18-1,-1-34 1,-71 52 0,-17 35-16,-88 0 15,-35 36 1,-36 53 0,88-19-1,71 19 1,71 0-1,123 52 1,-88-35 15,-36 18-15,-87-35 0,-107-1-1,-52-52 1,52-18-1,36-35 1,18-71 0,52 18-1,0 17 1,18 53 0,0 89-1,36 17 1,34 18-1,-17-53 1,53-18 0,-18-35 15,89-53-15,-72-17-1,1-36 1,-71 18-1,-17-1 1,-18 107 15,-18 35-15,18 35 0,0-35-1,71-18 1,-53-35-16,35 0 15,-36 0-15,89-17 16,-35-19 0,17-52 15,-53 18-15,-35-1-1,0 53 1,0 124 15,0 18-15,0 52-1,0-35 1,0-88-16,0 106 16,0-88-16,0 105 15,0 36 1,-18-89-1,-34-70 1,-37-53 0,-17 0 15,-105-106-15,70 18-1,0-71 1,88 0-1,53 54 1,106-37 0,70 19-1,0 17 1,-35 53 0,-105 36-16</inkml:trace>
  <inkml:trace contextRef="#ctx0" brushRef="#br0" timeOffset="71508.14">4710 14270 0,'0'0'15,"0"-18"-15,0 1 0,0 34 47,0 18-31,0 36-1,0-36-15,0 71 16,-18-35 0,-17-1-1,35-52 1,0-36 0,0-35-1,0-35 1,17 0-1,54-36 1,52 36 0,36 53 15,-53 70-15,-53 53-1,-53 18 1,0 0-1,-53-35 1,18-18 0,17-36-1,71-70 17</inkml:trace>
  <inkml:trace contextRef="#ctx0" brushRef="#br0" timeOffset="72257.28">5662 14164 0,'0'-18'0,"0"36"0,0-53 15,0 17 1,-35-17 0,-36 35-1,1 35 1,34 89-1,36-89-15,-17 71 16,17 35 0,35-88-1,71-36 1,-18-17 0,71-88-1,-53 0 1,-1-36-1,-52-34 1,-35 52 15,0 0-15,-18 71 0,-53 70-1,35 36 1,18 52-1,0-17 1,0 17 0,0-17-1,0-88-15,0 0 16,0-1 0,0-34-1,0-36 1,35-53-1,36 0 1,17 18 15,0 70-15,-52 36 0,-1 52-1,-17 18 1,-18 1-1,0-72-15,0 36 16,0-17 0,52-72 15,-16-17-15</inkml:trace>
  <inkml:trace contextRef="#ctx0" brushRef="#br0" timeOffset="72673.88">6703 14164 0,'0'0'0,"0"-18"15,0-17 17,0 17-32,53-17 15,35 18 1,-18 17-1,19 35 1,-19 53 0,-52 18-1,-18-18 1,0-53 0,0-17-1,-18-36 1,18-35-1,18-35 1,-18 18 15,53-19-15,0 54 0,0 0-1,52 17 1,-87 18-16</inkml:trace>
  <inkml:trace contextRef="#ctx0" brushRef="#br0" timeOffset="73056.6">7708 13952 0,'0'-17'0,"-17"17"16,-72 0-1,-16 35 1,87 53-1,0-17 1,18 17 0,36-35 15,105-18-15,-36-35-1,19-35 1,-36-53-1,-70-1 1,-18-34 0,-106 17-1,-35 71 1,35 53 0,0 70-1,36 0 1,52-53-1</inkml:trace>
  <inkml:trace contextRef="#ctx0" brushRef="#br0" timeOffset="73857.17">7937 14058 0,'18'-17'0,"0"-1"31,-1 18-31,1 0 16,0 18-1,-18 34 1,17 37 0,-17-54-1,0 0 1,0-17-1,0-36 32,0-17-31,0-18 0,53-35-1,35-18 1,1 53-1,-54 53-15,71 0 16,-18 35 0,-35 71-1,-53-35 1,-35 35 0,-1-71-1,19-18 1,17-34 31,17-18-47,19-1 15</inkml:trace>
  <inkml:trace contextRef="#ctx0" brushRef="#br0" timeOffset="74089.87">8908 13952 0,'17'0'15,"-34"0"-15,52 0 16,-35 18 0,0 0-16,0 35 15,0-36-15,-35 54 16,17-18 0,18-36-1,-18 1 1,1 0-1,17-36 1,17-17 0</inkml:trace>
  <inkml:trace contextRef="#ctx0" brushRef="#br0" timeOffset="74276.48">8943 13864 0,'0'-35'16,"0"70"-16,-53-123 15,18 53 1,52 35 31,54 0-31,35 53-1</inkml:trace>
  <inkml:trace contextRef="#ctx0" brushRef="#br0" timeOffset="74924.45">9384 14005 0,'0'0'0,"0"-17"32,0-1-17,18-17 1,17-1-1,18 36 1,35 18 0,-53 35-1,-35-35-15,0 70 16,-17-35 0,-89 35-1,-18-35 1,54-36-1,52-17 1,18-17 15,53-18-15,18 17 0,17 18-1,18 18 1,-18 52-1,18 71 1,-89-17 0,-17 34-1,-35 1 1,-71-35 0,-70-18-1,-1-54 1,-158-52-1,106-88 1,123 0 0,53-35 15,53 34-15,0 54-16,106-71 15,17 18 1,107-53-1</inkml:trace>
  <inkml:trace contextRef="#ctx0" brushRef="#br0" timeOffset="76872.78">10336 13935 0,'0'0'0,"0"-18"0,-35-52 15,-35-1 1,-19 0 0,54 54-1,-88-19 1,34 36 0,-16 89-1,52 17 1,35 52-1,18-17 1,71-88 0,52-17-1,-35-36 1,36-36 0,-1-52-1,-52-35 1,-54-18-1,-17 70 1,0 36 0,0 52 15,0 72-15,0-72-16,0 71 15,53 18 1,0-35-1,18-36 1,-1-17 0,-17-18-1,-17-18-15,34-53 16,-17 1 0,18-71-1,-36 17 1,-35-34-1,0 69 1,-35 178 15,17 34 1,18 53-17,-18-70 1,18 0-1,0-88-15,36-1 16,34 1 0,18-18-1,-17-35 1,17-36 0,-17 18-1,-54 36-15,36-72 16,-35 72-1,-53 70 17,35-36-17,-18 19 1,0 52 0,18-71-16,0 36 15,36-17 1,34-36-1,-52 0-15,35 0 16,35-71 0,-18 1-1,-34-36 1,-19 0 0,1 71-1,-53 88 16,17 17-15,18-52-16,0 70 16,0-35-1,18 0 17,52-36-17,1-17 1,-1-35-1,-52 0 1,-18-36 0,-35 1-1,-36-1 1,1 36 0,34 35-1,72 0 16,52-18-15,0 1 0,18-1-1,-18 18 17,-70 0-32,35 35 15,-36 18 1,-17 35-1,0 1 1,0-37 0,-17 1-1,17-70 32,0-1-31,70-70-1,1 17 1,52-52 0,-88 88-16,54-54 31,16 54-15,-69 88-1,-36 35 1,0 53-1,0-123-15,0 53 16,0-19 0,35-52-1,18 0 1,-35 0-16,34-17 16,-16-18-1,-19 35-15,54-71 16,-53 0-1,-18 19 1,0-1 0,-18 17 15,-17 1-31</inkml:trace>
  <inkml:trace contextRef="#ctx0" brushRef="#br0" timeOffset="77140.2">12100 13353 0,'-17'0'16,"34"0"-16,-52 0 0,17-18 15,18 18 1,0-18-1,-17 18 32,-1 0-31,-70 18 0,35 0-16</inkml:trace>
  <inkml:trace contextRef="#ctx0" brushRef="#br0" timeOffset="77377.82">10936 13741 0,'-18'17'15,"36"-34"-15,-53 34 0,17 1 0,1-18 16,34 0 0,89 0-1,53 0 1,-18-18-1,-53 18 1,-53 0 0,-52 0 31,-19 0-47</inkml:trace>
  <inkml:trace contextRef="#ctx0" brushRef="#br0" timeOffset="78372.95">811 15981 0,'0'0'16,"-17"0"-16,-1 0 0,0-53 31,18 0-15,18-18-1,0 54-15,35-36 16,-36 35-16,71 18 16,1 18-1,-1 105 1,-70 18-1,-71 36 1,-124-18 15,18-71-15,18-35 0,18-53-1,70-36 1,53-69-1,106-19 1,0 54 0,17 70-1,-52 52 1,-36 37 0,0-1-1,-17-18 1,-1-52-16,-17 0 15,36-1 1,-19-17 0,36-35 15,-35 17-31</inkml:trace>
  <inkml:trace contextRef="#ctx0" brushRef="#br0" timeOffset="78639.2">1623 15822 0,'17'0'0,"-34"0"0,52 0 15,0-18-15,36 1 16,-1-18-1,36 17 1,-35 0 0,-54 18-1,-34 0 17,-36 0-32</inkml:trace>
  <inkml:trace contextRef="#ctx0" brushRef="#br0" timeOffset="79089.52">1552 15840 0,'-35'17'0,"70"-34"0,-88 52 0,18 0 16,-36 36 0,54-54-1,17 1-15,35-18 31,36 0-15,-1-18 0,36 1-1,-35 17 1,-1 35 15,-35 18-15,-35-35-16,0 52 15,-70 18 1,-18-17 0,-36-36-1,54-17 1,-19-18 0,37-18-1,34-17 1,18 17-1,53-17 1,-18 17-16</inkml:trace>
  <inkml:trace contextRef="#ctx0" brushRef="#br0" timeOffset="79261.14">2240 16104 0,'-18'0'31,"1"0"-31</inkml:trace>
  <inkml:trace contextRef="#ctx0" brushRef="#br0" timeOffset="80955.67">3475 15822 0,'0'0'0,"-18"-18"0,18 1 0,-17-36 31,-1 35-31,18 1 0,-18-1 16,1 0-1,-1 18-15,0 0 16,1 0-16,17 36 16,-18 52-1,0 18 1,1-1 0,-18 37-1,17-72 1,18-52-1,18-18 1,52-88 0,-35 17-1,36-35 17,-53 53-17,-1 36-15,36 17 16,18 53-1,-36 17 1,18 18 0,-18-35-1,36-35 1,-36-18-16,53 0 16,36-35-1,-54-18 1,18-53-1,-70 18 1,-18 52-16,18-52 16,-18-35 15,0 70-15,0 35-1,-18 53 1,0 18-1,18 71 1,0 35 0,18-54-1,70-16 1,0-54 0,54-35-1,-1-18 1,53-105-1,-124 35 1,-34-54 0,-36 72-1,-71 17 17,-17 53-17,-18 35 1,53 53-1,0 54 1,35-37 0,18 1-1,0-71 1,71-35 0,0-35-1,17-35 1,-18-19-1,-17-34 1,-17 35 0,-36 53 15,0 70 0,0 71-15,0-18-1,0-53-15,35 36 16,0-1 0,36-70-1,-18-17 1,17-36 0,-17-18-1,-18-52 1,-17 52-1,0 53 1,-18 107 15,0-72-15,0 36 0,0 18-1,0-18 1,17-53-1,1 0 1,-1-36-16</inkml:trace>
  <inkml:trace contextRef="#ctx0" brushRef="#br0" timeOffset="81288.81">5521 15628 0,'0'0'0,"0"-18"0,-35 1 0,-1 17 15,19 0 1,-1 0 0,18 17-1,35-17 17,18 0-17,-35 0 1,-18-17-1,0-19 1,-18 36-16,-17 0 16,0 0-1,17 36 1,18 17 0,53-18-1,-18 0-15</inkml:trace>
  <inkml:trace contextRef="#ctx0" brushRef="#br0" timeOffset="82439.23">5874 16051 0,'0'0'0,"0"18"15,17-36 16,1 1-31,0 17 16,52-53 0,1-35-1,-18 17 1,-53 53-16,53-123 16,-18 35-1,-17-52 1,-18 87-1,0 36 1,0 53 0,-36 140 15,36-52-15,-17 35-1,-1-17 1,18-18-1,18-54 1,52-34 0,1-53-1,-18-18 1,17-35 0,-17 0-1,-18 17 1,-17 36-1,-18 17 1,0 71 0,-18 35-1,1-17 17,34 17-17,72-53 1,-72-17-16,71-1 15,54-17 1,-54-52 0,18-19-1,-36-17 1,-70 53-16,0-18 16,0 17-1,-18 36 1,-17 53-1,18 18 1,17-18 0,-18 35-1,0-35 17,18-18-17,-17-35 1,17-53-1,17 0 1,19-17 0,-19 52-16,89-70 15,-18 17 1,18 18 0,-53 53-1,-18 53 1,-17 36-1,-18-72-15,0 36 16,0 35 0,0-52-1,0-1 1,0-53 31,53-17-32,-36 35-15</inkml:trace>
  <inkml:trace contextRef="#ctx0" brushRef="#br0" timeOffset="83172.16">8202 15716 0,'0'0'16,"0"-17"-16,0-1 0,-18-35 15,-34 18 1,-37 35 0,-17 35-1,-17 53 17,35 18-17,70-18 1,18 0-1,88-70 1,36-18 0,-1-35-1,-52-36 1,-1-17 0,-52 18-1,0-1 1,-1 53-1,-17 89 32,0-53-47,-53 87 32,53-69-32,-52 87 15,16 1 1,36-72-16,-17 125 15,17-36 1,0 71 0,0-54-1,0 36 1,-71-88 0,-35 0-1,36-106 1,-1 0-1,53-35 1,1-36 0,17 1-1,0-71 17,-18 35-17,-17-71 1,17 124-16</inkml:trace>
  <inkml:trace contextRef="#ctx0" brushRef="#br0" timeOffset="83423.37">7108 15399 0,'0'-18'0,"0"36"0,0-54 16,-17 36-16,17 0 16,0-17-1,-18 17 17,1 17-17,-1-17 1,0 18-16,-17-18 0</inkml:trace>
  <inkml:trace contextRef="#ctx0" brushRef="#br0" timeOffset="83622.95">6227 15628 0,'-18'0'0,"36"0"0,-36 18 15,36-18 16,87-18-15,-16 0 0,16-17-1,-69 35-15,-1 0 16</inkml:trace>
  <inkml:trace contextRef="#ctx0" brushRef="#br0" timeOffset="84722.5">10178 15681 0,'17'-18'16,"-17"1"-16,18-1 15,35-17 1,0-18 0,-18 0-1,-17 35-15,-18-35 16,0 18 0,-106 35-1,35 18 1,18 35-1,36 0 1,17-1 0,88 1-1,-53-35-15,18 17 32,18 36-17,-71-36 1,-18 18-1,-53 0 1,-87-35 0,-1-18-1,88-36 1,18-52 0,36 18-1,-1-54 1,18 106-16,-17-34 15,17 87 17,0 35-17,52 36 1,1-35 15,-17-54-31,34 54 16,-34-71-16,87 18 15,-17-18 1,53-71 0,-36 1-1,1-54 1,-36-52 0,-71-1-1,1 71 1,-18 89-1,-35 87 1,-1 54 0,19-89-16,-18 71 15,35 53 17,0-89-17,70-34 1,18-36-1,-17 0 1,17-53 0,-70 35-16,-1 0 0</inkml:trace>
  <inkml:trace contextRef="#ctx0" brushRef="#br0" timeOffset="84922.26">10601 15487 0,'-35'0'0,"70"0"0,-88 0 16,35 0-16,18 18 16,18-18-1,106 0 1,17-18 15,88-17-15,-159 17-16,-17 18 0</inkml:trace>
  <inkml:trace contextRef="#ctx0" brushRef="#br0" timeOffset="85789.21">11659 15646 0,'18'0'0,"-36"0"0,54 0 0,-19 0 15,1 0-15,35-53 16,-18-18 0,-35-35-1,-71-52 17,-34 69-17,-1 89 1,-35 71-1,35 52 1,53 19 0,35-107-16,18 71 15,89-36 1,-19-52 0,36-18-1,-18 0 1,0-71-1,-70-17 1,0-35 0,-1 17-1,-17 71 17,0 105-1,0-52-31,0 88 15,0-18 1,35-18 0,18-17-1,0-53 1,36 0 0,-54-17-16,53-36 15,-17-18 1,17-88-1,-35-17 1,-18 53 0,-35 34-1,-18 142 17,-35 88-17,18 53 1,17-88-1,18 0 1,53-53 0,0-53-1,-35 0-15,70-35 16,-35-1 0,0-52-1,-35 53-15</inkml:trace>
  <inkml:trace contextRef="#ctx0" brushRef="#br0" timeOffset="85988.36">12136 15328 0,'-18'18'0,"36"-36"0,-54 36 0,19-1 31,17 1-15,17-18-16,54 0 15,35 0 1,-36-18 0,36 1-1,-88 17-15</inkml:trace>
  <inkml:trace contextRef="#ctx0" brushRef="#br0" timeOffset="87988.77">12929 15557 0,'-17'-17'31,"-1"17"-31,18-18 31,0 1-15,53-19-16,17 1 15,36-36 1,-70 36 0,-19 0 15,-17 17-31,-35 1 15,-53 17 1,35 53 0,-18 35-1,54 18 1,17-36 0,0-52-16,88 17 15,0-17 1,71-18-1,-53-53 1,17-18 0,-17-35-1,-53-17 17,-36 52-17,-17 54 1,53 52-1,-88 53 1,0 0 0,35-52-16,-18 34 15,18 1 1,0-54 0,-35-17-1,35-17 1,53-19-1,17-87 1,-17 35 0,18-18-1,-1 88 1,-34 18 15,-19 53-15,-17-35-16,0 88 15,0 0 1,18-54 0,-18-16-1,35-36 17,-17 0-32,17-53 15,53-35 1,1-1-1,34-34 1,-35 52 0,0 54-1,-88 52 1,0 71 15,0 17-15,0-34-1,18-1 1,35-71 0,-35 1-16,52-18 15,-52 0-15,70-18 16,18-35 0,-36-17-1,-17-54 1,-53 19-1,0 69 1,-17 36-16,-36 0 16,0 36-1,18 69 17,35-34-17,17 17 1,54-53-1,35-35 1,-18 0 0,18-17-1,-36-54 1,-35 1 0,-17-36-1,-18 71-15,0-1 16,-18 72 15,-17 69-15,35-87-16,0 35 15,-53 35 17,53-70-17,-17-1 1,17-34 15,0-54-15,17 54-16,36-54 15,35-52 1,18 34 0,18 54-1,-71 53 1,-18 70-1,-35 35 1,0-34 0,0-36-1,0-18 1,18-35 31,-1-18-32,18-17 1,18-36 0,0 1-1,-35 35-15</inkml:trace>
  <inkml:trace contextRef="#ctx0" brushRef="#br0" timeOffset="88688.64">16087 14905 0,'0'-18'0,"0"36"0,0-71 15,0 35 1,17 18 0,-17 18-1,0 70 1,0-70-16,-35 88 31,-18 52-15,18-52-1,17-18 1,18-35 0,0-35-1,18-18 1,52-35 0,19-18-1,-19-18 1,54-17-1,-1-18 1,-52 36 0,-54 52-1,-52 36 32,-53 35-31,53-1-1,35-34-15,0 53 16,17-36 0,54 0-1,-1 0 1,36 1 0,-53-19-1,-53 36 1,-18-35-1,-87-18 1,16 18 0,-34-18-1,35 0 1,52 0 0,-52-18-1,53 0 1,17-35-1,18 18-15</inkml:trace>
  <inkml:trace contextRef="#ctx0" brushRef="#br0" timeOffset="89015.77">15928 14958 0,'-35'0'0,"70"0"0,-88 0 16,35 0-16,18-18 0,18 0 16,53 1-1,123-1 1,-36 1 15,1-1-15,-88 18-1,-54 0-15,-17 18 63,0-1-32</inkml:trace>
  <inkml:trace contextRef="#ctx0" brushRef="#br0" timeOffset="91521.52">935 17180 0,'0'0'0,"-18"0"47,1 0-47,-1 0 15,0 0-15,-17 0 16,0-17-1,35-19 1,17-17 0,36 36-1,-17-1 1,-19 18 0,18 18-1,1 70 1,-19 0-1,-17 18 1,-53 53 0,-52-36-1,69-87-15,-105 34 16,35-17 0,18-53-1,53-53 1,17-35-1,18-18 1,0 71-16,71-53 16,-18 70-1,17 18 1,19 53 15,-1 35-15,-35 0-1,-36-70-15,36 35 16,-35-18 0,17-17-1,0-18 1,-17-53 0,35 18-16</inkml:trace>
  <inkml:trace contextRef="#ctx0" brushRef="#br0" timeOffset="91954.28">1658 17110 0,'0'0'0,"0"-36"0,0 19 0,0-1 16,-35-17 15,-36 70-15,1 53-1,-36 71 1,71-35 0,35-19-1,52-16 1,-16-89-16,87 17 16,-17-34-1,-18-19 1,-52-34-1,-36 17 1,-36 18 0,1 35-16,-71 0 15,18 0 1,35 52 15,35 1-15,18 0-1,53-53 1,-35 0-16,0 0 0</inkml:trace>
  <inkml:trace contextRef="#ctx0" brushRef="#br0" timeOffset="92152.37">2258 17357 0,'-18'0'32,"0"0"-17,36 0 32,0 0-47</inkml:trace>
  <inkml:trace contextRef="#ctx0" brushRef="#br0" timeOffset="92672.35">3898 17127 0,'0'-17'16,"0"34"-16,0-52 0,0 0 16,0-36-1,0 1 1,0 34 0,0 54-1,0 35 1,0-18-16,0 89 15,-35 34 1,0-34 0,-1 17-1,36-88 1,0-35 15,36-54-15,52-34-1</inkml:trace>
  <inkml:trace contextRef="#ctx0" brushRef="#br0" timeOffset="93321.39">4357 17163 0,'0'0'0,"70"-71"16,-70 53-16,-70 71 31,-18 36-15,-18 16-1,18-16 1,52-54-16,-34 35 16,34-17-1,72-106 17,70-70-1,-71 105-31,18-52 15,-36 34-15,72-52 16,-72 71 0,19 70-1,-1 17 1,0 18 0,53 18-1,-70-88-15,70-1 16,53 1-1,-35-53 1,-35-18 0,-1-53-1,-52 0 17,-18 71-32,17-159 15,-17 88 1,0 35-1,0 89 1,-17 106 0,-18-1-1,35-88-15,-36 71 16,36 18 0,0-36-1,0-35 1,36-71 15</inkml:trace>
  <inkml:trace contextRef="#ctx0" brushRef="#br0" timeOffset="93721.4">5203 17216 0,'0'17'15,"-17"-17"-15,17 18 16,17-18 15,36 0-15,-35 0-16,0-18 16,17-35-1,-35 0 1,-35 36-1,-18 17 1,-18 53 0,71 17-1,0 18 1,35-17 15,18-36-15,71-35-1,-18-17 1,17-36 0,-70 17-16</inkml:trace>
  <inkml:trace contextRef="#ctx0" brushRef="#br0" timeOffset="94172.57">5733 17127 0,'0'36'0,"0"-72"0,0-87 16,0 17-1,-18 18 1,0 88-1,18 106 1,0 52 0,-17-16-1,-1-54 1,0-18 0,18-52 15,0 0-16,0-54 1,18-34 0,35-1-1,53 1 1,35-19 0,-53 89-1,0 71 1,-88-53-16,18 70 15,-71 35 1,-35-52 0,-71 17-1,53-70 1,89-18 0,-19 0-1,72-89 1,-19 54-16</inkml:trace>
  <inkml:trace contextRef="#ctx0" brushRef="#br0" timeOffset="94356.72">6473 17145 0,'-52'0'0,"104"0"0,-122 0 15,17 0-15,35-18 0</inkml:trace>
  <inkml:trace contextRef="#ctx0" brushRef="#br0" timeOffset="97404.66">6279 17110 0,'18'0'32,"0"0"-17,-1 0-15,1 0 16,35-18 0,53-35-1,-36 0 1,-52 18-16,0-18 15,-18 0 1,-53 53 0,-53 0-1,35 35 1,54-17 0,17 35-16,0-35 15,0 17 1,88 0-1,0 0 1,35-35 0,-52 0-1,-53 0 1,-107 18 0,-16 17-1,-19 36 1,54-18-1,52 35 1,18-35 0,88-18-1,18-17 1,35-18 15,71-71-15,-53 1-1,-18-36 1,-88-53 0,-36-17-1,-17 52 1,0 36 0,-17 123 15,-1 1-31,0 87 15,1 54 1,17-54 0,0 18-1,53-88 1,17-35 15,71-18-15,-17-36-1,34-34 1,-69-1 0,-54-35-1,-35 18 1,-53 71 0,0 17-1,-17 53 1,52 17-1,0 18 1,36-17 0,70 17-1,0-88 1,36 0 0,-18-35 15,17-36-16,-88 36-15,18-53 16,-35 0 0,-18 35-1,0 70 17,0 36-17,0-18-15,-18 54 16,1-19-1,17 18 1,0-52 0,0-19-1,35-52 17,-17 35-17,17-53 1,35-53-1,-17 18 1,18-35 0,-18 87-1,-18 36 1,-35 18-16,0 35 16,0 35-1,0-17 1,0-1-1,18-35 1,-1-17 0,36-18-1,0-35 1,18-18 15,17-35-15,-18 0-1,36-18 1,-53 53 0,-35 53-1,-18 53 1,0 17 0,-18 71-1,18-88 1,0-35-16,53 35 15,35-36 1,18-17 0,-18 0-1,18-70 1,-71 52 0,1-17-1,-19 0-15,1-71 16,-18 35-1,0 18 1,-35 53 0,-1 53-1,36-35-15,-17 53 16,17-1 0,35-17-1,18-18 1,18-35-1,52 0 1,-88 0-16,36-35 16,-18 0-1,0-71 1,-36 35 0,19-17 15,-19 70-16,-17 54 1,0-1-16,0 36 16,-35 34-1,17-34 1,1-18 0,17-71 30,35-17-30,18-53 0,17 0-1,-34 52 1,34-52-16,36 18 31,-35 70-15,-54 52-1,-17 54 1,0-17 0,36-1-1,-1-53 1,-17-17-16,52-1 16,-17-17-1,0 0 1,-35-88-1,34 0 1,19-89 0,17 1-1,-17 35 1,-54 88 0,-34 53 30,-1 18-46,-17 52 16,17 71 0,1 0-1,17-35 1,0-17 0,17-37-1,1-34-15,35-18 16,70 0-1,1-35 1,-36-18 0,18-53-1,-53 18 1,-53 17 0,-18 36 15,-17 35-16,35 88 1,0-35 0,0 35-1,0-35 1,35 18 0,-35-36-1,0-17 1,-18-18-1,-17 17 1,17-17 15,1-35-15,-18-18 0,35 36-1</inkml:trace>
  <inkml:trace contextRef="#ctx0" brushRef="#br0" timeOffset="97689.63">10883 16598 0,'0'0'0,"-17"-17"0,-1 17 15,53-36 1,71 36-1,-53 0-15,141-17 16,-53 17 0,-17 0-1,-54 0 1,-52-18 0,-36 18 30,-35 0-30</inkml:trace>
  <inkml:trace contextRef="#ctx0" brushRef="#br0" timeOffset="98408.57">2011 18115 0,'0'0'16,"0"-18"-1,0 1-15,0-1 16,17 18-1,1 0 64,-18-17-48</inkml:trace>
  <inkml:trace contextRef="#ctx0" brushRef="#br0" timeOffset="99120.53">2222 17992 0,'18'0'31,"-18"-18"78,0 0-93,0 1-16,0-1 15,18 18-15,17-35 16,36 0 0,-18 35-1,-18 0 1,18 70 0,-53 36-1,-71 0 1,-17-18-1,-18 0 1,18-17 0,70-71-16,-17 0 15,17-18 1,1-35 0,17-17-1,0-1 1,0 36 15,35 17-15,-17 18-16,17 18 15,35 52 1,-17-17 0,0 18-1,0-36 1,-35-17-16,17-18 15,36 0 1,-18-36 0,17-34-1,-52 52-15</inkml:trace>
  <inkml:trace contextRef="#ctx0" brushRef="#br0" timeOffset="99537.74">2857 17903 0,'0'0'15,"0"-17"-15,0 34 47,36 1-31,17-18 0,-36 0-16,54 0 15,17-53 1,-53 36-1,-17-1 1,-18 36 15,0 17-31,-18 35 16,1 1 0,-19 35 15,19-18-16,-1-35 1,-17 17 0,35-34-1,0-54 17,0-35-17,-18 36-15,18-1 0</inkml:trace>
  <inkml:trace contextRef="#ctx0" brushRef="#br0" timeOffset="99753.7">2822 18168 0,'18'0'47,"-1"0"-32,36 0 1,0-18 0,-17 18-1,-1-17 1</inkml:trace>
  <inkml:trace contextRef="#ctx0" brushRef="#br0" timeOffset="99961.28">3334 18115 0,'17'0'0,"1"0"110,0 0-110</inkml:trace>
  <inkml:trace contextRef="#ctx0" brushRef="#br0" timeOffset="100439.75">5309 18097 0,'0'-17'0,"0"34"0,0-52 16,0-18 0,0 36-16,0-19 15,-17 19 1,-1 87 15,18 1-15,0-36-16,-18 71 15,18 17 1,0-52 0,0-36-1,0-52 32</inkml:trace>
  <inkml:trace contextRef="#ctx0" brushRef="#br0" timeOffset="101021.84">5098 18203 0,'-18'-17'0,"36"34"0,-54-52 15,19 17-15,-1-35 16,18 36-16,0-36 15,35 0 1,89-18 0,-36 36-1,35 18 1,1 69 0,-36 72 15,-88-36-16,-17 36 1,-19-54 0,19-35-1,-1-35 1,0-17 0,18-1-16,0-52 15,36-54 1,34 36-1,36-18 1,35 18 0,-35 88-1,-36 35 1,-34 71 0,-19-18-1,-17 0 16,-17 1-15,-1-54 0,0-17-1,18-54 17,18 1-17</inkml:trace>
  <inkml:trace contextRef="#ctx0" brushRef="#br0" timeOffset="101436.9">6244 18168 0,'0'18'32,"18"-18"-17,-1 0-15,1 0 16,0 0-1,-1-18-15,36-17 16,18-1 0,-54-16-1,-17-1 1,-17 35 0,-54 18-1,18 71 1,-35 34-1,53-16 1,35-1 0,35-18-1,53-52 1,1-36 0,52-52 15,-18-1-16,-88 36-15</inkml:trace>
  <inkml:trace contextRef="#ctx0" brushRef="#br0" timeOffset="101671.73">6967 17886 0,'0'-35'16,"0"70"-16,0-123 16,-17 88-1,-1 0-15,0 35 16,-34 71-1,34 17 1,0-35 0,18 36-1,0-71 1,18 0 0,52-71 15,1-35-16</inkml:trace>
  <inkml:trace contextRef="#ctx0" brushRef="#br0" timeOffset="102170.83">7338 17833 0,'0'0'0,"0"-18"16,0-17-16,0 0 15,0 70 16,0 53-15,0 18 0,-18-18-1,18-70-15,-35 70 16,0-35 15,17-18-31,0-35 31,18-35-15,18-36 0,52 1-1,19-36 1,-36 88 0,0 18-1,-36 36 1,-17 34-1,0-52-15,18 52 16,-18-17 0,0-35-1,0 0 1,-35-36 15,17 0-15</inkml:trace>
  <inkml:trace contextRef="#ctx0" brushRef="#br0" timeOffset="102370.55">7038 18009 0,'-18'0'31,"36"0"-31,17 0 15,36-17 1,17-19 0,35 1-1,-87 35 1</inkml:trace>
  <inkml:trace contextRef="#ctx0" brushRef="#br0" timeOffset="102820.57">8132 17903 0,'-71'18'31,"36"-18"-31,17 18 0,-17-18 16,-89 53-1,54 17 1,34 1-1,19 52 1,87-70 0,19-53-1,52 0 1,-35-35 0,-71 17-1,35-35 1,-34-35-1,-36 70-15,0-70 16,-36 0 0,-34 70-1,-18 18 1,-1 18 0,72 0-16,-19 17 15,36 0 1,71 1-1,-36-36-15</inkml:trace>
  <inkml:trace contextRef="#ctx0" brushRef="#br0" timeOffset="103353.12">8608 17974 0,'0'-18'0,"0"36"0,0-53 0,0-1 15,-18 1 1,0 35-16,-17-17 16,35-1-16,-53 18 15,36 18-15,-36 34 16,17 37 0,19 16-1,-1-52 1,18 0-1,53-53 1,18 0 0,-18-53-1,-1-35 1,1 0 0,0-53 15,-17 0-16,-19 88 1,-17 123 15,0-34-31,-17 34 16,-19 107 0,36-124-1,0-18-15,0 18 16,0-18-1,53-35 1,0 0 0,18-18-1</inkml:trace>
  <inkml:trace contextRef="#ctx0" brushRef="#br0" timeOffset="103752.68">9331 17956 0,'18'-17'15,"-36"34"-15,71-87 16,-53 52 0,-35 18-1,17 0-15,-70 35 16,35 1 0,53-1-1,0 0 1,53-17-1,-36-18-15,19 18 16,-19-18-16,36 35 16,-17-18-1,-36 1 1,0 17 0,-71-35 15,53 0-31,-52 0 15,-18 0 1,52 0 0,19 0-1,17-17 1,0-1-16</inkml:trace>
  <inkml:trace contextRef="#ctx0" brushRef="#br0" timeOffset="104837.03">10001 17780 0,'0'0'0,"0"-18"0,18-17 16,-18 17-16,0-17 15,-18 35 1,-70 35 0,17 36-1,-17 52 1,53-52 0,35 0 15,0-54-31,88 1 15,0-18 1,36 0 0,-18-53-1,-89 0 1,-52-18 0,-88-34-1,34 52 1,36 35-1,89 18 17,-19 0-32,72 0 15,69 0 1,-17 0 0,36-70 15,-107 34-16,-52 19 1,-36-1 0,-52 18-1,-36 35 1,53 18 0,18 35-1,0 53 1,35-17-1,0-89-15,0 53 16,0 159 0,0-106-1,0-17 1,17-1 0,-17-70 15,-70-53 0,-19-53-15,-16-35-1,16-35 1,72 17 0,17 18-1,0 52-15,35-52 16,71 35-1,35 0 1,-88 18-16</inkml:trace>
  <inkml:trace contextRef="#ctx0" brushRef="#br0" timeOffset="105320.26">11518 17674 0,'18'-35'15,"-36"70"-15,36-105 0,-1 52 0,19-53 16,-19 36 0,-17 53 15,0 17-31,0-17 15,-17 88 1,-19 35 0,19-36-1,-1-34 1,1 0 0,34-71 30,18-18-46,-17 0 0</inkml:trace>
  <inkml:trace contextRef="#ctx0" brushRef="#br0" timeOffset="106002.68">11906 17727 0,'0'-35'0,"0"70"0,-35-53 46,-36 71-30,54-17-16,-54 34 16,1 1-1,52-54-15,-17 19 16,52-54 31,36-35-32,53-35 1,-71 35 0,-35 35-16,53 1 15,-35 34 1,17 36 0,18 53-1,0-35 16,35-1-15,18-70 0,-35 0-1,17-17 1,0-72 0,-88 54-16,18-35 15,17-177 1,-17 123-1,-18 36 1,0 70 0,0 54-1,-18 122 1,-17 36 0,17-88-1,18 18 16,-18-71-15,18-36 0,53-52 15,-35 17-31,35-17 0</inkml:trace>
  <inkml:trace contextRef="#ctx0" brushRef="#br0" timeOffset="106385.93">12735 17762 0,'0'18'32,"0"0"-17,18-18 17,0 0-17,17-18-15,18-35 16,-36 0 15,-17 0-15,-35 36-1,-35 17 1,17 70 0,0 54-1,53-36 1,0-71-16,0 54 15,70-36 1,-17-35 0,71-17-1,-19-36 1,1-35 0</inkml:trace>
  <inkml:trace contextRef="#ctx0" brushRef="#br0" timeOffset="106869.89">13300 17515 0,'0'0'0,"17"-123"31,-17 88-31,0 17 16,-35 18-1,-18 53 1,36-35-16,-19 87 16,19 54-1,-1-53 1,0 0-1,1-36 1,17-87 31,35-54-31,71-35-1,0 36 1,52-1 15,-17 71-15,-70 71-1,-71 35 1,-18-36 0,-70-17-1,-53-18 1,106-35-16,-53 18 15,-1-18 1,72-18 0,17-35-1,35 18 1</inkml:trace>
  <inkml:trace contextRef="#ctx0" brushRef="#br0" timeOffset="108736.51">14093 17533 0,'0'0'0,"-17"0"16,-1 0-16,36 0 31,-1 0-16,36 0 1,-17-18-16,87-35 16,-35 36-1,-35-18 1,-53-1 0,-35 19-1,-53 17 1,52 0-16,-34 0 15,17 53 1,53-1 0,35 1-1,53-35 1,18-18 0,-70 0-16,52 0 15,-141 0 32,-35 0-31,-18 53-1,88-53-15,-105 88 16,70-17 0,53-1-1,17 18 1,54-70-1,70 0 1,18-36 0,-36-35-1,1-53 1,-71-17 0,0-54-1,-53 54 16,0 17-15,0 89-16,0-1 16,-36 18-1,1 88 1,17 18 0,1 70-1,17-17 1,0-53-1,70-18 1,1-70 0,88-18-1,-18-18 1,-106 0-16,36-17 16,-54 0-16,19-89 15,-36 54 16,-36 17-15,1 53 0,-36 53-1,54 17 1,17-34-16,0 34 16,53 1-1,35-54 1,35 1-1,-17-36 1,0-52 0,-35-54-1,-71 54 1,17 17 0,-34 106 15,-19 53 0,36-89-31,-35 54 16,17-1-1,1-34 1,17-54 15,35-17-15,0-36-1,18-52 1,0 35 0,18-1-1,-36 89 1,-17 53 0,-18-35-16,17 123 15,-17-53 1,0 0 15,0-52-15,0-54 15,0 0-15,53-52-1,53-54 1,-35 36-1,17 35 1,-71 71 0,-17 0-16,0 70 15,0 0 1,-35-17 0,17-19-1,18-16 1,0-54 46,53-35-46</inkml:trace>
  <inkml:trace contextRef="#ctx0" brushRef="#br0" timeOffset="109586.12">16351 17762 0,'0'0'0,"18"0"47,0 0-32,17 0-15,18-17 16,17-36 0,-52-18-1,-18 18 16,-35 18-15,-18 35 0,35 0-16,-35 53 15,0 53 1,36-18 0,17 18-1,105-36 1,89-17-1,-70-35 1,-1-18 0,-52-71-1,-53 1 1,-18-18 0,0-18-1,0 53 16,0 141 1,0-17-17,0 17 1,-18-18 0,-17-34-1,35-54 32,0 0-31,0 1-16,35-54 15,71-52 1,17 35 0,-87 52-16,87 19 15,-35 34 16,-88 54-15,0 35 0,-17-36-1,-1 1 1,18-18 0,0-71 46,0 0-62,35-17 16</inkml:trace>
  <inkml:trace contextRef="#ctx0" brushRef="#br0" timeOffset="109886.8">17868 17374 0,'0'-17'15,"0"34"-15,0-52 0,0 17 16,0 1 0,0 34-1,0 72 1,-53-1 0,18 18-1,-36-1 1,54-69-16,-18 17 15,17 0 1,36-53 15,70 0-15,-53 0-16</inkml:trace>
  <inkml:trace contextRef="#ctx0" brushRef="#br0" timeOffset="110287.58">18115 17674 0,'35'-35'16,"-70"70"-16,88-88 16,-124 71 15,54-18-31,-36 53 16,18-18-1,17 18 1,18-35-1,71-18 1,-36 0 0,-18 0-16,1 0 15,17 17 1,-35 1 0,0 0-1,-70-18 32,17 17-31,18-17-1,-1 0 1,19 0 0,17-17-1,0-1 1</inkml:trace>
  <inkml:trace contextRef="#ctx0" brushRef="#br0" timeOffset="110570.16">17727 17568 0,'0'0'0,"0"-17"0,0-1 15,18 0 1,35 1 0,52-1-1,-34 0 1,-53 18-16,35 0 16,-18 0-1,-35 18 16,0 0-31</inkml:trace>
  <inkml:trace contextRef="#ctx0" brushRef="#br0" timeOffset="110853.64">18609 17992 0,'0'0'0,"-18"0"16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1:23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494 0,'18'-18'16,"0"18"0,-18-17-16,0-1 15,17 18 1,-17-18 31,-17 18-32,-19 0 1,-34 0 0,35 18-16,-71 35 15,-18 53 1,36-18 0,70 0-1,71 36 1,-35-89-16,70 35 15,18-34 1,-18-1 0,-17-35 15,-1-71-15,-17 1-1,0-18-15</inkml:trace>
  <inkml:trace contextRef="#ctx0" brushRef="#br0" timeOffset="550.33">1411 388 0,'0'-18'0,"0"36"0,0-53 16,0-18 0,-18 53-1,1 0-15,-1 17 16,1 19-16,17 34 15,0 19 1,0 34 0,0-35 15,0-53-31,0 54 16,0-36-1,0-18 1,0-53 15,-18-52-15,18 52-16,0-53 15,0-34 1,70 34 0,19 1-1,69 52 1,-122 18-16,70 18 15,-36 52 1,-52 36 0,-18-18 15,-53 0-15,35-35-1,1-53 1,-1 0-1,18-35 1</inkml:trace>
  <inkml:trace contextRef="#ctx0" brushRef="#br0" timeOffset="1250.58">2399 635 0,'18'-18'0,"-36"36"0,36-53 16,-18 17-16,0-17 16,-53-36-1,-18 54 1,53 17-16,-70 0 15,-35 88 1,52 0 15,18 35-15,36 1 0,17-54-1,17-52-15,54 0 16,52-36-1,-17-35 1,18-53 0,-71 18-1,-18-18 1,-35 36 0,-18 140 15,-17 1-16,17 35 1,18-53 0,36 0-1,-19-53 1,107 17 0,-19-52-1,1-18-15</inkml:trace>
  <inkml:trace contextRef="#ctx0" brushRef="#br0" timeOffset="1584.08">2946 635 0,'17'-71'16,"-34"142"-16,34-159 15,-17 70-15,0 1 16,-17 17 0,-1 52-1,0 37 1,18 34-1,0-70-15,-17 159 16,17-36 0,-18 36 15,18-54-15,-18 1-1,18-88 1,0-54-16,0 1 15,0-124 17,0-17-17,18 87-15</inkml:trace>
  <inkml:trace contextRef="#ctx0" brushRef="#br0" timeOffset="1917.22">2893 706 0,'-18'-36'0,"36"72"0,-36-125 16,18 72 0,0-36-16,106 18 31,17 35-15,-17 35-1,-35 35 1,-71 19-1,-35-19 1,-89 18 0,106-70-16,-70 17 15,18-35 1,17 0 0,53-17-1,0-36 1,53 17-1,-18 19-15,-17-1 16</inkml:trace>
  <inkml:trace contextRef="#ctx0" brushRef="#br0" timeOffset="2166.62">3616 265 0,'0'-18'16,"0"36"-1,-18-1 1,-35 107 0,36-18-1,-19 35 1,19-36 0,17-87-16,0 53 15,17-18 1,36-53-1,36-53 1</inkml:trace>
  <inkml:trace contextRef="#ctx0" brushRef="#br0" timeOffset="2382.51">3457 582 0,'0'0'0,"-35"0"16,35 18 0,18-18-1,17 0 1,88 0 0,-17-18-1,-71 18 1</inkml:trace>
  <inkml:trace contextRef="#ctx0" brushRef="#br0" timeOffset="2749.92">3881 653 0,'0'17'31,"17"-17"-31,1 0 15,-1 0-15,19-35 16,17-18 0,-36 18-1,-17 0 1,-17 35 0,-36 17-1,-18 54 1,36-1-1,35 18 1,0-17 0,53-36 15,-36-17-31,54-18 16,17-18-1,-53 1-15</inkml:trace>
  <inkml:trace contextRef="#ctx0" brushRef="#br0" timeOffset="3166.4">4304 564 0,'0'0'16,"0"-35"0,0 0-1,35 35 1,18-18-1,18 36 1,-54 0-16,54 52 16,-36-17-1,-17 35 17,-18-53-17,-36 1 1,1-19-1,0-17 1,35-53 0,0 1-1,18-19 1,34 18 0,-34 35-16,35-34 15,-35 52-15,52-18 16,18 0-1</inkml:trace>
  <inkml:trace contextRef="#ctx0" brushRef="#br0" timeOffset="3416.14">5256 617 0,'0'0'0,"-17"0"0,-1 0 16,36 0 15,-1 0-15,36 0-1,0 0 1,0 0-1,-18-17 1</inkml:trace>
  <inkml:trace contextRef="#ctx0" brushRef="#br0" timeOffset="4165.96">6385 459 0,'0'0'0,"-17"0"0,-1 0 0,-17 0 15,17 0-15,0-36 16,18 1-1,0-18 1,0 0 0,71 0 15,-53 36-31,35-1 16,88-17-1,-71 35 1,-17 88-1,-35 0 1,-54 53 0,-34-53-1,-89 54 1,71-72 0,35-35-1,53-70 16,0 0-15,18 17-16,17-17 16,-17 35-1,-1 0 17,1 35-17,52 18 1,1 0-1,-53-35-15,123-1 16,-35-17 0,17 0-1,-70-17 1,-35-36 0,-1 17-1,-17 1 1,0 18-1,-53 17 1</inkml:trace>
  <inkml:trace contextRef="#ctx0" brushRef="#br0" timeOffset="5034.82">2011 1482 0,'-35'0'0,"70"0"0,-106 0 16,54 0-16,-72 0 16,37 0-1,34 0 1,0 0-1,36 0 32,0 0-47,105 0 16,-88 0 0,142-18-1,175 0 1,-52 1-1,106-1 1,-36 0 0,160 18-1,52-17 1,-53-1 0,-159 1-1,89-1 1,-195 0-1,-193 18-15,158-17 16,-17-1 0,-124 0-1,-70 1 17,-36 17-1,1 0-16,-36 0 1,35 0-16</inkml:trace>
  <inkml:trace contextRef="#ctx0" brushRef="#br0" timeOffset="5682.45">1111 2540 0,'0'-18'0,"0"36"0,0-53 0,0-18 16,0 35-16,0-17 15,0 0 1,-17 35 15,-1 0-15,0 70-1,18-35-15,-17 89 16,17 52 0,0-35-1,0-52 1,0-54-16,0 35 16,0-52-16,0 0 15,-18-18 1,53-53 15,1-35-15</inkml:trace>
  <inkml:trace contextRef="#ctx0" brushRef="#br0" timeOffset="5950.68">1446 2452 0,'0'0'16,"36"-53"-1,-19 35 1,-17 54 0,0 52-1,0-53-15,-17 106 16,-1 35 0,18-87-1,0-1 1,0-70-1,0-36 17,0 0-17</inkml:trace>
  <inkml:trace contextRef="#ctx0" brushRef="#br0" timeOffset="6148.65">1076 2769 0,'35'0'16,"-17"0"-16,17 0 0,36 0 16,87-17-1,-122 17-15,52-36 16,-35 36-1</inkml:trace>
  <inkml:trace contextRef="#ctx0" brushRef="#br0" timeOffset="6799.22">1993 2840 0,'18'0'0,"35"0"31,-53-18-31,17 1 0,1-19 16,-18-17 0,0-17-1,-53 17 1,-35 18-1,0 52 1,17 36 0,-35 71-1,71-36 17,17 35-17,18-70 1,18-35-16,53-18 15,17 0 1,-18-18 0,19-52-1,-37-1 1,-34-35 0,-18 36-1,0 52-15,0 0 16,-18 18-1,18 89 1,0-1 0,0-18-1,0 1 1,18-53 0,17-1-1,36-17 1,17 0-1,18-70 1,-88 52-16</inkml:trace>
  <inkml:trace contextRef="#ctx0" brushRef="#br0" timeOffset="7265.23">2452 2646 0,'0'0'0,"0"17"15,-35 54 1,17 0-1,18 17 1,0-35 0,0-36-1,0 19 1,0-19 0,-18-34 15,1-19-16,17 19-15,0-54 16,17-17 0,107-18-1,17 53 1,53 36 0,-88 52-1,-71-18-15,36 72 16,-71-1-1,0-18 1,-53-34 0,35-1-1,0-35 17,1 0-17,17-18 1,0-17-16</inkml:trace>
  <inkml:trace contextRef="#ctx0" brushRef="#br0" timeOffset="7865.71">3581 2716 0,'0'-17'0,"0"34"0,0-52 0,0 17 15,0 1-15,0-54 16,-18 54-16,-35-19 16,-17 36 15,-1 18-15,-17 88-1,35-18 1,18 35-1,35-17 1,17-53 0,36-53-1,35 0 1,1-53 0,-1-17-1,-18-71 1,-34-36-1,-36 19 1,0 87 0,-18 53-1,-17 18 1,-1 124 15,36-1-15,0 36-1,0-71 1,36 0 0,17-35-1,17-53 1,1 0 0,-18-35-1</inkml:trace>
  <inkml:trace contextRef="#ctx0" brushRef="#br0" timeOffset="8367.03">4075 2346 0,'0'-18'0,"0"36"0,0-53 16,-18 35-1,0 0 1,1 53-1,17-36-15,-18 107 16,18-18 0,-18 35-1,18-36 1,0-69 0,71-1-1,-18-35 1,17-18-1,-17-17 1,-17-53 0,-1-18-1,-35 71 17,0 52-17,0 36 1,0 18-1,0-18 1,0 17 0,0-52-1,35-18 1,-17 0-16,35-35 16,0-1-1</inkml:trace>
  <inkml:trace contextRef="#ctx0" brushRef="#br0" timeOffset="8557.48">4480 2417 0,'-17'0'16,"34"0"-16,-52 0 0,0 0 0,-1 0 31,36 17 0,0 1-15,0-1 0</inkml:trace>
  <inkml:trace contextRef="#ctx0" brushRef="#br0" timeOffset="9182.7">4639 2628 0,'0'-17'0,"0"34"0,-18-52 16,1 17-1,-1 18 1,18 18 0,0 35-1,0-18-15,0 18 16,0 35 0,0-53-1,0-52 32,0-36-31,0 35-16,18-52 15,35-36 17,17 35-17,89 18 1,-53 53-1,-71 0-15,71 53 16,-71 18 0,-35 52-1,-35-52 1,-18-1 0,18-52-1,52-18 16,19-18-15,-19 1-16</inkml:trace>
  <inkml:trace contextRef="#ctx0" brushRef="#br0" timeOffset="9949.23">5680 2558 0,'0'0'0,"0"-18"15,17-35 1,-17 0 0,-70 36-1,-18 17 1,-18 88 0,35 0-1,18 0 1,53 0-1,36-70 1,52-18 0,-53 0-16,36-35 15,17-18 17,-53 0-17,-17-18 1,-18 36-1,0 53 32,0 17-31,0 35 0,0 19-1,-18-1 1,18-53-16,0 89 15,0 17 1,0-18 0,0 71-1,18-35 1,-18-53 15,0-71-31,0 53 16,-53-52-1,-53-19 1,-18-17 0,54 0-1,-71-35 1,53-18 0,52 35-1,19-17 1,17 0-1,35 0 17,-35 17-32,0 0 15</inkml:trace>
  <inkml:trace contextRef="#ctx0" brushRef="#br0" timeOffset="10482.34">6615 2170 0,'0'-18'0,"0"36"0,0-71 31,0 35-15,-18 18-16,0 18 15,-17 70 1,17 0-1,-35 36 1,36-19 0,-1-69-16,18 34 15,0-35 1</inkml:trace>
  <inkml:trace contextRef="#ctx0" brushRef="#br0" timeOffset="10949.96">6844 2311 0,'-18'0'16,"1"0"-16,-72 17 15,72 1-15,-54 53 16,-35 52-1,36-52 1,17 17 0,53-71-1,70-52 32,19-35-31,-1-36-1,-35 18 1,35-1 0,-35 72-1,-35 17 1,-1 17-16,18 36 16,1 35-1,-1-17 1,18 0-1,-18-54 1,-17-17-16,35 0 16,-18-35-1</inkml:trace>
  <inkml:trace contextRef="#ctx0" brushRef="#br0" timeOffset="11215.34">7285 2117 0,'0'0'0,"0"-71"32,0 89-17,-18 17 1,-17 88 0,17 1-1,1 17 1,17-106-16,0 54 15,0-37 1,0-34 0,35-36-1,0-17 1</inkml:trace>
  <inkml:trace contextRef="#ctx0" brushRef="#br0" timeOffset="11599.72">7373 2381 0,'0'18'31,"18"-18"1,-1 0-32,1 0 15,53-35 1,-1-1-1,-35 1 1,-17 17 0,-36 1-1,-70 34 1,35 36 0,18 36 15,17-1-16,18-18 1,0-52-16,36 17 16,34-35-1,36 0 1,-18-35 0</inkml:trace>
  <inkml:trace contextRef="#ctx0" brushRef="#br0" timeOffset="12115.28">8061 1976 0,'0'-18'0,"0"36"0,0-54 0,-18 36 32,18 53-17,0-35-15,0 70 16,0 53-1,0 0 1,-17-53 0,-1-17-1,0-36 1,1-70 15,17-53-15,0 35-1,70-53 1,-52 88-16,70-35 16,-53 53-16,71 0 15,18 18 17,-71 35-17,-53 35 1,-18-17-1,-70-1 1,53-52-16,-36 17 16,-17-17-1,17-18 1,54-18 0,17-17-16</inkml:trace>
  <inkml:trace contextRef="#ctx0" brushRef="#br0" timeOffset="12882.18">8678 2258 0,'-17'0'0,"17"-18"16,17 0 15,1 18-31,35-17 0,35-18 31,53-1-15,-88 1-1,-35 17 1,-54 18 0,19 0-16,-124 0 15,35 53 1,18 0 0,70 0-1,36-18 1,88-35-1,-18 0 1,18 0 0,-89 0-1,-52 0 1,-106 36 15,88-19-15,-53 72-1,88-37 1,18 1 0,18-35-1,88-18 1,-18 0 0,53-53-1,-17-35 1</inkml:trace>
  <inkml:trace contextRef="#ctx0" brushRef="#br0" timeOffset="13148.52">9384 2046 0,'0'-53'0,"0"106"0,0-176 16,0 105 15,-53 36-15,18 52-1,-1 54 1,19-89-16,-1 71 16,18 35-1,0-71 1,0 19 0,18-72-1,17-17 1,-17-17-16,17-1 15</inkml:trace>
  <inkml:trace contextRef="#ctx0" brushRef="#br0" timeOffset="13548.79">9507 2293 0,'-17'35'31,"34"-35"-15,19 0-1,-1 0-15,0 0 16,-17-17-16,70-19 16,-70 1-1,-18 17 1,-36 18-1,-17 0 1,36 0-16,-54 36 16,1 34-1,70 19 1,0-19 15,53-52-15,123-18-1,-53-36 1,-87 36-16</inkml:trace>
  <inkml:trace contextRef="#ctx0" brushRef="#br0" timeOffset="14249.65">10142 2205 0,'0'-18'0,"0"36"0,0-71 15,-17 53 1,-19 0-1,1 70 1,18 1 0,17 17-1,0 0 1,0-52 15,0-54 0,0 0-15,0-34 0,35-54-1,53 0 1,-17 53 0,-36 35-16,53 1 15,-17 34 1,-36 54-1,0-1 1,-17 36 0,-18-53-1,0-18 1,-18-35 15,-17 0-15,17-35-1,18-35 1,0 52-16,71-70 16,-1 17-1,54 1 1,-36 70 0,18 35-1,-71 71 1,-35-36-1,0 1 1,0-36 0,-35-17-1,17-18 32,53-35-31,-35 17-16</inkml:trace>
  <inkml:trace contextRef="#ctx0" brushRef="#br0" timeOffset="14665.89">11218 2240 0,'18'0'31,"0"0"-31,-1 0 16,36 0-1,18-35 1,-18 0 0,-36 35-16,19-53 15,-19 35 1,-34-17 15,-36 35-15,-36 35-1,19 36 1,35-1 0,17 1-1,18-36 1,88-17 0,-17-1-1,70-17 1,0-53-1,-106 36 1</inkml:trace>
  <inkml:trace contextRef="#ctx0" brushRef="#br0" timeOffset="15150.49">11765 2275 0,'53'-88'16,"-106"176"-1,106-246-15,-53 140 16,0-17-16,-18 35 47,1 0-47,17 53 15,0-36-15,0 1 0,0 17 16,-18 53 0,18-35-1,0 0 1,0-35 0,0-36 15,0-17-16,0 17-15,18-35 16,35-17 0,-36 35-16,107-71 15,17 70 17,-53 36-17,-35 71 1,-53 0-1,-18 52 1,18-70 0,0 0-1,0-35 1,0-36 31,0 0-47,18-35 15,0 36-15</inkml:trace>
  <inkml:trace contextRef="#ctx0" brushRef="#br0" timeOffset="15431.42">12718 1658 0,'0'-18'16,"0"36"-16,0-53 0,0 17 15,-36 18 1,19 88 0,-1 36-1,-17 105 1,0-123 0,-18 0-1,53-53 1,0-36-1,53-17 1,-36 0-16</inkml:trace>
  <inkml:trace contextRef="#ctx0" brushRef="#br0" timeOffset="15882.34">13229 2081 0,'0'-17'0,"0"34"0,0-70 31,0 36-31,-35-1 16,-18 18-1,0 0 1,0 53 0,35 0-1,18-18 1,71 1-1,17-19 1,0 18 0,18-17-1,-53-18 1,-53 18 0,-17 17 15,-54-35-16,-35 0 1,36 18 0,-1-18-1,18 0 1,18 0 0,35-53-1,0 35-15</inkml:trace>
  <inkml:trace contextRef="#ctx0" brushRef="#br0" timeOffset="16198.27">12471 1799 0,'0'0'0,"35"0"32,0 0-32,71 0 15,-53 0-15,70 0 16,71 0 0,-105 0-1,-19 0 1,-87 0 31,-54 0-47,36 0 15</inkml:trace>
  <inkml:trace contextRef="#ctx0" brushRef="#br0" timeOffset="17440.62">1147 3457 0,'-36'0'0,"72"0"0,-107 0 0,-17 0 31,70 0-31,-52 0 15,52 0 1,106 0 15,0-17-15,53-1 0,-17 0-1,-71 18-15,88 0 16,88-17-1,-35 17 1,106-36 0,-18 36-1,-176-17-15,176-1 16,-176 18-16,229 0 16,159-18 15,-123 1-16,193 17 1,-17 0 0,53-18-1,-142 18 1,177 0 0,-123-17-1,158 17 1,-511-18-16,335 18 15,123 0 1,-141-18 0,89 18-1,-18-17 1,-159 17 15,-283 0-31,248-18 16,-229 18-16,193 0 15,1-18 1,-107 1 0,1-1-1,-71 0 1,-88 1 0,-18 17-1,-17 0 63</inkml:trace>
  <inkml:trace contextRef="#ctx0" brushRef="#br0" timeOffset="25180.58">900 4639 0,'0'0'0,"17"0"15,1 0 1,-1 0-16,1 0 16,0-35-1,-1-1 1,1 1-1,-18 18-15,18-54 16,-18 36 0,0-1-1,0 54 32,0 35-47,0 18 16,0-1 15,0-35-31,0 71 16,0-18-1,0 18 1,0-53 0,-18-18-1,-35 1 1,0-36-1,-35 0 1,17 0 0,19 0-1,16 0 1,19-18 0,34 0-1,71 18 16,1 0-15,52 0 0,-88-17-1,35 17 1,-53-18 0,-35 1 15,0-1-16,0 0 1,18 1-16</inkml:trace>
  <inkml:trace contextRef="#ctx0" brushRef="#br0" timeOffset="25433.73">1552 4710 0,'0'0'0,"0"-18"47,18 18 78</inkml:trace>
  <inkml:trace contextRef="#ctx0" brushRef="#br0" timeOffset="27696.69">2752 4304 0,'17'0'16,"-17"-18"-16,0 1 0,0-19 15,0 19 16,-17 17 1,-1 53-17,-17 52 1,17-69-16,-35 70 16,-17 35-1,52-71 1,0 1-1,18-54 1,0-34 0,36-19-1</inkml:trace>
  <inkml:trace contextRef="#ctx0" brushRef="#br0" timeOffset="28020.5">2628 4410 0,'0'0'0,"0"-18"16,0-52 0,18-1-1,35 18 1,35 0 0,0 53-1,36 53 1,-19 71-1,-69 17 1,-36-36 0,-18 1-1,0-53 1,1-35 0,-1-71 30</inkml:trace>
  <inkml:trace contextRef="#ctx0" brushRef="#br0" timeOffset="28663.38">2505 4621 0,'17'0'31,"1"0"-31,53-17 16,70-1 0,-106 18-16,141-53 15,-52 36 1,-1-36 0,-52 17-1,-18 1 16,-53 17-15,0 36 15,-18 53-15,18-1 0,-18 36-1,18-53 1,0-35-16,36-1 15,17-17 1,35-17 0,-18-54-1,-17 18 1,-17-70 0,-36 70 15,0 35-16,0 89 17,0-1-17,0 18 1,0-70-16,0 35 16,17-35-1,36-18 1,18-18-1,-18-17 1</inkml:trace>
  <inkml:trace contextRef="#ctx0" brushRef="#br0" timeOffset="28914.01">3951 4198 0,'0'0'0,"0"-18"0,0 1 0,0-19 31,-18 36-15,1 18 0,17 0-16,-18 105 15,18-35 1,0 54 0,-17-54-1,17-18 1,0-52-16,70-18 31</inkml:trace>
  <inkml:trace contextRef="#ctx0" brushRef="#br0" timeOffset="29329.2">4233 4357 0,'0'17'31,"-17"1"-31,-1 35 16,-17 18-1,35-54-15,0 54 16,0-54-16,0 36 16,35-17-1,18-36 1,35-18-1,-17-35 1,17-53 0,-88 36-1,-18-36 1,-88 53 0,18 53-1,0 53 16,53-36-15,35 1 0</inkml:trace>
  <inkml:trace contextRef="#ctx0" brushRef="#br0" timeOffset="29562.5">3933 4216 0,'-17'0'0,"34"0"0,-52 0 16,53-18 15,-1 18-31,107-35 16,-106 17-16,87-17 31,1 17-16,-70 18 1</inkml:trace>
  <inkml:trace contextRef="#ctx0" brushRef="#br0" timeOffset="30797.62">5274 4357 0,'0'0'0,"0"-18"0,18 1 16,35-19 0,17-34-1,-17-1 1,-35 18-1,-18 36-15,-106 17 32,0 52-17,0 19 1,71-18 0,35-35-16,0 35 15,0-36 1,70 36-1,54 0 1,-36 0 0,0 0-1,-88 0 1,-88 0 0,-71-36-1,36-17 1,-18-17-1,70-36 1,18-18 0,53 54-16,0-36 15,18 35 1,17 18 0,18 71-1,-18-1 16,18-17-15,-35-35-16,53 17 16,-1-35-1,36 0 1,0-53 0,35-18-1,-35 1 1,-53 17-1,-53 18 1,0 52 15,-18 1-15,0 0-16,18 35 16,0 17 15,0-17-16,53-53 1,35 0 0,1 0-1,-19-53 1,18-35 0,-52 17-1,-36 1 1,0 52-1,-36 71 17,19 0-17,17-18-15,-18 36 16,18-18 0,0-18-1,53-17 16,18-18-15</inkml:trace>
  <inkml:trace contextRef="#ctx0" brushRef="#br0" timeOffset="31446.08">6791 4357 0,'0'-18'0,"0"36"0,0-53 0,0-1 16,-18-17-1,-88 53 1,-17 18 0,35 35-1,-18 35 1,71-17 0,35-54-16,0 36 31,35-35-16,71-18 1,17-53 0,-35 18-1,-17-36 1,-53 36 0,-18 17-16,0 1 15,-18-1 1,-17 36-1,17 70 1,0 18 0,1 35-1,17-88-15,0 88 16,0 70 0,53 1-1,-53-71 1,0 18 15,-36-106-15,-87-53-1,-53-18 1,-1-35 0,-52-35-1,70 0 1,124 0-1,70-1 1,71-16 0,35-19-1</inkml:trace>
  <inkml:trace contextRef="#ctx0" brushRef="#br0" timeOffset="32162.6">7285 4339 0,'0'0'0,"17"-17"0,1-1 16,0-35-1,-18 0 1,-36 35-1,-69 1 1,-1 52 0,-106 71-1,124-36 1,70 19 0,18-54-1,71-35 16,70 0-15,0-35 0,-17-36-1,-72 36 1,-34-36 0,-18 36-1,0 70 16,0 18-15,0-35-16,0 123 16,0-18-1,0 89 1,0-159-16,0 123 16,0 1-1,0-124 1,0 123-16,-18-35 31,-34-70-15,-19-54-1,-17-17 1,-71-53 0,106 36-16,-88-71 15,70 35 1,71-36-1,18 37-15</inkml:trace>
  <inkml:trace contextRef="#ctx0" brushRef="#br0" timeOffset="33081.08">7726 4410 0,'0'-18'32,"0"0"-32,35 1 15,18-1 1,-35 1-1,52-36 1,-52 0 0,-1 17-1,-52 36 1,-35 0 0,-36 53-1,35 36 1,54-19-1,17 1 1,17-36 0,1-17-16,17-18 15,89 0 1,-36 0 0,71-53-1,17-36 1,-88 37 15,0-72-15,-88 89-1,-17 35 1,-36 0 0,-35 70-1,70-52-15,18 17 16,0 36-1,35-18 1,36-36 0,-1 19-1,-70-19 1,0 19 0,-70-36-1,35 0-15,-36 0 16,18 0 15,35 0-15,18-18-1,71-53 1</inkml:trace>
  <inkml:trace contextRef="#ctx0" brushRef="#br0" timeOffset="34430.18">8802 3845 0,'0'-17'0,"0"34"0,0-70 15,-18 53 1,-17 18 0,17 35-1,1 88 1,17-18 15,-18-87-31,18 123 16,0-71-1,35-35 1,36-53 0,-18 0-1,35-53 1,-53 35-16,36-52 15,-1-54 1,-52 36 0,0 35-1,-18 71 17,-18-1-32,0 54 15,1 35 16,17-18-15,0-18 0,35-52-1,35-18 1,1-18 0,-53 1-16,88-54 15,-54 1 1,1-54-1,-35 54 1,-18 34 0,0 72 15,-18-19-31,-17 89 16,35-35-1,0 34 1,0-52 15,18-35-15,-1-18-16,54 0 15,-18-35 1,0-1 0,-53-34-1,-18-1 1,-52 18-1,52 36-15,-35-1 16,53-17 0,35 0 15,89 17-15,-18 0-1,-71 18-15,124 0 31,-71 36-15,-18 34 0,-70 1-1,0-1 1,0 1 0,-17-54-16,-1 19 15,-17-19 1,17-17 15,18-17-15,0-36-1,0 35-15,35-88 16,36 0 0,70-17-1,18 88 16,0 35-15,-54 70 0,-87-34-16,-18 52 15,0 35 1,-18-52 0,-17-18-1,18-53 1,17-18 15,17 18-31,1-18 0,-1 1 16</inkml:trace>
  <inkml:trace contextRef="#ctx0" brushRef="#br0" timeOffset="34712.11">11324 3933 0,'0'0'0,"0"-17"0,0-1 16,0 1 0,-35-1-1,-53 18 1,35 35 0,17-17-16,1 70 15,35-35 1,0-18-1,88-17 1,1-18 0,16 0-1,-69 17-15</inkml:trace>
  <inkml:trace contextRef="#ctx0" brushRef="#br0" timeOffset="34862.65">11448 4145 0,'0'18'16,"17"-1"-16,-17 19 15,-70-1 1,123-141-16,-212 230 31,124-107-31,-18 1 16,35-18-16,-70 0 15,35 0 1,0 0 0,-18-53-1</inkml:trace>
  <inkml:trace contextRef="#ctx0" brushRef="#br0" timeOffset="35145.87">9648 3634 0,'-17'0'0,"34"0"0,-34-18 16,-1 18-16,18-18 15,-17 18 48,-1 18-63,-17-18 0</inkml:trace>
  <inkml:trace contextRef="#ctx0" brushRef="#br0" timeOffset="35395.75">8502 3986 0,'70'0'32,"-52"0"-32,17 0 15,1 0-15,105 0 16,-18-35 0,-52 35-1,-36 0 1</inkml:trace>
  <inkml:trace contextRef="#ctx0" brushRef="#br0" timeOffset="36495.28">1094 6473 0,'0'0'0,"-18"0"16,0 0 0,18-17-16,-17-1 15,17-17 1,0-18 0,0 0-1,0 35-15,53 1 16,17-1-1,36 71 1,-18 53 0,-70 88-1,-36-53 1,-17-106-16,-71 54 16,-35-1-1,53-71 1,-18-17 15,35-53-15,36-17-1,35-1 1,0 36 0,71 35-1,-1 53 1,36 18-1,-35-1 1,-36-35 0,-35 1-1,18-36 1,-1 0 0,18-18-1</inkml:trace>
  <inkml:trace contextRef="#ctx0" brushRef="#br0" timeOffset="36679.28">1658 6685 0,'0'0'0,"18"-18"0,-1 18 47,1 0-32,0 0-15,17 0 16,-17 0-16</inkml:trace>
  <inkml:trace contextRef="#ctx0" brushRef="#br0" timeOffset="37145.31">3104 6103 0,'0'0'0,"0"-18"0,0 1 16,18-36-16,-18 18 15,0 17 1,0 36 15,0-1-31,0 107 16,0-18-1,0 70 1,0-70 0,0-71-16,0 36 15,18-71 1,-1 0-1</inkml:trace>
  <inkml:trace contextRef="#ctx0" brushRef="#br0" timeOffset="37547.25">2910 6138 0,'0'0'0,"-35"-70"15,35 52-15,0-35 32,18 36-32,52-36 15,-34 53-15,87-18 16,124 36 0,-53 70-1,-35 53 1,-142-18-1,-193 107 1,17-124 0,-17-36-1,70-35 1,18-35 0,70-35-1,18-18 1,36 0 15,52-17-15</inkml:trace>
  <inkml:trace contextRef="#ctx0" brushRef="#br0" timeOffset="38011.78">3881 6421 0,'0'0'0,"0"-18"15,0 0-15,-18-35 16,18 36-16,0-36 16,18 18-1,70 17 1,35 36 15,-35 34-15,-52 37-1,-36-54-15,0 35 16,-89 19 0,37-54-1,-1-17 1,35-36-1,18-70 1,0 70-16,18-52 16,52-19-1,18 1 1,1 53 0,16 0-1,-69 35 1,17 0-16</inkml:trace>
  <inkml:trace contextRef="#ctx0" brushRef="#br0" timeOffset="38711.83">4674 6174 0,'0'0'0,"0"17"16,-17 36 0,-72 18-1,37-1 1,34-52-16,-17 70 15,35-35 1,70-35 0,1-18-1,52-36 1,-17-34 0,-53-1-1,-53 1 1,-71 17 15,-87 53-15,69 0-1,54 0-15,-18 0 16,53 17 0,106-17-1,53 0 1,-36-35-1,107-18 1,-125 18 0,-52 35-1,-53 18 17,0-1-32,-35 36 15,0 71 16,35 52-15,0 0 0,0 54-1,0 34 1,-18-70 0,1 53-1,-1-159 1,36-123 15,34-88-15,1-18-1,-35 70-15</inkml:trace>
  <inkml:trace contextRef="#ctx0" brushRef="#br0" timeOffset="38979.78">5274 6491 0,'0'0'15,"-18"-35"-15,-17-71 0,17 18 32,18 0-17,36 70-15,34 0 16,71 1 0,36 52-1,-89 36 1,-70 17-1,-71-35 1,17-18-16,-105 18 16,35-18-1,18-35 1,88-18 0</inkml:trace>
  <inkml:trace contextRef="#ctx0" brushRef="#br0" timeOffset="39945.22">6315 5997 0,'0'0'15,"0"-17"-15,0-36 0,0 17 32,-53 125-1,35-37-15,-35 72-1,0-18 1,-17 35-1,17-53 1,53-70-16,0-36 47,0-17-47,35-53 16,18-18-1,0 35 1,-35 36-1,17 35 17,0 35-17,-17 18 1,17 35 0,-17-52-16,35 17 15,35-18 1,18-35-1,17-18 1,54-70 0,-36-18-1,-106 0 1,-35 71-16,0-88 16,-35 87-16,-71-87 15,-124 17 1,72 106 15,-36 53-15,106 53-1,70-71-15,18 71 16,0-71-16,88 89 16,0-54-1,53-17 1,-17-53-1,88 0 1,-54-70 0,-105 52-1</inkml:trace>
  <inkml:trace contextRef="#ctx0" brushRef="#br0" timeOffset="40428.4">7320 6032 0,'18'-17'0,"-36"34"0,89-105 15,-71 71-15,17 17 16,-34 35 31,-36 35-32,17 36 1,36-53 0,0 35-1,36-35 1,52-53-1,0 0 1,0-53 0,1-17-1,-54-1 1,-35-35 0,0 89-16,-88-71 15,-1 88 1,-34 0-1,35 53 17,-18 52-17,88-34 1,18 0 0,71-1-1,17-52 1,53-18-1,53-36 1,-141 19-16,0 17 16</inkml:trace>
  <inkml:trace contextRef="#ctx0" brushRef="#br0" timeOffset="41444.6">8220 6032 0,'0'-52'0,"0"104"0,0-122 15,0 17-15,0 35 16,-36 18 15,1 53-15,0 35-1,35 18 1,0-53 0,0 18-1,70-54 1,19-17-1,-1-17 1,-35-18 0,17-36-1,-34-17 1,-1 17 0,-35 54-1,0 34 16,-18 71 1,18-70-32,0 17 15,0 54 1,71-72 0,35 1-1,17-18 1,-52-53-1,-36 0 1,-35 35-16,-18-70 16,-52 35-1,-36-17 1,71 34 0,17 1-1,106 0 1,-53 35-1,89-35 1,52 35 0,-52 17-1,-1 54 1,-70-18 0,-35 35-1,-1-18 1,-17-17-1,0-35 1,0 0 0,-17-18-1,-18-36 1,35 1 0,0-71-1,52-17 1,54 17 15,88 18-15,-17 88-1,-142 0-15,106 70 16,-35 36 0,-106 18-1,0-54 1,-18-17-1,-17-35 1,-18-18 0,35 0-16,-17 0 15</inkml:trace>
  <inkml:trace contextRef="#ctx0" brushRef="#br0" timeOffset="42561.55">1376 8184 0,'-18'0'0,"36"0"0,-106 0 31,70 0-31,18-17 0,-18 17 16,18-53 0,0 18-1,18 17-15,53-17 16,52 17-1,-35 36 1,-35 70 0,-53-18-1,-70 19 1,-124 52 0,105-106-1,54-17 16,70-71-15,36 0 15,-36 35-31,53 1 16,53-1 0,-52 53-1,-19 36 1,-70-1-1,-88 54 1,0-89 0,-106 53-1,88-88 1,35 0 0,1-17-1,52-19 16,18 1-15,53-18 0,35 0-16</inkml:trace>
  <inkml:trace contextRef="#ctx0" brushRef="#br0" timeOffset="42750.71">2099 8343 0,'0'-17'31,"0"-1"0,0 0-15</inkml:trace>
  <inkml:trace contextRef="#ctx0" brushRef="#br0" timeOffset="43245.21">2822 7867 0,'0'-18'0,"0"36"0,18-53 0,-1 35 16,1 0 0,-18 17-1,0 36 1,0-18-16,0 142 15,0-36 1,0 0 0,0-35-1,0-53 1</inkml:trace>
  <inkml:trace contextRef="#ctx0" brushRef="#br0" timeOffset="43828.21">2699 8167 0,'0'-35'0,"0"70"0,0-88 16,-36-53 0,36 88-16,-17-70 15,34 18 1,72 17-1,69 35 1,1 36 0,-18 70-1,-88 35 1,-53 36 0,0-53-1,-17-18 1,-1-70 15,0-18-31,1-53 31,-1-53-15,18-17 0,35-36-1,71 35 1,53 54-1,17 52 1,-52 71 0,-36 53-1,-88 17 1,-53 36 0,35-106-16,-35 35 15,-17 0 1,52-70 15,36-18 0,0-18-31</inkml:trace>
  <inkml:trace contextRef="#ctx0" brushRef="#br0" timeOffset="44295.02">4180 7955 0,'0'0'0,"18"0"0,-18-18 16,0 1 0,-35 34-1,-18 89 1,0 18 0,53-18-1,0-1 1,35-52-1,71-35 17,-35-18-17,52-71 1,-35-17 0,-52 0-1,-36-88 1,-36 105-1,19 53-15,-107-34 16,18 52 0,36 70-1,-18 71 1,70 18 0,18-36-1,0-70 1,70-17-1,-34-36 1</inkml:trace>
  <inkml:trace contextRef="#ctx0" brushRef="#br0" timeOffset="44727.68">4868 7937 0,'0'0'0,"0"-17"0,0-1 0,-17 36 32,-1 17-17,-35 124 1,35-53 0,18 0-1,36-36 1,34-52 15,-52-18-31,70 0 16,-35-36-1,18-52 1,-18-53 0,-53 35-1,0 0 1,0 89-16,0-18 15,-36 35 1,1 0 0,17 52-1,18-16 1,53-19 0</inkml:trace>
  <inkml:trace contextRef="#ctx0" brushRef="#br0" timeOffset="45111.39">5521 7990 0,'0'0'0,"18"-17"0,35-1 0,-1 0 31,-52-17-15,-70 35 0,-36 0-1,0 71 1,71-18-1,35 35 1,53-35 0,-36-53-16,107 53 15,-18 0 1,-71-36 0,-17 19-1,-89-19 1,-52 1-1,-36-1 17,124-17-17,17 0 1,36-17 0,70-54-1</inkml:trace>
  <inkml:trace contextRef="#ctx0" brushRef="#br0" timeOffset="45462.03">5909 8167 0,'18'0'0,"-1"0"16,1 0-16,0 0 0,52-53 15,-17 18 1,18-54-1,-54 19 1,-17 35 15,-17 35-31,-54 0 16,36 0-16,-36 17 16,-17 71-1,88 36 1,0-36-1,35 0 1,36-70 0,35-18-1,-71 0-15,106-53 16</inkml:trace>
  <inkml:trace contextRef="#ctx0" brushRef="#br0" timeOffset="45943.75">6826 7479 0,'0'0'0,"0"-18"0,0 36 32,0 0-32,0 17 15,-17 71 1,-1 52 0,18-105-16,-18 71 15,1-1 1,17-52-1,53-71 17,-53-18-32,17 1 0</inkml:trace>
  <inkml:trace contextRef="#ctx0" brushRef="#br0" timeOffset="46195.68">7214 7532 0,'0'-18'15,"0"36"-15,18-71 0,-18 35 16,0 71 15,-35 88-15,17-35 0,0 53-1,18-106-15,0 0 16,0 70-1,0-88 1,18-35 0,-18-52-1</inkml:trace>
  <inkml:trace contextRef="#ctx0" brushRef="#br0" timeOffset="46777.67">6862 7902 0,'0'0'0,"-18"0"0,36 0 32,-1 0-17,54 0 1,52 0 0,-88-17-16,124-19 15,-53 19 1,0-19-1,-71 19 1,-17-1 0,-18 36-1,-18-1-15,-35 19 16,18 69 0,17 1-1,18-35 1,36-1-1,34-52 17,36-18-17,0-35 1,-18-18 0,0-53-1,-70-17 1,-53 17-1,-71 70 1,0 36 0,0 18-1,36 53 1,70-1 0,17-17-1,36-35 1,-18-18-1</inkml:trace>
  <inkml:trace contextRef="#ctx0" brushRef="#br0" timeOffset="47179.78">8008 7796 0,'0'0'0,"18"-17"0,-18-1 16,35 0-1,18 1 1,0 17 0,0 35-1,-36 0-15,36 54 16,-53-1 0,0 0-1,0-70 1,18-1-1,0-52 17,-18 17-32,17-35 15,18-52 1,1 34 0,-1-17-1,18 35 1,-18 53-1,0 0 1,-17 35 0</inkml:trace>
  <inkml:trace contextRef="#ctx0" brushRef="#br0" timeOffset="47526.89">8767 7955 0,'17'0'0,"-34"0"0,52 0 0,-18 0 16,19-35-16,34-18 31,1 18-15,-54-36 0,-17 18-1,-35 36 1,-53 34-1,17 36 1,54 35 0,17-70-16,0 70 15,17-35 1,72-53 0,16 0-1,54-18 1,-124 1-1</inkml:trace>
  <inkml:trace contextRef="#ctx0" brushRef="#br0" timeOffset="47943.7">9402 7796 0,'0'0'16,"0"-35"-16,-18-18 16,0 0-1,18 18 1,53 17-1,53 18 1,-35 36 0,70 34-1,-36 18 1,-52-35 0,-53 18-1,-35-54 1,-18 1 15,18-18-15,0-53-1,35 0 1,0-53 0,53 18-1,17 0 1,18 53-1,-35 35 1,-17 35 0,-36 36-1</inkml:trace>
  <inkml:trace contextRef="#ctx0" brushRef="#br0" timeOffset="48910.13">1587 9684 0,'0'-18'15,"0"36"-15,0-54 0,-17-16 16,17 16-16,-18 1 16,18 17-1,0 36 1,0 123 0,-17-17-1,-54 52 1,0-88-1,1-17 1,52-54 0,-17-17-1,35-35 17,106-18-17,-18 18 1,-53 35-16,124-35 15,-53-1 1,-18 1 0,-70 0-1,-18-36 1,0 36 0,-53 0-1,35 35 1,-17 88 15,17 0-31,18 18 31,0-36-15,0 1 0,0-53-1,0-1 1,18-17-1,0-17-15</inkml:trace>
  <inkml:trace contextRef="#ctx0" brushRef="#br0" timeOffset="49077.41">2381 9931 0,'-53'0'15,"36"0"-15,34-18 47,1 18-47</inkml:trace>
  <inkml:trace contextRef="#ctx0" brushRef="#br0" timeOffset="49526.37">3616 9525 0,'0'-18'0,"0"36"0,0-71 0,0 18 15,18 17-15,-18-17 16,17 35-1,-17 35 1,-35 71 0,35-71-16,-35 106 15,17 36 1,0-89 0,18-17-1</inkml:trace>
  <inkml:trace contextRef="#ctx0" brushRef="#br0" timeOffset="50193.87">3351 9719 0,'0'-18'0,"0"36"0,-17-71 15,-1-88 1,18 53-1,35-18 1,-17 71-16,158-36 16,-17 53-1,0 54 1,-89 70 0,-87 70-1,-89-17 1,-17-71-1,34-53 17,54-35-17,0-35 1,35 0 0,0 17-1,17 36 1,36 35-1,18 17 1,-1-17 0,36-18-1,-88-35-15,70 0 16,-17 0 0,34-53-1,-52 0 1,-17-35-1,-19 18 17,-17 52-17,0 36 1,-17 70 0,17 0-1,-18-35 1,18 0-1,18-53 17</inkml:trace>
  <inkml:trace contextRef="#ctx0" brushRef="#br0" timeOffset="50377.84">4339 9525 0,'0'-18'0,"0"36"0,0-53 0,0-18 16,-17 53 15,-19 0-15,36 17 0,0 1-16,71 0 15,-1 17 1</inkml:trace>
  <inkml:trace contextRef="#ctx0" brushRef="#br0" timeOffset="51143.82">5256 9772 0,'0'0'0,"36"-53"31,-36 35-31,0-52 15,-36-1 1,-17 54 15,36-1-31,-107 36 16,36 35 0,-35 70-1,70-35 1,53 0-1,53-35 1,53-53 0,35-35-1,-36-18 1,-16-17 0,-36-1-1,-53 18 1,0 35-1,-18 18 17,-17 89-17,35-1 1,0 53 0,17 71-1,36-54 1,18 72-1,-36-36 1,-17 35 0,-36-17-1,-88-36 1,-35-70 0,-53-71-1,-18-52 1,-105-89-1,70-88 17,212 158-32,-18-122 15,53-19 1,35 54 0,106-36-1,124-17 1,-159 105-1</inkml:trace>
  <inkml:trace contextRef="#ctx0" brushRef="#br0" timeOffset="51927.06">5750 9419 0,'-17'0'0,"34"0"0,-52-17 0,-36-1 16,19 71 15,34 35-15,-17 88 0,17-52-1,0-89-15,1 53 16,17-35-1,0-70 17,35-19-17,-35 1-15,71-53 16,-36-18 0,53 18-1,-17 53 1,-36 70-1,18 71 17,-53-71-32,35 18 15,-35-18-15,53 53 16,0-52 0,17-36-1,19-18 1,-19-35-1,18-88 1,-70-35 0,0 70-1,-18-18 1,0 71 0,0 36-1,0 70 1,0-36-16,0 71 15,0 89 17,0-71-17,0 17 1,17-52 0,1-71-1,0 0-15,-1 0 16,18-18-1,-17-70 1,-18 17 0</inkml:trace>
  <inkml:trace contextRef="#ctx0" brushRef="#br0" timeOffset="52094.78">6244 9578 0,'0'0'16,"18"0"15,17 0-31,18 0 31,-35 0-31,105-18 16,-35 1 0</inkml:trace>
  <inkml:trace contextRef="#ctx0" brushRef="#br0" timeOffset="53059.36">7250 9419 0,'0'-17'0,"0"34"0,0-70 16,0 36-1,-36 17 1,19 0-16,-54 35 16,1 35-1,-1 72 1,18-37-1,53 19 1,71-36 15,-54-88-31,89 0 16,18-18 0,-19-17-1,19-53 1,-36-53-1,-53 17 1,1-17 0,-36 71-1,0-1 1,-18 106 15,18-17-31,-18 70 16,18-52-16,-17 69 15,17 54 17,0-35-17,53-72 1,17-34 0,18-18-1,18-70 1,-53-19-1,-35 19 1,-1-1 0,-17 89 15,0 17-31,0 53 16,-17-35-1,17 18 1,0-54-1,35-52 17</inkml:trace>
  <inkml:trace contextRef="#ctx0" brushRef="#br0" timeOffset="53242.89">8149 9402 0,'-35'0'32,"17"0"-32,36 0 47,0 0-32,-1 0-15</inkml:trace>
  <inkml:trace contextRef="#ctx0" brushRef="#br0" timeOffset="54259.74">8590 9366 0,'0'0'0,"0"-17"0,0-1 15,-18 18 1,-34 0-1,16 53 1,19 35 0,17 53-1,0-53 1,0-70-16,70 53 16,18-36-1,54-35 1,16-53-1,-52-18 1,0-105 15,-71 53-15,0-36 0,-35-18-1,0 107 1,0 52-1,0 53 1,0 1-16,-35 87 16,18 36-1,-1-71 1,0 36 0,18-71-1,-17-53 1,17-71 15,17 0-15,1 36-1,17 0 1,71-71 0,-18 53-1,-17 53 1,-54 0-16,19 18 15,-36 17 1,-36 18 0,-34-35-1,-1-18 1,-17 0 0,53 0-1,0-18 1,35 53 15,0 53-15,0 18 15,0-70-31,105 69 16,-34-87-1,17-18 1,0 0-1,18-71 1,18-34 0,-71 34-1,-36 18 1,-105 71 15,53-1-15</inkml:trace>
  <inkml:trace contextRef="#ctx0" brushRef="#br0" timeOffset="54809.78">1587 11695 0,'0'0'16,"0"17"-16,36-17 31,-19 0-15,19-17-16,122-36 16,-34 35-1,-18 18 1,-89 0-16,-52 0 31,-35 0-15</inkml:trace>
  <inkml:trace contextRef="#ctx0" brushRef="#br0" timeOffset="55293.49">1658 11730 0,'0'17'16,"-18"1"-16,18 0 0,0-1 16,-53 36-1,18-17 1,18-36-16,-19 17 16,54-17 30,35-17-30,53-1 15,-36 0-15,-52 18-16,105 36 16,-52-1-1,-53 71 1,-18-36-1,-106 18 1,-18-17 0,1-71-1,70 0 1,18-18 0,17-17-1,18 0 1,88-18-1,-53 35 1</inkml:trace>
  <inkml:trace contextRef="#ctx0" brushRef="#br0" timeOffset="55485.39">2522 11942 0,'0'-18'32,"-17"18"-17,-1 0-15</inkml:trace>
  <inkml:trace contextRef="#ctx0" brushRef="#br0" timeOffset="57892.94">3634 11501 0,'17'-18'0,"-34"36"0,52-71 0,-35 35 16,18-35-1,-107 88 17,19 54-17,-36 52 1,71-88-16,-36 70 15,-35 36 1,71-71 0,17-53-1,18-88 17,0 36-32,0-71 15,36-36 1,-19 36-1,19 17 1,-19 71 15,1 0-31,35 53 16,0 35 0,35 36-1,35-18 1,-17-71-1,35-17 1,-35-36 0,-71 0-16,89-87 15,-54 16 1,-52-34 0,-18-1-1,-53-52 1,-70 35-1,-18 88 1,35 71 15,0 105-15,106 71 0,0-53-1,70 71 1,1-124-1,52-17 1,-17-71 0,35-53-1,-35-18 1,35-88 0,-88 36-1,-17 52 1,-36 54-1,-18 87 32,18-34-47,-18 34 16,18 36 0,36-18-1,34-53 1,54-17-1,-36-18 1,-53-18-16,71-34 16,-36-19-1,-52-17 1,-36 0 0,-70-1-1,-53 36 1,106 53-16,-89 0 15,-17 36 1,88 34 15,53 36-15,36 0 0,52-35-1,-53-54-15,106 1 16,0-18-1,0-71 1,-35 18 0,0-35-1,-71-18 1,-17 18 0,-18 70-1,0 89 16,0 17-15,0-17 0,0-54-1,18 36 1,-18-35-16,53 0 16,35-18-1,-18-18 1,1-35-1,-18-18 1,-36 19 0,-17 34-16,0-53 15,0 36 1,-17 35 0,-1 35-1,18 18 1,0-35-16,0 52 15,0-52-15,35 17 16,54 1 0,34-36 15,-17 0-15,0-53-1,-36-53 1,-70 0-1,0-53 1,0 36 0,0 35-1,0 158 17,0-34-32,0 105 15,0-36 1,-17 1-1,-1-18 1,18-52 15,0-54 16,18-52-31,17 17-1,36-53 1,-1 35 0,-35 54-16,71-1 15,18 53 1,-54 36 0,-52 17-1,-106 0 1,-36-17-1,-17-18 17,53-36-32,35-17 31,53-17 0,71-36-15,-54 35-16,36-35 15</inkml:trace>
  <inkml:trace contextRef="#ctx0" brushRef="#br0" timeOffset="58175.9">6932 11112 0,'0'0'0,"0"-17"16,0 34 15,0 54-31,0 70 16,0-17 15,0-89-31,0 88 16,-18-52-1,18-36 1,0-17-1,53-18 1,18-53 0</inkml:trace>
  <inkml:trace contextRef="#ctx0" brushRef="#br0" timeOffset="58575.17">7197 11501 0,'0'17'47,"70"-17"-31,18-17 15,-17-19-15,-18-17-1,-35 0 1,-18 36-16,0-54 15,-71 54 1,0 17 0,1 105-1,35-16 1,35 34 0,0-105-16,17 70 15,36-53 1,35-17-1,18-18 1,-35-35 15,17-18-31</inkml:trace>
  <inkml:trace contextRef="#ctx0" brushRef="#br0" timeOffset="59609.5">8255 11254 0,'0'-18'0,"0"36"0,0-54 15,-71 1 1,54 35-16,-18 0 16,-1 18-16,-34 52 15,34 36 1,19 35-1,17-17 1,35-54 0,36-17 15,-36-53-31,53 18 16,0-18-1,18-36 1,-18-34-1,18-54 1,-18-52 0,-52-36-1,-36 54 1,0 87 0,-18 53-1,0 18-15,-17 36 16,-18 105-1,18 53 1,17-53 15,18 0-15,71-53 0,-1-52-1,36-36 1,18-36-1,-36-34 1,-35-36 0,-36 35-1,-17 1 1,0 123 15,-17-36-31,-1 54 16,18 17-1,0-35 1,18-53 15,-1 0-15,-17-18 0,18-17-16</inkml:trace>
  <inkml:trace contextRef="#ctx0" brushRef="#br0" timeOffset="59792.88">9155 11148 0,'0'0'0,"17"0"32,1 0-1,-1 0-16,-17 17-15,18-17 0,35 18 16</inkml:trace>
  <inkml:trace contextRef="#ctx0" brushRef="#br0" timeOffset="60777.97">9648 11112 0,'0'0'16,"0"-17"-16,0-18 15,0 17-15,-17 0 16,-36 18 0,0 18-1,0 88 1,53 17 0,-18-87-16,18 105 15,18-53 1,53-35-1,17-53 1,0 0 0,18-71 15,-71 54-31,18-36 16,-35 17-16,52-140 15,-34 0 1,-36 52-1,0 18 1,0 89 0,0 52-1,0 53 1,0 53 0,0 0-1,0-35 1,0 0-1,0-124 32,0 1-47,52-54 32,37-52-17,-19 34 1,-52 72-16,88-18 15,-53 35 1,-53 35 0,-18 35-1,-53-34 1,-52 17 0,35-53-1,52 0 1,36-36-1,0 1 1,0 88 31,0-35-47,36 105 16,17-17-1,17-53 1,36 0-1,0-53 1,35 0 0,-35-71-1,-71 18 1,-35-17 0,0 17-1,-53 35 16,36 36-31</inkml:trace>
  <inkml:trace contextRef="#ctx0" brushRef="#br0" timeOffset="61659.81">1270 13458 0,'35'-17'0,"-70"34"15,88-52-15,-53 0 16,0 17-16,-53 18 16,-35 0-1,-18 88 17,18 36-17,35 70 1,35-53-1,53 0 1,54-106 0,87-35-1,-17-35 1,0-53 0,-89 35-1,-70 35-15,0-52 16,-123 17-1,-1 53 1,-52 35 15,70 36-15,53 35 0,71-71-1,70-35 1,0 0-1,36-35 1</inkml:trace>
  <inkml:trace contextRef="#ctx0" brushRef="#br0" timeOffset="61874.67">1976 13635 0,'17'-18'0,"-34"36"0,34-53 15,-17 17 32,0 36-31,18-18 15,-1 17-31</inkml:trace>
  <inkml:trace contextRef="#ctx0" brushRef="#br0" timeOffset="62791.52">3475 13194 0,'0'-18'15,"0"36"-15,0-53 0,0 17 0,0 0 0,0-17 16,0 17 0,0 54-1,-18 52 1,-52 88 0,17-35-1,-18 36 1,1-89-1,34-17 1,1-71-16,17 0 16,-17-53 15,35-71-15,0 18-1,0 53-15,0-52 16,18 34-1,-18 53-15,17 18 16,36 18 0,36 53-1,-19-1 1,36 54 0,17-36-1,19-53 1,-37-35-1,36-53 1,-70-35 0,-18-36 15,-53 19-15,-53-72-1,-53 54 1,-70 35-1,70 70 1,-18 71 0,107 35-1,70 88 1,35-87 0,53-36-1,18-36 1,-71-17-1,-35 0 1</inkml:trace>
  <inkml:trace contextRef="#ctx0" brushRef="#br0" timeOffset="63259.1">4216 13388 0,'-18'0'15,"-53"-18"1,54 1 0,17-1-16,0 0 15,0-17 1,35 17 0,36 18-1,-36 0-15,36 18 16,-1 53-1,-35 17 1,-17-35 0,-36 35 15,-17-53-15,17-35-1,18-17 1,0-54-1,0 0 1,0-17 0,0 71-16,53-36 15,0 35 1,18 18 0,17 0-1,-17 0 1</inkml:trace>
  <inkml:trace contextRef="#ctx0" brushRef="#br0" timeOffset="64493.91">5309 13353 0,'18'0'16,"-36"0"-16,36-18 15,-18-17 1,0 17-16,-18-17 15,-52-18 1,-18 18 0,-18 35-1,-18 70 1,54 1 0,17 52-1,53-88-15,0 18 16,106 53-1,-36-106 1,18 0 0,-17-35 15,-1-53-15,-34 17-1,-1-35 1,-17 18-1,-18 53 1,0 70 15,0-17-31,0 88 16,0-18 0,35 18-1,53-53 1,53-18-1,36-35 1,-1-53 0,-35-35 15,-70 17-15,-54-35-1,-17 36 1,-88 35-1,-18 52 1,18 36 0,0 35-1,88-17 1,0-1 0,53-52-1,-36-18-15,89 0 16,-35-35-1,17-18 1,-35 0 0,-35 18 15,-18 17-15,0 89 30,0 17-30,0 70 0,0-16-1,0 52 1,0-141-16,35 158 16,-17-52-1,17 70 1,-35-35-1,0-70 1,0-36 15,-18-53-15,-35-35 0,-35-70-1,0-36 1,-18-123-1,88 158-15,-17-211 16,35 88 0,71-18-1,-18 89 1,70-19 0,-17-16-1</inkml:trace>
  <inkml:trace contextRef="#ctx0" brushRef="#br0" timeOffset="66074.75">7497 13353 0,'0'-18'15,"0"0"-15,17-17 16,-17-18-1,0-17 1,-35 52-16,-36-70 16,18 52 15,-52 19-15,-37 105-1,72 0 1,17 71-1,53-53 1,35-18 0,36-53-1,35-35 1,17-53 0,-52 0-1,-36 18-15,36-71 16,-54 18-1,-17-18 1,0 71 15,-17 35-31,-1 88 32,18 18-17,53-18 1,0-35-1,35-35 1,0-18 0,0-18-1,-52 1-15,34-72 16,-52 19 0,-18-36-1,0 53 1,-53 71-1,18 52 1,17 36 0,-17-35-1,35-18 17,-18-53-17,36-18 16,35-53-15,-36 54-16,18-71 16,36-18-1,17 53 1,-52 53 0,34 88-1,-52-70-15,17 70 16,18 0-1,0-35 1,53-53 0,70 0 15,-52-35-15,70-71-1,-142 35 1,-52-52-1,-52 35 1,-19 70 0,-88 53-1,53 36 1,18 52 0,88-52-1,0 17 1,53-53-1,-35-17-15,35-18 16,-36 0-16,89-35 31,-35-1-15,17-69 0,-53-54-1,-35 18 1,18-36-1,-18 142-15,0-18 16,0 35-16,-18 18 16,1 53-1,17 124 1,35 17 0,0-71-1,-35-87-15,53 52 16,18-18-1,17-70 1,18 0 0,-36-35-1</inkml:trace>
  <inkml:trace contextRef="#ctx0" brushRef="#br0" timeOffset="66991.64">9966 12788 0,'0'-17'0,"0"34"0,0-52 16,18-18 0,-18 71-1,0-1 1,0 71-1,0-52-15,0 122 16,-18-52 0,-53 18-1,-17-54 1,53-52 0,0-18-1,17-35 1,18-53-1,0-36 1,0 18 0,0 36-1,35 158 32,-17-71-47,17 72 16,18 17-1,53-36 1,0-35 0,35-35-1,0-35 1,-18-53 0,-70-53-1,-35-18 1,-71-17-1,-35 52 1,53 107-16,-159-36 16,53 53-1,17 123 17,106 53-17,54-52 1,87 17-1,18-53 1,-17-52 0,-54-36-1,18-18 1,-17-17 0,-53 17-16</inkml:trace>
  <inkml:trace contextRef="#ctx0" brushRef="#br0" timeOffset="67408.57">10654 13088 0,'0'-18'0,"0"1"31,0-36-31,0 35 16,0-35-1,70 0 1,1 53-1,0 0 1,17 53 0,-35 18-1,-36 17 1,-17-70-16,0 52 16,-17-52-1,-19-18 1,19 0-1,17-71 1,0 18 0,53-35 15,0 0-15,-18 53-1,35-1 1,1 19-1,-36-1-15,18 1 0</inkml:trace>
  <inkml:trace contextRef="#ctx0" brushRef="#br0" timeOffset="68175.14">11606 12700 0,'-17'0'31,"-1"18"-31,-17 17 16,17-17-16,-17 70 15,0 18 1,35-36 0,0 1 15,70-36-15,1-35-1,-54 0-15,89-35 16,-35-1-1,-71-34 1,0-18 0,-71-18-1,-52 53 1,70 53 0,35 0-1,71 0 1,71-18-1,-19 1 1,-69 17 0,140-36-16,-35 1 15,-53 35 17,-70 0-17,-36 71 16,18-54-31,0 71 16,0 71 0,36 18-1,17-36 1,-53 70 0,0-34-1,-36 70 1,1-89-1,17-87 1,18 0 0,0-89 31,0-35-32,0 35-15,0-70 16,18 0-1,0-88 1,-1 70-16</inkml:trace>
  <inkml:trace contextRef="#ctx0" brushRef="#br0" timeOffset="68541.64">12294 12929 0,'0'-35'0,"0"70"0,-17-158 16,-19 52-1,36 1 1,0 52-16,36-17 16,69 0-1,37 17 17,-54 36-17,-18 34 1,-70 54-1,0-35 1,-17-54-16,-107 54 16,36-53-1,-18 17 1,71-35 0,17 0-1,36 0 16,17 0-15</inkml:trace>
  <inkml:trace contextRef="#ctx0" brushRef="#br0" timeOffset="69741.38">1217 14993 0,'0'0'0,"-18"0"0,1 0 0,-36 0 16,35 0-1,-17 0 1,35 18 15,18-18-31,35 17 16,70-17-1,71-35 1,-53 0 0,-17-18-1,-89 18 1,-35-18-1,-53 35 1,0 18 0,0 71-1,53-1 1,-18 36 15,18-71-31,-35 124 16,0-53-1,35-18 1,0-35 0,0-35-1,0-36 17,0 0-32,-18-17 15</inkml:trace>
  <inkml:trace contextRef="#ctx0" brushRef="#br0" timeOffset="70008.14">1182 15346 0,'35'0'31,"-17"0"-15,-1 0-16,89-18 15,0-17 1,17 17 0,-87 1-16,70-1 15,-89 18 1,1 0 0,-18-18-1,18 1 1</inkml:trace>
  <inkml:trace contextRef="#ctx0" brushRef="#br0" timeOffset="70218.67">2346 15205 0,'0'0'0,"18"0"31,-1 0-16,1 0 1,0 17 0,-1 1-1,1-18 17</inkml:trace>
  <inkml:trace contextRef="#ctx0" brushRef="#br0" timeOffset="73890.39">4075 14887 0,'0'-17'0,"17"-36"31,-17 35-31,18-17 15,-18-18 1,-18 18 0,-35 35-1,36 0-15,-72 52 32,19 37-17,17 69 1,53-16-1,18 34 1,35-88 0,70 0-1,-35-88 1,18 0 0,-35-53-1,17-52 1,-18-37-1,-52 19 1,-18 70 0,-35 71 15,17 105 0,18-88-31,0 71 16,35 0-1,18-71 1,53-35 0,-18 0-1,18-88 1,-88 71-16,-18-36 16,-53-53-1,-35 53 1,-53 0-1,88 53 1,53-35 0,70-1-1,89 1 17,-18 35-17,18 0 1,-53 53-1,-89 18 1,-17 70 0,-35-71-1,0 1 1,17-71 0,18-35 15,0 17-31,0-70 15,18 0 1,52-36 0,1 53-1,17 54 17,-35 34-17,-53 107 1,0-36-1,18 18 1,34-53 0,19-53-1,35-18 1,-18-70 0,-17-18-1,-54 18 1,-17-35-1,0 52 1,0 53-16,0-17 16,-35 53 15,0 70-15,35 35-1,0-17 1,17 18-1,19-54 1,69-34 0,1-36-1,35-53 1,-52-18 0,-36-35-1,-36 18 1,-17 53-1,-53 35 1,18 35 0,17 71-1,18-18 17,18 0-17,35-35 1,-35-53-16,52 0 15,1-35 1,-18-36 0,35-52-1,-18 35 1,89-18 0,-71 88-1,-17 36 1,-36 52-1,-35 1 1,-53 35 0,0-36-1,18-34 17,53-54-1,-1 0-31,36-52 15,35-54 1,-17 18 0,-36 54-1,-17 52 1,-18 17 0,-53 54-1,35 17 1,18-53-16,0 36 15,36 17 1,34-53 0,54-35-1,-54 0 17,18-53-17,-17-70 1,-18-18-1,-53-18 1,17 18 0,-17 17-1,0 107 1,-35 105 0,35 18-1,-17 70 1,17-35-1,17-52 1,54 16 0,-18-87-1,35-18 1,-18-53 15,1-35-15,-53 70-16</inkml:trace>
  <inkml:trace contextRef="#ctx0" brushRef="#br0" timeOffset="74107.73">7549 14764 0,'0'0'0,"-17"0"0,34 0 31,1 0-31,35 0 15,-35 0-15,105-18 16,1-17 0,-72 17-1,-52 1 17,-17 17-32</inkml:trace>
  <inkml:trace contextRef="#ctx0" brushRef="#br0" timeOffset="74257.77">5680 14975 0,'-53'18'0,"106"-36"0,-141 54 16,70-36-16,-35 0 15</inkml:trace>
  <inkml:trace contextRef="#ctx0" brushRef="#br0" timeOffset="74331.62">6279 14887 0,'36'-17'31</inkml:trace>
  <inkml:trace contextRef="#ctx0" brushRef="#br0" timeOffset="76306.85">8890 14799 0,'0'-18'0,"0"36"0,0-53 0,0 17 15,0-17 1,18 17-16,35-35 15,52 53 1,-16 18 0,-37 35-1,-34 70 1,-18-17 0,-18-18-1,-17-17 1,18-71 15,-1-71-15,18 36-1,0-36-15,53-34 32,17-19-17,1 54 1,35 70-1,-53 35 1,17 106 0,-70-35-1,0-36 1,0 1 0,0-53-1,0-89 16,0 53-31,18-70 16,35 0 0,35-35-1,18 34 1,-18 72 15,0 70-15,-70-36-16,-18 71 15,18 18 1,34-18 0,1-35-1,53-35 1,53-18 0,-71-35-1,0-36 1,-35-35-1,-53 18 1,0-18 0,-35 89-1,17 17 1,-35 17 0,18 72-1,35-1 1,0 0-1,71-18 1,17-52 0,53-18-1,35-53 1,-87 0 0,-1-35-1,-88-18 1,0 71-16,0 17 15,-71 18 1,36 53 0,17 18-1,1 17 17,-1-17-17,18-36 1,0-53 15,18-17-15,35-53-1,-1 0 1,-16 52-16,17-34 16,-36 52-16,72 18 15,-72 35 1,1 54-1,-18-19 1,70 36 0,-17-71-1,-17-35-15,34 18 32,18-18-17,0-53 1,-35 0-1,18-53 1,-36-35 0,-35 71-1,0 87 1,-53 71 0,18 1-1,35 16 1,0-34-1,88-53 1,18-18 0,-35-18-1,17-53 17,0-34-17,-70-19 1,17 1-1,-53 193 17,18 54-17,0-36 1,0-71-16,88 54 16,36-53-1,-36-18 1,18-36-1,-53-17 1,-35 18 0</inkml:trace>
  <inkml:trace contextRef="#ctx0" brushRef="#br0" timeOffset="77289.69">1640 16669 0,'0'0'0,"18"-36"31,-36 36-15,1 0-16,-36-17 31,-18-18-15,36-1-1,53-34 1,70-1 0,71-17-1,-106 88-15,35-18 16,-18 54 0,-70 52-1,-123 53 1,-1 0-1,1 18 1,105-53 0,71-53-1,88-53 17,-17-18-17,-1-53 1,-105 1-1,-18 17 1,-106-18 0,18 36-1,-36 17 1,71 18 0,0 53-1,53-17 1,36-36-1,-19 0-15</inkml:trace>
  <inkml:trace contextRef="#ctx0" brushRef="#br0" timeOffset="77476.07">2328 16616 0,'0'0'0,"18"0"16,-53-35-1,52 35 1,1 0 0,0 0-1,-18 17 1,17-17 0</inkml:trace>
  <inkml:trace contextRef="#ctx0" brushRef="#br0" timeOffset="79123.5">4163 16475 0,'0'0'0,"0"-18"15,17 0-15,54-34 16,0-37-1,-54 36 1,1-52 0,-36 69-1,-105 36 1,87 0 0,-69 53-1,-37 35 1,72 36-1,70-36 1,88 0 0,18 18-1,-18 0 1,-88-36 0,-18 19-1,-52-36 1,-54-36-1,1-34 1,0-72 0,52-16-1,0-37 1,36 37 15,17 52-15,107 123 15,17 54-15,-1-36-1,19 18 1,-36-53 0,-53-53-16,71 0 15,-35-36 1,52-52-1,-52 0 1,-18-35 0,-53 52-1,0 36 17,0 70-1,0 53-16,0 0 1,17-70-16,19 53 16,16-36-1,37-35 1,-19-18 0,18-52-1,-17-19 1,-53 19-1,-18-18 1,0 70 0,0 36-1,0 52 17,0 1-32,0 17 31,17-17-16,54-54 1,17-34 0,-17-36-1,17-36 1,-35 19 0,-36-54-1,-17 89 1,0 18-1,36 52 1,-54 53 0,18 0-1,18 18 1,34-88 15,37-1-15,-1-70-1,-18 18 1,19-53 0,-72 70-16,1-88 15,-18 36 1,0 35 0,0 52-1,0 54 1,0 35-1,0-18 1,0-71 0,0-34 15,18-18-15,-18 17-1</inkml:trace>
  <inkml:trace contextRef="#ctx0" brushRef="#br0" timeOffset="79289.47">5750 16192 0,'0'0'0,"-17"0"0,17-17 16,-36 17 0,54 0 15,35 0-16,0 0 1</inkml:trace>
  <inkml:trace contextRef="#ctx0" brushRef="#br0" timeOffset="79589.92">6297 15998 0,'0'0'0,"0"-17"0,0-1 0,-18 18 16,-17-17 0,0 52-1,17-18-15,1 107 16,17-18 0,-18 35-1,18-35 1,0-53-1,18 0 1,-1-53 0,19-18-1,-19-17 1</inkml:trace>
  <inkml:trace contextRef="#ctx0" brushRef="#br0" timeOffset="79758.06">5997 16369 0,'-17'0'16,"-1"0"0,53 0-16,-52 0 15,69 0 1,-34 0-16,106-35 16,34-1-1,-69 1 1</inkml:trace>
  <inkml:trace contextRef="#ctx0" brushRef="#br0" timeOffset="80423.03">6685 16140 0,'0'-18'0,"0"36"15,0-54-15,-18 36 0,-34 0 32,34 36-17,-17 69 1,35 1-1,0-35 1,70-1 0,54-52-1,34-18 1,-16-53 0,-90 0-1,-16-53 1,-36-70-1,0-18 1,0 88 0,0 88-1,0 71 1,17 88 15,-17-17-15,0 35-1,0-142-15,-35 54 16,17-18 0,1-53-1,17-35 17,0 17-32,35-17 15,-17-1-15,88-87 16,-1 35-1,-16 70 1,-1 71 0,-53 35-1,-17 18 17,-18-71-32,-18 36 15,0-36 1,-17-17-1</inkml:trace>
  <inkml:trace contextRef="#ctx0" brushRef="#br0" timeOffset="80757.2">8220 15857 0,'0'0'0,"0"-17"0,-18-1 31,36 0-16,52 1 1,-34-1-16,122 18 16,-17-17-1,36 17 1,-107 0 0,-87 0-1,-36 0 1</inkml:trace>
  <inkml:trace contextRef="#ctx0" brushRef="#br0" timeOffset="80989.09">8449 15769 0,'0'0'16,"-18"0"-16,18 18 16,0-1-1,0 72 1,0-1-1,0 53 1,0-18 0,0-52-1,0-53-15,0 35 16,53-53 15</inkml:trace>
  <inkml:trace contextRef="#ctx0" brushRef="#br0" timeOffset="81357.72">8943 16122 0,'0'-18'15,"0"36"-15,18-36 0,-18 1 0,0-1 16,-36 36 15,-17 35-15,18 88-1,35-53 1,0-18 0,71-34-1,-1-36 1,36-36 0,-18-34-1,-70 52-15,17-70 16,-17-53-1,-36 35 1,-52 88 0,-1 18-1,0 53 17,54-53-32,17 36 0</inkml:trace>
  <inkml:trace contextRef="#ctx0" brushRef="#br0" timeOffset="82105.92">9860 16298 0,'0'0'16,"-18"18"0,36-18-1,0 0-15,105 0 16,54-71 0,-36-17 15,-18-53-16,-70-18 1,-53 124-16,0-53 16,-53 0-1,-17 88 1,-1 0 0,1 106-1,17 105 1,17 36-1,1 18 1,0-54 0,0 89-1,17-229-15,0 52 16,18-52 0,0 158-1,18-105 1,70-71-1,71-89 1,-36-52 0,18-71-1,-123 106-15,17-88 16,-17-106 0,-89 71-1,-70 0 1,-17 105-1,87 53 1,53 18 0,71-17-1,71-19 1,-71 36 0</inkml:trace>
  <inkml:trace contextRef="#ctx0" brushRef="#br0" timeOffset="82522.87">10795 16334 0,'0'0'0,"-18"-18"0,1 0 16,-1 1-16,18-54 16,0 18-1,0 18-15,71-53 16,-1 52-1,36 36 1,0 89 0,-53-1-1,-53 35 1,0-105 0,-36 53-1,1-36 1,18-35-1,-1-18 1,18-35 0,18-17-1,-18 34-15,70-87 16,-17 52 0,35 1-1,18 70 1,-71 0-16</inkml:trace>
  <inkml:trace contextRef="#ctx0" brushRef="#br0" timeOffset="83922.98">11959 16140 0,'18'-18'0,"-36"36"0,36-54 16,-18-17-1,0 36-15,-35-89 16,-18 35 0,-53 36-1,0 35 1,18 71 0,17 87-1,54 1 1,52-35-1,53-71 1,0-36 0,0-17-1,18-53 1,-88 18 0,52-53-1,1-53 1,-53 35-1,-18 35 1,-18 89 0,-17 52-1,35 89 1,17-53 0,36-35-1,35-36 1,54-35-1,-54-18 1,0-88 0,-70 18-1,-1-35 17,-17 52-17,-17 54 1,-1 52-1,18-18-15,0 72 16,0 16 0,0-34-1,0-18 1,0-35 0,0-36 15,0 0-31,18-35 15,17-70 1,18 17 0,-18 36-1,-17 52 1,-1 18 0,1 35-1,0 71 1,-18 0-1,0-36 1,0-34 0,17-36 15,19-71-15,-1 18-1,53-70 1,18-1-1,-36 71 1,-17 18 0,-35 35-16,-18 18 15,0 88 17,0 17-17,71-35 1,87 18-1,-52-88 1,18-18 0,-54-53-1,-17-18 1,-35-88 0,-1 36-1,-34 70 1,-1 53-16,-70 18 15,35 70 1,53 53 0,35-18-1,36-52 1,52-18 15,-17-53-15,-18-35-1,0-36 1,-52 1-16</inkml:trace>
  <inkml:trace contextRef="#ctx0" brushRef="#br0" timeOffset="84872.63">1852 17815 0,'18'0'0,"17"0"16,-35-17-1,18-1-15,-1-17 16,19-18 0,-36 35-16,0-52 15,0 17 1,-89 0-1,-52 88 1,88 0 0,18 1-16,-53 69 15,70-34 1,18-18 0,71-53 15,35-18-16,17-52 1,-17-1 0,-71 36-1,-35 0 1,0 88 0,0 52-1,18-16 1,-1 52-1,-34-53 1,-1-35 0,18-18-1,0-53 32,0 1-47</inkml:trace>
  <inkml:trace contextRef="#ctx0" brushRef="#br0" timeOffset="85055.45">2346 17921 0,'18'0'0,"-36"0"0,36 0 16,-1 0 30,1 0-30,0 0-16,17 0 16</inkml:trace>
  <inkml:trace contextRef="#ctx0" brushRef="#br0" timeOffset="86623.03">3828 17851 0,'0'-18'15,"17"18"-15,1-35 16,0 17-16,70-70 15,-35 0 1,0-18 0,-53 53-1,-53 53 1,-18 17 0,53 1-1,-52 35 1,17 53-1,53-36 1,53 19 0,17-36-1,19 17 1,-54 18 0,-35-35-1,-71 0 1,-17-35-1,0-18 1,-53-36 0,70-34-1,-35-36 1,71 36 0,18 34 15,34 89 0,1-35-31,52 70 16,1-17-1,0-19 1,52-34 0,-17-18-1,35-18 1,-18-52-1,-52-1 1,-18-34 0,-53 52-1,0 35 1,-18 36 0,1-1-1,-19 54 1,36 35-1,-17-18 1,17-18 0,35-70-1,18 0 1,53-35 0,-18-35-1,-18-36 1,-34 18-1,-19 17 1,-17 53 0,0 54-1,0 69 1,0-34 15,0 35-15,18-36-1,53-34 1,34-36 0,-16-36-1,16-34 1,-34-1 0,-18-52-1,-53 105-15,0-35 16,0 36-16,0-1 15,0 36 1,0 35 0,0 35-1,0-18 1,18-17 15,52-53-15,1 0-1,17-35 1,-35-18 0,-36-35-1,-17 17 1,0 36 0,-17 106 15,17-1-16,-18 1 1,18-54-16,0 19 16,18-36 31,-1-18-32,-17-35-15</inkml:trace>
  <inkml:trace contextRef="#ctx0" brushRef="#br0" timeOffset="86805.38">5521 17639 0,'0'-18'0,"0"1"16,-18 17 0,36 0 30,0 0-30,-1 0-16,36 0 16</inkml:trace>
  <inkml:trace contextRef="#ctx0" brushRef="#br0" timeOffset="87074.21">6103 17392 0,'0'-18'0,"0"36"0,18-36 15,-36 36 17,-17 52-17,-18 72 1,35-107-16,1 71 16,-1 17-1,18-70 1,0 0-1,35-53 17,-17-18-32,35-52 15</inkml:trace>
  <inkml:trace contextRef="#ctx0" brushRef="#br0" timeOffset="87240.04">5927 17709 0,'-71'18'0,"142"-36"0,-160 36 16,107-18 0,35-18-1,18 1 1,34-1 0,-34-17-1</inkml:trace>
  <inkml:trace contextRef="#ctx0" brushRef="#br0" timeOffset="87957.08">6597 17480 0,'0'-18'32,"-18"18"-17,-17 53 1,17-35-16,-17 53 15,-18 52 1,36-35 0,17 0-1,52-35 1,90-53 0,-107 0-16,88-17 15,36-71 1,-71 17-1,-17-88 1,-54 36 0,-17 87-16,0-87 15,0 88 1,-17 52 0,-18 54 15,17 52-16,0 1 1,1-89-16,17 53 16,-18-70-16,0 35 15,18-35 1,-17-1 0,17-34-1,0-36 1,70-53-1,-52 71-15,88-54 16,35 19 0,-18 70-1,-87 53 1,-36 53 0,-36-18 15,-17 0-16,18-53 1,35-17 0,0-53 15</inkml:trace>
  <inkml:trace contextRef="#ctx0" brushRef="#br0" timeOffset="88172.7">8361 17604 0,'-18'0'0,"36"0"0,-71 0 0,35 0 16,-17 0-16</inkml:trace>
  <inkml:trace contextRef="#ctx0" brushRef="#br0" timeOffset="88772.67">8273 17392 0,'0'-18'16,"0"-17"-16,0-18 15,-36-17 1,1 52 0,0 53-1,35-17 1,0 70-1,17 124 1,19-54 0,-36-34-1,0-1 1,0-70 0,0-35-1,0-53 1,0-36-1,35-35 1,36-52 0,52 34-1,0 106 1,19 71 0,-54 36-1,-71 34 16,-122-35-15,-125 18 0,107-71-1,-18-35 1,105 0 0,36-35-1,71 0 1,88-36-1</inkml:trace>
  <inkml:trace contextRef="#ctx0" brushRef="#br0" timeOffset="89271.79">9437 17480 0,'0'-18'0,"0"36"0,0-18 0,-18 0 15,-70-35 1,53 35-16,-71 17 16,-35 54-1,0 53 1,123-89-16,-17 71 16,52-1-1,36-69 1,35-19-1,18-17 1,35-53 0,-35-17-1,-88 35-15,52-54 16,-52-16 0,0 69 15,-18 54-16,0 53 1,0 70 0,0-124-16,0 54 15,17-18 1,36-53 0,35 0-1,18-18 1,-35-17-16</inkml:trace>
  <inkml:trace contextRef="#ctx0" brushRef="#br0" timeOffset="89955.2">10195 17551 0,'0'-18'16,"0"36"-16,0-89 0,-35 71 16,17 0-1,-35 35 1,-17 89-1,52-18 1,1 17 0,17-52-1,105-36 1,19-35 0,-1-35-1,-34-36 1,-54-70-1,-18 0 1,1 106-16,-18-89 16,18 71-1,-1 71 1,-17 35 15,0 70-15,0-34-1,0-1 1,-17-53 0,17-17-1,-18-18 1,36-53 0,70-35-1,-53 35 1,18 17-1,-35 19 1,-18 52 0,-71 18-1,18 0 1,18 17 0,35-17 15,35-53-16,18 18 1,0-18 0,71-35-1,-19-1-15</inkml:trace>
  <inkml:trace contextRef="#ctx0" brushRef="#br0" timeOffset="90155.34">11994 17480 0,'-70'0'0,"140"0"0,-193 18 0,52-1 15</inkml:trace>
  <inkml:trace contextRef="#ctx0" brushRef="#br0" timeOffset="90738.45">11783 17639 0,'-88'0'31,"70"0"-31,124 0 16,-142-53 0,195-53-1,-35 36 1,-71 34-16,17-52 15,-52-35 1,-71 34 0,-35 54-1,-53 35 1,17 88 0,54 53-1,34 142 16,-17 17-15,18-54 0,17 107-1,18-106 1,0 53 0,71-265-1,35-35 1,0 0-1,52-35 1,-69-88 0,-72 70-16,1-124 15,-71-87 1,-70 105 0,-36 18 15,53 88-16,53 18 1,35 17 0,36 18-1,70-18 1,18 1 0,18-36-1</inkml:trace>
  <inkml:trace contextRef="#ctx0" brushRef="#br0" timeOffset="91137.93">12277 17727 0,'0'0'0,"-53"-35"0,0-18 16,35-35 0,36 35-1,-1 35 1,89-35-1,0 53 1,18 35 0,-54 54-1,-35-19 1,-17 54 0,-71-71-1,0-36 1,53-34-1,0-36 1,18-18 0,52-17-1,-17 35 1,-35 53-16,53-53 16,70 35-1,-36 1 1</inkml:trace>
  <inkml:trace contextRef="#ctx0" brushRef="#br0" timeOffset="92473.23">13370 17445 0,'18'0'0,"-36"0"0,71 0 16,-35 0 0,-18-53-1,-71 18 1,-52-1-1,35 36 1,52 0-16,-87 71 16,52-1-1,18 72 1,53-54 0,53-18-1,-17-52 1,69-18-1,37-18 1,-37-35 0,1-52-1,-71 16 1,-17-16 0,-18 69-1,-35 36 1,35 53-1,0 53 1,35-18 0,36-17-1,-1-71 1,1 0 0,-1-71 15,-34-17-16,-19-18 1,-17 18 0,0 70-1,0 54 1,0 34 0,0 36-1,0-35 1,0-1-1,0-35 1,0-70 15,36-53-15,-1 0 0,18-18-1,0 53 1,-36 35-1,54 18 1,-36 36 0,-17 52-1,-1 0 1,-17 18 0,0-88-1,0-1 1,0-34-1,53-54 1,18-17 0,52-18-1,-105 71-15,70-36 16,-35 18 0,-53 71-1,0 17 16,0 53-15,0 0 0,0 1-1,53-36 1,53-18 0,-18-35-1,0-35 1,-17-36-1,-54 36-15,1-36 16,0 54-16,-18-72 16,-18 19-1,-17 70 1,-18 53 0,18 53-1,35 17 16,0-52-15,70-36 0,1-35-1,-18-35 1,35-36-16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2:58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494 935 0,'0'0'0,"0"-18"0,0 1 16,0-54 0,0 53-1,0 36 16,0 17-15,0-17-16,0 105 16,18 71-1,-18-70 1,0-18 0,0-71-16,0 53 15,0-53 1,17-35-1,1-17 1,-1-36 0</inkml:trace>
  <inkml:trace contextRef="#ctx0" brushRef="#br0" timeOffset="433.55">900 1023 0,'17'-35'16,"-34"70"-16,34-106 15,-17 54 1,0 34 0,0 1-16,0 70 15,-17 53 1,-1-35 0,0 18-1,18-54 1,88-34-1,-17-36 1,-53 0-16,88-53 16,-18-18-1,-35-35 1,-36-17 0,-52-1-1,17 89 1,-52-36-1,35 54-15,-36 17 16,0 17 0,36 54-1,35 17 1,18-35 0,-1-35-16,54-18 15</inkml:trace>
  <inkml:trace contextRef="#ctx0" brushRef="#br0" timeOffset="612.98">1570 1182 0,'0'0'0,"17"-18"0,1 18 0,0 0 16,-18-17 46,0-1-46</inkml:trace>
  <inkml:trace contextRef="#ctx0" brushRef="#br0" timeOffset="1267.48">2716 1076 0,'0'0'0,"-17"0"0,17-18 15,0 1-15,53-72 16,-36 72-1,54-54 1,35-35 0,-89 54-1,-34 16 1,-72 36 0,-122 36-1,87 34 1,36 36-1,88-18 1,71 0 0,17-17-1,88 35 1,-88-36 0,-70 18-1,-53-35 1,-124 18 15,18-53-15,88-18-16,-53 0 15,89 0-15,-54-36 16,18-34 0,35-18-1,18 35 1,36 17-1,34 36 1,71 0 0,-105 0-1</inkml:trace>
  <inkml:trace contextRef="#ctx0" brushRef="#br0" timeOffset="2267.67">3175 1129 0,'53'-35'15,"-106"70"-15,141-88 16,-70 35-16,-18-17 16,0 0-1,-18 17 1,-35 36 0,36-1-16,-19 54 15,-34 52 1,52-34-1,18-1 1,0-18 0,71-34-1,35-19 1,17-17 0,36-70-1,-36 17 1,1-53 15,-89 18-15,-35-18-1,-88 71 1,0 35 0,52 35-1,36 18 1,36 17-1,-19-52-15,36 35 16,-18 18 0,-17-1-1,17-35 1,1-35 0,52 0 15,-53 0-31,18 0 15,-35 0-15,87-70 16,-16-18 0,-72 17-1,19-17 1,-36 70 0,-36 54 15,19-19-31,17 1 0,-36 52 15,19 1 1,17-1 0,0-17-1,53-35 1,-36-18-16,89 0 16,-18-35 15,18-36-16,-53 18 1,-53-70 0,-18-1-1,-87 71 1,-1 53 0,0 71-1,0 35 1,36-18-1,70-17 1,35-36 0,18-35-1</inkml:trace>
  <inkml:trace contextRef="#ctx0" brushRef="#br0" timeOffset="2783.96">4939 864 0,'-18'-17'0,"36"34"0,-53-52 15,-18-18 1,35 53-16,0 0 16,-35 88-1,53-52-15,-35 69 16,18 72-1,17-71 1,0-1 0,35-52-1,18-53 1,88-17 0,-53-36-1,18-35 16,-36-53-15,-52-1 0,0 19-1,-18 88 1,-18 123 0,0 18-1,-17 52 1,35-69-1,18 16 1,35-87 0,0-18-1,0-35 1</inkml:trace>
  <inkml:trace contextRef="#ctx0" brushRef="#br0" timeOffset="3467.86">6138 794 0,'0'-36'0,"0"72"0,0-89 0,0 35 0,0-17 16,-17 35-1,-1 53 1,-17 53 15,-1 70-15,1-70-1,18 35 1,17-88 0,0-35-1,-18-18 1,18-36-1,0-34 1,35-18 0,-17 52-16,88-70 15,17 36 1,54 52 0,-54 89-1,-52 35 1,-160 35 15,-16-71-15,-54-17-1,53-53 1,18 0 0,70 0-1,36-17 1,17-1-16</inkml:trace>
  <inkml:trace contextRef="#ctx0" brushRef="#br0" timeOffset="3967.01">7056 1005 0,'17'-17'0,"-34"34"0,52-70 0,-35 36 16,0-18-16,-18-36 31,-35 36-15,-17 52-1,52 1-15,-105 105 16,34 1 0,36 17-1,53-70 1,71-36-1,53-35 1,17-35 0,-36-36-1,-69 1 1,-19-54 0,1 36-1,-18 53 1,0 52 15,0 71-15,0 18-1,18-35 1,52-18 0,-17-36-1,-35-17-15,70 0 16</inkml:trace>
  <inkml:trace contextRef="#ctx0" brushRef="#br0" timeOffset="4366.88">7514 1058 0,'0'-17'16,"0"34"-16,0-70 0,0 36 0,0-71 16,53 17-1,18 36 16,70 17-15,0 53 0,-106-17-16,18 35 15,0 106 1,-53-71 0,-35-18-1,-18-17 1,17-53-1,19 0 1,17-88 0,70-18-1,1-17 1,35-36 0,17 71-1,-52 53 1,17 52 15,-70 19-31</inkml:trace>
  <inkml:trace contextRef="#ctx0" brushRef="#br0" timeOffset="5247.45">547 2805 0,'0'0'0,"-18"-71"32,18 53-32,0 1 15,0-19 1,18 36-1,-1 36 1,1 34 0,0 54-1,-18-18 1,0-89-16,0 54 16,0-36-1,0-17 16,0-36 16,0 0-47,0 1 32</inkml:trace>
  <inkml:trace contextRef="#ctx0" brushRef="#br0" timeOffset="5583.34">988 2663 0,'0'-17'16,"0"34"-16,0-52 0,0 0 15,0 17-15,0 1 16,0-1 0,0 71-1,0 70 1,17 36-1,-17-53 1,0-18 0,0-35-1,0-35 1,18-36 15,0 0-31,-18 1 16</inkml:trace>
  <inkml:trace contextRef="#ctx0" brushRef="#br0" timeOffset="5765.7">1482 2840 0,'17'0'47,"1"0"-31,0 0-1</inkml:trace>
  <inkml:trace contextRef="#ctx0" brushRef="#br0" timeOffset="6467.22">2716 2769 0,'0'0'0,"53"-35"15,0-18 1,18-17 0,-54 52-16,72-88 15,-72 36 1,-17-1 15,-17 53-15,-107 18-1,-52 36 1,35 34 0,70 1-1,53 17 1,89 18-1,35-53 1,88 17 0,-141-52-16,53 52 15,-1 1 1,-140 17 0,-53-35-1,-106-18 1,53-35 15,106 0-31,-107-17 16,72-36-1,35 0 1,35 0 0,0 0-1,70 35 1,18 1-1</inkml:trace>
  <inkml:trace contextRef="#ctx0" brushRef="#br0" timeOffset="8316.61">3334 2681 0,'17'-18'0,"-34"36"0,34-53 0,1 17 15,-18-17 1,0 0 0,-71 35-1,54 0-15,-1 0 16,-35 105 0,53-16-1,-35 34 1,35-52-1,0 17 1,71-35 0,17-36-1,35-34 1,-17-18 0,35-54-1,-17-17 1,-124 36 15,0-1-15,-36 54-1,-17 34 1,53 19 0,0 34-1,71 36 1,-36-53-1,36 0 1,-18-35 0,17-18-1,36 0 1,0-36 0,17-17-1,-17-17 16,-88-1-15,-18-35 0,-18 53-1,-35 53 1,-70 0 0,52 53-1,18 53 1,53 0-1,0-53 1,53 18 0,88-71-1,-17 0 1,105-36 0,-35-34-1,-106 17 1,-17-53-1,-71-18 17,-35 54-17,-36 70 1,18 35 0,-17 71-1,52-35 1,18 52-1,53-52 1,35-71 0,53 17-1,36-52 1,-107 0 0,54-54-1,-107 19 1,1-54 15,-18 54-15,0 123 15,0-36-31,-35 107 16,17-36-1,-17-17 1,35-18-1,0-71 32,0 0-47,35-35 16,18-52 0,18 16-1,52-52 1,53 35 15,-70 89-15,-71 17-16,36 88 15,-71 35 1,-35-52 0,-18 17-1,35-35 1,71-35-1,53-18 1,-18 0 0,18-53-1,0-18 1,-36 1 0,-52 34-16,0-69 15,-36 69 16,-35 36-15,-35 53 0,70 18-1,18 35 1,36-36 0,16-52-1,-16 35 1,-19-53-1,-87 17 17,35-17-32,-54 0 15,36 0 1,18 0 0,35-35-1</inkml:trace>
  <inkml:trace contextRef="#ctx0" brushRef="#br0" timeOffset="9065.79">6967 2311 0,'0'0'0,"18"-18"0,-18 0 0,18-70 31,-18 18-15,-18 70 15,18 17-31,-18 19 16,1-19-16,-19 124 15,19 53 1,-1-70-1,1 17 1,-1-53 0,18-53-1,-18-35 17,1-70-17,17-18 1,53-18 15,-36 71-31,89-71 16,-71 70-16,124-52 15,-53 71 1,17 70 0,-105 35-1,-18 53 1,-18-18-1,1-105-15,-19 35 16,1-36 0,35-34 31,18-18-47,-1 35 0</inkml:trace>
  <inkml:trace contextRef="#ctx0" brushRef="#br0" timeOffset="9532.7">8061 2346 0,'0'-18'0,"0"36"16,-18-53-16,-35 35 15,-52 0 1,34 53-1,0 52 1,36 37 0,35-125-16,0 71 15,71-17 1,35-53 0,-18-18 15,35-18-31,-52-17 31,-36 17-31,0-88 16,-17-17-1,-18 35 1,-88-1 0,-18 89-1,18 36 1,-36 87-1,89-52 1,53-18 0,87-53-1,-16 0 1</inkml:trace>
  <inkml:trace contextRef="#ctx0" brushRef="#br0" timeOffset="9866.12">8731 2222 0,'0'-35'0,"0"70"0,18-105 16,-18-36-1,0 36 1,-18 34 0,-35 54-1,53 70 1,0 36-1,-17 34 1,-1-34 0,0-89-16,18 89 15,0-36 1,18-71 0,70-17-1,18-35 1,-35-18 15,52-17-31</inkml:trace>
  <inkml:trace contextRef="#ctx0" brushRef="#br0" timeOffset="9982.21">8643 2187 0,'-35'0'15,"70"0"-15,-88 18 0</inkml:trace>
  <inkml:trace contextRef="#ctx0" brushRef="#br0" timeOffset="10152.16">8961 2187 0,'-18'0'0,"-70"18"16</inkml:trace>
  <inkml:trace contextRef="#ctx0" brushRef="#br0" timeOffset="10866.84">635 4516 0,'0'-18'0,"0"0"0,18 1 15,-18-1 1,0 0-1,0 18-15,0 18 16</inkml:trace>
  <inkml:trace contextRef="#ctx0" brushRef="#br0" timeOffset="11016.1">653 4692 0,'0'53'16,"0"17"0,-18 54-1,18-71 1,0-36-1,0-69 17,18 16-17</inkml:trace>
  <inkml:trace contextRef="#ctx0" brushRef="#br0" timeOffset="11681.74">1252 4551 0,'0'0'0,"-17"17"0,-1 1 15,-17-71 1,35 18 0,53-18-1,-36 35-15,72-35 16,16 53 0,-16 36-1,-37 87 1,-52-17-1,-88 88 17,53-159-32,-71 89 15,-35-36 1,71-70 0,17-18-1,35-53 1,0 35-16,1-70 15,17 53-15,0-54 16,53 1 0,35 53-1,53 70 1,-18 53 0,-70 18-1,-35 18 1,-18-71 15,18-36-15,-1-34 15,-17-1-31,18-35 16,-1 35-16</inkml:trace>
  <inkml:trace contextRef="#ctx0" brushRef="#br0" timeOffset="11888.32">1993 4639 0,'0'-53'32,"0"88"-1,-17-17 16,-1-18-32</inkml:trace>
  <inkml:trace contextRef="#ctx0" brushRef="#br0" timeOffset="12332.54">758 4551 0,'0'0'0,"18"-18"31,-36 18-15,1 0-1,-18 18 1,35-1-16,-18 19 16,36 34-1,17-34 1</inkml:trace>
  <inkml:trace contextRef="#ctx0" brushRef="#br0" timeOffset="12440.76">2681 4568 0,'159'0'0,"-36"-17"0</inkml:trace>
  <inkml:trace contextRef="#ctx0" brushRef="#br0" timeOffset="12782.7">3104 4427 0,'0'-17'15,"0"34"-15,0-52 0,0 0 0,0-18 32,-17 18-17,-1 35 1,1 53 0,17 70-1,0-88-15,-18 53 16,0 36-1,18-36 1,0-70 0,0-1-1</inkml:trace>
  <inkml:trace contextRef="#ctx0" brushRef="#br0" timeOffset="13099.48">3034 4621 0,'0'-17'0,"0"34"15,0-70-15,0-17 16,0-36 0,35-35-1,36 53 1,70 35 0,35 70-1,-52 72 1,-1 69-1,-105-105-15,-18 53 16,-53 35 0,-35-53-1,52-35 1,1-35 0,17-18-1,-17-71 1,18 54-1</inkml:trace>
  <inkml:trace contextRef="#ctx0" brushRef="#br0" timeOffset="13217.48">2822 4568 0,'-17'0'0,"34"0"0,-70 0 0</inkml:trace>
  <inkml:trace contextRef="#ctx0" brushRef="#br0" timeOffset="13348.91">3052 4568 0,'70'-17'15,"36"-1"1,-53 18-16,123-35 16,-88 17-1,-35 1 1,0-19-1</inkml:trace>
  <inkml:trace contextRef="#ctx0" brushRef="#br0" timeOffset="13649.2">4127 4110 0,'0'-18'16,"0"36"-16,18-36 0,-36 18 31,1 0-31,-1 53 16,1 71-1,-1-1 1,18 18 0,-35-35-1,35-35 1,0-54-1,0 18 1,53-52 15,-1-18-31</inkml:trace>
  <inkml:trace contextRef="#ctx0" brushRef="#br0" timeOffset="14415.82">4198 4516 0,'0'0'0,"-18"0"0,18 17 47,18-17-31,35 0-16,0 0 15,53-17 1,-53-36-1,-53 35 17,-18 0-17,0 18-15,-35 0 16,-17 18 0,17 70-1,18-17 1,35 17-1,0-70-15,0 17 16,88-35 0,18 0-1,-18-35 1,0-18 0,-35 0-1,-35-18 1,-18 1-1,0 17 17,70 0-17,-17 35 1,18 18 0,-54 0-16,54 53 15,-18 0 1,-18 35-1,-35 0 1,0-35 0,0-35-1,0-36 32,0-17-47,18-53 16,17 35-1,18-18 17,0 18-17,-36 36-15,19-1 16,-19 1-16</inkml:trace>
  <inkml:trace contextRef="#ctx0" brushRef="#br0" timeOffset="14732.41">5556 4039 0,'0'0'0,"0"-17"0,-17-1 31,-19 36-15,36-1-16,0 71 15,-35 54 1,0-19-1,17 1 17,18-54-17,0 1 1,18-54 0,52-17-1,-17 0 1,0-53-1,-35 18 1</inkml:trace>
  <inkml:trace contextRef="#ctx0" brushRef="#br0" timeOffset="14965.22">5345 4339 0,'0'18'0,"0"-36"0,0 53 15,17-35 1,18 0 0,89 0-1,17 0 1,-17-35 0,-72 18-1,-34-19 1</inkml:trace>
  <inkml:trace contextRef="#ctx0" brushRef="#br0" timeOffset="15481.98">6756 4269 0,'0'0'0,"0"-18"0,0 0 0,0-17 15,-18-36 1,0 71 0,1 53-1,-1 71 1,0 70-1,-17 18 17,35-142-32,-35 107 15,0-1 1,-1-53 0,36-70-1,0-88 16,0 0-31,0-53 16</inkml:trace>
  <inkml:trace contextRef="#ctx0" brushRef="#br0" timeOffset="15831.84">6350 4498 0,'-18'-35'15,"36"70"-15,-53-88 0,35 0 0,-53-53 16,123-17 15,19 52-15,105-17-1,-18 88 1,36 88 0,-177-53-16,18 89 15,-106-18 1,-88-18-1,-36-17 1,89-54 0,35 1-1,106-36 17,-18 1-32,107-36 15,-1 0 1</inkml:trace>
  <inkml:trace contextRef="#ctx0" brushRef="#br0" timeOffset="16248.06">7338 4216 0,'17'-36'15,"-34"72"-15,34-89 16,-17 35 0,-53 18-1,1 35 1,16 71-1,19-18 1,17-70-16,0 88 16,53-53-1,-1-53 1,37 0 0,-72 0-16,54-18 15,-1-35 1,-52-35-1,-36 0 17,-34 17-17,-37 18 1,1 53 0,53 18-1,35 0 1,53-18-1,35 0 1,-17-18-16</inkml:trace>
  <inkml:trace contextRef="#ctx0" brushRef="#br0" timeOffset="16548.24">7832 4039 0,'17'0'0,"-34"0"0,17 18 46,-36 35-46,19 53 32,17-71-32,0 106 15,0-106-15,-18 142 16,18-36 0,-88 71-1,53-1 1,35-34-1,0-160-15,0 54 16,53-54 0,17-52-1,-35-35 1,-35-36 0</inkml:trace>
  <inkml:trace contextRef="#ctx0" brushRef="#br0" timeOffset="16898.72">7691 4427 0,'0'0'0,"-36"-105"15,19-1 1,17 35 0,88 18-1,-35 36-15,70-19 16,54 36-1,-36 36 1,-141 52 0,-88 35-1,-107-35 1,143-70-16,-90 35 16,72-53-1,52 0 1,1 0-1,87 0 17,-52 0-32,105-35 15,1-1-15</inkml:trace>
  <inkml:trace contextRef="#ctx0" brushRef="#br0" timeOffset="17282.2">8555 4075 0,'0'0'0,"0"-36"16,-18 19 0,-52 17-1,34 53 1,19 35 0,17 35-1,17-17 1,1-88-16,35 17 31,53-35-15,-18 0-1,18-71 1,0-17 0,-89 0-1,-17-53 1,0 106-1,-35 35 1,17 0 0,1 35-1,17 0 1</inkml:trace>
  <inkml:trace contextRef="#ctx0" brushRef="#br0" timeOffset="17648.54">9278 3969 0,'0'-18'15,"0"36"-15,0-54 0,-18 36 32,1 36-17,-1 87 1,18 1-1,0 70 1,0-141-16,0 141 16,0-36-1,0 36 1,-18-17 0,18-36-1,0-88 1,0-88 15,0-36 0,18-35-31</inkml:trace>
  <inkml:trace contextRef="#ctx0" brushRef="#br0" timeOffset="17948.82">9207 4339 0,'-17'-35'0,"34"70"0,-34-105 0,-1-36 16,18 0 0,71 18-1,35 0 1,52 105 0,-52 1-1,-53 88 1,-71 17-1,-52-35 17,-106 18-17,70-88 1,70-18 0,1 0-1,0 0-15</inkml:trace>
  <inkml:trace contextRef="#ctx0" brushRef="#br0" timeOffset="18615.4">653 6332 0,'0'-17'0,"0"34"0,35-105 31,-35 71-16,0 34 17,0 1-32,0 105 15,0 1 1,0 34 0,18-69-1,-18-36 1,35-53-1,-18-36 1</inkml:trace>
  <inkml:trace contextRef="#ctx0" brushRef="#br0" timeOffset="19198.41">1041 6262 0,'0'-18'0,"0"36"0,0-53 16,0 17 0,70-35-1,18 35 1,71 18 0,-124 0-16,54 18 15,-72 70 1,-87 0-1,-54-17 1,-17-1 15,124-52-15,-1-18 0,18-35-1,88 0 1,0 35-1,53 0 1,-17 70 0,-107 18-1,-34-17 1,-142 17 0,18-53-1,-35-17 1,70-18-1,35-35 1,54 17 15,17 0-15,0 1 0,70-19-1,-52 19-15</inkml:trace>
  <inkml:trace contextRef="#ctx0" brushRef="#br0" timeOffset="19347.74">1852 6421 0,'0'0'0,"35"0"0,-17-18 0,0 0 0,-18 1 15,17 17-15,19 0 16</inkml:trace>
  <inkml:trace contextRef="#ctx0" brushRef="#br0" timeOffset="19399.57">1905 6385 0,'0'0'31</inkml:trace>
  <inkml:trace contextRef="#ctx0" brushRef="#br0" timeOffset="19781.73">2963 6174 0,'18'-18'0,"-18"0"16,18-17-16,-1 0 15,1-53 1,-18 52 0,0 54-1,0 52 1,18 36-1,-18-70-15,0 158 16,-18-53 0,-17 0-1,-1-124-15</inkml:trace>
  <inkml:trace contextRef="#ctx0" brushRef="#br0" timeOffset="19832.75">2981 6756 0,'18'0'16,"17"-53"-1,35-71 1</inkml:trace>
  <inkml:trace contextRef="#ctx0" brushRef="#br0" timeOffset="20097.75">3457 6032 0,'18'-70'16,"-36"140"-16,53-193 16,-35 105-16,18 1 15,0 52 1,-1 88-1,-17 54 1,0-54 0,0-70-16,0 88 15,0-88 1,0-35 0,0-36-1,-35-35 1,0 18-1</inkml:trace>
  <inkml:trace contextRef="#ctx0" brushRef="#br0" timeOffset="20164.12">3104 6403 0,'-105'0'16,"210"0"-16,-228 0 0</inkml:trace>
  <inkml:trace contextRef="#ctx0" brushRef="#br0" timeOffset="20431.89">3263 6438 0,'53'-17'15,"88"-36"1,53 0 0,-88 0-1,-53 35 1,-53 1 0,0 69-1,-35 37 1,17-19-1,18 1 17,-18-36-17,18-53 17,0-35-17</inkml:trace>
  <inkml:trace contextRef="#ctx0" brushRef="#br0" timeOffset="20598.66">3775 6156 0,'0'-18'0,"0"36"0,0-53 15,17 52 32,1 1-31,0-18-16,35 18 15</inkml:trace>
  <inkml:trace contextRef="#ctx0" brushRef="#br0" timeOffset="22315.23">4586 6368 0,'18'0'0,"-36"0"0,53-18 15,-35-17 1,0-1 0,0 1-1,-17 18-15,-36-19 16,-18 19 0,-87 17-1,69 53 1,19 17-1,17 71 1,53-53 15,35 18-15,53-106 0,1 0-1,34-70 1,0-36-1,-34 0 1,-19-35 0,-52-36-1,-18 89 1,0 53 0,-18 123 15,1 53-16,17-105-15,-18 69 32,18 37-17,53-37 1,35-52 0,71-53-1,0-35 1,-18-53-1,-71 0 1,-70-18 0,0 35-1,-53 18 1,0 53 0,-17 53-1,-1 35 1,18 18-1,53-35 1,0-1 15,71-70-15,-1-17 0,1-54-1,-18-17 1,-18-35-1,18-1 1,-18 1 0,-35 34-1,-17 89 17,-19 89-17,36 34 1,0-35-1,0-52-15,0 69 16,71-52 15,17-35-15,36-18 0,-1-53-1,-17-18 1,-53 1-1,-35-36 1,-18 53 0,-36 53-1,-34 0 1,34 88 0,19 1-1,17-1 1,53-53-1,70 53 1,54-105 15,-36-36-15,-53-18 0,-35-17-1,-36 17 1,-17-17-1,0 106 17,-17 35-17,-1-36-15,1 54 16,-1-1 0,0-17-1,18-35 1,0-36 31,0-17-32,36-35 1,52-36 0,0 35-1,35 18 1,-17 53-1,-88 18-15,17 52 16,-17 36 0,-18 0-1,-35-53 1,-18 0 0</inkml:trace>
  <inkml:trace contextRef="#ctx0" brushRef="#br0" timeOffset="22413.66">7408 6209 0,'18'0'0,"17"0"0,18 0 0</inkml:trace>
  <inkml:trace contextRef="#ctx0" brushRef="#br0" timeOffset="23331.34">7743 6262 0,'18'0'15,"-18"-18"1,18 18-16,-1 0 0,19-53 31,-1 0-15,-35 0 0,-35-17-1,17 52-15,-70-35 16,-18 53-1,-17 53 1,17 35 0,70-17-1,36 52 1,0-34 0,53-54-1,18-17 1,-18-36-1,17-35 1,19-35 15,16-36-15,-52 18 0,-35 71-16,0-124 15,-18 89 1,0 17-1,0 71 1,-18 35 0,18-18-16,-18 106 15,18 0 1,0-53 0,18 18-1,52-53 1,54-53-1,17-35 1,-17-18 15,-72 0-15,-52-35 0,0 52-1,0 72 16,0-19-31,-17 54 16,17-36 0,0 0-1,0 1 1,0-54 15,0 0-31</inkml:trace>
  <inkml:trace contextRef="#ctx0" brushRef="#br0" timeOffset="23448.15">8396 5962 0,'-18'0'0,"1"-18"16,-1 18-16,1-17 15</inkml:trace>
  <inkml:trace contextRef="#ctx0" brushRef="#br0" timeOffset="23498.08">8343 5944 0,'0'0'16,"53"0"-16,-35 0 0,17 0 0</inkml:trace>
  <inkml:trace contextRef="#ctx0" brushRef="#br0" timeOffset="24198.02">8661 5962 0,'0'18'47,"0"-1"-32,0 1-15,17 17 16,19 36 0,-19-18-1,19 0 1,-1-36-1,18-17 1,-36 0 0,54-35-1,-18-18 1,-18-35 0,-17 17-1,-1 54-15,-17-54 16,0 53-1,0 71 32,0 18-31,0 52 0,0-105-16,18 53 15,53-36 1,-1-35-1,18 0 1,-17-53 0,-36-18-1,0-17 1,-35 0 0,0 70-1,0 36 1,0 52-1,0 19 1,0-36 15,0-36-15,0 1 0,0-53-1</inkml:trace>
  <inkml:trace contextRef="#ctx0" brushRef="#br0" timeOffset="24381.12">9543 5786 0,'0'0'0,"-18"0"0,0 0 15,18 17 32,18-17-47,0 0 16,17 0-16</inkml:trace>
  <inkml:trace contextRef="#ctx0" brushRef="#br0" timeOffset="24931.82">10072 5838 0,'0'0'0,"-18"0"16,-17 0 0,0-17-16,-1 17 15,1 0-15,-36 0 16,19 53 0,52-18-1,17 18 1,124-18-1,-52 0 1,34 1 15,-70 17-15,-53-18 0,-71 18-1,-52-18 1,88-35-16,-54 18 15,-16-18 1,52-18 0,53-35-1,-18 18 1,18 0 0,0 17-16,-18 18 31,18 53-16,36 0 1,-36-35 0,70-1-1,18 1 1,36-18 0,-18 0-16</inkml:trace>
  <inkml:trace contextRef="#ctx0" brushRef="#br0" timeOffset="26114.47">10425 6138 0,'0'0'0,"35"-17"0,-18-19 0,19 1 16,34-106-1,-70 106 1,0 17 0,0 53-1,-53 71 1,36-35-1,-1 17 1,18-53 15,547-405 79,-547 387-79,-18-17-31,1 18 0,17 0 0,-36 35 16,1 35-1,35-53-15,-18 53 16,18-35-1,71-17 1,17-36 15,-17 0-15,-1-18 0,-52 0-16,17-52 15,-35-1 1,-53-17-1,-53 0 1,36 70 0,-1 18-1,124 0 17,88 0-17,-35-18 1,53 18-1,-53 0 1,-53 0 15,-36 0-31,1 71 16,-18-18 0,0 17-1,0 1 1,-18-53-16,18-1 15,-17 1 1,-1-18 15,18-18-15,0-52 0,53 17-1,35-88 1,0 53-1,36 17 1,-18 89 0,-106 52 15,0-52-31,0 88 16,0-71-16,-18 71 15,18-53 1,0-36-1,53-17 1,18 0 0,-54 0-16,54-53 15,17-35 1,-53 18 0,0-19-1,-35 19 1,-17 35-1,-1 17-15,-17 0 16</inkml:trace>
  <inkml:trace contextRef="#ctx0" brushRef="#br0" timeOffset="26296.44">10989 5327 0,'-18'0'0,"36"0"0,-53-18 16</inkml:trace>
  <inkml:trace contextRef="#ctx0" brushRef="#br0" timeOffset="26364.06">10883 5345 0,'-17'0'47</inkml:trace>
  <inkml:trace contextRef="#ctx0" brushRef="#br0" timeOffset="27147.12">864 8008 0,'0'0'0,"0"-53"31,0 35-31,0-17 15,0 53 17,0-1-32,-17 142 15,17-71 1,-18-52-16,0 105 16,1-71-1,17-34 1,0-54 31,0 0-32,0-35-15</inkml:trace>
  <inkml:trace contextRef="#ctx0" brushRef="#br0" timeOffset="27680.36">1217 7920 0,'18'-18'0,"-36"36"0,36-53 16,-18 52 0,-36 71-1,1 1 1,-18 34 0,36-105-16,-1 52 15,-17-34 1,17-36-1,36-18 17,52-17-1,18 17-15,-52 0-16,122-17 15,-52 0 1,0-18-1,-71 0 1,-17-35 0,-18 35-1,-53 53 1,35 35 0,-17 89-1,0-19 1,-18 19-1,35-18 17,1-71-17,17-17 1,35-54 0</inkml:trace>
  <inkml:trace contextRef="#ctx0" brushRef="#br0" timeOffset="27792.26">2011 8114 0,'17'0'16,"-17"-18"0</inkml:trace>
  <inkml:trace contextRef="#ctx0" brushRef="#br0" timeOffset="27863.31">2046 8079 0,'35'0'15,"1"-18"1</inkml:trace>
  <inkml:trace contextRef="#ctx0" brushRef="#br0" timeOffset="28315.7">3457 7743 0,'0'0'16,"0"-17"-16,0-1 0,0 1 0,-35-72 31,35 54-15,-18 35 0,1 71-1,-1 70 1,0 17-1,-17 89 1,35-141 0,0-18-1,18-88 17,-1-52-17,1 34-15</inkml:trace>
  <inkml:trace contextRef="#ctx0" brushRef="#br0" timeOffset="28580.89">3492 7691 0,'0'-18'0,"0"36"0,-17-54 16,-1 19-16,-35-19 15,53 19 1,53-19-1,88 19 1,-17-1 0,17 18-1,-71 0 1,-70 18 0,-70 35-1,52-53-15</inkml:trace>
  <inkml:trace contextRef="#ctx0" brushRef="#br0" timeOffset="28780.52">3440 7973 0,'0'0'0,"0"17"31,17-17-15,36 0-1,-35 0-15,52-35 16,1 17 0,17-17-1,-53 18 1</inkml:trace>
  <inkml:trace contextRef="#ctx0" brushRef="#br0" timeOffset="29032.27">4004 7814 0,'0'0'0,"-18"0"31,18 18-15,-35 35 0,17-36-16,1 71 15,-1 1 1,18-36-1,-17-18 1,17-53 31,0 1-47,0-1 0</inkml:trace>
  <inkml:trace contextRef="#ctx0" brushRef="#br0" timeOffset="29214.21">4039 7761 0,'0'0'16,"0"-35"-16,0 17 31,-17 18-15,-1 0 0,53 0 15,1 0-16</inkml:trace>
  <inkml:trace contextRef="#ctx0" brushRef="#br0" timeOffset="29513.74">4516 7461 0,'0'-17'0,"0"34"0,0-52 0,-18 35 16,0-18-16,1 18 0,-36 0 15,17 53 1,1 88 0,18 18 15,-1-35-15,18-72-16,-18 90 15,18-72 1,18-17-1,17-53 1,0-18 0,18-17-1</inkml:trace>
  <inkml:trace contextRef="#ctx0" brushRef="#br0" timeOffset="29627.72">4657 7885 0,'-18'0'16,"18"17"-16</inkml:trace>
  <inkml:trace contextRef="#ctx0" brushRef="#br0" timeOffset="29913.52">5062 7708 0,'-17'0'0,"-19"0"16,-16 0-1,-72 53 1,36 53 0,53-18-1,35 36 1,0-107-16,52 71 15,37-88 1,17 0 15,-1-52-31,-34-1 16</inkml:trace>
  <inkml:trace contextRef="#ctx0" brushRef="#br0" timeOffset="30780.23">4833 7920 0,'0'0'0,"-18"17"31,18 1-15,18-18-1,70-18 1,-17-17-1,35-18 1,-89 53 0,36-35-16,-53 17 15,0-17 1,0 0 0,-88 17-1,17 18 1,1 0-1,17 53 1,35-18 0,18-17-1,18 0 1</inkml:trace>
  <inkml:trace contextRef="#ctx0" brushRef="#br0" timeOffset="31280.09">5927 7391 0,'0'-18'0,"0"36"0,0-71 0,0 35 16,-18-17-1,-35 35 1,-17 53-1,34 53 1,19 52 0,-1 19-1,18-54 1,0-70-16,71 71 16,52-89-1,0-35 1,36-71-1,0-35 1,-124 71 0,53-71-16,-35-52 31,-53-1-15,-35 53-1,-18 71 1,0 17-1,53 36-15,-17 35 16,17 53 0,17-18-1,19-71 1</inkml:trace>
  <inkml:trace contextRef="#ctx0" brushRef="#br0" timeOffset="31613.07">6826 7638 0,'0'0'0,"0"-18"0,0 0 16,0 1 0,0 34 15,0 19-15,0-19-16,36 71 15,-36-52-15,17 105 16,-17 0-1,18 35 1,-18 18 0,-18-35-1,18-53 1,0-88-16,0 35 16,0-89 15,0-52-16,0 70-15,18-52 16</inkml:trace>
  <inkml:trace contextRef="#ctx0" brushRef="#br0" timeOffset="31912.55">6773 7761 0,'0'0'0,"-17"-18"0,17-34 16,0 16-16,-18 1 15,106-36 1,-52 54-16,140-1 16,-70 36-1,0 70 1,-89 0 0,-87 0-1,-54-35 1,89-53-16,-141 36 15,52-36 1,106 0 0,36-18-1,53-17 1</inkml:trace>
  <inkml:trace contextRef="#ctx0" brushRef="#br0" timeOffset="32580.37">7567 7232 0,'0'-18'15,"0"36"-15,0-53 0,-18 17 0,1 0 16,-1 18-16,-35 18 16,18 88-1,0 0 1,-1 52-1,36-16 1,0-54 0,71-35 15,35-53-15,17-18-1,-35-17 1,18-36-1,-53-35 1,-35 18 0,-53 106 15,-1 35-15,1 35-1,35-18 1,35-34-1,71-19 1,0-17 0,0-35-1,0-35 17,-53-36-17,-53-18 1,-71 36-1,-70 70 1,17 36 0,-17 70-1,71 18 1,70-18 0,0-70-16,123 35 15,-88-53-15</inkml:trace>
  <inkml:trace contextRef="#ctx0" brushRef="#br0" timeOffset="33580.4">8978 7408 0,'0'0'15,"-17"-17"-15,-19-1 0,-52-35 16,-18 35-1,18 36 1,-18 88 0,89-71-16,-36 71 15,53 0 1,0-18 0,70-53-1,-17-35 1,-18 0-16,71-17 15,18-54 1,-36 1 0,-18-54 15,-70 18-15,0 89-1,-52 52 1,34 53-1,18 18 1,53-18 0,53-35-1,17-35 1,-70-18-16,123 0 16,1-36-1,-18-34 1,-89-1-1,-17-52 1,-71 17 0,-70 35 15,-53 71-15,-35 71-1,140 70 1,36-35-1,36-35 1,34-71 0,18 0-1,-17-18 1,0-53 0,-1-70-1,-52 0 1,-18 88-16,35-141 15,-35 71 1,-18 105 0,1 36 15,17 123-15,88 35-1,-53-123-15,-35 88 16,88 0-1,18-70 1,-18-53 0,36-18-1,-18-36 1,-71 19-16,36-54 16,17-17-1,-71 17 1</inkml:trace>
  <inkml:trace contextRef="#ctx0" brushRef="#br0" timeOffset="34297.01">758 9790 0,'18'-18'0,"-36"36"0,54-54 0,-19 19 16,-17-1-16,18 0 0,0-17 15,-18 17 1,-18 18 15,0 53-31,18-35 16,0 123 0,-17 18-1,17-71 1,0 0-1,0-70 1,0 0-16,35-54 31,36-34-15,-54 52-16</inkml:trace>
  <inkml:trace contextRef="#ctx0" brushRef="#br0" timeOffset="34413.28">1252 9666 0,'0'0'0,"0"-35"16</inkml:trace>
  <inkml:trace contextRef="#ctx0" brushRef="#br0" timeOffset="34529.85">1393 9631 0,'71'0'16,"-53"0"-16,52-18 15,54 18 1,-107 0 0,-52 0-1,-18 0 1</inkml:trace>
  <inkml:trace contextRef="#ctx0" brushRef="#br0" timeOffset="34629.8">1164 9666 0,'-17'18'0,"34"-36"0,-52 53 16,17-35 0</inkml:trace>
  <inkml:trace contextRef="#ctx0" brushRef="#br0" timeOffset="34997.72">1041 9825 0,'0'35'32,"0"-17"-17,0-71-15,0 141 16,17-88 15,19 0-15,-19-18-16,36 1 15,35 17 1,18 0 0,-18 0-1,-17 53 1,-71 17-1,-88-17 1,0-18 0,-54 1 15,19-36-15,70 0-1,35 0-15,18-18 31,36-17-15,70-18 0</inkml:trace>
  <inkml:trace contextRef="#ctx0" brushRef="#br0" timeOffset="35132.75">1923 9913 0,'0'-35'32</inkml:trace>
  <inkml:trace contextRef="#ctx0" brushRef="#br0" timeOffset="35179.92">1923 9913 0,'0'-18'31</inkml:trace>
  <inkml:trace contextRef="#ctx0" brushRef="#br0" timeOffset="35612.57">3298 9454 0,'0'0'15,"-17"0"-15,-18-17 0,52-18 0,-87-18 32,52 53-32,18-18 15,0 53 16,0 53-15,0 106 0,0 18-1,-18-71 1,-35-17 0,53-107-16,-17 36 15,17-88 16,35-36-15</inkml:trace>
  <inkml:trace contextRef="#ctx0" brushRef="#br0" timeOffset="35879.72">3210 9437 0,'0'-18'15,"0"36"-15,-17-36 0,17 1 0,0-1 16,17 0 0,54 18-1,-54-17-15,125 17 16,-37 0 0,19 0-1,-71 0 1,-53 17-1,-141 36 1,105-53 0</inkml:trace>
  <inkml:trace contextRef="#ctx0" brushRef="#br0" timeOffset="36079.87">3193 9842 0,'0'0'16,"0"18"-16,-18 0 16,71-18-1,17 0 1,36-53 0,-70 53-16,34-18 15,18-17 1</inkml:trace>
  <inkml:trace contextRef="#ctx0" brushRef="#br0" timeOffset="36345.92">3863 9737 0,'0'0'0,"0"17"31,-35 54-15,-1-1-1,36-17 1,-17 36 0,17-72-16,0 18 15,-18-17 1,0-18 15,18-35-15,0 17-1</inkml:trace>
  <inkml:trace contextRef="#ctx0" brushRef="#br0" timeOffset="36529.31">3898 9666 0,'18'-35'16,"-36"70"-16,36-88 0,-18 0 16,0 18-1,-18 35 1,1 18 31,34-18-32,1 0-15,-1 0 0</inkml:trace>
  <inkml:trace contextRef="#ctx0" brushRef="#br0" timeOffset="36812.97">4410 9366 0,'0'0'0,"0"-17"0,0-19 16,-18-17 15,-35 106-15,0 106-1,53-18 1,-53 18-1,53-53 1,-35 0 0,35-71-16,35 0 15,-52-35 1,52-17 0,36-54-1</inkml:trace>
  <inkml:trace contextRef="#ctx0" brushRef="#br0" timeOffset="36890.87">4568 9754 0</inkml:trace>
  <inkml:trace contextRef="#ctx0" brushRef="#br0" timeOffset="36929.21">4533 9807 0,'-17'0'16</inkml:trace>
  <inkml:trace contextRef="#ctx0" brushRef="#br0" timeOffset="37195.42">4710 9807 0,'35'0'31,"-70"0"-31,105-17 0,36-19 16,-35-34 0,-54 34-1,-17-34 1,-17 70-16,-54-18 16,-53 54-1,-17 69 1,88 19-1,36-54 1,34 19 0,72-72-1,-1-17 17,18-35-17,-53 0-15</inkml:trace>
  <inkml:trace contextRef="#ctx0" brushRef="#br0" timeOffset="39528.01">6015 9313 0,'0'-35'15,"0"17"1,0-17-1,-18 35-15,-17-18 16,-18 54 0,35 34-1,-52 89 1,-36 35 0,-17-18-1,34-34 1,54-89-1,17-53 1,18-36 0,0-87 15,0 17-15,18-53-1,0 53 1,-1 71-1,19 53 1,17 70 0,-53-53-16,52 71 15,19 17 1,35-34 0,-36-54-1,54-35 1,52-35-1,-88-36 1,-17-35 0,-53-52 15,-36 52-15,-70-35-1,-53 35 1,105 88-16,-87-17 15,-1 52 1,36 72 0,88 34-1,36 36 1,87-36 0,36-52-1,0-71 1,-36 0-1,-35-53 1,18-18 0,-35-17-1,-71 0 17,0 53-17,-36 35 1,-17 53-1,36 17 1,-1 54 0,18-89-16,18 53 15,35-35 1,35-35 0,35-18-1,-17-53 1,18-35-1,-107 70-15,19-105 16,-36 34 0,-89-16 15,-69 69-15,34 36-1,-52 36 1,70 69-1,106 1 1,0 18 0,88-54-1,18-35 1,17-35 0,-87 0-16,140-70 15,-52-18 1,-54 0-1,-35-18 1,-35 53 0,0 35 15,0 36-15,0 70-1,0 0 1,-17 0-1,17-17 1,53-53 0,0-18-1,52-53 1,1-18 0,-35 1-1,-36-36 1,-35 35-1,-18 89 32,18-1-47,-17 36 32,17 36-17,0-54 1,0-18-16,53-17 15,35-17 1,0-18 0,-70-18-1,-18 17 1,-53-34 0,18 35-1,17-1 1,36 1-1,70 17 1,-18 18 0,36 18-1,0 70 17,-71-35-17,1 35 1,-19-17-1,-17-54 1,-17 1 0,-36-18-1,17-18 1,36-52 0,0-18-1,53 17 1,53-17-1,35 35 1,-70 53 0,-1 88-1,-52 0 1,-18 1 15,0-19-15,-53-17-1,35-35 1,18-54 15,36 1-31</inkml:trace>
  <inkml:trace contextRef="#ctx0" brushRef="#br0" timeOffset="40212.11">8996 9066 0,'0'0'0,"0"-17"0,0-19 16,-53 19-1,0 52 17,35-17-32,-17 52 15,-18 54 1,36 17-1,17-53 1,35 0 0,-18-70-16,89 17 15,-18-35 1,36-17 0,-18-54-1,-53 18 1,-18-35-1,-35 53-15,0-18 16,0 35 0,-18 36-1,-35 70 17,36 0-17,17 0 1,53-52-1,-36-36-15,89 17 16,-18-17 0,1-70-1,-1-1 1,-88 1 0,0 52-16,-18-88 15,-70 35 1,0 54-1,-36 34 1,18 54 0,53 0-1,53-54 1,0 71 0,18-52-1,53-19 1,-1-17-16</inkml:trace>
  <inkml:trace contextRef="#ctx0" brushRef="#br0" timeOffset="41246.41">10213 9296 0,'0'-18'0,"0"36"0,0-54 0,-18-17 15,1 36-15,-19-1 16,-69 18-1,-1 18 1,17 52 0,1 36-1,35 0 1,53-18 15,36-35-15,69-53-1,19-17 1,-36-36 0,18-36-1,-18-16 1,-70 34 0,-18 53-1,-18 36 1,-17 35-1,35 35 1,70 0 0,19-52-1,69-19 17,-16-17-17,-54-53 1,18-17-1,-18-18 1,-88-1 0,-18-16-1,-88 87 1,0 18 0,-35 70-1,53 36 1,70-35-1,54 17 1,34-53 0,1-35-1,35-17 17,-18-54-17,-35 1 1,0-142-1,-53-17 1,0 105 0,0 18-1,-36 106 1,-16 36 0,34 158-1,53 0 1,18-53-1,53 0 1,0-53 0,0-70-1,52-1 17,-34-52-17,-18-35 1,-53 34-1,-36-17 1,-17 36-16</inkml:trace>
  <inkml:trace contextRef="#ctx0" brushRef="#br0" timeOffset="42061.88">1147 11624 0,'0'0'0,"-53"-71"31,53 54-31,0-1 16,-18 1-16,0-1 16,1 18 15,-1 53-15,18 53-1,0 35 1,0 18-1,0-54 1,0-87-16,0 35 16,0-18-1,0-70 17,0 17-32,35-17 15</inkml:trace>
  <inkml:trace contextRef="#ctx0" brushRef="#br0" timeOffset="42527.78">1782 11518 0,'35'-35'0,"-70"70"0,140-141 32,-105 89-17,-105 70 1,-37 70-1,37 1 1,16 52 0,89-53-1,0-87-15,36 52 16,87-35 0,36-53-1,-36-35 1,1-36-1,-89 0 1,-53-34 0,-52 69-1,-36 36 17,18 18-17,0 53 1,70-54-16,0 54 15,18-18 1,18-36 0,70-17-1,-70-17-15</inkml:trace>
  <inkml:trace contextRef="#ctx0" brushRef="#br0" timeOffset="42628.67">2311 11800 0,'17'0'0,"-34"0"0,70-35 16,-53 17 0</inkml:trace>
  <inkml:trace contextRef="#ctx0" brushRef="#br0" timeOffset="42711.55">2364 11747 0,'17'0'31,"1"0"-15,-18-17-16</inkml:trace>
  <inkml:trace contextRef="#ctx0" brushRef="#br0" timeOffset="43680.57">3933 11483 0,'0'0'0,"0"-18"0,18 18 0,35-70 31,-53 52-31,18-35 16,-18 0 0,-106 53-1,0 18 1,-17 88 0,17 52-1,88-122-15,18 87 16,18 1-1,35-36 1,70-35 0,18-53-1,-35-18 17,53-88-17</inkml:trace>
  <inkml:trace contextRef="#ctx0" brushRef="#br0" timeOffset="44196.31">4480 11254 0,'0'0'0,"0"-36"0,0-17 15,0 0 1,-53 71 0,36 88-1,-1 70 1,0 1-1,18-71 1,0-71-16,-35 71 16,35-71-1,0-17 1,-17-18 15,-1-53-15,18 35-16,0-17 15,18-106 1,52 52 0,71 1-1,18 88 1,-53 18 0,-36 70-1,-70 53 1,-53-70-1,18-1 1,0-17 0,52-70 15,1-1-15,35-35-1,35-18 1</inkml:trace>
  <inkml:trace contextRef="#ctx0" brushRef="#br0" timeOffset="44427.73">5115 11518 0,'18'-17'0,"-36"34"0,54-52 15,-36 17 1,0 89 0,-18 17-1,0-17 1,1 17-1,-1-53 1,0 0 0,18-88 15,0 0-15</inkml:trace>
  <inkml:trace contextRef="#ctx0" brushRef="#br0" timeOffset="44794.81">5151 11148 0,'0'0'15,"-18"0"-15,0 0 16,-17 0-16,0 35 16,35 53-1,0-70-15,0 35 16,70-18-1,1-35 1,-1-18 0,1-52-1,-71-18 1,-18 17 15,-35 18-15,-17 53-1,17 0 1,35 88 0,18-70-16,0 53 15,53-18 1,18-53 0</inkml:trace>
  <inkml:trace contextRef="#ctx0" brushRef="#br0" timeOffset="45028.25">5750 11077 0,'0'-17'0,"0"34"0,0-52 0,0-18 15,-35 124 17,0 52-1,17-70-31,-17 106 15,17-106-15,-17 105 16,35-87 0,-18-18-1,1-53 1</inkml:trace>
  <inkml:trace contextRef="#ctx0" brushRef="#br0" timeOffset="45079.28">5644 11695 0,'18'0'15,"17"0"-15</inkml:trace>
  <inkml:trace contextRef="#ctx0" brushRef="#br0" timeOffset="45595.68">6297 11395 0,'18'-18'0,"-36"36"0,36-71 0,-18 35 16,17-52-1,-70 70 1,-70 0-1,-1 88 1,19 18 0,16 35-1,72-35 1,17-71-16,35 0 16,89-35-1,17-18 1,-18-34-1,-52-19 1,-36 36-16,36-124 16,-19-35-1,-52 53 1,0 17 15,0 71-15,-35 71-1,35 17-15,-35 124 16,35 53 0,0-89-1,0 1 1,70-54 0,1-70-1,-53 0-15,52 0 16,54-53-1</inkml:trace>
  <inkml:trace contextRef="#ctx0" brushRef="#br0" timeOffset="46678.06">7673 11042 0,'18'-18'0,"-36"36"0,36-53 16,-1 17-16,36-88 15,-53 89 1,18-1-16,-18-17 31,0 52 0,-18 1-31,0 0 16,-17 34 0,18 1-1,17 124 1,0 17 0,0-71-1,0 1 1,0-54-1,-18-70 17,0 0-32,-35-35 15,53-36 17,0-70-17,106-17 1,35 69-1,89 54 1,-72 88 0,-69 53-1,-89 17 1,-89 1 0,-87-54-1,35-17 1,88-53-16,-106 0 15,71 0 1,70 0 0,18-17-1,36-1 1,69-35 0</inkml:trace>
  <inkml:trace contextRef="#ctx0" brushRef="#br0" timeOffset="46811.75">8237 11395 0,'0'-18'16,"-17"0"-16,-1 18 0,0-17 0</inkml:trace>
  <inkml:trace contextRef="#ctx0" brushRef="#br0" timeOffset="46995.09">8714 11359 0,'0'18'0,"0"0"0,-71 88 31,36-89-15,-53 54-1,52-54-15,1 1 16</inkml:trace>
  <inkml:trace contextRef="#ctx0" brushRef="#br0" timeOffset="47144.01">8378 11589 0,'0'-18'0,"0"-17"15,71-53 1,-142 229-16,195-388 16,-106 229-16,-1-52 15,54-19 1,-54 72-16,19-1 15,17 18 1,0 0 0,-1 0-1</inkml:trace>
  <inkml:trace contextRef="#ctx0" brushRef="#br0" timeOffset="47745.06">9084 11112 0,'0'0'0,"0"-17"15,0-1 17,0 1-17,0-1 17,18 18-32,-1 0 15,-17-18 1,-17 18 62,-1 0-78,0 0 16,1 0-16,17 18 0,-53 35 31,0 17-16,35-52-15,-35 106 16,0 17 0,124-53-1,-18-53 1,53-17 0,17-36-1,-17-35 1,0-35-1,-71-35 1,-35-19 0,-53 37-1,-53 16 17,-70 89-17,70 36 1,36 52-1,70 35 1,88-52 0</inkml:trace>
  <inkml:trace contextRef="#ctx0" brushRef="#br0" timeOffset="48428.78">9719 11042 0,'0'0'0,"0"-18"0,-18 18 16,1 0 0,17 18-1,-18 70 1,18 36-1,-18-36 1,1 35 0,17-87-1,17-36 1,19 0 0,34-71-1,1-17 1,-54 53-16,36-54 15,18 1 1,-53 70 0,-18 54-1,0 34 1,0 54 15,0-54-15,53-17-1,17-53 1,18 0 0,18-53-1,-18-70 1,-52 35 0,-36-1-1,0-16 1,-53 87-1,0 0 1,35 18-16,-17 18 16,17 17-1,53 1 17</inkml:trace>
  <inkml:trace contextRef="#ctx0" brushRef="#br0" timeOffset="48543.62">10883 11024 0,'0'0'15,"35"0"-15,-35-53 16</inkml:trace>
  <inkml:trace contextRef="#ctx0" brushRef="#br0" timeOffset="48860.82">10742 10936 0,'-70'35'16,"52"-35"-16,-35 53 15,35 18 1,36-1 0,53-34-1,17 17 1,35-18 15,-105 0-15,-1 0-1,-34-17 1,-71 0 0,17-18-1,-35 0 1,71 0-16,0 0 16,17 0-1,18-36 1,18 1-1,17 35 1</inkml:trace>
  <inkml:trace contextRef="#ctx0" brushRef="#br0" timeOffset="49012.5">11236 11148 0,'0'0'0,"18"-18"0,17 0 16,-17 18-16,34-35 16</inkml:trace>
  <inkml:trace contextRef="#ctx0" brushRef="#br0" timeOffset="49212.49">11430 10918 0,'-35'0'15,"-71"0"1,88 18-16,-52 35 15,52-35-15,0 70 16,18 18 0,0-18-1,53-53 1,53 0 15,18-35-15,-19-17-1</inkml:trace>
  <inkml:trace contextRef="#ctx0" brushRef="#br0" timeOffset="49311.03">11800 11112 0,'0'-52'16,"0"104"-16,0-140 16,0 71-16</inkml:trace>
  <inkml:trace contextRef="#ctx0" brushRef="#br0" timeOffset="49660.93">11818 10954 0,'53'0'15,"-106"0"-15,159 0 16,-36 0 0,-52 17-16,17 36 15,-17 35 1,-18 1 0,0-19 15,0-34-16,-35-36 1,17 0 0,0-18-1,18-53 1,0 1 0,53-36-1,53 18 1,-88 35-1,35 53 1,-36 0 0,-52 0 15</inkml:trace>
  <inkml:trace contextRef="#ctx0" brushRef="#br0" timeOffset="50160.85">10548 10936 0,'18'0'32,"-1"-18"-32,1 18 15,35 0 1,-35 0-16,34 0 15,1 0 1,-17 0 0,-36 18-1,-18-18 1</inkml:trace>
  <inkml:trace contextRef="#ctx0" brushRef="#br0" timeOffset="52327.66">1076 13511 0,'0'-17'0,"0"-19"16,0 1 0,0-18-1,0 36 1,0 34 15,0 19-15,0 16-1,0-16-15,0 140 16,0-52 0,0-19-1,0-52 1,0-35 0,18-36-1</inkml:trace>
  <inkml:trace contextRef="#ctx0" brushRef="#br0" timeOffset="52774.23">1605 13300 0,'0'0'0,"-18"0"15,1 0-15,-1 0 16,1 0-1,17 35 1,17 0 0,89 1-1,18-36 1,34 0 0,-34-36-1,-71 1 1,-36 0-1,-17 17-15,-53 18 32,18 53-17,-18 88 1,18-17 0,0 17 15,35-106-31,0 36 15,0-36 1,0-53 31</inkml:trace>
  <inkml:trace contextRef="#ctx0" brushRef="#br0" timeOffset="53010.58">1623 13705 0,'0'-17'15,"17"17"1,54 0-16,-53 0 16,70-18-1,35 0 1,-52 1-1,-18-1 1,-36 18 0,-17-17-16,0-1 0</inkml:trace>
  <inkml:trace contextRef="#ctx0" brushRef="#br0" timeOffset="53191.53">2399 13494 0,'0'0'0,"0"-18"63,18 0-48</inkml:trace>
  <inkml:trace contextRef="#ctx0" brushRef="#br0" timeOffset="53643.68">4004 13194 0,'0'0'0,"0"-18"0,18 1 0,-1-19 15,-17-17 1,0 36 0,-17 34-1,-1 54 1,0 88 0,-17-1-1,17-34 1,1 17-1,17-123-15,0 17 16,17-35 0</inkml:trace>
  <inkml:trace contextRef="#ctx0" brushRef="#br0" timeOffset="54111.87">3863 13441 0,'0'0'15,"-35"-106"1,35 18 0,0 17-1,88 18 1,35 53 0,36 53-1,0 53 1,-53 0-1,-18 35 1,-71-18 0,-17-70-1,0-35 1,0-36 0,0-52 15,0-36-16,0 0 1,18-53 0,0 124-16,35-88 15,0 52 1,-1 71 0,-34 18-1,53 35 1,-71-36-16,17 54 15,19-36-15</inkml:trace>
  <inkml:trace contextRef="#ctx0" brushRef="#br0" timeOffset="54576.54">5239 13317 0,'0'-17'0,"0"-19"16,0 1-1,0 18-15,-18 17 32,-35 35-17,18 35 1,17-52-16,-17 70 16,17 71-1,18-106 1,71-18-1,17-35 1,0-35 0,0-53-1,-70 70-15,35-70 16,-35-18 15,-36-17-15,-53 70-1,-17 35 1,0 71 0,70-35-16,-17 52 15,18 18 1,17-17 0,52-36-1,-34-35-15</inkml:trace>
  <inkml:trace contextRef="#ctx0" brushRef="#br0" timeOffset="55042.83">5927 13176 0,'0'-17'0,"0"34"0,17-52 0,-17-36 16,0 36 15,0 53-16,0 35 1,-35 53 0,0 17-1,17-35 1,18 0 0,18-35-1,-1-53-15,54 0 16,35-17-1,0-72 1,-53 19 0,-36 52-16,18-35 15,-17 0 1,-36 106 31,18-35-47,-35 35 15,18 17 1,17-17 0,17-53 15,1 0-31,-1-17 0</inkml:trace>
  <inkml:trace contextRef="#ctx0" brushRef="#br0" timeOffset="55240.98">6526 13053 0,'-17'0'15,"34"0"-15,-34-18 0,-1 18 0,-17 0 16,35 18 46,0-1-62,-18 1 16</inkml:trace>
  <inkml:trace contextRef="#ctx0" brushRef="#br0" timeOffset="55342.71">5556 13300 0,'0'0'0,"-17"0"15</inkml:trace>
  <inkml:trace contextRef="#ctx0" brushRef="#br0" timeOffset="55460.49">5627 13335 0,'17'0'16,"36"0"-16,124-53 31,-89 35-15,-70 1-16</inkml:trace>
  <inkml:trace contextRef="#ctx0" brushRef="#br0" timeOffset="56560.68">6844 13476 0,'0'0'0,"0"18"0,18-18 31,34-18-15,54-52-1,0-1 1,-18 0 0,0-52-1,-70 88-15,0-89 16,-18 54-1,-36 17 1,-52 35 0,35 71-1,-17 106 1,35-18 0,-18 88 15,0 36-16,17 35 1,19-71 0,-1-159-16,-17 248 15,0-18 1,35-124 0,17-35-1,54-88 1,52-106-1,36-70 1,17-54 0,-34-34-1,-107 34 1,-53-70 15,-17 195-31,-53-107 0,-71-18 31,0 54-15,-17 88 0,105 35-1,36-18 1,106 18 0,34-53-1,1 0 1,71-53-1,-19 18 1,-87 35 0,-18 0-1,-53 18 1,-35 35 15,35 53 0,-18-18-15,18-17-16,0 0 16,0-36 31,18 0-47</inkml:trace>
  <inkml:trace contextRef="#ctx0" brushRef="#br0" timeOffset="56742.68">7602 13123 0,'-17'0'16,"34"0"-16,-52-53 15,35 18 1,-18 35 0,18 18 15,36-1-16,-19 1-15,54 35 16,-1-18-16</inkml:trace>
  <inkml:trace contextRef="#ctx0" brushRef="#br0" timeOffset="58376.37">8220 13141 0,'0'-53'15,"-18"53"1,-17-18-16,-36 1 16,36 34-1,-18 54 1,35-36-16,1 71 16,17-35 15,17 34-16,89-34 1,-18-53 0,54-18-1,-1-18 1,-36-35 0,37-53-1,-37 0 1,-87 36-1,-18 35-15,0-18 16,0 35-16,-88 18 16,35 0-1,-35 53 1,35 35 0,35-17 15,18 35-16,18-36 1,35-70 0,35 0-1,-17-53 1,-19 18 0,-16-89-1,-36 19 1,0 52-1,0 35 1,0 71 0,-36 18-1,36 70 1,0-53 0,53-35 15,71-36-16,17-34 1,-35-19 0,0-34-1,-89 35-15,36-89 16,-18-17 0,-35-35-1,0 35 1,-35 105-1,-18 54 1,36 158 0,17-52-1,0 52 1,35-35 15,-17-105-31,52 16 31,1-52-15,-1-52 0,1-1-1,17-53 1,-18 0 0,-52 35-1,-18 124 16,-35 18-15,35 35 0,0-36-1,35-34 1,159-36 0,-70 0-1,-36-36 16,-35-34-15,0-1 0,-36-17-1,-17 70-15,18 1 16,-71 34 0,35 54-1,-17 17 1,35-17-1,0-54-15,18 19 16,70-36 0,0 0-1,0-18 1,-17-53 0,-53 1 15,-18-54-16,-53 1 1,-53 105 0,18 36-1,-1 70 1,19 18 0,52-18-1,71-17 1,88-54-1,-35-17 1,-53-17 0</inkml:trace>
  <inkml:trace contextRef="#ctx0" brushRef="#br0" timeOffset="59176.88">10760 13264 0,'35'-17'0,"53"-71"16,-35-18 15,-247 335-31,212-247 0,158-211 0,-176 194 16,0 17-1,0 71 1,-35 18 0,35-54-16,-18 72 15,18-19 1,0 1 0,0-54-1,0 1 1,0-71 15,18 0-15,-1 35-16,19-70 15,70-18 1,-1 18 0,54 0-1,-124 88 1,54 0-1,-36 18 1,-36 52 0,-17 36-1,-17-18 1,-19-17 0,36-36-1,71-17 1,-18-18-1,35-18 1,71-35 0,-106-35-1,0-53 1,-36 106-16,1-54 16,-1 54-16,-17-53 31,-52 70-16,-19 71 1,36 35 0,35 36-1,0-107-15,70 72 16,-34-54 0,69 18-1,-52-18 1,-17-35-1,-107 18 1,-35-1 0,53-17-1,0 53 1,36-106 0</inkml:trace>
  <inkml:trace contextRef="#ctx0" brushRef="#br0" timeOffset="59377.21">10689 12471 0,'-35'-18'0,"70"36"0</inkml:trace>
  <inkml:trace contextRef="#ctx0" brushRef="#br0" timeOffset="59494.02">10583 12453 0,'-17'0'16,"-1"0"46</inkml:trace>
  <inkml:trace contextRef="#ctx0" brushRef="#br0" timeOffset="59761.14">9437 13053 0,'0'0'15,"17"0"1,36 0-16,36 0 16,34-18-1,-17-17 16,-71 35-31,36-18 16,-1 1 0,-17-1-1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3:13:2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20602 16369 0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6B33-EFBC-3CBD-7D4E-308CF8E6A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4C95-2400-110C-BAC0-E44D81F9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F3A2-ADF0-0D03-6923-284340E3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15EB-15C3-1586-CE28-8829658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7ACD-6CC0-A3AD-311C-93DA3AE3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0EC-E938-89DC-01E3-BB10B23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4B4A-DB03-B14D-20AD-0922D053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1E02-8D21-8823-243C-978E5F38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6AFA-0EE4-89D2-FF80-3FBD16E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ABD5-0AC4-CA49-73FE-A2083B4C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4EC84-9C45-CCE4-3D22-ACDB7EBE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93106-2F15-ABFE-84C6-C173D9863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07CD-1743-E091-C24E-5C48070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9145-DAE4-65A7-A65F-A43AABE6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4A5B-322D-17C7-2D2C-60530615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9D68-1DED-BF15-2CAC-9BFC453A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DF21-F00E-C9BF-FA06-79E9E54B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AD95-E5E2-44C1-5CC6-62397AEF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F716-D435-1B98-9D79-F6E45428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83AD-4CCD-8D41-F0B5-3DE146F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D058-901E-AE18-D872-5AA9A696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DBA6-8632-D43B-B3F5-594222CE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0011-4114-46FA-12D4-A50937CD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4955-EE07-FB86-0D77-4DEC42E8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11A2-35B1-5651-8DC0-D9512BC3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B46C-1ED7-BEB1-8BE3-32C79A8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F0F2-843E-B6F1-70FA-E8BC32C4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EB19-DD66-C0D9-8A40-DF183433B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37FDA-9525-4331-C00E-06FE0BA7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CEAD-1E07-C2D5-E0DC-60F37775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8A488-76F3-78A6-AB16-B58B02A4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0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0604-8B84-D290-5BA4-294BC244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DC68-1942-4EAE-F03E-DB5B5384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60C9E-13E4-415A-D963-562355BE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66BE-71A4-DCE2-9F0C-42C493B8C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70407-1279-BDA6-030F-241135DB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CA8F6-C883-9114-9A12-D1B8835F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57BEF-2D5C-C67E-5936-283AA8BF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520C6-1BC5-591D-CB4D-CB190C1E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5DEB-25B1-76B6-5A30-0A36BEDA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10DF2-E584-F067-3F16-2668441E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F80C-FB83-D394-3A06-6B4487D9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E470B-36AC-D679-8131-F3CFA932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0DA84-1420-6470-CF84-8767C93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44216-9343-E803-A1B3-14B695BE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9C4BE-557E-301A-B0C6-5CF7408E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9B76-D345-D979-AFC2-E966D689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56D7-7581-B8DB-4C08-638539ED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3B298-8A48-74D4-4D86-5E40E5D7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AE25-E898-9EE6-5863-EEBA172A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F7F2-BA59-5ACD-1CBB-41EFA0C0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52AF-9A0C-9C6C-B216-D1AC37C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74EF-3635-6BEB-90B2-538E0E30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48ED1-C3D1-7C71-D0A0-D6F242097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6A46-4A4E-92FB-C7A0-677EA7D8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D439-EE69-2053-D175-B550FC0F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58AC-11D0-6A7C-465E-F20BC9D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842-04CF-3F3E-169C-885586FE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3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0B8E2-84CD-5ED6-13D5-ACC5D401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5DF2-C819-DF77-351B-3FBD2265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62A4-ACEA-918B-E4FD-1EEBB30C9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0B2C-2D2C-46F5-B559-65055E01616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D3D1-7DD8-341A-2756-050B3F76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80E5-A29E-254C-C738-4C20F255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401A0-56B4-0BD4-9797-588CCF0B9158}"/>
                  </a:ext>
                </a:extLst>
              </p14:cNvPr>
              <p14:cNvContentPartPr/>
              <p14:nvPr/>
            </p14:nvContentPartPr>
            <p14:xfrm>
              <a:off x="38160" y="228600"/>
              <a:ext cx="6388560" cy="311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401A0-56B4-0BD4-9797-588CCF0B9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19240"/>
                <a:ext cx="640728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46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35572-7961-46ED-6B11-4DF884D0199A}"/>
                  </a:ext>
                </a:extLst>
              </p14:cNvPr>
              <p14:cNvContentPartPr/>
              <p14:nvPr/>
            </p14:nvContentPartPr>
            <p14:xfrm>
              <a:off x="57240" y="844560"/>
              <a:ext cx="7601040" cy="355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35572-7961-46ED-6B11-4DF884D019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835200"/>
                <a:ext cx="7619760" cy="35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DF56AC-F9C7-43AA-C5FB-7F730BA92362}"/>
                  </a:ext>
                </a:extLst>
              </p14:cNvPr>
              <p14:cNvContentPartPr/>
              <p14:nvPr/>
            </p14:nvContentPartPr>
            <p14:xfrm>
              <a:off x="5111640" y="4076640"/>
              <a:ext cx="1657800" cy="61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DF56AC-F9C7-43AA-C5FB-7F730BA92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2280" y="4067280"/>
                <a:ext cx="167652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49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2A8B53-2F78-EF6C-979E-665A0215ACB8}"/>
                  </a:ext>
                </a:extLst>
              </p14:cNvPr>
              <p14:cNvContentPartPr/>
              <p14:nvPr/>
            </p14:nvContentPartPr>
            <p14:xfrm>
              <a:off x="95400" y="158760"/>
              <a:ext cx="7550280" cy="626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2A8B53-2F78-EF6C-979E-665A0215A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49400"/>
                <a:ext cx="7569000" cy="62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0E2674-0823-2F74-D002-96FE62AEBDAF}"/>
                  </a:ext>
                </a:extLst>
              </p14:cNvPr>
              <p14:cNvContentPartPr/>
              <p14:nvPr/>
            </p14:nvContentPartPr>
            <p14:xfrm>
              <a:off x="4064040" y="977760"/>
              <a:ext cx="1803600" cy="31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0E2674-0823-2F74-D002-96FE62AEB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80" y="968400"/>
                <a:ext cx="182232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97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6ABB27-47EC-C6BA-657A-AA582C64FDFD}"/>
                  </a:ext>
                </a:extLst>
              </p14:cNvPr>
              <p14:cNvContentPartPr/>
              <p14:nvPr/>
            </p14:nvContentPartPr>
            <p14:xfrm>
              <a:off x="438120" y="165240"/>
              <a:ext cx="6737760" cy="617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6ABB27-47EC-C6BA-657A-AA582C64F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55880"/>
                <a:ext cx="6756480" cy="61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CD973C-206E-9050-EF2D-B2960899A7B2}"/>
                  </a:ext>
                </a:extLst>
              </p14:cNvPr>
              <p14:cNvContentPartPr/>
              <p14:nvPr/>
            </p14:nvContentPartPr>
            <p14:xfrm>
              <a:off x="5740560" y="1257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CD973C-206E-9050-EF2D-B2960899A7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1200" y="1247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4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D08E5B-B3D7-E6CD-A705-32BA1122C907}"/>
                  </a:ext>
                </a:extLst>
              </p14:cNvPr>
              <p14:cNvContentPartPr/>
              <p14:nvPr/>
            </p14:nvContentPartPr>
            <p14:xfrm>
              <a:off x="196920" y="171360"/>
              <a:ext cx="6140880" cy="602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D08E5B-B3D7-E6CD-A705-32BA1122C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62000"/>
                <a:ext cx="615960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56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BDEC9-D86D-F82E-3624-FE48476239AB}"/>
                  </a:ext>
                </a:extLst>
              </p14:cNvPr>
              <p14:cNvContentPartPr/>
              <p14:nvPr/>
            </p14:nvContentPartPr>
            <p14:xfrm>
              <a:off x="285840" y="228600"/>
              <a:ext cx="6089760" cy="637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BDEC9-D86D-F82E-3624-FE4847623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19240"/>
                <a:ext cx="6108480" cy="63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66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A250B-02A4-A2EA-E96F-FBBEA58B140A}"/>
                  </a:ext>
                </a:extLst>
              </p14:cNvPr>
              <p14:cNvContentPartPr/>
              <p14:nvPr/>
            </p14:nvContentPartPr>
            <p14:xfrm>
              <a:off x="120600" y="196920"/>
              <a:ext cx="7442640" cy="582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A250B-02A4-A2EA-E96F-FBBEA58B1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187560"/>
                <a:ext cx="746136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02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8B4-0098-0FF3-5300-4F732FFA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1D8-679E-8EAB-B240-6F95ECE7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48DE6-7496-7813-BFC4-36C5D5A971EA}"/>
                  </a:ext>
                </a:extLst>
              </p14:cNvPr>
              <p14:cNvContentPartPr/>
              <p14:nvPr/>
            </p14:nvContentPartPr>
            <p14:xfrm>
              <a:off x="12600" y="285840"/>
              <a:ext cx="7830000" cy="607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48DE6-7496-7813-BFC4-36C5D5A97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276480"/>
                <a:ext cx="7848720" cy="60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79E29D-2C4D-2277-1C14-9DF64CB1DCC9}"/>
                  </a:ext>
                </a:extLst>
              </p14:cNvPr>
              <p14:cNvContentPartPr/>
              <p14:nvPr/>
            </p14:nvContentPartPr>
            <p14:xfrm>
              <a:off x="241200" y="88920"/>
              <a:ext cx="5931360" cy="167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79E29D-2C4D-2277-1C14-9DF64CB1D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79560"/>
                <a:ext cx="595008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44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DC651-B83F-9EEB-58A0-BE126AB5104C}"/>
                  </a:ext>
                </a:extLst>
              </p14:cNvPr>
              <p14:cNvContentPartPr/>
              <p14:nvPr/>
            </p14:nvContentPartPr>
            <p14:xfrm>
              <a:off x="88920" y="139680"/>
              <a:ext cx="6851880" cy="610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DC651-B83F-9EEB-58A0-BE126AB51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130320"/>
                <a:ext cx="6870600" cy="61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B08C07-6F6F-85B8-71A2-06ACAFF96F85}"/>
                  </a:ext>
                </a:extLst>
              </p14:cNvPr>
              <p14:cNvContentPartPr/>
              <p14:nvPr/>
            </p14:nvContentPartPr>
            <p14:xfrm>
              <a:off x="4356000" y="31680"/>
              <a:ext cx="3308760" cy="38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B08C07-6F6F-85B8-71A2-06ACAFF96F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640" y="22320"/>
                <a:ext cx="332748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0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4FAFC-5B67-F73D-7C8D-6A7419AEC5BC}"/>
                  </a:ext>
                </a:extLst>
              </p14:cNvPr>
              <p14:cNvContentPartPr/>
              <p14:nvPr/>
            </p14:nvContentPartPr>
            <p14:xfrm>
              <a:off x="184320" y="311040"/>
              <a:ext cx="6896160" cy="551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4FAFC-5B67-F73D-7C8D-6A7419AEC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301680"/>
                <a:ext cx="691488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5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CAFBA-1E6A-4F31-46C3-8BE14C8E8E8E}"/>
                  </a:ext>
                </a:extLst>
              </p14:cNvPr>
              <p14:cNvContentPartPr/>
              <p14:nvPr/>
            </p14:nvContentPartPr>
            <p14:xfrm>
              <a:off x="50760" y="260280"/>
              <a:ext cx="7804440" cy="652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CAFBA-1E6A-4F31-46C3-8BE14C8E8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250920"/>
                <a:ext cx="7823160" cy="65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2C7F4-BF7C-6F9C-4DC5-A07E37E389BF}"/>
                  </a:ext>
                </a:extLst>
              </p14:cNvPr>
              <p14:cNvContentPartPr/>
              <p14:nvPr/>
            </p14:nvContentPartPr>
            <p14:xfrm>
              <a:off x="203040" y="57240"/>
              <a:ext cx="5252040" cy="679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2C7F4-BF7C-6F9C-4DC5-A07E37E38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7880"/>
                <a:ext cx="5270760" cy="68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4F2823-CE38-3458-23B0-65087AEDB788}"/>
                  </a:ext>
                </a:extLst>
              </p14:cNvPr>
              <p14:cNvContentPartPr/>
              <p14:nvPr/>
            </p14:nvContentPartPr>
            <p14:xfrm>
              <a:off x="177840" y="235080"/>
              <a:ext cx="4280040" cy="526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4F2823-CE38-3458-23B0-65087AEDB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225720"/>
                <a:ext cx="4298760" cy="52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F8F786-5B6C-BD79-3F93-A3FDB61F0137}"/>
                  </a:ext>
                </a:extLst>
              </p14:cNvPr>
              <p14:cNvContentPartPr/>
              <p14:nvPr/>
            </p14:nvContentPartPr>
            <p14:xfrm>
              <a:off x="7416720" y="58928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F8F786-5B6C-BD79-3F93-A3FDB61F0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7360" y="5883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3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88A54A-6606-9AA8-B867-1C12B34E63C8}"/>
                  </a:ext>
                </a:extLst>
              </p14:cNvPr>
              <p14:cNvContentPartPr/>
              <p14:nvPr/>
            </p14:nvContentPartPr>
            <p14:xfrm>
              <a:off x="520560" y="216000"/>
              <a:ext cx="6433200" cy="522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88A54A-6606-9AA8-B867-1C12B34E6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206640"/>
                <a:ext cx="645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37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EA7CB6-E86C-C5A6-5C4C-E1DDFFB6A4CA}"/>
                  </a:ext>
                </a:extLst>
              </p14:cNvPr>
              <p14:cNvContentPartPr/>
              <p14:nvPr/>
            </p14:nvContentPartPr>
            <p14:xfrm>
              <a:off x="82440" y="50760"/>
              <a:ext cx="7341120" cy="614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EA7CB6-E86C-C5A6-5C4C-E1DDFFB6A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41400"/>
                <a:ext cx="7359840" cy="61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9441C4-E28D-3A12-B374-243C955CFF2F}"/>
                  </a:ext>
                </a:extLst>
              </p14:cNvPr>
              <p14:cNvContentPartPr/>
              <p14:nvPr/>
            </p14:nvContentPartPr>
            <p14:xfrm>
              <a:off x="3689280" y="5816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9441C4-E28D-3A12-B374-243C955CFF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9920" y="5807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2</cp:revision>
  <dcterms:created xsi:type="dcterms:W3CDTF">2022-09-01T03:27:58Z</dcterms:created>
  <dcterms:modified xsi:type="dcterms:W3CDTF">2022-11-18T02:49:43Z</dcterms:modified>
</cp:coreProperties>
</file>