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30T01:40:48.4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10954 512 0</inkml:trace>
  <inkml:trace contextRef="#ctx0" brushRef="#br0" timeOffset="742.38">10971 353 0,'-17'0'15,"-1"-36"1,0 19-1,18-1 1,-17 18 0,17-17-16,0-1 15,-18 0 1,1 18 15,17 18 16,0 0-47,35 52 16,18 18-1,0 1 1,17 16 0,-35-34-1,36 35 1,-71-71-1,18 36 1,17-1 0,-17-52-1,-18-36 32,0 0-16,0 1-31,0-36 16,0 35-16</inkml:trace>
  <inkml:trace contextRef="#ctx0" brushRef="#br0" timeOffset="1214.81">11359 388 0,'0'0'31,"0"-35"-31,-17 35 31,-1 0-15,1 0-16,-19 35 16,19-17-16,-54 52 15,-17 1 1,0 35 0,17-36-1,-17 36 1,53-18 15,-1-53-15,19-35-16,17-17 47,0-1-32,17 1 1,36-19-1</inkml:trace>
  <inkml:trace contextRef="#ctx0" brushRef="#br0" timeOffset="1749.3">11553 600 0,'0'17'47,"0"1"-32,0 0-15,0 52 16,0 18 0,0-52-16,0 87 15,0 54 1,0-36 0,0 35-1,0-123 1,0 88-16,-17 18 31,-1-53-15,-17-1-16,35-34 31,0-53 0,0-54-15,0-52-1,18-53 1,-18 106-16</inkml:trace>
  <inkml:trace contextRef="#ctx0" brushRef="#br0" timeOffset="2215.98">11536 1023 0,'0'0'15,"0"-18"-15,0 1 0,-18-54 16,18 54-16,0-36 31,0 0-15,0 0 0,53 0-1,0 35 1,18 1-1,-19 17 1,-34 0-16,35 0 16,-35 53-1,-18 17 1,-18 1 0,-53-1-1,19-17 16,34-35-31,-17-1 16,-1-17 0,1 0-1,17 0 1,18-17 31,18 17-32</inkml:trace>
  <inkml:trace contextRef="#ctx0" brushRef="#br0" timeOffset="2999.06">12418 723 0,'0'-17'0,"0"-1"15,17 18-15,-17-18 16,0 1 0,-17-19-16,-36 36 31,0 0-16,35 0-15,-88 18 16,36 17 0,-18 36-1,35-1 1,53 19 0,0-19 15,0-35-16,53-17 1,17-18 0,-17 0-1,35-53 1,-35 0 0,35-35-1,-52 0 1,-1 17-1,-35 54 1,0-1 0,0 36 31,0 17-16,-18 18-16,18 35 1,0-35 0,18 0-1,35-18 1,-18-17 0,1-18-1,16 0 1,-16-36-1,-1-16 1,-17 16-16,-1 19 16</inkml:trace>
  <inkml:trace contextRef="#ctx0" brushRef="#br0" timeOffset="3342.92">12876 370 0,'-17'0'16,"-1"0"-16,0 71 31,18-18-31,-17 35 16,17-70-1,0 52 1,0 36-1,0-53 1,0 18 0,0-54-1,17 1 1,1-18 0,17-18-1,-17-35 16,0 18-31</inkml:trace>
  <inkml:trace contextRef="#ctx0" brushRef="#br0" timeOffset="4032.92">13159 335 0,'0'18'16,"0"-1"-1,0 1-15,0 35 16,0 18 0,0 17-1,0 0 1,0-70-1,0 87 1,0-34 0,0-1-1,0-52 1,0 0-16,0-36 47,0-17-32,0-18 1,0-18 0,17 1-1,54 17 1,-54 35-16,72-35 16,-1 36 15,-18 17-31,-17 0 31,0 53-15,-53 0-16,0-36 15,0 71 1,0-17 0,0-1-16,0-34 31,0-19-16,-17-17 17,-1-17-17,-17-19 1</inkml:trace>
  <inkml:trace contextRef="#ctx0" brushRef="#br0" timeOffset="4443.14">12629 582 0,'18'0'16,"0"0"-16,17 0 15,36 0 1,-36 0-1,0 0 17,-17 0-17,-1 0-15,19 0 16,-36-18 0,17 18-1</inkml:trace>
  <inkml:trace contextRef="#ctx0" brushRef="#br0" timeOffset="5492.18">10495 1358 0,'0'18'31,"18"-18"-15,-1 17-1,1-17 1,35 0-16,70 0 15,-70 0 1,88 0-16,89 0 31,-36 0-15,70 0-16,-52 0 31,-141 0-31,211 0 16,-71 0-1,36 0 1,-17 0 0,-89-17-1,71 17 1,-36 0 0,-35 0-1,-53 0 1,0 0 15,-35 0-15,-35 0-16,0 0 0,-1 0 31,-17-18-15,18 18 15,-18-17-16</inkml:trace>
  <inkml:trace contextRef="#ctx0" brushRef="#br0" timeOffset="5642.88">13829 1341 0,'-18'0'47,"18"-18"-31,-17 18-1,-1-18-15</inkml:trace>
  <inkml:trace contextRef="#ctx0" brushRef="#br0" timeOffset="7646.09">1817 1817 0,'0'0'0,"-18"0"0,18-18 15,-17 18 16,17 18 1,0-1-17,0 19 1,17-19 0,54 1-1,-36-18-15,-17 0 16,52-18-1,-17-17 1,0-35 0,-18 34-1,-35-17 1,0 0 0,0 36-16,-17-1 15,-1 18 1,0 35 15,18 18-31,0 53 31,0 18-15,0-1-16,0-35 31,0 18-15,0-53-1,0-18 1,0-17 0,-35-18 15,-18-53-15,-17 0-1,17 0 1,17 18-1,36 53 32,0-1-31,0 18 0,36 18-1,17-17 1,-36-36-16,36 17 15,0-17 1,18 0 0,17-17-1,18-36 1,-18-35 0,-53-1-1,0-34 16,-17 35-15,0 17-16,-18 36 31,-18 53-15,0-1 0,1 71-1,17-17 1,0 17-1,-18 18 1,18-36 0,0 1-1,35-53 1,1-1 0,-1-17-1,-17 0 1,17 0 15,0-70-15,-35 17-16</inkml:trace>
  <inkml:trace contextRef="#ctx0" brushRef="#br0" timeOffset="7907.34">2364 2011 0,'35'0'32,"-17"0"-32,17 0 0,18 0 15,35 0 1,-18-18-1,1 18 17,-36 0-17,-17-17-15</inkml:trace>
  <inkml:trace contextRef="#ctx0" brushRef="#br0" timeOffset="8514.28">3933 1905 0,'0'0'16,"0"-18"0,0 1-1,0 34 16,0 1-15,0 17 0,0 53-16,0-17 15,-17-18 17,17-35-32,0-1 15,0 1 1,17-18 31,1-35-32</inkml:trace>
  <inkml:trace contextRef="#ctx0" brushRef="#br0" timeOffset="9124.09">4269 1958 0,'35'-35'16,"-17"35"-16,-18-18 15,-36 18 32,19 18-31,-36 17-1,35-17-15,-17 17 16,17 0 0,18-17 15,35-18-15,1 0-1,-19 0-15,36 0 16,0 0 15,18 17-15,-54 1-16,19 0 31,-36 17-31,0 18 31,-53-18-15,0-35-1,0 18 1,-18-18 0,36 0-1,0 0 1,17 0 0,0-18-1,-17-17 16,35 17-15,0 1 0</inkml:trace>
  <inkml:trace contextRef="#ctx0" brushRef="#br0" timeOffset="9380.6">3951 1658 0,'-18'-18'16,"18"1"-16,0 34 78</inkml:trace>
  <inkml:trace contextRef="#ctx0" brushRef="#br0" timeOffset="9979.46">5468 1605 0,'0'0'0,"0"-18"16,0 36 15,0 0-15,0 17-16,0 36 15,0 52 1,0-35 0,0 0 15,0-52-31,-18-1 16,18 0-1,0-17 1,-17-18-1</inkml:trace>
  <inkml:trace contextRef="#ctx0" brushRef="#br0" timeOffset="10879.51">5221 1958 0,'0'18'16,"18"-18"-1,-1 0-15,1 0 16,53 0 0,17-18-16,35-35 31,-87 53-31,69-53 15,-16-17 1,-54 17 0,-18-18-1,-17 36 1,-17-1 0,-1 36-1,-17 0 1,0 36 15,35 34-15,0 19-16,0 16 31,0-16-15,0-1-1,0-35 1,0 0-1,0-36 17,-18-17-17,18-17 1,0-1 0,0-35-1,18 0 1,35-17-1,17 17 1,-52 35 0,52 0-1,-17 18-15,0 0 32,-18 71-32,-17-18 31,-18 17-16,0-52-15,0 17 16,0 1 0,0-19-1,0 1 1,-18-18 15,18-18 0,0 1 1,0-1-32</inkml:trace>
  <inkml:trace contextRef="#ctx0" brushRef="#br0" timeOffset="11398.91">6279 2046 0,'18'0'31,"0"0"-31,-1 0 16,1 0-16,0 0 15,-1 0-15,36-53 16,-18 18-1,-17-18 1,-18 35 0,0-17-16,0 17 31,-35 18-15,-18 18-16,0 35 31,18 0-16,35-18-15,0 53 16,0-35 0,0 0-1,35-35 1,53-1 0,-17-17-1,-1 0 1,-17-17-1,-35-1 17,-1-35-32,1 36 15</inkml:trace>
  <inkml:trace contextRef="#ctx0" brushRef="#br0" timeOffset="13008.42">8096 1711 0,'0'0'0,"0"-18"0,0 1 0,18-54 15,-18 53 1,0-17-16,0 0 31,0 17 0,-18 18-15,1 53 0,-19 71-1,19-107-15,-1 89 16,0 35 0,18-53-1,0 1 1,53-54 15,-35-35-31,53 0 16,-1 0-1,18-35 1,0-18 0,-35-18-1,0-52 1,-35-18-1,-18 17 1,0 54 0,0 34-1,-18 36 17,1 18-32,-1 17 15,0 124 1,18-71 15,0 53-31,0-70 16,18-1 15,35-34-31,-35-36 16,52 0-1,36 0 1,-35-36-1,34-17 1,-69-35 0,-19 0-1,-17 35 1,0 36 0,0 52 15,-17-35-16,-1 53 1,0 35-16,18-18 31,0-17-15,0-35 0,0-36 30,0 1-30,0-1-16,18-17 16,35-53-1,0 35 1,35 0 0,-17 35-1,-1 18 1,-52 53-1,-1 18 17,-17 17-32,0-35 31,0 17-15,-17-52-1,17 0 1,0-36 15,0 0-15,0 1-16</inkml:trace>
  <inkml:trace contextRef="#ctx0" brushRef="#br0" timeOffset="13806.97">9560 1658 0,'-17'18'16,"34"-36"-16,-34 53 0,17 1 0,0 105 31,-18-53-15,18-18-1,-18-17 1,18-17 0,-17-36-1,-1 0 1,18-18 15,0-17-15,0-18-16,0 0 31,35-35-31,-35 70 16,53-35-1,18 36 1,-18 17-16,-18 17 31,-35 18-15,-18 18-1,-52-17 1,-1-1 0,18-35-1,36 0 16,17 18 16,0-1-31,0 18-16,35 1 16,0-19 15,-17 1-31,0 0 15,-1-18-15,18 17 16,18-17 0,-17 0-1,17 0 1,-1-35 0,-16 0-16</inkml:trace>
  <inkml:trace contextRef="#ctx0" brushRef="#br0" timeOffset="14346.63">10037 1799 0,'0'0'0,"-36"18"47,19-1-32,17 1-15,0 35 16,0 18-1,0-36 1,0 18 0,0-18-1,-18-35 17,18-18-17,-18 1 1,18-36 15,0 35-31,0-35 0,18 36 16,35-54-1,35 18 1,0 36 0,0 17-1,-17 70-15,-36-17 31,-35-35-31,0 70 16,0-35 0,0 17-1,0-52 1,-17 0 0,-1-18 15,18-18-16</inkml:trace>
  <inkml:trace contextRef="#ctx0" brushRef="#br0" timeOffset="18364.53">10901 1958 0,'17'0'0,"-17"-18"16,0 1-16,0-1 0,0 0 31,0-17-31,-35 35 31,18 0-31,-36 0 16,-18 18-16,1 35 31,17 35-15,17-18-1,36 19 1,0-37 0,71-16-1,17-36 1,-17 0-1,34-18 1,-34-35 15,-53 53-31,35-70 16,-36 17-16,-34-35 31,-36 17-15,-53 18-1,0 35 1,18 36 0,35 35-1,35 18 1,18-1 0,0-17-1,53 0 1,35-18-1,36-35 1</inkml:trace>
  <inkml:trace contextRef="#ctx0" brushRef="#br0" timeOffset="19546.34">11483 1887 0,'0'0'0,"-18"18"47,1 0-47,17-1 16,-18 19-16,18 16 15,-18 19 1,18-18 0,0-35-1,0 34 1,53-34 15,-17-18-15,-1-18-1,0-17 1,-17 18-16,-1-19 16,19-34-1,-36 17 1,0 35 0,0 1-1,0 34 1,0 18-1,0 36 17,0-36-17,17 18 1,36-35-16,-18-18 31,-17 0-31,35 0 16,0 0-1,0-35 1,-35-1 0,-18-17-1,-18-17 1,0 70 0,18-35-1,0 17 1,88 0-1,1 18 1,16 0 15,-87 18-31,53 17 16,-36 36 0,-17-18-16,-1 0 31,-17-1-16,0-16 1,-17-19 0,17 1-1,-18-18 1,0-18 0,18-52-1,0-1 1,88-35-1,18 36 17,-17 52-17,-1 18-15,-35 53 32,-18 35-32,-35-17 31,0-1-16,0-34 1,0-19 0,-18-17-1</inkml:trace>
  <inkml:trace contextRef="#ctx0" brushRef="#br0" timeOffset="20211.4">14093 1887 0,'0'0'0,"-17"-17"16,-1-19-1,1 36-15,17-35 16,-18 35-1,0 0-15,-17 88 32,17 36-17,18-1 1,0-70-16,0 159 16,-17-18-1,-19 53 1,-16-71-1,34-52 17,0-18-32,18-71 31,0-106-15,0-35 15,18-70-16</inkml:trace>
  <inkml:trace contextRef="#ctx0" brushRef="#br0" timeOffset="20613.39">13811 2187 0,'0'-17'0,"0"34"0,-17-70 15,-1 36-15,18-1 0,-18-35 16,18 35-16,0-70 31,53 35-15,53 0-1,18 18-15,34 35 16,-17 35 15,-105 54-15,-36-19-1,-106 1 1,-18-18 0,54-36-1,35 1 1,17-18-16,0 0 16,18-18 30,18 1-46,17-1 16</inkml:trace>
  <inkml:trace contextRef="#ctx0" brushRef="#br0" timeOffset="21248.25">14852 1799 0,'0'-17'0,"0"34"16,0-52-16,0 17 0,0 1 15,-71-1 1,-17 18 0,18 18-1,-19 70 1,72-71-16,-54 89 15,54-53 1,17 18 15,0-36-15,53-17-16,17-18 31,18-36-15,-35 1-1,35-53 1,-70 0 0,0 17-1,-18 18 1,0 36-16,0-1 16,0 36 15,-18 35-16,0 35 1,18-18 15,0-52-31,0 52 16,18-34 0,0-19-1,17-17-15,0 0 31,0-17-15,18-54 0</inkml:trace>
  <inkml:trace contextRef="#ctx0" brushRef="#br0" timeOffset="21539.56">15205 1499 0,'0'0'0,"-18"18"32,18 0-32,-18-1 15,1 54-15,17 35 16,-18 17 15,18-88-31,0 54 16,0-37-1,0-16 1,0-19 0,18-17-1,52-53 1,-34 36 0</inkml:trace>
  <inkml:trace contextRef="#ctx0" brushRef="#br0" timeOffset="22106.47">15557 1464 0,'0'0'0,"0"18"16,0-1-1,-17 71 1,-1 1-16,18 52 31,0-106-31,0 53 16,-17-17-1,-1-36 1,18-17 0,-18-18-1,18-36 16,0 19-15,0-36 0,53-35-16,0 17 31,35-17-15,-17 53-1,-53 35-15,34-18 16,-34 71-1,0 53 1,-18 0 0,0-18-1,0-35 1,0-18 0,-18-35 15,18-35-16,0-1 1</inkml:trace>
  <inkml:trace contextRef="#ctx0" brushRef="#br0" timeOffset="22373.65">15205 1623 0,'35'0'0,"-70"0"0,88 0 0,35-18 16,-35 18-1,-36 0 1,36 0-16,-35 0 16</inkml:trace>
  <inkml:trace contextRef="#ctx0" brushRef="#br0" timeOffset="23141.42">16616 1711 0,'0'-18'0,"17"18"16,-17-17 15,-17 17-31,-1 17 16,-35 19 0,18 52-1,0-18 1,35 36-1,0-88-15,0 17 32,70-17-17,-17-18-15,18 0 32,-18-18-17,17-52 1,-70 52-16,18-35 0,-18-53 31,-18 36-15,-52-19-1,-1 72 1,1 17 0,52 0-16,0 0 15,18 35 1,0-17-1,71-1 17,-1-17-17,-34 0-15</inkml:trace>
  <inkml:trace contextRef="#ctx0" brushRef="#br0" timeOffset="23657.14">17233 1446 0,'0'-17'0,"0"34"0,-17-34 16,-36 17-1,17 0 1,-17 35 0,36 53-1,-1 53 1,18-17-1,-17-71 1,17 123-16,0-35 16,-18 53 15,0-17-15,-17 34-1,35-158-15,-35 88 16,35-105-16,-18 69 15,0-16 1,18-72 0,-17-17-1,-54 0 1,18-17 0,-70-36-1,70 17 1,0 1-1,35-18 1,18 18 0,18-18 15,0 35-31,17-17 0</inkml:trace>
  <inkml:trace contextRef="#ctx0" brushRef="#br0" timeOffset="24258.12">18027 1658 0,'0'0'0,"35"-106"31,-35 89-15,0 34 15,-17 36-16,-1 88 1,0-35 0,1 0-1,17-88 1,0 34 0,-18-16-1,18-54 32,35-35-31,18-17-16</inkml:trace>
  <inkml:trace contextRef="#ctx0" brushRef="#br0" timeOffset="24543.97">18292 1499 0,'0'0'0,"17"0"0,1 0 16,-18 18 0,0 0-16,0 52 15,0 54 1,0-36 0,0 0 15,0-70-31,0 35 15,0-36 1,0 1 0,-18-53 15,18-18-15</inkml:trace>
  <inkml:trace contextRef="#ctx0" brushRef="#br0" timeOffset="24789.15">18045 1782 0,'0'0'15,"-18"0"-15,0 0 16,1 0-16,52 0 31,-17 0-15,52 0-16,36-18 31,-71 18-31,1 0 16,-1-18-16,35-17 15,-52 17 1</inkml:trace>
  <inkml:trace contextRef="#ctx0" brushRef="#br0" timeOffset="25070.42">18538 1570 0,'18'0'32,"0"-18"-17,-1 18-15,54 0 0,35 0 31,0-17-15,-53 17 0,-71 0 31,0 0-32,1 0 1</inkml:trace>
  <inkml:trace contextRef="#ctx0" brushRef="#br0" timeOffset="25344.02">18821 1535 0,'-18'17'16,"0"1"0,18 17-1,-17 18 1,-19 53-16,19 0 15,-1-36 17,18-52-32,-17 17 15,17-17 1,0-1 0,35-34 15,-18-18-16</inkml:trace>
  <inkml:trace contextRef="#ctx0" brushRef="#br0" timeOffset="25610.27">19032 1587 0,'0'71'16,"0"-53"0,0 17-16,-17 36 15,-1-1 1,18 1 0,-18-18-1,1-53 1</inkml:trace>
  <inkml:trace contextRef="#ctx0" brushRef="#br0" timeOffset="26279.61">18979 1658 0,'0'-35'31,"0"17"-31,18 0 16,35 1-1,-35 17-15,-1 0 16,36 17 0,-18 19-1,-17 52 1,17 18-1,-35-36 1,0-17 0,0-70 62,0-1-78,0-17 15,36-36 1,17-17 0,35 0-1,-18 35 1,36 35 0,-71 18-1,-35 18-15,36 70 16,-36-17-1,0 34 1,0-52 15,-18 18-15,18-53-16,0-1 16,-18 1-1,1-1 1,17-34 31,0-1-47,35-17 15,0-18 1</inkml:trace>
  <inkml:trace contextRef="#ctx0" brushRef="#br0" timeOffset="26639.75">20002 1570 0,'0'0'0,"0"17"47,-17 1-31,17 0-16,-18 17 15,-17 53 1,0 18-16,17-88 15,0 52 1,18 1 0,0-54-1,53 1 1,0-18 0,18 0-1,-71-18-15,53 1 16,-18-18-1,-17 17 1,-1 0 15,1 18-31</inkml:trace>
  <inkml:trace contextRef="#ctx0" brushRef="#br0" timeOffset="26820.86">20179 1923 0,'-18'0'16</inkml:trace>
  <inkml:trace contextRef="#ctx0" brushRef="#br0" timeOffset="27438.21">21043 1411 0,'-17'0'16,"34"0"-16,-52 0 0,17 0 15,36 0 17,0 0-32,70-18 15,0 1 1,35 17-1,-34 0 1,-72-18 0,36 18-1,-70 0 17,-1 0-17,-17 0-15</inkml:trace>
  <inkml:trace contextRef="#ctx0" brushRef="#br0" timeOffset="27743.63">21272 1411 0,'0'0'0,"-17"0"0,-1 35 32,1 1-17,17-19-15,0 71 16,0-17-1,-18 53 1,18-54 15,0 1-31,0-36 32,0-17-17,18-18 16,-18-18-15,17 18-16</inkml:trace>
  <inkml:trace contextRef="#ctx0" brushRef="#br0" timeOffset="28255.02">21431 1817 0,'0'0'0,"0"-18"16,0 1-1,0-19 1,0 19 0,18-19-1,35 1 1,0 17 0,17 1-1,-17 17 1,18 88-1,-54 0 1,-17 0 0,0-17-1,0-18 1,-17-36 0,-1-17 15,18-52-16,0 16 1,35-52 0,1 18-1,34-1 17,-17 36-32,-18 17 31,1 18-16,-19 0 1,19 0 0,-1 0-1</inkml:trace>
  <inkml:trace contextRef="#ctx0" brushRef="#br0" timeOffset="29010.07">22190 1799 0,'17'18'32,"1"-18"-32,0 0 0,17 0 31,18-18-15,17-35-16,-52 36 31,17-36-31,-35 0 31,0 35-15,-35 18-1,0 0 1,-18 35 0,18 54-1,-1-19 1,36-52-16,-17 35 15,17 17 1,35-34 0,18-19 15,35-17-31,18 0 31,0-35-15,0-18-1,17-35 1,-52 0 0,-19-1-1,-52 19 1,-52 70 15,-19 35-15,0 53-1,36 18 1,35-35 0,0-54-1,18 36 1,52 0-16,19-35 31,-19-18-15,1 0-1,-36-35 1,0-1 0,-17 19-16</inkml:trace>
  <inkml:trace contextRef="#ctx0" brushRef="#br0" timeOffset="29179.79">23195 1905 0,'-18'18'31,"1"-18"32,-1 0-63,1 0 15</inkml:trace>
  <inkml:trace contextRef="#ctx0" brushRef="#br0" timeOffset="30904.56">5891 2963 0,'36'0'31,"-19"0"-31,-17-17 0,36-1 16,-1-53-1,-18 19 1,-17-19 0,-35 53-1,18 1-15,-72 17 16,19 17-1,-18 19 1,70 17 0,18-18 15,0 0-31,53 0 31,0-17-15,35 35-16,0-18 31,-53 1-15,-35 34-1,0-52-15,0 35 16,-105 35 0,-1-35-1,-71-36 1,72-17-1,-19-53 1,89 36-16,-18-54 16,18-35 15,17 36-15,18 35-1,18 35 1,-1 17-1,36 36 1,-18 0 0,18 35-1,18-17 1,0-18 0,17-36-1,18-17 1,-18-35-1,35-35 1,-17-19 0,-35 19-1,-18-36 17,-53 88-32,0-70 15,0 18 1,0 52-1,0 71 17,0-36-32,-18 54 15,18-53-15,0 70 16,0 18 0,0-36-1,18-34 1,-1-19-1,18-17 1,-17 0-16,17-35 16,1-18 15,-36 18-31</inkml:trace>
  <inkml:trace contextRef="#ctx0" brushRef="#br0" timeOffset="31146.24">6191 2910 0,'0'0'15,"18"0"17,0 0-32,17 0 15,-18 0-15,36 0 16,-35 0-16,88-17 15,-53 17 1,-18 0 0,-17-18 15</inkml:trace>
  <inkml:trace contextRef="#ctx0" brushRef="#br0" timeOffset="32072.45">6773 3016 0,'0'-17'32,"-17"17"-32,17-18 15,-18 18-15,0-35 16,18 17 15,36-17-31,52 17 16,0 0 15,18 36-15,-53 35-1,-36-35-15,19 52 16,-36-17 0,-18 35-1,-35-35 1,-17-17-1,52-36 1,0-18 0,18-35-1,18-18 17,35-17-17,0 35 1,17 0-1,-34 36 1,-19 17 0,1 0-1,0 0 1,-18 17 0,35 1-1</inkml:trace>
  <inkml:trace contextRef="#ctx0" brushRef="#br0" timeOffset="32628.86">7497 2928 0,'-18'0'31,"18"18"-16,-18-1-15,1 19 16,-1 17 0,0 17-1,18-17 1,0 0 0,53-35-1,18-18 1,-18-18-1,17-35 1,-52 35-16,52-17 16,-17-35 15,-35-1-15,-18 18-1,0 35-15,-35 36 31,35 0-15,0 35 0,-18 17-1,18-17 1,0 0 0,18 0-1,-1-35 1,72-18-1,-19 0 1,1-18 0</inkml:trace>
  <inkml:trace contextRef="#ctx0" brushRef="#br0" timeOffset="33771.83">8273 2928 0,'0'0'0,"0"-18"16,-18 18 0,0 0-1,1 0-15,-1 0 16,-17 53 0,17 0-1,1 18 1,17-1-1,0-17 1,52 0 0,1-35 15,18-18-15,-18-35-1,17-36-15,-17 18 31,18-53-15,-36-17 0,-17 17-1,-18 18 1,0 52 0,0 72 15,0 70-16,0-18 1,-18 18 0,18-36 15,0 18-15,0-17-1,53-36-15,18-35 31,-18 0-15,17-35 0,-17-18-1,0-35 1,-53 70-16,53-70 16,-36 35-1,1 35 1,-18 36 15,-18 17 0,-17 18-15,35 18-16,0-36 16,0 0-1,35-17 16,36-18-31,-53 0 16,35 0 0,-1-53-1,1-17 1,-35 17 0,0-18-1,-18 36 1,0 52 15,0 54-15,-18 0-1,18-19 1,0-34 0,0 35-16,0-18 15,53-17 16,0-18-15,17-18-16,1-35 31,-18 0-15</inkml:trace>
  <inkml:trace contextRef="#ctx0" brushRef="#br0" timeOffset="34304.61">9578 2963 0,'-18'0'0,"36"0"0,-36-17 0,18-1 32,0 0-17,36 1 1,-1-1-16,18 18 15,-36 0 1,36 18 0,-35 17-1,0 18 1,-1 0 0,-17 0-1,0 17 1,-17-34-1,-1-36 1,18-18 31,0 0-31,18-35-16,-18 36 15,52-54 1,-34 36-16,17 0 31,1-1-15,-1 19-1,-17-1 1,35 18 0,-36 0-16,18 0 0</inkml:trace>
  <inkml:trace contextRef="#ctx0" brushRef="#br0" timeOffset="34823.66">10319 3016 0,'17'0'16,"1"0"-1,0 0-15,35-35 16,-36 17-16,18-17 31,-35 0-15,0-1 0,-35 19-1,18 17 1,-1 0-16,-53 17 15,18 36 1,18 18 0,18 0 15,17-19-31,17 1 31,54-17-15,17-19-1,-18-17 1,19 0-16,-1-53 31,-35 18-15,-36 17-16,54-52 16,-36 17-1,-35 35-15</inkml:trace>
  <inkml:trace contextRef="#ctx0" brushRef="#br0" timeOffset="35405.1">8290 2752 0,'18'0'16,"0"0"-16,70-18 31,-71 18-31,19-18 16,-19 18-16,89-17 16,-53-1-1,18 18 1,-36 0-1,-17 0 1,-1 0 15,1 0-15,17 0-16</inkml:trace>
  <inkml:trace contextRef="#ctx0" brushRef="#br0" timeOffset="68286.23">11659 4216 0,'-17'0'78,"17"-18"16</inkml:trace>
  <inkml:trace contextRef="#ctx0" brushRef="#br0" timeOffset="69516.91">11871 3933 0,'0'-17'15,"0"34"-15,18-34 0,17-18 16,-17 35-16,-1-18 15,-17 0 1,-17 18 47,-1 0-48,0 0-15,1 0 0,-54 53 31,-17 0-31,-53 35 16,-89 53 15,19-35-31,123-53 16,-212 88 0,88-53-1,-53 54 1,-52-1-1,105-53 1,18 18 0,71-36-1,88-34 1,35-54 46,0 0-62,17-35 32,36-35-17,-18 35-15,36-53 32,-36 36-32,18 35 31,-35 17-31,17-17 15,0 17 1,1 0 0,-19 18-1,-17 18 17,-53 0-17,36-1-15,-89 71 31,0 18-15,35-35-16,1-1 31,52-34-15,1-19 0,34-34 30,1 17-30,52 0 0,-52 0-16,35 0 15,-35 0-15,70 0 16,18 0 0,-36 0-1,1 0 16,-36 0-15,18 0 0,-18 0-1,1 0-15</inkml:trace>
  <inkml:trace contextRef="#ctx0" brushRef="#br0" timeOffset="70471.83">15328 3722 0,'0'0'0,"0"-18"31,0 1-31,18 17 63,-1 0-63,19 17 16,-19 1-16,72 17 15,52 36 16,0-1-15,53 71-16,17-35 31,72 35-31,-36-17 16,-53-18 15,-36-36-15,-69-35-1,-19 1 1,-35-36 0,-35-18 46,0 0-62,0 1 16,0-1-1</inkml:trace>
  <inkml:trace contextRef="#ctx0" brushRef="#br0" timeOffset="71040.59">17163 4269 0,'0'0'0,"-18"0"0,0 0 16,1 0 15,17 35-15,0 0 0,0-17-16,53 17 15,17 36 16,18-18-31,-35-18 32,18-18-17,-36 1-15,-17-18 32,-1 0-17,-34 18 16,-54-18-15,-35 53 0,1 0-1,-1 17 1,35-17 0,36-18-1,17 1 1,1-36-1,17 17 1,-18-17 0,-17-35-1,17 35 1</inkml:trace>
  <inkml:trace contextRef="#ctx0" brushRef="#br0" timeOffset="72088.17">3069 5397 0,'0'0'16,"0"-17"-16,0-1 0,0 1 15,-17 17 1,-1 52 0,-35 37-1,35 17 1,1 52-1,-1 1 17,18-71-17,0-35 1,53-53 15,-53-18-15,18 1-16,-1-36 15</inkml:trace>
  <inkml:trace contextRef="#ctx0" brushRef="#br0" timeOffset="72433.1">3016 5539 0,'-17'-18'16,"34"36"-16,-34-54 0,17-17 15,0 18 1,0 17-1,53 1 1,17-1 0,1 36-16,52 52 31,-52 19-15,-54 105-1,-17-89-15,-17 1 31,-1-53-15,18-35 0,-18-18-1,1-18 1,-19-35 0,19 36-16</inkml:trace>
  <inkml:trace contextRef="#ctx0" brushRef="#br0" timeOffset="72688.62">2910 5768 0,'36'-18'15,"-19"1"1,19-1-1,52-17 1,-35 17 0,17 0-1,1 1 1,-1-18 0,-17 17-1</inkml:trace>
  <inkml:trace contextRef="#ctx0" brushRef="#br0" timeOffset="73335.89">3775 5309 0,'0'0'0,"0"-17"0,0 34 31,-18 1-31,18 0 0,-18 70 31,18 0-15,-17 35-1,17-34 1,0-54-16,-18 35 16,18-34-1,0-19 1,-17-34 31,17-19-32,0-34-15,0 17 16,52-18 0,1 36 15,18 18-16,-53 17-15,52 17 16,1 36 0,-54 0-1,1 35 1,-36-35 0,-70 35-1,70-70-15,-87 35 31,-19-18-15,54-35 0,-1 0-16,53 0 31,36 0 0,53-53-15,-36 36-16</inkml:trace>
  <inkml:trace contextRef="#ctx0" brushRef="#br0" timeOffset="73867.69">4551 5609 0,'0'0'0,"0"-35"32,-18 35-17,-52 0 1,-36 18-16,35 17 16,18 18-1,53-36 16,0 1-15,53 0 0,53-1-1,0 19 1,-53-1 0,-18 18-1,-35-36-15,-18 19 31,-70 17-15,0-18 0,-18-18-16,36-17 15,-1 0 17,53-17-32,1-18 15,17 17 16,0 0-15,17 18 0</inkml:trace>
  <inkml:trace contextRef="#ctx0" brushRef="#br0" timeOffset="74482.62">5045 5433 0,'0'0'0,"0"-18"0,0-17 31,-18 35-15,0 17-1,-34 54 1,-1 53-1,17-19 1,19 36 0,17-52-1,0-19 1,0-52-16,0-1 16,53 1-1,0-18 1,-1 0-1,-16-18 1</inkml:trace>
  <inkml:trace contextRef="#ctx0" brushRef="#br0" timeOffset="76132.67">5309 5697 0,'0'-17'15,"0"34"-15,-17-34 16,-1 17-1,-17 0 1,17 0-16,-35 53 16,18 0-1,17 35 1,18-18 0,0-17-1,0-35-15,53-1 16,-35-17-16,35 18 15,17-18 1,1-18 0,17-52-1,-35 17 17,-53 35-32,18-70 0,-18 18 31,-71-36-16,18 88 1,-53 18 0,53 18-1,-17 105 1,52-52 0,18 35-1,18-18 1,52-53 15,36 0-15,-18-35-16,-52 0 15,122-17 1,-69-19-16,16-52 31,-34 0-15,-53 18-1,-1-19 1,-17 72 0,0 34 15,-17 54-15,17-53-16,0 52 15,0-17 1,0-35-16,0 17 31,35-17-15,18-1-16,-18-17 31,36-35-15,-54 35-16,19-53 15,-1-35 1,-17-18-1,-18 35 1,0 36 0,0 53 15,0-1-31,0 36 16,0 36-1,0-1 1,17-53-1,54 0 17,-18-17-17,-36-18-15,71 0 16,-17-35-16,35-54 16,-36-16 15,-52-1-16,0-18 1,-18 107-16,0-36 16,0 35-1,-36 36 17,19-18-32,-1 70 15,18 1 1,0-36-1,0 71 1,0-18-16,18 0 16,17-52 15,36-19-15,-1 1-1,-35-18-15,54 0 0,-1-71 31,-35 18-15,0-35 0,-36 18-1,-17 34 1,0 19-16,-35 34 31,0 36-15,35 0-1,-18 35 1,18-70 0,0 0-1,53 35-15,0-18 16,0-35 0,17 0 15,-34-35-16,34-36 1,-52-35 0,-18 89-16</inkml:trace>
  <inkml:trace contextRef="#ctx0" brushRef="#br0" timeOffset="76416.72">6562 5486 0,'0'0'16,"-18"0"-16,36 0 15,17 0 1,18 0-1,70-18 1,-52 0 0,17 1-1,-70-1 1</inkml:trace>
  <inkml:trace contextRef="#ctx0" brushRef="#br0" timeOffset="77040.17">8184 5415 0,'0'0'0,"0"-18"0,0 1 15,18 17 16,17 35-15,18 36 0,18 52-1,-18-35 1,-53-52-16,35 87 16,-17-70-1,-1 0 1,-17-35-1,0-36 32,0-17-31,0-1-16</inkml:trace>
  <inkml:trace contextRef="#ctx0" brushRef="#br0" timeOffset="77317.19">8572 5415 0,'0'-18'0,"0"36"0,-17-36 31,-18 18-15,-36 89 0,0 17-1,1-18 1,52-53-16,-52 88 31,52-34-15,0-36-16,18-36 31,53-17-15,-35-17-1,17-1 1</inkml:trace>
  <inkml:trace contextRef="#ctx0" brushRef="#br0" timeOffset="77698.81">8731 5627 0,'0'17'31,"0"1"-31,0 17 16,0 36-1,0 17 1,0 53 0,0-106-1,0 142-15,18-36 32,-18 71-32,0-54 31,0 1-16,0-71 1,0-70 0,18-36-1,17-52 1,-18-18 0,1-89-1,0 124-15</inkml:trace>
  <inkml:trace contextRef="#ctx0" brushRef="#br0" timeOffset="78032.55">8837 5997 0,'0'-35'0,"0"70"15,-18-141-15,1 18 32,17 71-32,0-19 0,17 19 15,89-36-15,18 17 31,-36 36-15,-18 53 0,-70 18-1,-35-1 1,18-34-16,-72 17 16,-34 17-1,17-52 1,88-1-1,36-17 32,0-17-47,-1 17 16,36-18-16</inkml:trace>
  <inkml:trace contextRef="#ctx0" brushRef="#br0" timeOffset="78623.81">9525 5786 0,'18'-18'0,"-36"36"0,53-54 15,1 19-15,-36-19 16,0 1 0,-36 17-1,19 18-15,-36 0 16,35 18-16,-35 17 31,-17 71-15,17-18-1,35-17 1,18-1 0,0-52-1,71-18 1,-18 0-1,-1-53 1,1-17 0,-17-36-1,-36 18 1,17-18 0,-17 88-1,0 53 16,0-17-15,0 53 0,0 17-16,18 0 31,17-17-31,0-54 31,-17 1-15,35-18-1,0 0 1,53-88 0</inkml:trace>
  <inkml:trace contextRef="#ctx0" brushRef="#br0" timeOffset="78921.71">10107 5415 0,'0'-18'0,"0"36"0,0-53 15,-18 35 17,-17 70-32,35 54 15,0-18 17,0 35-32,0-35 31,0-36-16,0-52 1,0-1 0,35-34-1,36-71 1,-36 35 0</inkml:trace>
  <inkml:trace contextRef="#ctx0" brushRef="#br0" timeOffset="79453.84">10407 5397 0,'0'-17'0,"0"34"0,0-17 15,0 18-15,0 53 32,0-1-17,0 54 1,0-36-16,0 18 31,-18-89-31,18 54 16,0-53-1,0-1 1,0-34 15,0-19-15,0 19-1,0-54 1,36-17-16,52 0 16,0 70 15,0 0-15,-35 54-1,0 52 1,-53 0-1,0-35 1,-18 0 0,1-35-1,-1-18 17,0 0-32,1-36 15,-1 19-15</inkml:trace>
  <inkml:trace contextRef="#ctx0" brushRef="#br0" timeOffset="79682.49">9807 5680 0,'0'0'16,"35"0"-1,-17 0-15,53 0 16,-54 0-16,89-18 16,18 0-1,-71 1 1,-36 17 0</inkml:trace>
  <inkml:trace contextRef="#ctx0" brushRef="#br0" timeOffset="80451.49">14852 5345 0,'0'0'0,"0"-18"0,0 0 16,0 1-1,-18 34 17,1 54-17,-1 17 1,18-70-16,0 123 15,0-35 1,-18-1 0,1-52-1,17-35 1,0-36 15,0-35-15</inkml:trace>
  <inkml:trace contextRef="#ctx0" brushRef="#br0" timeOffset="81516.82">14764 5503 0,'0'-17'0,"0"34"0,-18-52 0,18 17 16,-18-17-16,18 0 15,18-18 16,53 35-15,34-17 0,-69 35-16,70 18 15,-1 35 1,-87 17 0,-36 1-1,-105 17 1,-1-35 15,36-36-31,35-17 31,36 0-15,17-17-16,0 34 47,17 19-32,1-36-15,17 53 16,18 0 0,0-1-1,18-34 1,17-18 0,-70 0-16,70 0 15,35-18 1,-17-34-1,17-37 17,-70-16-32,-35 52 31,-18 35-31,0-17 16,-18 35-1,-35 17-15,18 36 31,0 35-15,35 1 0,0-1-1,70-53 1,-17-35 0,36 0-1,-19-18 1,18-52-1,-52-1 1,-1-52 15,0-18-31,-35 53 32,0 35-17,0 35-15,-17 36 31,17 35-15,-18 52 0,0 19-1,18-18 1,36 17 0,16-70-1,37-35 1,-1-18-1,35 0 17,1-36-17,-89 19-15</inkml:trace>
  <inkml:trace contextRef="#ctx0" brushRef="#br0" timeOffset="83398.32">16775 5503 0,'0'0'0,"0"-17"16,-36-1 0,19 18-16,-54-18 15,18 18 1,-35 18 0,17 35-1,-17 35 1,53 0-1,35 1 17,0-37-17,53-16-15,17-36 32,1 0-32,17-36 15,18-69 16,-71 16-15,1-16 0,-1 52-1,-35 35 1,0 36 15,-18 52-15,1 1-1,17 17 1,17-35 0,1-35-1,17 34-15,-17-52 16,35 18 0,17-18-1,1-18-15,-18-34 31,0-37-15,0-16 0,-36 69-16,18-105 15,-35 53 1,0 17 0,0 54-1,-35 70 16,35-18-15,-17 18 0,-1 70-1,18-34-15,0 16 32,18-52-17,34 0-15,-34-35 16,70-18-1,-35 0 1,53-18 0,-53-35-1,18-35 1,-54 18 0,36-19-1,-53 72 1,0 52 15,-18 0-15,1-17-1,17 35 1,0 17 0,17-17-1,19-17 1,-1-36-16,18 0 31,-18-36-15,-35 19-16,35-54 15,-17 1 1,17-1 0,-17 18-1,-18 71 32,0-1-31,0 36-1,0 0 1,0 18-16,18-36 16,-18-17-1,17-18-15,71 17 31,-35-17-15,18-53 0,-18 0-1,-18-35 1,0 53 0,-35-18-1,0 71 16,-17-1 1,17 36-32,0 35 15,0-70 1,0 35-16,17 0 31,89-35-31,0-1 31,35-17-15,-35-53 0,0-53-1,-71 18 1,-17 0 0,-18 53-1,-53 35 1,-18 17-1,18 72 17,36 16-17,17-34-15,35 0 32,36-54-17,-1-17 1,71-17-1,-53-19 1,1-52 0,-1-35-1,-88 105-15</inkml:trace>
  <inkml:trace contextRef="#ctx0" brushRef="#br0" timeOffset="83664.8">18397 5027 0,'-17'0'0,"-1"0"15,53 0-15,-88 0 16,36 0-1,-1 18 1,18-1 0,-17-17-1,-19 0 1</inkml:trace>
  <inkml:trace contextRef="#ctx0" brushRef="#br0" timeOffset="83887.19">17251 5380 0,'17'0'31,"1"0"-31,0 0 15,35 0-15,35-18 32,-71 18-32</inkml:trace>
  <inkml:trace contextRef="#ctx0" brushRef="#br0" timeOffset="84515.15">20214 5186 0,'0'0'0,"0"-35"15,-17 17 1,17 0-16,-36 1 16,36-1-1,-17 18 1,17 88-1,35 36-15,0-19 32,18 37-17,-18-54 1,1 18 0,-19-71-1,-17-17 1,0-54 31,0 19-47,0-54 15,36 1-15</inkml:trace>
  <inkml:trace contextRef="#ctx0" brushRef="#br0" timeOffset="84781.51">20549 5151 0,'0'-36'15,"0"72"-15,-17-72 16,-36 36 0,17 0-16,-34 53 15,-54 53 1,54 0 0,-36 17-1,18 1 1,53-54-1,35-52-15,0 0 32,35-18-17,-18 0 1,19-18-16</inkml:trace>
  <inkml:trace contextRef="#ctx0" brushRef="#br0" timeOffset="85199.92">20726 5433 0,'0'0'16,"0"17"15,-18-17-31,18 71 16,0 35-1,0 53 1,0 35 0,-18-36-1,-52 72 1,52-177 0,-52 123-16,-19 0 31,54-70-16,35-53 1,18-71 15,17-17-15,18-53 0,35-88-1,-70 105-15</inkml:trace>
  <inkml:trace contextRef="#ctx0" brushRef="#br0" timeOffset="85587.29">20796 5697 0,'0'-35'16,"0"70"-16,-17-88 0,-19-35 16,36 35-16,0 0 15,36 36 16,-19-1-31,89 0 16,-35 18 0,-1 0-1,-17 53 1,-53 0 0,-35 53-1,-36-71 1,-35 1-1,36-1 1,17-35 0,71 0 31,-1 0-47,89-35 31,-88 35-31</inkml:trace>
  <inkml:trace contextRef="#ctx0" brushRef="#br0" timeOffset="86152.63">21502 5450 0,'0'0'15,"0"-17"-15,0-1 16,0 0-16,-18 18 15,-17 0 17,0 18-32,-36 53 15,0 17 17,54 0-32,17-17 31,0-54-31,0 1 0,17 0 31,19-18-15,34-36-1,-17-34 1,-17-18 0,16-36-1,-16 53 1,-19 36-1,-17 70 17,0 18-17,0 18 1,0-36 0,0 53-1,36-35 1,17-17-1,-1-19 1,19-17 0,0-53-1,-1 0 1</inkml:trace>
  <inkml:trace contextRef="#ctx0" brushRef="#br0" timeOffset="86448.96">22084 5151 0,'0'0'16,"0"17"15,0 1-31,-18 17 16,1 53-1,-1 36 1,18-18-16,-18-71 15,18 71 1,0-53 0,0-18-1,36-35 1,17-18 0,52-88-1,-87 89-15</inkml:trace>
  <inkml:trace contextRef="#ctx0" brushRef="#br0" timeOffset="86972.63">22437 5239 0,'0'-36'0,"0"72"0,0-89 16,0 35-16,-18 53 16,18-17-1,-35 35-15,35 53 16,-18-36 15,18 36-15,-18 0-1,18-88-15,0 17 16,0 0 0,0-52 15,0-1-31,0 0 15,18-70 17,0 71-32,35-89 0,17 53 31,54 17-15,-54 19-1,18 34-15,-52 36 31,-36-35-31,17 88 16,-17-18 0,-17-35-1,-1-18 1,0-17 0,1-18-1,-1 0 1,1-71-1</inkml:trace>
  <inkml:trace contextRef="#ctx0" brushRef="#br0" timeOffset="87231.15">21925 5433 0,'0'0'0,"-18"0"0,36 0 32,0 0-17,-1 0-15,54 0 16,-53 0-16,70-18 16,-35 0-1,-18 18 1,0-17-1</inkml:trace>
  <inkml:trace contextRef="#ctx0" brushRef="#br0" timeOffset="88480.85">2963 6350 0,'0'0'16,"-17"0"-16,-1 0 15,18 18 17,18-18-17,70 17 1,18-17-1,123 0-15,0 0 32,-140 0-32,157 0 15,125 0 1,105-17 0,-70-1-1,194 0 1,35 18-1,-159-17 17,-317 17-32,476-18 15,-194 0-15,105 1 16,-69-1 15,-160 1-31,124-1 31,-247 18-15,-70 0 0,-89 0-1,-18 0 1,1 0 31,0-18-32,-1 18-15</inkml:trace>
  <inkml:trace contextRef="#ctx0" brushRef="#br0" timeOffset="89672.36">14958 6262 0,'-18'0'0,"-35"-18"32,71 18 30,-1 0-62,1 0 16,70 0-16,-52 0 0,105 0 15,123 0 1,36 0 15,-18 0-15,159 0-16,-317 0 15,246 0 1,195 0 0,-107 0-1,213 0 1,16 18 0,-175-1-1,-336-17-15,530 53 16,-195-17-1,124-1 1,-194 0 0,71 0 15,-230-17-15,36 0-16,-230-1 31,-35-17-16,-18 0 1,-35 18 31,-18-18-47,-17 0 16</inkml:trace>
  <inkml:trace contextRef="#ctx0" brushRef="#br1" timeOffset="132283.85">1058 6809 0,'0'-18'79,"0"0"-64,0 1 1,0-1-1,0 0 1,-17 18-16,-1 0 16,-35-17-16,-35 17 31,17 17-15,-34 36-1,34 18 1,18 17-1,53 36 1,0-89-16,0 71 16,18-1-1,52 19 1,-17-71 0,53-18-1,-18-35 16,-17-17-15,17-36-16,-17 0 31,-19-36-15,-16 19 0,-19 52-16,19-52 15,-36 17 1,17 18-1,-17 17 1,-17 18 15,-1 0-15,18 53 0,-18 17-1,18 19 1,0-19-1,18-17 1,0-53 0,52 18-1,1-18 1,17-53 0,-53 0-1,-35-35 1,0 70-16,-35-17 15,-53-18 1,17 53 0,36 0-1,35-18 1,53 1 15,-36-1-15,107 18-16,-36-18 15,18 18 17,-35 0-17,-19 53 1,-16 0-16,-19 35 16,-17-17 15,0-18-16,0-18 1,-17-35 15,-1-18-15,18 1-16,0-71 16,0 17-1,35-17 1,18 53-1,0-1 17,0 36-17,-35 0-15,35 36 16,0 34-16,-36 1 31,-17 17-15,0-35-1,0 0 1,-17-36 0,-1-17-1,0-17 1,18-54 0,18-17-1,52-18 1,36 36 15,18 70-15,-54 0-1,1 52 1,-71 19 0,0 35-1,-18-18 1,18-53-1,-35 1 1,17-19 0,18-52 15,0 17-31</inkml:trace>
  <inkml:trace contextRef="#ctx0" brushRef="#br1" timeOffset="132925.38">2893 7179 0,'0'-18'0,"0"36"0,0-106 32,17 88-17,-17-18 1,0 36 0,0 17-1,0 18 1,0 106-1,0 0 1,-17 70 0,-19 35-1,1-70 1,35-123-16,-17 105 16,17-70-1,0-53 1,0-35-1,0-71 17,0 35-17,0-105 1,0-107 0,17 160-16</inkml:trace>
  <inkml:trace contextRef="#ctx0" brushRef="#br1" timeOffset="133300.31">2893 7320 0,'0'-35'0,"0"70"0,0-123 15,0 17 1,0 36 0,70-18-1,-52 53 1,35-17-16,-18 17 0,71-18 31,-35 18-15,-36 70-1,-35 19 1,-71 16 0,-35 1-16,18-53 31,35-53-16,71-17 32,17-1-31,-35 0-16,71-35 16</inkml:trace>
  <inkml:trace contextRef="#ctx0" brushRef="#br1" timeOffset="133625.92">3598 6914 0,'0'-17'16,"0"34"-16,0-52 0,0 53 47,-17 17-32,17-17-15,-18 35 16,18-18-16,-35 106 16,35-53-1,0 18 1,0-53 0,17-35-1,36-18 1,-35 0-1,17-53 1,18-18 0,-35 53-16</inkml:trace>
  <inkml:trace contextRef="#ctx0" brushRef="#br1" timeOffset="135975.32">3810 7232 0,'0'18'31,"18"-18"-15,17 0-1,-35-18-15,35-17 16,18-18 0,-35 0-1,-18 35 32,-53 18-47,-35 35 31,70-17-31,-17 53 16,-1 17 0,36-18-1,0 1 1,71-53-1,0-18 1,-36 0-16,71-18 16,-36-35-1,1-35 1,-18 0 0,-18-36-1,-17 18 1,-18 36 15,-18 70-15,18 70 15,-18 1-15,1-53-16,17 105 15,0-52-15,0 17 31,35-35-15,18-36 0,35-17-1,-35 0 1,35-35 0,-70 17-1,-1-17 1,-17 17 15,0 1-31,-17 17 406,17 17-390,0-34 828,17 17-829,-17-18-15,18 18 16,0-35-16,-1 0 16,-17-18 15,0 17-16,0 19 1,-17 17 0,-1 0-1,-17 35 1,0 36 0,35-54-16,0 36 15,0 18 1,0-36 15,52-17-15,-16-18-16,52 0 31,-18-36-15,-17 1-1,-35-35 1,0 17-1,-18 0 1</inkml:trace>
  <inkml:trace contextRef="#ctx0" brushRef="#br1" timeOffset="136279.54">4198 6985 0,'-18'0'0,"36"0"0,-18 0 31,18 0-15,35 0 0,-36 0-16,36 0 0,71 0 31,-71-18-16,-36 18 1,1 0 0,-1 0-1,-17-17-15</inkml:trace>
  <inkml:trace contextRef="#ctx0" brushRef="#br1" timeOffset="136898.63">5609 7232 0,'18'-53'31,"-1"35"-31,1 1 0,17-19 16,1-16-1,-36 16 1,0 19 15,0 34-15,0 1 0,0 35-1,0-18-15,0 124 16,0 0-1,0 70 1,0 18 0,-18-71-1,0 36 1,1-71 0,17-53-1,0-105 32,0-1-47,0-106 16,17 89-1,19-124-15</inkml:trace>
  <inkml:trace contextRef="#ctx0" brushRef="#br1" timeOffset="137312.54">5697 7232 0,'-17'-35'16,"34"70"-16,-52-88 0,0-18 16,17 36-16,18 0 15,0-36 1,53 36 0,53 0-1,35 35 1,-18 17 15,-34 36-15,-89 0-16,-36 35 31,-34 1-31,-1-54 31,-35-17-31,89-1 31,34-17 32,1 0-63,17-17 16,1-1-16</inkml:trace>
  <inkml:trace contextRef="#ctx0" brushRef="#br1" timeOffset="137948.19">6456 7126 0,'17'0'0,"-34"0"0,70 0 0,-18-18 16,53-17 0,-35 0-1,-18-18 1,-35 35-1,-17 1 1,-89 17 0,35 0-1,-17 53 1,35 0 0,18 35-1,35 0 1,0-35 15,35-18-15,18-35-1,18-18 1,-18-17-16,0-53 31,-36 70-31,36-52 16,-53 17-1,0 18 1,0 17 0,0 0-1,0 71 17,0-35-32,0 52 15,0 1 1,18 0 15,17-36-31,-17-35 16,17 0 15,0-18-15,18-35-1,18-35 1</inkml:trace>
  <inkml:trace contextRef="#ctx0" brushRef="#br1" timeOffset="138223.88">7108 6897 0,'0'0'15,"0"-18"-15,0 1 0,0-19 16,0 54 31,0 17-47,0 53 15,0-70 1,0 70-16,0-35 31,-17 35-15,17-52-16,17-36 47,19-53-32,-19 35-15</inkml:trace>
  <inkml:trace contextRef="#ctx0" brushRef="#br1" timeOffset="138759.31">7355 6844 0,'0'-18'0,"0"36"46,0 0-46,0 52 32,0 1-17,0-1-15,0-52 16,-17 35 0,17 0-1,-18-36 1,18 1-1,0-53 17,0 17-32,0-35 15,0-17 1,53 17 0,18 0-1,-18 35 1,17 18 15,-35 53-15,-17 0-1,-18 0 1,0 0-16,0-18 16,-18-17 15,1-18-16,-1-36 1,0 1 0,1 0-16</inkml:trace>
  <inkml:trace contextRef="#ctx0" brushRef="#br1" timeOffset="139007.92">6967 6950 0,'0'0'0,"-17"0"0,34 0 31,36 0-15,0 0-16,-35 0 16,70 0-1,-17-18 1,-54 0-1,1 18 1,-1 0 0</inkml:trace>
  <inkml:trace contextRef="#ctx0" brushRef="#br1" timeOffset="140047.82">8255 7197 0,'0'0'0,"0"17"16,18-17 15,-1 0-31,19-35 16,-1 0-1,18-53 1,-18-1 0,-35 1 15,0 53-31,0-53 16,0 70-1,-35 36 16,17 88-15,0-1 0,18-69-16,0 52 15,0 18 1,18-36 0,35-35-1,0-17 1,35-36 15,-70 1-31,52-36 16,-34-18-1,-1 1 1,-35 17 0,0 18-1,18 35 32,17 0-31,35-36-1,19 19 1,-37-1 0,-34-17-1,-18 17 1,-18 18-1,-70 0 1,35 18 15,-17 35-15,70-36-16,-35 36 16,35 35-16,17-35 31,54 0-16,17-53 1,-18 0 0,-52 0-16,70 0 15,0-17 1,-17-19 0</inkml:trace>
  <inkml:trace contextRef="#ctx0" brushRef="#br1" timeOffset="140845.97">9613 6967 0,'0'0'0,"-17"-35"31,-1 35-31,-35 0 31,0 18-15,35-18-16,-17 35 15,0 36 1,35-19 0,0-16-1,0-19 1,70-17 0,1-35-1,-18 0 1,-18 0-1,-35-1 17,18 1-32,-18 53 62,0 17-46,0 53-16,0 53 31,35-17-15,-35-71-16,18 123 15,17-35 1,-17 53 0,-18-17-1,0-36 1,-71-18 15,53-88-31,-87 54 16,16-54-1,-16-35 1,-37-18-16,-16-88 16,70-52 15,70 105-31,-17-212 15,35 71 1,53 18 0,52 52-1,-34 71 1,17 0 0,-70 53-16,35 0 15,-18 0 1,-17 0-1</inkml:trace>
  <inkml:trace contextRef="#ctx0" brushRef="#br1" timeOffset="141598.01">9807 7073 0,'18'0'31,"-1"0"-31,-17-17 16,18 17-1,-18 17 79,0 1-78,0-1-16,0 1 0,0 0 15,0 17 1,0 0 0,-18 1-1,1-36 17,17-18-17,0-17 1,0 17-1</inkml:trace>
  <inkml:trace contextRef="#ctx0" brushRef="#br1" timeOffset="141957.56">9931 6950 0,'35'0'47,"-17"0"-47,-1 0 16,-17-18-16,0 0 16,-17 18-1,-36 0 1,17 0-1,1 0 1,17 18 0,18 0 15,0 17-15,18-17-1,17-18-15,1 0 16</inkml:trace>
  <inkml:trace contextRef="#ctx0" brushRef="#br1" timeOffset="142531.48">10125 7020 0,'0'18'16,"0"0"-1,0-1 1,0 1-16,0-1 16,0 19-16,0 34 15,0-17 17,0-35-32,0 17 31,-18-35-16,0 0 1,1-35 0,17 0-1,0-36 1,53-17 0,17 35-1,-52 35-15,70-35 16,-35 53-1,18 0 17,-36 71-32,-35-1 31,0-52-31,0 70 16,0-17-1,0-54 1,0-34 31,0-18-32,0 17-15,0-17 16</inkml:trace>
  <inkml:trace contextRef="#ctx0" brushRef="#br1" timeOffset="143080.01">10566 7020 0,'0'-17'16,"0"34"-1,0 1 1,0 0 0,0 34-1,0 19 1,0-36-1,0 36 1,-18-54 0,18-34 31,0-1-47,0-17 15,0 17-15,0-70 31,35 35-15,18-17 0,35 52-16,-35 18 31,-17 0-31,-1 18 16,-35-1-16,18 54 15,-18-1 1,0 1-16,0-18 31,-18-36-15,18 1-1,0-36 17,18-17-17,17 0 1</inkml:trace>
  <inkml:trace contextRef="#ctx0" brushRef="#br1" timeOffset="143340.48">11165 7003 0,'18'0'16,"-36"0"-16,36 17 31,-18 19-15,0-19-16,0 18 15,0 36 1,0-18 0,-18-35-1,18-1 1,-17-17 0,17-70 15,0 52-31</inkml:trace>
  <inkml:trace contextRef="#ctx0" brushRef="#br1" timeOffset="143548.47">11201 6897 0,'-18'0'16,"0"0"15,18 17 0,18-17 1,0 0-32</inkml:trace>
  <inkml:trace contextRef="#ctx0" brushRef="#br1" timeOffset="144148.24">11465 6950 0,'0'0'0,"0"35"32,0-17-17,0-1-15,0 1 16,0 0-16,0-1 15,-17 1-15,17 35 16,-18 17 0,0-34-1,1-19 1,17 1 0,0-36 15,0-17-16,0-53 1,35 17 0,18 18-1,17 0 1,-52 53-16,35-17 31,35 17-15,-35 17-1,-35 36 1,-18 0 0,0 18-1,0-54 1,-18 19 0,18-19 15,0-34 16,18-1-47,-1 18 15</inkml:trace>
  <inkml:trace contextRef="#ctx0" brushRef="#br1" timeOffset="144912.01">12153 7003 0,'0'0'0,"18"-18"15,-18 0 1,0 1 0,-35-1-1,-1 18 1,-17 0 0,36 18-16,-36 17 15,0 36 1,35-36 15,18 0-31,0-17 16,36-18 15,34 0-31,-52-18 16,35 0-1,-36-34 1,19 16-1,-19 19 17,-17-1-32,0 36 62,0-1-62,0 1 16,0 17-1,0 18 1,0 18 0,0-36-1,0 71 1,0 0-16,0 35 31,0 0-15,0 0-1,-53 0 1,0-35 0,0-36-1,18-34 1,0-19 0,0-17-1,17 0-15,0 0 16,1 0 15,-1 0 0,0 0-15,-52-17 0</inkml:trace>
  <inkml:trace contextRef="#ctx0" brushRef="#br1" timeOffset="146440.69">882 8643 0,'0'0'0,"-18"0"0,-17 0 16,0 0-16,17 0 31,36 0 16,-1 0-47,36 0 16,35-18-1,1-17 1,52-18 0,-35 0-1,-89 36-15,36-54 16,-53 18 15,-17-17-15,-36 17-1,17 35-15,-17 18 32,1 53-17,16 0 1,36 53-1,-17 0 1,17 70 0,0 0-1,0 89 1,0-18 0,-18-35-1,0 34 1,18-87-1,0-71 1,36-17 15,-19-71-31,19 0 16,52-53 0,-18-17-1,18-72 1,-35 19-1,-53 70-15,0-123 16,-53 35 0,-88-1-1,36 54 1,16 35 0,1 18-1,70 35 1,18-18 15,0 1-31,36-19 16,-1 19 15,-17-1-31,17-17 31,-17 17-31</inkml:trace>
  <inkml:trace contextRef="#ctx0" brushRef="#br1" timeOffset="146957.82">1393 8749 0,'0'-18'31,"0"1"-16,0-1-15,0 0 32,18 1-32,17-1 15,36-17 1,-36 35-16,18 0 16,0 35-1,0 53 16,-53 18-15,0-35 0,0-36-1,0-17 1,-18-18 0,18-36-1,0-52 1,18 18-1,17-1 1,-17 53 0,0 1 15,-1 17-15,18 0-1,-17 0 1,35 0-1</inkml:trace>
  <inkml:trace contextRef="#ctx0" brushRef="#br1" timeOffset="148156.6">2328 8608 0,'0'0'0,"0"-18"16,-17 18-1,-19 0-15,-17 0 16,36 0 0,-36 18-1,53-1-15,-35 36 16,-1 18-16,36-1 31,0 1-31,0-18 31,71-53-15,-18 0 0,17-35-1,1-18 1,-36-18 0,-35 1-1,-35-19 1,0 72 15,-36 17-15,18 0-16,36 35 31,17 0-31,0-17 31,70-18-31,1 0 16,35-18 15,-1-17-15,-34 17-1,-1 18 1,-52 36 0,0 34-1,-18-17 1,0 18-1,0-36 17,-18 0-17,0-35 1,18-17 0,0-54 15,0 1-16,53-19 1,-35 72-16,35-19 16,17 36-1,-34 0 1,17 53 0,-36 0-1,1 53 1,-18-53-1,0-18 1,-18-35 15,18-17-15,0-36 15,0 35-31,0-88 16,53 18-16,53 17 31,-35 54-15,17 34-1,-35 54 1,-53 35 0,0-18-1,0-17 1,-18-18-1,0-53 17,-17 0-17,35-53 1</inkml:trace>
  <inkml:trace contextRef="#ctx0" brushRef="#br1" timeOffset="149413.46">4145 8872 0,'0'18'31,"53"-18"-15,-35 0-16,-1-35 15,1 17-15,35-52 16,0-1-1,-18-35 1,0-17 0,-17 52-1,-18 1 1,0 87 15,-18 89-15,18-35-1,0 34 1,0-34 15,0-53-31,71 52 16,-18-70 0,53 0-1,-1-53-15,-16 0 31,-72 36-31,36-36 16,-53 17-16,0-34 16,0-18-1,0 52 1,-17 72 15,17-19-31,-18 54 16,0 35-1,18-18 1,-17-35 15,17 0-31,0-71 47,0 1-47,53-54 31,0-17-15,-36 52 0,36 19-1,-35 17-15,17 0 16,-35 17 0,0 54-1,18-18 1,35 0-1,-1-35 17,1-18-17,-35 0-15,53-36 16,-1 1 0,1-18-1,-54-18 1,-17 1-1,0 17 1,-17 53-16,-36-18 16,17 54-1,19 34 1,17-17 0,17 35-1,54-35 1,-36-53-16,36 0 15,35 0 17,-18-35-17,-18-18 1,-34-18 0</inkml:trace>
  <inkml:trace contextRef="#ctx0" brushRef="#br1" timeOffset="149697.35">4075 8520 0,'0'0'16,"0"17"-16,17-17 15,71 0 1,18 0 0,-70-17-1,122-19 1,-70 19 0,-17 17-16,-53-18 15</inkml:trace>
  <inkml:trace contextRef="#ctx0" brushRef="#br1" timeOffset="150440.57">6156 8572 0,'-53'-17'31,"35"-1"-31,18 1 0,-17-19 15,17 1 1,53-18 0,-36 35-1,36 1 1,35 17-16,-17 35 16,35 36-1,-71 17 16,-35 0-15,-18-17 0,1-54-1,17-34 17,0-36-17,0-18 1,53-35-1,0 53 1,0 0 0,-18 36-1,0 17 1,0 0 0,-17 0-1,17 0-15</inkml:trace>
  <inkml:trace contextRef="#ctx0" brushRef="#br1" timeOffset="151289.64">7020 8343 0,'0'0'0,"0"-35"32,-17 35-1,-36 35-16,35 36 1,0 17 0,18-70-1,0 52 1,0-35 0,53-17-1,18-18 1,-18 0-16,-18-35 31,-17 17-31,-18-17 16,0-18-1,-88 0 1,52 35 0,1 1-1,35-1 1,18 0-1,70-17 1,-18 0 15,19 17-31,-1 18 32,-71 0-17,-17 18-15,0 52 16,0-17-1,0 18 1,0-1 0,0-34-1,0-19 1,53 1 0,0-18-1,0-35 1,-18 17-1,1-52 1,-19-36 15,-34 53-15,-36 18 0,0 17-1,-18 18 1,36 35-16,17-17 15,1-18 1,17 35 0,35-35 15,-17 0-31</inkml:trace>
  <inkml:trace contextRef="#ctx0" brushRef="#br1" timeOffset="151623.12">7973 8061 0,'0'0'0,"0"-18"16,-18 18 15,0 18-31,1 0 0,17-1 16,-35 54-16,17 35 31,0-18-15,-17 0-1,17 0 1,18-70-16,0-1 16,0 1-1,53-18 1,-17 0-1,16-53 1,-16 18 0</inkml:trace>
  <inkml:trace contextRef="#ctx0" brushRef="#br1" timeOffset="151889.87">7779 8237 0,'0'0'16,"-18"0"-16,36 0 31,-1 0-31,54-17 16,-1-1 0,1 0-1,-36 18 1,-52 0 31</inkml:trace>
  <inkml:trace contextRef="#ctx0" brushRef="#br1" timeOffset="152912.1">8890 8184 0,'0'0'0,"0"-17"0,0-1 0,0-35 16,0 36 0,18-1-1,-18 0 1,0 1-16,0 34 16,-18 19 15,18 17-31,-18-1 31,18 1-15,0-35-16,-17 70 15,-1 0 1,0 1 0,18-37-1,0-34 1,0 0-1,18-18 32,0-36-31,-1 1-16</inkml:trace>
  <inkml:trace contextRef="#ctx0" brushRef="#br1" timeOffset="153488.7">8749 8449 0,'-18'0'16,"36"0"-16,-53 0 16,52-18 15,1 18-31,0 0 0,34-35 16,-16 35-16,87-53 15,-35 36 1,1-1-1,-54 0 17,-35 89-17,0-54 1,0 19 0,0 34-1,17-17 1,36-53-16,0 18 31,36-18-15,-54-18-1,0-35 1,-17 0 0,-1-17-1,-34-36 1,-36 53-1,35 53-15,-35-18 16,-17 36 15,34 17-15,36 18 0,0-17-1,0-1 1,0 0-16,36-35 31</inkml:trace>
  <inkml:trace contextRef="#ctx0" brushRef="#br1" timeOffset="154797.66">10160 8520 0,'18'0'16,"-36"0"-16,53 0 0,-17 0 0,0 0 16,52-18-1,-17-35 1,0 0 0,-18-35-1,-35-18 1,18 0-1,-18 71-15,0-71 16,0 71 0,0 70 15,-35 36-15,35 70-1,-18-106 1,18 89-1,0-36 1,35-35 0,36-36-1,-18-17 1,17-17 0,-34-1-16,34-17 15,18-53 1,-52-36-1,-19 18 17,-17 0-17,-17 71 1,-1 35-16,-17 88 16,17-17 15,18 52-16,-18-17 1,18-88-16,-17 35 16,-1-18-1,18-17 1,0-36 15,35-17-15,1-18-1,-19 35-15,19-35 16,-1 36 15,-18 17-15,-17 35 0,18 18-1,35 17 1,-35-70-16,70 36 0,-18-19 31,72-17-15,-19-35-1,-35 0 1,0-36 0,-70-17-1,-18 17 1,0 36-1,-35 35 1,-18 35 15,35 54-15,1-19-16,17-52 16,0 52-1,17-34 1,36-19-1,0-17 1,18-35 0,-36 0-1,-18-53 1,-17-1 0</inkml:trace>
  <inkml:trace contextRef="#ctx0" brushRef="#br1" timeOffset="155073.01">10178 8237 0,'0'0'15,"-18"18"-15,0 0 0,54-18 31,34 0-15,54 0 0,-1-36-1,-70 19 1,-18-1 0,-52 18-1,-1 0-15</inkml:trace>
  <inkml:trace contextRef="#ctx0" brushRef="#br1" timeOffset="158479.24">2170 9596 0,'0'0'0,"0"17"16,0 18 0,17-35 15,18 0-15,71-35-1,-35 0 1,-1 0-1,-70 17-15,18 18 32,-36-18-32,-52 18 15,-54 18 17,36 35-17,18 17 1,70-52-16,-18 35 0,18 0 31,18-53-15,52 0-1,1 0 1,-1-35 0,-52 17-1,-89 18 16,-17 35-15,0 36 0,17 17-1,54-17 1,17-36 0,0 18-16,17 0 31,54-36-31,17-17 15,18-35 17,-71 35-32,89-53 15,35-53 1,-71 0 0,0-35-1,-88 36 1,0-1-1,0 70 1,-35 36 15,-1 36-31,-17 87 32,36 1-32,17 70 31,0-124-16,0-52-15,53 52 16,0-52 0,52-18-1,-16-18 1,-1-34 0,0-37-1,-70 19 1,-18-18-1,0 70 1,-36 0 15,1 54-31,0 52 32,17-18-17,18 1 1,0-18-1,53-53-15,0 0 32,35 0-17,18-53 1,-35-18 0,-36 18-1,-17-35 1,-18 53-1,0 53 17,0 52-1,0-52-31,0 35 16,0 0-1,0-18-15,0-17 31,17-18 1,18-53-17,1 0 1,-19-18 0,36 1-1,-35 52-15,17-17 16,1 35-1,-19 17 1,18 54 0,-17 17-1,17-17 17,-17-54-17,-18 1 1,35-18-1,18-18 1,-35-35 0,52-35-1,-34 18 1,-1-1 0,-35 36-1,18 35 1,-1 35-1,-17 36 1,18-1 15,-18 1-15,53-18-16,0-36 16,0-17 15,-36 0-31,71-17 15,-17-19 1,17-17 0,-53-52-1,-35 34 1,0-17 0,-17 53-1,-36 35 1,18 35-1,-18 53 1,53 18 15,0-36-15,17-17 0,1-35-16,35 0 0,53-18 31,17-18-31,-52-35 15,17-18 17,-53-17-17,-35 18 1,0 34 0,0 72 15,0-19-31,0 19 15,-17 69 1,-1-34 15,18-53-15,0-36 31,35-17-47,-17 17 15,0-52 1,52-19 0,-35 19-1,1 35 1,-19 35 0,-17 52-1,0 37 1,0-19-1,36-17 1,34-35 0,-17-18 15,53-18-31,-53-35 16,17-35 15,-34-18-31,-19 0 31,1-17-15,-18 70-1,0 71 17,-35 70-17,17 0 1,0 53-1,18-70 1,0-36-16,0 35 31,71-52-15,-18-18-16,35 0 16,18-53 15,-71 0-16,-35 36-15,18-36 0</inkml:trace>
  <inkml:trace contextRef="#ctx0" brushRef="#br1" timeOffset="158705.74">5468 9507 0,'-18'0'0,"36"0"0,-53 18 15,35 0 1,70-18-1,19-18 1,34 0 0,-52 1-1,-19-1 17,-34 18-32</inkml:trace>
  <inkml:trace contextRef="#ctx0" brushRef="#br1" timeOffset="160513.51">6879 9490 0,'0'0'0,"0"-18"15,0-17 1,0 17-16,0-17 15,-17 35 17,17 18-17,-18 17-15,18-18 16,0 72 0,0 52-16,0-35 31,0-54-16,0-34-15,18-36 47,-1 1-47,36-54 16,-18 1 0,1-18-1,-19 17 1,1 53-1,0 18 1,-1 89 15,1-1-15,17 0 0,0-35-16,18-36 31,18-17-16,-1-35 1,-17-53 0,-17 17-1,-1-34 1,-35 34 0,0 18-1,0 71 16,0 52-15,-18 36 0,18-18-1,0-17 1,36-18 15,34-53-31,1-18 16,-1-35-1,18-35 17,-35 0-17,-53 70-15,18-105 16,0 17 0,-18 35-1,-18 54 1,-35 17-1,18 70 1,17 36 15,18-18-15,0 36-16,0-18 16,0-53 15,0-36-31,0-52 47,35-36-32,1 18 1,17-35 0,-36 71-16,18-19 15,1 19 1,-36 52-1,17 18 1,1 17 0,35 1 15,0-36-15,-35-35-16,52 18 15,1-18 1,-1-35-16,1-18 31,-18 0-15,-18-53-1,-17 88-15,-18-35 16,0 36 0,0 52 15,0-17-31,0 52 15,0 1 1,0-18 0,0-18 15,17-35-31,54 0 31,-54 0-31,19-35 31,-19 35-31,19-53 0,-19-18 32,-17 18-17</inkml:trace>
  <inkml:trace contextRef="#ctx0" brushRef="#br1" timeOffset="160707.43">8678 9260 0,'-17'0'0,"34"0"0,-52 0 16,17 0 15,36 0 32,0 0-63</inkml:trace>
  <inkml:trace contextRef="#ctx0" brushRef="#br1" timeOffset="161543.18">9049 9278 0,'0'0'16,"-18"0"15,0 18-31,18-1 16,-17-17-16,17 18 15,-35 53-15,-1 34 16,36-52 15,0 18-15,71-36-1,35-35 1,-18 0 0,-18-53-1,1 0 1,-36-35 0,-17 18-1,-18 34-15,18-52 16,-18 35-1,0 35 1,-18 18 0,18 53 15,-18 36-15,18-1-1,0 0 1,0-17-1,0-54 1,0 18 0,0-52 15,0-54-15,0 18-1,71-35 1,35 18-1,-36 34 1,-52 36-16,70 0 16,-53 53 15,-35 0-15,0 35-16,0-17 15,-17-1 16,17-52-31,0 0 0,0-36 47,0 0-31,0-17-16</inkml:trace>
  <inkml:trace contextRef="#ctx0" brushRef="#br1" timeOffset="162787.54">10407 9366 0,'18'-17'0,"-18"-19"32,0 54 15,0 0-47,0-1 0,0 54 15,0 17 16,0 0-31,0-70 16,0 52 0,0-52-1,0-53 17,52-18-17,-52 35-15,53-70 16,-17 17-1,17 1 1,-18 70 15,-17 53-15,-18 17 0,17-52-1,1 70 1,17-35-1,18-35-15,18-18 32,-19-18-17,37-70 1,-54 35 0,-17-35-1,17 0 1,-35 52-1,0 54 17,0 35-17,0 17 1,0 1 15,0 0-31,70-36 31,-34-18-31,34-17 16,36 0 0,-35-52-1,17-19 1,-35 0 0,-36 1-1,-17-18 1,-17 88-1,-36 0 1,18 70 0,17 18-1,18-17 1,35 0 15,-17-54-31,35-17 0,17 0 31,36-35-15,-35 0 0,-1-18-1,-52 0 1</inkml:trace>
  <inkml:trace contextRef="#ctx0" brushRef="#br1" timeOffset="165328.25">917 10848 0,'0'-18'0,"0"36"0,18-36 0,-18 1 31,0 34 0,0 1-31,0 35 16,0-36-16,-18 72 16,18-1-1,-17 35 1,17-70 0,0-35-1,17-71 16,18-18-15,1-17 0,-19 35-1,1 18 1,0 35 15,-1 18-31,-17 52 31,18 1-15,17-1-16,18-17 31,-18-35-15,36-18 0,-18-53-1,0-18 1,-18 1-1,-17-18 1,-18 17 0,0 53-16,0-17 31,0 18-15,0 87-1,0 1 1,17 34-1,1-87 1,35 70 0,17-17-1,1-53 1,35-18 0,-18 0-1,36-71 1,-54 0-1,-35-17 1,-35 18 0,-17-19-1,-36 37 1,-18 52 15,36 17-15,-18 71-16,35-17 31,1 70-31,17-70 31,0-54-31,35 36 16,0-53 0,36-17-1,-36-19 1,0-70-1,-17 36 1,-18-36 15,0 71-15,0 52 15,0 36-31,0 18 16,0-54-1,0 89 1,35-53-16,18-35 31,18-18-15,17 0 0,-17-53-1,17-35 1,-71 70-16,1-35 15,-18-17 1,0 52 0,-35 18 15,17 18-15,1 70-1,17-18-15,0 1 16,0-18-1,0-35 17,0-36-1,0-35-15,0 35-16,17-52 15,54-36 1,-18 53-1,17 0 1,-17 53 0,-35 0-16,-1 71 31,1-18-15,17 35-1,1-18 1,-1-34-1,18-19 1,-36-17-16,36 0 16,0-17-1,0-36 1,-18-36 0,1 19-1,-36-71 1,0 53-1,0 70 1,0 36 0,0 35-1,0 52 17,-18 1-17,18-71-15,0 71 16,0-53-1,18-17-15,52-36 32,-34 0-17,-1-53 1,-18 53-16,1-53 16,-18-36-1,0 72-15</inkml:trace>
  <inkml:trace contextRef="#ctx0" brushRef="#br1" timeOffset="165546.13">3087 10936 0,'-18'0'16,"36"0"-16,-53 0 0,52 0 31,1 0-31,52 0 31,-17-18-31,-35 18 16,35-17 0,-18-1-1</inkml:trace>
  <inkml:trace contextRef="#ctx0" brushRef="#br1" timeOffset="166013.17">4110 10795 0,'0'0'0,"0"-18"15,17-70 1,-17 71-16,-17 17 31,17 52-15,-18-34-16,18 70 31,0 18-15,0-35-1,0 17-15,0-35 31,-17-53 16,17-18-47</inkml:trace>
  <inkml:trace contextRef="#ctx0" brushRef="#br1" timeOffset="166521.47">3951 11042 0,'-18'-18'16,"54"-17"15,-19 35-31,54-35 16,17 17 15,36-17-31,-36 17 31,-71 1-31,1 17 16,-18 52-1,0 1 1,0 36-16,0-37 31,0 19-15,88-53 0,-17-18-1,35-53 1,-53 0-1,-1-18 1,-34 1 0,-36-18 15,-52 35-15,-18 53-1,0 0 1,-1 53-1,36-1 1,53 1 0,0-17-1,53-36 1</inkml:trace>
  <inkml:trace contextRef="#ctx0" brushRef="#br1" timeOffset="166963.48">5433 10901 0,'0'0'0,"0"-18"16,-18 18 15,18 18-31,-18 17 15,18 36 1,0-54-16,0 36 16,0 0 15,0-35-31,0-36 47,0 0-32</inkml:trace>
  <inkml:trace contextRef="#ctx0" brushRef="#br1" timeOffset="167144.96">5380 10813 0,'0'0'16,"-18"-18"-16,1 0 15,17 36 48,17-18-63,1 18 0,70-18 15</inkml:trace>
  <inkml:trace contextRef="#ctx0" brushRef="#br1" timeOffset="169053.89">6103 10989 0,'18'0'16,"-36"0"-16,53 0 0,-17-35 16,-18 17-16,0-17 15,0-36 1,-18 18-1,-52 18 1,-18 35 0,70 0-16,-88 53 31,36 18-31,17 34 31,53-34-31,0-1 16,70-34 15,18-36-15,1-36-1,-19 1 1,1-53 0,-36-18-1,0 18 1,-35 53-16,0-106 15,0 35 1,0 18 0,-17 70-1,17 36 1,-18 87 0,18 54-1,0 0 16,0-53-31,0-36 16,53 1 0,17-54 15,-52-17-31,35 0 16,35-52-1,-17 16 1,-1-34-1,-34-18 1,-36 35 0,-36-18-1,-17 71 17,18 35-17,0 36-15,17-1 16,18-17-1,0-35 1,35 35 0,1-35-1,52-18 1,0 0 0,0-18-1,18-35 1,-71 35-16,18-35 15,-35 18-15,17-18 16,-35-17 0,0 87 15,0 36-15,-17-35-1,17 52-15,-18 1 31,18-18-15,-18-53-16,18 18 31,18-36 1,-18 0-32,53-52 15,0-18 1,0 17-1,0 0 1,-36 71 0,1 18-1,0 17 1,-18 54-16,35-37 16,0 37-1,36-36 16,-18-53-15,-36 0-16,89 0 16,-18-18-1,-35-17 1,18-36 0,-36-35-1,-17-35 1,-18 18-1,0 70 1,-18 53 0,-35 35-1,35 53 1,1 18 15,17 18-15,0-36-1,17-18 1,36-52 0,18 0-16,-1-18 31,19-18-15,-19-53-1,-17 1 1,-35-1-1,17 1 1,-35 105 15,-18-35-15,1 53-16,17-35 16,0-1-16,-18 54 15,18-36-15,35 0 31,18-35-15,18 0 0,-1-17-1,-34-36 1,-1-18 0,-17 54-16</inkml:trace>
  <inkml:trace contextRef="#ctx0" brushRef="#br1" timeOffset="169244.19">8378 10425 0,'0'0'16,"-17"0"-16,-1 0 0,1 0 16</inkml:trace>
  <inkml:trace contextRef="#ctx0" brushRef="#br1" timeOffset="169455.51">7602 10654 0,'0'18'0,"53"-18"15,53 0 17,-18-18-17,0-35-15,-70 53 16</inkml:trace>
  <inkml:trace contextRef="#ctx0" brushRef="#br1" timeOffset="171129.08">8484 10901 0,'18'0'31,"0"-18"-15,-1 1-16,89-36 15,0-36 1,-36 19 0,-52 52-16,-18-88 15,0 53 17,0 36-17,-35 34 1,0 54-16,-18 70 31,53-106-31,-18 89 16,18 35-1,-35 17 1,17-35 0,0 18-1,18-53 1,0-53-1,18-53 1,53 0 0,-36-36 15,35-52-31,-52-18 31,-18 1-15,-18-90-1,-17 107 1,-53 18 0,17 52-1,71 0 32,18 18-47,53-17 16,52-18-1,18-18 1,-53 0 0,-17 0-1,-71 35 1,18 1-16,-1-1 31,-17 36 0,0 34-15,0 1-16,0-35 0,0 53 31,71-36-15,-36-18 0,36-17-1,-1-17 1,-17-18-1,-35 17-15,-1-53 16,1 18 0,0-17 15,-18 35-31,0 52 47,0 36-47,0-35 15,0 52 1,17 36-16,1 35 31,-18-17-15,35 70 0,-17-141-16,-18 88 15,0 35 1,0-17-1,-18-53 1,1-53 0,-36-36-1,35-17 17,18-53-17,0-35-15,0-35 16,0-71 15,18-53-31,-1 176 16,1-88-1,35 1 1,-36 87 0,19 54-1,-1-19 1,-17 36-1,-1 0-15,36-17 32</inkml:trace>
  <inkml:trace contextRef="#ctx0" brushRef="#br1" timeOffset="171329.22">10231 10883 0,'0'0'0,"0"18"16</inkml:trace>
  <inkml:trace contextRef="#ctx0" brushRef="#br1" timeOffset="182520.2">1252 12382 0,'18'0'16,"0"-17"-16,-1 17 16,-17-18-1,36 18-15,-19-35 32,18 0-17,-17 17 1,0-17-1,-1 17 1,1 0 0,-18 1-1,-18 17 17,-17 35-17,-18 0 16,-17 54-31,34-72 0,-34 71 32,-1 1-32,-35 52 15,36-35 17,-18 35-17,35-71 1,35-52-16,0 35 15,1-53 17,17-18-17,0-17 1,35-53 0,-17 70-1,52-141-15,1 36 31,-1-18-31,-17 70 32,-17 1-17,-1 17-15,-17 53 32,-36 17-1,-17 19-16,-1 69 1,-34-16 0,52-72-16,-52 89 15,-36 53 1,35-53 15,18-36-31,0 18 16,18-70 15,35 17-31,0-52 47,0-36-31,0 35-16,18-35 15,35-35 1,-36 53-16,89-142 15,-18 72 1,-17-1 0,-54 70-1,1 36 1,-18-17 15,0 34 32,0 1-63</inkml:trace>
  <inkml:trace contextRef="#ctx0" brushRef="#br1" timeOffset="184868.75">1023 12506 0,'0'0'0,"-18"18"16,36-36 62,0 0-78,-18 1 0,17-1 16,54-53-16,-1 1 15,-17-18 1,-35 52 0,70-87-1,-17 52 1,-54 19-1,-17 34 1,-17 18 31,-19 53-31,-16 0-1,-19 17 1,18 1-1,-35 52 1,70-87-16,-17 52 31,-18 0-15,0 18 0,35-36-1,-34 19 1,34-19-1,0-52-15,1 17 16,-19 0 0,19-17-1,-1-18 1,0 0 15,1 0 0,17-18-15,0 1-16,0-36 31,35 17-31,18-69 16,-35 87 0,35-88-1,35-17 1,-35-1-1,17 36 1,1-18 0,-18 36-1,-36 34 1,1 19 15,-18 34 0,-35 19-15,17-19 0,-52 71-1,-1 1 1,18-19 0,-18 54-1,1-36 1,52-70-16,-35 70 15,0 18 1,18-54 0,0 1-1,17-53 1,18 18 0,0 0 15,0-71 0,53-18-31,0-17 16,35-18-1,0 0 1,-70 71 0,70-71-1,18-17 1,-35 52-1,-1 18 1,-52 18 0,17 0-1,-17-1 1,-36 36 109,1 18-109,-1 0-1,18-1 1,0 1-16,0 35 15,0 0 1</inkml:trace>
  <inkml:trace contextRef="#ctx0" brushRef="#br1" timeOffset="185567.86">1940 12753 0,'0'0'0,"-17"0"0,-1-18 16,0 18-16,-17 0 16,17 0 15,1 0-31,-18 0 31,17 0-31,0 0 16,18-17 46,18 17-46,17-18-16,18 18 15,-18 0-15,142-18 16,-1 1 0,124-19-1,-106 19 1,-18 17 15,-70-18-15,-88 18-16,17 0 15,-35-17 48,0-1-16</inkml:trace>
  <inkml:trace contextRef="#ctx0" brushRef="#br1" timeOffset="189342.49">2928 12312 0,'0'0'16,"-18"0"-16,18-18 31,-17 18-31,17 18 47,0 0-47,0 17 15,53 0 1,-36-17-16,19 17 16,34 0-1,-35-17 1,36-18 15,-53 18-31,-1-18 16,19 0-1,-36 17 32,-18 1-31,0 0 0,-35 17-1,36-18-15,-36 19 16,-35 34-1,17-17 1,0 0 0,36-18-1,-18-17 1,36 17 15,-1-35-31,18 18 31,-18-18-31,1 0 47,17-18 360,-18 18 155,0 0 766,18-17-656,0-1-594,0 0-62,18 1-1</inkml:trace>
  <inkml:trace contextRef="#ctx0" brushRef="#br1" timeOffset="191109.04">4198 12171 0</inkml:trace>
  <inkml:trace contextRef="#ctx0" brushRef="#br1" timeOffset="192942.02">4180 12206 0,'0'18'46,"0"-1"-14,0 1-17,0 0 1,0-1 15,36-17-15,17 0-1,17-17 1,18-19 0,-35 1-1,0-18 1,-53 36-16,0-19 16,0-17 15,-17 36-16,-1 17 1,18-18 15,0 0 141,-18 18-156,1 0-1,17 18 1,-18 0 0,0 52-1,1 1-15,17 70 16,0-18 0,0 71 15,0-141-31,-18 124 15,0 52 1,-17-17 0,18-89-1,17-17 1,0-88-16,0 35 16,52-53-1,-16 0 16,34-53-15,1-36 0,-18 19-16,0-71 31,-53 17-15,-18-52-16,-70 17 31,0 71-16,-1 17 1,72 54-16,-36 17 16,35 0-1,18-18 1,18 1 15,0 17-15,70-36-1,18-17 1,-1 18 0,19-18-1,-71 0-15,-18 36 32,-17 17-17,-18 17 16,-36 54-15,19-1 0,17-52-1,0 0-15,17 35 16,1-53-16,35 0 16,0 17 15,17-34-31,-17-1 31,-17-35-15,-19-18-1,-17-17-15,-35 35 32,-53 36-17,0 17 1,35 17-1,35 19 1,0-19-16,18 18 16,0 1-1,18-19 1,53-17 0,-18 0-1</inkml:trace>
  <inkml:trace contextRef="#ctx0" brushRef="#br1" timeOffset="193450.38">5186 12400 0,'0'-18'16,"0"1"-1,0-1-15,17 1 16,1-1-1,35 0 1,-35 1 0,35 17-1,-18 35 1,18 53 0,-53-70-16,0 52 31,0-17-16,0-17-15,0-1 32,0-53-1,0 1-15,0-36-16,0-18 31,0-17-16,53 0 1,-18 52 0,-17 36-16,-1-17 15,1 17 17</inkml:trace>
  <inkml:trace contextRef="#ctx0" brushRef="#br1" timeOffset="194124.45">6773 12083 0,'0'-18'0,"0"36"0,0-54 15,0-17 1,-17 71 31,17 0-31,-18-1-16,18 36 0,0 35 15,-35 54 1,-1-19-1,36-88-15,-17 36 32,17-1-32,0-34 15,35-36 17,36 0-17,17-18 1,0-35-1,-17 0 1,-71 18 0</inkml:trace>
  <inkml:trace contextRef="#ctx0" brushRef="#br1" timeOffset="194375.88">6562 12330 0,'-18'0'0,"36"0"0,-54 0 16,54 0 15,35 0-15,17 0-1,36-18 1,0-17-1,-35 17 1,-1 0 0,-52 18-16</inkml:trace>
  <inkml:trace contextRef="#ctx0" brushRef="#br1" timeOffset="194917.4">7250 12294 0,'-18'0'15,"18"-17"17,0-1-17,0 0-15,0 1 16,35-19-1,0 19 1,36 17 0,0 17-1,-18 36 1,-53-17-16,17 52 16,-17-18-1,0 19 16,-35-36-15,17-53 15,1 0-31,17-53 16,17-18 0,19-17 15,16 0-16,19 17 1,-36 36 0,-17 35-16,17 0 15,0 0 1</inkml:trace>
  <inkml:trace contextRef="#ctx0" brushRef="#br1" timeOffset="195758.02">8255 12435 0,'18'-17'16,"-1"17"-16,36-71 31,-35 54-31,-18-36 16,0-18-1,-35 36 1,-71 17-1,18 1 1,52 17-16,-52 52 16,35 19-1,35 17 1,18 18 0,0-53-1,36-18 1,-19-35-1,36 0 1,18 0-16,-1-53 31,1 18-31,-36-36 16,1 1 0,-36 17 15,17 35-16,-17 89 17,0-1-17,0-17 1,18 0 0,-18-35-16,17-18 15,19 18 16,-1-18-15,-17 0-16,17-36 31</inkml:trace>
  <inkml:trace contextRef="#ctx0" brushRef="#br1" timeOffset="196207.36">8572 12312 0,'0'0'0,"0"-18"15,0 1 1,18-19 0,0 36-16,35 0 15,17 0 1,-34 36 0,16 52-1,-16-18 1,-36 19 15,0-54-15,17-35 15,19-18-31,-19-35 16,1 0 15,0 36-31,-1-54 15,36-17 1,-35 53 0,17 17-1,-17 18 1,-1 0 0,1 18-1,-18 17 1</inkml:trace>
  <inkml:trace contextRef="#ctx0" brushRef="#br1" timeOffset="196608.31">9155 12418 0,'0'0'16,"0"17"0,17-17-1,36-17 1,-18-19-1,18-16 1,-35-1 0,-18 35-16,0 0 15,0 1 1,-53 34 0,0 19-1,18 52 16,17-35-15,18-36-16,0 54 0,0-36 31,35 1-15,18-36 0,0 0-1,18-36 1,-1-17-1,-52 36-15</inkml:trace>
  <inkml:trace contextRef="#ctx0" brushRef="#br1" timeOffset="197008.26">9507 12347 0,'0'-35'16,"0"17"0,18-17-1,53 0 16,17-1-31,-18 36 16,18 18 15,-35 35-31,-53-35 16,18 70 0,-18-18-1,-35-34 1,-1-19-1,1 1 1,35-53 15,0-18-15,35-18 0,1-17-1,-1 35 1,0 18-1,1 17 1,-1 18 15</inkml:trace>
  <inkml:trace contextRef="#ctx0" brushRef="#br1" timeOffset="197667.63">10442 12206 0,'0'0'0,"18"-18"0,-1 18 0,36-52 15,-53 34 1,18 0-16,-18-17 16,0 17-16,-18 18 31,-52 0-16,17 18 1,-18 35 0,54-18-1,17 18 1,35-18 0,36 1-1,-1 17 16,-17-18-31,-35 18 32,-18-18-17,-53-17-15,-18-1 32,-17-17-17,70 0-15,1 0 16,-1 0-16,-35-35 15,36 17 1,17 1 0,17-19-1,36 19 1,-35-1-16</inkml:trace>
  <inkml:trace contextRef="#ctx0" brushRef="#br1" timeOffset="197971.83">10866 12083 0,'-18'17'31,"0"-17"-15,18 18-16,-35 70 15,35-17 1,-18-18 0,1-1-1,17-34 1,0-36 31,0 1-47,0-1 15</inkml:trace>
  <inkml:trace contextRef="#ctx0" brushRef="#br1" timeOffset="198168.04">10795 11836 0,'-18'0'16,"36"0"-16,-53 0 0,17 0 0,0 0 15,1 0 1,34 0 31,1 0-47,17 0 16</inkml:trace>
  <inkml:trace contextRef="#ctx0" brushRef="#br1" timeOffset="199017.34">11060 12136 0,'0'17'31,"0"1"-15,0-1-16,0 1 16,0 35-1,0 18 1,0-36 0,-18-18-1,0-17 1,1 0-1,17-17 1,0-18 0,17-36-1,19 53 1,52-70-16,0 18 31,18 34-15,-18 19-1,-17 70 1,-54 35 0,-17 18-1,0-36 1,-17-35 0,-1-17-1,0 0 16,18-36 1,53-35-17,-35 36-15</inkml:trace>
  <inkml:trace contextRef="#ctx0" brushRef="#br1" timeOffset="199721.44">11836 12171 0,'17'-18'0,"-34"36"0,52-36 0,0-17 15,-35 17-15,18-35 16,-18-17 0,0 52-1,-71 18 1,-17 18 0,53-18-16,-36 70 15,-17 19 16,70-19-31,18 1 16,18-36 0,35-35-1,53-18 17,-36-17-32,-17-18 31,0-35-16,-35 35 1,-18 18 0,0 52 15,0 72-15,0-19-1,0 54 1,0-89-1,0 71 1,0 0 0,0-71-16,18 141 15,-1 18 1,-17-53-16,0 18 31,0-124-31,-17 54 16,-36-37-1,35-34-15,-35 53 16,-18-54 0,1-17-1,35-17 1,-1-19 0,1-17-1,35 18 16,-70 0-31</inkml:trace>
  <inkml:trace contextRef="#ctx0" brushRef="#br1" timeOffset="201323.64">1199 13758 0,'0'0'0,"0"-17"15,0-36 1,0 35-16,0 0 16,0 36 15,0 53-15,0-1-1,-17 54 1,-1-54-1,18-52 1,0 17 0,0-17-1,0-53 17,53-18-32,18-36 31,-18 19-16,-36 35-15,18-18 16,-35 35 0,18 36-1,-18 52 1,18-17 0,-18-35-16,17 52 15,19-17 1,-1-35-1,35-18 1,1 0 15,17-53-31,-17-18 32,-18-17-17,-36 18 1,-17-1-1,0 36 1,0 52 15,0 19-15,0 52 0,0-35-1,18 17 1,-18-34-1,71-19 1,-54-17 0,36 0-1,18-35 1,-18 0 0,17-36-16,-35 1 31,-35-54-16,0 54 1,-35 34 0,0 36-1,-18 53 1,35 35 0,18 18-1,0 0 16,0-35-15,71-36 0,-18-35-1,17-18 1,19-17 0,-1-35-1,-71 52-15</inkml:trace>
  <inkml:trace contextRef="#ctx0" brushRef="#br1" timeOffset="202339.7">3545 13635 0</inkml:trace>
  <inkml:trace contextRef="#ctx0" brushRef="#br1" timeOffset="203723.84">3563 13617 0,'18'-17'16,"-18"-1"0,17 18-1,1-53-15,-18 18 16,0-1 0,0 54 46,0 0-62,-18 35 16,18 35-1,0 35 1,0-34 0,0-1-1,0-71-15,53 1 16,18-18 15,35-18-15,-18-35-16,18-35 15,-53 18 17,-36 52-32,1-105 15,-18 52 1,0 18-1,0 35 1,-18 36 0,1 70-1,17 36 1,0-1 0,0-70-1,17-18 1,36-35-1,18 0 17,35-52-17,17-19 1,-52-17 0,17-18-1,-53 35 1,-35 54-1,-35 34 1,-1 36 0,19 35-1,17-35 1,35 18 0,0-18-1,1-18 1,-19-35-1,-34 0 32,-19 0-31,-17-35 0,18 35-16,18 0 31,17 18 0,0-1-31,17 1 16,36-1-1,35-17 1,-70 0-16,70 0 16,18-52-1,0-19 1,-36 0 15,1-70-15,-71 71-1,0-1 1,0 54-16,-71 52 16,18 53-1,53 18 16,0-89-31,0 89 16,36-53 0,34-17-1,-17-36 1,35 0 0,-17-36-1,-53-17 1,-18 0-1</inkml:trace>
  <inkml:trace contextRef="#ctx0" brushRef="#br1" timeOffset="204671.35">6368 13776 0,'0'0'15,"-18"18"-15,18-1 16,18-34 0,-18-1-16,88-35 15,-18-18 1,19-34 0,-19 16-1,-17-16 16,-53 87-31,18-17 16,-107 70 15,54 18-15,18 53 0,17 17-1,0-52 1,17-54-16,18 36 31,-17-53-31,-18 18 16,-18-18 15,-34-35-15,16-1-16,36 19 15,-17 17 1,-1 0-16,18 17 31,0 19-15,53-1-1,0-35 1,88 0 0,-18-35-1,-34-18 1,16-35 15,-52-1-15,-53 36-1,0 36 1,0 34 0,0 54-16,-17 17 31,17-17-16,0-18 1,0-36 0,17-34 15,1-36-15</inkml:trace>
  <inkml:trace contextRef="#ctx0" brushRef="#br1" timeOffset="204832.13">7214 13370 0,'0'-17'16,"0"34"-16,0-52 0,-17 35 31,34 0 16,-17 18-47,36-18 0</inkml:trace>
  <inkml:trace contextRef="#ctx0" brushRef="#br1" timeOffset="205307.44">7426 13458 0,'0'18'15,"0"-36"-15,0 54 0,0-1 16,0 36-1,0-1 1,0-35 0,0-17-1,0 0-15,-18-18 16,18-36 31,0-17-32,0 36-15,36-54 16,-19 36-16,36-36 16,71-17-1,17 88 1,-71 18 0,1 52-1,-71 1 1,0-53-1,0 52 1,-35-17 0,17-35-16,36-18 47,-18-18-32</inkml:trace>
  <inkml:trace contextRef="#ctx0" brushRef="#br1" timeOffset="206032.65">8326 13423 0,'0'0'0,"17"-17"0,-17-1 0,0-17 16,-35 35 15,0 0-31,-36 35 15,-35 35 1,36 19 0,70-19-1,0-52 17,53-18-17,17-18-15,1-35 31,-36 0-15,-17 36-16,-1-36 16,1 35-1,0 18 1,-18 35 15,0 1-31,0 52 16,0 18 15,17 35-15,18 18-16,-35-54 31,36 72-15,-1 17-16,-35-35 31,-53-36-16,0-88 1,-53-17 0,-17-36-1,-1-52 1,89 35-16,-71-124 16,53-18-1,53 54 1,36 17-1,34 18 1,-35 35 0,-17 35-1,70-52-15,-17-18 16</inkml:trace>
  <inkml:trace contextRef="#ctx0" brushRef="#br1" timeOffset="206315.8">8731 13176 0,'-17'0'16,"-1"0"0,0 0-16,-17 71 15,35 35 1,0-1-1,-18-16 1,1-36 0,17-1 15,0-69 0,35-1-31</inkml:trace>
  <inkml:trace contextRef="#ctx0" brushRef="#br1" timeOffset="206707.22">8731 13511 0,'18'0'15,"0"0"1,34-17 0,19-19-1,0 1 1,-19 18-1,-34-19 17,-88 19-1,-19 34-31,36 19 31,18 16-31,35 37 31,0-54-15,35 18 0,18-53-1,18 0 1,-18-18 0,-18 1-1,-17-1 1</inkml:trace>
  <inkml:trace contextRef="#ctx0" brushRef="#br1" timeOffset="208016.85">9454 13582 0,'0'0'0,"18"0"31,0 0-15,35 0-16,-18 0 15,35-53 1,72 0 0,16-35-16,-69 0 31,-37-18-16,-52 35 1,-52 18 0,-37 53-1,36 36 1,0 70 0,36 17-1,-18 71 1,35 106-1,-36-124 17,1 71-17,-36 0 1,36-70 0,18-19-16,17-52 31,35-106-16,53-35 1,35-71 0,-34 18-1,-1-106 1,-53 123-16,-17-158 16,-36 70-1,-88-35 1,0 53-1,36 88 17,35 35-32,35 1 15,35-1 17,35 1-32,54-36 31,17 0-16,-53 0 1,-70 53-16,52-53 16,-52 18-1,-36 52 32,18 1-31,-17 0-16,17 52 31,0 1-31,0-18 16,35-53 15,18 17-15,18-52-16,-36-18 31,0-18-31,-35 19 31,0-19-15,-35 36-1,17 35-15,-17 0 16,-18 0 0,18 53-1,35-18 1,0 18-1,17-53 17,36 17-17,-17-17-15</inkml:trace>
  <inkml:trace contextRef="#ctx0" brushRef="#br1" timeOffset="208431.99">10601 13370 0,'0'0'0,"0"-70"47,0 52-47,35 0 16,36 18 0,-36 0-1,18 53 1,-18 18-1,-35-53 1,0 52 0,0 1-16,0-54 31,0 1-15,-17-71-1,17 35 1,0-52-1,0 17 1,0-18 0,35 18-1,18 36 1,35-1 0,-53 18-16,1 0 0</inkml:trace>
  <inkml:trace contextRef="#ctx0" brushRef="#br1" timeOffset="209265.69">11148 13370 0,'0'0'0,"35"-53"15,-35 36 1,18 17-16,-18 17 47,0 36-31,0 35-1,0-70-15,-18 35 16,18 0-1,-18-53 1,36-18 15,17-35-15,-35 36-16,53-36 16,-17 18-1,-1 17 1,-18 18-1,-17 53 17,18 17-17,0-17-15,35-17 32,0-36-17,-1 0 1,19-36-1,-18-34 1,-35-18 0,-18-1-1,-36 36 1,1 18 0,17 18-1,18 69 16,0-34-15,18 0-16,53 17 31,-54-35-31</inkml:trace>
  <inkml:trace contextRef="#ctx0" brushRef="#br1" timeOffset="209770.17">12136 13229 0,'0'0'0,"0"-17"0,0-1 16,-36 0-1,-34 36 1,17 17 0,35-17-16,-17 35 15,-18 35 1,53 0-1,0-35 17,53-18-17,0-35 1,-18 0-16,53-17 16,18-54-16,-53 18 31,-53-35-16,0 17 1,-53-34 0,-53 87-1,36 18 1,-18 53 0,35 35-1,53-35 1,0 18-1,70-54 1,18 1 15,-52-18-31</inkml:trace>
  <inkml:trace contextRef="#ctx0" brushRef="#br1" timeOffset="210181.59">12418 13264 0,'0'0'16,"17"0"-16,-17-17 0,0-18 16,18 17-1,17 0 1,-17 18-16,35 18 16,-18 17-1,0 36 1,-35-1-1,0-34 17,0-1-32,0-53 47,0-17-47,0 0 31,36-54-16,17 19 1,-18 35 0,0 17-1,-17 18-15,-1 0 16,54 0 0,-53 18-16</inkml:trace>
  <inkml:trace contextRef="#ctx0" brushRef="#br1" timeOffset="210798.83">13335 13194 0,'0'0'0,"0"-18"15,0 1-15,0-1 16,0 0-16,-53-35 15,0 53 1,-17-17 0,-19 52-1,1 36 1,71-36-16,-36 53 16,53-35-1,0 18 1,70-54-1,1-17 1,17-17 15,-70-1-31,35-17 0,35-54 32,-18-16-32,-52-1 15,17-53 16,-17 71-15,-18 35 0,-18 88-1,-35 106 1,36 0 0,-1-52-1,18-1 1,0-35-1,53-36 17,0 1-17,-18-18-15,0 0 32</inkml:trace>
  <inkml:trace contextRef="#ctx0" brushRef="#br1" timeOffset="210948.47">13529 13335 0,'-18'0'79,"-17"0"-64,17 0-15,1 0 16</inkml:trace>
  <inkml:trace contextRef="#ctx0" brushRef="#br1" timeOffset="211955.99">2117 14552 0,'0'-18'16,"17"1"15,1 17-31,0-35 16,17-1-16,-18 19 15,-17-19 1,-17 19 15,-54 17-15,-52 53-1,70-18 1,53 35 0,0-17-1,88 0 1,-17 0-1,-54-35-15,71 52 16,-88-17 15,-35 18-31,-35-18 32,-54-18-17,36-35 1,53 0-16,-36 0 15,1-71 1,34 19 0,1-19-1,35 36 1,71-18 0,52 18-1,18-1 1</inkml:trace>
  <inkml:trace contextRef="#ctx0" brushRef="#br1" timeOffset="212231.46">2628 14411 0,'0'0'0,"18"0"16,-18-35-16,-18 35 31,1 17-16,17 19-15,-36 69 32,-17 19-17,18-18 1,35-36 0,0-17-1,71-53 1,-1 0-1,-52 0 1</inkml:trace>
  <inkml:trace contextRef="#ctx0" brushRef="#br1" timeOffset="213064.79">3069 14570 0,'0'0'0,"0"-18"16,0-17-1,-35 17 1,-18 18 0,-35 35-1,35 36 1,18 17 0,-1-17-1,19-36-15,17 36 16,0-54-1,70-17 17,1 0-17,-1-35 1,1-36-16,-53-17 31,17 0-15,-35 35-1,0 71 17,0 35-17,0-18-15,0 18 16,0 35 0,0-53-1,35-17 1,0-18-1,54-18 1,-72 18 0,54-53-1,17-17 1,-35 17 0,-18-18-1,-35 54-15,-35 17 31,-18 53-15,53 0 0,0-1-1,18-16 1,34 17 0,-52-18-1,0 0 1,-52-35-1,-19 18 17,36-18-17,17 0 1,18-53 0,35 0-1,1 18-15</inkml:trace>
  <inkml:trace contextRef="#ctx0" brushRef="#br1" timeOffset="213619.41">3828 14323 0,'0'0'0,"17"-18"0,-17 0 16,0 36-1,0 53 1,-17 17-1,17 35 1,0-105 0,-18 70-1,-17 0 1,17-52 0,18-1-1,0-17 1,-18-18-1,18-36-15,36-17 32,17-35-17,0 0 1,35 0 0,-35 70-1,-18 53 1,0 18-1,-35 18 17,0-1-32,0-34 31,-35-1-15,17-35-1,18 18-15,-17-18 31,17-18-15,0 0-16</inkml:trace>
  <inkml:trace contextRef="#ctx0" brushRef="#br1" timeOffset="-213697.35">5168 14587 0,'18'-17'0,"-18"-1"31,0 0-31,0 1 32,0 34 30,0 1-46,0 0-16,0-1 15,0 1-15,0 35 0,-18 35 32,18-17-17,0-36 1,0-17 0,0 17-1,0-18 63,-17-17-62,17 18 0,0 0-1,17-36 32,1 0-47,17-17 16,36-18-1,-1-17 1,-17 17 0,-35 35-1,-18 36 1,0-1-1,0 1 1,0 53-16,0-18 16,17-1 15,54-16-15,-18-36-16,35 0 31,-70 0-31,52-18 0,18-35 31,-17-17-15,-53-1-1,-1-17 1,-17 35 0,-35 88 15,0 36-16,35 35 1,0-53 0,17 17-1,54-52 17,-18-18-32,-18 0 15,53-18 1,-17-17-1,35-36 1,-36-35 0,-52 1-1,-18 69-15,0-105 16,0 88 0,-18 36-1,18 70 1,-17 70-1,-19 36 17,19-71-32,-1 0 31,18-53-15,18-52 30,52-36-30,-34-18 0,-1 18-1,0 36 1,-17 17 0,-18 53-1,0-36-15,17 36 16,-17-17-1,53-19 17,0-17-32,35 0 15,1-17 17,-72-1-32,54-17 15,-36-36 1,-35 1-1,0 17 1,0 70 15,-18 36-15,18-35-16,0 52 16,0-34-1,0-19 1,36-17-1,34 0 17,-17 0-17,-53-35 1,18-36 0,-18 54-16</inkml:trace>
  <inkml:trace contextRef="#ctx0" brushRef="#br1" timeOffset="-213544.54">7020 14411 0,'0'0'16,"18"0"31</inkml:trace>
  <inkml:trace contextRef="#ctx0" brushRef="#br1" timeOffset="-212749.24">7426 14411 0,'-18'0'31,"1"0"-31,-19 18 16,19 35 0,-19 35-1,36-53-15,0 36 16,0-1 0,36-35-1,-1-35 1,36 0-1,17-17 17,-18-54-17,-17-17 1,-35-18-16,-18-35 16,0 35 15,0 53-16,0 71 1,-18 52 0,18 72-1,-17-19 1,-1-35 0,18 18-1,0-88-15,0 35 16,0-18-1,0-53 32,0 1-47,71-54 16,-54 53 0,71-70-1,36-18 1,-54 89-1,-17 34 1,-17 72 0,-36-1-1,0 0 1,-18-53 0,18-17-1,0 0 1,0-36 15,0 0-15,0 1-16</inkml:trace>
  <inkml:trace contextRef="#ctx0" brushRef="#br1" timeOffset="-212248.95">9260 14534 0,'0'0'0,"18"-17"0,-18-18 31,0 52 0,0 1-31,0 17 16,0 53-1,0-70-15,0 52 16,0-34 0,0-54 46,0 0-62,0 1 16,18-1-16</inkml:trace>
  <inkml:trace contextRef="#ctx0" brushRef="#br1" timeOffset="-212064.93">9366 14411 0,'0'0'15,"0"-18"1,0-17-16,0 53 62,0-1-62,36 1 16,16 0 0,-34-1-1</inkml:trace>
  <inkml:trace contextRef="#ctx0" brushRef="#br1" timeOffset="-210866.07">9560 14499 0,'0'35'16,"0"1"-1,0 34 1,0-34 0,0-19-1,0 18 1,0 1-1,18-54 32,0 0-31,-1 1-16,18-18 16,54-54-1,-19 36 1,-35 36-1,18 17 1,-35 17 0,0 36-1,52 18 1,-17-1 0,18-52-1,35-18 1,-1 0-1,36-35-15,-70-36 32,-53 18-17,-18-35 1,0 35 0,-71-17-1,53 52-15,-34 18 16,-54 35-1,35 54 17,36-19-32,35 36 31,0-53-15,0-36-16,53 1 0,17-18 31,-17 0-16,18-53 1,-36 0 0,0-53-1,-35 71-15,18-88 16,0-1 0,-18 18-1,0 71 1,0 70 15,0 36 0,0-36-31,-18 106 16,18-17 0,0-1-1,0-52-15,88-18 31,-17-36-15,-18-17 0,17-53-1,-17 1 1,-18-19 0,-17-17-1,0 70-15,-18 1 16,0-1-1,0 53 17,0 36-32,0-1 15,0-34 17,53-1-32,0-35 15,-1 0 16,-16-53-15,-1 0 0,-35 0-1</inkml:trace>
  <inkml:trace contextRef="#ctx0" brushRef="#br1" timeOffset="-210658.78">10989 14235 0,'0'0'0,"-18"0"0,-17 0 16,0 0 0,35 17 15,17-17 0,1 0-15,35 0-16</inkml:trace>
  <inkml:trace contextRef="#ctx0" brushRef="#br1" timeOffset="-208825.88">11624 14393 0,'0'-17'0,"0"34"0,18-87 31,-18 52-31,0 0 16,0-17 0,-36 35-1,-34 18 1,17 35-1,18 53 1,17-18 0,18-71-1,0 89 1,71-35 0,-1-36-1,36-35 1,53 0-1,-1-35-15,1-36 32,-88 18-17,-18-52 1,-53 16 0,-18-17-1,0 106-15,-35-35 16,1 35-1,-54 35 17,53 36-32,-18 35 31,54 0-15,17-36-1,53-34 1,-1-36-1,19 0-15,17-36 32,-17-34-17,-54-18 1,1 17 0,0 18-1,-18 71 16,0 52-15,-18-52-16,18 52 31,0 1-15,53-36 0,0-17-16,17-18 31,-17-18-16,-35 1-15,70-54 16,-35-35 0,-35 18-1,-1-35 1,-17 52 0,0 18-1,-17 53 16,-1 18-31,18 70 16,0 0 0,0 36-1,0-54 1,0-52 0,18 35-1,52-18 1,-17-35-1,18 0-15,-36-18 32,18-35-17,-35 36-15,-1-71 16,-17 17 0,0 36-1,0 17 1,-17 53-1,-1 36 1,18 17 0,0-17 15,0-36-15,70-17-16,19-18 31,17 0-31,-89 0 15,107-53 1,-36-18 0,0-17-1,-70 0 1,-18 35 0,-18 53 15,0 17-31,18 54 15,-17-18 17,17 18-17,0-1-15,0-35 32,0-17-32,0 0 15,-18-18-15,-17 0 31,17-18 1,1 0-32,-1-17 15,0-35 1,1 52-16</inkml:trace>
  <inkml:trace contextRef="#ctx0" brushRef="#br1" timeOffset="-208566.59">12700 14164 0,'0'0'0,"-18"18"0,1-18 16,34 0 0,1 0-16,53-18 15,52 0 16,-88 18-31,36-17 16,-54-1-16,19 18 16,-19 0-1,-34 0 1,-107 18 0,71-1-16</inkml:trace>
  <inkml:trace contextRef="#ctx0" brushRef="#br1" timeOffset="-207692.43">635 15628 0,'0'0'0,"-18"0"16,-52-18 15,52 18-31,-35 0 15,-17 0-15,34 0 16,89 0 31,36 0-31,-54 0-16,159-35 15,-71 17 1,-17 1-1,-18-1 1,-105 18 31,-19 0-31,-17 18-16</inkml:trace>
  <inkml:trace contextRef="#ctx0" brushRef="#br1" timeOffset="-207391.99">688 15575 0,'0'0'0,"-35"0"16,35 35 0,0 1-1,0-19-15,0 36 16,0-35-16,0 52 15,0 54 17,0-18-32,-18-18 31,0-35-31,1-36 31,17-34 0,35-18-15</inkml:trace>
  <inkml:trace contextRef="#ctx0" brushRef="#br1" timeOffset="-206849.21">864 15981 0,'0'-18'32,"0"1"-32,0-1 15,0-17 1,18-1-16,35 1 16,0 35-1,0 0 1,-18 53-1,-17-35 1,-1 52 0,1 18-1,-18-17 1,-18-1 0,1-52-1,-1 0 1,0-54-1,18-16 1,0-19 15,71-52-15,-36 52 0,36 0-1,-36 36 1,0 35-1,1 0 1,-19 0 0,36 35-1</inkml:trace>
  <inkml:trace contextRef="#ctx0" brushRef="#br1" timeOffset="-206248.81">1711 15910 0,'0'0'0,"18"-17"0,-1-1 31,36-35-15,-35 0-1,-1 0-15,-17 18 16,-52 17-1,-1 18 1,35 18 0,-35 17-1,-18 71 1,36 0 0,18 17-1,17-52 1,0-36-16,0-17 15,70-1 1,1-34 15,17-54-31,-35 1 32,-36 52-32,1-70 15,-18 70-15,18-52 16,-18 17-1,0 70 1,0 54 15,0-53-31,17 35 16,-17-36-16,36 54 16,-1-54-1,18 1 1,0-18-1,0-18 1,-53-17 0</inkml:trace>
  <inkml:trace contextRef="#ctx0" brushRef="#br1" timeOffset="-205792.36">2099 15822 0,'0'0'0,"0"-35"15,0 0 1,18 35 15,17 0-15,35 0 0,-52 70-1,0-35 1,-1 1-16,-17 17 15,0 17 1,0-52 0,0-1-1,0-34 17,18-19-17,0 19 1,-1-54-16,19 1 31,17-1-15,-36 36-1,1 17 1,-1 18 31</inkml:trace>
  <inkml:trace contextRef="#ctx0" brushRef="#br1" timeOffset="-205142.82">2505 15857 0,'17'-17'47,"1"17"-47,0-18 0,-1 18 16,71-53-1,-17 18-15,17 0 16,-70 35 15,-18-18-15,-35 18 0,17 0-16,-70 18 15,35 17 1,18 18-1,35 17 1,17 1 0,18-18 15,-17-36-31,53 1 16,-36-18-1,35 0-15,-52-18 31,0 1-31,17-1 0</inkml:trace>
  <inkml:trace contextRef="#ctx0" brushRef="#br1" timeOffset="-204700.06">3016 15804 0,'0'0'0,"0"-17"15,0-18 1,0-18-1,18 17 1,70 1 0,-35 35 15,35 18-31,-35 52 31,-35 18-15,-18 1-1,-53-19 1,35-35 0,18-52 15,0-18-15,0 17-16,18-35 15,17-35 1,-17 17-1,17 18 1,0 36 0,18 17 15,-18 0-15,18 17-16</inkml:trace>
  <inkml:trace contextRef="#ctx0" brushRef="#br1" timeOffset="-204164.26">4004 15699 0,'0'0'0,"0"-18"0,0-17 15,-18-18 1,-17 53-1,17-18-15,-52 18 16,-1 35 0,1 18-1,35 0 17,35-17-32,52-19 31,37 1-16,-1-1 1,-35 1 0,-18 35-1,-17-35 1,-36 52 0,-35-52-1,-17-1 1,-1-17-1,-17 0 1,17 0 15,18-17-15,36-1 0,52-17-1,53 17 1</inkml:trace>
  <inkml:trace contextRef="#ctx0" brushRef="#br1" timeOffset="-203893.06">4233 15663 0,'0'0'16,"0"36"15,0-19-31,0 1 0,0 35 16,0 0-1,0-18 1,0-17 15,0-1-31,-17-17 31,17-35-15</inkml:trace>
  <inkml:trace contextRef="#ctx0" brushRef="#br1" timeOffset="-203693.23">4127 15487 0,'0'0'15,"-17"0"-15,34 0 79,1 0-64</inkml:trace>
  <inkml:trace contextRef="#ctx0" brushRef="#br1" timeOffset="-202983.92">4604 15699 0,'17'-18'0,"-34"36"0,52-36 31,-35 36 0,0-1-31,0 19 16,0-1 0,0-18-16,0 19 15,0-19 1,0 1-1,-18-18 17,18-35-17,0 17 1,18-17-16,53-53 31,34-1-15,-16 36-16,-1 53 31,-53 18-15,-17-18-16,17 88 15,-35-35 1,0 18 0,-18-36-1,1 0 1,34-52 31,1 17-32</inkml:trace>
  <inkml:trace contextRef="#ctx0" brushRef="#br1" timeOffset="-202283.93">5415 15610 0,'0'0'0,"0"-35"0,0 17 16,-35 18 15,-18 0-15,53 18-16,-53 17 16,0 36-1,18 0 1,35-1-1,0-52 1,35-1 0,36-17 15,17-53-15,-18 1-1,-34 16 1,-36-34-1,0 52-15,0 36 47,0 17-31,0 53 0,0 0-1,0 53 1,0 36-1,17-54 1,-17-70-16,0 106 16,0-53-1,-53 17 17,0-52-17,18-54 1,18-17-16,-54 0 15,18-35 1,-17 0 0,-19-18-1,54 35 1,17-17 0,18-18-1,36-35 1,-19 70-16</inkml:trace>
  <inkml:trace contextRef="#ctx0" brushRef="#br1" timeOffset="-201376.36">6103 15875 0,'0'18'0,"53"-1"31,-35-17-31,35 0 16,35-53 0,18 0-1,-36 1 1,1-37 0,-71 19-1,0-1 16,-18 18-15,-17 36 0,-36 17-16,54 35 31,-19 71-15,36 70-1,0-141-15,0 142 16,0 52-1,0-70 1,-17 53 0,-19 17 15,19-176-31,17 88 16,0-35-1,17-71 1,54-53-1,52-87-15,-17-1 32,-71 70-32,89-140 15,-89 53 1,-35-71 0,-88 17-1,-18 71 1,-17 18-1,105 70-15,-52 1 16,17-1 0,35 18 15,18-17-31,71 17 47,-19-36-32,-34 36-15,70-35 16,-70 35-16</inkml:trace>
  <inkml:trace contextRef="#ctx0" brushRef="#br1" timeOffset="-200959.95">6844 15804 0,'0'-17'0,"-18"17"16,18-18-1,0-35 1,18 18 0,70-18-1,-53 53 1,54 0 0,-19 0-1,-35 53 1,-17 0-1,-18 17 1,-18 1 0,18-53-16,-17-18 15,17 17 1,0-70 15,0 36-31,0-19 16,17-16-1,1 34-15,17-53 16,-17 36 0,35 0 15,0 35-31</inkml:trace>
  <inkml:trace contextRef="#ctx0" brushRef="#br1" timeOffset="-199981.21">7585 15593 0,'-18'17'31,"0"1"-15,1 0-16,-1-18 15,18 17-15,-53 54 16,36-18-1,-1 17 1,18-34 0,35-19-1,-17-17 1,17 0-16,-17 0 31,-1-35-15,1-36-1,17 19-15,36-37 32,-53 72-32,34-36 15,19 17 1,-18 36 0,-35 53-1,-1 36 1,-17-36-1,0-36-15,0 54 16,-17-36 15,-1-17-15,18-36 15,0 0-15,0-35-16,0 36 15,53-36-15,53-35 32,-36 52-17,-34 36 1,-1 36 0,-35 17-1,0-36-15,0 36 16,0-18-1,0-17 1,0-36 47,17-17-63,36-18 15,36-35 1,-37 35-1,1 53 1,-35 53 15,-18-35-31,0 35 16,0 17 0,0-17-1,0 0 1,0-35 15,0-36-15</inkml:trace>
  <inkml:trace contextRef="#ctx0" brushRef="#br1" timeOffset="-199483.43">9596 15610 0,'0'-17'0,"0"34"0,0-52 0,35-71 31,-35 89-15,35-72 0,-35 72-1,0 52 1,0 0-1,0 54 1,0 34-16,0-17 31,0-18-15,0-35 0,0-35-1,0-36 16,0-17-15,0 17-16,0-52 16,0 52-1</inkml:trace>
  <inkml:trace contextRef="#ctx0" brushRef="#br1" timeOffset="-199183.85">9613 15593 0,'0'-18'16,"-35"-70"-1,0-18 1,35 71-1,70 282-15,-140-529 0,123 211 0,52 18 16,54 53 15,0 71-15,-124 34 0,-35-69-16,-17 87 15,-89-35 1,-53-17-1,53-36 1,71-17 0,88-36 15,53-17 0,-36 17-31</inkml:trace>
  <inkml:trace contextRef="#ctx0" brushRef="#br1" timeOffset="-198596.05">10336 15628 0,'18'0'0,"-36"0"0,54 0 0,-19 0 16,19-35 0,-19-1-1,1-16 1,-18-1-1,-18 17 1,1 36-16,-54 0 16,0 18 15,-17 70-31,18-17 31,17 35-15,53-89-16,0 36 15,35-35 1,53-18 0,-35 0-1,35-35 1,-17-18 0,-53 17-16,-1-17 15,1-52 1,-18 52-1,0 88 17,0 18-1,0-36-31,17 54 0,-17-53 16,0 17-1,53 0 1,0 1-1,-17-36-15,17 0 32,-36 0-32,1-36 15,-1 36-15,1-17 0</inkml:trace>
  <inkml:trace contextRef="#ctx0" brushRef="#br1" timeOffset="-198189.13">10760 15575 0,'0'-53'16,"0"36"-16,0-19 15,17-17 1,1 53-16,35-17 16,0 17-1,17 17 1,-281 177 0,211-229-16,264-71 15,-264 124-15,18 35 0,-18 53 31,0-53-15,0-18 0,0-53 31,0-17-32,18-53 1,34 17-1,19-17 1,0 53 0,-54 35-1,1 0 1,-18 17 15</inkml:trace>
  <inkml:trace contextRef="#ctx0" brushRef="#br1" timeOffset="-196934.62">11412 15610 0,'18'0'31,"0"0"-31,35 0 31,17-35-31,-52 0 16,-18 17-1,17-35-15,-17 18 32,-17 0-17,-19 35 1,1 0 0,-18 106-1,36-36 1,-1 18-1,18-35 1,71-17 0,-1-36 15,-52 0-31,35 0 0,70-53 31,-35 0-15,-35 0-1,-17-53-15,-19 35 32,-17 54-17,-35 87 17,17 36-17,1-53 1,-1 0-1,18-35 1,0-1 0,18-34 15,-1-1-15,54-35-16,-1-35 15,1 35 1,-53 53-1,52-18-15,-35 18 16,-17 53 15,17 18-15,1-36 0,-1 0-1,35 1 1,19-36-1,-1-36 1,-35 1 0,17-36 15,-34-70-31,16-17 31,-34 17-31,-18 88 16,0 35-1,-18 36 17,-34 140-17,34-34 1,18-18 0,0-18-1,0-35 1,35-18-1,18-35 1,0 0 0,-18-35-1,18-18 17,-35 0-17,-1-18-15</inkml:trace>
  <inkml:trace contextRef="#ctx0" brushRef="#br1" timeOffset="-196684.35">12718 15275 0,'0'0'0,"-36"18"16,19 0-16,-1-18 16,18 17-1,88-17 1,18 0-1,35-35 1,-35 17 0,-71 1 15,-17-1-15,-89 18-16,36 0 15</inkml:trace>
  <inkml:trace contextRef="#ctx0" brushRef="#br1" timeOffset="-196009.53">1958 16686 0,'0'0'16,"0"-17"-16,0-36 15,0-18 17,18 54-32,-18-1 31,0 36-16,-18 35 1,0 70-16,18-88 16,0 36-1,0-36-15,-35 106 16,35-53 0,0-35-1,0-35 1,0-71 15,0 35-31</inkml:trace>
  <inkml:trace contextRef="#ctx0" brushRef="#br1" timeOffset="-195493.04">1782 16863 0,'-18'0'15,"36"0"-15,-54 0 0,36-18 0,0 0 16,36 1 15,-1-1-15,71-35-16,-18 18 31,-35 17-15,-36 36-1,-17 0-15,0 35 16,0 52-1,-17-16 1,17-1 0,0-53-1,70-35 17,-52 0-32,123-18 15,-35-17 1,0-53-1,-71 17 1,-53-34-16,-52 34 31,52 36-31,-105-18 16,70 53 0,0 0-1,18 70 1,17-17-1,0 35 1,54-35 0</inkml:trace>
  <inkml:trace contextRef="#ctx0" brushRef="#br1" timeOffset="-195000.24">3810 16827 0,'0'0'15,"0"-17"16,0 34-15,0 36 0,0 0-16,0-17 15,0 17 1,18-36 0,-18 18-1,0-52 16,0-18-15,0 17-16</inkml:trace>
  <inkml:trace contextRef="#ctx0" brushRef="#br1" timeOffset="-194816.95">3863 16686 0,'0'-17'15,"0"34"-15,-18-52 16,18 17-16,-17 1 0,-1-1 15,18 36 17,35-1-1,1 19-15,-19-36-16</inkml:trace>
  <inkml:trace contextRef="#ctx0" brushRef="#br1" timeOffset="-194077.8">4092 16792 0,'0'0'0,"0"18"0,0-1 15,0 54-15,18-18 31,-18 0-31,0-18 32,0-17-32,0-36 47,0-17-32,0-36 1,53-35-1,17-17 1,-34 70 0,-19 53-16,54 0 31,-36 35-15,-35 54-16,0-19 15,0 18 16,0-35-15,0-35 0,0-53 15,53-1-15,0-52-1,-35 53-15,34-36 16,-16 18-1,-1 53 1,-17 18 0,-18 53-1,0 17 17,0-53-32,17 18 15,1 0 1,17-35-16,-17-18 31,52 0-15,-17 0-1,18-71 1,-36 36 0</inkml:trace>
  <inkml:trace contextRef="#ctx0" brushRef="#br1" timeOffset="-193343.47">5027 16686 0,'0'-17'15,"-18"34"32,18 1-47,-17 0 16,17 52-1,0 18-15,0 1 32,0-36-17,0-36 1,0-34 31,0-1-47,0-35 15,17-35 1,19 17 0,17 1-1,-36 70 17,1 70-17,0-17 1,-18 18-1,0-18-15,0-36 32,17 1-17,1-36 1,-1-17 0,19-36-1,52-34 1,-18 34-1,36 18 1,-88 53-16,0 18 16,-1 70 15,-17-18-15,0 19-16,0-19 31,18-52-31,0 0 15,17-18-15,0 0 32,18-18-32,-18-35 31</inkml:trace>
  <inkml:trace contextRef="#ctx0" brushRef="#br1" timeOffset="-192760.65">6032 16916 0,'0'0'0,"-17"0"0,17 17 47,17-17-16,1-17-31,35-19 15,0-17 1,35 1 0,-35-19-1,-53 36 1,-18 35 0,-70 0-1,35 35 1,36-17-1,-19 52 1,36-52-16,0 70 0,0 0 31,53-35-15,18-35 0,-1-18-1,54 0 1,-106 0-16,105-18 15,-35-17 1</inkml:trace>
  <inkml:trace contextRef="#ctx0" brushRef="#br1" timeOffset="-192033.5">6844 16845 0,'0'-18'0,"0"36"0,18-53 0,-18 17 16,0-52-1,-36 17 1,-17 35-16,-17 18 31,-18 53-15,35 0-1,35-35-15,-17 34 16,35-16-16,0 17 16,0-18-1,53-35 1,35 0-1,-18-18 1,19-52 0,-72 52-16,36-52 15,-18-54 17,-17 18-17,-18 36-15,0 17 31,0 88-15,0 0 0,0 71-16,0 0 31,0 17-15,35-52-1,36 0 1,-53-71-16,52 0 15,18 0 1,-35-53 0,0 0-1,-18-18 1,-35 18 15,0 36-15,0 52-1,0 18 1,0 0 0,0-18-1,0-17 1,0-36 15,0 0-15,0-35-1</inkml:trace>
  <inkml:trace contextRef="#ctx0" brushRef="#br1" timeOffset="-191861.33">7355 16633 0,'0'0'16,"0"-17"-16,-17 17 31,-1 0-15,36 0 15,17 0-31,0 0 31</inkml:trace>
  <inkml:trace contextRef="#ctx0" brushRef="#br1" timeOffset="-190750.89">7885 16827 0,'17'0'0,"18"-17"15,-17-1-15,0-17 16,-1 17 0,1-35-1,-18 36-15,0-36 0,0 0 31,-71 35-31,1 18 32,-36 53-17,53 0 1,36-18-16,-19 54 16,36-19-1,18-35 1,35-17-1,0-18 1,17-53 0,-52 53-16,0-53 15,17-17 1,-35 17 15,0 17-15,0 72-1,0-19 1,0 72 0,17-19-1,19 1 1,-1-36 0,36-35-1,-54 0-15,54 0 16,17-35-1,0-54 1,-35 1 0,-53-18-1,0 36 1,0-1 15,0 54-31,0 52 31,-18 36-31,18-1 16,0 36 15,0-36-15,0-34-16,0 17 16,53-18-1,36-35 1,16 0-1,-34-53 1,0 0 0,-36-35-1,-35 17 17,-18 54-17,-17 17 1,0 70-16,35-17 31,-18-35-31,18 52 16,0-34-1,18-1-15,52-17 32,-17-18-17,0-18 1,-35 18-16,-1-35 15,1-36 1,-18 53-16</inkml:trace>
  <inkml:trace contextRef="#ctx0" brushRef="#br1" timeOffset="-190467.82">8361 16563 0,'-18'18'16,"36"-18"15,-1 0-31,54 0 16,17 0-1,-17 0 1,-18-18-1,-36 18 1,-17-18 0,0 1-1</inkml:trace>
  <inkml:trace contextRef="#ctx0" brushRef="#br1" timeOffset="-187535.09">10107 16563 0,'0'0'0,"0"-18"0,0 1 15,0-36 16,-18 53-31,-17 0 0,-53 0 32,53 0-32,-54 53 0,-16 35 15,87 18 17,18 35-17,71-35 1,17-71-1,-53-35-15,124 0 16,-36-18 0,36-52-1,-71-19 17,-35-34-32,-35 0 31,-18-1-16,0 71-15,0 36 32,-18 34-17,-17 71 1,0 18 0,17 35-1,0-70 1,1-1-1,17-34 1,0-54 15,35-17-15,18-53 0,0 35-1,-18 0 1,0 53-1,-17 0 1,-18 35 0,18 18-1,17 17 1,-35-34 0,70-19-1,-17-17 1,18 0-1,-53-17-15,34-19 16,19-34 0,-53-1-1,-18 1 1,0 52 15,0 89 0,0-1-15,0 1 0,0-36-16,17-35 15,19 18 17,-19-18-32,18-18 15,-35-17 1,18 0-1</inkml:trace>
  <inkml:trace contextRef="#ctx0" brushRef="#br1" timeOffset="-187185.5">11130 16439 0,'-35'0'15,"70"0"-15,-88 0 16,53 18-1,0 0 1,18-18 0,35 0-1,-18 0 1,-17-36 0,-18 1-1,-36 18 1,-17 17-1,36 0-15,-36 0 16,35 35 0,18 18-1,0-36 1,71 1 15,17-18-31</inkml:trace>
  <inkml:trace contextRef="#ctx0" brushRef="#br1" timeOffset="-186880.57">11518 16351 0,'0'-17'16,"0"34"-16,0-52 0,0 17 16,0 36-1,0 0 1,-17 52-1,17 36 1,0-35 0,-18 34-1,18-87-15,0 35 16,0 17 15,0-52-15,18-18 15,-18-18-31</inkml:trace>
  <inkml:trace contextRef="#ctx0" brushRef="#br1" timeOffset="-186244.58">11942 16598 0,'0'-17'0,"0"34"0,0-70 16,0 18 0,-53 0-1,17 17 1,1 18 15,17 0-31,-17 35 16,17-17-16,-34 53 15,34-1 1,0 36 0,18-36-1,36-34 1,52-36 0,-35 0-1,17-53 1,-17-18-1,0-35 1,-18 1 0,-17-19-1,0 18 1,-18 124 31,-18 53-47,0 34 31,18-34-15,0-53-16,0 70 15,18-35-15,53 0 32,-19-53-17,-16 0 1,-19 0-1,-17-18 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30T02:41:54.9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4198 741 0</inkml:trace>
  <inkml:trace contextRef="#ctx0" brushRef="#br0" timeOffset="593.25">4092 564 0,'0'0'0,"0"-17"16,0-1-16,-17 1 15,-1 17 16,18 17 16,18 1-31,52 52 0,-17 1-1,0-1 1,35 72-1,-70-125-15,52 89 16,36 18 0,-53-36-1,0-18 1,-35-52 0,-18-36 46,-18 1-46,0-36-1,1 17-15</inkml:trace>
  <inkml:trace contextRef="#ctx0" brushRef="#br0" timeOffset="11539.43">4710 617 0,'0'0'16,"0"-53"-1,0 36 1,0-1 0,-18 36 15,0-1-15,-88 89-16,-17 18 15,-36 70 16,53-35-15,1-36 0,69-70-16,-34 17 15,34-34 1,36-19 0,53-17 15,-17-35-16</inkml:trace>
  <inkml:trace contextRef="#ctx0" brushRef="#br0" timeOffset="12138.83">5080 952 0,'0'-17'0,"0"34"0,0-87 31,0 88 0,0-1-31,0 36 16,0 53-1,-18 88 1,1 0 0,-1-123-16,-35 176 15,-17 70 1,17-52 0,17-107-1,36-34 1,18-54-1,-36-105 32,54-71-31,-19-17 0,19-71-1,-36 123-15</inkml:trace>
  <inkml:trace contextRef="#ctx0" brushRef="#br0" timeOffset="12539.37">5027 1217 0,'0'0'0,"-18"-18"0,18 1 0,0-1 0,0-52 16,0-1-1,53 18 1,18-17 15,52-1-31,-34 71 31,34 35-31,-35 36 32,-88 17-32,-53 18 31,-35-36-16,-18 1 1,18-36 0,35-17-1,36-18 1,-1 0 0,88-35 15,-52 35-16</inkml:trace>
  <inkml:trace contextRef="#ctx0" brushRef="#br0" timeOffset="13191.29">6262 900 0,'0'0'0,"0"-71"32,0 53-32,0-17 15,-53 35 1,-18 0 0,54 18-16,-72 35 15,-34 52 1,52 1 15,19 18-15,52-54-1,0 1-15,88-36 32,-35-35-17,52-35 1,-34-18-1,17-53 1,-35 0 0,-35 71-16,17-124 15,-17 89 1,-18 87 15,-36 72-15,1 52-1,35-53 17,0-53-32,0 53 15,53-35 1,18-35 0,-1-18-1,54 0 1,17-71-16,-35 1 31,-89 35-31</inkml:trace>
  <inkml:trace contextRef="#ctx0" brushRef="#br0" timeOffset="13455.9">7038 582 0,'0'0'0,"0"-18"16,0 36-1,0 35 17,-18 70-32,1 1 15,17 35 17,-18-53-17,18-54 1,0-16-1,18 17 1,35-89 0,-36 19-16,36-54 15</inkml:trace>
  <inkml:trace contextRef="#ctx0" brushRef="#br0" timeOffset="14001.41">7355 582 0,'0'0'0,"0"-18"0,0 1 32,0 34-17,0 1 1,0 88-16,-17-18 16,17-35-1,0 53 1,0 17-1,-18-52 1,18-18 0,0-71 31,0-35-32,0 36-15,0-72 31,71-52-31,-1 53 16,36 35 15,0 53-15,-53 53-16,-18 53 31,-35-18-15,0 36-1,-35-71 1,17-18 0,1-18-1,-1-17 1,0-35 0,-17 0-1</inkml:trace>
  <inkml:trace contextRef="#ctx0" brushRef="#br0" timeOffset="14258.03">6932 935 0,'0'0'0,"-35"0"0,17 0 15,1 0 1,34 0-1,36-35 1,35 35 0,0-36-1,-35 36 1,-17-17 0,-19 17-16</inkml:trace>
  <inkml:trace contextRef="#ctx0" brushRef="#br0" timeOffset="15522.61">9596 512 0,'0'0'0,"0"-36"32,0 54-1,0 0-16,0-1-15,0 54 16,0 35 0,0 70-1,0-17 1,-18-71 0,18-53-16,-18 18 15,1-53 16,-1 0-15,18-18 31,0 1 0,0 34 156,-18-17-172,18-17 16,0-1-31,0 1-16,0-1 15,36-35 1,34-35 0,36 17-1,-71 36-15,89 0 16,35 17 15,-71 53-15,0 71-16,-88 0 31,-88 0-31,0-36 31,-54-17-15,37-53-1,-1 0 1,18 0 0,35 0-1,53-17 17,35-36-17,0 35-15</inkml:trace>
  <inkml:trace contextRef="#ctx0" brushRef="#br0" timeOffset="16384.08">10389 1076 0,'0'18'16,"0"-1"-16,0 1 15,0 35 1,36-36-1,34 1 1,1-18 15,-1-53-15,-52 53-16,70-88 16,-35 17-1,-35 1-15,-1 17 31,1 35-15,-18 36 15,0 52-15,0 36 0,-18 0-1,1 71 1,17-19-1,0-105 1,-18 194-16,18 18 31,18-36-15,-18-35-16,17-35 31,-52-36-15,0-70-1,-36-53 1,1-17 0,-19-72-1,19-52 1,17-70 0,35 158-16,1-159 15,17 0 1,88 36 15,-71 35-31,89 35 16,-70 35-1,34 19 1,-52 34 0,35-35-1,-36 53-15</inkml:trace>
  <inkml:trace contextRef="#ctx0" brushRef="#br0" timeOffset="16841.52">10583 847 0,'0'-18'0,"0"36"0,-17-36 47,17 36-31,-18-1-16,0 54 15,1 17 1,-1 0-1,18-35 1,0-18 15,18-35-15</inkml:trace>
  <inkml:trace contextRef="#ctx0" brushRef="#br0" timeOffset="17555.05">12682 688 0,'0'-18'0,"0"1"0,0-1 32,0 0-32,-17 18 15,-19-17 1,-16 17-16,34 0 16,-35 17-1,-53 36 1,36 18-1,-19 70 1,36-18 0,18 19-1,35-125-15,0 54 16,71-1 0,-1-52-1,54-18 1,-54 0-1,-52-18 1,53 1-16</inkml:trace>
  <inkml:trace contextRef="#ctx0" brushRef="#br0" timeOffset="18374.63">12965 970 0,'0'0'0,"0"-18"0,0 1 16,0-18-1,-53 35 1,-18 17 0,36 54-1,17 17 1,18-35 0,0-35-16,0 52 15,0-52 1,35 17 15,-17-35-31,17 0 16,-35-35 15,0-36-15,0 18-1,0-53 1,36 36-1,52-18 1,-18 70 0,36 18-1,-18 71 1,-52-1 0,-19 36-1,-17 0 1,0-53-1,0-36 17,-35 1-17,0-18-15,35-53 32,0-17-17,35-54 1,53 36 15,-70 70-31,88-52 16,17 52-1,-52 36 1,-18 87 0,-36-16-1,-17-72-15,-17 89 16,-19-53 15,19-18-31,-1-17 31,18-53-15,0-1 0</inkml:trace>
  <inkml:trace contextRef="#ctx0" brushRef="#br0" timeOffset="18683.54">14093 635 0,'0'-18'0,"0"36"0,0-53 16,0 52 31,0 36-47,-17 18 15,-18 70 1,35-106 0,-36 71-1,36 18 1,0-72-16,0-16 16,18-36-1,35 0 16,-36 0-31,19-53 16,-19 18-16</inkml:trace>
  <inkml:trace contextRef="#ctx0" brushRef="#br0" timeOffset="18875.05">14023 882 0,'0'0'0,"-18"0"0,-17-18 31,106 36-15,17-53-1,-18 17 17,-34 0-32,34 1 15</inkml:trace>
  <inkml:trace contextRef="#ctx0" brushRef="#br0" timeOffset="19951">14905 1147 0,'17'-18'15,"-34"36"-15,87-71 16,-52 35-16,0 18 0,17-35 16,0-36-1,-35 18 1,-53-35 0,-35 17-1,-18 71 1,36 0-1,-18 89 1,17-1 0,36 35 15,17-34-31,18-72 16,0 71-1,35-70 1,18 0-16,0-18 31,18-36-15,-18-17-1,52-52 1,-52 34 0,-35-17-1,0 35 1,-18 71 31,-18 17-32,0-18-15,18 89 0,0-35 16,0 17 15,0-53-15,71-17-16,-53-18 15,52 0 1,36-35 0,-18-18-1,0-18 1,-35 1 0,-35-19-1,-18 37 1,-18 69 15,1 1-31,-1 52 16,18 1-1,0 0 1,18-1 15,17-52-15,18-18-1,-36 0 1,19-53 0,-19 35-16</inkml:trace>
  <inkml:trace contextRef="#ctx0" brushRef="#br0" timeOffset="20350.75">15540 582 0,'0'0'0,"-18"0"0,1 0 0,-19 0 15,1 53-15,35-18 32,35 1-17,36-36 1,-1 0-1,-52 0-15,70-36 16,-88 1 0,0 0-1,-17-1 1,-36 36 0,35 0-16,-35 0 15,18 18 1,17-18-16,-17 53 15,17 18 1,18-1 0,0-35 15,18-17-31</inkml:trace>
  <inkml:trace contextRef="#ctx0" brushRef="#br0" timeOffset="20923.33">15875 900 0,'0'17'16,"0"1"-16,0-1 16,0 1-16,0 35 15,0 18 1,0-18-1,0-1 1,0-16 0,0-19 15,-18-17-15,18-17-1,0-1 1,0-17-16,0 17 15,0-70 1,53-18 0,35 36-1,1-19 1,34 89 0,-17 18-1,-53 53 1,-35 52-1,-36 1 17,-35-36-17,0-53 1,53 0-16,-18-35 16,1 0 15,17 0-16,17-53 1</inkml:trace>
  <inkml:trace contextRef="#ctx0" brushRef="#br0" timeOffset="21088.37">16880 829 0,'0'0'16,"0"-18"-16,18 1 0,-18-19 15,0 19-15</inkml:trace>
  <inkml:trace contextRef="#ctx0" brushRef="#br0" timeOffset="21503.67">16722 1023 0,'35'0'16,"-17"0"-16,17 18 15,18 17 1,-36-17-16,1 17 15,0 0 1,-18 0 15,-18 1-15,-70-19 0,0-17-1,-18 0 1,53 0-1,0-17 1,53-1 0,0 0-1,18 1 1,70-18 0,-71 17-16</inkml:trace>
  <inkml:trace contextRef="#ctx0" brushRef="#br0" timeOffset="21874.98">17657 653 0,'0'0'0,"-18"0"31,0 0-15,-17 0-16,17 17 15,-52 54 1,52 17 0,-35 35-1,36-17 1,-1 0-1,18-53 1,35-18 0,36-17-1,17-18 1,-70 0 0,105-35-1</inkml:trace>
  <inkml:trace contextRef="#ctx0" brushRef="#br0" timeOffset="22240.65">18062 670 0,'18'-17'0,"-1"17"16,19 0-16,34-18 15,19 18 1,-19 18 0,-52-1-1,70 71-15,-88 1 16,0 34 15,-18-35-31,-35 1 31,-17-19-15,17-52 0,0-1-1,18-17 1,17 0-16</inkml:trace>
  <inkml:trace contextRef="#ctx0" brushRef="#br0" timeOffset="23515.99">4216 2046 0,'-36'0'0,"72"0"0,-107 0 16,1 0 0,52 0-1,36 0 1,34 0 0,-34 0-16,176 0 15,88 0 1,71 0-1,70 0 1,-52 0 15,387-18-31,-246 1 32,282-18-17,-159 17 1,229-17-1,53-1 1,-35 19 0,-194-1-1,176 0 1,-246 18 0,193-35-1,-52 18 1,-54-19-1,-211 1 1,70 0 0,-193 17 15,70-17-15,-194 17-1,-177 18-15,142-18 16,-124 18-1,-53 0 1,-35-17 0,0-1 15,-35 18-15,-18-35-1,53 17-15</inkml:trace>
  <inkml:trace contextRef="#ctx0" brushRef="#br0" timeOffset="24271.08">16880 794 0,'0'-18'16,"0"0"15,-17 18 16,-1 0-31,0 18-16,18 0 15,-17-18-15,17 53 16,-18 35 0,18-35-1,-35-18 1</inkml:trace>
  <inkml:trace contextRef="#ctx0" brushRef="#br0" timeOffset="26704.49">2417 3510 0,'-18'0'15,"0"0"1,1 0 0,-1 0-1,0 18 1,-17 35-1,17 53 1,-70 70 15,71-35-15,-19-106-16,1 106 16,17-70-16,-17 17 31,35-70-16,0-53 17,0 17-32,18-106 15</inkml:trace>
  <inkml:trace contextRef="#ctx0" brushRef="#br0" timeOffset="27016.43">2170 3722 0,'0'0'0,"52"-71"15,-34 54-15,35-36 16,53 35 15,0 18-15,17 53 0,-35 35-1,-35 36-15,-53-89 16,0 88-1,-53 18 1,36-52 0,-36-19-1,18-52 1,-1-18 0,-17-18-1,36 1-15</inkml:trace>
  <inkml:trace contextRef="#ctx0" brushRef="#br0" timeOffset="27239.73">2099 4092 0,'0'0'0,"18"0"16,-1 0-1,1 0-15,35-17 16,-18 17-16,71-18 16,35 0-1,-35 1 1,-36-19 0</inkml:trace>
  <inkml:trace contextRef="#ctx0" brushRef="#br0" timeOffset="27938.65">3387 4057 0,'0'0'0,"0"-18"0,17 1 16,-17-1-16,0-35 0,0 18 31,-35-18-15,0 53-1,-18-18 1,18 18-16,-36 0 16,53 18-16,-52 52 15,-18 54 1,88-18-1,0 17 1,0-52 15,88-36-15,-18-35 0,19-18-1,-19-34 1,1-54-1,-18 0 1,17-53 0,-52 124-16,17-71 15,-35 0 1,18 18 0,-18 106 15,-18 35-16,0-36-15,18 107 16,0-19 0,-17 54 15,17-53-15,0-18-1,0-70-15,53-18 31,0-18-15,-18-35 0</inkml:trace>
  <inkml:trace contextRef="#ctx0" brushRef="#br0" timeOffset="28399.54">3792 3986 0,'0'0'0,"-17"-17"0,17-1 32,0 0-32,17 1 15,36 17 1,18 0 0,-1 53 15,-17 17-16,-35 36 1,-18-35 0,0-54-16,0 72 15,0-72 1,0-34 15,18-36-15,-1-18-1,1 36-15,35-89 16,-36 36 0,19 18-1,-36 52 17,17 18-17</inkml:trace>
  <inkml:trace contextRef="#ctx0" brushRef="#br0" timeOffset="29638.88">4921 4339 0,'0'0'0,"36"0"0,-19-17 0,36-19 16,-53 19-1,53-36 1,-18-18-16,-35 1 31,0 52-31,0-53 16,-70 1 0,-36 35-1,18 35 16,52 0-31,-52 52 0,-18 90 16,71-37 0,17 37-1,36-54 1,70-71 15,0-17-15,36-35-1,-18-35-15,-36-1 32,-34-53-17,-36 54 1,0-18 0,0 123 15,-18-17-31,18 35 15,0 70 1,0-35 15,53-17-31,-53-54 16,53 1 0,17-18-1,1-18 1,17-34-1,-35-19 1,-18-53 0,-35 107-16,18-71 15,-18 17 1,0 124 15,-18 53-15,18-36-1,-17-34-15,17 34 16,-18 1 0,18-54 15,0-34 0,0-1-31,0 1 0,18-72 16,35 19 15,70-36-15,-17 53-1,0 53 1,-36 18 0,-52 105-1,-18-35 1,-53 18-1,35-53 1,1-18 15,34-35-15,1 0 0,17-53-1,18 18-15</inkml:trace>
  <inkml:trace contextRef="#ctx0" brushRef="#br0" timeOffset="29938.29">6421 3775 0,'0'-18'0,"0"36"0,0-71 16,0 0 0,0 35-1,0 36 1,-18 35-1,-17 70 1,-18 54 0,17-19 15,36-69-15,0-19-16,0-52 31,53-18-16,0-35 1,18-36 0</inkml:trace>
  <inkml:trace contextRef="#ctx0" brushRef="#br0" timeOffset="30156.31">6262 4004 0,'-18'0'0,"36"0"0,-53 0 16,35 18 0,17-18-1,54 0 1,-54 0 0,54-18-1,35-17 1,-71 35-16</inkml:trace>
  <inkml:trace contextRef="#ctx0" brushRef="#br0" timeOffset="30882.44">7126 4180 0,'0'0'0,"18"-17"0,-1-19 31,1 19-31,17-71 16,-17 17 0,-18 1-1,-53 17 1,-18 53 0,36 0-16,-106 17 15,18 54 1,-1 70-1,54-35 1,52 0 15,18-89-31,35 19 16,106-19-16,-35-17 31,35-53-31,-53 0 31,-17-35-15,-36-18-16,-17 18 31,-18 53-15,0 52 15,0 1-31,0 35 16,-18 53-1,18-71-15,0 36 16,18-1 0,35-17-1,35-53 1,53 0 0,-53-35-1</inkml:trace>
  <inkml:trace contextRef="#ctx0" brushRef="#br0" timeOffset="31583.21">8079 4039 0,'0'0'15,"17"-53"-15,-17 36 0,0-36 16,-17 18 0,-72 17-1,-16 53 1,34 18-1,-35 53 1,53-18 0,36-17-1,34-36 17,54-35-32,35 0 31,-18-53-31,18-18 31,-53 1-15,-36 52-16,1-35 15,-18 18 1,18 35 0,-18 18 15,0-1-31,0 36 15,0 35 1,-18 54 0,-17-37 15,17 72-15,18-18-1,0 88 1,0-177-16,35 195 15,1-71 1,-19 0 0,-17-53-1,-35-88 1,-53-36 0,52-17-16,-69-17 15,-19-71 1,36-89-1,88 18 1,0-35 15</inkml:trace>
  <inkml:trace contextRef="#ctx0" brushRef="#br0" timeOffset="31703.4">8008 4533 0,'35'-35'15,"54"-71"1,-19 18-1,36-36-15,-53 36 32,-18 71-32</inkml:trace>
  <inkml:trace contextRef="#ctx0" brushRef="#br0" timeOffset="32382.56">8802 4075 0,'0'0'0,"0"-36"0,0 1 0,0 0 0,-18-53 31,-35 70-15,-35 36 0,35 34-1,18 54 1,35-18 0,0-35-1,0-35-15,35 0 16,36-18-1,35-18 1,-18-17 0,53-53-1,-18-18 1,-52 18 15,-54 70-15,-17 0-1,-52 18 1,-19 53-16,53 18 31,18-1-15,36 1 0,-1-1-1,-17 1 1,-18-53-1,0-1-15,-53-17 16,35 18-16,-35-18 16,18 0 15,0 0-31,-1-18 31,-17 18-31</inkml:trace>
  <inkml:trace contextRef="#ctx0" brushRef="#br0" timeOffset="33186.79">2787 4780 0,'0'0'0,"-124"0"16,107 0-16,-18 0 16,52 0 15,18 0-31,107 0 31,-1 0-31,141 0 31,124 0-15,-36 0 0,230 0-1,88 0 1,-124-18 0,-370 18-16,388-17 15,-388 17-15,406-18 16,123 1-1,-229-19 1,18 19 0,-248-1-1,-35 18 1,-193 0 15,-107 0 0,-17 0-15,-53 53 0</inkml:trace>
  <inkml:trace contextRef="#ctx0" brushRef="#br0" timeOffset="34097.23">2946 7038 0,'-18'-53'31,"18"35"-31,0 1 0,0-19 31,0 1-31,35-18 0,1-35 16,-1 35 15,-35 18-31,0 105 47,0-52-47,0 70 16,0 36-1,-18-36 1,-17 18-1,0-36 1,35-52-16,-71 52 31,18-52-31,-53-18 16,18 0 15,0 0-31,35-18 16,35 18-1,71 0 17,36 0-17,87 0 1,-35-17 0,0-1-1,-123 18-15,35-17 16,-36 17-1,-17-18 32,0 0-31</inkml:trace>
  <inkml:trace contextRef="#ctx0" brushRef="#br0" timeOffset="34287.12">3475 7020 0,'0'-17'62,"0"-1"-46,17 18-16</inkml:trace>
  <inkml:trace contextRef="#ctx0" brushRef="#br0" timeOffset="35021.97">4269 6720 0,'0'0'0,"0"-17"16,0-1-16,0-35 15,0-17 1,0 34-1,0 54 17,0 17-32,0-17 15,0 52-15,0 72 16,0-107 0,0 71-1,-18 0 1,18-36-1,0-52 1,35-54 15,-17 19-31,17-36 16,36-35 0,-18 0-1,0 17 1,-18 36-1,0 35 1,0 88 0,-17-18 15,17 19-31,1-36 31,34-18-15,36-35-16,-88 0 15,70-35 1,0-36 0,-17 0-1,-19-52 1,-52 17 0,0-53-1,-17 89 1</inkml:trace>
  <inkml:trace contextRef="#ctx0" brushRef="#br0" timeOffset="35131.44">4992 6544 0,'0'35'0,"0"-17"16,0 0 0,17 52-1,19-52-15</inkml:trace>
  <inkml:trace contextRef="#ctx0" brushRef="#br0" timeOffset="35572.33">5327 6826 0,'0'0'0,"18"0"0,-1 0 16,36 0-1,18 0 1,17-35-1,0-18 1,-53 0 0,-35 18 15,-35 17-31,-35 18 31,-36 53-31,17 0 31,37 53-31,34-88 0,18 70 32,0-53-17,70 0 1,-17-17 0,53-18-1,18 0 1,-54-35-1,1-18 1,-1 0 0</inkml:trace>
  <inkml:trace contextRef="#ctx0" brushRef="#br0" timeOffset="36321.97">7232 6526 0,'0'0'15,"70"-53"1,-70 36-16,0-18 16,0-1-1,-35 1 1,-35 17 0,-36 18-1,0 71 1,35 17 15,-34 53-15,87 0-1,0-105-15,18 52 16,53-18 0,53 1-1,-18-71 1,71 0-1,-124 0-15,71 0 16,-71-18-16,54-17 16</inkml:trace>
  <inkml:trace contextRef="#ctx0" brushRef="#br0" timeOffset="37288.26">7867 6738 0,'0'-18'0,"18"-35"16,-36 124-16,36-159 0,-18 35 15,-71 18 1,-35 35 0,18 0-1,-18 70 1,0 36 0,53-18-1,36 18 1,17-53-1,70-35 1,1-18 0,52-36-1,-17-17 1,0-17 15,-53-36-15,-53 18-1,0 70 1,-53 71 15,35 18-15,18-54-16,-17 72 16,17-19-1,53-52 1,35-18-1,18 0 1,0-18 15,-18-52-15,-35-1-16,-36-35 31,-17 53-15,0 36-1,0 69 1,0 1 0,-17 36-1,-1-19 1,0-17 0,1-18-1,17-52 32,0-19-31,0-34-1,53-1 1,52-35 0,-69 71-16,105-18 15,-35 53 16,0 36-15,-54 69 0,-52-16-1,-52 69 1,-1-52 0,35-88-1,89-53 16</inkml:trace>
  <inkml:trace contextRef="#ctx0" brushRef="#br0" timeOffset="39053.62">9419 6844 0,'18'0'16,"-36"0"-16,142-53 16,-89 35-1,71-52-15,35-54 31,-35-34-15,-89 34 0,-17 18-1,0 71-15,0 17 16,-70 1 0,17 70-1,0 105 1,18 72-1,35-89 1,-18 35 0,0-105 15,18-89 0,18 0-15,17-34-1,-17 34-15,35-88 16,17 18 0,36 0-1,-18 70 1,1 53 0,-19 53-1,-52-17 1,-18-53-16,70 70 15,-34-35 1,52-36 0,18-17-1,-18 0 1,71-70 15,-89-1-31,-52-52 16,-18-1 15,-35 1-15,-71 88-1,0 52 1,0 89 0,35 0-1,1 35 1,70-35-1,0-36 1,88-52 0,-35-18-1,53-53 17,0-17-17,-36-19 1,-17-34-1,-35 17 1,-36 159 15,-17 35-15,17 18 0,18-35-1,0-54-15,18 19 16,0-19-16,87 1 15,-16-18 1,34-18 0,1-52-1,-72-1 17,-34 53-32,17-70 0,-35 53 0,18-36 31,-18 36-16,0 53 1,-18 70 0,-17 18-1,17-18 1,1-35 0,-1-35-1,18-36 16,0 0-15,0 1-16,35-36 16,-17 17-16,70-69 15,-17-1 17,52 18-17,-35 70 1,1 71-1,-36 70 1,-53 1 0,-18-18-16,-17-71 31,-1 0-15,36-52 30,0-19-46,53 1 16</inkml:trace>
  <inkml:trace contextRef="#ctx0" brushRef="#br0" timeOffset="40203.54">12506 6597 0,'0'0'0,"18"-18"0,-18 1 0,0-1 0,0-53 32,0 1-17,-18 35 1,0 35-16,-70-18 16,18 53-1,-36 71 1,35-18-1,18 36 1,53-18 0,0-89-16,18 36 31,52-35-15,1-18-1,17-18 1,0-70-1,-35 17 1,0-105 0,-35 53-1,17-19 1,-17 54 0,-36 106 15,1 0-31,-19 52 15,1 71 1,35 18 0,0-53-1,0 0 17,35-53-32,36-36 31,-1-17-16,1-35-15,-1-36 16,1-52 15,-18-18-15,-53 88-16,53-106 16,-36 71-1,-17 35 1,-17 71 15,17 17-31,-53 71 16,18 17-1,17 18 1,18-35 0,0-18 15,71-35-16,17-35 1,88-18-16,-70-35 31,17-36-15,-34-52 0,-54 17-1,-35 0 1,0 88-16,-35 18 15,-36 53 1,18 35 0,18 36-1,35-54 17,0 1-32,0-53 15,70-1-15,1-17 31,35-17-15,-36-36 0,-17-18-16</inkml:trace>
  <inkml:trace contextRef="#ctx0" brushRef="#br0" timeOffset="42335.26">15275 6138 0,'0'-17'0,"0"34"0,0-70 15,0 36-15,0-54 16,0 89 15,-17 35-15,-19 106 0,19-107-16,-36 107 15,-53 53 16,-18-71-15,36-70 0,18-54-1,34-17 1,-16-70 0,34-54-1,18 1 1,0-54-1,18 89 1,34 70 0,1 36-1,0 88 1,0 0 15,53 35-15,0-35-16,-18-53 31,106-18-15,-70-35-1,17-53 1,-35 0 0,-54-35-1,-34-53 1,-36 35-1,-34 71 1,-1 52 0,-18 71-1,36 54 1,35-1 0,0-71 15,53-52-16,53 0 1,17-18-16,18-71 31,-35 18-15,0-106 0,-71 71-1,-17 53 1,-18 52-1,-53 54 1,0 52 0,35-17-1,-17-35 1,35-36 0,0-52 30,0-1-30,18 0-16,52-52 0,-17-19 31,53-34-15,0 52 0,-36 71-1,-52 53 1,-18-35-16,18 88 15,-18-36 1,52 1 0,1-36-1,53-35 1,18 0 15,-89 0-31,88-53 16,-34 0-1,-72-52 1,-17-1-16,-35 35 31,-36 71-15,54 0-16,-71 53 16,-1 35-1,54-17 1,35-1-1,18-34 1,52-36 0,54 0-1,-54-36 1,-17-34 15,-35 35-31,-18-1 31,0 19-15,0 52 15,0 18-15,-18 35 0,1 0-1,-19 36 1,36-89-16,0 159 15,0-35 1,53 70 0,-17-35-1,-19-53 1,-34 0 0,-1-123-1,-70 70 1,0-35-1,-36-53 1,-17-53 0,53-35-1,-18-71 1,88 106-16,1-123 16,34-89-1,71 71 1,-17 88-1,35 18 1,0-18 0,-18 36-1</inkml:trace>
  <inkml:trace contextRef="#ctx0" brushRef="#br0" timeOffset="42836.99">17886 6209 0,'0'0'16,"0"-18"-16,0 1 31,-18 17-16,1 0-15,-1 0 16,-17 70 0,-18 71-1,17-17 1,1 17 0,18-106-16,17 36 15,0-36 1,0-17-1,0-71 17,0 35-32</inkml:trace>
  <inkml:trace contextRef="#ctx0" brushRef="#br0" timeOffset="43295.15">17410 6509 0,'-18'0'0,"36"0"0,-54 0 16,36 17-16,36-17 31,52 18-15,53-18-1,-35 0 1,0 0-1,-71 0-15,-18 0 16,1 0 15</inkml:trace>
  <inkml:trace contextRef="#ctx0" brushRef="#br0" timeOffset="47671.19">18062 6262 0,'0'0'0,"-17"0"47,-1 17-32,18 1 1,-18 0-16,-52 88 15,52 35 1,-17-36 0,0-16-1,35-54 1,0-53 31,0 1-32,52-54 1,-16 1 0,-19 52-16,1-35 0,0 35 15,17 1 1,-35 87 15,0-52-31,0 17 16,0 36-1,18-18 1,34-36 0,19-17-1,0 0 1,-1-53 0,-17 0-1,-35 36 1,-1-54-1,1 36 1,-18 17 0,-18 54-1,-17-1 1,35 35 0,-18-52-16,18 17 15,0-17 1,71 0-1,0-18 1,34-18 0,-52-17-1,0-53 17,-35 35-17,-18 0-15,-18 88 47,1 0-47,-19 36 0,19-36 0,-36 71 31,-18 70-15,36-17 0,0 106-1,-36-1 1,18-105-1,36-106-15,-72 88 16,-17-106 0,18-35-1,-70-53 17,16-17-17,19-1-15,88 54 16,17-107-1,89-52-15</inkml:trace>
  <inkml:trace contextRef="#ctx0" brushRef="#br0" timeOffset="48319.91">19491 6103 0,'0'0'0,"18"-18"15,-18 1 1,35-19 0,-35 19-1,-18 17 48,18 17-63,0 1 31</inkml:trace>
  <inkml:trace contextRef="#ctx0" brushRef="#br0" timeOffset="48618.9">19491 6103 0,'0'-18'16,"-18"-52"-1,18 35 1,0-1-1,0 19 1,-35 34 0,-18 71-1,35-35 1,-34-35-16</inkml:trace>
  <inkml:trace contextRef="#ctx0" brushRef="#br0" timeOffset="48754.25">19173 6562 0,'0'17'15,"71"19"1,17-19 0,-17-17-1,52-35 1,-52-18 0,-1-35-1</inkml:trace>
  <inkml:trace contextRef="#ctx0" brushRef="#br0" timeOffset="48962.89">19279 6209 0,'-17'0'0,"34"0"0,-70 0 0,36 0 0,-19 0 16,54 0 15,70 0-31,18 0 31,-71 0-31,89 0 16,17-18-1,-88 1-15</inkml:trace>
  <inkml:trace contextRef="#ctx0" brushRef="#br0" timeOffset="49587.27">19403 6085 0,'0'-17'0,"53"-1"16,-36 18-16,1-18 15,17 1 1,-35-18 0,0 17 15,-53 18-16,0 0 1,-35 70 0,71-52-16,-19 35 15,19-18-15,-54 89 16,36-18 0,17 17-1,18-70 1,71 0-1,35-53 1,17-35 0,-70 17-16</inkml:trace>
  <inkml:trace contextRef="#ctx0" brushRef="#br0" timeOffset="50064.15">19914 6332 0,'18'0'47,"0"0"-47,52-17 16,1-19-1,-54 1 1,-17 0 0,-35 17-1,-36 18 16,19 18-15,-19 35 0,36 17-16,17-34 15,18 52 1,0-18 0,53-17-1,18-53 1,-1 0-1,36-35 1,-88 17-16</inkml:trace>
  <inkml:trace contextRef="#ctx0" brushRef="#br0" timeOffset="51002.65">20373 6279 0,'0'0'0,"-18"0"0,18-17 15,-17-1 1,17 1-16,0-1 0,53 0 16,52 1 15,-34 17-15,35 17-1,-71 19 1,-35 34-1,-53-17 1,-53 35 0,18-17-1,35-36 1,71-53 31,35-17-32,17-35 1,36-19 0,-18 19-1,-52 52-15,52-52 16,-53 34 0,-70 54 15,0 35-16,-18 17 1,53-52-16,-18 35 16,18 18-1,35-36 1,36 0 15,17-35-31,-17-18 31,-36 1-31,35-36 16,-17-18 0,-17-17-1,-1 0 1,-18-36 0,1 36-1,-18 71-15,0-72 16,18 89-1,-54 71 17,1 17-17,35-70-15,-35 105 32,17-34-17,1 16 1,17-34-1,0-36 1,17-17 0,54-18-1,-36-53-15,36 0 32,-36 0-32</inkml:trace>
  <inkml:trace contextRef="#ctx0" brushRef="#br0" timeOffset="51286.7">21255 6015 0,'0'0'0,"17"0"31,1 0-16,53-18 1,-54 18-16,54 0 16,35-35-1,-36 35 1,-34 0-16,-36-18 31,-53 18-15,-36 18-1</inkml:trace>
  <inkml:trace contextRef="#ctx0" brushRef="#br0" timeOffset="52687.11">2946 8696 0,'0'0'0,"0"-18"16,0 1-1,0-1-15,0 0 16,0-17 0,0 0-1,17 17-15,36-17 16,18 17-1,-18 18 1,35 53 0,-88 71-1,-35 52 1,-54-17 15,-16-53-15,-37-1-1,19-87 1,-18 0 0,70-36-1,54 0-15,-19-52 16,36-36 0,36-35-1,17 70 1,35 36-1,0 53 1,0 70 0,-70-70-16,35 70 15,0 18 1,-36-53 0,-17 17 15,18-52-16,0-18 1,17-18 0</inkml:trace>
  <inkml:trace contextRef="#ctx0" brushRef="#br0" timeOffset="52880.38">3351 8978 0,'0'0'16,"18"0"-16,53 0 0,-89-17 15,-35 17 1,35 0 0,18-18 15,18 0-15,0 18-1,-1 0-15</inkml:trace>
  <inkml:trace contextRef="#ctx0" brushRef="#br0" timeOffset="53203.22">4269 8625 0,'0'0'0,"17"-17"0,-17-1 0,18 0 0,-18-52 32,18 70-32</inkml:trace>
  <inkml:trace contextRef="#ctx0" brushRef="#br0" timeOffset="53284.57">4374 9155 0</inkml:trace>
  <inkml:trace contextRef="#ctx0" brushRef="#br0" timeOffset="54200.76">4392 9207 0,'18'0'31,"-1"-35"-31,36-18 16,-53 36-1,53-72-15,35-34 16,1-18 15,-37 88-15,-34 53-1,-18 106 17,0 0-17,0-18 1,18 0-1,35-53 1,-36-35-16,36 0 16,35-35-1,-17-36 1,-18 1 0,17-36 15,-34 0-31,-19 18 31,-17 53-15,0 52 15,0 72-15,0 16-1,0-87-15,0 70 16,0 0-1,36-52 1,34-19 0,36-17-1,-18-35 1,36-35 15,-107 52-31,54-53 16,-36-34-1,-35-1 1,0 53 0,0 17-1,-53 36-15,0 36 32,-17 52-17,35 18 1,17-18-1,18 0 1,88-17 0,36-54-1,17-17 1,-36-17 0,19-36-1,-53-18 16,-54 54-31,1-19 0,-18 19 16,0-54 0,0 36-16</inkml:trace>
  <inkml:trace contextRef="#ctx0" brushRef="#br0" timeOffset="54818.58">4392 8590 0,'53'-18'16,"-53"1"-1,-35 17 17,17 17-17,-17 54 1,0 53 0,17-1-1,18-35 1,0-70-16,53 70 15,53-88 1,-36 0 0</inkml:trace>
  <inkml:trace contextRef="#ctx0" brushRef="#br0" timeOffset="55436.27">7338 8608 0,'0'0'0,"0"-18"0,17 18 16,36-35 0,-53 17-1,-35 1 1,-36 17-1,54 17-15,-89 54 16,53 35 0,-17 17-1,52 1 1,18-19 15,70-52-15,19 0-1,52-53 1,0-35-16</inkml:trace>
  <inkml:trace contextRef="#ctx0" brushRef="#br0" timeOffset="56418.91">8026 8802 0,'0'0'0,"0"-53"0,0 35 0,-36-52 15,-52 17 1,18 53 0,34 0-16,-52 17 15,0 54 1,0 35 0,70 17-1,-17-35 16,53-17-31,-1-71 16,71 18 0,18-18-1,18-36 1,-36-17 0,-18-52-1,-17-1 1,-53 88-16,18-52 15,-18 52 1,-18 18 0,-17 71-1,0 34 1,70-16 0,-35-72-1,0 54-15,71-36 31,-1-35-15,36 0 0,-18-53-1,-53-17-15,1-54 32,-36 36-17,0 53 1,0 17-1,0 53 1,0 71 0,-18 0-1,18-36 1,-18-17 0,1-35-1,17-36 32,0-17-31,0 17-16,17-52 15,36-18 1,18-36 0,88 54-1,-71 52 1,18 89-1,-89-1 1,-17 36 0,-35-18-1,-18-35 1,36-18 0,17-52 30</inkml:trace>
  <inkml:trace contextRef="#ctx0" brushRef="#br0" timeOffset="59033.04">9543 9049 0,'0'0'0,"17"0"31,1 0-31,17 0 16,-17-18-16,88-35 15,-18-17 1,18-36 0,-18 0-1,-70 35 1,-18-34-1,-18 69 1,-53 36 0,36 71-1,-18 17 1,18 71 0,35-106-1,-53 53-15,18 17 31,17-88-15,18-17 0,18-36-1,70-35 1,18-52 0,17-19-1,-35 54 1,1 70-1,-72 0 1,1 88 0,-1 35-1,1-52 1,70-1 15,0-52-31,18-18 31,18 0-31,52-71 32,-88-17-17,-88 0 1,0-35 0,-70 17-1,-1 70 1,-35 36-1,1 71 1,34 52 0,36 1-1,17-18 1,18-53 0,71-36-1,35-17 16,-1-70-15,-34 17 0,17-35-1,-35-18 1,-18 35 0,-35 54-1,0 52 1,-17 53-1,17 18 1,0-88-16,0 52 16,17-35-1,71-35 1,18 0 15,18-35-31,-36-35 31,-35-19-15,-35 54-16,-1-53 16,-17 53-1,0 17 1,0 89 0,-17-1-1,-19 36 1,19-18-1,-1-53 1,18-52 31,18 17-47,35-71 16,-53 54-16,52-54 15,19-17 1,0 53 15,-19 17-15,-34 53-1,-18 18 1,0-35-16,0 70 16,35-18-1,18-34 1,36-36-1,-1 0 1,53 0 0,35-88-1,-105 17 1,-18-35 0,-53 36-1,-36 17 1,-34 53 15,-36 17-15,0 72-16,53-1 15,36 0 17,17-18-17,35-34 1,-17-36-16,70 0 15,-18 0 1,18-36 0,-17-34-1,-18-18 1,0-53 0,-35 17-1,17 18 16,-35 71-15,-35 88 15,-1 17-31,36-34 16,-17 87 0,-1-17-1,18 0 1,18-71-1,52-17 1,18-18 0,18-35-1,0-54 1,-53 1 0,0-35-1,-36 17 16,19 18-15,-36 70 0,-71 89-1,18-1 17,18 54-17,17-1 1,18-52-1,0-54-15,53 36 16,18-53 0,70 0-1,18-17 1,-71-36 0,18-36 15,-89-16-16,-17 69 1,-70 19 0,-18 70-1,52 17-15,19 54 32,52-54-17,71-52 1</inkml:trace>
  <inkml:trace contextRef="#ctx0" brushRef="#br0" timeOffset="59102.11">13758 9013 0,'36'-35'32,"-72"70"-32,89-87 0,-17-1 15,-19 35-15</inkml:trace>
  <inkml:trace contextRef="#ctx0" brushRef="#br0" timeOffset="59918.76">15134 8696 0,'18'-18'0,"-36"36"0,53-36 15,-17 1-15,88-19 32,-88 19-32,52-19 15,18-16 1,-70-19-1,-18 36 1,-71 17 0,-17 18-1,53 0-15,-106 35 16,53 18 15,35 18-31,53-18 31,17 0-31,89 17 16,-71-52 0,71 35-1,18 17 1,-54-34 0,-70-1-1,-70 0 1,17-35-16,-106 18 15,106-18-15,-106 0 16,18 0 0,88 0-1,36 0 1,34-18 15,-17 1-15</inkml:trace>
  <inkml:trace contextRef="#ctx0" brushRef="#br0" timeOffset="60516.39">13458 9031 0,'0'0'0,"-17"0"0,-1 18 15,1-18 1,17 35 0,17-35-1,36 18-15,0-18 16,35 0 15,-35-36-31</inkml:trace>
  <inkml:trace contextRef="#ctx0" brushRef="#br0" timeOffset="61282.65">15875 8784 0,'0'0'0,"0"-17"0,18 17 16,-18-18-16,0 0 31,-18 18 0,0 36-15,1 87 0,17-17-1,0 70 1,0-123-16,-36 106 16,1 88-1,-18 35 16,0-123-31,18-18 32,0-71-17,35-105 17,17 0-17,36-71 1,-35 18-16</inkml:trace>
  <inkml:trace contextRef="#ctx0" brushRef="#br0" timeOffset="61678.65">15875 8978 0,'0'0'0,"-18"-35"0,-17-89 15,35 89-15,-18-35 16,54 17-1,52 17 17,35 1-17,54 35 1,-36 18 0,-53 88-1,-88-36 1,-123 18-1,17-17 1,-53-18 0,53-36-1,71 1 1,53-18 31,-1 0-32,54-35-15,-54 35 16</inkml:trace>
  <inkml:trace contextRef="#ctx0" brushRef="#br0" timeOffset="62261.13">16986 8767 0,'18'-18'0,"-36"36"15,54-54-15,-36 19 0,0-19 16,-18-17 0,-35 36-1,-18-1 1,-34 18 0,34 53-1,-70 88 16,106-53-31,17 18 32,36-53-17,70-18 1,35-35 0,-52-35-1,35-35 1,-53-19-1,-18-16 1,-17 34 0,-18 36-1,-18 70 17,18-17-32,-18 70 15,1 0 16,17 18-31,0-53 16,53 0 15,17-53-15,18 0 0,53-53-1,-105 53-15</inkml:trace>
  <inkml:trace contextRef="#ctx0" brushRef="#br0" timeOffset="62552.17">17798 8696 0,'0'0'15,"0"-35"-15,0 17 0,0-17 16,-36 17 0,1 18-1,-53 35 16,35 54-15,18 34 0,17-35-1,18 0 1,18-35-16,52-35 31,1-18-15,-1-18-1,36-35 1</inkml:trace>
  <inkml:trace contextRef="#ctx0" brushRef="#br0" timeOffset="63282.87">18168 8802 0,'0'0'0,"-18"0"15,1 0-15,-1 17 32,71-17-1,0-35-31,35 0 31,-17-18-15,-54 18-1,-17 17 1,0 0-16,-35 18 16,-35 18-1,-1 35 1,18 18 0,35 34-1,18-69-15,0 17 31,18 17-15,70-52 0,-17-1-1,88-17 1,-18-35-16,88-71 31,-123 36-15,-36-54-1,-70 36 1,0 53 0,-35 17-1,-18 18 1,53 18-16,-17 35 16,17 17-1,0 18 16,0-35-31,17 18 32,-17-53-32,0-1 31,-35 1-15,0-18-1,-54 17 1,-87 1-1</inkml:trace>
  <inkml:trace contextRef="#ctx0" brushRef="#br0" timeOffset="64582.77">2575 10477 0,'0'18'16,"0"-36"-16,-17 36 0,-19-18 16,19 0-16,17-35 15,0 0 1,17 17-16,54-17 16,17-1-1,-17 36 1,-1 0-1,-52 106 17,-53 18-17,-36-36 1,-52 0 0,52-53-1,18-35 1,53-17 15,53-19-15,53 19-1,0 17 1,-36 35 0,-17 36-1,-35-1 1,-18-52-1,-88 70 1,-36-35 0,-70 17-16,53-70 31,17 0-15,36 0-1,71-35 1,17-18-1,53 18 17,17 0-17</inkml:trace>
  <inkml:trace contextRef="#ctx0" brushRef="#br0" timeOffset="64791.25">3228 10830 0,'-18'0'16</inkml:trace>
  <inkml:trace contextRef="#ctx0" brushRef="#br0" timeOffset="66077.83">4357 10601 0,'0'-18'0,"0"36"0,0-53 0,-18-36 16,18 53-16,0-17 16,0 18-16,0-1 15,0 106 16,0 18 1,0 70-32,0-70 15,0-71 1,0 54 0,0-54-16,35-53 46,18-17-30,-53 17-16,71-70 16,-1 0-1,19-71 1,-19 71 0,-17 53-1,-18 70 16,-35 89-15,0-36 0,0 35-16,0-35 31,0-52-15,89-36-1,-19 0 1,36-53-1,0-35 1,-53-1 0,0-52-1,-53 35 1,0 71-16,0-53 16,0 70-1,-18 54 16,0 34-31,1 71 32,17-17-32,0-18 15,53-54 1,-18-34 15,53-18-15,18 0-1,35-53 1,-106 36-16,71-54 16,0-17-1,-88-18 1,-18 35 0,-89 71-1,-16 18 1,16 70-1,89-17 1,0 35 15,36-53-31,17-18 32,52-18-32,-34-17 31,-18 0-16,0-17 1,-18-36 0,-17 53-16</inkml:trace>
  <inkml:trace contextRef="#ctx0" brushRef="#br0" timeOffset="66585.46">7479 10548 0,'18'-18'15,"-36"36"-15,53-53 0,-35 17 0,18-70 16,-18 70-16,0-35 16,-53 36-1,0 17 16,35 17-31,-52 54 16,34 35 0,1 53-1,35-54 1,0 19 0,35-18-1,-17-89-15,35 36 16,53-35-1,17-18 1,54-53 0,17-18-1</inkml:trace>
  <inkml:trace contextRef="#ctx0" brushRef="#br0" timeOffset="67545.87">8273 10777 0,'-36'18'0,"72"-36"0,-19-17 0,1-18 15,-18-35 1,-53 35 15,-35 18-15,-18 70-1,71-35-15,-36 71 0,-35 52 32,36-35-17,52 18 1,18-53-1,53-35 1,-18-18-16,71 0 16,-18-18-1,36-53 1,-36 1 0,-53-1-1,-35-17 1,0 71-1,0-1 1,0 53 0,-17 36 15,17 17-15,0-53-16,0 18 15,35-18 1,53-35-1,-17 0 1,34-53 0,-16-17-1,-72-1 1,-17-17 0,0 53-1,0 17 1,0 36 15,0 70-31,-35 0 31,17-17-31,1-18 32,17-36-17,0-34 32,0-1-47,0-17 16,0 17-16,35-52 15,18-19 1,88-34 0,0 52-1,53 54 1,-106 52 15,-35 53-31,-53 18 16,-35-35 15,-36-1-15,54-35-1,-1-35-15,1 18 16,-1-18-1,18-18-15</inkml:trace>
  <inkml:trace contextRef="#ctx0" brushRef="#br0" timeOffset="70215.17">10178 10936 0,'-18'0'0,"36"0"0,-71 18 0,35-18 15,-17 0 1,70 0-1,36-18 1,17-17 0,-53 17-16,106-88 15,-17-17 1,-89 17 0,-35-35-1,-18 70 16,-52 71-15,34 71-16,-16 88 31,16-18-31,1 18 32,17-54-17,1-16 1,17-72-1,35-34 17,18-54-17,17 0 1,-52 54-16,70-54 16,-70 54-16,88-36 15,-53 53 16,-18 35-31,-17 18 32,-1 35-17,-17-70-15,53 52 16,18-34 0,52-19-16,36-17 31,-53-35-16,35-36 1,-106 71-16,18-70 16,-18-36-1,-35-17 1,-35 70 0,-71 35-1,18 18 1,-88 123 15,70 1-15,71-54-16,35 19 31,88-54-15,-18-35-1,-34 0-15,69-18 16,-16-17-1,-1-53 1,-53 0 0,-17 17-1,-1 36 1,-17 88 15,-17 35-15,17-35-1,0-36 1,0 36 0,70-17-16,18-36 31,1 0-15,-1-36-1,-35 1 1,-18-53-1,-17 17 1,-18 18 0,0 71-1,-18 35 1,-35 35 0,36-17-1,-1-36 16,18-17-31,-18-18 0,36 0 47,0-36-31,34 1 0,-34 17-16,35-34 15,18-19 1,-36 53-16,0 1 15,0 17 1,-17 35 0,0 36-1,-1-19 1,1-34-16,35 17 16,53 18-1,17-53 1,-17 0-1,-35-17 17,17-19-17,-71-34-15,-17-18 32,-17 17-17,-36 36-15,-18 35 31,1 35-15,-1 53 0,54 0-1,-1-17 1,18-36 0,35-17-1,18-18 1,35 0 15,-70 0-31,70-53 16,-35 0-1,18-53-15,-54 18 32,1-35-17,-18 87-15,0-17 16,0 36-16,-18 34 31,1 54-15,-1-53-16,0 70 15,-17 18 1,35-36 0,0-52-16,0 52 15,0-17 16,88-35-31,18 0 32,0-18-32,-88 0 15,87-71-15,-34-17 32,-18 0-17,-36-53 1,1 35-1,-18 35 1,-18 106 15,18-17-31,-52 106 16,34-36 0,-17 18-1,35-54 16,35 19-31,71-36 32,-18-35-32,18 0 31,-18-53-15,-35 0-1,-53 36-15,18-71 16,-18 17-1,-18 71 1,-17 35 0,-1 18-1,1 35 1,35-35 0,0-35-16,18 0 15,17-1 1,18-17 15,-35 0-31,34-35 31,-16 0-31</inkml:trace>
  <inkml:trace contextRef="#ctx0" brushRef="#br0" timeOffset="70798.97">15117 10707 0,'0'-18'16,"0"36"-16,0-89 31,0 89 0,0 17-31,-18 89 16,-17 87 0,-1 54-1,19-177-15,-19 194 31,-34 18-31,17-88 16,35-36 15,18-141-31,-17 18 0,34-106 32,19 1-17,-1-90 16,-18 107-31</inkml:trace>
  <inkml:trace contextRef="#ctx0" brushRef="#br0" timeOffset="71178.27">15064 10989 0,'-18'-18'0,"36"36"0,-54-53 16,1-18-1,17 0-15,18 35 0,36-70 32,70 18-17,105 17 1,-34 53 0,-36 35-1,-124 71 1,-17-71-16,-53 53 15,-88 0 1,18-52 0,-1-1-1,36-17 1,53-18 0,70 0 15,53-18-16,18 0 1</inkml:trace>
  <inkml:trace contextRef="#ctx0" brushRef="#br0" timeOffset="72532.72">16210 10724 0,'18'-17'15,"-36"34"-15,36-52 0,-18 0 16,0 17-16,-36-35 16,19 36-16,-36-19 15,-53 36 1,53 36 0,-35 34-1,17 54 1,36-36 15,35-70-31,0 70 16,0-35-1,53-18 1,18-35-16,-1 0 16,18-53 15,1-18-16,-37-34 1,-16-1 0,-36 35-1,17 36 1,-17 70 15,0-17-31,-17 35 31,-1 35-31,18 0 16,0-53 15,35 1-31,-17-19 16,35-17 0,53 0-1,17-17-15,-17-19 31,0-52-15,-88 71-16,-1-36 16,1 17-16,-18-34 15,-18 70 1,-52 0 0,17 35-1,53 18 16,0 18-31,0-54 16,35 36-16,36 0 31,-36-35-31,35-1 32,1-17-32,-18 0 31,-18 0-31,36-53 15,-1 1 1,-17-54 0,0-35-1,-53 17 1,0 18 0,0 89-1,0 34 16,-35 54-31,-18 52 16,18-17 15,17 18-31,18-107 16,0 71 0,35-52-1,36-19 1,-1-17-1,36 0 1,0-70 0,-18 17-1,-52-35 1,-19 52 0,-34 54 15,17 0-16,-18 17-15,0 36 32,18-36-32,0-18 15,53-17 1,0 0 15,18-17-15,-36-36-1</inkml:trace>
  <inkml:trace contextRef="#ctx0" brushRef="#br0" timeOffset="72741.62">17868 10407 0,'0'0'15,"-35"0"1,17 0-16,1 0 15,-1 0 1,18 18 15</inkml:trace>
  <inkml:trace contextRef="#ctx0" brushRef="#br0" timeOffset="72932.19">17022 10601 0,'-18'18'16,"36"-36"-16,-54 53 0,54-35 31,0 0-31,70 0 16,53 0-1,-124 0-15,54-17 16</inkml:trace>
  <inkml:trace contextRef="#ctx0" brushRef="#br0" timeOffset="74931.31">18203 10654 0,'18'0'0,"-36"0"0,54 0 16,-1-35 0,0 17-1,-35 0-15,0-35 16,0 0 0,-17 18-1,-54 35 1,-17 53-1,70-35 1,-52 70 0,-19 18-1,72 0 1,17-53 0,17-18-1,36-35 1,-35 0-16,70 0 15,0-53 1,-17-18 0,-18-34-1,-53 16 1,17 1 0,-17 70-1,0 71 16,-17 18-31,-1 52 16,18-34 15,18-36-31,52-36 32,-34-17-32,34 0 15,36-17-15,0-54 31,-36 0-15,-17-70 0,-17 18-1,-36 70-15,17-53 16,1 71 0,-71 141 15,0-1 0,53-69-31,-35 123 16,17-71-1,18 18-15,35-54 16,36-34 15,17-18-15,18-18-1,-18-52 1,-17-18 0,17-89-1,-53 1 1,-17 70 0,-18 36-1,-18 70 1,-35 17-1,0 107 17,36-1-17,-19 36 1,36-53 0,18-18-1,53-53-15,-1-35 31,36 0-15,-18-17 0,-70-1-16,88-70 15,-53 17 1,-18 1 0,-35 52-1,0 36 1,-18 70 15,1-71-31,-1 54 16,18 0-16,53-19 31,0-52-15,53 0-1,-36 0-15,18-70 31,-52-18-15,-1 17 0,0-17-1,-35 53 1,0 17 0,0 53-1,0 36 1,-53 35 15,0-18-31,18 53 31,0 35-15,35 36 0,0-18-1,0-53 1,0 0-1,-18-70 1,-52-36 0,-89-35-1,71 0 1,-18 0 0,35-17-1,36-1 1,-71-17-1,71 35-15</inkml:trace>
  <inkml:trace contextRef="#ctx0" brushRef="#br0" timeOffset="77760.98">4921 12153 0,'0'0'0,"18"-88"16,-18 70-16,0-35 31,0 1-15,-53 52-1,-18 0 1,1 52-1,35-16-15,-54 87 16,54 1 0,17 34-1,18-69 1,106-19 0,35-52-1,-105-18-15,87-18 16,36-35 15,-53-17-15,0-71-1,-71 17-15,-18-35 32,-17 106-32,0-52 15,-17 87-15,-18 53 31,-1 36-15,19 88 0,-19-18-1,1-36 1,35-52 0,0-35-1,18-36 16,-1 1-15,36-36 0,0 0-1,0 18 1,-18 17-16,-17 36 31,17 35-15,18 17-1,35-35 1,71-17 0,-35-18-1,34-18 1,-34-35 0,-54-17-1,-52-36 1,-18 0 15,-35 0-31,-18 71 31,-18 35-15,-35 106 0,36-18-1,35 36 1,35-54-1,17 1 1,54-54 0,-54-17-16,36 0 15,36-35 1,-36-18 0,-18-17-1,-18-19 1,1 37-1,-18 16 17,0 107-17,0-1 17,0-34-32,0-1 15,0 18 1,106-53-1,-36 0 1,36-18 0,0-35-1,-53 0 1,0-35 0,-35 0-1,-18 106 32,-18 35-31,0 17-16,-17 1 15,35-18 17,-18-36-32,18 1 0,-17-1 31,17-34 0,17-36-15,36-35-1,36 17 1,-72 54-16,124-54 16,-53 53-1,1 54 1,-72 34 15,-17 18-15,0 1-1,18-37 1,52-16 0,19-36-1,-19 0 1,54-36-1,-36-16 1,-53-19 0,-17-17-1,-36-18 1,-35 71 0,-53 35-1,54 53 1,-1 52-1,17-16 1,36-54 15,18 0-31,35-35 32,-35 0-32,52 0 0,-17-53 31,-18 18-16,1-36 1,-36 19 0,0 34-1,0 36 17,0 52-17,-36 18 1,-17 36-1,18 17 1,17-106 0,18 124-1,0 70-15,0-17 32,36-36-17,-1 36-15,-17 17 31,-107-105-15,-16-36 0,16-70-1,-52-1 1,-35-34 0,-71-89-1,123-53 1,36-17 15,88-1-15,18 36-16,52 0 31,36 0-15,-70 106-16,140-107 15,-123 90-15</inkml:trace>
  <inkml:trace contextRef="#ctx0" brushRef="#br0" timeOffset="78547.67">7955 12400 0,'0'-18'0,"0"1"31,18-1-31,17-17 16,18-18-1,0-18 1,-35 19 0,-1-1-1,-34 53 1,-54 17-1,36 36 17,-18 35-32,53 1 15,0-19 17,35-17-32,-17-53 15,70 0 1,18 0-1,0-18 1,-18-52 0,0-1-1,-53-35 1,-17 18 0,-18 53-1,0 53 1,0 52-1,-18 1 1,1 17 15,17-35-15,0-36 15,0-34-15,0-1-1,17 1-15</inkml:trace>
  <inkml:trace contextRef="#ctx0" brushRef="#br0" timeOffset="78730.75">8537 11924 0,'0'0'0,"-17"0"0,-1 0 16,0 0-1,18 18 1,18-1 15,0-17-15,-18 18-16</inkml:trace>
  <inkml:trace contextRef="#ctx0" brushRef="#br0" timeOffset="79260.47">8819 12047 0,'0'18'15,"0"0"1,0-1-16,-17-17 0,17 71 16,0-36-1,0 36 1,0-36-1,0 0 1,0-17-16,0-1 16,-35-17 31,17 0-32,18-52 1,0-37-1,70 19 1,-52 52-16,123-88 16,-35 89-1,35-1 1,-88 71 0,-18 53-1,-35-71-15,0 53 16,-53 0 15,-17-35-15,52-35-1,36-18 17,17-18-17,-17 1-15,17-1 0</inkml:trace>
  <inkml:trace contextRef="#ctx0" brushRef="#br0" timeOffset="79984.69">9754 12206 0,'18'0'0,"-36"0"0,36-18 0,-18-17 16,0 0 0,-35 0-1,-18 17 1,0 18-1,-18 53 1,1 35 15,34 18-31,19-53 16,17-18 15,53-35-31,17 0 31,36-53-15,-53 18 0,-18-36-1,-17 18 1,-18 36 0,0 52 15,0-17-31,-35 52 15,-1 36 1,19-18 15,-19 71-31,19 0 32,-1 176-32,18-53 31,0-70-16,0 35 1,-17-88 0,-36-89-1,35-52-15,-105-1 16,-36 1 0,18-53-1,-89-36 1,72-17-1,122 0 17,36-53-17,36 52 1,87-69-16</inkml:trace>
  <inkml:trace contextRef="#ctx0" brushRef="#br0" timeOffset="83091.59">10901 12100 0,'0'-17'16,"0"-1"31,17 18-31,1 0-16,0-18 15,17 1-15,18-1 16,0 0-1,-53 1 1,-35 17 15,-54 0-15,1 35 0,18 36-1,34-1 1,36-17-1,36-18 1,52-17 0,18-18-1,-53 0 1,-18-18 0,-53 18-1,-17 0 1,17 0-16,-88 36 15,36-1 1,35 53 15,35-17-15,0 17-16,53-35 31,-36-53-31,71 17 16,53-17-1,18-70 1,-53 17 0,18-53-1,-54-17 1,-52 87-16,-1-122 16,-17 52-1,0 18 1,-17 105 15,-1 19-15,0 52-1,1-35-15,-1 70 16,1 36 0,17-53-1,0-53-15,70-36 31,54-17-15,-89 0-16,71 0 16,52-70-1,-52 17 1,-53-35 0,-53-1-1,-17 54 1,-54 35-1,18 18 1,18 52 15,0 18-31,35-17 32,35 0-17,18-54-15,35-17 31,35-17-15,-17-19 0,0-34-1,-35-1 1,-36-17 0,-35 70-1,0 36 16,0 0-31,0 17 16,-18 71 0,-17-36-1,17-52 17,18 0-17,0-36 16,18-17-15,0 35-16,17-53 16,35-35-1,1-18 1,-18 70 0,-18 19-1,-17 34 1,-18 1-16,17 53 15,-17 17 17,0-35-17,0 0 1,0-36-16,0 1 16,18-18 15,0-18-16,17-35 1,36-17 0,-1-1-1,54-17 1,-54 70 0,-35 18-1,-35 18 1,0 53-1,-35-1 17,18-17-17,17-35-15,0 35 0,52-36 32,19 1-17,35-18 1,-36-18-1,19-35 1,-54 36-16,0-36 16,0-35-1,-35 17 1,0 53 0,-35 18-1,-18 36 1,36-36-16,-19 70 15,19-17 17,17 18-17,17-18 1,19-36 0,69-17-1,-87 0-15,53 0 16,17-17-1,-53-54 1,-17 18 0,-1-35-1,-17 70 1,0 1-16,0 52 31,-17 36-15,-19-1-1,36-52-15,-17 17 16,-1 0 0,1-17-1,34-36 32,1 1-31,35-54-1,0 18 1,-36 36-16,71-54 16,-52 71-1,-19 0 1,-17 53 0,0 0-1,0 0 1,18-36-16,35 19 15,35-1 17,18-17-17,-18-18 1,-17-18 0,-36-53-1,18-17-15,-18-53 31,0 35-15,1-17 0,-36 70-1,0 35 1,0 54 0,-53 52-1,18 35 1,35-35-1,-36 36 17,36-54-32,0-52 15,0 53 1,53-36 0,0-35-16,35 0 31,-17-35-16,-36-1 1,-17 19-16,17-36 16,-17 17-1,-1 1-15</inkml:trace>
  <inkml:trace contextRef="#ctx0" brushRef="#br0" timeOffset="83415.03">14693 12136 0,'-17'0'16,"34"0"-16,-17 0 31,71 0-15,35 0-1,-36 0 1,18 0 0,-52-18-1,-19 18 1,-17 18 46</inkml:trace>
  <inkml:trace contextRef="#ctx0" brushRef="#br0" timeOffset="83668.03">15893 12488 0,'0'18'0,"-36"-18"0,36 35 31,0-52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30T02:43:32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1252 1199 0,'0'0'16,"0"18"0,18-18 15,0 0-15,-1 0-1,1-18-15,35-17 16,0 0-1,0-18 1,-53 35 0,0-17-1,-89 35 1,54 0-16,-53 53 16,0-18-1,-18 36 1,88-36-1,18 0 1,0-17 0,36 17-1,69 1 17,1-1-17,0 0 1,18 36-16,-89-18 31,-35-36-31,-18 54 16,-88 17-1,1-70 1,-19-1 0,-17-17-1,53-35 1,52 17-16,-16-35 15,16-17 1,36 35 0,0-1-1,71 19 1,35 17 15,-18 0-31</inkml:trace>
  <inkml:trace contextRef="#ctx0" brushRef="#br0" timeOffset="807.73">1905 1429 0,'0'-18'0,"0"36"0,18-36 0,-18 0 16,0 1-1,0 34 32,0 1-47,-18 17 32,0 36-17,18-1 1,0 19-16,18-54 31,0-35-31,35 0 16,35-53-1,-18 0 1,1-35 0,-18 35-1,-36 0 1,-17 35-1,0 36 17,0 17-17,-17 54 1,17 34 15,0-88-31,0 124 16,0 53-1,0-54 1,0 72 0,0-71-1,0-1 1,0-122-16,-18 52 16,-52-53-1,17-17 1,-71-18-1,1-36 1,70 19 0,-106-54-16,-53-70 31,107 35-15,69-35-16,36 53 15,124 0 16,17-18-15,-35 35-16</inkml:trace>
  <inkml:trace contextRef="#ctx0" brushRef="#br0" timeOffset="1372.26">2681 1535 0,'0'-18'16,"0"36"-16,0-54 0,0 19 0,0-1 16,-18 18 15,18 53-15,-17 17-1,17-52 1,-18 70-16,1 18 31,-1-53-15,18-35-1,0-36 17,0-52-17,18-36 1,34 17-1,54-16 1,-18 34 0,18 71-1,-17 0 17,-54 71-32,-18 17 31,-17 0-16,0 18-15,-35-53 32,35-36-32,-17 1 15,-1-18 1,18-18 0,0 1-16</inkml:trace>
  <inkml:trace contextRef="#ctx0" brushRef="#br0" timeOffset="1672.54">3598 1164 0,'0'-17'0,"0"34"0,0-52 15,0 17-15,-17 36 16,-1 17-1,-35 53 1,0 36 0,0-1-1,36 18 1,17-70 0,0-53-16,0 35 15,0-36 1,70-34-1,-35-19 1</inkml:trace>
  <inkml:trace contextRef="#ctx0" brushRef="#br0" timeOffset="1923.87">3369 1429 0,'0'0'0,"-18"0"0,1 0 16,-1 0 0,36 0-1,17 0 1,36 0 0,17-18-1,0 0 1,-70 18-16,17 0 15,-17 0-15</inkml:trace>
  <inkml:trace contextRef="#ctx0" brushRef="#br0" timeOffset="2605.73">4057 1552 0,'0'0'0,"18"0"16,-1 0-16,1-17 0,-18-1 15,35-35 1,-35 18-1,0-36 1,-18 36 15,-70 17-15,18 18 0,-36 53-1,35 18 1,-17 52-1,71-35 1,17-52-16,0 34 16,0-52-16,70 17 15,18-35 1,-17 0 0,35-53-1,-53 0 1,17-70-1,-35 70 1,-35-18 0,0 89 15,0 17-15,0-17-1,-17 70 1,17-17-16,0-18 31,0-18-15,53-35-1,0 0 1,-36 0-16,36-35 16</inkml:trace>
  <inkml:trace contextRef="#ctx0" brushRef="#br0" timeOffset="3182.3">4498 1464 0,'0'0'15,"0"-18"-15,0 1 0,35-19 32,36-16-32,-1 34 31,36 18-16,-35 35 1,-54-17-16,1 52 16,-18-17-1,-53 35 1,-18-35 0,19 18-1,16-71 1,36 18-1,0-36 1,53-53 0,18 1-1,17-36 17,-17 18-17,-36 35 1,-18 53-16,-34 53 47,-18 17-32,17 19 1,0-37 0,18-34-16,0 35 15,53-35 1,18-18-1,-18 0 1,-36 0-16</inkml:trace>
  <inkml:trace contextRef="#ctx0" brushRef="#br0" timeOffset="3805.79">1817 2152 0,'0'0'0,"-35"0"0,-124 18 15,141-1-15,-35-17 32,36 0-32,17 18 31,17-18-31,71 0 15,124 0 1,0 0 0,211 0-1,-70 0 1,176 0 0,-388 0-16,282 0 15,177-18 1,-159 18-1,71-17 1,-195 17 0,-35-18-1,-246 18-15,34 0 32,-34 0-32,-36-18 46,0 1-30</inkml:trace>
  <inkml:trace contextRef="#ctx0" brushRef="#br0" timeOffset="4724">1623 3845 0,'17'-17'0,"-34"34"0,52-34 16,0-36-1,-35 70 32,-17 1-47,-19 17 16,-34 71-16,-71 88 31,0-35-15,-36 35-1,71-53 1,71-106-16,-35 53 16,17-17-1,35-53 1,18-54 15,53 1-15,-35 17-1,34-52-15,-16 35 16</inkml:trace>
  <inkml:trace contextRef="#ctx0" brushRef="#br0" timeOffset="5205.24">2064 3810 0,'0'-18'0,"0"36"0,0-18 63,0 18-63,-18-1 15,0 1-15,-34 70 16,-37 36 15,-52 87-31,-18-17 31,36-70-15,0-1 0,52-35-1,53-17 1,18-53 0,0-36 46,18 0-62,0 1 16,-1-1-16</inkml:trace>
  <inkml:trace contextRef="#ctx0" brushRef="#br0" timeOffset="6515.99">2522 4145 0,'0'0'0,"0"-18"16,36-87 15,-19 87-31,-17 0 16,0 36 15,-17 35-15,-19 35-1,-34 71 1,17-53-1,0 17 1,53-105-16,-18 35 16,18-36-1,53-17 17,35-17-17,-17-36 1,0-18-16</inkml:trace>
  <inkml:trace contextRef="#ctx0" brushRef="#br0" timeOffset="6755.97">2258 4322 0,'-36'0'0,"72"0"0,-89 0 16,35 0-16,53 0 31,-17 0-31,53 0 16,70-53-1,-106 53 1,36-18 0,-36 18-16,71-18 0,-53 1 31</inkml:trace>
  <inkml:trace contextRef="#ctx0" brushRef="#br0" timeOffset="7404.52">3157 4498 0,'0'0'0,"18"0"0,35-53 32,-53 35-32,18 1 0,-18-36 15,0-35 1,-18 35 15,-53-18-15,54 71-16,-54 0 15,-52 53 1,34 35 0,19 36-1,70-54 1,0 18 0,70-70-1,19-18 1,-19 0-1,18-53 1,-17-17 0,-18-1-1,-53 1 1,18 17 0,-18 35 15,0 53-31,-18 36 15,18-1 17,0-52-32,0 35 15,0 17 1,35-52 0,36-18-1,70 0 1,-88-18-16</inkml:trace>
  <inkml:trace contextRef="#ctx0" brushRef="#br0" timeOffset="8184.01">4022 4251 0,'0'-18'0,"0"36"16,-18-53-16,0 17 0,-52 18 31,35 0-31,-36 18 15,-52 52 1,52 1 0,18 17-1,35-35 1,18-18 0,18-17-16,70-18 15,-17 0 1,52-35-1,-35-18 1,-17-18 0,-36 18 15,-35 36-31,18-54 16,-18 89 15,0-1-16,0 36 1,0 53 0,0-88-16,-18 52 15,18-52-15,0 141 16,0-18 0,0 88-1,18 36 1,17-54-1,-17-123-15,35 195 16,-18-107 0,-35 18-1,-35-53 1,-36-70 15,-70-18-15,88-53-16,-123 0 15,105-18-15,-176-53 16,-53-70 0,124 0-16,17-70 31,124-19-15,53 36-1,70 53 1,-18 35-1,54-35 1,-89 88-16</inkml:trace>
  <inkml:trace contextRef="#ctx0" brushRef="#br0" timeOffset="8989.52">4286 4198 0,'0'0'0,"0"-18"31,0 36-15,0 17-1,0-17-15,0 35 16,0 35-1,0-17 1,0-36 0,0-17 15,-17-18-31,-1 0 16,0-18-1,18-53 1,0 18-1,36-52-15,52 34 32,71-17-17,-107 70-15,72 18 16,17 35 0,-53 71-1,-88-17 1,0 16-1,0-69-15,-35 17 16,0-18 0,17-35-1,36-18 32</inkml:trace>
  <inkml:trace contextRef="#ctx0" brushRef="#br0" timeOffset="9565.64">5450 4251 0,'0'0'16,"0"-18"-16,0-35 31,0 36-31,0-1 0,-35-17 15,-35 35 1,17 0 0,-36 53-1,54-36-15,-18 72 16,0 34 0,53-17 15,0-53-16,71-36-15,17-17 32,0-35-17,0-35 1,-35-1 0,-17-35-1,-36 36 1,0 17-1,0 106 17,0 35-17,0 0 1,0 0 0,17-52 15,54-19-16,-53-17-15,70 0 16,-18-17 0,-17-19-16</inkml:trace>
  <inkml:trace contextRef="#ctx0" brushRef="#br0" timeOffset="10338.2">5927 4216 0,'0'-18'0,"0"36"0,0-54 16,-18 36-1,0 18 1,18 35 0,0 35-1,0-35 1,0-35-16,0 35 16,0-36-1,0 1 16,-17-18-31,-1 0 32,18-71-17,0 54-15,0-36 16,35-53 0,36 18-1,35 0 1,-18 88-1,-17 0 1,-54 17-16,18 71 16,-17-17-1,0 17 1,-18-35 0,0 0 15,0-35-16,0-36 17,0 0-17,0-17 1,17-53 0,19 0-1,-19 52-15,89-69 16,-18 52-1,0 53 1,-17 53 0,-53 17-1,-18 36 1,0-88 0,0 52-1,-36-17 1,19-35-16,17-36 47,0 0-32</inkml:trace>
  <inkml:trace contextRef="#ctx0" brushRef="#br0" timeOffset="10756.26">6967 4233 0,'18'0'0,"17"0"15,-17 0 1,17-17 0,-17 17-16,17-18 0,36-17 31,-54-1-16,1 19-15,0-36 16,-18 18 0,-36 35-16,-17 0 31,-17 88-15,35 18-1,17 0 1,18-36-1,18-17 1,34-35 0,37-18-1,-54 0 1,-17 0 0,52-53-1,-17 0-15</inkml:trace>
  <inkml:trace contextRef="#ctx0" brushRef="#br0" timeOffset="11188.01">8096 3140 0,'0'-18'16,"0"0"-16,18 18 0,0 0 16,52-35-1,54 18 1,-19-1 0,54 18-1,-124 0-15,36 0 16,-106 0 15,-54 0-15</inkml:trace>
  <inkml:trace contextRef="#ctx0" brushRef="#br0" timeOffset="11586.56">8202 3034 0,'-18'0'16,"36"0"-16,-53 0 15,35 18 17,-35 52-17,-18 1 1,-18 87 0,0 36-1,19-52 1,-1 87-1,17-53 1,36-105-16,-17 158 16,17-35-1,17-70 17,54-19-32,17-69 31,0-36-16,36-53 1,-107 35-16,107-35 16,-36 0-1,0 0-15</inkml:trace>
  <inkml:trace contextRef="#ctx0" brushRef="#br0" timeOffset="12184.5">8890 3704 0,'0'-17'0,"0"34"16,0-52-16,0 17 0,0-17 0,0-36 15,-53 36 1,0 17 0,-53 36 15,18 53-16,-18 105 1,71-52 0,17 52-1,18-17 1,36-71 0,34-18-1,-35-70-15,36 0 16,70 0-1,0-52 1,-70-1 0</inkml:trace>
  <inkml:trace contextRef="#ctx0" brushRef="#br0" timeOffset="12955.74">9172 4075 0,'0'0'16,"18"-36"-16,-18-34 15,0 52-15,0-35 16,-18 36-16,-35 17 31,18 52-15,-18 54-16,53-70 15,-18 52 1,18 0 0,18-17-1,35-54 1,0-17-1,-18-17 1,0-54 0,-35 0-1,-17 1 1,-1-18 15,18 35-15,53 0-1,-35 53-15,52-18 16,1 18 0,-1 53-1,-52 18 1,0 17 0,-18 0-1,0-35 1,-18-35-1,0-18 17,18-36-17,0-34 1,0 52 0,18-52-16,0 34 0,52-34 31,54 17-16,-18 35-15,35 18 16,-53 53 15,-70-18-31,-18 18 16,0 53 0,-18-35-1,-35-1 1,18-34-1,35-54 32,17-17-47</inkml:trace>
  <inkml:trace contextRef="#ctx0" brushRef="#br0" timeOffset="13248.25">10425 3757 0,'0'0'0,"0"-18"16,0 1-1,0 34 1,-18 19 0,0 34-1,-17 71 1,17-52-1,-17 16 1,35-52 0,0-17-1,18-36 17,-1 0-32,1 0 0,0-36 15</inkml:trace>
  <inkml:trace contextRef="#ctx0" brushRef="#br0" timeOffset="13489.65">10195 3969 0,'-17'-18'0,"34"36"0,-52-36 0,53 18 46,17-18-46,71 18 16,-18-17 0,-70 17-16,70 0 15,-71-18 1,-17 1 0</inkml:trace>
  <inkml:trace contextRef="#ctx0" brushRef="#br0" timeOffset="14455.59">10760 4092 0,'0'0'0,"70"-88"31,-70 70-31,0 1 0,0-19 31,0-34-31,-53 52 32,0 1-17,-17 34 1,52 1-16,-52 35 16,17 70-1,17 18 1,19-70-1,17 0 1,35-54 0,-17-17-16,52 0 15,19-35 1,-19-18 0,1-18 15,-18-34-16,-53 34-15,0 53 16,0-17 0,0 53 15,0 17-15,0 53-1,0 0 1,0-70-16,0 17 15,0 1 1,52-36 0,1 0-1,18-18 1,-18-17 0,-36 17-1,54-70 1,-36 0-1,-35 52-15,0 54 47,0 0-47,0 35 16,-35 52 0,17-52-1,18-17 1,0-54 31,18 0-47,0 1 15</inkml:trace>
  <inkml:trace contextRef="#ctx0" brushRef="#br0" timeOffset="14637.63">11254 3810 0,'0'0'0,"-18"0"31,18 18 1,0-1-32,18 1 15</inkml:trace>
  <inkml:trace contextRef="#ctx0" brushRef="#br0" timeOffset="15203.39">11536 3916 0,'0'17'0,"0"1"16,0 0-16,0-1 15,0 54 1,0 17 0,0-35-1,0 18 1,0-54-16,0 19 16,0-19-1,-18-17 1,1-35 15,17-36-15,0 18-1,0 18-15,35-71 16,35 36 15,36-1-15,35 71-1,-52 0 1,-19 88 0,-52-17-1,-36 35 1,-52-36 0,52-17-1,0-35 1,1-18-16,17 18 15,17-71 17,19 35-17</inkml:trace>
  <inkml:trace contextRef="#ctx0" brushRef="#br0" timeOffset="15681.95">12559 3933 0,'0'-17'0,"0"34"0,0-52 16,0 18-1,0-19 1,-53 36 0,35 0-16,-70 36 15,18-1 1,-1 35-1,53 1 1,18-53 0,89 17-1,-1-35 1,0 17 0,0 19 15,-53-1-16,-35-17-15,0-1 16,0 1 0,-52 17-1,-37-17 1,19-18 0,-18 18-1,17-18 1,0 0-1,36-18 1,35-17-16</inkml:trace>
  <inkml:trace contextRef="#ctx0" brushRef="#br0" timeOffset="16355.57">13617 3246 0,'0'0'0,"0"-18"0,0-35 32,0 35-32,0 1 15,-17 17 17,-72 35-17,19 36 1,35-36-16,-107 141 15,-16 18 1,52-53 0,18 89-1,70-54 1,18 36 15,106-36-31,-18-123 31,36-18-15,-1-35-16,-35-17 31,0-54-15,-17 18-16</inkml:trace>
  <inkml:trace contextRef="#ctx0" brushRef="#br0" timeOffset="17236.25">14005 3810 0,'0'-18'0,"0"36"0,0-53 16,0 17-1,0 0 1,-35 18-16,17 0 15,-35 0 1,1 71 0,16 0-1,1-19 1,35 37 0,0-54-1,18-35 1,52 0-1,1-35 1,-1-36 0,-52 36-1,17-36 1,-35 54 0,0 34 15,0 36 0,0 18-15,35-18-16,1-36 15,34 1 1,-52-18 0,52 0-1,1-35 1,0-36-1,-54 1 1,19-36 0,-36 88-16,0-70 15,-53 0 1,-89 35 15,19 53-31,-89 17 16,71 54 15,-18 70-15,124-106-16,-71 106 15,89-17 1,17 17 0,35-53-1,53-17 1,53-54-1,-52-17 1,-1 0 0,-35-17-1,-18-36 1,-17 18 0</inkml:trace>
  <inkml:trace contextRef="#ctx0" brushRef="#br0" timeOffset="17868.59">14870 3669 0,'0'0'0,"0"18"47,0-1-47,0 18 0,0-17 0,-18 70 31,-17 18-31,17-18 32,0 0-17,18-52 1</inkml:trace>
  <inkml:trace contextRef="#ctx0" brushRef="#br0" timeOffset="18220.77">14870 3757 0,'0'-18'16,"0"36"-16,17-53 0,-17 17 0,53-17 31,18 0-31,17 17 31,88 18-15,-70 53-16,-18 35 31,-88 18-15,-35-18-1,-36 18 1,19-53-1,52-36-15,-36 1 16,19-18 0,-1 0-1,0-18-15</inkml:trace>
  <inkml:trace contextRef="#ctx0" brushRef="#br0" timeOffset="18438.11">14764 3969 0,'0'0'0,"17"0"32,1 0-17,0 0-15,52-18 16,71 0-1,-17-17 1,-54 18 0</inkml:trace>
  <inkml:trace contextRef="#ctx0" brushRef="#br0" timeOffset="18732.09">15787 3704 0,'0'0'0,"-18"18"47,18-1-47,-17 1 0,-1 35 15,-35 35 1,53-17-1,-18-36-15,-17 36 16,17-36 0,18-53 31</inkml:trace>
  <inkml:trace contextRef="#ctx0" brushRef="#br0" timeOffset="19004.79">15716 3792 0,'18'-17'0,"-36"34"0,36-52 16,0 0-16,17 35 15,-18 0 1,1 17 0,0 1-16,-1 53 15,19-1 1,-1 36-1,-17-18 1,-1-53 0,1-17-1,-1 0 1,-17-54 15</inkml:trace>
  <inkml:trace contextRef="#ctx0" brushRef="#br0" timeOffset="19286">16228 3669 0,'0'-18'16,"0"36"-16,0-53 0,0 17 16,0 36 15,0 17-31,-53 35 15,18-52-15,-36 106 16,36-36 0,-1 18-1,19-54 1,34-52 31,1-17-32</inkml:trace>
  <inkml:trace contextRef="#ctx0" brushRef="#br0" timeOffset="20103.79">16669 4057 0,'0'0'0,"0"-18"47,0 1-31,0-1-1,17 0-15,1 18 16,0 0-1,17 0 1,-35 36 0,0 17-1,0-36-15,-35 36 16,-18-35 0,35-1-1,-17-17 1,17-17-1,18-1-15,0-17 16,0-18 0,0-18-1,35 36 1,-17 35 0,0 0-1,-1 35 16,-17 18-15,0 0 0,-17 0-1,-19-53-15,19 0 32,-1 0-17,18-35 1,0-18-1,18 18 1,17 17 0,0 18-1,-17 0-15,17 35 16,-17 53 0,-18-17 15,-35 35-16,-54-18 1,54-53-16,-106 36 16,0-36-1,53-35 1,70 0-16</inkml:trace>
  <inkml:trace contextRef="#ctx0" brushRef="#br0" timeOffset="20921.71">17515 3581 0,'0'17'31,"-17"1"-31,-1 0 16,36-18 31,-1 0-32,19 0 1,-19-36-16,-17 1 31,0 17-31,-17 18 32,-1 0-17,0 18 1,1 17-1,-1-17 1,18 0 0,18-1-1,35-17 1,-18-17 0,0-19-1,-35 19 1,0-19-16,0 1 31,-53 35 0,0 88-15,0-17 0,53-53-16,-17 70 15,17-35 1,17 0-1,54-36 1</inkml:trace>
  <inkml:trace contextRef="#ctx0" brushRef="#br0" timeOffset="21218.18">18045 3739 0,'0'-17'0,"0"34"31,-18-17-31,18 18 0,-18 0 16,1 52-1,-1 1 1,-17 17-1,-1 0 1,19-35 0</inkml:trace>
  <inkml:trace contextRef="#ctx0" brushRef="#br0" timeOffset="21568.72">17939 3845 0,'0'0'0,"0"-17"0,0-1 15,0 0-15,35-35 16,0 18 0,-17 18-16,52-19 15,19 36 1,-1 18-1,-35 35 1,-36 35 0,-17 18-1,-17-36 1,-18 1 0,17-36 15,-17-35-16,17 18-15,0-18 32,18-35-32</inkml:trace>
  <inkml:trace contextRef="#ctx0" brushRef="#br0" timeOffset="21781.99">17798 3916 0,'0'0'0,"17"0"15,1 0 1,35 0-16,35 0 16,0-18-1,0 1 1,-70 17-1,0 0-15</inkml:trace>
  <inkml:trace contextRef="#ctx0" brushRef="#br0" timeOffset="22119.72">18680 3687 0,'0'-18'0,"0"36"0,0-18 62,0 17-62,0 1 0,0 70 16,17-17 0,1 17-1,-1-18 1,1 1 15,-18-54-15,0 1-1,18-18-15,-1-18 16,1-34 0,0 52-16</inkml:trace>
  <inkml:trace contextRef="#ctx0" brushRef="#br0" timeOffset="22352.23">19015 3739 0,'0'0'0,"0"18"32,-18 0-32,-35 35 15,-17 35 1,70-71-16,-53 54 31,17-36-15,36-17-1,18-36 17</inkml:trace>
  <inkml:trace contextRef="#ctx0" brushRef="#br0" timeOffset="22888.55">19350 3651 0,'0'0'16,"0"-17"15,17-1-31,1 18 16,0-18-1,35 18 1,-53 18 15,0 0-31,0 17 16,-36 0-1,19-17 1,-19-18 0,19 0-1,-1 0 1,18-18 0,0 1-1,35-19 1,-35 19-1,36-1 1,-1 18 0,-35 53-16,0 17 31,-35 1-15,17-53-16,-17 17 15,0-17-15,-54 17 16</inkml:trace>
  <inkml:trace contextRef="#ctx0" brushRef="#br0" timeOffset="23386.48">19667 3281 0,'0'0'0,"18"0"15,17 0 1,-17 0-1,0 0-15,34 53 16,19 53 0,-36-1-1,-35-16 1,0 34 0,-35-35 15,17-70-31,-87 105 15,-1-17 1,0-18 0,18-35-16,52-35 31,1-18-15,35-53-1,35 0 1</inkml:trace>
  <inkml:trace contextRef="#ctx0" brushRef="#br0" timeOffset="24087.34">20108 2840 0,'0'0'16,"0"-18"0,36 1-1,52 17 1,18 0-1,-1 0 1,-69 0-16,87 17 16,-70 18-1,-18 36 1,-17-18 0,-18 70-1,0 1 16,0-71-31,-18 123 16,1-52-16,17 34 31,0-52-15,0 53 0,0-124-16,0 89 15,0-1 1,-53-35-1,-18-35 1,-35-17 0,1-1-1,16-17 1,-34-1 0,52 1 15,36-18-31,-18 0 15,36 0 17,-54 0-17,-17 0-15</inkml:trace>
  <inkml:trace contextRef="#ctx0" brushRef="#br0" timeOffset="25153.33">1499 7056 0,'18'0'16,"-36"0"-16,54-18 0,-19-17 15,18-1 1,-35 54 15,-35 0-15,18 17-16,-72 71 16,-69 88 15,52-35-31,-18-1 15,71-52 17,53-88-32,-17 35 15,17-71 32,70-53-31,-52 54-16</inkml:trace>
  <inkml:trace contextRef="#ctx0" brushRef="#br0" timeOffset="25432.53">1852 7003 0,'0'0'15,"0"17"1,-18 1-1,1 0 1,-1-1-16,-35 89 16,-88 53-1,35-18 1,-35 18 0,53-54-1,70-52 1,36-53 31</inkml:trace>
  <inkml:trace contextRef="#ctx0" brushRef="#br0" timeOffset="25963.04">2628 7056 0,'0'0'15,"18"-36"-15,-1-17 16,-17 36-1,0 34 1,-35 54 0,-18 52-16,-17 89 31,17-71-15,18 0-1,35-70 1,0-54-16,17 1 15,36-18 1,35-35 0,-17-18-1,-36 18-15</inkml:trace>
  <inkml:trace contextRef="#ctx0" brushRef="#br0" timeOffset="26187.37">2346 7426 0,'0'0'0,"-18"0"0,1 0 0,17-18 32,53 1-17,88-36 1,17 17-1,-52 1 1,-53 18-16</inkml:trace>
  <inkml:trace contextRef="#ctx0" brushRef="#br0" timeOffset="27479.46">3281 7567 0,'0'0'0,"17"0"0,19 0 16,-1-18 0,18-52-16,-53 52 15,0-35 1,0-35-1,-53 18 1,-35 34 0,-18 36-1,18 36 1,0 105 0,70-35 15,18-1-31,0-52 31,53-35-15,17-18-1,19-35 1,16-36 0,-52 18-1,0-35 1,-35 17-1,17 36 1,-17 106 15,-18 17-15,0-18 0,0 1-1,17-36 1,54-17-1,-53-18 1,70 0 0,53-18-16,0-52 15,-53 17 17,-17-53-17,-71 35 1,0 54-16,-35-54 15,-36 54 1,-35 34 0,0 54-1,53-1 1,53 1 0,18-53-1,70-18 16,0 0-15,-35-36 0,18 1-1,-53 35-15,-1-35 16,1 35 15,-18 35-15,0-17-16,0 35 15,0 35 1,0 70 0,-18 1-1,18 18 1,0 70 0,0-18 15,18-35-31,-18-35 31,-53-71-15,-18-53-1,-87 18 1,-89-35 0,53-18-1,123 0-15,-141-36 16,107-52-1,34-71 1,71 1 0,53 34-1,53-35 1,-71 124-16,36-35 16</inkml:trace>
  <inkml:trace contextRef="#ctx0" brushRef="#br0" timeOffset="28216.09">4180 7197 0,'0'0'16,"18"-53"-1,-18 35 1,0 0 0,0 36-1,0 0 1,18 70 0,-18 35-1,0-87-15,0 34 16,0 18-1,0-52 1,0-54 15,0-35-15,0 0 0,17 18-1,36-89-15,0 36 16,71-18 15,-1 71-15,-35 35-1,-52 18-15,52 70 16,-53 0 0,-35 36-1,0-18 1,-35-54-1,17-34 1,0-18-16,1 0 31,17-35-15</inkml:trace>
  <inkml:trace contextRef="#ctx0" brushRef="#br0" timeOffset="29796.89">5433 7214 0,'0'0'0,"0"-17"0,17-1 0,-17 0 16,0-35-1,-17 1 1,-1 34-16,-17 0 15,-36 18 1,-17 36 0,18 34-1,17 54 1,17 34 0,36-52 15,0-53-31,36-35 31,34-18-15,18-53-16,1-35 31,-19-36-15,-52 18-1,-18 18 1,0 35-1,-18 88 17,0 1-32,1 70 15,17-1 1,0-16 0,35-36 15,36-36-31,52-17 31,-35-17-15,18-54-16,-18-35 31,-88 18-15,0 0-1,0 52 1,0 89 15,0 18-15,0 35-1,-17-36 1,17-17 0,0-35-16,-18 0 15,18-1 16,0-52 1,0-18-17,0 18-15,35-54 16,1-16 0,17 34-1,17 36 1,1 35-1,-18 53 1,-36-36-16,19 54 16,-36-53-16,0 52 15,0 18 1,0-35 0,0-35-1,0 0 1,0-36-1,17-17 17,18-36-32,1-35 31,17 18-15,52 0-1,-34 70 1,-36 18-1,-35 53 1,0 18 0,0 17-1,0 0 1,18-35 0,52-18 15,36-35-16,-35-35 1,35-18 0,-53-18-1,-36-34-15,1 16 32,-18 19-17,-18 70 1,-52 18-1,34 70 1,19 18 0,17-1-1,0-69 1,70-1 0,1-35-1,-1-18 1,-17-52-1,-35 52 1,0-17-16</inkml:trace>
  <inkml:trace contextRef="#ctx0" brushRef="#br0" timeOffset="30636.11">8132 6209 0,'0'0'0,"17"0"31,1 0-15,-1-18-16,54 18 16,88-17-1,-53 17 1,-71 0 0,-18 0-1,-34 0 1,-54 0-1,54 17 1,-89-17-16,53 0 31,-35 0-15,17 18 0,36 0-1,-18 34 1,53-16-16,0 52 15,-18 71 1,-35 35 0,18-53-1,-35 88 1,34 18 0,1 18 15,35-36-31,53-35 15,17-88 17,54-71-17,-1-35 1,1-88-16,-18-36 31,-53 54-31</inkml:trace>
  <inkml:trace contextRef="#ctx0" brushRef="#br0" timeOffset="30981.1">8837 6879 0,'-18'-35'0,"36"70"0,-53-105 16,17 52-1,-35-17-15,0 35 32,-17 17-17,34 36 1,-16 71 0,16-18-1,1 88 1,35-53-1,18-71 1,35-34 0,17-36-1,36-36 1,-71 19-16</inkml:trace>
  <inkml:trace contextRef="#ctx0" brushRef="#br0" timeOffset="31712.89">9137 7003 0,'0'0'15,"-53"0"1,0 17 0,53 1-16,-53 35 15,18 53 1,35-1-1,0-52 1,53-17 0,-18-36-1,0 0 1,-17-36 0,-18-17-1,0-35 16,0-18-31,0 89 16,18-36 0,52 18-1,18 35 1,-17 0 0,0 70-1,-54 1 1,-17-36-16,0 18 15,0 35 1,0-53 0,-17-17-1,-1-18 1,0-35 0,18 17-16,0-35 31,18-35-31,52-18 31,-17 53-15,53 36-1,-18 34 1,-70 1-16,0 35 16,-18 17-1,-18 36 1,0-53-1,-17 0 1,53-71 15</inkml:trace>
  <inkml:trace contextRef="#ctx0" brushRef="#br0" timeOffset="32002.09">10125 6826 0,'0'0'0,"0"-17"16,0-19-16,0 1 15,0 53 17,-36 70-17,-16 35 1,52-87-16,-18 52 15,0 35 1,18-35 0,0-70-1,36 0 1,16-36 0,-34 18-16,0-35 15</inkml:trace>
  <inkml:trace contextRef="#ctx0" brushRef="#br0" timeOffset="32217.71">10037 7056 0,'0'0'0,"-36"0"16,19-18-16,-1 18 16,18-18-1,35 1 1,36 17-1,52-36 1,-52 19 0,-71-1-16,17 18 15</inkml:trace>
  <inkml:trace contextRef="#ctx0" brushRef="#br0" timeOffset="33119.87">10636 7232 0,'0'0'15,"0"-18"-15,0 1 0,0-36 16,0 0 0,0 0-1,0-18 1,-17 54-16,-19-36 16,-52 53-1,-18 35 1,36 18-1,-1 88 1,54 0 15,17-17-15,70-71 0,1-53-1,-1 0 1,1-36-1,-1-52 1,-34 18 0,-36 52-16,53-88 15,-36 18 1,-17 70 0,-17 71 15,-1-35-16,0 35-15,18-36 16,0 89-16,0-35 31,36-1-15,34-70 0,36 0-1,-18-35 1,-70 35-16,88-71 15,-54 1 1,1-36 0,-53 71-1,0 17 1,-17 53 0,-36 71-1,18-53 1,35 18 15,0-54-15,17-17-1,-17-17 1,18-19-16,-18 19 16</inkml:trace>
  <inkml:trace contextRef="#ctx0" brushRef="#br0" timeOffset="33296.71">11095 6950 0,'0'-18'0,"0"36"0,0-54 15,-18 36-15,1 0 16,34 0 31,1 0-32,35 18-15,-36-18 16,1 0-16</inkml:trace>
  <inkml:trace contextRef="#ctx0" brushRef="#br0" timeOffset="33786.37">11465 6967 0,'0'0'0,"0"18"15,0 35 1,0-35-16,-17 70 15,17-18 1,-18 36 0,18-53-1,0-18 1,-18-17 0,18-36 15,0-52 0,18-18-15,53-1-1,34-16 1,1 34 0,0 53-16,-53 54 31,-53 17-16,0 52 1,0 1 0,-35-53-1,35-35-15,-18 35 16,36-71 31,-1 0-47</inkml:trace>
  <inkml:trace contextRef="#ctx0" brushRef="#br0" timeOffset="34200.67">12471 6950 0,'0'-18'16,"0"36"-16,-18-36 15,0 18-15,-52 0 16,-54 71 0,36-18-1,53-18 1,35 0 0,0-17-16,70-1 31,1 19-31,35-19 15,-18 19 17,-88-19-32,0 18 31,-35 1-31,17-36 16,-88 35-1,0-17 1,36-1-1,17-17 1,35 0 0,1 0-16,17-53 15</inkml:trace>
  <inkml:trace contextRef="#ctx0" brushRef="#br0" timeOffset="34767.98">13511 6121 0,'0'-18'16,"0"36"-16,0-54 0,-35 19 15,17 17 1,-17 0-16,-88 70 31,-18 71-15,105-88-16,-52 71 0,53-71 16,-142 229-1,36 0 1,88-53-1,53 18 1,36-53 0,87-88-1,18-70 1,36-54 0,-71-35-1,-18 0 1</inkml:trace>
  <inkml:trace contextRef="#ctx0" brushRef="#br0" timeOffset="35053.05">13688 6597 0,'-18'-18'16,"36"36"-16,-54-53 0,19 35 15,-1 0-15,-17 53 16,0 35 0,-1 71-1,36-36 1,0-35 0,0-17-1,0-54 1,18 1-1,17-18 1,-17 0-16</inkml:trace>
  <inkml:trace contextRef="#ctx0" brushRef="#br0" timeOffset="35269.85">13388 6950 0,'-18'0'0,"36"0"0,-53 0 16,52 0 15,54 0-15,35 0 0,-89 0-1,71-18 1,-17 0-1</inkml:trace>
  <inkml:trace contextRef="#ctx0" brushRef="#br0" timeOffset="35685.6">13864 6985 0,'0'0'0,"18"0"15,-1 0 1,72-18 0,-1-35-1,-35 18 1,-36 0 0,-17 17-1,0 1 1,-70 17-16,-1 35 15,18 18 17,0 35-17,36 18 1,17-36-16,0-52 16,70 17-16,-17-17 31,18-18-16,35-35 1,-89 17-16</inkml:trace>
  <inkml:trace contextRef="#ctx0" brushRef="#br0" timeOffset="36220.26">14376 6932 0,'0'-18'16,"0"36"-16,0-53 0,0 17 15,0 1 1,35-1-16,-17 18 16,70-18-16,-35 18 31,17 36-15,-34 34-1,-36 1 1,-53-1-1,35-52-15,-53 17 16,36 0 0,35-52 15,35-19-15,18-34-1,-35 52 1,35-52-1,-18-1-15,0 36 32,-35 70-1,-35 18-15,18-35-16,-1 52 0,18 18 31,0-52-16,0-1 1,70-17 0,-17-18-1,-35 0-15,88-53 16</inkml:trace>
  <inkml:trace contextRef="#ctx0" brushRef="#br0" timeOffset="36535.25">15187 6667 0,'0'-17'16,"0"34"-16,0-52 0,0 0 15,0 17 1,-35 106 0,35-52-1,-18 17 1,-17 70-1,17-88-15,1 71 16,17-53 0,0 18-1,0-54 1,17 1 0,19-18-1,-19 0 1,18-35-1,-17 17-15</inkml:trace>
  <inkml:trace contextRef="#ctx0" brushRef="#br0" timeOffset="36734.62">15099 6862 0,'0'0'16,"-18"0"-16,-17 0 15,0 0 1,70 0 15,-17 0-31,52 0 16,18 0-1,-52 0-15,34 0 16,-35 0 0</inkml:trace>
  <inkml:trace contextRef="#ctx0" brushRef="#br0" timeOffset="37035.75">15787 6632 0,'0'0'0,"0"-17"0,-35 34 31,17 1-31,0-1 16,-35 72-1,53-54-15,-35 36 16,0 34 0,17-34-1,18-36 1,18 0 0,52-35-1,-52 0-15,53 0 31,-19 0-31</inkml:trace>
  <inkml:trace contextRef="#ctx0" brushRef="#br0" timeOffset="37344.62">16104 6738 0,'0'-18'0,"0"36"0,0-53 0,0 17 16,18-17-1,52 0 1,-52 35-16,35 0 16,0 52-1,-53-34-15,18 88 16,-18 0 0,0-36-1,-53-17 16,-18 0-15,18-35 0,36-18-16,-1 17 15</inkml:trace>
  <inkml:trace contextRef="#ctx0" brushRef="#br0" timeOffset="37884.99">16739 7161 0,'0'0'0,"-17"0"31,17-17 16,17 17-47,1-18 16,0 18-1,-1 0 1,-17 18-16,0 17 16,-17-17-1,-36-1 1,35 1-1,0-18 1,18-18 15,0-17-15,71 0 0,-36 17-1,18 18 1,-35 53-1,-18 18 17,-88 70-17,-71-18 1,18-35 0,0-52-1,88-36-15</inkml:trace>
  <inkml:trace contextRef="#ctx0" brushRef="#br0" timeOffset="38567.33">17427 6315 0,'0'17'31,"0"1"-15,0 0-16,0-1 0,0 1 31,0 17-15,35-35 0,1 0-1,17-35 1,-18-18-1,-17 18 1,-18 17 0,-36 18-1,-34 35 1,-1 54 0,-17 52-1,70-106-15,1 35 31,17 19-15,88-54 0,-53-35-16</inkml:trace>
  <inkml:trace contextRef="#ctx0" brushRef="#br0" timeOffset="38895.21">18062 6579 0,'0'-17'16,"0"34"-16,0-52 0,0 17 15,-17 18 1,-19 53 0,-17 35-1,36 1 1,-36 34 15,18-35-31,35-35 31,0-35-31,17 0 16,18-18 0,18 0-16,18-36 31,-53 36-31</inkml:trace>
  <inkml:trace contextRef="#ctx0" brushRef="#br0" timeOffset="39100.01">17833 6826 0,'-18'0'0,"36"0"0,-53 0 16,52 0 15,19 0-15,16 0-1,37-17-15,-19-1 16</inkml:trace>
  <inkml:trace contextRef="#ctx0" brushRef="#br0" timeOffset="40245.89">18380 6809 0,'-18'0'0,"36"0"0,-54 0 32,36 17-32,18-17 31,0 0-31,70 0 16,0-17-1,0-19 1,-70 36-16,0-17 31,-1-36-15,-70 35-1,-17 18 1,-18 0-16,-1 71 31,36 35-15,36-18-1,17-35 1,35 0 0,36-36-1,17-17 1,-71 0-16,107 0 16</inkml:trace>
  <inkml:trace contextRef="#ctx0" brushRef="#br0" timeOffset="40499.92">18944 6809 0,'0'-18'0,"0"36"0,0-54 0,0 19 15,0-1-15,0 53 47,35 36-47,18 35 31,-35-36-15,0-52-16,-1 0 16,19-1-1,-1-17 17,-18-35-32</inkml:trace>
  <inkml:trace contextRef="#ctx0" brushRef="#br0" timeOffset="40733.31">19244 6826 0,'0'-17'16,"0"34"-16,0-87 15,0 52 1,-88 53-16,17 18 16,54-17-16,-72 52 31,19-18-16,35 1 1,35-54 0,17-17-1,71-17 1,-52-1-16</inkml:trace>
  <inkml:trace contextRef="#ctx0" brushRef="#br0" timeOffset="41012.37">19667 6562 0,'18'-36'0,"-36"72"0,36-89 15,0 0 1,-36 70 0,-17 72-1,-18 16 1,18 37-1,-1-54 1,19-71-16,17 72 16,0-54-1,0-17 1,53-18 0,-1-18-1,-34 0 1</inkml:trace>
  <inkml:trace contextRef="#ctx0" brushRef="#br0" timeOffset="41235.62">19438 6756 0,'-18'0'0,"1"0"0,52 0 0,-53 0 31,89 0-16,35-18 1,53 18 0,-54-18-1,-87 18 1</inkml:trace>
  <inkml:trace contextRef="#ctx0" brushRef="#br0" timeOffset="41734.61">17621 7761 0,'0'-18'0,"0"36"0,18-53 0,0-36 15,-1 54 1,18-19 0,-17 19-1,35 17 1,-18 70 0,1 36-1,-36-71-15,0 54 16,0 16-1,0-34 1,0-36 0,17-52 15,1-1-31,17-17 0</inkml:trace>
  <inkml:trace contextRef="#ctx0" brushRef="#br0" timeOffset="41965.97">18115 7743 0,'0'-35'0,"0"70"0,18-87 0,-1 16 16,1-17 15,-36 89-15,-52 17 0,-1 52-1,1-16 1,34-1-1,19-18 1,17-52 0,70-18-1,-17-18 1</inkml:trace>
  <inkml:trace contextRef="#ctx0" brushRef="#br0" timeOffset="42449.23">18503 7832 0,'0'0'0,"35"0"0,18-53 31,-53 17-15,0 1-1,-88 35 1,-35 18 0,35 35-1,70-36-15,-88 72 16,71-19-1,17 1 1,36-36 0,35-35-1,53-18 1,-71 1-16,35-19 16,36-52-1,-71 0 1,-35 35-1,0 18 1,-35 88 15,18-36-15,-1 72 0,0-19-1,18 1 1,18-18-1,35-53 1,53-18 0,-36-17-16</inkml:trace>
  <inkml:trace contextRef="#ctx0" brushRef="#br0" timeOffset="43364.68">18997 7638 0,'0'-18'0,"0"36"0,0-89 31,-35 106 0,-18 36-15,18 52 0,-1-34-1,36-54-15,0 18 16,0-18-1,36-17 1,17-18 0,17-36-1,-35 1 1,-35 17-16,53-52 16,-35-1-1,-18 54 1,0 34 31,0 19-47,-18 17 31,18-36-31,0 18 16,0 1-1,18-36-15,35 0 31,35 0-15,-17-53 0,17-18-1,-53 1 1,-17 34 0,-18 19-1,-18 70 32,18-36-47,-35 54 16,35-18-1,0 0 1,17-36 0,36-17-1,-17 0-15,69-17 16,-34-19-1,17-16 1,-35-37 0,-53 19-1,0 35 1,-18 35-16,-52 0 16,-1 35-1,18 53 1,36-17 15,34-19-31,36-34 31,-35-18-31,35 0 16,35-35 0,-17-18-16</inkml:trace>
  <inkml:trace contextRef="#ctx0" brushRef="#br0" timeOffset="44168.62">20549 6615 0,'-17'17'31,"-1"1"-31,0-18 0,1 0 16,17 17-16,-18-17 15,18-17 16,0-1-15,35-17 0,1 0-1,-1 35 17,-35 17-17,0 19 1,-35 34-1,17-52-15,-17 17 16,-18 0 0,18-35-1,17 0 1,18-35 0,0 0-1,18-18 1,52-18 15,-17 54-31,-18 17 16,1 70 15,-36 36-15,0-35-1,-18-36-15,-70 35 16,17-34-1,36-36 1</inkml:trace>
  <inkml:trace contextRef="#ctx0" brushRef="#br0" timeOffset="44616.79">20796 6297 0,'18'0'16,"0"0"-16,-1 0 15,36 53 1,0 18-16,18 52 31,-54-17-15,1-71-16,-1 124 15,-17-53 1,-52 52 0,-72 36-1,18-70 1,-53-1-1,54-52 17,87-71-17,18-18 1,18-52 0,-1 35-16</inkml:trace>
  <inkml:trace contextRef="#ctx0" brushRef="#br0" timeOffset="45332.51">21131 5927 0,'0'0'0,"0"-18"32,18 18-32,70 0 15,-53 0 1,71 0 0,71 0-16,-71 0 15,-1 0 16,-69 35-15,-19 36 0,-17 17-1,0-17 1,0 70 0,0 0-1,0 70 1,0-175-16,0 158 31,-17-53-15,-1 53-16,0-53 15,-35 35 17,1-52-32,-19-18 15,0-36 16,-34-17-15,34-35 0,-35 17-1,36-35 1,-54 0 0,54 0-1,52 0 1,0 0 15,1 0-31,17-18 31,0 1-31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30T02:44:25.23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1217 1393 0,'0'0'0,"0"-52"31,0 34-15,0 0-16,-18 18 47,18 18-31,0 0-1,0 87-15,0-87 16,0 53-16,-17 123 31,-1-18-15,1-70-1,17-36 1,0-17 0,0-35-1,0-36 16,0 1-15,0-19 0</inkml:trace>
  <inkml:trace contextRef="#ctx0" brushRef="#br0" timeOffset="406.2">1552 1817 0,'0'17'31,"0"1"-31,18-18 31,-1 0-15,-17-18-1,36 1-15,-19-18 16,-17-1 15,0 19-31,-35 17 32,0 0-17,0 17 1,35 19-16,-18-19 31,0-17-31,18 35 16</inkml:trace>
  <inkml:trace contextRef="#ctx0" brushRef="#br0" timeOffset="1032.86">2575 1376 0,'0'-18'16,"0"1"-16,18-19 15,0 1-15,-18 106 47,0-19-31,-18 125-1,-35-18 1,35 17 0,-17-70-1,17-53 1,18-36-1,0-34 17,0-1-32,36-35 15,-19 36 1</inkml:trace>
  <inkml:trace contextRef="#ctx0" brushRef="#br0" timeOffset="1306.02">2963 1552 0,'18'0'16,"-18"18"-1,-18 35 1,-35 35 0,-35 35-1,35-34 1,-17-1-1,52-53 1,0-35 0,18-18 15,36-34-15,-1 16-16</inkml:trace>
  <inkml:trace contextRef="#ctx0" brushRef="#br0" timeOffset="1550.22">2981 1605 0,'0'0'16,"71"-35"0,-54 35-1,1 88 1,-1 0 0,1 36-1,0-18 1,-1-36-1,19-52 1,-19-1 0,1-17 15,35-53-31,-18 1 16</inkml:trace>
  <inkml:trace contextRef="#ctx0" brushRef="#br0" timeOffset="1824.76">3510 1376 0,'0'0'15,"0"-18"1,-35 53 0,17 36-1,-17 52 1,-18 54-1,53-124-15,-35 17 16,17 54 0,0-107-1,18 19-15,0-54 47,36-17-31</inkml:trace>
  <inkml:trace contextRef="#ctx0" brushRef="#br0" timeOffset="2265.98">3598 1852 0,'0'0'0,"0"18"0,0-1 16,53-17-1,0-17 1,35-19 15,-35 1-31,-17-18 32,-36 0-17,0 36-15,-18-19 16,-35 36-1,0 18 1,0 70 0,0 18-1,18 0 1,35-71-16,0 18 16,0 0-1,53-35 1,17-18-1,19-18 1,-36-17 15,-36 35-31</inkml:trace>
  <inkml:trace contextRef="#ctx0" brushRef="#br0" timeOffset="3082.37">4639 1993 0,'0'0'0,"35"18"15,-17-18 1,17-35-1,18-1 1,18-52 0,17 18-1,18-72 1,-89 107-16,54-35 16,-1-19-1,-52 89 1,0 0-1,-18 36 1,0-1 15,17-35 1,1-18-17,-18-17 1,0 17-1,-35 1 1,17 17-16,-35-18 16,0 18-1,0 88 1,18 0 0,-18 107-1,53-19 1,18-53-1,35-70 1,53-35 0,-18-18 15,53 0-31,0-53 31,-18-18-31,-17 1 16</inkml:trace>
  <inkml:trace contextRef="#ctx0" brushRef="#br0" timeOffset="4056.55">5944 1658 0,'0'-18'16,"0"36"-16,-35-53 16,17 35-16,-35-18 15,-35 36 1,18 35-1,-1 35 1,36 18 0,17-89-1,18 89 1,0-35-16,36-36 31,16-35-15,19 0-1,17-53 1,0-17 0,-52-36-1,-1 35 1,-35 1 0,0 52-1,0 36 1,0-1-16,0 36 15,0 53 1,0-35 0,18-1 15,17-52-15,53-1-1,18-34 1,-18-54-1,-70 18 1,-1-35 0,-17 0-1,0 17 1,0 142 15,0 35-15,-17-36-1,17 1 1,0-18 0,-18-36 15,0-17-15,1 0-1,17-35 1,0-18-16,17-53 31,1 71-31,53-71 16,87 0-1,-17 89 1,1 70 0,-125 35-1,-52 53 1,-18-70-1,-18-1 1,54-52 0,17-36 15,0 0-15,0 1-16</inkml:trace>
  <inkml:trace contextRef="#ctx0" brushRef="#br0" timeOffset="6838.04">7867 1976 0,'-18'0'0,"36"0"0,-53 0 47,52-18-32,1 0-15,17 1 16,0-1-16,36-53 16,-53 54-16,52-89 15,18-35 1,-70 17 0,-18 36-1,0 35 1,-18 53-16,-17 0 15,-35 88 1,52 18 15,-53 88-31,36-53 32,0 1-17,17-125-15,18 36 16,0-35-1,18-36 1,17-35 0,18-35-1,0-18 1,0 36 0,-35 52-16,17-17 15,18 52 1,-36 72-1,19-1 1,-1 18 15,-35-71-31,53 18 0,17-18 32,1-17-17,70-36 1,-17-17-16,17-36 31,-71-52-15,-70-18-1,-17 35 1,-54 53 0,-35 53-1,-17 70 1,52 54-1,18-36 1,36 36 0,17-72 15,35-16-15,35-36-1,36-36-15,0-16 16,-53-19-1,0-35 17,-35 36-17,-18 17 1,0 141 15,0 0-15,0 0-1,0-35 1,0-35-16,52 17 16,-34-35-1,53 0 1,17 0-16,18-35 31,-36-18-31,-34-35 31,-1 17-15,-35 54-16,17-19 16,-17 19-16,0 87 31,-17-17-15,17-18-16,-18 36 15,1-18 1,-1-36-16,0 36 15,1-35 17,17-36-1,0 1-31,0-1 0,70-88 31,-17 36-15,35-18-1,-17 70 1,-1 18 0,-34 18-1,-19 70 1,-17-71-16,18 54 16,35-18-1,35-18 1,18-17-1,53-18 1,-54-18 0,-69 0-16,70-34 31,-54-1-31,-34-36 31,-18 1-31,-18-18 31,-34 71-15,16 35-16,-70 0 16,36 71-1,-18 35 1,52 17 0,36-52-1,0-19 1,36-34-16,17 0 15,35-18 1,-18-18 0,1-35 15,-18-17-15,0-71-16,-18-18 31,-17 0-16,-18 88 1,0 36 0,-36 88 15,36-18-31,-35 54 16,17 52-1,18 0 1,0-71-1,36 1 1,34-36 0,1-35 15,-1-35-31,19-36 31,-19 1-15,1-54-16,-18 1 31,-18-54-15,-17 125-1,-18 34 1,-36 36 0,1 52-1,-36 54 1,54-89-16,-18 71 15,17 17 1,18-52 0,18-1 15,52-34-15,54-19-1,17-17 1,-18-53-16,-35-17 31,-70-1-15,-18-35-1,0 53 1,-18 53 0,1 0-16,-19 53 15,1 36 1,18-1-1,17-18 1,0-17 0,88-35 15,-35-18-15,35-35-1,-18-18 1,-52 35-16</inkml:trace>
  <inkml:trace contextRef="#ctx0" brushRef="#br0" timeOffset="9015.87">13264 1376 0,'0'-18'0,"0"36"0,0-53 31,-17 52-15,-1-17-16,18 35 15,-35 18-15,17-35 0,-70 176 32,0-35-32,-36 0 31,36-71-16,18-35 1,34-53 0,19-36-1,17-52 1,0-18 0,0-52-1,0 69 1,17 72-16,1-19 15,17 72 1,36 105 0,-18-35-1,35 35 1,-35-88 15,88 17-31,-35-70 31,53-17-15,-54-36 0,1-18-1,-71-35 1,-35 18 0,0 71-16,-52-36 15,16 53 1,-17 53-1,36 35 1,-1 18 15,18-89-31,0 36 0,0-35 0,71 17 16,-1-17 15,36-18-31,18-53 31,-19 17-15,-16-52 0,-72-18-1,-17 36 1,-17 105 15,17 0-31,-18 1 16,0 70-1,1-89-15,-1 36 16,18-18 15,0-17-15,35-36 15,-35 1-31,36-1 0,-19 0 16,71-70-1,-17 18 1,35 34 0,-71 36-1,-17 36 1,-1 52 0,1-18-1,35-17 1,0-35-1,53 0 1,-18-18 0,35-36-1,-87 19 1,52-19-16,-35-52 31,-53-18-31,-36 36 31,-52 52-15,35 18 0,18 0-16,-36 53 15,36 18 1,18-1 0,17-34-1,52-19 1,-34 1-16,35-18 15,35-18 1,-35 1 0,0-36 15,-18 17-15,-17 1-1,-18 53 16,0-1-15,0 19 0,-18 69-1,1-16 1,-19 52 0,36-106-16,0 177 15,0-36 1,0 53-1,18 18 1,0-70 15,-18-36-15,0-106-16,-36 18 16,-52-35-1,-18-18 1,18-36-1,-18-69 1,71 69-16,-35-122 16,70-72-1,17-52 1,36 88 0,53-18-1,0 89 1,-53 52-1,17 1 1,-17 17 15,-35 35-31</inkml:trace>
  <inkml:trace contextRef="#ctx0" brushRef="#br0" timeOffset="9316.56">15434 1535 0,'0'-18'16,"0"36"-16,0-54 15,-18 36 17,-35 124-17,36-1 1,-18 36-1,35-36 1,0-70 0,52-17-1,-34-36-15,53 0 32,17-36-17,-18-17-15</inkml:trace>
  <inkml:trace contextRef="#ctx0" brushRef="#br0" timeOffset="10286.92">15822 1552 0,'0'0'0,"0"-17"0,-18 17 31,18 17-15,-35 54-1,0 70 1,17-106-16,1 36 15,17-36-15,-18 53 16,0-35 0,18-35-1,18-18 32,0 0-47,17-36 16,0 1-1,-17 35 1,-1 0 15,-17 18-15,18 17 0,0-35-16,-18 18 15,70-1 1,1-17-1,-1 0 1,1 0 0,-36-53-1,0 1 17,-35 34-17,0 36 16,-17 34-15,17-34 0,0 17-1,17-35 1,54 0 0,17 0-1,0-17 1,1-36-1,-72-18 1,1 18 0,-18 36-1,0 34 17,0 19-17,-18-19-15,-17 89 16,0 0-16,-18 35 31,18 18-31,-18 70 31,35 0-15,18-176-16,-18 36 16,18-54-16,-70 88 15,52-70 1,-35-35-1,36-18 1,-1-53 15,18-18-31,-18-70 16</inkml:trace>
  <inkml:trace contextRef="#ctx0" brushRef="#br0" timeOffset="10581.73">14905 1658 0,'0'0'0,"17"0"15,19 0 1,87 0-16,124-18 16,-70 1 15,-19 17-31,-105 0 31,-35 0-31</inkml:trace>
  <inkml:trace contextRef="#ctx0" brushRef="#br0" timeOffset="11380.22">17533 1464 0,'53'0'31,"-35"0"-31,17 0 16,106 0-1,-18 0-15,1 0 31,-71 0-15,-71 0 0</inkml:trace>
  <inkml:trace contextRef="#ctx0" brushRef="#br0" timeOffset="11654.69">17798 1446 0,'-18'0'32,"0"18"-32,18 0 0,0 87 15,0 1 17,0 53-17,-35-53 1,35-88-16,-18 70 15,18-71 1,0 1 0,36-36-1</inkml:trace>
  <inkml:trace contextRef="#ctx0" brushRef="#br0" timeOffset="12055.78">17992 1923 0,'17'0'15,"1"0"-15,0 0 16,52-36-16,-35 19 16,1-1-1,70-35-15,-54 18 31,-52-18-31,-17 18 16,-107 35 15,36 53-15,0 70 0,35-35-1,35 18 1,18-88-16,0 35 15,53-18 1,18-35 0,70 0-1,-35 0 1,53-71 15</inkml:trace>
  <inkml:trace contextRef="#ctx0" brushRef="#br0" timeOffset="12955.74">18680 1799 0,'0'-17'0,"0"34"0,0-70 15,0 36-15,0-1 16,52-17 0,-34 17-16,35 18 15,18 0 1,-18 35-1,-36 54 1,-17-19 0,-35 18-1,-36-17 1,18-36 15,36-35-31,34-18 47,1 1-47,17-36 16,-17 35-16,35-52 15,17-36 1,-34 35 0,-36 36-1,0 53 1,0 17-1,0 71 1,-18-18 0,18 0 15,0-35-31,53-18 31,0-35-31,88 0 31,-88-17-15,35-36 0,-35 0-1,18-71 1,-18 1 0,-36 70-16,36-106 15,-35 53 1,-18 36-1,-18 70 1,-52 35 0,17 53-1,-18 106 17,53-88-17,18 35 1,0-70-1,53-36 1,18-35-16,-1 0 31,1-35-15,-18 0 0,0-54-1,-36 37 1</inkml:trace>
  <inkml:trace contextRef="#ctx0" brushRef="#br0" timeOffset="13205.49">19473 1517 0,'0'0'0,"-17"0"15,34 0 1,1 0-1,0 0-15,123 0 16,-18 0 0,18-18-1,-70 1 1,-18 17 0,-89 0 15</inkml:trace>
  <inkml:trace contextRef="#ctx0" brushRef="#br0" timeOffset="14853.99">2699 2769 0,'0'0'0,"-18"0"31,36 0-15,17 0-1,-17 0-15,52 0 16,54 0 0,-1 0 15,71 0-31,-17 0 16,122 18-1,-69-18 1,-160 0-1,283 18 1,-35-18 0,105 0-1,18 0 1,-124 0 0,124 0-1,-317 0-15,211 0 16,106 0-1,-106 0 1,124 0 0,-18 0-1,35 0 17,-35 0-32,-88 17 31,105 1-16,-123-18 1,106 17-16,-17-17 31,17 0-15,0 0 0,-124 0-1,124 0 1,-106 0-1,106 0 1,-317 0-16,228 0 16,125 0 15,34-17-15,-140 17-1,123-18-15,-124 1 16,-264 17-1,335 0 1,-106 0 0,88 0-1,-141 0 1,124-18 0,-159 18-1,124 0 1,-160 0-1,19 0 1,-89 0 0,-88 0-1,-71 0 32,0 0-31,-35 0-1,36 0-15</inkml:trace>
  <inkml:trace contextRef="#ctx0" brushRef="#br0" timeOffset="14983.18">19597 2787 0,'-18'0'47,"1"0"-31,-72 0-1,54 0-15,0 0 0</inkml:trace>
  <inkml:trace contextRef="#ctx0" brushRef="#br0" timeOffset="19354.05">1393 3828 0,'0'0'0,"18"0"0,-18-18 16,18 18-1,-1 0-15,-17 18 47,-70 35-31,-1 35-1,-17 18 1,-71 70 0,124-141-16,-71 71 15,0-18 1,71-35 15,17-53-15,1 0-1,17-35 1,17-18 0,1 0-1,53 0 1,-18 53 0,17 0-1,18 53 1,-17 0-1,17 53 1,-17-36 0,17 1-1,-18-36 1,19-35 0,-54 0 15,-18 0-16,1-17 1</inkml:trace>
  <inkml:trace contextRef="#ctx0" brushRef="#br0" timeOffset="20270.28">2293 4110 0,'18'-18'63,"-1"18"-63,1-17 15,0-1-15,-1 0 16,36-35-1,-53 36 1,0-1-16,-35 18 31,-89 0-15,89 18-16,-53 35 16,0 35-1,52-18 1,19-17-1,17-35 1,123 35 0,-17-18-1,35 0 17,-70 1-17,-18 17 1,-53 0-1,-88-18-15,52-18 16,-70 19-16,-52-19 31,69-17-15,1 0 0,53-35-1,17 0 1,18 0-1,18 17 1,53 0 0,-19 1-16</inkml:trace>
  <inkml:trace contextRef="#ctx0" brushRef="#br0" timeOffset="20700.54">2769 4251 0,'0'-18'31,"0"1"-31,-17 17 31,17 17-31,-18 19 16,18 52-1,0 18 1,0 52 0,0-105-16,0 141 15,0 124 17,0-89-17,-18 71-15,18-159 31,0-17-15,0-72 0,0-69 15,0-36-15,0-53-1,0 36-15</inkml:trace>
  <inkml:trace contextRef="#ctx0" brushRef="#br0" timeOffset="21119.71">2734 4392 0,'-18'-18'0,"36"36"0,-53-71 16,17 36-16,0-54 15,1 18 1,17 0-16,70 18 31,89 0-15,-53 52 0,17 71-1,-87-17 1,-36 52-1,-53-52 1,-71 17 0,71-70-1,-17-1 1,52-17 15,1 0-31,52 0 47,-18-17-47,1 17 0</inkml:trace>
  <inkml:trace contextRef="#ctx0" brushRef="#br0" timeOffset="22303.21">3739 4251 0,'0'-18'16,"0"36"-16,0-71 0,0 35 0,0 1 31,-35-36-31,-35 53 31,52 0-31,-53 0 0,36 0 16,-35 35-1,-19 53 1,19 1 0,35 16-1,35-16 1,0-19 0,70-52-1,-17-18 1,53-36-1,-36-16 1,54-54 0,-106 35-1,-1-17 1,-17 35 15,0 35-31,0 71 31,0-17-15,-17 52 0,17-18-1,17 19 1,36-54 0,18-18-1,34-17 1,-52-35-1,18-18 1,-18 0 0,-36-17-1,19-36 17,-36 53-17,0 35 1,0 71 15,0 18-31,0 17 31,0-17-15,0-54-16,0 36 16,0-35-1,0-1 16,-18-17 1,18-35-32,-18-18 15,18 36-15,0-54 32,36-35-17,34 0 1,54 1-1,-1 52-15,-87 53 16,122 0 0,-52 88-1,-71 0 1,-35 36 0,-17-54-1,-19 18 1,19-70-16,-1 17 15,18-17 1,0-36 31,35 1-31</inkml:trace>
  <inkml:trace contextRef="#ctx0" brushRef="#br0" timeOffset="22871.3">5221 3739 0,'0'0'16,"-18"0"-16,1 0 31,17 18-15,0 0-16,0 35 15,0-36-15,17 36 16,54 18 0,-18-1-1,70 1 16,1-18-15,-18-36 0,-89-17-16,72 0 15,-72 0 1,-34 0 15,-1 18-31,-35 0 16,35-1-16,-87 54 15,34-1 1,-53 36 0,36-35-1,53-18 1,0-18 15,35-17-31</inkml:trace>
  <inkml:trace contextRef="#ctx0" brushRef="#br0" timeOffset="23954.63">6632 4039 0,'0'-17'16,"0"-19"15,0 19-15,0-1-1,0 0 1,18-34 0,-18 34 15,0 36 0,0 34-15,-18 54-1,18 53 1,-17 0-16,17-71 31,0-17-15,0-54-16,0 1 16,35-18-1,35-53 1</inkml:trace>
  <inkml:trace contextRef="#ctx0" brushRef="#br0" timeOffset="24196.29">7108 3986 0,'0'-17'16,"0"34"-16,0-52 0,18-18 0,-18 71 46,0 141-30,0-89 0,0-17-16,0 71 15,0-54 1,-35 1 0,35-54-1</inkml:trace>
  <inkml:trace contextRef="#ctx0" brushRef="#br0" timeOffset="24404.84">6773 4304 0,'0'0'0,"-17"0"16,34 0 15,36 0-15,53-18-1,0-17-15</inkml:trace>
  <inkml:trace contextRef="#ctx0" brushRef="#br0" timeOffset="24813.2">7320 4251 0,'18'0'0,"-36"0"0,53 0 0,1 0 16,52-35-1,18-18 16,-71 17-15,-35 19-16,18-36 16,-36 35-1,-70 18 1,-18 36 0,35 34-1,18 54 1,53-107-16,-17 54 15,17-54-15,0 72 16,53-54 0,0-35-1,70 0 1,18-53 15,-53 35-31</inkml:trace>
  <inkml:trace contextRef="#ctx0" brushRef="#br0" timeOffset="25087.57">8132 3916 0,'0'0'0,"0"-35"16,0 17-16,0 0 16,-36 71 15,1 53-16,17 17 1,-35 19 0,36-19-1,-1-105-15,18 35 32,0-36-17,18-17 1,35 0-16</inkml:trace>
  <inkml:trace contextRef="#ctx0" brushRef="#br0" timeOffset="25370.92">8361 3916 0,'0'-35'15,"0"70"-15,0-88 0,0 18 16,0 52-1,0 19 1,-18-19-16,18 107 16,-17-19-1,-19 37 1,19-54 0,17-35-1,0-18 16,53-35-15,-18-18-16</inkml:trace>
  <inkml:trace contextRef="#ctx0" brushRef="#br0" timeOffset="25769.55">8608 4163 0,'-18'35'15,"0"-17"-15,1 35 16,-1 0 0,1 17-1,17-52-15,0 17 16,52-17 15,37-18-15,-19 0-1,36-53 1,-35-35 0,-71 70-16,17-53 15,-34-35 1,-54 36 0,-52 52-1,-1 71 1,71 18-1,36-54-15,-1 89 16,18-70 0,18-1-1</inkml:trace>
  <inkml:trace contextRef="#ctx0" brushRef="#br0" timeOffset="26613.82">10089 3951 0,'18'-18'0,"-36"36"0,54-36 15,-19 1-15,-17-1 16,0 36 15,0 17-31,0 18 16,-53 88-1,36-106-15,-18 71 16,17 0 0,18-53-1,53-71 16,0-17-15,-53 17-16,70-87 16,1-1-1,-54 35 1,19 36 15,-19 35-31,1 106 16,-18 0-1,18-36 17,35 1-17,35-36 1,-18-35 0,89-71-1,-88 19 1,-1-90-1,-70 1 1,0 53 0,-88 0-1,-18 88 1,53 18 15,18 52-31,35-17 16,18 18 15,87-36-31</inkml:trace>
  <inkml:trace contextRef="#ctx0" brushRef="#br0" timeOffset="26971.75">11183 4198 0,'88'-18'32,"-70"1"-32,0-1 0,34-35 15,-34 0 1,-18 18 0,-35 17-1,-36 36 16,54 0-31,-89 70 16,35 18 0,18 0-1,53-18 1,18-53 0,17-35-16,53 18 15,54-18 1,-37-36-1</inkml:trace>
  <inkml:trace contextRef="#ctx0" brushRef="#br0" timeOffset="27254.7">11765 3898 0,'0'-35'0,"0"70"0,0-88 15,0 18-15,-18 17 16,1 1-16,-18 17 15,-1 53 17,19-18-32,-1 88 0,0-17 31,18 18-15,0-18-1,0-54 1,18-34-1,53-18 1,17-18 0</inkml:trace>
  <inkml:trace contextRef="#ctx0" brushRef="#br0" timeOffset="27517.95">12171 3969 0,'0'0'15,"0"-18"1,-35 18 0,-18 53-1,-18 53 1,53 0 0,1-36-1,17-52-15,0 52 16,17-52-1,54 0 1,35-18 0,-18-18-1</inkml:trace>
  <inkml:trace contextRef="#ctx0" brushRef="#br0" timeOffset="28515.2">12541 4039 0,'0'-17'0,"0"34"0,-17-34 32,-1 52-17,0 0-15,-17 18 16,0 53 0,35-35-1,0-19 1,0-34-1,70-18 1,-34 0 0,-19-35-1,-17 0 1,0-54 0,0 19-1,0-1 16,36 18-31,-1 18 16,35 35 15,-17 35-15,-17 53 0,-19 1-1,-17-72-15,18 54 16,-18-1-1,0-34 1,-18-36 15,1-18-15,17-35 15,0-35-15,70 17-1,18-34 1,18 34 0,-35 71-1,-54 0-15,36 71 16,-35-19 0,-18 37-1,0-19 1,0-34-1,-35-19 1,-1-17 0,36-35 15,0-18 0,106-35-31,0 0 31,-71 70-31,53-17 16,1 35 0,-72 35-1,1 53 1,-18-70-16,0 52 16,-18 1-1,1-36 1,17-17-1,17-36 17,1 18-32,0-17 15</inkml:trace>
  <inkml:trace contextRef="#ctx0" brushRef="#br0" timeOffset="28901.78">13847 4233 0,'17'0'16,"-17"-17"-16,18 17 15,52-36 1,-17-17 0,-17 18-1,-19-18 1,-34 53-1,-36 0 1,35 0-16,-88 71 16,36-1-1,34 36 1,19-35 0,17-36 15,35-17-31,-17-18 15,52 0 1,-17 0 0,53-53-1,-88 53-15</inkml:trace>
  <inkml:trace contextRef="#ctx0" brushRef="#br0" timeOffset="29396.55">15275 3916 0,'0'-18'0,"0"36"0,18-53 0,-18-1 16,0 19-16,0-19 15,0 19 1,-18 17 0,-17 53-1,0 52 1,-36 54 0,18-35 15,18 17-16,35-71-15,18-52 32,52-18-17,-35 0-15</inkml:trace>
  <inkml:trace contextRef="#ctx0" brushRef="#br0" timeOffset="29819.5">15681 4075 0,'0'0'0,"-18"17"31,1 1-15,-19 17-16,19 53 16,-1 1 15,18-37-16,71-34 1,17-18 0,-70 0-16,70 0 15,0-53-15,-35 0 32,-53-35-17,-18-18 1,-35 71-1,-17 17 1,52 18-16,-52 0 16,17 36-1,17-1 1</inkml:trace>
  <inkml:trace contextRef="#ctx0" brushRef="#br0" timeOffset="30085.61">15222 3986 0,'0'0'0,"18"0"31,0-17-31,105 17 15,36-18 1,-36 18 0,1 0-1,-89-18 1,-70 36 15,-36 0-15,-17-1-16</inkml:trace>
  <inkml:trace contextRef="#ctx0" brushRef="#br0" timeOffset="31351.12">3933 5556 0,'0'0'0,"0"-17"15,0-36 1,0 35 0,-35 0-1,-18 18 16,18 0-31,-36 53 16,-17 88-16,53 1 31,35 34-15,0-70 0,88-18-1,-70-70-15,123-18 16,-35 0-1,17-53 1,-35-18 0,18-52-1,-53-54 1,-35 142 0,-18-106-16,-35-18 31,-36 89-16,-17 52 1,-36 53 0,54 53-1,52-52-15,18 140 0,0-35 32,88 0-17,18-53 1,18 18-1,-19-17 1,-105-1 0,-105 35-1,-37-35 1,19-17 15,17-36-15,71-35-1,17-17-15,18-19 16</inkml:trace>
  <inkml:trace contextRef="#ctx0" brushRef="#br0" timeOffset="32029.93">5009 5750 0,'18'0'0,"-36"0"0,36-17 0,0-1 16,17-17 0,-17-1-1,-18 1 1,-18 18-1,-53 17 1,54 0-16,-36 52 16,0 37-1,53-36 1,18-1 0,87-34-1,-34 0 16,-36-18-31,53 35 0,-88 0 32,-17 18-17,-107 0 1,19-35 0,69-1-16,-70-17 15,1 0 1,87-35-1,18 0 1,70-18 0,36 0-1,-35 18 1</inkml:trace>
  <inkml:trace contextRef="#ctx0" brushRef="#br0" timeOffset="32362.9">5521 5644 0,'-53'36'16,"35"-19"-16,1 36 16,17 88-1,0 18 1,0-18-1,17 89 1,-17-178-16,18 125 16,-18-1-1,0-70 1,0-88 0,0-71 15,0 35-16,0-70-15,0 17 16</inkml:trace>
  <inkml:trace contextRef="#ctx0" brushRef="#br0" timeOffset="32663.08">5468 5962 0,'0'-18'15,"0"36"-15,0-71 0,0 0 16,0 35-16,0-52 15,106 35 1,0 17 0,35 18-1,-88 35 1,-53 89 0,-106-18 15,0-54-16,0 1 1,36-53 0,52 0-1,71-17-15,18-19 32</inkml:trace>
  <inkml:trace contextRef="#ctx0" brushRef="#br0" timeOffset="32885.51">6227 5768 0,'0'0'16,"-36"88"0,36-70-16,-17-1 0,-1 54 31,18-18-16,0-36-15,0 1 16,0-36 15</inkml:trace>
  <inkml:trace contextRef="#ctx0" brushRef="#br0" timeOffset="33063.22">6156 5662 0,'0'0'16,"-18"-18"-16,18 1 0,-35 17 16,17 0-1,18 17 1,0 19 0,18-19-1,0 1-15</inkml:trace>
  <inkml:trace contextRef="#ctx0" brushRef="#br0" timeOffset="33647.43">6773 5838 0,'18'0'0,"-36"0"0,36-17 0,0-1 0,-18 1 15,17-54 1,-17 18-1,-53 0 1,-17 53 0,34 0-16,-52 71 15,18 17 1,17 53 15,35-35-15,18-53-1,18-36-15,52-17 16,1 0-16,35-53 31,-18-35-31,-35-18 32,-35-52-17,-18 17 1,0 17-1,0 71 1,-18 141 15,18-52-31,0 87 16,0 36 15,0-18-15,35-70-1,-17-36 1,35-18 0,0-17-1,-36-17-15,1-1 0</inkml:trace>
  <inkml:trace contextRef="#ctx0" brushRef="#br0" timeOffset="34001.73">7267 5874 0,'0'-18'16,"18"18"-1,-18-18-15,53-34 16,-36-1 0,36-36-1,-53 54 1,-17 35 15,-19 18-15,19 35-1,-36 53 1,53-18 0,0-71-16,0 19 15,35 17 1,36-53-1,-1 0 1,-52 0-16</inkml:trace>
  <inkml:trace contextRef="#ctx0" brushRef="#br0" timeOffset="34378.82">7726 5803 0,'0'-17'0,"0"34"0,0-52 0,0-18 31,0-18-31,35 36 32,18 35-17,-18 0-15,18 0 16,-18 88 0,-17-17-1,-18 17 1,-18-35-1,1-18 1,-1-35 15,18-35-15,0-18 0,35-17-1,1-19 16,-19 72-31,36-54 16,0 54 0,-35 17-16</inkml:trace>
  <inkml:trace contextRef="#ctx0" brushRef="#br0" timeOffset="34801.65">8608 5592 0,'0'-18'0,"0"36"0,17-36 0,-17-17 15,0 17 1,-53 18 0,36 0-16,-71 18 31,17 35-16,1 35 1,70 0 0,0-53-1,17-17-15,71 17 16,1-17 0,-54-1-1,-18 19 1,-52-19-1,-35 1 1,-19 0 0,72-18-16,-71 0 15,52 0 1,36-18 0</inkml:trace>
  <inkml:trace contextRef="#ctx0" brushRef="#br0" timeOffset="36034.01">10442 5397 0,'0'0'0,"0"-17"0,-53-36 31,36 35-31,-54 18 16,-88 71 0,71 17-1,-18 106 1,71 0-1,35-88 1,71-18 0,-36-70-16,53-1 15,71-17 1,0-70 0,-36-1-1,1-70 16,-72-70-15,-52 87 0,-88 18-16,-53 71 31,18 35-15,-54 88-1,124-53-15,0 54 16,18-54-16,18 124 15,69-18 1,37-88 0,69-18-1,19-35 1,-54-18 0,-87 1-16,140-54 15,-53-17 16,-70 17-15,-35 1 0,-18 52-1,-18 53 17,1 1-32,17 17 15,-36 52 1,19-87-16,-1 53 15,0-18 1,18-36 0,0 1-16,0-36 31,0-35-15,18-17-1,-18 52-15,71-70 31,34-18-15,-87 88-16,88-34 16,0 52-16,-53 35 31,0 53-15,-53 18-1,0-36 1,-71 1-1,36-36 1,35-52 15,35-19-15</inkml:trace>
  <inkml:trace contextRef="#ctx0" brushRef="#br0" timeOffset="36519.66">11783 5450 0,'0'-17'16,"0"34"-16,0-52 0,0 17 15,0 1-15,-18 34 32,18 1-32,-53 70 15,36 18 1,-1 35-1,0-53 1,18-17 0,0-53-16,88-1 15,-17-17 1,35 0 0,-18-53-1,0-17 16,-35-18-31,-35 35 32,-53 106-1,-1 0-15,19 17-1,17-17 1,17-53-1,1 0-15,52 0 16,-17 0 0,18-53-1</inkml:trace>
  <inkml:trace contextRef="#ctx0" brushRef="#br0" timeOffset="36694.97">12347 5521 0,'0'-18'0,"0"36"0,-17-36 0,-1 18 16,-17 0-1,17 0-15,18 36 32,18-19-17,35 1 1</inkml:trace>
  <inkml:trace contextRef="#ctx0" brushRef="#br0" timeOffset="37185.94">12559 5609 0,'0'18'16,"0"-1"-1,-18 1-15,18 0 0,0 35 16,0 17-1,0-35 1,0 18 0,-17-17-1,17-19-15,-18-17 32,0 0-17,18-17 1,0-1-16,0-35 15,36-17 1,52-36 0,35 18-1,-17 70 1,0 18 0,-88 88-1,-18 0 16,-18 0-15,-17-35-16,-18-17 31,70-54 1,1 18-17</inkml:trace>
  <inkml:trace contextRef="#ctx0" brushRef="#br0" timeOffset="37551.37">13123 5786 0,'18'0'16,"0"0"-16,52-18 15,-17 0 1,-35 1-1,52-19 1,-34-34-16,-36 17 31,-71 71 1,-17 52-17,0 36 1,70-88-16,0 52 15,18-17 1,89-35 0,-19-18-1,36-18 1,-36-17 0</inkml:trace>
  <inkml:trace contextRef="#ctx0" brushRef="#br0" timeOffset="38350.72">14764 5521 0,'0'-18'0,"0"36"16,17-53-16,-17-1 15,0 19-15,0-36 0,-53 18 32,36 35-32,-36 0 15,-35 17 1,0 89-1,-1 53 1,72 0 0,17-71-1,35 0 1,53-53 0,-53-35-16,124 0 31,53-70-31,-53-19 31,35-34-15,-89-36-1,-69 36-15,-36-36 32,0 106-17,-36 53 1,19 71-1,-18 34 1,17 54 0,0 0-1,1-53 1,17-36 0,0-52-1,88-18 16,0 0-31</inkml:trace>
  <inkml:trace contextRef="#ctx0" brushRef="#br0" timeOffset="40152.8">15998 5574 0,'0'-18'0,"0"36"0,0-71 0,0 18 15,-17-18 1,-71 35-1,52 18-15,-34 0 16,-54 71 0,54 52-1,34-35 1,36 18 0,0-88-16,36 35 15,17-53 16,35 0-15,-18-18 0,1-35-1,-18-53-15,-35 1 16,-18 16 15,0 107 0,-18 17-15,-17 36 0,35 17-1,0-70-15,0 52 16,53-35 0,35-35-1,0 0 16,53-35-31,18-53 32,-71 17-17,-53-17 1,-35 71-16,-17-1 31,-54 89-15,36 17-1,17 0 1,18-35 0,35-18-1,-17-35 1,-18-18 31,-18 1-47,-17-1 31,18 18-31,-19 0 16,1 0-1,35 18 17,35-1-17,53-17 1,54 0-1,-37-17 1,19-36 0,-18-18-1,-89 54-15,72-89 16,-89 35 0,0 54-1,-18 17 1,-17 70 15,17 18-15,18-52-16,0 52 15,0-53 1,35 0 0,-35-17-1,-17-36 32,-1 18-47,18-17 16,-18-1-1,18 36 32,18-18-31,35 0-16,53 0 15,-18 0 1,18-35 15,-53 17-15,0-17-16,-18-36 16,0-17-1,-35 35 1,0 35-1,-18 18 1,-34 53 0,52-35-16,-36 35 15,36-18-15,0 18 16,0 18 0,18-36-1,52-18 16,19 1-31,-54-18 16,18 0-16,-35 0 16,87-70-1,-16 17 1,-1-53 0,-53 18-1,-17 35 1,-36 35-1,-35 36 1,18 70 0,35 0-1,17-17 1,1-1 0,-18-35-1,0-17 16,0 0-15,-35-18 0,0 0-1,-54 0 1</inkml:trace>
  <inkml:trace contextRef="#ctx0" brushRef="#br0" timeOffset="40867.69">5891 7091 0,'0'0'0,"0"-18"0,18-35 15,-18 36 1,0 34 15,0 1-31,-35 88 16,-1 35-1,-16 53 1,16-71 0,36-70 15,53-53-16,35-17 1,-52-1-16</inkml:trace>
  <inkml:trace contextRef="#ctx0" brushRef="#br0" timeOffset="41235.44">6456 7197 0,'0'0'0,"-53"0"31,-35 88-15,70-71-16,-35 72 16,53 34-1,0-52 1,35-54 0,71-17 15,-18-17-31,-35-36 31,18-53-15,-53 0-1,-18 36 1,-71-1 0,53 71-16,-35 0 15,-17 0 1,-1 0-1</inkml:trace>
  <inkml:trace contextRef="#ctx0" brushRef="#br0" timeOffset="41447.51">5821 7126 0,'0'0'0,"17"0"16,1 0-16,53 0 16,70-18-1,35 1 1,-88-1-16,-17 1 31</inkml:trace>
  <inkml:trace contextRef="#ctx0" brushRef="#br0" timeOffset="42416.14">7990 7038 0,'0'-18'0,"0"36"0,0-106 31,-17 88-15,-1 17 0,0 19-16,1 87 15,-18 1 16,-18 52-31,-18-35 16,18-70 15,36-54-31,-54 1 16,18-18 0,35-35-1,-17-54 1,35-34-1,0-18 1,18 17 0,17 107-1,18 17 1,18 106 0,-19-1-1,19 54 16,0-88-15,-1-1 0,54-70-1,-36 0-15,53-35 32,0-53-17,-70 17 1,-36-35-1,-35 36 1,-18 17 0,-35 53-1,0 35 1,18 71 0,35 0-1,0-53 1,35 17-1,36-34 1,52-36 15,54 0-15,-36-36-16</inkml:trace>
  <inkml:trace contextRef="#ctx0" brushRef="#br0" timeOffset="42885.8">9207 7461 0,'18'-17'0,"-36"34"0,36-87 15,-18 52-15,0-88 16,-53 36 0,0 70-1,-17 0 1,-1 70 0,18 18-1,0 71 16,36-106-15,17 0 0,70-35-1,1-18-15,-1-53 32,-52 35-32,53-52 15,-36-1 1,-18-17-1,-17 52 1,0 89 15,0-35-31,0 88 16,0-36 0,0 1-1,71-36 16,-36-17-31,18-18 32,-35 0-32,35-18 15</inkml:trace>
  <inkml:trace contextRef="#ctx0" brushRef="#br0" timeOffset="43300.8">9507 7444 0,'0'-18'16,"0"36"-16,0-54 0,0 19 15,0-54 1,18 36 0,35 17-1,17 1 1,19 34 0,-19 36-1,1 71 16,-54-54-15,-17 18-16,0-35 31,-35-53-15,0 0 0,17-17-1,18-36 1,0 0-1,35-35 1,36-1 0,0 54-1,34 0 1,-87 17-16,70 1 16</inkml:trace>
  <inkml:trace contextRef="#ctx0" brushRef="#br0" timeOffset="43762.05">10389 7214 0,'0'0'0,"0"18"31,0 17-15,0 18-16,-17 35 16,-1 1 15,0-19-16,18-17 1,-17-35-16,17-1 16,0 1-1,-18-18 1,0-35 0,1-1-1,17-69 16,88-19-15,0 36-16,71 17 31,0 89-15,-53 35 0,-36 70-1,-70-34 1,-35-37-1,0 1 1,-18-35 0,35-18-1</inkml:trace>
  <inkml:trace contextRef="#ctx0" brushRef="#br0" timeOffset="44617.69">12188 7144 0,'18'0'32,"0"-18"-32,17 18 15,-17-18-15,70-34 16,-35-1-1,-53 0 1,0 0 0,-124 53-1,54 0 1,34 0-16,-87 17 16,35 36-1,88-17 16,53 34-31,53 18 32,35-17-17,-36 17 1,-52-17 0,-53-18-1,-70 17 1,-71-52-1,88-18-15,-88 0 16,0 0 0,52-35-1,72-18 1,17-36 0,53 1-1,53 35 16,17 36-15,-35 17-16</inkml:trace>
  <inkml:trace contextRef="#ctx0" brushRef="#br0" timeOffset="45093.46">12735 7073 0,'0'0'0,"-53"0"31,36 0-31,-1 53 16,0-35-16,-17 70 16,18 35-1,17-52 1,0 17-1,35-70 17,53-18-17,18-35 1,0-36-16,-53 18 31,-36-35-15,-52-18-1,-36 53 1,36 35-16,-71 1 16,36 17-1,52 0 1,18 53 0,18-36-1,158 1 16</inkml:trace>
  <inkml:trace contextRef="#ctx0" brushRef="#br0" timeOffset="45933.54">13564 6950 0,'0'0'0,"0"-18"15,-35-17-15,17 35 16,-17 0-1,-35 17 1,34 72 0,1 34-1,-36 71 1,54-141-16,-71 176 16,17-52-1,-35 87 1,0 1 15,53-53-31,53-160 0,0 37 31,0-54-31,0 71 16,36-89 0,34-17-1,36-70 1,18-1-1,-19-52 1,-87 88-16,-18-89 16,0-70-1,-70 0 1,-19 71 0,-52 17-1,18 35 16,105 54-31,18-1 16,88-17 15,18 17-15,71-53 0,34-52-1,-176 105-15,89-105 16,-18-18-1,-71 53 1,-17-1 0,-18 72-1,0-1 1,0 89 0,-36 34-1,19 1 16,-19 18-31,19-36 16,17-53 15,0-17-31,35-18 32,0-53-32</inkml:trace>
  <inkml:trace contextRef="#ctx0" brushRef="#br0" timeOffset="46150.36">13617 7214 0,'0'0'0,"-17"0"0,17-17 31,17 17 0,1 0-31,-1-18 16,54 18-16,0-18 31,-1 1-31</inkml:trace>
  <inkml:trace contextRef="#ctx0" brushRef="#br0" timeOffset="46750.85">14182 7126 0,'-18'0'32,"18"18"-17,-35 17-15,35-17 0,-36 70 16,1-18 0,18 19-1,17-36 16,0-36-31,70-52 47,-35 0-31,-17 17-16,53-35 16,-1-18-1,-52 54 1,-1 17-1,-17 53 1,0 17 0,18 1-1,17-53 1,36-1 0,35-17-1,-36-53 16,-52 36-31,35-54 16,-36-35 0,-17 18-1,-17 0 1,-54 70 0,36 18-1,17 0-15,-17 35 16,17 36-1,18-18 1,71-18 0</inkml:trace>
  <inkml:trace contextRef="#ctx0" brushRef="#br0" timeOffset="47234.73">15240 7161 0,'0'0'0,"0"-17"0,0-1 0,-35-17 16,17 17-16,-52 18 31,-19 18-15,-17 70 0,36 0-1,35 36 1,35-36-1,0-53 1,88-17 0,18-36-1,-36-17 1,18-36 0,-35-17-1,-17 0 1,-36 53-16,17-36 15,-17 53 17,0 36-17,-17 88-15,-19 0 32,19-18-17,34-35 1,36-35-1,53-18 1</inkml:trace>
  <inkml:trace contextRef="#ctx0" brushRef="#br0" timeOffset="47665.58">15681 7250 0,'-18'-18'0,"18"0"15,0 1-15,0-36 16,36 17 0,-19 19-1,54 17 1,17 0 0,-35 70-1,-35-17 1,-1 35-1,-17-17 1,0-53-16,-35-1 16,17 1-1,1-18 1,17-53 15,0 35-31,17-52 16,54-18 15,-1 17-15,19 36-1,-19 17 1,-17 18-16</inkml:trace>
  <inkml:trace contextRef="#ctx0" brushRef="#br0" timeOffset="48049.28">16298 7197 0,'0'17'0,"18"-17"15,0 0-15,52 0 16,-35-35 0,1 35-16,52-53 15,-53 0 16,-35 36-31,-35-1 16,-71 18 15,71 18-31,-53 52 16,-36 36 0,106 0-1,18-53-15,71-18 31,70-35-15,0 0 0,-35-18-1,-18-35 1,-70 36-16</inkml:trace>
  <inkml:trace contextRef="#ctx0" brushRef="#br0" timeOffset="48734.66">7691 8855 0,'-18'0'0,"0"0"31,36 0-31,35 0 15,-18 0-15,106-18 32,89 18-32,-72-18 15,19 1 17,-72 17-17,-175 0 16,35 0-15</inkml:trace>
  <inkml:trace contextRef="#ctx0" brushRef="#br0" timeOffset="48986.48">8202 8837 0,'0'0'0,"0"35"31,0-17-31,0 0 0,-18 87 32,-17 54-32,-18 0 31,18-88-31,35-19 31,18-52 0,52-17-15,-52-1-16</inkml:trace>
  <inkml:trace contextRef="#ctx0" brushRef="#br0" timeOffset="49335.31">8449 9278 0,'18'0'0,"-1"0"16,36-35-1,-35 35-15,52-36 32,1 19-17,-36-36 1,-35 18 0,-17-1-1,-54 36 1,53 0-16,-35 18 15,-17 53 1,17 17 0,35-18-1,18 1 1,0-53-16,53-18 16,18 0-1,70-18 1</inkml:trace>
  <inkml:trace contextRef="#ctx0" brushRef="#br0" timeOffset="50311.23">9190 9207 0,'17'-17'0,"-34"34"0,70-52 16,-36 18-16,19-36 16,-36 17-1,-71 36 1,1 18-1,-54 35 1,54 0 0,52-18-1,36 0 1,34-17 0,37 17-1,-19 18 16,-35-35-15,-35 0-16,0-1 16,-52 1-1,-1-18 1,-36 0 0,1-35-16,18-1 15,52 36 16,18 18 1,53 0-17,-35-1-15,70 1 16,53-18 0,-53-18-1,36-35 16,-19 0-31,-34 0 32,0-52-32,-54-37 15,1 37 17,-18 52-17,0 88 16,-18 71-15,1-18 0,-1-53-16,-17 89 15,35-18 1,0-71 0,0 0-1,70-35 16,-52 0-31,35-17 16,35-36-16,0 0 31,-70 0-15,17 17 0,-35 72-1,0-19 1,0 1-16,-35 35 15,17 0 1,18-18 0,35-35 15,-17 0-31,17-53 16,-17 53-16</inkml:trace>
  <inkml:trace contextRef="#ctx0" brushRef="#br0" timeOffset="50487.11">10089 8872 0,'0'0'16,"-17"0"-16,-18 0 16,-1 0-1,19 18 1,17 0-1,-18-18 1</inkml:trace>
  <inkml:trace contextRef="#ctx0" brushRef="#br0" timeOffset="50684.64">9384 9066 0,'0'0'0,"-18"0"0,36 18 32,0-18-17,87 0-15,-16 0 16,87 0 15</inkml:trace>
  <inkml:trace contextRef="#ctx0" brushRef="#br0" timeOffset="51176.29">10283 9119 0,'0'0'0,"0"18"0,0 0 15,0-1-15,0 54 16,0-18-1,-17-18 17,-18 0-17,17-17 1,0-18 0,1 0-1,17-53 1,0 18-1,70-54 1,18 1 0,-52 71-16,52-1 15,0 18 1,-17 71 0,-54-19-1,-17 37 1,-17-19 15,-1-34-15,-17-1-1,17-35 1,36 0 0</inkml:trace>
  <inkml:trace contextRef="#ctx0" brushRef="#br0" timeOffset="51926.72">11307 9207 0,'0'0'0,"0"-17"0,17-1 0,-17 1 0,0-54 32,0 53-32,-88 1 15,0 17 1,-36 53-1,1 17 17,52 1-17,36-1 1,35-52-16,35 0 16,36-18-1,52 0 1,1-36-1,-54 1 1,-52-18 0,-18 35-16,18-17 15,-18 18 1,0-1 0,0 53-1,0 18 1,-18 35-1,-53 53 1,36-35 15,-18 88-15,-17 18-16,52-36 16,-35 54-1,35-177 1,-34 158-1,-1-70 1,-18-88 0,-17-17-1,0-36 1,35 0 0,35-71-1,18-88 1,35-52-1,36 17 1,52-53 0,36 17 15,-53 124-15,-71 89-16</inkml:trace>
  <inkml:trace contextRef="#ctx0" brushRef="#br0" timeOffset="52567.91">12823 9013 0,'18'-17'0,"-36"34"0,54-52 0,-19 18 0,1-1 16,0 18 0,-54 18-1,-52 70 1,-53 18 0,106-71-16,-124 71 15,53-36 1,-17-34-1,87-19 17,36-52-1,0 17-31,89 1 16,-1 17-1,0 0 1,53 53-1,-17-1 1,-19 1 0,-87-35-16,53 17 15,-36-17 1,0-18 0,0 0-1</inkml:trace>
  <inkml:trace contextRef="#ctx0" brushRef="#br0" timeOffset="53133.98">14199 8625 0,'0'0'0,"18"-17"0,-18-1 15,18-35 1,-1 53-16,-17-17 0,-35 34 31,-71 107-15,18 34-1,-36 107 1,-17-18 0,88-176-16,-70 105 15,-1 36 1,36-71 0,71-88-1,34-53 16,1-18-31,70-53 16,-35 18 0</inkml:trace>
  <inkml:trace contextRef="#ctx0" brushRef="#br0" timeOffset="53651.61">14870 9031 0,'0'0'0,"17"0"0,1-18 0,-1 1 0,-17-18 15,0 17 1,-70-17 0,-36 35-1,71 0-15,-36 17 16,-35 36 15,71 0-15,35 18-16,18-36 31,52 18-15,19-18-1,-19 18 1,-52 0-1,-18-18 1,-71-17 0,-35 0-1,-17-1 1,17-34 0,53-19-1,35 1 1,18 0-1,36 17 17,34 0-17,36 1-15</inkml:trace>
  <inkml:trace contextRef="#ctx0" brushRef="#br0" timeOffset="54050.33">15187 9084 0,'0'0'0,"0"-18"0,0 1 16,-18 17 0,18 35-1,0-17-15,0 105 16,0-17-1,-17 70 1,-18 71 15,-18-35-31,-36 88 32,36-89-17,18-87 1,18-89-1,34-70 17,18-36-17,-17 36-15,53-106 16,-54 106-16</inkml:trace>
  <inkml:trace contextRef="#ctx0" brushRef="#br0" timeOffset="54382.68">15222 9207 0,'-35'-17'0,"17"-18"15,71 87-15,-158-175 16,105 35 0,0 70-16,70 1 15,54-1 1,-89 18-16,88 18 15,-70-1-15,35 54 16,-70 35 0,-53-18-1,-53-18 1,-71-17 0,-18-17-1,142-36 1,18 0 15,52 0-15,53-36-16</inkml:trace>
  <inkml:trace contextRef="#ctx0" brushRef="#br0" timeOffset="55398">16157 9066 0,'0'0'0,"0"-17"0,0-1 15,-17 0-15,-54 1 16,18 17 0,-53 0-1,18 88 1,18 0-1,17 18 17,53-35-17,53-54 1,35 1 0,18-18-16,-18-35 31,35-71-16,-70 35 1,0-17 0,-53 35-1,0 106 17,0-18-32,0 53 15,0-35 1,0 0-1,71-17 17,-1-36-17,36 0 1,-18-36 0,-53 19-16,1-36 15,17-35 1,-36 17-1,-17 89 17,-35 35-17,35-18-15,-35 18 16,-1 17 0,19 1-1,17-53 1,-18-18 31,18-18-47,0-17 31,18-36-15,35-17-1,53-18 1,-1 35-1,-69 71-15,52 0 16,-18 53 0,-34 36-1,-36-37 1,0 37 0,-36-36-1,1-36 1,18 1 15,17-36-15,0 1-1</inkml:trace>
  <inkml:trace contextRef="#ctx0" brushRef="#br0" timeOffset="55906.4">17498 8661 0,'-18'0'0,"36"0"0,-36 17 31,36 19-15,52 17-1,-17 17 1,71 36 15,-36-53-15,18 0 0,-36-36-1,-34-17 1,-19 0-16,1 0 15,-53 0 17,-54 18-17,-16 70 1,16-17 0,-69 17-1,122-70-15,-87 52 16,70-52-1,35-1 17</inkml:trace>
  <inkml:trace contextRef="#ctx0" brushRef="#br1" timeOffset="63432.56">776 10918 0,'-18'0'0,"36"0"0,-36-17 0,1 17 16,-1 0 0,18 17 46,0 1-62,18-18 16,-1 18-1,36-18 1,18 0 0,17-36-16,-17 1 31,-54 0-16,-17-18-15,0 35 32,-53 18-17,0 0 1,36 0-16,-54 36 16,1 17-1,-1 52 1,54-34-1,17-18 1,35 17 0,-18-52-1,36 0-15,0-18 32,-17 0-17,-19-18-15,-17 0 31,0 1-15,-70 17 0,-1 17-1,-52 54 1,52 0 0,1 34-1,70-52 1,0-17-16,0-1 15,88 0 1,-18-17 0,18-18 15,-17 0-31,52-36 31</inkml:trace>
  <inkml:trace contextRef="#ctx0" brushRef="#br1" timeOffset="64315.65">1729 11218 0,'17'-17'16,"-34"34"-16,34-52 0,-17 17 16,0 1-16,-70-1 15,-1 0 1,-52 36-1,34 17 1,-16 54 0,69-19-1,36-52 1,0 35 0,18-36-1,53-17 1,52-17-1,-35-19 1,-53 19-16,54-71 16,-36 35-1,-36 17 1,-17 19 0,0 34 15,0 1-31,0 35 15,-35 53 17,17-18-32,18 88 31,-17-35-15,17 106-16,0 0 31,0-17-16,0-36 1,0 53 0,0-89-1,-18 1 1,-53-71 0,-17-52-1,0-36 1,-88-89-1,17-16 1,-35-178 0,123 89 15,71 0-15,0-35-1,53 53 1,53-1-1,0 54 1,0 35 0,-89 70-16,36-17 15,0 17 1,0 0 0,-18 18-16</inkml:trace>
  <inkml:trace contextRef="#ctx0" brushRef="#br1" timeOffset="64814.74">2117 11095 0,'0'-18'47,"0"1"-32,0-1 1,0 0 15,-18 18-15,0 0 15,18 18-15,0 0-1,-17-1 1,17 1 0,0-1-16</inkml:trace>
  <inkml:trace contextRef="#ctx0" brushRef="#br1" timeOffset="65383.4">2046 11501 0,'0'-18'31,"0"0"-16,0 1 1,0-1 0,0 36 31,-18-18-47,18 17 31,0 1-16,18-18 17,-18-18-17,0 1 1</inkml:trace>
  <inkml:trace contextRef="#ctx0" brushRef="#br1" timeOffset="72573.42">3210 10971 0,'0'0'0,"18"-17"0,0-1 15,17 0-15,-18 1 16,1 17 15,-18-18-31,-18 36 47,-17-1-31,-35 54-1,-1 17 1,-35 53 0,-35 18 15,53-53-15,-36 0-1,36-36-15,71-52 16,-54 17-1,53-17-15,-17-1 16,18-17 0,17-17 15,17 17-15,89-53-1,-88 35-15</inkml:trace>
  <inkml:trace contextRef="#ctx0" brushRef="#br1" timeOffset="73237.82">3563 10989 0,'0'-18'15,"18"18"1,-18-17-1,17 17-15,-17 17 110,-17 1-110,-1-18 0,-17 18 15,-18 35 1,18-18-16,-36 53 16,-70 53-1,70-35 1,-34 17 0,52-34-1,-18-1 1,53-53-1,1-17 1</inkml:trace>
  <inkml:trace contextRef="#ctx0" brushRef="#br1" timeOffset="74364.06">4004 11307 0,'0'0'16,"18"0"-16,-1-18 0,19-17 31,-36 17-31,17 18 15,-17-35 1,-17 35 31,-19 0-31,-17 17-16,0 19 31,1 17-31,16-18 31,36-18-15,0 1-1,36 0 1,-1-18 0,35 17-1,-70 1-15,53 0 16,-17 17-1,-1 0 1,-35 0 0,0 1 15,0 17-15,-71-36-1,-17 19 1,0-36-1,-36 0-15,19-36 32,52 19-17,53-36 1,0 35 0,35 0-1,18 1 1,53-18-1,-71 35-15</inkml:trace>
  <inkml:trace contextRef="#ctx0" brushRef="#br1" timeOffset="74797.75">4480 11201 0,'0'0'0,"-17"0"31,17 17-15,0 1-16,-18 53 15,18 34 1,-18-69-16,18 69 15,-35 72 1,17-18 0,-52 123 15,-1-18-15,18-70-1,36-141-15,-36 159 16,18-89-1,17-34 1,18-72 0,0-70 15,0 36-31,70-124 16</inkml:trace>
  <inkml:trace contextRef="#ctx0" brushRef="#br1" timeOffset="75214.61">4392 11271 0,'0'-17'0,"0"34"0,0-52 0,0 17 15,18-17 1,88 0 0,-1 35-1,36 0 1,-52 17 0,-54 72-1,-35-54-15,0 35 16,-106 36-1,0-18 1,18-52 0,18-36 15,52 17-15,36-17 15,-1-17-31</inkml:trace>
  <inkml:trace contextRef="#ctx0" brushRef="#br1" timeOffset="75846.48">5327 11289 0,'0'0'16,"0"-18"-16,0 1 0,0-1 0,0-35 16,-53 0 15,18 53-15,-53 0-1,17 35 1,-17 54-1,70-54-15,-35 53 0,18 0 32,35-17-17,18-36 1,52-35 0,18 0-1,-17-18 1,-36 18-16,53-70 15,-35 17 1,-17-53 15,-19 36-15,-17 34 0,-17 72-1,17-19-15,-18 1 16,0 70-1,18-17-15,0 34 32,0-52-17,53-35 1,-35-18-16,52 0 16,19-18-1,-1-35 1,-35 18-1</inkml:trace>
  <inkml:trace contextRef="#ctx0" brushRef="#br1" timeOffset="76324.07">5786 11183 0,'0'53'47,"0"-18"-31,-18 53-1,0 1-15,-17-1 32,35-35-17,0-36 1,-18-17 0,18-17-1,0-1 1,0 0-16,18-52 15,17-18 1,71-36 0,18 36 15,-19 70-15,19 54-16,-71 52 31,-36 18-16,-17-18 1,-35-18 0,-18-17-1,36-35 1,17-36 15</inkml:trace>
  <inkml:trace contextRef="#ctx0" brushRef="#br1" timeOffset="76807.13">7214 10654 0,'36'0'31,"-19"0"-31,18 0 0,-17 0 16,123 0-1,-17-18 1,34 18-16,-105 0 31,-123 0 1,35 0-32,-54 0 15</inkml:trace>
  <inkml:trace contextRef="#ctx0" brushRef="#br1" timeOffset="77195.17">7285 10619 0,'-18'0'0,"36"0"0,-89 17 15,18 19 17,-17 52-17,35-18 1,-36 54-1,36 34 1,-1 54 0,-16 0-1,52-71 1,-18 53 0,18-18-1,18-52 1,-1-107-16,89 72 15,0-72 1,53-17 0,-18-35-1,-18-36 17,-17-34-32,-71 87 15</inkml:trace>
  <inkml:trace contextRef="#ctx0" brushRef="#br1" timeOffset="77547.53">7867 11060 0,'0'-18'0,"0"36"0,-18-36 16,1 0-16,-1 18 0,-70 0 15,35 18 1,-53 52 0,36 72 15,17 34-15,35-70-1,18 17 1,0-35-16,53-52 31,-18-36-31,71 17 16,17-17-1,-34-35 1,52-35 0</inkml:trace>
  <inkml:trace contextRef="#ctx0" brushRef="#br1" timeOffset="78314.53">8220 11448 0,'0'0'16,"0"-18"-16,-53 18 15,35 0-15,-17 35 32,-18 36-32,53-54 15,-35 54 1,35-18-1,0-18-15,35-17 32,18-18-17,-18 0 1,-17-35 0,-18-18-1,0-36 1,0 19-1,0-1 1,70 18 0,1 36 15,-1 17-15,-17 53-1,0 35 1,-53 0-1,0-17 1,0-54-16,-35 36 16,17-35-1,1-18 17,17-35-17,0-36 1,17 53-16,36-87 15,18 34 1,52 0 0,18 71 15,-52 18-31,-36 70 16,-36-70-16,-17 35 31,-35 35-31,-36-17 31,36-19-15,17-34-1,36-36 17,35-34-17</inkml:trace>
  <inkml:trace contextRef="#ctx0" brushRef="#br1" timeOffset="78623.61">9349 11077 0,'0'0'16,"0"18"15,0-1-31,0 1 15,-36 106 1,36-89-16,-35 88 16,0-34-1,-1 16 1,36-69 0,0-1-1,36-17 1,-19-18-16,19 0 15,-1-36 1</inkml:trace>
  <inkml:trace contextRef="#ctx0" brushRef="#br1" timeOffset="78862.87">9084 11377 0,'0'0'0,"53"0"31,-35 0-31,17-18 0,-18 18 16,142-17 0,-53-1-1,-71 18 1,-17-17-1</inkml:trace>
  <inkml:trace contextRef="#ctx0" brushRef="#br1" timeOffset="79847.73">9878 11553 0,'0'0'0,"35"-35"16,-35 18 0,0-36-1,0-18 1,-71 1-16,-17 52 31,0 18-15,-18 70-1,36 19 1,-1 69 0,54-69-1,17-37 1,52-34-1,19-18 1,0 0 0,34-53 15,-69 36-31,34-36 16,-17-36-16,-18 19 31,-35 35-31,0 70 31,0-17-15,0 34-1,0 54 1,0-53 0,0 0-1,53-35 1,36-18-1,16-18 1,19-52 0,-54 17-1,1-36 1,-36 1 15,-35 106 0,-17 35-31,-1 17 32,18 1-17,-18-36 1,18-17 0,18-18-1,0 0 1,-1-35-1</inkml:trace>
  <inkml:trace contextRef="#ctx0" brushRef="#br1" timeOffset="80045.73">10460 11254 0,'-18'0'0,"36"0"0,-53 0 31,35 17-15,0 1-1,0 0-15,17-18 16,1 17 0</inkml:trace>
  <inkml:trace contextRef="#ctx0" brushRef="#br1" timeOffset="80578.1">10707 11483 0,'0'18'0,"0"-36"0,0 53 0,0 0 15,0 36-15,0-18 32,-18 0-17,-17-36 1,17 1 0,18-36-1,0 1 1,0-18-1,36-54 1,16 19 0,54-36-1,-70 88 1,87-52-16,18 70 31,-53 35-15,-88 36-1,0 34 1,-35-16 0,35-72-16,-35 19 15,-1-1 1,36-18 0,0-34 15</inkml:trace>
  <inkml:trace contextRef="#ctx0" brushRef="#br1" timeOffset="81128.63">11695 11430 0,'0'0'0,"0"-18"0,0 1 15,0-1-15,17-17 16,-17 0 0,-53 35-1,18 0 1,17 17-16,-52 36 16,17 18-1,35-36 1,18-17-1,0-1 1,53 1 0,35-1 15,-35 1-15,18 17-1,-18 1 1,-53-19-1,0 19 1,-88-1 0,17-18-1,-17 1 1,17-18 0,36 0-1,0 0 1,35-18-1,0 1 1,0-1-16</inkml:trace>
  <inkml:trace contextRef="#ctx0" brushRef="#br1" timeOffset="81723.14">12735 10971 0,'0'-17'0,"0"-1"0,0 0 31,-17 18-31,-19 0 16,-34 36 0,-18 52-1,-36 88 1,-17 36-1,106-177-15,-36 124 16,36 0 0,35-71-1,88 18 17,71-71-32,-36-17 31,-87-18-31,105-53 15,-71 18-15</inkml:trace>
  <inkml:trace contextRef="#ctx0" brushRef="#br1" timeOffset="82031.27">13106 11095 0,'-18'0'16,"36"0"-16,-54 0 0,19 0 0,-1 0 0,-52 70 15,17 54 17,0-1-32,0 18 15,53-52 16,0-36-15,106-36 0,-18-17-16,-35-35 31</inkml:trace>
  <inkml:trace contextRef="#ctx0" brushRef="#br1" timeOffset="82239.8">12771 11412 0,'0'0'0,"-18"0"0,18 36 31,35-36-15,0 0-1,1 0-15,87 0 0,-35 0 16</inkml:trace>
  <inkml:trace contextRef="#ctx0" brushRef="#br1" timeOffset="82657.38">13353 11430 0,'0'0'0,"0"18"0,-18-18 16,36 0 15,-1 0-31,1 0 16,70-18-1,-35-17 1,-35 17-1,-18 0 1,-18 18 0,0 0-16,-70 0 15,35 53 1,-17 36 0,34-19-1,36-17 1,53 0-1,18-35 1,35-18 0,0 0-1,-18-18 1</inkml:trace>
  <inkml:trace contextRef="#ctx0" brushRef="#br1" timeOffset="83515.2">13794 11395 0,'0'0'0,"0"-36"31,17 36-31,36 0 16,-18 0-1,-17 0-15,17 18 16,-17 53-1,-18-1 1,-35 1 0,-36-1 15,36-34-15,53-36 30,52-53-30,-52 35-16,52-53 16,18-34-1,1 34 1,-89 53 0,-18 54 15,0-19-31,1 54 15,-36 35 1,35-53 0,1 0 15,34-18-15,36-18-16,71-17 31,-36 0-16,0-52 1,0-19 0,-53-17-1,1-53 1,-19 0 0,-17 52-1,0 72 1,0 34-1,-35 72 1,0-1 0,0 71-1,17-71 17,18-35-17,0-18 1,35 0-1,36-35 1,-1 0 0,-52-17-16,17-19 15</inkml:trace>
  <inkml:trace contextRef="#ctx0" brushRef="#br1" timeOffset="83745.37">14499 11412 0,'0'0'0,"-17"0"0,-1 0 31,36 0-31,34 0 31,37-17-15,-1 17-1,-18-18 1,-34 0-16</inkml:trace>
  <inkml:trace contextRef="#ctx0" brushRef="#br1" timeOffset="84110.81">15187 11130 0,'0'0'16,"-18"0"0,1 18-1,-18-1 1,-1 54-1,1 52 1,-18-17 0,35-35-1,18-54-15,0 54 16,18-36 0,53 1-1,17-36 1,-18 0-1,-17-18-15</inkml:trace>
  <inkml:trace contextRef="#ctx0" brushRef="#br1" timeOffset="84438.49">15575 11201 0,'0'-18'16,"18"18"0,17 0-1,36 0 1,-18 71 0,-36-1-1,-17-35-15,0 71 16,-17-18-1,-54-17 1,-17-18 0,52-18-1,1-35 17,18 0-17</inkml:trace>
  <inkml:trace contextRef="#ctx0" brushRef="#br1" timeOffset="85496.71">16192 11624 0,'18'0'63,"0"0"-48,-1 0 1,1 0-1,-18 18 1,0-1-16,0 1 16,-18 0-1,-70-18 1,53 0 0,17 0-1,18-18 1,0-17-1,18 17 1,0 18-16,-1 0 16,18 0-1,1 0 1,-36 35 15,0-17-15,-36 0-1,19-18-15,-1 0 16,18-18 31,0 0-31,18 1-1,52 17 1,1 0-1,-18 35 1,-35 35 0,-54 19-1,-70-1 1,71-53 0,-141 89-1,52-71 1,1-36-16,88-34 31,35-1-31</inkml:trace>
  <inkml:trace contextRef="#ctx0" brushRef="#br1" timeOffset="86458.03">16916 10883 0,'0'-17'16,"0"34"30,0 1-30,0-1 0,17-17 31,1 0-32,-18-17-15,0-1 16,0-17-1,0 17 1,-18 18 0,1 0 15,-1 36-31,0-19 31,1 18-15,34-35 15,19 0-15,-19-17-1,1 17 1,-18-35 0,0-1-1,0 19 1,-18 17-1,1 35 1,-1 35 0,-17 1-1,17-53 1,0 70-16,18-35 16,0-18 15</inkml:trace>
  <inkml:trace contextRef="#ctx0" brushRef="#br1" timeOffset="88630.19">16916 10971 0,'0'18'32,"0"0"-1,17-18 16,1 0-47,0 0 0,-1 0 15,1-18 1,-18 0 0,0-17-1,0 17 1,-18 1-1,1 17 1,-19 0 0,19 17-1,-1 1 1,18 0 0,18-18 46,-1 0-46,1 0-1,-18-18-15,0 0 32,0 1-17,-18 17 16,1 0-15,-1 17 0,0-17 15,18 18-31,-17 0 141,-1-1-126,18 1-15,-18 0 16,18-1-1,-17 1-15,17 35 16,0-36-16,0 1 16</inkml:trace>
  <inkml:trace contextRef="#ctx0" brushRef="#br1" timeOffset="90209.65">17286 11536 0,'0'0'0,"0"-18"16,18 1-1,-18-1-15,0 0 16,0 1 0,0 34 15,-18 54 0,-17 17-15,0-17-1,35-54-15,-53 36 16,35-18 0,36-35 31,-1-17-47,36-19 15,18-16 1,-54 34-16,36-35 15,0 18 1,-18 17 0,-35 36-1,0 35 1,0 17 15,0 1-15,0-36-16,36-17 15,52-18 17,0 0-17,53-71 1,-70 1 0,-18-19-1,-53-34 1,0 35-1,-36 17 1,-16 54 0,16 34-1,19 54 17,17-18-32,0 0 31,0-36-31</inkml:trace>
  <inkml:trace contextRef="#ctx0" brushRef="#br1" timeOffset="90578.89">18009 11624 0,'0'0'16,"18"0"-16,0 0 15,34 0 1,-34 0-16,70-18 15,1-17 1,-54 0 0,-18-18-1,-17 35 1,-88 1 0,18 52 15,-1 18-16,18 35 1,36-17 0,17-1-1,52-17 1,1-35 0,36-18-1,52-18 1</inkml:trace>
  <inkml:trace contextRef="#ctx0" brushRef="#br1" timeOffset="90894.47">18874 11165 0,'0'-17'16,"0"34"-16,0-52 0,-18 35 0,-17 0 31,17 0-31,-17 53 16,-36 88-1,18 0 1,18-53 0,0 18-1,35-70-15,-18 16 16,18-16-1,18-19 1,17-17 0,36 0-1</inkml:trace>
  <inkml:trace contextRef="#ctx0" brushRef="#br1" timeOffset="91177.1">19103 11483 0,'0'-18'31,"-18"18"-31,-17 0 16,17 0-16,-52 53 16,17 18-1,0-1 1,53 1-1,0-36 1,53 0 0,-35-35-16,34 18 15,37-18 1,-54 0 0</inkml:trace>
  <inkml:trace contextRef="#ctx0" brushRef="#br1" timeOffset="92222.8">19456 11536 0,'0'-18'0,"0"36"0,-18-36 15,0 18 1,-17 0 0,-35 53-1,52-35-15,0 52 16,18 1-1,0-36 1,0-17 0,53-18-1,-18 0 1,-35-53 15,0 35-31,0-17 16,0-36 15,53 1-15,0 35-1,36 17 1,-72 18-16,36 0 16,-18 35-1,-17 18 1,0 18-1,-18-1 1,0-35 0,0-17-16,-18 0 15,0-18 32,1 0-31,17-36-1,0 1 1,0 18-16,53-54 16,0 18-1,17 18 1,1 17 0,-1 18-1,-52 35 1,-18 36-1,0 0 1,-18-36 0,-35 0-1,36-17 17,17-36-1,0 0-16,17 1 1,54-54 0,-18 18-1,-36 36-15,54-36 16,-18 35 0,0 18-1,-53 53 1,0 0-1,0 18 1,0-19 0,0-34-1,-18 0 17,18-36 14,0 0-46,0 1 0</inkml:trace>
  <inkml:trace contextRef="#ctx0" brushRef="#br1" timeOffset="92622.7">20408 11624 0,'0'-18'16,"18"18"-1,-1 0-15,36-17 16,0-1 0,-17-17-1,-19 0 1,-17-1 0,-35 36 15,-36 18-16,1 52 1,17 19 0,35-36-1,18-36-15,0 18 16,0 1 0,71-19-1,-1-17 1,1 0-1,17-17 1,-35-36-16</inkml:trace>
  <inkml:trace contextRef="#ctx0" brushRef="#br1" timeOffset="93862.07">20832 10989 0,'0'0'0,"17"-18"15,1 18 1,-1 0-1,-17-17 1,-17 17 47,-1 0-32,18-18 0,0 0-15,18 18-16,-18-17 15,17-1 1,19 18 0,-19 0-1,1 0 1,-18 18-1,0-1 1,-18 1 0,-17 0-1,17-18 1,18-18 46,0 0-62,0 1 16,0-1 0,18 18-1,17-17-15,-17 17 32,-18 17-17,0 1 1,0 17-1,0-17 1,0-1 0,-18-17-1,1 0-15,-1 0 16,18-17 31,0-1-47,0 0 15,18 18 17,-1 0-17,1 18 1,-18 17 0,0 36-1,-71 17 1,-17-53-1,71-17-15,-54 0 16</inkml:trace>
  <inkml:trace contextRef="#ctx0" brushRef="#br1" timeOffset="94610.85">21272 10619 0,'18'0'47,"0"0"-47,17 0 15,18 53 1,-18-1-1,-17-16-15,52 52 16,-52 18 0,-18-18-1,18 53 1,-18-17 0,0-89-16,-18 106 15,-35-53 16,-35 18-15,-18-36 0,36-34-16,-19-19 31,54-17-15,17 0-1,18-17 1,36-36-1,-19 18-15</inkml:trace>
  <inkml:trace contextRef="#ctx0" brushRef="#br1" timeOffset="95678.76">21643 10319 0,'18'0'15,"-1"0"-15,1 0 16,17 0-16,53 0 15,53 0 1,-35 0 15,-35 0-31,-54 0 32,19 0-17,-19 17 1,1 19-1,-18-1 1,0-17-16,18 17 16,-18 35-1,0 19 1,0 16 0,0 19-1,0-36 16,-18 36-15,18-89-16,-18 71 16,18 52-1,0-52 1,-17 18 0,17-18-1,-18-54 1,-17 37-1,0-36 1,-18 17 0,17-17-1,1 0 1,17 0 15,1-35-15,-54-1-1,1 1 1,-1-18 0,-35 0-1,36 0 1,-18 0 0,52 0-1,19 0 63,-1 0-46,0 0-32,1 0 0</inkml:trace>
  <inkml:trace contextRef="#ctx0" brushRef="#br1" timeOffset="210632.66">0 11712 0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30T02:46:40.4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1182 1129 0,'0'-18'16,"-18"1"0,1 17-1,17-36 1,-18 1-1,18-18 1,0 0 0,0 18-1,0 17 1,53 1 0,17 17-1,1 17-15,-1 54 31,36 123-15,-88-53 0,-18-18-1,-71 1 1,1-54 0,-1-17-1,-17-53 1,70 0-16,-34-17 15,16-36 17,19 0-32,-1 0 15,18 35 17,53 18-17,17 36 1,54 34-16,-36-17 31,-17 0-15,-54-35-1,1-18 1,0 0-16,-1-18 16,1 0-16</inkml:trace>
  <inkml:trace contextRef="#ctx0" brushRef="#br0" timeOffset="196.19">1870 1376 0,'17'0'78,"-17"-18"-46</inkml:trace>
  <inkml:trace contextRef="#ctx0" brushRef="#br0" timeOffset="1138.69">2787 811 0,'0'0'0,"0"-17"15,0-19 1,-18 72 15,18-1-31,-17 124 16,17-106-16,0 88 15,0-18 1,-18 18 15,18-35-15,-18-18-1,18-70 1,18-89 15,35 1-15,-18-18 0,0 0-1,1 35 1,-19 53-1,19 17 1,-1 71 0,-17-17-1,35 17 17,-18-35-17,-18-35-15,72-1 16,-19-17-1,18-53-15,18-35 32,-53-18-17,-18-52 1,-35 105-16,0-88 16,-35 0-1,-53 35 1,17 88-1,-17 36 1,53 52 0,35-17-1,35 35 1,18-52 15,0-1-31</inkml:trace>
  <inkml:trace contextRef="#ctx0" brushRef="#br0" timeOffset="1573.33">3863 1411 0,'18'0'0,"-1"0"16,1 0-16,17 0 15,-17-18-15,17-17 16,18-35 0,-18 17 15,-35-35-15,0 70-1,-70 36 1,17 34-16,0 19 31,18 35-15,35-36-1,0 1 1,17-53-16,36 17 16,18-35-1,-18 0 1,35-35-1,-35-1 1,-18 19-16</inkml:trace>
  <inkml:trace contextRef="#ctx0" brushRef="#br0" timeOffset="2172.17">5609 1023 0,'18'-18'16,"-1"1"-16,-17-19 15,0 19-15,0-36 16,0-18 0,-70 54-1,-36-1 1,18 36 0,53-1-16,-36 72 15,0 69 1,54-17-1,-1 18 1,36-71 0,70 1-1,18-54 17,53-35-17,-18 0 1,35-35-1,-123 17-15</inkml:trace>
  <inkml:trace contextRef="#ctx0" brushRef="#br0" timeOffset="3105.74">6244 1147 0,'0'-18'0,"0"36"0,-35-107 15,-36 89 1,54 0-16,-36 0 15,17 0-15,-69 89 16,34-1 15,36 53-31,35-71 16,17 19 15,36-72-15,-35-17-16,105 0 15,-34-17 1,-1-54 0,-35 0-1,-36-34 1,-17 87-16,0-53 16,0 54-1,-17 17 1,-1 53-1,18 17 1,0 18 15,18-35-31,-1-53 16,54 36 0,0-36-1,34-18 1,-52-17-1,0-36 1,-35-17 0,-18 0-1,0 53 1,0 70 15,0-18-31,0 54 16,0-18-1,0-18-15,0 18 16,-18-18 15,18-17-15,-17-18 0,-1 0-1,18-18 1,0 1-16,0-71 15,53-1 1,70-52 0,1 71-1,17 52 1,-35 89 0,-71 17-1,-35 18 1,0-36-1,-35-17 1,35-18 0</inkml:trace>
  <inkml:trace contextRef="#ctx0" brushRef="#br0" timeOffset="4782.87">7973 1376 0,'17'0'16,"-34"0"-16,70 0 0,0-18 15,-18 1-15,35-36 0,-52 53 16,53-71-1,-18-17 1,-53 0 0,0-53-1,-71 52 1,18 36 0,0 53-1,18 71 1,35 88-1,0-18 1,0 18 15,0-54-15,0-52 0,18-53-1,17 0 1,18-35-1,-18-18 1,18-35 0,0-18-1,-36 89 1,19 17 0,-19 35-1,36 53 1,-17-17-1,-19-54-15,71 36 16,1-53 0,52 0 15,17-18-15,-34-34-1,-89 34-15,36-53 0,-54-52 31,-17 17-15,-70 18 0,-36 70-1,-35 53 1,17 36 0,-17 105-1,124-87 1,17-1-1,35-35 1,36-53 15,-36 0-31,18 0 16,-18 0-16,71-53 16,-18-18-1,-17-35 1,-71 18-1,17 0 1,-17 106 15,0-1-31,0 19 0,0-1 16,0 71 0,0-53-1,35 0 1,36-53-1,17 0 1,-35 0 0,18-53-1,-36-18 17,-17-35-17,-18 89-15,0-1 16,0 0-1,0 54 1,0 34 0,0 1-1,0-1 1,0-34 0,-18-19-1,18-34 32,0-1-47,0-35 16,18-18-1,-1 36 1,71-71 0,1 53-1,16 53 1,-16 18-1,-19 53 1,-70 17 0,0-18-1,-17 1 1,-1-36 0,0-35-1</inkml:trace>
  <inkml:trace contextRef="#ctx0" brushRef="#br0" timeOffset="5999.92">10654 1076 0,'0'0'0,"0"-18"16,0-35-1,0 0 1,-53-17 0,35 52-16,-35 1 15,-35 17 1,-35 53-1,35 17 1,-1 71 0,36 0-1,53-35 1,71-53 15,17-35-15,18-18-1,-18-36 1,18-34-16,-88 52 16,35-70-1,17-88 1,-52 35 0,-18-18-1,0 106 1,0 35-1,-18 18-15,-17 36 16,17 87 15,1-17-31,17 53 32,0-71-17,0 18-15,53-71 31,52-17-15,-16-18 0,34-53-1,-35-18 1,18-52 0,-88 70-16,35-88 15,-18-36 1,-17 107-1,-18 17 1,-53 53 0,-36 53 15,54 35-31,0 53 31,17-18-15,18 1-16,0-36 31,53-35-15,-18-35-16,54-18 15,52 0 1,-53 0 0,18-53-1,-53 0 1,-36 18-16,1-36 15,-18 36-15,0-36 16,0 53 0,-53 36 15,18 70-15,17-17-1,18 17 1,0-17-1,53-54 1,0-17 0,35 0-1,-53-53 1,18 0 0,-53 36-16</inkml:trace>
  <inkml:trace contextRef="#ctx0" brushRef="#br0" timeOffset="6799.85">13547 952 0,'17'-17'0,"-34"34"16,52-34-16,0-36 0,-17 35 16,17-17-1,36-53-15,-36 0 31,-35 17-15,-71 71 0,-87 18-1,34 17 1,-35 36 0,142-54-16,-18 36 15,52 18 1,71-36-1,89 53 1,-54-35 0,54 35-1,-107-17 1,-105-1 15,-53-17-15,-89-17-1,36-19 1,-18-17 0,54-35-1,69-36 1,36 1 0,89-1-1,-19 54 1,54-1-1,-54 18-15</inkml:trace>
  <inkml:trace contextRef="#ctx0" brushRef="#br0" timeOffset="7199.64">14182 900 0,'0'0'0,"-18"0"0,0 0 16,1 17-1,17 54 1,0 52 0,53 1-1,-53-71-15,35 141 16,-35 17-1,-18 107 1,-17-89 0,-18 71-1,-17-18 17,34-194-17,19-70 1,17-36-1,0-52 1,0-107 0,35-17-1</inkml:trace>
  <inkml:trace contextRef="#ctx0" brushRef="#br0" timeOffset="7587.13">14129 1129 0,'-18'-35'0,"36"70"0,-54-88 0,1-35 16,35 70-16,0-35 31,35 18-15,89 0-1,-1 17 1,-87 18-16,122 71 0,-87 17 31,-71 18-15,-53-18-1,-88 0 1,17-35 0,1-18-1,70 0 1,71-35 15,-1 0-15,54-35-16,-1 18 15</inkml:trace>
  <inkml:trace contextRef="#ctx0" brushRef="#br0" timeOffset="8165.23">15258 1023 0,'0'0'0,"0"-18"0,0-17 15,0 17-15,-36-34 16,-52-1 0,0 53-1,-36 17 1,54 36-1,-36 106 1,71-53 0,35 0-1,0-36 1,35-35 0,36-35-1,52-17 1,-88-1-1,54-35 1,34-35 0,-52-53-1,-54 53 1,1 35 0,-53 106 15,-18 53-16,53-18 1,0 0 0,0-17-1,17-54 1,1 1-16,88-18 16,-36 0 15,19-18-31,-37-17 15</inkml:trace>
  <inkml:trace contextRef="#ctx0" brushRef="#br0" timeOffset="8486.81">15928 882 0,'0'0'0,"0"-18"0,0-17 16,-18 35-1,-52 53 1,52-35-16,-35 70 16,18 35-1,0-35 1,35 18 15,0-53-15,0 0-1,53-35 1,-1-18 0,19 0-1,-18-36 1,0-16 0</inkml:trace>
  <inkml:trace contextRef="#ctx0" brushRef="#br0" timeOffset="9329.5">16192 1199 0,'18'0'31,"0"-17"-15,-1-1-16,54-35 31,0 0-16,-19-35 1,-34 35 0,-18-17-1,-18 70 1,-34 0 0,-1 35-1,0 53 1,17 0-1,19 18 1,17-88-16,0 35 31,0 17-31,35-52 32,71 0-17,-18-18 1,53-18-1,-106 18-15,89-53 16,-1-53 0,-34-17-1,-19-18 1,-70 70 0,0 36-1,-53 52 1,0 72-1,36-19 1,17 36 0,0-53-1,53 0 17,0 0-17,-1-36 1,-16 19-1,-36-19 1,-18-17 0,-35 18-1,-17-18 1,34 0 0,19 0-1</inkml:trace>
  <inkml:trace contextRef="#ctx0" brushRef="#br0" timeOffset="9495.54">16916 1358 0,'0'18'0,"-18"-1"79,0-17-79,-17 18 0</inkml:trace>
  <inkml:trace contextRef="#ctx0" brushRef="#br0" timeOffset="11344.49">3034 2222 0,'0'0'0,"-18"0"32,36 0 93,0 0-125,-1 0 15,1 0-15,-1 0 16,36 0-1,71 0 1,-1 0-16,71 0 31,-123 0-31,123 0 16,106 0 0,17 0-1,195 0 1,-89 0-1,177-35 1,-424 35-16,336-17 16,211-19-1,-159 19 17,230-36-17,-176 35 1,193-35-1,-17 0 1,-18 0 0,-212 18-1,159-35 1,-246 34 0,140-17-1,-105 36 1,-71-19-1,-177 36 1,-35-35 0,-140 35-1,-72 0 17,-34 0 186,-1 0-202</inkml:trace>
  <inkml:trace contextRef="#ctx0" brushRef="#br0" timeOffset="14982.43">1782 3757 0,'17'0'0,"-17"-18"0,0-17 16,18 35-16,-18 18 47,0-1-47,-18 54 16,1-36-16,-107 124 31,1-18-31,-19 0 31,-52 0-15,106-70-1,18-71 1,52 0 0,18-35-1,0-36 1,53 1-1,53 34 1,35 36 0,-35 53-1,0 18 17,-36-1-17,18 1-15,-52-36 31,17 0-15,-36-35 0,1 18-1,-1-18 1,1-35 0</inkml:trace>
  <inkml:trace contextRef="#ctx0" brushRef="#br0" timeOffset="15770.69">2558 3951 0,'0'-18'0,"0"36"47,0 17-32,0-17 1,0 17-16,0 53 15,-18 54 1,18-72 0,0-17-1,0-35 1,0-54 15,0-16-15</inkml:trace>
  <inkml:trace contextRef="#ctx0" brushRef="#br0" timeOffset="16131.89">2628 3739 0,'-17'0'0,"34"0"0,-34 18 16,-1 0-1,18-1-15,0 1 32,35-18-17,36-35 1,-54-1 0,-17 1-1,-17 18 1,-1 17-16,-52 0 15,17 0 1,35 35 0,18 18-1,18 0 1,52 17 15,-52-70-31,17 35 0</inkml:trace>
  <inkml:trace contextRef="#ctx0" brushRef="#br0" timeOffset="16680.96">2981 3951 0,'0'18'0,"0"-1"15,0 1-15,0 17 16,0 18-1,0 35 1,0-35 0,0-35-16,0 35 15,0 0 17,-18-36-32,1 1 15,-1-18 16,18-53-15,0 36-16,0-54 0,35-70 31,18 53-15,35-1 0,1 54-1,16 35 1,-69 18-16,17 35 15,-18 70 1,-35-17 0,-53 0-1,18-36 1,17-34 15,36-36 0,35-53-15</inkml:trace>
  <inkml:trace contextRef="#ctx0" brushRef="#br0" timeOffset="17102">3757 3951 0,'0'-18'32,"0"36"-17,-18-18-15,18 88 32,0 71-17,-17-18 1,-1 71-1,18-18 1,0-124-16,0 230 16,0-88-1,-17 35 1,17-35 0,-18-107-1,0-16 1,18-107 15,0 0-31,36-70 16,-1-106-1,-18 141-15</inkml:trace>
  <inkml:trace contextRef="#ctx0" brushRef="#br0" timeOffset="17503.5">3775 4127 0,'0'-17'16,"0"34"-16,-18-52 0,18 18 16,0-1-16,0-35 15,53 18 1,35 17-1,0 0 1,1 36 0,-72 0-16,1 52 15,-18 36 17,-71-18-17,-17 1 1,0-37-1,53-52 1,35 18-16,17-36 47,36-17-31,-35 18-16</inkml:trace>
  <inkml:trace contextRef="#ctx0" brushRef="#br0" timeOffset="18364.23">4322 3951 0,'0'0'0,"0"-18"0,0 36 47,0 0-47,0-1 15,0 54 1,0 17 0,0 0-1,0-70-15,17 53 16,18-54 0,-17 1-16,70-18 15,-17-18 1,35-52-1,-36-1 1,1-52 0,-36 17-1,-17 18 1,-18 70 15,-36 71 0,19-36-31,-1 36 16,18 71-16,0-89 16,0 36-1,35-1 1,36-34 0,17-36-1,-17-36 1,-36 19-16,71-72 15,-53 1 1,0-53 0,-36 0-1,-17 53 1,0 0 15,0 52-31,-17 36 31,-1 53-15,0 35-16,18 1 31,0 52-15,0-18 0,0-17-1,0-35 1,0-18-1,18-36 1,17-17 0,18-17-1,-18-36 17,-17 35-32</inkml:trace>
  <inkml:trace contextRef="#ctx0" brushRef="#br0" timeOffset="18630.46">5239 3792 0,'-18'0'0,"36"0"0,-36 18 15,18 0 1,18-18-1,-1 0 1,1 0-16,35 0 16,0 0-1,-18 0 1,0 0 0,1 0-1</inkml:trace>
  <inkml:trace contextRef="#ctx0" brushRef="#br0" timeOffset="19221.63">5997 3651 0,'0'0'0,"-70"0"31,52 0-15,18 18-16,0 0 15,0-1-15,0 18 32,53 18-17,0-17 1,35-1-1,-17-17 1,-36-18-16,53 0 16,18 0-1,-53 0 1,-18-18 0,-53 18 30,1 0-46,-36 18 16,35-1-16,-52 18 16,-18 71-1,-1-18 1,36-17 0,36-53-16,-19 17 31,36 0-31,-17-35 62</inkml:trace>
  <inkml:trace contextRef="#ctx0" brushRef="#br0" timeOffset="22086.46">6914 4075 0,'18'0'93,"0"0"-77,-1 0 0,1 0-16,0 0 15,-1 0-15</inkml:trace>
  <inkml:trace contextRef="#ctx0" brushRef="#br0" timeOffset="22283.2">7197 4039 0,'17'0'16,"-34"0"-16,52 0 0,-17 0 47,-1 0-31,1 0-1,-1 0 1,-17-17-16</inkml:trace>
  <inkml:trace contextRef="#ctx0" brushRef="#br0" timeOffset="22434.81">7567 4022 0,'18'0'47</inkml:trace>
  <inkml:trace contextRef="#ctx0" brushRef="#br0" timeOffset="22662.99">7973 4022 0,'17'0'16,"1"0"0,0 0-1,-1 0-15,19 0 31</inkml:trace>
  <inkml:trace contextRef="#ctx0" brushRef="#br0" timeOffset="22851.62">8255 4022 0,'0'0'0,"18"0"46,-1 0-30,1 0 0,0 0-16,-1-18 15,1 18-15</inkml:trace>
  <inkml:trace contextRef="#ctx0" brushRef="#br0" timeOffset="23002.9">8608 3986 0,'0'18'0,"17"-18"47,1 0-47,0 0 15</inkml:trace>
  <inkml:trace contextRef="#ctx0" brushRef="#br0" timeOffset="23187.25">9260 4004 0,'0'0'0,"18"0"47,0 0-47,-1 0 16</inkml:trace>
  <inkml:trace contextRef="#ctx0" brushRef="#br0" timeOffset="23369.68">9895 3986 0,'18'0'47,"17"0"-31,-17 0-16,0 0 0</inkml:trace>
  <inkml:trace contextRef="#ctx0" brushRef="#br0" timeOffset="23570.59">10707 3969 0,'0'0'0,"-35"17"31,35 1-31,17-18 31,1 0-31,52-18 16</inkml:trace>
  <inkml:trace contextRef="#ctx0" brushRef="#br0" timeOffset="23769.53">11289 3986 0,'18'0'31,"-1"0"-31,1 0 16,-1 0-16,1 0 15,0 0-15</inkml:trace>
  <inkml:trace contextRef="#ctx0" brushRef="#br0" timeOffset="23914.66">11589 3951 0,'0'0'0,"-18"0"0</inkml:trace>
  <inkml:trace contextRef="#ctx0" brushRef="#br0" timeOffset="24435.92">12700 3898 0,'0'0'0,"-18"0"16,18 18 0,18-18 46,0 0-46,-1 0-16</inkml:trace>
  <inkml:trace contextRef="#ctx0" brushRef="#br0" timeOffset="24619.05">13247 3881 0,'0'0'0,"17"0"0,1 0 16,0 0 0,17 0-1,36 0 1,-54 0 0</inkml:trace>
  <inkml:trace contextRef="#ctx0" brushRef="#br0" timeOffset="24772.81">14199 3828 0,'0'0'0,"18"0"47,0 0-31,-1 0-16,1 0 0</inkml:trace>
  <inkml:trace contextRef="#ctx0" brushRef="#br0" timeOffset="25091.06">15734 3792 0</inkml:trace>
  <inkml:trace contextRef="#ctx0" brushRef="#br0" timeOffset="25763.99">2734 5856 0,'-18'0'0,"18"18"31,18-18 1,0 0-32,-1 0 15,1 0-15,17 0 16</inkml:trace>
  <inkml:trace contextRef="#ctx0" brushRef="#br0" timeOffset="25935.25">3140 5856 0,'0'0'0,"17"0"16,1 0-1,0 0-15,35 0 31,-1 0-15,37 0 0</inkml:trace>
  <inkml:trace contextRef="#ctx0" brushRef="#br0" timeOffset="26118.91">3898 5821 0,'18'0'16,"-1"0"-1,1 0 1,0 0 0,35 0-1,17 0 1,-52 0-16</inkml:trace>
  <inkml:trace contextRef="#ctx0" brushRef="#br0" timeOffset="26283.76">4674 5768 0,'18'0'62,"0"0"-62,-1 0 0,1 0 16,17 0-16</inkml:trace>
  <inkml:trace contextRef="#ctx0" brushRef="#br0" timeOffset="26451.41">5027 5750 0,'0'0'16,"18"0"-16,-1 0 16,19 0 15,-1 0-16,35-17 17,-17-1-32</inkml:trace>
  <inkml:trace contextRef="#ctx0" brushRef="#br0" timeOffset="26592.69">5697 5697 0,'18'0'62,"0"0"-62</inkml:trace>
  <inkml:trace contextRef="#ctx0" brushRef="#br0" timeOffset="26767.26">6174 5662 0,'0'0'0,"17"0"31,1 0 1,0 0-17</inkml:trace>
  <inkml:trace contextRef="#ctx0" brushRef="#br0" timeOffset="26937.1">6667 5644 0,'0'0'16,"18"0"30,0 0-30,-1 0-16</inkml:trace>
  <inkml:trace contextRef="#ctx0" brushRef="#br0" timeOffset="27098.66">6844 5644 0,'18'0'62</inkml:trace>
  <inkml:trace contextRef="#ctx0" brushRef="#br0" timeOffset="27751.34">8590 5115 0,'0'-70'47,"0"52"-47,-18 18 16,1 0-16,-18 18 15,-1 52 1,19 54 0,-19-18-1,-17 35 1,36-53-1,17-53 1,0 36 0,0-54-1,53 1 1,17-53 0,-52 35-16</inkml:trace>
  <inkml:trace contextRef="#ctx0" brushRef="#br0" timeOffset="28202.8">8943 5380 0,'0'0'0,"0"-18"15,-35 18 17,-18 53-17,17 18 16,36-1-31,0 1 32,18-54-17,0 1-15,70-18 0,-18-18 32,36-34-17,-18-19 1,-52 0-1,-36 1 1,-36 17 0,-52 53-1,-35 0 1,52 53 0,18 0-1,53-18 16,0-17-31,36-1 16,69 1 0,-34-18-16</inkml:trace>
  <inkml:trace contextRef="#ctx0" brushRef="#br0" timeOffset="28984.04">9931 5327 0,'0'0'16,"-36"-35"15,19 35-31,-1 0 0,-35 0 16,36 0 0,-72 53-1,72-18-15,-19 0 31,36-17-15,0-1 0,53 1-16,-35-18 15,70 0 1,18-53 0,-18 18-1,-52 0 1,-19 17-1,1 18 1,-18 18 31,-18-1-47,1 54 16,-1-1-1,18 71 1,0 36 15,0-1-15,0-17-1,0-18 1,0 53 0,0 0-1,0-159-15,-18 71 16,-70-18-1,-35-35 1,-19-35 0,1-18-1,-70-53 1,17-53 0,141 71-1,-35-89 1,17-52-1,53 70-15,18 0 32,71 18-17,17 0 1,0 17-16</inkml:trace>
  <inkml:trace contextRef="#ctx0" brushRef="#br0" timeOffset="29583.79">10336 5362 0,'0'-17'16,"-17"17"15,-1 0-15,-35 0-1,0 35 1,18 18 0,17 17-1,18-52-15,0 17 16,36 18-1,52-18 1,-18-35 0,19 0-1,-1-35 1,-71 18-16,36-19 31,-35 19-31,17-36 16,-35-36-1,-17 19-15,-36 17 16,0 35 15,-18 18-15,18 18 0,0 35-1,36 0 1,-1 0-1,18-18 1,0-17-16,35-1 16,36-17-1</inkml:trace>
  <inkml:trace contextRef="#ctx0" brushRef="#br0" timeOffset="30536.47">10883 5309 0,'0'-17'0,"-17"17"47,-1 17-32,18 1-15,0 0 16,0-1-16,-18 36 15,18 0 1,0-18 0,36-17-1,16 0 1,1-18 0,-35 0-16,88-36 31,-36-17-16,1 0 1,-18-35 0,-18 53-1,-35 17 1,-35 54 15,35-19-31,-35 19 16,35 16-1,0 19 1,0-36 0,53 1-1,17-36 1,18 0 0,-17 0-1,-18-53 16,0 0-15,-36 17-16,1-34 0,0-36 31,-18 18-15,0-18 0,0 53-1,-18 71 16,18 35-15,-18 53 0,18-18-1,-17 18 1,17-36 0,0-52-1,0 35 1,17-18-16,1-35 31,52 0-15,-34 0-1,34-35 1,-52 17-16,17-17 0,1-18 31,-36 0-15,0 18-1</inkml:trace>
  <inkml:trace contextRef="#ctx0" brushRef="#br0" timeOffset="30876.01">11642 5151 0,'17'17'31,"1"-17"-31,0 0 16,52 0-1,-17 0 1,35 0 0,-35-17-1,-35 17 1,-1 0-16,-34 0 78,-1 0-62</inkml:trace>
  <inkml:trace contextRef="#ctx0" brushRef="#br0" timeOffset="32511.05">12629 5415 0</inkml:trace>
  <inkml:trace contextRef="#ctx0" brushRef="#br0" timeOffset="32752.27">12841 5397 0,'18'0'16,"-1"0"46,1 0-46,0 0 0,-1 0-16</inkml:trace>
  <inkml:trace contextRef="#ctx0" brushRef="#br0" timeOffset="32927.11">13123 5397 0,'18'0'78,"0"0"-78</inkml:trace>
  <inkml:trace contextRef="#ctx0" brushRef="#br0" timeOffset="33117.32">13423 5397 0,'18'0'47,"-1"0"-31,1 0-16</inkml:trace>
  <inkml:trace contextRef="#ctx0" brushRef="#br0" timeOffset="33307.94">13829 5380 0,'18'0'94,"-1"0"-94</inkml:trace>
  <inkml:trace contextRef="#ctx0" brushRef="#br0" timeOffset="33500.87">14111 5362 0,'0'0'16,"18"0"46,-1 0-46,1 0-16,0 0 16,-1 0-16</inkml:trace>
  <inkml:trace contextRef="#ctx0" brushRef="#br0" timeOffset="33684.62">14464 5345 0,'18'0'47,"-1"0"-31,1 0-1,-1 0 1,1 0-16</inkml:trace>
  <inkml:trace contextRef="#ctx0" brushRef="#br0" timeOffset="33859.79">14852 5327 0,'18'0'62,"-1"0"-46,1 0-16,-1 0 16</inkml:trace>
  <inkml:trace contextRef="#ctx0" brushRef="#br0" timeOffset="34061.16">15434 5309 0,'18'0'78,"-1"0"-78,1 0 16,0 0 0</inkml:trace>
  <inkml:trace contextRef="#ctx0" brushRef="#br0" timeOffset="34253.01">15752 5292 0,'0'0'0,"17"0"62,1 0-30,-1 0-32,1-18 15</inkml:trace>
  <inkml:trace contextRef="#ctx0" brushRef="#br0" timeOffset="34434.24">16157 5256 0,'18'0'62,"-1"0"-46,1 0 0</inkml:trace>
  <inkml:trace contextRef="#ctx0" brushRef="#br0" timeOffset="34624.32">16492 5239 0,'0'0'0,"18"0"94,0 0-94</inkml:trace>
  <inkml:trace contextRef="#ctx0" brushRef="#br0" timeOffset="34783.76">16704 5221 0,'18'-18'63</inkml:trace>
  <inkml:trace contextRef="#ctx0" brushRef="#br0" timeOffset="34935.28">17127 5186 0,'0'0'16,"18"0"-16</inkml:trace>
  <inkml:trace contextRef="#ctx0" brushRef="#br0" timeOffset="35767.16">3510 7391 0,'0'0'0,"-18"0"15,1 17 17,34-17-1,1 0-31,17 0 16,54 0-1,-1-17-15</inkml:trace>
  <inkml:trace contextRef="#ctx0" brushRef="#br0" timeOffset="35951.43">4586 7302 0,'0'0'16,"0"18"-16,18-18 31,35 0-16,0 0-15,52-18 32,-87 1-32</inkml:trace>
  <inkml:trace contextRef="#ctx0" brushRef="#br0" timeOffset="36117.75">5539 7232 0,'0'18'31,"0"-1"-31,17-17 31,1 0-31,35 0 16,-36 0-16,36-17 16</inkml:trace>
  <inkml:trace contextRef="#ctx0" brushRef="#br0" timeOffset="36301.41">6297 7214 0,'18'0'47,"-1"0"-31,1 0-16,0 0 15</inkml:trace>
  <inkml:trace contextRef="#ctx0" brushRef="#br0" timeOffset="36443.49">6438 7197 0</inkml:trace>
  <inkml:trace contextRef="#ctx0" brushRef="#br0" timeOffset="37018.94">7920 7179 0,'0'18'15,"0"-36"-15,0 53 0,-18-35 16,18 18 15,18-18 1,17 0-17,-17 0-15</inkml:trace>
  <inkml:trace contextRef="#ctx0" brushRef="#br0" timeOffset="37178.86">8308 7197 0,'0'0'0,"18"0"16,-1 0 0,1 0-1,-1 0 1,19 0-1,34 0 1</inkml:trace>
  <inkml:trace contextRef="#ctx0" brushRef="#br0" timeOffset="37350.94">9137 7144 0,'18'0'16,"-36"0"-16,53 0 0,-17 0 31,-1 0-15,36 0-1,0 0 1</inkml:trace>
  <inkml:trace contextRef="#ctx0" brushRef="#br0" timeOffset="37535.86">9913 7108 0,'18'0'31,"-1"0"-31,1 0 16,35 0-1,17 0 1,1-17-1</inkml:trace>
  <inkml:trace contextRef="#ctx0" brushRef="#br0" timeOffset="37713.48">10777 7073 0,'18'0'47,"0"0"-31,-1 0-1,1 0-15,35 0 0</inkml:trace>
  <inkml:trace contextRef="#ctx0" brushRef="#br0" timeOffset="37883.56">11483 7056 0,'18'0'31,"-1"0"-15,1 0 0,-1 0-16,19 0 15</inkml:trace>
  <inkml:trace contextRef="#ctx0" brushRef="#br0" timeOffset="38067.68">12188 7056 0,'0'0'0,"18"0"31,0 0-15,-1 0-16,19 0 15,17 0 1,-36 0-16</inkml:trace>
  <inkml:trace contextRef="#ctx0" brushRef="#br0" timeOffset="38228.89">12577 7020 0,'17'0'47,"1"0"-32,-1-17 1,1 17-16</inkml:trace>
  <inkml:trace contextRef="#ctx0" brushRef="#br0" timeOffset="38375.41">12982 6985 0,'0'-18'62</inkml:trace>
  <inkml:trace contextRef="#ctx0" brushRef="#br0" timeOffset="39250.65">14728 6491 0,'0'0'16,"36"-18"-16,-36 1 0,17 17 0,1-18 16,-18 71 15,0-35-16,-35 70 1,-53 35 0,-1-52-1,-34 17 1,-1-17 0,36-54-1,53-17-15,-36 0 16,54 0-1,17-17 1,88-1 0,18 18-1,105 0 1,-105 35 0,18 18-1,-36 0 16,-35-35-15,-18 17 0,-17-35-1,-1 0 17</inkml:trace>
  <inkml:trace contextRef="#ctx0" brushRef="#br0" timeOffset="39585.56">15752 6438 0,'0'-35'0,"0"70"0,0-88 16,0 18-16,-18 17 15,0 18-15,-35 36 31,0 69-15,-17 72 0,17-18-1,-53 35 1,36-36 0,-54 36-1,54-88 1,52-70-1,18-19 1,0-34 15</inkml:trace>
  <inkml:trace contextRef="#ctx0" brushRef="#br0" timeOffset="39843.67">15857 6897 0,'0'0'16,"0"17"-16,0 1 0,-17 17 0,17 18 31,-36 0-16,19-35 1,-1-18 0,18-18-1</inkml:trace>
  <inkml:trace contextRef="#ctx0" brushRef="#br0" timeOffset="40032.58">15822 6650 0,'0'0'0,"-18"0"16,18 17 15</inkml:trace>
  <inkml:trace contextRef="#ctx0" brushRef="#br0" timeOffset="40562.83">16122 6862 0,'0'0'0,"-18"17"0,18 18 0,0 1 31,0-19-31,0 19 16,0-19-1,0 1 1,-35 0-1,17-18 1,18-36 0,0-17-1,18 0 1,70-35 0,53 0-1,-17 53 1,52 35 15,-105 53-15,-36 35-1,-35 0 1,-18-17 0,-17-36-1,17-35-15,1 18 16,17-1-1,17-34 1</inkml:trace>
  <inkml:trace contextRef="#ctx0" brushRef="#br0" timeOffset="41011.47">17004 6685 0,'0'-18'31,"0"36"1,0 0-32,-18 35 15,18 17-15,-17 54 31,-1-36-15,18-53-16,-35 142 16,17 34-1,0-52 1,-17 70 0,17-17-1,1-89 16,-1-87-31,1 34 0,-1-52 32,18-89-1,18 54-31,17-54 16,18-141-16</inkml:trace>
  <inkml:trace contextRef="#ctx0" brushRef="#br0" timeOffset="41366.91">16933 6826 0,'-17'-17'0,"34"34"0,-34-52 0,17 17 15,0 1-15,17-19 16,54 1-1,70 17 17,-35 18-17,-71 18-15,36 53 0,-71-1 16,-53 1 15,-53-18-15,18-36-1,35 1 1,35-18 0,18-18 15,18 1-15</inkml:trace>
  <inkml:trace contextRef="#ctx0" brushRef="#br0" timeOffset="42150.71">17621 6615 0,'0'0'0,"0"-18"0,0 0 0,0 36 47,0 35-31,-17 35-1,17 0 1,0-17 0,35-36-1,18-35 1,53 0 0,-53-53-1,-1-35 1,-16 0-1,-36-18 1,0 35 0,0 89 15,0 17-15,0 71-1,0 0 1,0-35-1,53-36 1,-36-18-16,19-17 16,52 0-1,0-52 1,-17-37 0,-1-69-1,-35-1 16,-35 106-31,18-88 16,-18 88 0,-18 35-1,-17 54 1,35 52 0,-18 70-1,18-122-15,0 105 16,0-18-1,0-34 1,18-37 0,35-52-1,-18 0 1,-17 0-16,52-17 16,-34-36-1,-1-18 1</inkml:trace>
  <inkml:trace contextRef="#ctx0" brushRef="#br0" timeOffset="42398.75">18274 6421 0,'0'0'16,"-18"0"-16,1 0 15,34 0 17,1 0-32,0 0 0,70 0 15,-18 0 1,18 17 0,-35-17-1,0 0 1</inkml:trace>
  <inkml:trace contextRef="#ctx0" brushRef="#br0" timeOffset="42909.8">19191 6279 0,'0'0'15,"-18"0"-15,1 0 0,-1 0 16,18 53 31,0-35-47,18 17 0,52 71 16,19-35-1,52-1 16,0-17-31,-35-35 32,-36-1-17,-52-17-15,-36 0 32,-52 0-32,-54 53 31,36-17-16,-53 34 1,106-52-16,-71 35 16,70-18-1,1-35 1,35 18 0,0-36 15</inkml:trace>
  <inkml:trace contextRef="#ctx0" brushRef="#br1" timeOffset="55647.49">1005 9349 0,'-17'17'16,"17"1"15,17-18-15,1 0-16,0 0 16,52 0-1,-17-18 1,-35 1-16,52-19 15,-52 1 17,-18 17-17,-35 1 1,-36 17 0,-17 0-1,0 53 1,35 35-1,35-35 1,18 17 0,18-34-1,-1-36-15,36 17 16,36 1 0,-19 0-1,-35-18 1,-17 0-1,-36-18 1,-87 18 15,-37 0-31,54 35 32,-35 36-17,52-1 1,36 18-1,35-35 1,0-35-16,53 35 16,0-35-1,53-1 1,-18-17 0,0 0-1,36-53 1</inkml:trace>
  <inkml:trace contextRef="#ctx0" brushRef="#br1" timeOffset="56500.07">1817 9578 0,'0'0'0,"0"-18"0,-35 18 15,17 0 1,-70 0-1,17 53 1,-17 18 0,35-18-1,35 0 1,18-18 0,36-35-1,34 0 1,1-53-1,17 0 17,-17-35-32,-36 35 31,-18 35-15,-17 36 15,0 0-16,0 52 1,0-52-16,0 88 16,0-18-1,0 71 1,0 35 0,0-18-1,0 71 1,-35-18-1,18 0 17,-36-34-17,0-72 1,0-17-16,-18-53 31,18-53-15,-35-36-1,-35-69 1,17-19 0,0-88-1,71 1 1,35-36 0,0 18-1,53 87 1,52 19-1,19 17 1,-36 53 15,-70 53-31,52-35 16,-52 17 0,0 1-16</inkml:trace>
  <inkml:trace contextRef="#ctx0" brushRef="#br1" timeOffset="56771.78">2170 9648 0,'-18'0'15,"0"0"-15,1 0 16,17 18 62,0 0-78,0-1 16,0 1-16</inkml:trace>
  <inkml:trace contextRef="#ctx0" brushRef="#br1" timeOffset="56980.87">2081 10019 0,'0'0'0,"0"18"31,0-36 48</inkml:trace>
  <inkml:trace contextRef="#ctx0" brushRef="#br1" timeOffset="57583.27">3986 9031 0,'0'18'16,"0"-1"-16,0 1 0,-17 53 15,-36 17 1,-53 71 0,-35 35 15,106-142-31,-71 90 16,-18 16-1,54-69 1,52-54-1,36-53 17,35-35-17</inkml:trace>
  <inkml:trace contextRef="#ctx0" brushRef="#br1" timeOffset="57976.9">4339 9119 0,'0'0'0,"0"-17"0,0 34 31,0 1-16,-17 0-15,-36 34 16,-18 72 0,0-18-1,-52 53 1,0 17 0,105-141-16,-88 89 15,53-71 1,36 0-1,17-36 17,17-34-17,1 17 1</inkml:trace>
  <inkml:trace contextRef="#ctx0" brushRef="#br1" timeOffset="58461.35">4674 9543 0,'0'0'0,"0"17"0,-35 107 31,17-89-31,18 0 16,-17 1-16,-1 34 15,0-35 1,18-17-1,0-36 32,0 1-47</inkml:trace>
  <inkml:trace contextRef="#ctx0" brushRef="#br1" timeOffset="58650.93">4692 9384 0,'0'0'15,"-18"0"1,18 18 31,18-18-47</inkml:trace>
  <inkml:trace contextRef="#ctx0" brushRef="#br1" timeOffset="59198.59">5027 9578 0,'0'18'0,"0"-36"0,0 53 0,0-17 0,0 17 15,0 36 1,0-54-16,0 36 16,-18 0-1,1-18 1,-1-17-1,18-36 17,0 1-17,0-19-15,0-52 32,35-18-32,71 1 31,-35 52-16,52 17 1,-87 36-16,52 36 16,-53 17-1,-17 35 1,-36 18 0,-35-18-1,18-35 1,0-36-1,70-34 17</inkml:trace>
  <inkml:trace contextRef="#ctx0" brushRef="#br1" timeOffset="59632.62">5891 9472 0,'0'0'0,"0"-18"0,0 36 31,0 0-15,0-1-16,-17 54 15,17 35 1,-18 17-1,0-17 1,-17 70 0,18-123-1,-36 212-15,0 35 32,17-89-17,-16 19-15,16-71 31,36-107-15,0-104 15,71-72-15,17-52 0,-53 140-16</inkml:trace>
  <inkml:trace contextRef="#ctx0" brushRef="#br1" timeOffset="59977.27">5980 9684 0,'0'0'0,"-18"-18"0,18 0 16,0-34-1,0 34-15,0-17 0,18 17 0,70 0 31,18 1-15,-36 34 0,-17 54-1,-53 35 1,-53-18 0,-53 0-1,18-35 1,35-35-1,53-1 17,53-17-1,-35-17-31,35-19 0</inkml:trace>
  <inkml:trace contextRef="#ctx0" brushRef="#br1" timeOffset="60808.19">6509 9507 0,'0'0'0,"0"-17"0,0 34 31,-18-17-15,0 71-1,1 17 1,17 18-1,0-88-15,0 34 16,53-16 0,17-36-1,18-18 17,-17-17-17,-53 17-15,52-35 0,-52 36 0,17-89 31,18 0-15,-53 53 0,-18 71 15,18-1-31,-35 54 16,18 35-1,17-18 1,17-18-1,36-34 1,35-36 15,18 0-31,-71 0 16,54-71 0,-19 1-1,-17-71 1,0-18-1,-53 53-15,18 18 32,-18 70-32,0 0 15,-36 36 1,36 35 0,-17 53-1,-1 35 1,18-18-1,0 1 1,0-54 0,35-34 15,1-36-15,17 0-1,17-18 1,1-52-1,-18 34-15,-36-17 32</inkml:trace>
  <inkml:trace contextRef="#ctx0" brushRef="#br1" timeOffset="61082.41">7338 9419 0,'0'0'16,"-18"0"-16,36 0 31,-1 0-31,36 0 32,-35 0-32,70 0 15,18-17 1,-53-1-1,-18 18 1,-35-18 0</inkml:trace>
  <inkml:trace contextRef="#ctx0" brushRef="#br1" timeOffset="61915.34">8572 8643 0,'0'0'0,"0"-18"0,18 18 16,35-17-1,35 17 1,0 0 0,18 0 15,-88 0-31,35 0 0,-71 0 31,-70 0 0,53 0-31,-53 0 16,-1 0 0,72 0-16,-89 0 15,35 17 1,36 1 0,0 17-1,17 18 1,-17 53-1,35-71-15,0 89 32,-18 35-17,1-1 1,-1 36 0,0-35-1,18 70 1,0-17-1,0-71 1,71-35 0,-1-53-1,54-53 1,-1-35 0,-87 17-16,87-70 15,-35 17 1,-52 36-16</inkml:trace>
  <inkml:trace contextRef="#ctx0" brushRef="#br1" timeOffset="62447.14">9243 9155 0,'-18'0'0,"36"0"0,-142-36 47,107 36-47,-54 0 0,1 53 15,34 0 1,36-35-1,-53 88 1,36 17 0,-1 1-1,18-1 1,0-105-16,0 35 16,18-36-16,35 1 15,52-18 1,19-53-1,-1-18 1,-52 36 0</inkml:trace>
  <inkml:trace contextRef="#ctx0" brushRef="#br1" timeOffset="63247.99">9543 9419 0,'0'0'0,"-36"-17"31,19 17-31,-19 0 16,-34 35 0,70-18-16,-35 36 15,-1 36 1,36-1 0,0-35-1,18-53 1,35 0-1,0 0 1,-36-18 15,-17-35-31,0-17 32,0-1-17,-17 53-15,17-17 16,0 17-16,35-34 15,36 34 1,17 0 0,0 18-1,0 53 1,-53 18 0,-35 17-1,0-18 1,-17-17-1,-1-35 1,1-18 15,17-35 1,0 17-32,0 0 0,17-34 15,18-19-15,71 0 31,18 1-15,-1 70 0,-52 0-1,-54 18-15,19 34 16,-36 37 0,0-1-1,-36-35 1,19-18-1,-1-17 1,18-36 15,0-53 1,18 54-32,-1-1 0</inkml:trace>
  <inkml:trace contextRef="#ctx0" brushRef="#br1" timeOffset="63532.7">10619 9049 0,'0'0'16,"0"-18"0,-18 18-16,18 35 15,0-17-15,-35 105 16,-1 1-1,1 17 1,0-53 0,35 18-1,0-53 17,17-53-17,36-18 1,0-35-1</inkml:trace>
  <inkml:trace contextRef="#ctx0" brushRef="#br1" timeOffset="63781.53">10530 9331 0,'0'0'0,"18"0"47,0 0-47,17-18 31,18 1-31,17 17 31,-52 0-31,0 0 16</inkml:trace>
  <inkml:trace contextRef="#ctx0" brushRef="#br1" timeOffset="64807.58">11271 9437 0,'0'0'0,"18"-53"31,-18 35-31,-18-17 16,-52-18-1,-1 53 1,-52 0-1,-1 35 1,18 89 0,89-54 15,17 19-15,17-19-1,1-52-15,17-18 0,89 0 31,-18-18-15,-36-35-16,36-35 31,-53 0-15,-35 17 0,-1 36-1,-17 17 1,0 36-1,-17 53 1,17-19 0,0 37-1,0-19 17,52-35-17,1-35-15,18 0 31,17-35-15,-17-35-16,-18 17 31,-36 35-31,1-52 16,-18 34 0,0 54 15,0 35-16,0 17 1,0 1 15,0-53-31,0-1 32,17-17-17,1 0 1,0-17-1,-18-36 1,0 35-16</inkml:trace>
  <inkml:trace contextRef="#ctx0" brushRef="#br1" timeOffset="65014.79">11853 9155 0,'0'0'0,"-35"0"16,0 0 0,35 17 15,0 1-15,0-1-1,17-17-15</inkml:trace>
  <inkml:trace contextRef="#ctx0" brushRef="#br1" timeOffset="65565.42">12065 9331 0,'0'0'16,"0"53"-1,0-35-15,0 34 16,0-34-16,0 53 31,-18-1-31,1-35 32,-1-35-17,18 18 1,-18-53-1,18-36 1,36-17 15,17 35-15,52-35 0,-69 88-16,52-53 15,-53 53-15,71 0 16,-71 18-1,1 52 1,-36 18 0,-18 1-1,-17-36 17,35-36-32,-36 36 15,19-35 1,34-36 15,19 0-15</inkml:trace>
  <inkml:trace contextRef="#ctx0" brushRef="#br1" timeOffset="66048.75">13053 9278 0,'17'0'0,"-34"0"0,34-18 16,-17 1-16,-35 17 16,-53 0-1,0 35 17,17 0-32,36 18 31,35-17-16,18-19 1,34 1 0,37-1-1,-1 1 1,-35 17 0,-36-17-1,-17 0-15,0 17 16,-70 18-1,-18-36 1,17 1 15,-17 0-15,70-18-16,-52 0 16,34 0-1,1 0 1,35-18-1,0-35 1</inkml:trace>
  <inkml:trace contextRef="#ctx0" brushRef="#br1" timeOffset="66714.36">14164 8661 0,'0'0'15,"0"-36"1,-18 36-16,1 0 16,-19 0-16,-34 0 31,-18 71-31,-18 52 31,0 54-15,0 17-1,36-53 1,-36 53 0,71 53-1,52-106 1,54-53 0,70-17-1,0-54 1,18-17-1,-36-35 1,-35-35 0,-52 52-1</inkml:trace>
  <inkml:trace contextRef="#ctx0" brushRef="#br1" timeOffset="68048.23">14323 8943 0,'0'-18'31,"0"1"-31,-18 34 32,-17 1-17,17 17-15,-35 36 16,18 52-1,0 1 1,17-18 0,18-54-1,18-34 1,70-18 15,-18 0-31,-17-53 31,-17 0-31</inkml:trace>
  <inkml:trace contextRef="#ctx0" brushRef="#br1" timeOffset="68279.21">14093 9172 0,'0'0'0,"-17"0"0,34 0 32,36 0-17,36 0 17,-19 0-17,18 0 1,-52-17-16</inkml:trace>
  <inkml:trace contextRef="#ctx0" brushRef="#br1" timeOffset="68662.89">14587 9225 0,'0'0'0,"36"0"16,-19 0-1,19 0-15,16-18 16,-16-17 0,-36 0 15,0 17-31,0 1 16,-36 17 15,-16 53-16,34-1 1,-17 37 0,35-19-1,0-52-15,0 17 16,0-17 0,53-18-1,17 0 1,-35-18-16</inkml:trace>
  <inkml:trace contextRef="#ctx0" brushRef="#br1" timeOffset="69546.64">14958 9207 0,'0'0'0,"-18"-35"16,18 18-1,18-1 1,35 0 0,17 18-1,1 18 1,-71 35 0,0 17-1,-35 1 1,17-53-16,-53 52 15,36-52 1,53-36 31,-1 18-31,1-17-16,35-36 15,35-18 1,-17 0-1,-18 19 1,-18 16-16,-53 54 47,1-18-47,-19 88 16,19 0-1,-1-35 1,18 0-1,53-18 1,-35-17-16,70-18 16,-18 0 15,54-18-15,-36-34-1,-17-19-15,-36-17 31,-18 52-31,1-69 16,0 34 0,-18 1-1,0 87 17,0 36-17,-18-35-15,-17 88 16,0-18-1,17 0 1,18-17 0,0-36-1,0-18 17,53-17-17,-18 0 1,0-17-1,-17-18-15</inkml:trace>
  <inkml:trace contextRef="#ctx0" brushRef="#br1" timeOffset="69748.44">15681 9207 0,'0'0'0,"-18"0"0,36 0 47,0 0-47,-1 0 0,71 0 31,-17 0-31,52-17 32,1-1-17</inkml:trace>
  <inkml:trace contextRef="#ctx0" brushRef="#br1" timeOffset="70049">16475 8961 0,'0'0'16,"-18"-18"0,-35 18-1,18 18 1,35-1-16,-35 54 15,-1 17 1,1 18 0,35-53 15,0 17-15,18-17-16,70-35 31,-18-18-16,36-18 1</inkml:trace>
  <inkml:trace contextRef="#ctx0" brushRef="#br1" timeOffset="70379.53">16810 8978 0,'0'0'0,"0"-17"0,0-1 16,17 18-16,1 0 16,53 18-1,-54 34 17,1 54-17,0-18 1,-36 1-16,-17-54 31,17-17-31,-17 35 16,-1-36-1,19 1 1</inkml:trace>
  <inkml:trace contextRef="#ctx0" brushRef="#br1" timeOffset="70964.24">17251 9437 0,'-18'0'15,"1"0"1,17-18 31,17 18-47,1-17 16,-18 34 30,0 1-46,0-1 16,0 1 0,-18-18-16,1 18 15,-1-1 17,18-34-1,0-1-16,35-17 1,0 35 0,1 0-1,-19 35 1,-17 18 0,-35 18-1,-88 34 1,34-34-1,72-53-15,-71 17 16,35-35 0,35 0-1</inkml:trace>
  <inkml:trace contextRef="#ctx0" brushRef="#br1" timeOffset="71647.53">17692 8661 0,'0'17'15,"0"1"1,-18 17 0,1 1-1,17-19 1,17-17-1,1 0 1,-1-35 0,19 0-1,-36 17 1,0 0 0,0 1-1,-36 17 1,1 17-1,18 19 1,-19 17 0,19-18-1,17 0 1,0-17-16,0 35 16,0 0-1,0-36-15</inkml:trace>
  <inkml:trace contextRef="#ctx0" brushRef="#br1" timeOffset="73046.81">18486 8819 0,'0'0'0,"-18"0"31,18 18-31,-18 0 16,-17 35-16,-18 35 16,-17 35 15,-19-17-31,19-18 15,52-70 1,-17 35 0,0-35-1,17-18 1,0-36 15,18-17-15,0 36-16,0-36 15,0-18 1,18 18 0,17 36-1,-17 17 1,17 53 0,-35-36-1,18 71 1,-18-35-1,17 0 1,19-17 0,34-36-1,-17 0 1,-35 0-16,70 0 16,18-53-1,-53 17 1,-18-17-1,0 0 1,-35 36 0,-17 34 15,-19 19-15,36-19-16,-17 19 31,17 17-16,0 0 1,53-53 0,0 0-1,35 0 1,-35-18 0,0-35-1,-36 0 1,-17-35-1,-70 70 1,-1 18 0,-17 18-1,35-1 17,35 36-17,54-35 1,34 0-1,-35-18-15</inkml:trace>
  <inkml:trace contextRef="#ctx0" brushRef="#br1" timeOffset="73728.37">19315 9207 0,'0'0'15,"-18"0"1,0 0-16,-35 0 15,-17 18 1,17 17 0,53-17-16,-18 0 31,18-1-15,71-17-16,-1 0 31,1 0-16,-1-17 1,-70-1-16,18 0 16,-36 18 46,18 18-62,-17 17 16,17 1-16,-35 52 15,-1 71 1,19-1 0,17 54-1,-18 17 1,18 1 0,18 34 15,-18-158-16,-36 0 1,-52-53 0,-18-36-1,-17-17 1,-71-70 0,0-18-1,35-71 1,89 0-1,70 36 1,0 87 0,70-87-16,106-71 31,-123 159-31</inkml:trace>
  <inkml:trace contextRef="#ctx0" brushRef="#br1" timeOffset="74212.17">19509 9190 0,'-18'0'31,"0"0"-31,1 35 16,-1-17-16,-17 35 15,17 17 1,18-17 0,0-35-1,53-18 1,53 0 0,-88-18-1,87-35 1,-34 18-1,-36-53 1,-35 17 0,-35 36-1,-71 35 1,-35 18 0,88 17-1,18 35 1,35-34-1,53-19 1,17-17 0,-34 0-1</inkml:trace>
  <inkml:trace contextRef="#ctx0" brushRef="#br1" timeOffset="74961.22">19967 9137 0,'0'0'0,"-17"0"31,17 35-15,-18 36 0,0-18-1,18 0 1,0-36-1,18 1-15,17-18 16,18 0 0,18-35-1,-18-18 1,-18 0 15,-35 35-31,0-35 16,0 36-16,0-1 15,0 71 17,0-36-32,-18 36 15,18 18 1,0-36 0,0-17-1,53-18 1,18 0-1,17-53 1,0-18 0,-17-52-1,-54-1 17,-17 1-17,0 70 1,-53 124 15,53-54-31,-35 71 16,17 36-1,1-18 1,17-36 0,0-34-1,35-36 1,-17 0-16,17 0 15,-17 0-15,17-18 16,18-17 0,-53 17-1</inkml:trace>
  <inkml:trace contextRef="#ctx0" brushRef="#br1" timeOffset="75145.07">20426 9102 0,'-18'0'0,"36"0"16,-53 0-16,52 0 31,36 0-15,-35 0-16,52 0 16,-52 0-16,35-36 15,-18 19-15</inkml:trace>
  <inkml:trace contextRef="#ctx0" brushRef="#br1" timeOffset="75762.61">21078 8767 0,'-17'0'16,"-1"0"31,18 17-47,-17-17 16,17-17 30,0-1-46,0 0 16,17 18-16,1 0 16,-1 0-1,-17 18 32,0 0-31,-17-1-1,-18 18 1,17-35 0,0 0-1,18-17 1,18-1 0,17 1-1,0-19 1,1 36-1,-36 18 1,0 17 0,0-17-16,-36 70 15,-16-17 1,52-36 15</inkml:trace>
  <inkml:trace contextRef="#ctx0" brushRef="#br1" timeOffset="76246.69">21361 8449 0,'0'0'0,"17"0"31,1 0-15,0 0-16,-1 18 15,1-1 1,0 1-16,34 52 15,1 19 1,-35-1 0,-18 71-1,0-1 1,-71-17 0,-17-17-1,-35-36 1,35-35-1,35-35 1,17-18 0,1 0 15,35-36-15,0-16-16</inkml:trace>
  <inkml:trace contextRef="#ctx0" brushRef="#br1" timeOffset="76996.86">21696 8061 0,'35'0'0,"-70"0"0,88 0 16,141-18 15,-159 18-31,18 0 0,-35 0 15,70 0 1,-71 0 0,1 36-1,0 17 1,-18 17 0,0-52-16,0 88 15,17 17 1,-17-35-1,0 53 1,-35 36 0,17-54-1,1 106 17,17-87-32,-18-37 31,1 37-16,-36-37 1,-18-34 0,-35-18-16,0-18 31,1-17-15,16-18-1,-34 0 1,52 0-1,54 0-15,-1 0 16,0 0 0,1 0 31,-36-18-32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30T02:48:12.13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1076 1041 0,'0'0'0,"0"-18"16,-18 0-1,18 1 1,0-1-1,0-35 1,53 0 0,0 18-1,18 17 1,17 18 0,-70 18-1,-18 0-15,0 70 31,-53 35-15,-18-34 0,18-19-1,0-17 1,36-53 0,-1 0-1,53-35 16,1-1-15,34 36 0,-52-17-16,70 17 15,-18 17 1,-34 36 15,-36 53-15,-18-35-16,-70 17 15,-18-35 17,36-53-32,-19 0 31,1-35-15,35 17-1,18-17 1,35-1-1,70 36 17,-34-17-17</inkml:trace>
  <inkml:trace contextRef="#ctx0" brushRef="#br0" timeOffset="210.48">1746 1288 0,'0'0'0,"18"0"0</inkml:trace>
  <inkml:trace contextRef="#ctx0" brushRef="#br0" timeOffset="1131.01">2840 847 0,'0'-18'16,"0"36"-16,0-54 0,0 1 16,0 53-1,0-1-15,0 72 16,17 69-1,-17-17 1,0 18 0,-35-71 15,35-70-31,0 17 16,0-52 15,53-19-16,-18-34 1,36-36 0,-36 18-1,-17 53-15,35-36 16,-18 36 0,-17 52-1,35 89 16,-53-18-15,35 36-16,0-36 31,-17-70-15,52-1 0,1-34-1,17-54 1,-17-17-1,-1-106 1,-52 53 0,-36-18-1,-17 88 1,0 54 0,-18 34-1,17 36 16,36 36-31,0-19 32,18-17-17,35-35-15</inkml:trace>
  <inkml:trace contextRef="#ctx0" brushRef="#br0" timeOffset="1531.4">3845 1252 0,'18'0'16,"-36"0"-16,54 18 0,-19-18 0,1 0 0,17 0 15,-17 0-15,52-18 16,-17-17 0,-18-18-1,-17 18 1,-18-18-1,-70 53 17,34 0-32,-34 18 0,-18 70 15,35 0 17,53 18-17,0-53 1,35 0-1,35-36 1,36-17 0,18 0-1,105-53 1,-141 36-16</inkml:trace>
  <inkml:trace contextRef="#ctx0" brushRef="#br0" timeOffset="2100.11">5821 882 0,'0'0'16,"0"-18"-16,17-17 15,-17 17-15,-17 1 16,-89 17 0,18 17-1,-53 89 1,70 18-1,36-89-15,17 106 16,18 18 0,18-53-1,52-1 1,36-69 0,53-19 15,-106-17-31,70-35 0,71-35 31,-158 52-31</inkml:trace>
  <inkml:trace contextRef="#ctx0" brushRef="#br0" timeOffset="3003.59">6403 1305 0,'0'-53'16,"0"106"-16,-18-141 15,1 88-15,-1-18 0,-53 1 16,1 17-1,-18 53 1,52 17 0,1 36-1,35-88-15,0 52 16,0-17 0,18-35-1,52-18 1,-17-18 15,18-35-15,-54 36-16,36-54 0,-35 1 15,0 17 17,-18 35-17,0 89 16,0-1-15,0-52-16,0 52 16,17-17-1,19-35 1,52-18 0,-18-18 15,-34 1-31,52-36 15,-53 0 1,-17-18 0,-18 18-16,0 36 31,-18 17-15,18 17-16,-18 54 15,18-1 1,-35 1-1,17-36 1,18 0 0,-17-35-1,17-17 1,-18-18 0,18-54 15,18 19-31,70-54 31,36 54-15,-72 52-16,142 1 15,-88 52 1,-35 53 0,-54-17-1,-52 17 1,-18 0-1,18-70 1,35-36 31</inkml:trace>
  <inkml:trace contextRef="#ctx0" brushRef="#br0" timeOffset="5734.1">7726 1446 0,'0'0'0,"17"0"0,1 0 0,35 0 16,-35 0-16,-1-17 0,54-19 16,-1-16 15,19-54-16,-72 18 1,-17-54-16,0 19 31,0 70-15,-35 141 15,0 89-15,35-36-1,0-106-15,-36 106 16,19-53 0,-1-17-1,18-89 32,35 1-47,-17-1 0,35-53 31,0 1-15,17-18 0,-17 70-1,-17 18 1,-19 18 0,19 87-1,-36-52 1,52 36-1,1-54 1,53-18 0,-18-17-1,106-52 1,-88-1 15,0-36-31,-88 19 31,-18-36-15,-53 53 0,-88 18-1,35 70-15,-18 53 32,71-17-17,36 35 1,17-36-1,53-52 1,-36 0-16,72-18 16,-19 0-1,18-36 1,-17 1 0,-18-36-1,-18-17 16,-35 53-15,0 70 15,0 18-15,0 35 0,18-35-1,-18-35-15,70 17 16,1-17-1,35-18 1,-36-35 0,18-18-1,-70 35-15,35-53 16,-18-17 15,-17 18-31,-18 52 31,0 89 1,-18-54-32,1 54 15,-1-1-15,0-17 32,18-17-17,0-54 32,18-17-31,35-36-1,35-17 1,0 35 0,18 0-1,-71 53-15,18 0 16,0 71 15,-53 17-15,0-18-16,53 1 31,0-36-15,-35-35-16,140 18 15,-34-18 1,35-18-1,-53-17 1,-18-36 0,-53 1-1,-17-54 1,-36 54 0,-70 52-1,17 18 16,-17 71-31,17-1 32,1 54-17,52-71 1,1 0 0,34-18-1,71-35 1,-35 0-1,18-53 1,-53 35-16,70-70 16,-53 0-1,18-71 1,-18 18 0,-17 35 15,0 18-31,-18 141 47,-18 53-32,18-53-15,-18 70 16,18-17 0,0-71-16,-17 53 15,17-70-15,0 35 16,35 0-1,53-53 1,0 0 0,18-53-1,0-35 1,-18-36 0,-17-17 15,-54-18-31,-17 71 15,0 71 17,-17 70-17,-19 52 1,-16 37 0,16-37-1,36 1 1,0-53-1,88-18 1,-70-17-16,88-18 16,17 0-1,-17-35 1,-53-18 0,-18-18-1,-35 1 16,-35 70-31,0 35 32,0 36-17,17-19 1,18 1 0,35-17-1,36-36 1,-18 0-1,35-36 1,0-17 0</inkml:trace>
  <inkml:trace contextRef="#ctx0" brushRef="#br0" timeOffset="6409.27">13300 1217 0,'0'0'0,"0"-18"0,-18 18 16,0 0 0,18 18-1,-17 35 1,-1 70-1,1 107 1,-19-1 0,-34 124-1,-1-53 1,36-194-16,-53 246 16,35-87 15,53-124-16,-18-53 1,18-123 15,0 0-31,18-106 16,17-18-16,-17 106 16</inkml:trace>
  <inkml:trace contextRef="#ctx0" brushRef="#br0" timeOffset="6798.14">12859 1676 0,'-18'-36'0,"36"72"0,-54-107 16,19 1-16,-1-72 16,71 90 15,106-54-31,-89 88 15,107 0 1,52 18 0,-123 89-1,-71 34 1,-70-35-16,-124 53 31,53-70-15,-17-36-1,70-35 1,53-35 15,71 0-15,-54 35-16,71-36 16,-52 36-1</inkml:trace>
  <inkml:trace contextRef="#ctx0" brushRef="#br0" timeOffset="8108.88">14182 1305 0,'0'-17'0,"0"34"0,0-52 0,0 17 15,-71-17 1,53 35-16,-52 0 15,-18 18 1,70-1-16,-70 54 16,35 17-1,18 18 1,35-18 0,0 0-1,35-52 1,-17-36-1,70 0 1,0 0 0,0-71-16,-17 0 31,-1-34-31,-52 16 31,0 72-31,-18-54 16,0 89 15,0 17-15,0 53-1,0-70-15,0 53 16,0 34 0,17-52 15,36-17-31,35-36 31,-17-36-15,52-52-1,-105 70-15,53-52 16,-36-36 0,-35 53-1,0 18 1,-35 35-1,35 18-15,-18 17 16,18-18-16,0 36 16,0 18-1,0-18 1,35 17 0,18-34 15,0-19-16,-35-17-15,35 0 16,52-35 0,-34-18-1,17-35 1,0 0 0,-17-71-1,-53 124-15,-1-71 16,1 18-1,-89 123 17,54 0-32,-19 18 15,19-18-15,-1 71 16,0-70-16,1 69 16,17 19 15,0-54-16,88 1 1,18-71 0,0 0-1,17-71 1,-17-17 0,-18 0-1,-88 17 1,18 36-1,-53 88 17,17-18-32,18 18 15,-18 35 1,18-52 0,18-1-1,17-35 16,36-18-15,-18-35 0,-36 36-16</inkml:trace>
  <inkml:trace contextRef="#ctx0" brushRef="#br0" timeOffset="8298.28">15946 1129 0,'-18'0'16,"36"0"-16,-54 0 0,19 0 0</inkml:trace>
  <inkml:trace contextRef="#ctx0" brushRef="#br0" timeOffset="8499.14">15028 1323 0,'0'0'0,"0"18"16,18-18-1,17 0-15,36 0 16,70 0 0,-53-18-1</inkml:trace>
  <inkml:trace contextRef="#ctx0" brushRef="#br0" timeOffset="10281.08">16334 1482 0,'0'0'0,"17"0"0,19 0 15,34-53 1,-52 17-1,-18-16 1,-36 16 0,-52 19-1,18 17 1,-36 35 0,88-17-16,-35 52 31,18 36-31,35-36 31,0 19-15,35-54-16,-17-35 15,52 0 1,1 0 0,35-71-1,-71 1 1,0-18-1,-35 17 1,0 18 0,0 71 15,-17 52-15,17 1-1,0 35 1,17-53-1,1-36-15,35 1 32,35 0-32,18-54 31,-18-17-15,18-35-1,-18-35 1,-52-1-1,-1-70 1,-18 88 0,-17 18-1,-17 88 1,-36 88 0,35-52-16,1 87 15,-19 36 16,36-53-15,0 17 0,0-70-1,89 0 1,-19-53 0,36-18-1,-18-52 1,18-36-1,-36-17 1,36-107 0,-70 124-1,-19 36 1,-17 52 0,-17 53-1,-54 107 1,-17 16-1,35-17 1,35-52 15,18 16-15,71-69 0,35-1-1,17-35 1,18-53-1,-70 0 1,17-35 0,-70 17-1,-18 54 1,0 34 0,-36 54-1,1-18 16,17 35-15,18-35 0,36 0-1,52-53 1,35 0 0,-34-35-1,-1-54 1,-35 1-1,-18 0 1,-17 70 0,-18 1-16,-18 34 31,0 1-31,-17 35 16,-18 18-1,18 70 1,35 53 15,0-18-15,0-35-1,0 53 1,-35 36-16,-36-107 31,-35-17-15,71-89-16,-71 1 15,-17 0 1,52-18 0,1-53-1,-1 0 1,36 18 0</inkml:trace>
  <inkml:trace contextRef="#ctx0" brushRef="#br0" timeOffset="10991.88">5239 2805 0,'0'0'0,"0"-18"0,0-35 15,-36 35-15,1 18 16,-53 18-1,0 35 17,0 53-17,70-71-15,0 36 16,18-36-16,0 124 0,36-71 31,52 0-15,0-88-1,35-18 1,-34-35 0,-72 36-16,71-54 15</inkml:trace>
  <inkml:trace contextRef="#ctx0" brushRef="#br0" timeOffset="11499.14">5556 2699 0,'0'0'16,"18"0"-16,-18 17 16,0 72-1,0 34 1,0 1 0,-35-54-1,-1 18 1,19-52-1,17-19 1,-18-34 0,18-36-1,0-18 1,0 53-16,88-87 16,0 34-1,89 36 16,-54 35-15,-17 53-16,-88 0 31,-18 88-15,-71-71 0,1 18-16,34-70 31,19 0-16,52-54 17,-17 19-32,17 17 0</inkml:trace>
  <inkml:trace contextRef="#ctx0" brushRef="#br0" timeOffset="12491.94">6632 3034 0,'0'0'16,"0"-18"-16,0 1 0,-17-1 15,-19-17 1,-52-1 0,35 36-1,-53 0 1,89 18-16,-54 35 15,1 53 1,52 0 0,18-1-1,18-52 1,52-17 0,-52-36-16,70 0 31,18-71-31,0 1 15,17-19 17,-52-16-17,-54 34 1,-34 89 15,-19 52-15,19 1-1,17 17 1,35-35 0,53-36-1,-52-17-15,52 0 16,70-35 0,-69-18-1,-19-17 1,-70-1-1,0 54-15,0-36 16,-17 70 31,17 54-31,-18-1-1,0 36 1,1-71-1,-1 1 1,0-36 0,18-18-1,0 0 1,0-70 0,53-18-1,-17 89-15,34-71 16,54 17 15,-36 71-15,0 35-1,-35 54 1,-53-1 0,-18-18-1,-17 1 1,0-36-1,35-17 1,0-36 0,17 0-16</inkml:trace>
  <inkml:trace contextRef="#ctx0" brushRef="#br0" timeOffset="13281.57">8361 2981 0,'0'-18'0,"0"36"0,0-53 15,0 17-15,-18 0 16,-52-17 0,-36 35-1,18 35 1,70-17-16,-70 53 15,70-54-15,-52 54 16,52 17 0,18-35-1,88-35 1,18-18 0,53-53-1,-89 17 1,-17-52 15,-35 18-31,-18 52 31,0 0-15,0 89 0,0-53-1,0 17 1,0 106-1,0-18 1,0 124 0,0-35-1,17-36 1,19 54 0,-1-54-1,0 18 1,-17-35 15,-18-142-31,0 54 16,-18-36-1,-70-35 1,0 0 0,-88-53-1,-36-35 1,71-18-1,35 1 1,88-19 0,18 18-1,18-53 1,17 89-16</inkml:trace>
  <inkml:trace contextRef="#ctx0" brushRef="#br0" timeOffset="14036.16">8590 3034 0,'18'0'0,"35"-18"31,-36 18-15,36-17-16,-35-1 16,35-17-1,0-18 1,-36 35 0,-17 0-1,-53 18 1,-35 53-1,18 18 1,34 17 0,36 0-1,36-35 1,70-53 0,35 0-1,0-53 16,-53 0-31,0-17 32,-70-18-17,-18 35 1,0 35 0,0 71 15,0 18-16,0 17 1,0-18 0,0-34-1,0-54 17</inkml:trace>
  <inkml:trace contextRef="#ctx0" brushRef="#br0" timeOffset="14538.07">9331 2734 0,'-18'0'15,"36"0"-15,-71-18 32,53 36 15,18 0-47,-1-1 0</inkml:trace>
  <inkml:trace contextRef="#ctx0" brushRef="#br0" timeOffset="15091.77">9631 2910 0,'0'0'0,"-18"0"0,18 18 0,0 0 16,0 17-1,0 53 1,0 0 0,0-35-1,0 35 1,0-70 0,0 0-16,-17-18 15,-1 0 1,18-53 15,0 0-15,35-53-1,36 0 1,35 36-16,-71 52 16,124-17-1,-36 35 1,1 35-1,-72 36 1,-52 17 0,-35 0-1,-35 0 1,52-53 0,36-35 30,-1-35-46,19 18 16</inkml:trace>
  <inkml:trace contextRef="#ctx0" brushRef="#br0" timeOffset="15795.3">10795 2963 0,'0'-17'0,"0"34"0,0-52 15,-53 35 1,-17 0 0,-19 71-1,19-1 1,34 18 0,19-17-1,34-36 1,36-35-1,36-17 17,-1-54-32,-35 36 15,-18-36 17,-17 54-32,-18-19 15,0 54 32,0 52-31,-18-17-1,-35 124 1,53-19 0,0 54-1,0 17 1,0-17-1,0 70 17,0-211-32,0 176 0,-18-88 31,-70-18-31,0-88 31,0-53-15,-71-71-1,-53-88 1,107 53 0,52 18-1,53 0 1,53 0 0,-36 53-16,19-1 15</inkml:trace>
  <inkml:trace contextRef="#ctx0" brushRef="#br0" timeOffset="18779.4">11800 2875 0,'0'18'31,"18"-18"-31,17 0 16,-17 0-16,35 0 15,70-36-15,-34 1 31,-54 35-31,0-35 16,-35 17 0,-106 1-1,-35 34 1,35 54 0,18 17-1,88-17 1,53-18-1,18-53 17,52 0-17,1 0 1,-72-36 0,-52 19-1,-52-1 1,-72 18-1,36 53 1,17 35 0,54 36-1,34-36 1,72-35 0,-1-53-1,70-36 1,-16-17 15,34-70-15,-141 105-16,71-70 15,-35-53 1,-71 0 0,0 53-1,0 35-15,0 123 47,0-34-47,0-19 0,0 54 16,-18 88-1,0-54 1,18 54 0,0-88-1,0-36-15,89 0 16,52-35-1,-18-35 17,54-53-17,-72 17 1,-52-52 0,-53 105-16,0-52 15,-35 17 1,-18 53-1,-17 35 1,17 36 0,17 34-1,36-16 1,53-37 0,35-34-1,1-18 1,52-18 15,-18-52-15,-35-18-1,-70 0 1,0 35 0,-18 35-1,0 71 16,0-35-31,-18 52 16,0 1 0,18-18-1,0-18 1,0-53 31,0-17-47,53-36 15,0-17 17,0 35-17,35 0-15,18 36 32,-53 34-32,-53 1 15,18 35 1,-18 17-1,0 1 1,0-18 0,0-18-1,17-52 17,19-19-17,-1-34 1,35-18 15,-17 35-31,-17 35 16,17 0-1,-36 18 1,1 18 0,-18 53-1,0-1 1,0 36-1,0-88-15,0 34 16,88 1 0,0-53-1,53 0 1,-35-53 0,-35 1-1,-54 34-15,36-88 16,-17 18 15,-36 0-15,-53 88 15,35 0-31,-35 53 16,35 35-1,18 18 1,0-53-1,89 17 1,-19-52 0,107-18-1,-54-36 1,-17-16 0,-53-54-1,-36 53 1,-17 0-1,-35 88 32,18-17-47,-1 35 16,-17 35 0,35 0-1,-18-35 1,18-35-1,18-36 17,17-17-17,35-53 1,1 17 0,17-35-1,-70 89-15,35-19 16,-18 36-1,-17 71 17,-18-1-32,17 36 31,1-53-31,70-18 31,0-35-15,1-17-1,-19-36 1,-35-53 0,1 18-1,-1-106 1,-35 70 0,0 1-1,0 105 1,-35 71-1,17 71 17,18-89-32,-18 71 15,18 35 1,0-53 0,36-17-1,17-36 1,17-35-1,-35 0-15,36 0 16,17-53 0,-17 0-1,-18-18 1,-36 36-16</inkml:trace>
  <inkml:trace contextRef="#ctx0" brushRef="#br0" timeOffset="19030.97">16175 2857 0,'-18'0'16,"36"0"-16,-53 0 0,52 0 31,89-17-15,18-1-16,17 18 31,-53-17-15,-53-1-16,18 0 15,-53 1 1,0-1-16</inkml:trace>
  <inkml:trace contextRef="#ctx0" brushRef="#br0" timeOffset="19990.84">5662 2064 0,'0'0'15,"-18"0"-15,-17 17 0,0-17 16,17 18-1,18 0 17,36-18-32,-19 0 15,107 0 1,87 17 0,1-17-1,229 0 1,-18 0-1,283 0 1,-530 0-16,459 0 16,300 0-1,70 0 1,-211 0 0,282 0-1,-811 0-15,546 0 16,195-35 15,-283 17-15,106 1-1,-318-1 1,-52 18-16,-230-18 31,-176 18-15,-159 0 15,53 0-31,-123 36 16,-18-1-1</inkml:trace>
  <inkml:trace contextRef="#ctx0" brushRef="#br0" timeOffset="20879.56">5680 4039 0,'-53'0'0,"106"0"15,-141 0-15,-54 0 32,125 0-32,34 0 31,1 0-31,35 0 16,0 0-16,211 0 15,19 0 1,211 0 15,-353 0-31,176 0 0,636-17 31,-283-1-15,335 0 0,-211 18-1,264-17 1,-264 17-1,476-18 1,-405-17 0,-354 17-1,-17-17 1,-282 0 0,-89 17-1,-123 0 16,-18 18-31,-34 0 16,-37 0 15,72 0-31</inkml:trace>
  <inkml:trace contextRef="#ctx0" brushRef="#br0" timeOffset="21011.45">15681 3828 0,'0'0'0,"35"0"15,-52 17 17,-19-17-17,-87 18 1</inkml:trace>
  <inkml:trace contextRef="#ctx0" brushRef="#br0" timeOffset="23247.76">1111 5098 0,'0'17'15,"0"1"17,0 0-17,0-1 1,0 1 0,18-1-1,0 19 1,34-19-1,-34 1-15,53-18 16,70 0 0,-53-18-1,35-52 1,-52 17 0,-53 0-1,-18 0 1,0 35-16,0-17 15,-18 18 17,-17 34-17,-1 71 1,19 18-16,17 18 16,0 87 15,0-87-16,0-18 1,-18-1 0,-17-34-1,-36-53 1,-17-18 0,0 0-1,-18-71 1,18 18-1,0-35 1,70 70 0,36 71 31,52 18-32,18-18 1,36 17-1,-18-70 1,-71 0-16,88 0 16,54-53-1,-71 0 1,0-52 0,-71-1-1,-35 18 1,0 35-1,0 106 32,0 35-31,0 18-16,0-18 16,0-71-1,0 36 1,0-17-1,-18-36 1,1 0 0,17-53-1,-18-35 1,18 70-16,18-88 16,87-17-1,1 52 1,71 53-1,-54 36 1,-35 88 0,-88 17 15,-35-34-15,-36-1-1,36-35-15,35-71 47,18 0-31,-1 1-16,36-54 15</inkml:trace>
  <inkml:trace contextRef="#ctx0" brushRef="#br0" timeOffset="23828.08">2928 5203 0,'-18'18'31,"1"0"-31,-1 17 16,18 53 0,0 36-1,0-89-15,0 71 16,-18 35-1,18-71 1,0-34 0,0-54 31,0 0-47,0 1 0,0-71 15,0-1 1,71-16-1,-18 52 17,35 35-17,18 18 1,-18 18-16,-17 70 31,-71-18-15,-18 19-1,-52-19 1,52-52-16,-88 35 16,36-36-1,17 1 1,35-18 0,18-18 15,35-17-16,-17 17-15</inkml:trace>
  <inkml:trace contextRef="#ctx0" brushRef="#br0" timeOffset="24646.62">3757 5450 0,'0'0'0,"0"-17"15,-18 17 1,1 0-16,-54 17 16,18 36-1,0 18 1,36-36-16,17 36 16,0 17-1,0-53 1,35-17-1,-17-18 1,17 0 0,-35-35 15,18-36-15,-18 0-16,88-34 31,-18 34-16,36 0 1,-18 71 0,-17 36-1,-53-1 1,-18 71 0,-71 0-1,18-36 1,18 1-1,35-54 17,35-69-1,36-19-15,-54 53-16,19-35 0,52-88 15,-53 88 16,-17 0-15,-18 36 0,0 52-1,-36 36 1,1 70 0,35-71-1,0 1 1,35-71-1,36 0 1,17-35 15,-17-36-15,-54 53-16</inkml:trace>
  <inkml:trace contextRef="#ctx0" brushRef="#br0" timeOffset="25508.76">5098 5292 0,'0'-18'32,"17"0"-17,19 1 1,-19 17-16,54-18 16,-18 18-1,52 18 1,-69 35-1,-36 17 1,-71 1 15,-70 17-15,71-53 0,17-17-1,35-18 1,18-18-1,35-17 1,71 0 0,-18 35-1,36 0 1,-18 53 0,-71 0-1,-53 35 1,-105 35 15,-1-52-15,18-36-16,1-17 15,34-18 17,53 0-17,1-18 1,17 0-1,0-17 1,35 35 0,18-53-1,-35 36-15</inkml:trace>
  <inkml:trace contextRef="#ctx0" brushRef="#br0" timeOffset="26207.27">5997 5256 0,'0'0'0,"0"-17"0,0 34 31,0 1-16,0 17-15,0 1 16,0-1-16,-17 71 16,-1-36-1,-53 36 1,18-71 0,18-17-1,35-53 16,0 17-31,53-17 32,0 17-32,35 1 15,-17 17 17,35-18-32,-89 18 15,36-18 1,-18-17-16,1 17 31,-36-35-15,0-17-1,0 17 1,-36 35 0,1 18-1,0 88 1,35-17-1,-18 70 17,1-17-17,-1-54 1,18-52-16,0 17 16,0-17-1,18-18 1,17-36-1,0 1-15</inkml:trace>
  <inkml:trace contextRef="#ctx0" brushRef="#br0" timeOffset="26713.82">6844 5292 0,'0'-36'32,"-18"36"-17,-35 36-15,0-1 16,0 53 15,1 0-15,34 18-1,18-18 1,0-52 0,70-19-1,1-17 1,53-17 0,-89-1-16,53-17 15,18-53 1,-53 17-1,-53-35 17,-18 0-32,-35 71 31,36 35-31,-54 0 0,0 0 31,19 0-15,16 0-1,-34 0 1</inkml:trace>
  <inkml:trace contextRef="#ctx0" brushRef="#br0" timeOffset="27590.85">952 4480 0,'0'0'16,"0"-17"-16,0-1 15,-17 36 1,-18 52 0,-1 1 15,1 123-31,0 0 16,-1 0 15,19-124-31,-18 213 15,17-72 1,18-17 0,0 18-1,18-106 1,34 0 0,-34-106-16,17 0 15,18-18 1,18-70-1,-54 70 1</inkml:trace>
  <inkml:trace contextRef="#ctx0" brushRef="#br0" timeOffset="29493.8">1076 4480 0,'18'0'16,"17"0"-1,-17 0-15,52 0 16,-35 0-16,142 18 15,-1-18 1,142 0 0,34 0-1,230 0 1,-70 0 0,441 0-1,-354 0 1,213 18-1,-230-18 17,88 17-32,-123 1 15,-142-1 17,-193 1-17,-124 0 1,-105-18 31,17 17 62,0 1-109,0 0 16,0-1-16,0 1 15,0 35 1,0 53 0,0-18-1,0 53-15,0-18 16,0-87-1,0 140 1,0-17 0,0 53-1,0-18 1,0-71 0,0-88-16,0 71 15,-18-35 1,18-36-1,-18-35 1,1 18 0,-18-18-1,-54 0 1,-34 0 15,-1 0-15,-70 17-1,-17-17 1,-318 36 0,-1-1-1,72-18 1,-177 19 0,123-1-1,-140 0 1,175-17-1,-193 17 1,300-35 15,-1 0-15,160 0 0,-19 0-1,89 0 1,123 0-16,-105 18 15,52-18 1,1 0 0,-54 17-1,36 1 1,-35 0 0,87-18-16,-34 17 15,-54-17 1,54 0-1,17 0 17,0 0-32,35 0 31,1 0-15,34 0 155,1 0-155,0 0 47,-18-17-63,0-1 31,17 18 0,-17-18-31,0 1 16</inkml:trace>
  <inkml:trace contextRef="#ctx0" brushRef="#br0" timeOffset="119717.11">1764 7355 0,'18'0'0,"-1"0"16,-17 18 15</inkml:trace>
  <inkml:trace contextRef="#ctx0" brushRef="#br0" timeOffset="120317.16">2028 7232 0,'0'0'16,"0"-18"-16,18 1 0,-18-1 31,0 36 1,-35 52-17,17-52-15,-70 105 16,-53 54-1,0-54 1,-53 1 0,106-71-1,52-36 1,-17-17-16,36 0 31,34-53-15,19 36 15,52-1-15,-53 18-16,18 0 15,70 18 1,-34 35 0,-1 35-1,-18-18 1,1 19-1,-18-37 1,-35-34 0,-1-18-1,-17-18 32,0 1-31,0-1-16</inkml:trace>
  <inkml:trace contextRef="#ctx0" brushRef="#br0" timeOffset="121048.89">2434 7761 0,'0'0'0,"18"-18"16,-18 1-1,0-1-15,0 1 16,0 34 15,0 36-15,0 53-1,0-36 1,0 1 0,0-53-1,0-1 1,-18-17 15,18-17-31,0-36 0</inkml:trace>
  <inkml:trace contextRef="#ctx0" brushRef="#br0" timeOffset="121267.06">2558 7444 0,'0'0'0,"-18"0"0,18-18 15,-18 18-15,18 35 32,0 1-17,36-1 1</inkml:trace>
  <inkml:trace contextRef="#ctx0" brushRef="#br0" timeOffset="121766.96">2805 7691 0,'0'0'16,"0"17"-16,0 18 16,0 1-1,0-19-15,17 36 16,-17 0-1,0 0 1,0 0 0,0-35-1,0-36 32,0-35-31,0-17-16,71-19 31,35 1-15,-89 71-16,54-1 15,-36 0-15,89 36 16,-54 35 0,-52 53-1,-36-18 1,-35-18-1,18-17 1,17-35 0</inkml:trace>
  <inkml:trace contextRef="#ctx0" brushRef="#br0" timeOffset="122349.76">3669 7849 0,'0'-17'16,"0"34"-16,0-52 0,0-18 31,0 35-31,18 1 16,-18-1-16,17 18 31,-17 71-15,18 17-1,-18 106 1,0 53-1,-35-71 1,17-123-16,-53 194 16,36-70-1,0-1 1,17-53 0,0-105-1,18-36 16,0-70-31,0 18 16</inkml:trace>
  <inkml:trace contextRef="#ctx0" brushRef="#br0" timeOffset="122711.28">3757 7849 0,'0'-17'0,"0"34"0,0-52 0,0 17 16,0-17-16,0-18 15,18 18 1,17 35-16,53-18 16,18 18 15,-35 53-16,-19 18 1,-52-18 0,-70 35-1,-54 0-15,54-53 32,17-17-17,53-36 16,71-35-15</inkml:trace>
  <inkml:trace contextRef="#ctx0" brushRef="#br0" timeOffset="123500.2">4286 7673 0,'0'0'15,"18"-18"-15,17-17 31,-35 53-15,0-1 0,0 36-1,0 53 1,0-18 0,0-35-1,18-35-15,17-1 16,18-17-1,18-17 1,17-71 0,-35 17-1,17-35 1,-52 71 0,17-36-1,-35 54 1,0 34-16,0 54 31,-18 17-15,1 36-1,17-54-15,53 1 32,17-71-17,-17 0 1,53-71-1,-18-35 1,-70 89-16,35-89 16,0-53-1,-36 18 17,-17 70-17,0 36-15,0 53 31,-35 88-15,17 52 0,1-52-1,17 18 1,0-36 0,0-35-1,17-36-15,36-17 16,-17 0-1,17-17 1,-1-36 0,-34 18-16</inkml:trace>
  <inkml:trace contextRef="#ctx0" brushRef="#br0" timeOffset="123751.14">5045 7620 0,'-18'0'0,"36"0"0,-36 18 0,18-1 16,18 1 0,35-18-1,0 0 1,17 0-1,1 0 1,-18-35 0,-36 17-16,18 0 15</inkml:trace>
  <inkml:trace contextRef="#ctx0" brushRef="#br0" timeOffset="124244.15">5891 7250 0,'0'0'0,"0"17"32,0 1-32,0 35 15,0-36-15,36 89 16,-1-18-1,35 18 1,19-35 0,-19-54-1,18 1 1,-17-18 0,-53 0 15,-54 0 0,-34 18-15,-18 52-1,-36 18 1,89-52-16,-71 52 16,0 18-1,71-53 1,17-53-1,54-18 17,-19 0-32,1 18 0</inkml:trace>
  <inkml:trace contextRef="#ctx0" brushRef="#br0" timeOffset="125598.35">7197 7108 0,'-18'0'15,"0"0"1,1 53 0,17-35-16,0 70 0,0-70 15,0 35 1,0-36-16,53 36 16,17-35-1,1-18 1,35-71-1,-53 18 1,-18-35 0,-35 53-16,0-36 15,-18 54 1,-35 17 0,36 70 15,17 107-31,-18-1 15,18-123 1,0 71 0,-18-1-1,1-35 1,-1-53 0,-17-17-1,-36-36 1,1-34-1,-1-19 1,1 0 0,52 54-1,18 87 17,53 1-17,-36-53 1,72 52-16,-19-35 15,54-35 17,-89 0-32,71-17 15,53-54 1,-18-17 0,-53 0-1,-88 17 1,0 36-1,0 17 1,-35 54 0,-1 52-1,19 18 1,17-53 0,0 17 15,0-35-31,0-52 47,0-19-32,0-16 1,35-54 0,71-18-1,0 54 1,88 17-1,-89 88 1,-69 53 0,-19 18-1,-52 0 1,0-36 0,17-52-1,18 35 1,0-71 15,35-17-31</inkml:trace>
  <inkml:trace contextRef="#ctx0" brushRef="#br0" timeOffset="126183.04">8767 7267 0,'-18'18'16,"18"-1"-16,-18 89 15,18 0 1,0 35 0,-35-35-1,17-35 16,18-18-31,-17-53 16,17 17 0,-18-17-1,18-17 1,0-36 0,0 0-1,71-35 1,-54 70-16,54-17 15,70-1 1,-18 36 0,-52 53-1,-53 35 1,-36-17 15,0-53-31,-88 52 16,1-17-1,-19-18 1,36-35-16,53 0 31,17 0-15,18-17 0,18-19-1,35 19 1</inkml:trace>
  <inkml:trace contextRef="#ctx0" brushRef="#br0" timeOffset="126976.92">9543 7602 0,'0'-17'0,"0"34"0,-18-34 31,0 17-31,1 0 16,-1 0-16,-35 35 16,-17 36-1,34-1 1,36 18 0,-17-17-1,17-36 1,35-17-1,-17-18 1,-1-18 0,1-35-1,-18-17 1,35-36 0,36 18 15,17-1-16,18 54 1,0 35 0,-18 71-1,-88 17 1,-18 18 0,-52-36-1,-1-17 1,36-18-1,35-17 1,35-71 15,-17 36-31,70-72 16,0 19 0,18-54-1,-36 54 16,-52 52-15,-18 53 0,-53 54-16,0 34 15,18-52 17,35 17-17,18-71 1,-1-17-16,36 0 15,18-17 1,-1-54 0</inkml:trace>
  <inkml:trace contextRef="#ctx0" brushRef="#br0" timeOffset="127950.8">11289 7373 0,'0'0'0,"-18"-53"31,18 35-31,0 1 15,36-36 1,52 53 0,-35 0-1,35 53 1,-53 17 0,-35 1 15,0-53-31,-88 70 15,-18-18-15,36-52 32,17 17-17,35-35 1,53-35 15,36 17-15,-18 18-1,35 18 1,-18 53 0,-34-19-1,-36-34-15,0 70 16,-53-17 0,-35-36 15,-53-17-16,-1-18-15,37 0 16,34-36 15,53 1-15,18 18 0,0-19-1,106 1 1,-88 35-16,70-35 15</inkml:trace>
  <inkml:trace contextRef="#ctx0" brushRef="#br0" timeOffset="128548.04">12118 7391 0,'18'17'31,"-18"1"-31,0 0 16,-18 87-16,-17 1 31,17-70-31,-35 16 16,-17 19-1,34-53 1,19-18-1,70-36 17,17 19-17,36-1 1,0-17 0,0 17-1,-54-17 1,-16-18-1,-36 0 17,-18 0-17,-17 36 1,0-1 0,-1 53-1,19 53 1,17 18-1,-36-18 1,19-17 0,17-36-1,0-17 1,17-18 0,19-35-1</inkml:trace>
  <inkml:trace contextRef="#ctx0" brushRef="#br0" timeOffset="129015.07">12859 7338 0,'0'0'0,"0"17"31,0 1-15,0 17-16,-18 71 16,-17 0-1,35-71-15,-53 89 16,53-36 0,18-35-1,70-53 1,18-18 15,17-35-15,-17-35-1,-53-18-15,-53 0 32,0-17-17,-88 52 1,-18 71-1,18 53 1,35 0 0,53 0-1</inkml:trace>
  <inkml:trace contextRef="#ctx0" brushRef="#br0" timeOffset="129664.64">14605 7161 0,'18'-17'0,"-1"-1"0,1-17 16,0 35-1,-18 17 1,-53 54-1,-36 52 17,54-87-32,-141 123 15,-36-36 1,106-52 0,0-54-1,71-17 1,35-35-1,35-18 1,18-18 0,0 54-1,53-1 1,0 89 0,-36-18-1,-52-36-15,70 71 31,1-17-15,-37-53 0,-16-1-1,17-17 1,-36 0 0,1-17-16,0-19 15</inkml:trace>
  <inkml:trace contextRef="#ctx0" brushRef="#br0" timeOffset="130076.33">15593 6950 0,'0'-18'15,"0"0"1,-18 18 0,-52 53-1,-1 36 1,-70 105-1,106-124-15,-159 177 16,52-88 0,-16 52-1,52-69 1,71-72 0,17-52-1,36-36 16,17-17-31</inkml:trace>
  <inkml:trace contextRef="#ctx0" brushRef="#br0" timeOffset="130523.67">15663 7479 0,'0'0'0,"18"0"15,-18 18 32,0-1-47,0 1 0,-18 35 16,-17 0-1,35-36-15,-18 36 16,1-35 0,17-36 31</inkml:trace>
  <inkml:trace contextRef="#ctx0" brushRef="#br0" timeOffset="130733.3">15716 7267 0,'0'0'0,"0"-35"16,-17 35 0,-1 0-1,18 35 1,0 0-1,18 1 1,-1-36-16</inkml:trace>
  <inkml:trace contextRef="#ctx0" brushRef="#br0" timeOffset="131216.91">15946 7408 0,'0'0'0,"0"36"16,-18-19-16,18 19 16,-18 34-1,18 1 1,-17-18 0,-1-18-1,18-18 1,-18-17 15,18-35-15,18-35-1,35-1 1,35-35 0,53 36-1,-106 70 1,71 0-16,-17 53 31,-72 52-15,-17-34-1,-70 17 1,17-35 0,35-35-1,36-36 32,-1 0-47</inkml:trace>
  <inkml:trace contextRef="#ctx0" brushRef="#br0" timeOffset="131559.79">16669 7408 0,'0'-17'16,"0"34"-16,0-17 31,0 18-31,0 0 16,0 52-1,0 54 1,0 17 0,-18 0-1,-35 53 1,-35 35-1,35-105 1,18-36 0,17-53-1,18-53 17,53-52-17,-35 52-15,-1-17 16</inkml:trace>
  <inkml:trace contextRef="#ctx0" brushRef="#br0" timeOffset="131882.07">16739 7655 0,'0'-17'0,"0"34"0,-17-70 0,17 36 16,-18-71-1,18-1 1,53 36-1,70 36 1,-52 17 0,17 106-1,-88-1 1,-35-34 0,-71 0 15,0-36-31,71-18 15,17-17 17,36 0-17,17-17-15</inkml:trace>
  <inkml:trace contextRef="#ctx0" brushRef="#br0" timeOffset="132627.91">17427 7285 0,'0'0'0,"0"17"15,-35 36 1,35-35-16,-35 53 31,-1 34-15,36-16-16,53-54 31,0-17-15,35-18-16,18-36 31,-35-17-15,17-88-1,-53 35 1,-17 18-1,-18 71 1,0 52 0,-53 71-1,35 52 1,18-87 0,0-18-1,71-35 16,-1-18-31,36-18 16,-70 0 0,69-88-1,-34 1 1,0-89 0,-54 70-1,-17 1 1,0 105-1,-35 71 1,0 70 0,-1 36-1,19-35 1,-1-1 0,18-52-1,0-54 1,35 1-1,36-18-15,17 0 32,-35-35-17,0-18-15</inkml:trace>
  <inkml:trace contextRef="#ctx0" brushRef="#br0" timeOffset="132831.51">18168 7320 0,'-18'0'0,"36"0"0,-18 0 47,35 0-47,18 0 15,53 0 1,-18 0-1</inkml:trace>
  <inkml:trace contextRef="#ctx0" brushRef="#br0" timeOffset="133331.1">18979 7038 0,'0'0'0,"0"18"47,0-1-47,0 1 0,53 70 16,-17-17-1,52 17 1,-71-71-1,107 36-15,-36-53 16,0 0 15,-70 0-31,0-17 16,-1-1 0,-123 18-1,18 35 1,-71 54-1,18 34 1,36-52 0,-1 17-1,70-53 1,36-17 0,-17-18 30</inkml:trace>
  <inkml:trace contextRef="#ctx0" brushRef="#br0" timeOffset="135263.81">988 9578 0,'0'-18'0,"0"36"16,-18-36-1,18 36 48,18-18-63,-1 0 16,1 0-16,35 0 31,18-18-31,-1-35 15,-35 36 17,-35-19-32,0 19 15,-35-1 1,-53 18 0,0 0-1,-18 71 1,53-1-1,53-52-15,-18 52 16,18 19 0,18-72-1,52 1 1,1-18 0,17-35 15,-70 17-16,-18 0 1,-53 18 0,-53 36-1,36 17 1,-1 35 0,36 0-1,35-35 1,17 0-1,36-36 1,35-17 0,1 0-1,-72-17-15,72-18 16</inkml:trace>
  <inkml:trace contextRef="#ctx0" brushRef="#br0" timeOffset="135982.95">1852 9596 0,'0'0'16,"0"-18"-16,-70 18 31,17 18-15,0 34-1,-36 54 1,72-35-1,17-18 1,0-36-16,70-17 31,-17 0-15,53-88 0,-35 35-1,-1-35 1,-70 70-16,18-34 15,0 34 17,-18 71-17,0 0 17,0 70-17,0-105-15,-18 88 16,18 52-1,0 36 1,0-35 0,18 71-1,-18-178-15,0 107 16,-71 18 0,18-72 15,-35-52-31,0-53 31,-36-53-15,1-70-1,-1-18 1,54 17 0,34-34-1,36 69 1,18-16-1,17 52 1,-17 35-16,35-17 16</inkml:trace>
  <inkml:trace contextRef="#ctx0" brushRef="#br0" timeOffset="136330.67">2434 9648 0,'-17'0'15,"-1"0"1,18-17 15,0 34 16,0 1-47,0 0 0,0-1 16,0 1-1</inkml:trace>
  <inkml:trace contextRef="#ctx0" brushRef="#br0" timeOffset="136539.51">2399 9966 0,'0'0'0,"0"18"0,-18-18 31,18 17-31,0-34 79,18 17-64</inkml:trace>
  <inkml:trace contextRef="#ctx0" brushRef="#br0" timeOffset="137963.48">4692 9172 0,'0'0'15,"18"-17"-15,17-1 16,-35 0-16,0 36 16,-18 17-1,-35 53 1,-53 54-1,18-19 17,-53 53-32,124-123 15,-72 71 1,54-71 0,35-71 30,53-70-30</inkml:trace>
  <inkml:trace contextRef="#ctx0" brushRef="#br0" timeOffset="138355.57">4992 9172 0,'0'0'0,"17"-17"0,1-1 0,0 18 15,-1-18-15,-17 36 47,0 17-31,-35 71 0,-18-35-1,-53 105 1,18-35-1,18-53 1,-1 0 0,36-35-1,35-35 1,0 0 0,17-18 62</inkml:trace>
  <inkml:trace contextRef="#ctx0" brushRef="#br0" timeOffset="138663.21">5256 9578 0,'0'0'0,"0"35"31,0-17-31,0 35 16,-17 17-1,17-52 1,-18 35 0,0-18-1,18-53 32</inkml:trace>
  <inkml:trace contextRef="#ctx0" brushRef="#br0" timeOffset="138875.66">5274 9366 0,'0'0'0,"-18"0"46</inkml:trace>
  <inkml:trace contextRef="#ctx0" brushRef="#br0" timeOffset="139732.59">5627 9490 0,'0'0'0,"-18"0"31,18 17 1,0 36-17,0 18-15,0-54 16,0 89 0,-17-35-1,17-18 1,0-36-1,0-34 17,0-1-32,0-52 15,0-1 1,70-35 0,18 0-1,0 53 1,18 36-1,-70 17-15,52 17 32,-71 54-17,-17 35 1,0 0 0,-17-36-1,-19-17 1,19-53-16,17 18 15,35-54 17</inkml:trace>
  <inkml:trace contextRef="#ctx0" brushRef="#br0" timeOffset="140108.01">6456 9454 0,'0'0'0,"-18"0"32,1 0-17,-1 36 1,18-19-16,0 89 16,0 18-1,0 52 1,-18 18-1,1-18 1,17-105-16,-18 141 16,0-159-16,-17 176 15,17-123 1,18-53 0,0-89 15,0 19-31,18-54 31,0-52-15,-18 87-16</inkml:trace>
  <inkml:trace contextRef="#ctx0" brushRef="#br0" timeOffset="140447.59">6473 9719 0,'0'-88'16,"0"176"-16,0-247 15,0 124-15,18-36 16,70 36 0,0 35-1,54 18 1,-37 70 0,-105-17-1,-52 34 16,-72-16-31,18-19 32,18-35-17,53-17 1,70-53 15,18-1-15,-35 19-16</inkml:trace>
  <inkml:trace contextRef="#ctx0" brushRef="#br0" timeOffset="141182.72">7091 9437 0,'17'0'0,"-17"17"31,0 19-15,0 52-1,0-53-15,0 36 32,0 17-17,0-53 1,18-35 0,53-17-1,-1-54 1,-35 18-1,18-53 1,-17 36 0,-19-1-1,-17 54 1,0 52 0,0 53-1,-17 53 1,17-53-1,0 0 17,53-52-17,52-36 1,19-53 0,-1-35-16,-52-1 31,-1-69-16,-17 17 1,-53 35 0,0 70-1,-17 54 1,-36 53 0,18 70 15,-1 18-16,36-54 1,0-69-16,0 52 0,0-35 16,53-53 15,18 0-15,-36-53-1,0-18-15</inkml:trace>
  <inkml:trace contextRef="#ctx0" brushRef="#br0" timeOffset="141380.04">7832 9419 0,'0'0'0,"0"18"0,17-18 16,54 0 15,-1 0-15,19 0-1,-19-35-15</inkml:trace>
  <inkml:trace contextRef="#ctx0" brushRef="#br0" timeOffset="141780.85">8767 9084 0,'-18'-18'0,"36"36"0,-36-53 16,18-1 0,0 19-16,35-1 15,36 1 1,-54 17-16,89 0 15,-18 0 1,-52 0 0,-36 17-1,-18 1 1,-35-1-16</inkml:trace>
  <inkml:trace contextRef="#ctx0" brushRef="#br0" timeOffset="142080.44">8784 9031 0,'-17'0'16,"34"0"-16,-70 35 15,0 18 1,53-35-16,-35 35 16,-18 70-1,18 36 1,35-18-1,0 53 1,0-17 0,0-160-16,17 71 15,54-35 1,0-53 0,34-17-1,-16-36 1,34-53-1</inkml:trace>
  <inkml:trace contextRef="#ctx0" brushRef="#br0" timeOffset="142349.32">9349 9225 0,'0'0'0,"-18"0"16,-53 0 15,54 0-31,17 18 0,-36 35 16,19 35-1,17 18 1,0-36 0,0-17-1,53-53 1,-18 0-1,0-35 17</inkml:trace>
  <inkml:trace contextRef="#ctx0" brushRef="#br0" timeOffset="142581.9">9031 9437 0,'0'0'0,"18"0"47,-1 0-31,1 0-16,88 0 16,0 0-1,-36 0 1,-34-18-1</inkml:trace>
  <inkml:trace contextRef="#ctx0" brushRef="#br0" timeOffset="142948.62">9507 9419 0,'0'0'0,"0"18"15,18-18 32,17 0-47,1 0 16,52-35-1,-35-18 1,-36 53 0,-17-18-16,0 0 15,-53 18 16,0 53-15,-17 18 0,52 17-1,1-35-15,17-35 16,0 34-16,88-34 31,-35-18-15,53-18-1</inkml:trace>
  <inkml:trace contextRef="#ctx0" brushRef="#br0" timeOffset="143497.17">10019 9419 0,'-18'-17'0,"36"34"0,-53-34 0,35-1 15,0 0 1,17 1-1,19-1-15,16 18 16,54 0 15,-53 71-31,-53-19 32,0 19-17,-70 0 1,52-54-16,-35 18 15,35-17 1,18-36 15,0 1-31,53-18 16,36-54 0,-37 19-1,1 17 1,-35 35 15,-18 36 0,-35 17-15,35 0-16,-18 18 16,0 36-1,18-19 1,36-35-1,17-35 1,17 0 0,-52-17-16,17-1 0</inkml:trace>
  <inkml:trace contextRef="#ctx0" brushRef="#br0" timeOffset="143798.17">10901 9137 0,'0'0'0,"0"-18"0,0 1 0,-18-1 0,-17 18 31,17 18-15,-35 52 0,18 54-16,0-36 31,0 35-16,17-87-15,0 34 16,18 1 0,0-54-1,36-17 1,16-35 0,-34 17-16</inkml:trace>
  <inkml:trace contextRef="#ctx0" brushRef="#br0" timeOffset="144008.7">10583 9366 0,'-17'0'0,"34"0"0,-17 0 31,18 0-16,35 0 1,35 0 0,-70 0-16,52 0 15,-17 0-15</inkml:trace>
  <inkml:trace contextRef="#ctx0" brushRef="#br0" timeOffset="144347.32">11359 9243 0,'-17'0'31,"-1"0"-31,1 0 0,-1 35 15,-35 36 1,35-1 0,-35 36-1,36-18 1,17-35 0,0-35-16,0 17 15,35-17 1,36-18-1,17-18 17</inkml:trace>
  <inkml:trace contextRef="#ctx0" brushRef="#br0" timeOffset="144692.07">11659 9207 0,'18'0'16,"-36"0"-16,36-17 0,0 17 15,-1 0-15,1 17 16,52 54 0,-34 0-1,-19 17 1,-17 35-1,-17-17 1,17-88 0,-71 52-1,1 1 1,17-36-16,35-35 31,18-35 0</inkml:trace>
  <inkml:trace contextRef="#ctx0" brushRef="#br0" timeOffset="145295.43">12294 9419 0,'18'0'0,"0"0"0,-1 0 15,36 0 1,-35 0-16,17 0 15,-17 0-15,35 0 16,-18 0 0,-17 0-1,-36 0 17</inkml:trace>
  <inkml:trace contextRef="#ctx0" brushRef="#br0" timeOffset="145495.43">12365 9525 0,'0'0'16,"-18"0"-16,18 53 16,0-35-1,18-1 1,35-17-1,35 0 1,-35 0 0,0-35-16</inkml:trace>
  <inkml:trace contextRef="#ctx0" brushRef="#br0" timeOffset="146192.41">13247 9137 0,'17'0'62,"1"0"-46,0 0 0,-1 0-16,-17-18 15,0 1 1,-17 17 46,-1 0-62,18 17 16,-18 1-16,-17 0 0,18 17 31,17-18-15,17-17 15,1 0-31,17 0 16,-17-17-16,-1-1 15,1-35 1,0 18 0,-18 17-1,-53 54 16,53-19-15,-53 36-16,18 35 31,17-17-15,18-36 0,18-17-1,34-18 1,-34 0-16</inkml:trace>
  <inkml:trace contextRef="#ctx0" brushRef="#br0" timeOffset="147795.29">13652 9296 0,'0'17'32,"0"1"-17,0 0-15,18-18 16,0 0 0,35 0-1,-36 0-15,54-36 31,17-17-31,-35 0 32,-18-17-17,-35 17 1,0 35 0,-70 18-16,52 53 31,-17 53-16,17 0 1,18 0 0,0 70-1,-17-52 1,17-71 0,-18-18-1,-35-35 1,0 0 15,-35-35-31,53 17 16,-36-17-1,0-18 1,19 35 0,34 18-1,18 53 1,53 0-1,-36-35-15,36-1 16,18 1 0,35-18-1,-18-18 1,18-35 0,-18 0-1,-70 36-15,-1-54 31,1 1-31,-18 52 16,0 53 31,0-17-47,0 35 16,0-36-16,0 54 0,0-18 31,0-18-16,0-17 1,-18-18 15,18-53-15,0 35-16,0-52 16,0-1-1,53-35 1,35 53 15,1 18-15,52 53-16,-35 52 31,-71 1-15,-35 35-1,-35-36 1,-1-17-1,1-35 1,17-18 0,18-18 15,0 1-15,0-1-1</inkml:trace>
  <inkml:trace contextRef="#ctx0" brushRef="#br0" timeOffset="148482.01">14799 9225 0,'0'0'0,"0"18"31,0-1-16,-18 1-15,18 17 16,0 36 0,-17-53-16,17 52 15,0-52-15,-18 52 16,0-17 0,18 0-1,0-35 1,0 17 15,0-17-31,0-1 0,0 1 16,0 0 15,0-36 16,0 0-47,0-17 15,0 17-15,0-35 16,0-35 0,36 35-1,34-17 1,36 35 0,18 35-1,-36 52 16,-53 37-15,-35-19 0,-106 18-1,-17-17 1,35-36-16,-1-17 31,72-18-15,-1 0-1,18-18 1,88-17 0</inkml:trace>
  <inkml:trace contextRef="#ctx0" brushRef="#br0" timeOffset="149280.98">15469 9402 0,'0'-18'0,"-17"18"32,-19 0-17,-34 35 1,35 36 0,-1-1-1,36 36 1,0-35-1,0-54 1,36-17 0,-19 0-1,18-35 1,-17-36 0,-18 36-16,0 0 15,71-89 1,-1 54 15,1 35-31,35 35 16,-36 0 15,1 70-31,-71-52 16,17 70-1,-34-17 1,-54-1-1,18-35 1,53-17 0,0-71 15,53-17-15,18-19-1,-18 19 1,-18 17-1,0 35 1,-52 36 15,17 0-15,-53 52 0,35 1-1,18 34 1,0-34-1,18-53 1,-1-1-16,54-17 16,-18 0-1,35-53 1,-35 18 0</inkml:trace>
  <inkml:trace contextRef="#ctx0" brushRef="#br0" timeOffset="150148">16598 9331 0,'-17'0'16,"-1"-35"15,18 17-31,0 0 16,53 1-1,-36 17-15,72-18 16,-19 18 0,-17 53-1,-53 0 1,-18 18 0,-52-36-1,52-18-15,-105 1 16,70 17-1,0-35 1,71-35 15,17 35-15,35-18 0,-52 18-16,106 0 15,-36 0 1,0 36-1,-35 34 1,-53 1 0,-35 17-1,-107-17 1,54-36 0,-18-35-1,18 0 1,71 0-1,17-35 1,0 17 0,35 0 15,18-17-31</inkml:trace>
  <inkml:trace contextRef="#ctx0" brushRef="#br0" timeOffset="150780.73">17374 9349 0,'0'0'0,"18"-18"0,-18 36 31,0-1-15,-18 19-16,1-19 0,-19 54 31,-17 17-31,-35 0 31,53-53-15,17-17 0,18-53 15,53 17-16,0 0 1,18 1 0,17-18-1,-18-1 1,-52 36-16,35-53 16,-18 18-1,-35 0 1,0 0-1,0 17 17,-35 53-1,0 71-15,17-18-1,0 18 1,-17-18-1,35-53 1,0-17 0,18-36 15,17-17-15</inkml:trace>
  <inkml:trace contextRef="#ctx0" brushRef="#br0" timeOffset="151279">18027 9331 0,'0'0'0,"-35"0"31,17 0-31,18 18 16,-53 17-1,0 53 1,36 18 0,-1-18-1,0-17 1,18-54-16,18 19 16,52-36-1,19 0 1,-19-36-1,18-17 1,1-52 0,-72 87-1,1-70-15,-18-36 32,-71 71-32,18 53 31,-70 0-16,70 36 1,35-19-16,-17 19 16,17-19-1,54-17 17</inkml:trace>
  <inkml:trace contextRef="#ctx0" brushRef="#br0" timeOffset="152010.91">18732 9137 0,'0'0'0,"-17"0"32,-1 0-1,1 0-16,-1 0 17,0 0-17,1 0 1,17-18 0,0 1-1,0-19 1,17 36-1,1-17-15,-18-1 16,35 18 0,-17 35-1,-18 1 1,0 17 0,0-36-1,-18 1 1,18-36 31,0 1-32,0-1 1,18-17 0,-1 35-1,-17 17 1,0 54-1,-35 17 1,-53-17 0,35-36-1</inkml:trace>
  <inkml:trace contextRef="#ctx0" brushRef="#br0" timeOffset="152756.28">19191 8731 0,'0'0'0,"18"0"15,-1 0 1,1 0-16,0 0 0,35 0 15,-36 0-15,54 0 32,-18 0-32,-18 18 31,-17 17-31,-18 18 31,0 53-15,0-18-1,0 18 1,0 17 0,-18-34-1,0 34 1,18-88-16,-35 106 16,17-52-1,1-1 1,-54-18-1,36-17 17,-18-35-17,-18-18 1,19 0 0,-1 0-1,0 0 1,17 0-1,-16 0 1,34 0 0,0 0-1,1 0 1</inkml:trace>
  <inkml:trace contextRef="#ctx0" brushRef="#br0" timeOffset="152929.44">18927 10001 0,'-18'0'47,"0"0"-47,1 0 15,-1 0-15</inkml:trace>
  <inkml:trace contextRef="#ctx0" brushRef="#br1" timeOffset="159863.31">6068 5098 0,'17'0'62,"1"0"-62,0 0 16,-1 0-16,19 0 15,-19 0-15,36 0 16,-18 0 0,-17 0-1,-36 0 32,1 0-31,-1 0-16</inkml:trace>
  <inkml:trace contextRef="#ctx0" brushRef="#br1" timeOffset="160540.03">6032 5115 0,'0'0'15,"0"18"-15,-17-18 16,-1 18 0,1-1-1,-19 36 1,1 35 0,17 0-1,-35 1 1,18-19-1,0 1 1,17-54 0,18 1-1,18-18 32,35-53-47,0 18 31,17-18-15,1 35 0,-1-17-1,-52 35-15,35 0 16,-18 0 0,18 53-1,-35-18 1,-18 53-1,0-70 1,0 70-16,-35-17 31,-54-1-15,19-34 0,-54-1-1,36-35 1,-35 0-1,70 0 1,35 0 0</inkml:trace>
  <inkml:trace contextRef="#ctx0" brushRef="#br1" timeOffset="163343.97">17321 9243 0,'18'0'94,"0"0"-94,-1 0 0,1 0 16,35 0-1,35 0 1,-17 0 0,-54 0-1,-34 0 16,-1 0-31,-35 0 16,0 0 15,18 0-31,0 0 16,-1 0 15,19 17-15,-19 1-1,1 17 1,17-17 0,-34 35-1,52-35-15,-53 34 16,35-16 0,-17 17-1,17-18 1,18 0-1,18-35 48,17 0-63,0-35 31,18 17-15,0 1-1,-35-1-15,35 18 16,0 0 0,-36 0-1,18 35 1,-35 1 0,18-1-1,-18 18 1,0 0-1,0 0 1,-53-1 15,0-16-15,-53-1 0,89-17-16,-89-18 15,53 0 1,-35 0-1,53 0 1,17 0 15,0 0 32,1 0-48,-1 17-15,0-17 16,1 0-16</inkml:trace>
  <inkml:trace contextRef="#ctx0" brushRef="#br1" timeOffset="196268.78">11289 8643 0,'0'0'0,"0"-18"0,0 1 31,0-1-15,18 36 30,-1-1-30,54 54 0,-1 17-1,18 71 1,-17-36 0,17 54-1,-70-142-15,52 106 16,36 88-1,18 18 1,-18-17 0,-18-72-1,0 36 1,-70-141 0,34 89-16,-34-72 31,-18-35-16,35-35 1,-70-35 15,17 0-31,1-71 16</inkml:trace>
  <inkml:trace contextRef="#ctx0" brushRef="#br1" timeOffset="196900.05">12700 8908 0,'18'-18'0,"-36"36"0,53-54 15,-35 19-15,36-36 16,-36 18-1,0 17 1,-18 36 15,-35 17-15,35-18-16,-87 89 16,69-53-1,-158 88-15,-123 71 31,-1 0-15,71-54 0,-53 36-1,18-52-15,106-54 32,123-53-17,35-35 1,18 18-1,18-18 32,0 0-31</inkml:trace>
  <inkml:trace contextRef="#ctx0" brushRef="#br1" timeOffset="198905.56">776 12012 0,'0'0'0,"-35"-18"0,35 36 31,0 0-15,-18-1-1,1 1-15,-1-36 16,18 54 0,35-36-1,18 0 1,18-53 15,-36 0-31,-17 18 31,-18-1-15,-18 36 0,-88 18-1,88-18-15,-52 53 16,35-36-16,-54 89 15,-16 18 1,105-54 0,-18 18-1,36-70 1,52 0 0,18-18-1,-35 0 1,-53-18-1,53 0 17,-106 18-17,-17 0-15,-36 53 16,35 0 15,18 18-15,71-36-1,-89 71 1,142-124 0,-53 18-16,70-17 15,53-19 1,-70 1 0</inkml:trace>
  <inkml:trace contextRef="#ctx0" brushRef="#br1" timeOffset="199624.38">1341 12259 0,'0'0'15,"-36"-18"-15,36 1 0,0-1 0,-17 18 16,-36 18 15,35-1-31,-70 54 16,35-1-1,35-17 1,1-17 0,70-36 15,-18 0-31,18-18 16,-36 0-1,72-52 1,-1-1-1,-53 18 1,-17 53 0,-18 36 15,0-19-31,-18 19 16,-17 69-1,17 1 1,1 35-1,-1 106 1,18 18 0,53-1-1,-18-70 1,18 1 0,-53-37-1,-53-87 16,53-54-31,-53 19 16,18-36-16,-89 0 16,-17-36-1,-53-87 1,18-71 0,141 53-1,35 35 1,0 53-16,70-70 15,18 17 1,18-71 0,-71 142-16</inkml:trace>
  <inkml:trace contextRef="#ctx0" brushRef="#br1" timeOffset="199841.5">1799 12330 0,'0'0'0,"-17"0"0,-1 17 15,36-17 1,-18-17 0,0 34-1,17 1 16,-17 35-15</inkml:trace>
  <inkml:trace contextRef="#ctx0" brushRef="#br1" timeOffset="199942.91">1782 12665 0,'0'0'16,"-18"0"-16</inkml:trace>
  <inkml:trace contextRef="#ctx0" brushRef="#br1" timeOffset="200006.69">1746 12682 0,'18'0'16,"0"0"-1,17-17 1</inkml:trace>
  <inkml:trace contextRef="#ctx0" brushRef="#br1" timeOffset="200572.07">3104 11483 0,'0'0'0,"0"-18"0,36-52 32,-36 87-1,0 19-31,-36 52 16,-16 88-1,-54 36 1,70-159-16,-34 70 15,35-70 1,-89 124 0,54-89-1,52-18 1,0-70 0,36-17-1,35-36 1,-18 35-16</inkml:trace>
  <inkml:trace contextRef="#ctx0" brushRef="#br1" timeOffset="200921.59">3598 11465 0,'0'-17'0,"0"34"0,0-17 47,-17 36-47,-1-19 15,0 18-15,-35 54 0,-35 87 16,-35 53 15,17-17-15,53-89-1,0 1 1,18-71 0,35-18-1,35-52 17,-17-19-32</inkml:trace>
  <inkml:trace contextRef="#ctx0" brushRef="#br1" timeOffset="202306.23">3916 11959 0,'0'-17'15,"-18"34"32,18 1-47,0-1 0,0 89 31,0-35-31,0 17 16,0-53 0,0-17 15,0-36 0,0 1-31,0-1 0</inkml:trace>
  <inkml:trace contextRef="#ctx0" brushRef="#br1" timeOffset="202408.12">3951 11695 0</inkml:trace>
  <inkml:trace contextRef="#ctx0" brushRef="#br1" timeOffset="202507.97">3933 11642 0,'18'0'31,"-18"17"-15,18 1-1,35 35 1</inkml:trace>
  <inkml:trace contextRef="#ctx0" brushRef="#br1" timeOffset="202984.9">4198 11906 0,'0'0'0,"0"18"0,0 0 0,0 52 16,0-52-16,0 52 16,18-17-1,-18-35-15,0 52 31,0-52-31,-18-18 47,0-53-31,18 35-16,0-17 16,0 18-16,18-107 15,70 36 1,71 17-1,-36 71 1,19 18 0,-72 53-1,-70 34 1,-35 1 0,-18-53-1,18-18 1,52-35 31,1-17-47,0-1 0</inkml:trace>
  <inkml:trace contextRef="#ctx0" brushRef="#br1" timeOffset="203340.36">5080 11853 0,'-18'0'32,"18"18"-32,0 0 15,0 35-15,0 52 16,0 72 0,0-124-16,0 176 15,0 0 16,-35 89-15,-18-107 0,18 19-16,-18-72 15,53-105 1,0-35 0,0-53 15,0 17-31,18-88 15,17 18-15</inkml:trace>
  <inkml:trace contextRef="#ctx0" brushRef="#br1" timeOffset="203671.66">5080 12083 0,'0'0'0,"-18"-18"0,1-17 0,17 17 15,-18-52-15,18 17 16,0 35-16,88 0 31,18 1-15,18 52 0,-72 36-1,-52 34 1,-105 1-1,-1-35 1,18-18 0,70-53-1,53 0 17,1-36-17</inkml:trace>
  <inkml:trace contextRef="#ctx0" brushRef="#br1" timeOffset="204404.83">5574 11924 0,'0'-18'15,"0"36"-15,35-71 16,-35 35-16,0 36 47,0 53-32,0 52 1,0-17 0,0-53-1,0-36-15,35 1 16,18-18 0,71-71-1,-36 1 16,18-71-31,-36 0 32,-52 105-32,-18 89 47,-35 36-32,17 34 1,18-35-1,18 18 1,52-88 0,36-18-1,0-71 1,-71 36-16,18-18 16,35-106-1,-70 124 1,17-89-1,-35-17 1,0 53 0,-35 123-1,17-17 1,1 53 0,17-54-16,-18 142 15,0-53 1,18 35-1,0-53 1,36-53 0,70-35-1,-54-53 1,54-35 0</inkml:trace>
  <inkml:trace contextRef="#ctx0" brushRef="#br1" timeOffset="204622.76">6579 11783 0,'-35'0'16,"70"0"-16,-88 0 0,36 17 16,17 1-1,35-18 1,36 0-1,-54 0-15,89 0 16,-35-35 0,-36 17-16</inkml:trace>
  <inkml:trace contextRef="#ctx0" brushRef="#br1" timeOffset="205007.73">7408 11289 0,'0'0'0,"-17"-35"0,105-1 32,-70 36-32,17-17 0,88 17 15,18-36 16,0 36-15,-105 0 0,-54 18-1,-123 17 1</inkml:trace>
  <inkml:trace contextRef="#ctx0" brushRef="#br1" timeOffset="205220.64">7444 11236 0,'-53'18'15,"106"-36"-15,-142 53 16,72 1 0,-36 69-1,0-16 1,35 105 0,1 17-1,-19-17 16,36-141-31,-17 212 0,17-177 16</inkml:trace>
  <inkml:trace contextRef="#ctx0" brushRef="#br1" timeOffset="205316.57">7250 12912 0,'52'0'16,"37"0"-16,69-53 31,19-71-15,-89 36-16</inkml:trace>
  <inkml:trace contextRef="#ctx0" brushRef="#br1" timeOffset="205656.89">8096 11712 0,'0'0'15,"0"-17"-15,-17-1 0,17 0 16,-36-17 0,19 17-1,-54 18 1,1 89-16,34-1 31,19 71-15,-1-18-1,18-106-15,0 106 16,71-53 0,52-88-1,-35 0 1,-17-35 0</inkml:trace>
  <inkml:trace contextRef="#ctx0" brushRef="#br1" timeOffset="205738.64">8484 11889 0,'0'-36'16,"0"72"-16,0-89 0</inkml:trace>
  <inkml:trace contextRef="#ctx0" brushRef="#br1" timeOffset="206408.06">8308 12153 0,'0'71'31,"18"-54"-15,52 1 0,-17-18-1,0-35 1,-53 17-16,0-52 16,0 17-1,-35-53 1,35 53 15,0-18-31,88 54 31,-18 17-15,36 0 0,-53 53-1,0 35 1,-53 18-1,0-89-15,-18 54 16,-34-1 0,34-52-1,0-18 1,1-18 0,17-35-1,35-70 1,35 17-1,72 0 17,-19 71-17,0 35 1,-17 71 0,-88-54-16,-18 71 15,0 1 1,-18-19-1,-17 1 1,0-36 0,17-35-1,-35-18 1,18-17 0</inkml:trace>
  <inkml:trace contextRef="#ctx0" brushRef="#br1" timeOffset="206873.46">8502 11818 0,'-18'0'16,"36"35"-1,-36-35-15,-35 0 16,18 71-1,35-1 1,-35 54 0,35-54-1</inkml:trace>
  <inkml:trace contextRef="#ctx0" brushRef="#br1" timeOffset="207439.17">7214 12453 0,'0'0'0,"-17"35"31,-1-17-31,18 0 0,-18-18 16</inkml:trace>
  <inkml:trace contextRef="#ctx0" brushRef="#br1" timeOffset="207556.43">7161 1235 0,'0'0'16,"36"0"15,17 0-31,17 0 32,1 0-17,70 0 1</inkml:trace>
  <inkml:trace contextRef="#ctx0" brushRef="#br1" timeOffset="208755.67">7073 12524 0,'0'-18'16,"18"18"0,-1 0-1,1 0 1,0 0 15,-18 18-15,0 17-16,0 0 15,0 53 1,0 1 0,0-1-1,0-71 1,17 19-16,19-36 15,34 0 17,18 0-17,18-53-15</inkml:trace>
  <inkml:trace contextRef="#ctx0" brushRef="#br1" timeOffset="209255.61">9860 11642 0,'0'-18'0,"0"36"0,18-36 0,-18 0 15</inkml:trace>
  <inkml:trace contextRef="#ctx0" brushRef="#br1" timeOffset="209466.53">9913 11571 0,'-18'0'16,"1"0"-16,-1 35 0,-70 36 31,229-177-31,-353 353 15,195-212-15,-1 54 16,0 69 0,18-70-1,53 1 1,36-89 0,-1 0-1,18-71 16,-53 18-31,-53 18 16</inkml:trace>
  <inkml:trace contextRef="#ctx0" brushRef="#br1" timeOffset="209672.04">9578 11942 0,'-18'0'0,"36"0"32,17 0-17,89-18 1,34-35 0,-105 35-1</inkml:trace>
  <inkml:trace contextRef="#ctx0" brushRef="#br1" timeOffset="210415.14">10089 12153 0,'0'53'32,"18"-35"-32,0-18 0,-1 17 15,54 1 1,-1-18 0,1-35-1,0-18-15,-19-18 31,-16-52-15,-36 52 0,0 18-1,-36 53 1,36 53 0,0 35-1,0 36 1,0-106-1,36 87 1,34-87 0,-34-18-1,34 0 1,1-53 0,-1 0-16,-52 36 15,35-72-15,-36 1 31,-52 71 1,18 17-17,-1 17 1,0-17 0,1 18-16,-1-18 0</inkml:trace>
  <inkml:trace contextRef="#ctx0" brushRef="#br1" timeOffset="210916.11">10425 11871 0,'0'-18'0,"0"36"0,0-53 16,0 17 0,0 0-16,0 1 15,-18 17-15,0 0 16,-17 0 0,-36 53-1,1 53 1,52-1-1,-17 1 1,35-18 0,35-35-1,36-53 1,-54 0-16,54 0 16,17-17-1</inkml:trace>
  <inkml:trace contextRef="#ctx0" brushRef="#br1" timeOffset="211295.44">10989 11642 0</inkml:trace>
  <inkml:trace contextRef="#ctx0" brushRef="#br1" timeOffset="211515.14">10936 11712 0,'18'0'47,"-1"0"-32,1 0-15,0-17 16,-18-19 0,0 19-1,-18-1 1,-35 18-1,35 18 1,18 17 15,0-17-31,0-1 16</inkml:trace>
  <inkml:trace contextRef="#ctx0" brushRef="#br1" timeOffset="211603.65">11307 11836 0</inkml:trace>
  <inkml:trace contextRef="#ctx0" brushRef="#br1" timeOffset="211939.48">11483 11800 0,'0'0'0,"18"0"31,70-17-15,-71 17-16,36 70 16,-35-52-16,-18 70 15</inkml:trace>
  <inkml:trace contextRef="#ctx0" brushRef="#br1" timeOffset="212079.5">11518 12136 0</inkml:trace>
  <inkml:trace contextRef="#ctx0" brushRef="#br1" timeOffset="212823.2">11218 11889 0,'0'0'0,"0"17"47,0 1-31,0 0-16,0 17 15,-17 18 1,17-36-16,-18 72 16,0-19-1,1-35 1,17-17-1,0-36 48,0 1-63,17-36 16,-17 0 15,18-35-16,35 35 1,-53 35-16,71-52 16,17 34-1,-18 1 1,1 35 0,-1 18-1,-52 17 16,0-17-31,-18 52 0,0-35 16,0 36 0,-53 17-1,35-53 1,0 18 0,18-35-16,0-36 46</inkml:trace>
  <inkml:trace contextRef="#ctx0" brushRef="#br1" timeOffset="213404.88">12224 11871 0,'0'0'0,"17"0"0,1-18 15,0 18-15,-18-17 16,17 17-16,-17-36 0,-53 36 47,-70 0-47,35 36 31,0 17-15,70-53-16,0 35 15,18 0 1,36-17 0,16-1-1,54 1 1,-18 17-1,-17 1 17,-53-1-17,-18 0 1,-53-17 0,-35 17-1,-18 0-15,18-35 31,35 18-15,17-18 0,19 0-1,17-35 1</inkml:trace>
  <inkml:trace contextRef="#ctx0" brushRef="#br1" timeOffset="-214341.55">13564 11289 0,'0'-18'0,"0"-52"31,18 70-31,-18-36 16,0 19 0,0-1-16,-18 0 15,-70 18 1,0 53-1,-36 71 17,-34 52-17,34-17 1,89-106-16,-89 159 0,72-54 31,52 54-15,35-36-1,35-87 1,71-36 0,18-53-1,-18 0 1,-35-71 0</inkml:trace>
  <inkml:trace contextRef="#ctx0" brushRef="#br1" timeOffset="-213991.3">13705 11518 0,'0'0'0,"0"-17"15,-17 52 1,-1 35 0,0 54-1,1-36 1,-18 36 0,35-107-16,0 71 15,0-35 1,17-53-1,18 0 17,-17-17-17,0-36-15</inkml:trace>
  <inkml:trace contextRef="#ctx0" brushRef="#br1" timeOffset="-213792.74">13494 11836 0,'0'0'0,"17"0"31,1 0-31,17 0 16,53 0-1,18-18 1,-70 0-1</inkml:trace>
  <inkml:trace contextRef="#ctx0" brushRef="#br1" timeOffset="-213407.38">13935 11836 0,'17'0'47,"1"0"-31,-18-18-16,18 18 0,70-35 15,-35-1 1,0-16 0,-71 52-1,0 0-15,-70 0 16,18 35-1,-1 18 17,36 35-32,35 18 31,0-89-31,0 36 16,53-17-1,17-36 1,1-18-1,17-35 1</inkml:trace>
  <inkml:trace contextRef="#ctx0" brushRef="#br1" timeOffset="-212860.07">14287 11765 0,'0'0'15,"0"-18"-15,0 1 16,53-1-1,-35 1 1,35 17-16,18 0 31,-1 52-31,-70 19 32,0 0-17,-88 17 1,35-35-1,35-18 1,1-35 0,34-35-1,54-18 1,-1-35 0,1-18-1,-18 35 1,-35 54-1,-54 52 17,1 35-17,17-52 1,1 70 0,17 0-1,0-35 1,53-17-1,17-19 1,18-17 0,1-70-1,-19 17 1</inkml:trace>
  <inkml:trace contextRef="#ctx0" brushRef="#br1" timeOffset="-212573.69">15169 11483 0,'0'18'31,"-17"-1"-31,-1 18 16,-35 71 0,36-18-1,-19 18 1,36 18-1,0-107-15,0 36 16,36-17 0,34-36-1,-17 0 1,-18-71 0,-17 36-1</inkml:trace>
  <inkml:trace contextRef="#ctx0" brushRef="#br1" timeOffset="-212501.54">14940 11783 0,'-70'-18'15,"140"36"-15</inkml:trace>
  <inkml:trace contextRef="#ctx0" brushRef="#br1" timeOffset="-212385.41">15381 11730 0,'53'0'16</inkml:trace>
  <inkml:trace contextRef="#ctx0" brushRef="#br1" timeOffset="-212059.66">15716 11589 0,'0'0'0,"-17"17"63,-1 1-47,18 0-16,0 35 15,-18-36-15,1 54 16,-19 17-1,19-70-15,17 35 16,0-1 0,53-52-1,0 0 1,17 0 0,1-52-1,-36 16 1</inkml:trace>
  <inkml:trace contextRef="#ctx0" brushRef="#br1" timeOffset="-211498.67">14887 11695 0,'18'0'0,"-1"17"16,1-17-16,35 0 15,-35 0-15,88 0 16,-18 0-1,-53 0 1,-17 0 15</inkml:trace>
  <inkml:trace contextRef="#ctx0" brushRef="#br1" timeOffset="-210875.72">15716 11571 0,'0'18'47,"-17"-1"-31,-1 1-16,0 53 31,1-54-31,-1 54 16,0 17-16,18-35 15,18 0 16,35-53-15,0 0 0,70 0-1</inkml:trace>
  <inkml:trace contextRef="#ctx0" brushRef="#br1" timeOffset="-210493.39">16140 11553 0,'0'0'0,"0"-17"16,17-1-1,1 18 1,-1 0-16,54 0 15,-18 18 1,-18 52 0,-17 19-1,-18-19 1,-18 18 0,-70 1-1,35-54 1,35-18-1,36-34 32,0-1-47</inkml:trace>
  <inkml:trace contextRef="#ctx0" brushRef="#br1" timeOffset="-209693.58">16775 11942 0,'0'-18'47,"0"0"-32,0 54-15,17-36 0,1-36 32,-1 36-17,-17 18 1,0 0 0,0 17-1,-17-18 1,-36 19-1,88-36 1,-70 0 0,17 0-1,18-18 1,0-17 0,18 17-1,-18 1-15,53-1 16,-36 18-1,-17 35 32,0 0-47,-17 1 32,-1-19-32,-17 19 0,17-36 31,18-18 16,0 0-47,0 1 0,36-19 15,-1 1 1,-18 35 0,1 0-1,-18 18 1,0 88-1,-35-36 1,17-52 0,-88 70-1,-35-17-15,53-36 32,18-35-32,52 0 0</inkml:trace>
  <inkml:trace contextRef="#ctx0" brushRef="#br1" timeOffset="-208641.89">17074 11148 0,'0'17'16,"0"1"-1,0 0 1,0-1 0,0 1-1,18-18 32,0-18-47,-18-17 16,0 0-1,-18 52 32,0 36-31,1 0-1,17 0 1,0-18 0,17-35-1,1 0 1,0 0-16,17 0 16,0-35-1,-17-18 1,-18 0-1,-18 0 17,-35 53-17,36 53 1,-36 36 0,18 16-16,35-34 31,0-1-31,0-52 15,35 0 1</inkml:trace>
  <inkml:trace contextRef="#ctx0" brushRef="#br1" timeOffset="-207845.37">17604 11377 0,'17'0'16,"-34"0"-16,52 0 0,88 0 16,-105 0-1,17 0-15,-17 0 16,17-53-1,-17 36-15,-18-36 16,0 17 0,0 19-1,-53 17 1,35 106 0,-17 52-1,35-34 1,0-36-1,0-18 1,0-17 0,0-17 15,-53-36-15,35 0-16,-87 0 15,16 0 1,19-18-1,35 0 1,52 18 15,1 0-31,52-17 16,-52 17-16</inkml:trace>
  <inkml:trace contextRef="#ctx0" brushRef="#br1" timeOffset="-207324.51">18045 11571 0,'0'18'31,"0"-1"-31,0 1 0,0 0 16,-18 17-1,0 35-15,18-52 16,-17 17 0,-1 1-1,0-36 17,1 0-17,17-53 1,0 35-16,17-35 15,72-35 1,16 0 0,19 70 15,-36 18-31,-53 0 16,18 88-1,-53-17-15,-53 17 31,-17-17-15,17-36 0,18-17-1,35-36 17,17-17-17</inkml:trace>
  <inkml:trace contextRef="#ctx0" brushRef="#br1" timeOffset="-206944.38">18785 11324 0,'0'0'0,"-17"18"16,17 17-16,-18 36 0,18-54 15,-35 89 1,17 0 0,1-18-1,17-35 1,0-18 0,0-17-1,-18-18 1,18-18-1,0-35 1,0 0 0,18-17-1,34 35 17,1-1-32,36 19 15,-36 17-15</inkml:trace>
  <inkml:trace contextRef="#ctx0" brushRef="#br1" timeOffset="-206747.62">19085 11642 0,'18'53'16,"-18"-1"0,-18-157-16,-35 263 15,36-140-15,-54 17 16,54-17-16,-72 17 16,36-35-1,18 0 1,0 0-1,35-35 17,0 17-17,0 1-15</inkml:trace>
  <inkml:trace contextRef="#ctx0" brushRef="#br1" timeOffset="-205910.65">19385 11553 0,'0'0'0,"-18"0"0,1 0 0,-18 0 16,-1 36 0,1-1-1,-18 53 1,53-17-1,0-36 1,18-35 15,17 18-31,-35-36 47,0-17-31,0-18-1,53-18 1,35 18 0,0 0-1,-52 53-15,52-17 16,-53 17-16,36 0 16,-18 70-1,-36 19 1,-34-37-1,-54 19 1,53-53-16,-52 17 31,52-17-31,18-36 47,18 0-47,-1 1 16,36-36-1,18-18 1,-36 54-16,71-89 16,17 35-1,-70 71 1,-35 0 0,-18 53-1,-88 35 1,17 0-1,36-17 17,17-18-32,18-18 31,53-17-15,-35-18-16,88 0 15,-36 0 1,1-35-1,-36-1-15</inkml:trace>
  <inkml:trace contextRef="#ctx0" brushRef="#br1" timeOffset="-205240.13">20285 11201 0,'0'17'32,"-18"-17"-32,36 0 31,-18 18-15,0-36 30,0 1-30,35-1 0,0-17-1,-35 17 1,18 18-16,0 0 16,-18 35-1,0 36 1,-53 0-1,35-19 17,0-34-32,-17 0 0,0-1 15</inkml:trace>
  <inkml:trace contextRef="#ctx0" brushRef="#br1" timeOffset="-204832.48">20532 10989 0,'35'-35'31,"-17"35"-31,-1 0 0,18 0 16,18 17-1,-35 1-15,35 35 32,-35 17-17,-1-34-15,19 105 16,-19 0-16,-34 0 31,-54-35-15,-35-18-1,-35 0 1,18-70 0</inkml:trace>
  <inkml:trace contextRef="#ctx0" brushRef="#br1" timeOffset="-204741.74">20532 11695 0,'0'-18'0,"53"-17"0</inkml:trace>
  <inkml:trace contextRef="#ctx0" brushRef="#br1" timeOffset="-204110.05">20920 10707 0,'0'-18'0,"0"36"0,17-36 31,1 18-31,53 0 16,-36 0-16,71 0 15,17 0 1,18 0 15,-53 0-31,-52 18 32,-19 35-17,-17 35 1,0 0-1,0 53 1,0 36 0,-17-1-1,-19-17 1,-16 17 0,34-52-1,-35-1 1,-35-17-1,-18-36 1,18-34 15,52-19-31,-87 1 16,-18-18 0,35 0-1,-17 0-15,70 0 31,35-18-15,18 1 0,-35-1-1,17 18 1</inkml:trace>
  <inkml:trace contextRef="#ctx0" brushRef="#br1" timeOffset="206924.1">0 5027 0</inkml:trace>
  <inkml:trace contextRef="#ctx0" brushRef="#br1" timeOffset="-8849.62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30T02:52:45.1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1305 864 0,'0'0'0,"0"-17"0,0-1 0,0-70 16,0 70 15,0 36 0,0 52-15,0 107-1,-35-36 1,-36 71 0,19-71-1,-1 0 1,17-53 15,36-70-31,-17-18 0,17-18 31,-18-70-15,0 0-16,1-36 31,17 54-15,0 52-16,0-35 15,70 124 17,-34-1-17,17-17 1,35 53 0,-53-89-16,36 36 15,34-35 16,72-36-15,-54-35 0,18-35-1,-52 0 1,-72 53-16,1-71 16,-18 53-16,-35 53 31,-18 0-16,-18 71 1,36-18 0,35 70-1,17-52 1,36-19 0,36-52-1,-19 0 16,18-52-31,-52 52 0,87-71 16,-35 0 15,-70-17-15,-18 53 0,-53 17-1,35 71 1,54 18-1,-36-1 1,0 1 0,0-18-1,0-36 1,0 1 0,-36-18-1,36-35 1,0-36 15,53 18-15,18-52-1,52 52 1,-87 35-16,122 0 16,-52 18-1,-18 53 1,-88 35-1,0-35 1,-35 18 0,0-18-1,17-18 1</inkml:trace>
  <inkml:trace contextRef="#ctx0" brushRef="#br0" timeOffset="842.02">3687 1305 0,'0'-17'16,"17"-1"-16,1 0 15,-89 18 1,1 0 0,-19 18-1,19 17 1,-36 36 0,88-54-16,-17 54 15,35 0 1,0-54 15,53 1-15,35-18-16,36-71 31,-107 71-31,72-53 0,-36-17 31,-18 17-15,-35 35-1,0 1 1,0 87 15,0-52-31,0 52 16,0 71 0,17 71-1,-17-35 1,36 69-1,34 19 17,1-18-32,-71-53 31,0-88-15,-53 0-1,-35-53 1,-36-53-1,-35-36 1,54-69 0,-19-90-1,89 1 1,17-88 0,36 53-1,70 17 1,18 71-1,35-18 17,-35 71-32,35 18 15,-106 52 1</inkml:trace>
  <inkml:trace contextRef="#ctx0" brushRef="#br0" timeOffset="1163.53">4322 1111 0,'0'-17'16,"0"34"-16,-18-34 0,0-1 0,-17 18 16,17 0-1,1 35 1,-1 36 15,18-36-31,0 53 16,0-52-16,0 52 0,0-18 31,0-17-15,53-35-1,0-18 1,53-53-1,-71 35-15</inkml:trace>
  <inkml:trace contextRef="#ctx0" brushRef="#br0" timeOffset="1631.25">4745 1023 0,'0'-18'0,"0"36"0,0-18 31,-18 18-31,1 88 15,-1-1 1,18 19 15,-18-107-31,18 36 16,-17-35-16,-1 35 0,0-35 31,1-18 0,17-36-15,0-70 0,53 36-1,-18 35-15,53-36 16,36 36 0,-19 52-1,-52 54 1,-35 17 15,-18-17-31,0-54 16,-18 36-1,-17-17 1,0-36-16,-18 0 31,18-18-31</inkml:trace>
  <inkml:trace contextRef="#ctx0" brushRef="#br0" timeOffset="1832.48">4163 1270 0,'0'0'15,"35"0"16,-17 0-31,-1 0 0,72 0 16,34-35 15,-70 35-31</inkml:trace>
  <inkml:trace contextRef="#ctx0" brushRef="#br0" timeOffset="2509.05">6350 1058 0,'18'-17'15,"-36"34"-15,53-70 0,-35-35 31,0 71-31,0-1 0,-17 18 16,-36 70 0,35 19-1,18 52 1,-35-18 0,35-35-1,35-35 1,53-35 15,18-18-15,-18-53-16,18-35 31,-53 17-15,-53 36-16,18-106 15,-107 17 1,1 89-1,-70 35 1,52 35 0,70 18-1,19-35-15,17 35 16,53-35 0,88-18-1,-71-18-15</inkml:trace>
  <inkml:trace contextRef="#ctx0" brushRef="#br0" timeOffset="3009.2">7267 741 0,'0'0'0,"0"-18"0,0-17 32,0 17-17,-35 18 1,17 71-1,18-36-15,-17 89 16,17 105 0,-18-35-1,18 106 1,0 0 0,0-18-1,0 0 1,-18-53-1,18-140 17,-35-19-17,17-70 1,-34-88 0,-19-71-16,0 0 31,19-88-16,34 71 1,36-53 0,34 88-1,-34 105-15,88-87 16,-18 52 0,18-17-1,-36 35 1</inkml:trace>
  <inkml:trace contextRef="#ctx0" brushRef="#br0" timeOffset="3414.59">8855 776 0,'0'0'0,"-18"-18"0,0 18 16,18-17-16,-17-1 0,-36-17 16,-18 53-1,71 87 16,18 54-15,-71 18 15,35-72-15,1 1 0,-1-88-16,18 17 15,88-53 16,-35-17-31</inkml:trace>
  <inkml:trace contextRef="#ctx0" brushRef="#br0" timeOffset="4130.53">9102 741 0,'0'-18'15,"0"36"-15,0-53 0,-18 35 16,0 17-16,1 71 31,-19 124-31,19-88 31,-18 17-15,35-53-16,0-53 31,0-17-15,0-36-1,17 0-15,36-34 16,-18-19 0,18-17-1,18 53 1,-71 17 0,17 71-1,-17-36-15,0 54 16,18 17-1,35-17 17,18-36-32,17-35 31,35-18-15,-17-17-1,35-71 1,-106 18-1,-17-18 1,-18 53 0,0 53-1,-18 0-15,-70 89 16,53-19 0,17 36-1,18-36 1,36-34-1,69-19 1,-87-17 0,88 0-1,0-35 1,-36 0 0,-52-18-1,-18 0-15</inkml:trace>
  <inkml:trace contextRef="#ctx0" brushRef="#br0" timeOffset="4379.6">8255 1094 0,'0'17'0,"0"-34"0,53 34 32,35-17-32,71-35 31,0 17-31,-106 18 16,141-35-1,-142 17-15</inkml:trace>
  <inkml:trace contextRef="#ctx0" brushRef="#br0" timeOffset="5263.33">11553 1252 0,'18'-17'0,"35"-19"31,-35 36-31,17-70 16,0 17 0,-17-35-1,-18-36 1,-53 54 0,-35-1-1,-18 71 1,-18 53-1,36 71 1,0 52 0,53 0 15,52-70-31,1-88 16,53 17-1,-1-17 1,36-54-1,0-16 1,-18-37 0,-70-16-1,-1-90 1,-17 90 0,0 87-1,-17 36 1,-1 87-1,18 37 1,35 34 15,36-105-15,-18-36-16,0-35 16,35 0 15,18-53-16,0-88 1,-71-18 0,0 18-1,-35-18 1,0 89 0</inkml:trace>
  <inkml:trace contextRef="#ctx0" brushRef="#br0" timeOffset="5612.86">12171 1129 0,'0'53'15,"0"35"1,88-17 0,-53-71-16,1 35 15,16-35 1,37-18-1,-19-35 1,1-53 0,-18-70-1,-36 0 1,-17 52 0,0 89-1,-35 17 1,35 54 15,0 105-15,0-88-16,0 123 0,0-70 31,0 17-15,18-105-16</inkml:trace>
  <inkml:trace contextRef="#ctx0" brushRef="#br0" timeOffset="5699.17">12912 1358 0,'17'-70'31</inkml:trace>
  <inkml:trace contextRef="#ctx0" brushRef="#br0" timeOffset="5963.48">12171 1005 0,'-18'0'16,"36"0"-16,-53 18 0,17 0 16,36-18-1,87 0 1,1 0-16,53-18 31,-71 0-15,18-17-1,-35 17 1</inkml:trace>
  <inkml:trace contextRef="#ctx0" brushRef="#br0" timeOffset="6582.25">12735 1164 0,'0'18'0,"0"-36"0,0 53 0,0 18 32,0-35-32,0 17 15,0-17 1,0 0-1,18-18 17,35 0-32,-18-18 15</inkml:trace>
  <inkml:trace contextRef="#ctx0" brushRef="#br0" timeOffset="7098.46">13000 1041 0,'0'0'16,"-18"0"-16,18-18 15,0 0-15,0 1 16,0-1-16,18 0 15,52 1 1,1 17 0,17 0 15,0 88-31,-88 0 16,0 0 15,-17-17-16,-19-18 1,36-71 31,0-17-31,18 0-1,35-53 1,18 17-1,-19 18 1,37 18 0,-72 17-1,36 18 1,-35 0-16</inkml:trace>
  <inkml:trace contextRef="#ctx0" brushRef="#br0" timeOffset="7307.67">13723 952 0,'0'0'16,"0"53"-1,0-35-15,-18 53 16,18-1 0,0 1-1,0-18 1,0-36 0,0 1-1,0-36 16,0-17 1,0 17-32</inkml:trace>
  <inkml:trace contextRef="#ctx0" brushRef="#br0" timeOffset="7496.47">13776 741 0,'-18'0'0,"36"0"0,-53 0 16,17 0 0,36 0 31</inkml:trace>
  <inkml:trace contextRef="#ctx0" brushRef="#br0" timeOffset="8081.11">14041 688 0,'-18'0'32,"18"18"-17,0-1-15,0 1 16,0 35-16,0-18 15,0 71 1,18 0 0,-18 17-1,0-52 1,0-1 0,-18-52-16,0 0 15,18-1 1,-17-17 15,17-17-31,0-54 31,35-17-15,35 17-16,107-52 31,-89 123-15,18 0-1,-53 53 1,-53 35 0,0-35-1,-88 35 1,70-88-16,-106 53 16,36-35-1,18-1 1,34-17-1,19 0 17,17-17-17,53-19 1</inkml:trace>
  <inkml:trace contextRef="#ctx0" brushRef="#br0" timeOffset="9146.28">14728 988 0,'0'-18'0,"0"0"31,0 36-15,0 17-1,-17 54 1,-1-54-1,1 53 1,-1-35 0,18 0-1,0-35 1,53-18 0,0 0-1,-36-18-15,36-35 16,18-35-1,-18 17 1,-18-17 0,-35 70-1,0 89 17,-35 17-17,35 0 1,0-35-1,0-17 1,17-36-16,36 0 31,36 0-31,16-18 32,-34-35-17,17-53 1,-17-17-1,-36-54 1,-17 124-16,-1-35 16,-17 53-1,0 70 17,-53 89-17,36-89-15,17 53 16,-18-53-16,-17 89 15,35-36 1,35-35 15,36-18-15,34-17 0,1-18-1,0-35 1,-35-18-1,-36-35 1,-35 17 0,0 18-1,-18 53 1,-35 71 0,18-1-1,17 1 1,18-18-1,36-18 1,34-35 0,-52 0-16,70 0 31,-35 0-15,35-53-1,-35 0 1,-53 35-16</inkml:trace>
  <inkml:trace contextRef="#ctx0" brushRef="#br0" timeOffset="9379.35">15363 935 0,'-17'0'0,"34"0"0,-52 0 0,70 0 31,1 0-31,158 0 31,-71 0-15,-35-18 0,-35 1-16,-35-1 15</inkml:trace>
  <inkml:trace contextRef="#ctx0" brushRef="#br0" timeOffset="9893.45">17180 829 0,'0'-18'15,"0"36"-15,18-53 0,0-18 16,-18 35 0,0 36-1,0 17 1,0-17-1,-36 105-15,36-35 32,0 1-32,0-19 31,0-52-15,18-18 15,0-18-31,-1 18 0</inkml:trace>
  <inkml:trace contextRef="#ctx0" brushRef="#br0" timeOffset="10346.79">17833 741 0,'0'0'0,"18"0"0,-18-18 0,0 1 15,-18 17 1,-88 52-1,53-16 1,0 17 0,53-18-1,18 0 1,70-17 15,-17 17-15,17 0-1,-35 1 1,-53-19-16,0 36 16,-18 0-1,-35-35 1,-35-1 0,17-17-1,1 0 1,-1 0-1,36-17 17,17-18-17,1-1 1,17 1-16</inkml:trace>
  <inkml:trace contextRef="#ctx0" brushRef="#br0" timeOffset="10580.4">17092 494 0,'0'0'15,"-18"0"-15,1 0 0,17-18 0,-18 18 16,-17 18-1,35 0 17,-18-18-32,18 17 15</inkml:trace>
  <inkml:trace contextRef="#ctx0" brushRef="#br0" timeOffset="12281.16">8537 2222 0,'0'0'0,"0"-17"16,0-1-1,0 1 1,18 17 0,-1 17-1,54 71 1,-53 1 0,-1-54-16,1 106 15,-18-53 1,0 0-1,0-35 1,18-53 31,17-53-31,18-52-1,17-54 1,-17 35-1,18 18 1,-54 89-16,19-18 16,-36 52 15,17 1-15,-17 17-1,0 0 1,0-17-16</inkml:trace>
  <inkml:trace contextRef="#ctx0" brushRef="#br0" timeOffset="12680.99">9172 2505 0,'18'17'0,"-36"-34"0,36 70 15,-18-36 1,17-17-16,72-35 31,-36-18-15,17 0-1,-70 0 1,0 18 0,0 17-16,-35 18 15,-18 0 1,-18 53-1,36 53 17,17-18-17,18 18-15,0-88 0,0 35 32,71-18-17,17-17 1,-17-18-1,17-36 1,-53 19-16,-17 17 0</inkml:trace>
  <inkml:trace contextRef="#ctx0" brushRef="#br0" timeOffset="13107.12">9772 2522 0,'0'0'0,"-18"-70"16,18 35-1,18-18 1,35 17 0,35 19 15,0 17-31,-17 17 16,-54 36 15,1-35-31,-18 88 0,0-36 31,-53 1-15,53-18-1,-35-53 17,35-18-17,18-52 1,17-19-1,-18 36 1,72-17 15,-72 52-31,89-35 0,0 36 32</inkml:trace>
  <inkml:trace contextRef="#ctx0" brushRef="#br0" timeOffset="13998.67">10548 2275 0,'35'0'32,"-52"53"-17,-19 0 1,36 53 0,0-53-1,0 18 1,36-36-1,-19-35-15,54 0 16,-1 0 15,36-53-15,-53 0 0,-18-35-1,-17-36 1,-18 71-16,35 53 31,-35-17-15,0 34-1,0 19 1,0-19-16,0 54 16,0 52-1,0 18 1,0-17-1,53 35 17,0 52-17,0-34 1,-35-107-16,35 142 16,-53-18-1,-18-71 1,-53-52-1,-34 0 1,69-71 0,-17-36-1,36-34 1,-36-89 0,71 18-1,52-106 1,18-18 15,-70 212-31,70-158 0,-17 87 31,-36 1-15,0 88 0,-17-1-1,-18 54 48,0 0-63,0-1 62</inkml:trace>
  <inkml:trace contextRef="#ctx0" brushRef="#br0" timeOffset="14163.25">11307 2646 0,'0'0'0,"0"17"16,-18 1 15</inkml:trace>
  <inkml:trace contextRef="#ctx0" brushRef="#br0" timeOffset="14995.12">12347 2222 0,'0'-17'0,"0"34"0,0-52 0,0 0 15,0 17-15,0 1 16,0 34 15,0 1-31,0 70 16,0 18 15,0-71-31,0 124 0,0-18 31,0-53-15,0-70-1,-53 0 1,53-36 0,0-35-1,0-18 1,18-52 0,35 35-1,53 0 1,17 52-1,-17 54 17,-35 70-32,-71 18 31,0-35-15,-89 17-1,1-18 1,71-70-16,-36 36 15,0-36 1,17 0 0,36-18 15,18-17-15,35-1-1</inkml:trace>
  <inkml:trace contextRef="#ctx0" brushRef="#br0" timeOffset="15264.61">13035 2399 0,'0'0'15,"0"-18"1,18 18-16,-18 18 16,0 52-1,0-17 1,0 36 15,0-37-15,-18-52-16,0 36 15,1-19 1,-18-17 0,35-17-1,0-54 1</inkml:trace>
  <inkml:trace contextRef="#ctx0" brushRef="#br0" timeOffset="15463.31">13106 2187 0,'0'0'0,"-18"0"15,0 0-15,18 18 47,0-1-47,-35 1 16,35 0-1,35-18-15</inkml:trace>
  <inkml:trace contextRef="#ctx0" brushRef="#br0" timeOffset="16571.84">13741 2417 0,'17'0'0,"-34"0"0,34 17 16,-17-34-16,18-1 16,-18-35-1,0 35 1,-35 18-1,-36-17 1,36 34 0,17 1-16,-70 53 15,53-19 1,17 37 0,18-19-1,35-70 1,36 0-1,-53 0-15,70-17 32,-53-19-17,18-34 1,-35-1-16,-1 36 31,1 0-15,0 52 15,-18 19-15,0 52-1,17 0 1,-17 53 0,18-106-16,-18 124 15,0-18 1,35 71-1,-17 35 17,17-53-32,0 70 15,-35-193-15,0 194 16,0-124 15,-17-18-15,-36-70-1,-18-53 1,18 0 0,36-18-16,-19-105 15,-34-89 1,52-88 0,0 71-1,71-71 1,-17 36-1,17 87 1,-18 36 15,0 53-15,-35 70-16,18 1 31,-36 17 157,1 0-188</inkml:trace>
  <inkml:trace contextRef="#ctx0" brushRef="#br0" timeOffset="17896.68">17127 600 0,'-17'0'15,"-1"-18"16,18 36 1,0-1-32,0 1 15,0 17-15,18 71 16,17 18 0,0 17-1,-35-18 1,0-17-1,0-71 1,0 1 15,18-36 1,0-36-17,-1-17 1,1 36-16,-1-19 0</inkml:trace>
  <inkml:trace contextRef="#ctx0" brushRef="#br0" timeOffset="18243.41">17851 547 0,'0'-18'0,"0"36"0,0-53 15,-18 35-15,-17 0 16,-18 35 0,-18 53-1,-17 35 1,70-87 0,-88 122-1,36-52 1,-1 18-1,71-54 1,-17-52 0,17 0-16,17-18 31,36-18-15,-35 0-16</inkml:trace>
  <inkml:trace contextRef="#ctx0" brushRef="#br0" timeOffset="19962.12">17992 1005 0,'0'-17'0,"0"34"0,0-52 15,17 35-15,-17-35 16,0-18 0,0 18-1,-35-1 1,0 36 0,17 0-16,-35 0 15,36 18-15,-19 53 16,-34 17-1,34 35 1,36-52 15,0-18-15,18-36 0,53-17-1,-1 0 1,-17-53-1,18-17 1,-1-18 0,-52-18-1,-18 53 1,0 35 0,-35 54 15,35-19-31,-18 54 15,18-1 1,0-52 0,0 70-1,0-35 1,0-18 0,70-17-1,-17-18 1,-17 0-16,52-71 15,-18 19 1,1-90 0,-18 19-1,-18-36 1,-17 53 0,-18 53-1,-18 71 16,-17 88-15,17 35 0,18-106-16,0 36 31,0-36-31,0 89 16,18-54-1,35-35 1,0-35-16,35 0 31,0-52-15,-35-1-1,-35 17-15,-1-70 16,1 36 0,0-1-1,-18 89 32,-18 17-47,0 36 31,18-36-31,0 53 16,0-17-16,0-18 16,36-36-1,17-17 16,-36 0-31,71-17 16,-52-18 0,17-54-1,-36 19 1,18 17 0,-35 35-1,0 106 16,-35-17-15,18 17 0,17-35-1,17 0 1,1-35-16,70-18 31,0 0-31,53 0 31,-35-36-15,18-52 0,-107 71-16,36-72 15,-35-34 1,-18 70 0,-18 53-1,-52 18 1,-1 52-1,53-35 1,-34 54-16,52-54 16,-18 35-1,18 1 1,53-36-16,35 1 31,18-36-31,-18 0 31,-70 0-31,52-36 16,-52 1 0,-1 0-1,-17 17 1</inkml:trace>
  <inkml:trace contextRef="#ctx0" brushRef="#br0" timeOffset="20111.14">20002 1199 0,'0'18'16,"-17"-18"0,-1 0-16,18 18 15,-35-18 1,0 0 0</inkml:trace>
  <inkml:trace contextRef="#ctx0" brushRef="#br0" timeOffset="21312.78">2399 2134 0,'-18'0'0,"36"0"0,-36 18 16,18 0-1,18-1-15,0-17 0,105 18 16,-70-18-1,194 17 1,0-17 0,211 18-1,124 0 1,-52-1 0,246 1-1,88 0 1,89-18-1,87 0 1,-228 0 0,299 0-1,-282 0 1,-547 0-16,794 0 31,-18 0-15,-34 0-1,-266 0 1,177 0 0,-106-18-1,-653 18-15,459 0 16,-247 0 0,-70 0-1,-195 0 1,-140 0-1,-107 0 1,-105 18 0</inkml:trace>
  <inkml:trace contextRef="#ctx0" brushRef="#br0" timeOffset="21977.97">8361 3422 0,'-18'18'0,"36"-36"0,-53 36 0,17-18 32,18 17-32,18-17 15,17 0 1,194 18 0,36-18-1,211 0 1,159 0-1,-88-18 1,-353 1-16,547-19 31,-195 1-15,54 0 0,-141 17-1,-212-17 1,-106 35-16,-124-18 15,-69 18 17,-90 18-17,37-18 1,16 17 0</inkml:trace>
  <inkml:trace contextRef="#ctx0" brushRef="#br0" timeOffset="22078.83">13017 3334 0,'18'17'15,"0"-17"-15,-18 18 32,-88 17-17</inkml:trace>
  <inkml:trace contextRef="#ctx0" brushRef="#br0" timeOffset="23488.78">988 5362 0,'0'0'0,"0"-17"16,0-72 0,0 72-1,0-19-15,0 1 16,0 18 15,0 34-15,0 71-1,0 1 1,0 87 0,0-17-1,0 35 1,0-141-16,0 52 16,53-34-1,0-71 1,0-35-1,52-53 1,54-71 15,0-35-31,-89 35 16,-17-17 0,-53 87 15,0 1-16,-17 88 1,-19 36 0,19 16-1,17 54 1,0-35 0,0-36-16</inkml:trace>
  <inkml:trace contextRef="#ctx0" brushRef="#br0" timeOffset="23910.99">1958 5574 0,'18'-18'0,"-36"36"0,53-53 15,-17-1 17,-36 19-1,-17 17-31,-36 53 31,36 0-15,35 35-1,0-35 1,0-36-16,53 36 16,18-18-1,-36-17 1,-18 35-1,-17-18 1,-105 1 15,87-19-31,-70 1 16,-18-18-16,71 0 16,35-18 15,35-17-16,53-18-15</inkml:trace>
  <inkml:trace contextRef="#ctx0" brushRef="#br0" timeOffset="24260.99">2117 5786 0,'17'0'16,"-17"-18"-16,18 18 0,0-35 15,34-1 1,19-34 0,-36 17-1,-17 35 1,-36 18 15,-52 53-31,17 18 31,18 35-15,35-54 0,0 19-1,52-36 1,54-35 0,-17 0-1,-37-17-15</inkml:trace>
  <inkml:trace contextRef="#ctx0" brushRef="#br0" timeOffset="24627.03">2593 5680 0,'0'-18'0,"0"36"0,0-71 0,0 0 31,35 35-15,36 18-16,-1 53 31,-34 0-31,-36-18 16,17 54-1,-17-19 1,-53-17 0,36-35-1,17-36 16,0 0-31,0-52 16,17-1 0,54-17-1,-1 18 1,1 34 15,-53 19-31,-1 17 0</inkml:trace>
  <inkml:trace contextRef="#ctx0" brushRef="#br0" timeOffset="25079.09">3140 5521 0,'0'0'16,"0"18"15,0 35-15,0 17-1,0 1 1,0-18-1,-18-1 1,18-34 0,-18-18-1,18-18 1,0-17 15,0-35-15,18-54-1,53 54 1,-54 52-16,89-35 16,-35 53-1,-1 35 1,-52 36 0,-18 17-1,-35 18 1,17-71-1,0 0 1</inkml:trace>
  <inkml:trace contextRef="#ctx0" brushRef="#br0" timeOffset="26493.78">4092 5592 0,'0'-18'0,"0"36"0,0-54 15,0 19-15,0-1 0,0 0 16,-17 1-16,-1-19 16,-17 1-1,-18 35 1,-18 18-1,1 52 1,17 19 0,35-54-16,0 71 15,18-53 17,53-18-17,18-35 1,35-18-1,-36-70 1,-17-18 0,-35 18-1,-18 35 1,0 35 0,0 36-1,-18 53 1,18-36-16,0 35 15,0 19 1,53-36 0,0-36 15,35-17-31,-17-53 31,-54 36-31,36-54 16,-35 1-1,-18-19 1,0 54 0,0 70 15,0-17-31,0 53 16,0 34-1,0-34 1,0-53-1,0-36 32,18-17-47,-18 17 16,17-35 0,36-53-1,0 18 1,-18 70-1,1 1 1,-19 52 0,19 36-1,-19 17 1,-17-18 0,18 1-1,17-71 1,36 0-1,-18-35 1,17-54 0,1 1-1,-18 35 1,-18-17 15,-35 87-15,0 54-1,0 0 1,0-1 15,0-35-15,0-17-16,70-18 16,1 0-1,-18-53 1,17-17-1,-34 17 1,-19-36 0,-17 19-1,-35 70 17,-18 53-17,53 0 1,-17 53-1,17-54 1,0-34-16,35 17 16,35-17-1,1-18 1,52-53 0,-34 0-1</inkml:trace>
  <inkml:trace contextRef="#ctx0" brushRef="#br0" timeOffset="26689.37">6174 5274 0,'-18'0'31,"18"18"-15,0-1-1,0 1 1,0 0 0,0-1-1</inkml:trace>
  <inkml:trace contextRef="#ctx0" brushRef="#br0" timeOffset="26874.93">6156 5574 0,'0'0'15,"0"18"-15,0-1 47,35-17 0</inkml:trace>
  <inkml:trace contextRef="#ctx0" brushRef="#br0" timeOffset="27356.54">7426 4851 0,'0'0'0,"0"35"32,0 0-32,0 36 15,0 123 1,0-18-1,-18-70 1,1 18 0,17-107-16,0 18 15</inkml:trace>
  <inkml:trace contextRef="#ctx0" brushRef="#br0" timeOffset="28327.18">7497 4957 0,'0'0'0,"0"-18"16,0 0-16,17 18 31,1 0-31,70 0 15,-35 0-15,176 0 16,1-17 0,140 17-1,-35-18 17,124 18-17,158 0 1,-247 0-16,89-18 31,-141 18-15,34 0-1,-87 0 1,-106 0 0,-53 0-1,-71 0 1,-18 18-1,-17 17 1,0 1 15,0-19-31,0 54 0,0-18 16,0 17 15,0 1-15,0-1-1,0-17 1,0-35-16,0 17 16,-35-17-1,-35-1 1,-1-17 0,-70 0-1,-71 36 1,1-36-1,122 0-15,-334 17 16,17 19 0,-158-19 15,105 19-15,142-19-1,-89 18-15,318-35 0,-212 36 16,-88-36 15,176 0-15,54 0-1,69 0 1,54 0 0,0 0-1,0 0 1,17 0-1,18 17 17,0 1-17,-18 0-15</inkml:trace>
  <inkml:trace contextRef="#ctx0" brushRef="#br0" timeOffset="29279.15">1623 7108 0,'0'0'0,"0"-17"31,0 34-15,-71 89-1,-70 71 1,0-36 0,-53 18-1,70-71 1,36-35-1,53-53 1,35-53 0,0-18-1,53 1 1,0-1 0,-36 71-1,19 0 1,-19 0-16,72 53 0,-36 35 31,35 18-15,-35-35-1,17-1 1,1-70 0,-36 0-1,0-35 1,1 0-16</inkml:trace>
  <inkml:trace contextRef="#ctx0" brushRef="#br0" timeOffset="29488.46">1834 7567 0,'0'0'0,"0"18"31,0 17-16,0 36 1,-17-19 0,17-16-1,0-19-15,0-34 32,0-1-17</inkml:trace>
  <inkml:trace contextRef="#ctx0" brushRef="#br0" timeOffset="29660.07">1905 7426 0,'0'0'0,"0"-18"0,0 1 15,0 34 32,0 1-31,18 0-1,-1-1-15</inkml:trace>
  <inkml:trace contextRef="#ctx0" brushRef="#br0" timeOffset="30111.18">2205 7567 0,'0'0'16,"-18"35"-1,1-35-15,17 18 0,-18 35 16,0 0 0,18 0-1,0 0 1,-17-36 15,17-70 0,0 0-15,35-35 0,53-18-1,36 71 1,-54 35 0,18 71-1,-70-1 1,-18 18-1,0-70-15,-18 35 16,1 0 0</inkml:trace>
  <inkml:trace contextRef="#ctx0" brushRef="#br0" timeOffset="30439.54">2840 7532 0,'0'-18'0,"0"36"0,0-53 15,-18 35 1,1 0 0,-1 17-16,18 54 15,0 52 1,0 1-1,0 123 1,0 52 0,0-69-1,0-160 1,0 177 0,0-123-1,0-54 1,0-140 15,-18 34-31,18-52 16,0 35-16,-17 0 0</inkml:trace>
  <inkml:trace contextRef="#ctx0" brushRef="#br0" timeOffset="30746.03">2769 7691 0,'0'0'0,"0"-36"15,0-17-15,0-52 16,71 52 0,-1 35 15,36 36-15,-35 35-1,-54 35-15,-17-71 16,-70 72-1,-1-37 1,1 19 0,34-71-1,36-18 17,36-17-17</inkml:trace>
  <inkml:trace contextRef="#ctx0" brushRef="#br0" timeOffset="31479.02">3334 7408 0,'0'0'0,"0"18"32,0 0-32,0 35 31,0 17-16,0-52-15,0 52 0,35-17 32,-17-53-32,17 0 15,35 0 1,1-53 0,35-17-1,-36-36 1,-34 35-1,-36 36 1,0 53 0,-18 70 15,-17-18-31,35-34 16,0 34-1,0 1 1,17-54-16,36 1 15,53-18 1,18-35 0,-36-18-1,18-71 1,-71 1 0,-17-89-1,-18 89 1,0 88-1,-36 35 1,19 88 0,-1 53-1,18 71 17,0-124-17,0 0 1,35-53-1,18-17 1,35-36 0,1-35-1,-19-35 1,-52 35-16</inkml:trace>
  <inkml:trace contextRef="#ctx0" brushRef="#br0" timeOffset="31711.45">4233 7302 0,'-17'18'0,"34"-36"0,-34 54 0,17-19 31,17-17-31,89 0 31,35-17-15,-70-1-16,-36 18 15,0-18 1</inkml:trace>
  <inkml:trace contextRef="#ctx0" brushRef="#br0" timeOffset="32194.45">5997 7161 0,'0'0'0,"0"-17"0,0-1 16,0 36 0,-17 52-1,17 54 1,0-18 0,-18-1 15,18-87-31,0 17 0,0-17 31,0-53-15</inkml:trace>
  <inkml:trace contextRef="#ctx0" brushRef="#br0" timeOffset="32371.9">6015 7003 0,'0'-18'0,"0"36"16,0-54-16,-18 19 16,1 17-1,17 17 1,0 1-16,35 17 16,0-17-1</inkml:trace>
  <inkml:trace contextRef="#ctx0" brushRef="#br0" timeOffset="33010.44">6667 7338 0,'36'-18'0,"-72"36"0,89-54 0,-35 19 15,17-18 1,-35-18-1,0 35-15,-53-35 16,-17 35 0,-36 18-1,-17 89 1,52-1 15,53-53-31,1 53 16,-1-52-16,18 52 0,18 0 31,52-70-15,1-18-1,52-53 1,1-35 0,-18-36-1,-36-52 1,-52 17-1,-18 53 1,0 18 0,-35 70-1,-1 71 17,19 88-32,17-17 31,-18 70-16,18-53 1,53-71-16,35-17 31,-17-53-15,-1 0 0,1-53-1,-1 18 1</inkml:trace>
  <inkml:trace contextRef="#ctx0" brushRef="#br0" timeOffset="33278.35">7638 7091 0,'-18'0'0,"36"0"47,-1 0-47,1 0 0,0 0 15,17 0 1,53-18 0,-70 18-1</inkml:trace>
  <inkml:trace contextRef="#ctx0" brushRef="#br0" timeOffset="33413.08">7567 7285 0,'-18'17'0,"36"-34"0,-36 52 16,18-17-16,36-18 47,17 0-32,-18-18-15,35-17 16</inkml:trace>
  <inkml:trace contextRef="#ctx0" brushRef="#br0" timeOffset="33788.82">8396 6809 0,'0'0'0,"-18"0"0,1 0 16,-1 17-1,18 1 1,18-18 31,-1 0-47,1-18 15,-18-35 1,0 18 0,0 17-1,-18 18 1,-17 53 0,35-35-16,-35 70 15,0 0 1,35-35-1,-18 0 1</inkml:trace>
  <inkml:trace contextRef="#ctx0" brushRef="#br0" timeOffset="34537.83">8943 7302 0,'18'0'0,"-1"0"16,89-70 15,-106 52-31,53-17 16,-53-53-1,-18 17 1,-70 36 0,-124 17-1,142 71 1,-18 53 0,35 53-1,53-18 1,17-53-1,54-70 1,35-18 0,0-35-1,17-71 17,-88-35-32,1 17 15,-36 36 16,0 70-15,0 36 0,0 123-16,0-18 31,0-17-15,53-35-1,-1-53 1,37-54-1,-54 19-15</inkml:trace>
  <inkml:trace contextRef="#ctx0" brushRef="#br0" timeOffset="35059.55">9631 6879 0,'0'-17'0,"0"34"0,0-52 0,0 17 0,-35 18 31,-1 53-15,1 35 0,35 53-1,18-35 1,-36 0 0,18 0-1,-18-88 1,1-36-1,-1-17 1,18 17 0,18-88-1,52 0 17,-52 89-32,70-36 15,36 53 1,-1 35-1,-88 36 1,-35 17 0,-123 18-1,17-53 1,-17-18 0,87-17-1,54-18 16,17-53-15,-17 35-16,35 18 0</inkml:trace>
  <inkml:trace contextRef="#ctx0" brushRef="#br0" timeOffset="35342.97">10389 7020 0,'18'0'15,"-36"0"-15,36 18 0,-18-36 0,0 1 16,-18 17-16,-35 35 16,-17-17-1,-1 105 1,18-17 0,36-53-1,17 35 1,35-53-1,53-35 1,0 0 0,-35-53-1,18 0 1</inkml:trace>
  <inkml:trace contextRef="#ctx0" brushRef="#br0" timeOffset="35759.24">11800 7056 0,'0'0'0,"0"-18"16,36-35 15,-19 35-31,19 18 0,52 0 16,-71 18-16,54 35 15,-18 0 1,-18 17 0,0 19-1,-35-1 1,18-35 0,0-53 15</inkml:trace>
  <inkml:trace contextRef="#ctx0" brushRef="#br0" timeOffset="36022.67">12382 6950 0,'0'0'0,"-17"17"0,17-34 16,0-1-1,-35 18 1,-54 71-16,-105 17 31,106 18-15,53-1-1,0-16 1,17-89 0,36 0-1,35-53 1,35 17-16</inkml:trace>
  <inkml:trace contextRef="#ctx0" brushRef="#br0" timeOffset="36493.01">12541 6897 0,'0'0'0,"0"17"46,0 1-46,0 17 16,0 36 0,0-1-16,18-70 31,17 0-15,53 0-1,-17-35 1,-53 18-16,34-36 15,-34 17 1,-18 1 0,0 17-1,0 71 1,-18-35 0,-17 17-1,-18 124 1,18 0-1,-18-18 1,35-71 0,18-34-1,0-54 17,18-35-32</inkml:trace>
  <inkml:trace contextRef="#ctx0" brushRef="#br0" timeOffset="37159.14">13194 6967 0,'-18'0'16,"1"0"-16,-1 0 0,0 18 31,18 0-16,36-18-15,-19 0 16,71 0 0,36-18-1,-18-17 1,-71-1 0,-35 1-1,-71 88 16,-17 18-15,0 34 0,-18-34-1,53 35 1,36-89 0,17-34 15,0-1-16,17-52 1,36 17-16,0 35 31,-35 18-31,17 0 16,36 35 0,-18 36-1,-18-36 1,18 0-1,0-35 1,0-17 0,-36-18-1,1-1 1,-18 1 15,0 17-31,0-17 16</inkml:trace>
  <inkml:trace contextRef="#ctx0" brushRef="#br0" timeOffset="37578.41">14658 6967 0,'18'-17'0,"-36"34"0,71-52 0,0 0 31,-36 35-15,-17 35 0,0 106-1,0 53-15,0-159 16,-17 142 0,-19-1-1,1-52 1,0-1-1,70-88 1,-17-35 0,-1-70-1</inkml:trace>
  <inkml:trace contextRef="#ctx0" brushRef="#br0" timeOffset="37892.51">14799 7056 0,'0'-18'0,"0"36"0,0-71 0,0 17 16,18-17-1,87 18 1,1-18 0,106 106-1,-194-35-15,-1 70 16,-87-17-1,-71-1 1,17-17 0,36-35-1,70-18 1,106 0 31,18 0-47</inkml:trace>
  <inkml:trace contextRef="#ctx0" brushRef="#br0" timeOffset="38571.61">15787 6932 0,'0'0'0,"0"-18"0,-18-17 15,-17 35 1,-36 0-1,18 53 1,-17 18 0,52-54-16,-52 89 15,52-35 1,18-1 0,18-35-1,52-35 16,36-35-15,-35-35 0,-18-1-1,-1-17 1,-34 35 0,17 35-1,-35 89 16,0-1-15,-35 89 0,0 35-1,-18-35 1,18 35 0,17-141-1,-35 123 1,35-87-1,18-37 1,36-122 15,17-36-15,-36 71-16,71-142 16,-35 36-1,36-35 1,-37 52-1,-52 71 1,0 36-16,18-36 16,0 35-16</inkml:trace>
  <inkml:trace contextRef="#ctx0" brushRef="#br0" timeOffset="38987.82">16175 6950 0,'0'0'15,"-18"-18"-15,18 0 0,0-34 16,0 16 0,18 19-16,52-1 15,19 18 1,-1 53-1,-53 35 1,-35 0 0,-35-35-1,0-18 1,17-35 15,36-35 0,52-35-15,1-19 0,-18 37-16,-18 16 31,-18 36-31</inkml:trace>
  <inkml:trace contextRef="#ctx0" brushRef="#br0" timeOffset="39755.33">3122 9313 0,'18'0'31,"-1"-17"-31,1-1 16,70-70-1,36-36 1,-36 19-1,0-37 1,-88 19 0,-71 70-1,-70 35 1,53 71 15,0 106-31,70 0 16,18-124-1,0 124 1,53-71 0,88-35-1,18-53 1,-18-18 0,36-70-1,-142 70-15</inkml:trace>
  <inkml:trace contextRef="#ctx0" brushRef="#br0" timeOffset="40411.19">4039 8872 0,'0'0'16,"0"71"31,0-36-47,0-17 0,0 17 0,0 71 31,0-36-16,0 1 1,0-53 0,-17-36 15,17-35-15,0-35-1,0-18 1,35 36-1,35 52 1,-17 18 0,-35 18-16,70 70 15,-70 0 1,-18-35 0,0 0-1,0-36 16,-18-17-15,1-53-16,17 1 31,0-54-15,53 18 0,52-1-1,1 89 1,0 89-1,-35 16 1,-71-16 0,0-1-1,-18-35 1,0-53 0,1 17-1,17-34 16</inkml:trace>
  <inkml:trace contextRef="#ctx0" brushRef="#br0" timeOffset="40870.65">4992 9013 0,'0'18'47,"0"0"-47,0-1 0,0 36 16,0 0-1,0 0 1,-18-35 15,1-1-31,-1-17 31,0 0-15,18-17-16,0-36 16,36-35-1,34-1 1,18 19 0,-17 52-1,70 71 1,-88 35-1,-36 1 1,-34-19 0,-18 1-1,17-71 1</inkml:trace>
  <inkml:trace contextRef="#ctx0" brushRef="#br0" timeOffset="42994.39">7161 8661 0,'-17'0'0,"34"0"0,-52 0 15,35-18 17,-18 18-32,18 18 15,0-1 1,18 1-1,35 0 1,35-18 0,-53 0-16,89-36 15,-36 1 1,0 17 15,-70-17-15,-36 17-1,-52 18 1,35 0-16,-36 36 0,53-19 0,-52 72 31,-54 52-15,1-18 0,35-70-1,35-18 1,35-35-1,18-53 1,35-17 0,18-18-1,18 52 1,-1 36 15,-34 18-31,-1 35 0,35 35 16,-52-17 15,17-36-15,18-35-1,18 0-15,17-53 32,-17 0-17</inkml:trace>
  <inkml:trace contextRef="#ctx0" brushRef="#br0" timeOffset="43554.54">7832 8643 0,'0'18'31,"0"-1"-15,17-17-16,36 18 15,35-18 16,36 0-15,-54-35 0,-52 35-16,17-53 0,-35 35 31,-53 36 0,-17 52-15,17 19-1,35-54-15,-105 88 16,35-52 0,-1-18-1,37-53 1,34 0 15,18-71-15,18 18-1,17 36 1,35 17-16,19 53 31,-37-18-15,-16-18-16,34 19 16,-17-36-1,18 0 1,17 0-1,0-71 1,-53 54-16</inkml:trace>
  <inkml:trace contextRef="#ctx0" brushRef="#br0" timeOffset="44093.84">8572 8696 0,'-17'0'16,"34"0"31,36 0-32,18 0 1,0 0 0,-1-53-1,-52 53 1,-18-18-1,-53 36 1,0 53 0,-18 17-1,1-18 1,-18 19 0,52-54-1,19-35 16,17-18-15,0 1-16,53 17 31,35 0-15,-35 0 0,-36 0-16,54 0 15,-18 17 1,-36 1-1,1-18 1,0 0 0,-18-18-1</inkml:trace>
  <inkml:trace contextRef="#ctx0" brushRef="#br0" timeOffset="44803.47">10848 8731 0,'0'0'16,"18"0"-16,-1 0 0,71-53 16,-17 18 15,-53 17-31,-1-17 15,-34-18 1,-36 18-16,-71 0 16,1 35 15,17 53-15,88-36-16,-70 89 15,88-18 1,0 18-1,35-71 1,36-35 0,70-35-1,-18-35 1,-52-1 15,-36-17-15,-35 17-1,0 54 1,0 34-16,0 54 31,0 17-15,0 18 0,71-18-1,-18-70 1,35-18-1,-53-18-15,89-35 16,-71 0 0</inkml:trace>
  <inkml:trace contextRef="#ctx0" brushRef="#br0" timeOffset="45293.74">11624 8414 0,'0'-36'0,"0"72"0,-18-72 31,1 72-31,17 52 32,0 35-17,0-34 1,0-72-16,-18 89 16,18-71-1,0-17 1,0-89 15,0 1-15,71-18-1,-54 70-15,71-53 16,1 54 15,34 34-15,-70 36-1,-53 18 1,-70 0 0,-54 17-1,1-35 1,70-36 0,17-17-1,36-17 1,36-19-1,-19 19-15,71-19 16</inkml:trace>
  <inkml:trace contextRef="#ctx0" brushRef="#br0" timeOffset="45594.31">12559 8467 0,'0'0'0,"18"-18"0,-36 18 32,0 0-32,-17 35 15,-36 36 1,54-54-16,-36 72 16,18-1-1,35-18 1,52-52-1,19-18 1,35-18 0,17-34-1,-87 34 1</inkml:trace>
  <inkml:trace contextRef="#ctx0" brushRef="#br0" timeOffset="46241.41">13511 8290 0,'0'0'16,"-17"0"-16,-19 36 16,1-19-1,0 1 1,35-36 31,0 1-47,0-19 15,53-34 1,-18 34 0,0 36 15,-17 0-31,-18 53 15,0 0 1,0 0 0,-53 0-1,0-35 1,36-18 0,-1 0-1,18-36 1,0-16-1,0-1 1,18 17 0,34 19-1,-16 17 1,-19 0 15,19 35-15,-36 18-1,35 0 1,-17 35 0,-18-70-16,-18 52 0,-123 36 31,-106 18-15,106-54-16</inkml:trace>
  <inkml:trace contextRef="#ctx0" brushRef="#br0" timeOffset="47978.89">8361 6738 0,'0'18'31,"17"-18"1,1 0-17,0 0-15,-1 0 0,19 0 16,-1-18 0,-35-17-1,0 17 16,-18 18-15,1 0 0,-19 18-1,19 17 1,17-17 0,0-1-1,17-17 16,1 0-31,0 0 16,-1-17 0,-17-19-1,0 1 1,-17 35 0,-1 0 15,-17 18-16,-1 35 1,19 0 0,17-18-16,0-17 15,17-18 32,1 0-47,17-18 16,-17-17-1,0-1 1,-1-17 0,-17 36-1,-35-1 1,0 36 0,17 35-1,0-36-15,-17 72 31,35-1-31,0-53 16,53 0 15,0 1-15,0-19 0</inkml:trace>
  <inkml:trace contextRef="#ctx0" brushRef="#br0" timeOffset="49219.64">14693 8220 0,'0'-36'31,"0"54"0,0 0-31,0 35 31,18-36-31,35 54 16,0-18-16,17 17 31,36-17-15,0-35 0,-18-1-1,0-17 1,-52-17-1,-19-1 1,-52 18 0,-53 0-1,-53 88 1,17-35 15,1 53-31,-1-35 31,71-18-15,18-36 0,17-17-1,1-17 1</inkml:trace>
  <inkml:trace contextRef="#ctx0" brushRef="#br0" timeOffset="55808.2">600 10971 0,'0'0'0,"-18"-17"32,36 17 46,-1 0-78,1 0 15,-18 17-15,53 1 16,-18-18 0,-17 0-16,52 0 15,19 0 1,-37-53 0,19 0-1,-53 0 16,-18 18-15,-89 17 0,-34 36-1,35 17 1,-36 71 0,71 0-1,53 17 1,71-52-1,0-36 1,17-35 0,0 0-1,-70-17 1,-18-19 0,-36 19-1,-52 17 16,-35 17-31,-1 72 32,54-1-17,34 35 1,36-105-16,0 52 0,89 1 31,-1-71-15,53 0-1,-18-18 1,1-35 0</inkml:trace>
  <inkml:trace contextRef="#ctx0" brushRef="#br0" timeOffset="56551.63">1729 11183 0,'53'-53'0,"-106"106"0,106-124 0,-36 19 31,-52 16-15,17 36-16,-70 0 16,-35 53-1,17 35 1,35 18 0,36 0-1,35-35 1,88-71-1,18-18 1,17-70 0,-34 17-1,-36-17 1,-36 35 0,-17 35-1,0 36 16,0 70-31,0 36 32,0 70-17,0-18 1,0-105-16,0 246 16,0-87-1,0 69 1,18-16-1,17-107 1,18 53 0,-53-193-16,0 105 15,-71-35 1,1-71 0,-71-88-1,-18-71 1,36-17 15,-1-247-15,124 141-1,35-53-15,54 54 32,52-19-17,-36 124 1,-69 106-16,52-54 15,18 19 1,-53 52-16</inkml:trace>
  <inkml:trace contextRef="#ctx0" brushRef="#br0" timeOffset="56769.72">2522 11236 0,'0'0'15,"-35"0"17,17 0-17,18 18 17,0-1-17,0 36 1,-17-18-16</inkml:trace>
  <inkml:trace contextRef="#ctx0" brushRef="#br0" timeOffset="56934.84">2381 11659 0,'-17'0'15,"34"0"-15,-34 18 0,-1-18 0,-17 18 16,52-18 15,1-18-15,17 0-16</inkml:trace>
  <inkml:trace contextRef="#ctx0" brushRef="#br0" timeOffset="57424.38">3792 10971 0,'0'0'0,"18"-17"0,0-1 0,70-70 32,-71 88-32,-17-18 15,0 36 1,-17 35-1,-54 88 1,-35 71 0,1-36-1,69-123-15,-105 141 16,71-88 0,34-36-1,72-105 16,87-71-15</inkml:trace>
  <inkml:trace contextRef="#ctx0" brushRef="#br0" timeOffset="57725.45">4233 10901 0,'0'-18'0,"0"36"0,0-53 15,-17 52 17,-19 18-32,1 54 15,-35 105 1,-36 17 0,35-70-1,36-105-15,-18 87 16,53-88 15,-18 1-15,36-36-1,17-18-15,-17 0 0</inkml:trace>
  <inkml:trace contextRef="#ctx0" brushRef="#br0" timeOffset="57991.92">4463 11359 0,'0'18'16,"0"0"0,-18 17-16,-17 36 15,-1 17 16,19-35-15,-1-36 0,18 1-1,0-36 1,0 1 0,0-1-16</inkml:trace>
  <inkml:trace contextRef="#ctx0" brushRef="#br0" timeOffset="58174">4445 11183 0,'0'0'0,"0"-53"16,0 35-1,-18 1 1,18 34 15,0 19 0,53-19-31,-53 1 16</inkml:trace>
  <inkml:trace contextRef="#ctx0" brushRef="#br0" timeOffset="58673.48">4851 11289 0,'0'18'15,"0"-36"-15,0 53 0,0-17 16,0 70 0,0-35-1,0-35-15,0 34 16,0 19 0,-18-53-1,0-1 1,18-34 31,0-19-32,0-69 1,53 16 0,36-34-1,-1 35 1,-71 70-16,89 0 15,-35 89 1,-54 0 0,-17 52-1,0-17 1,-17-53 0,-19 0 15,36-36-16,0-34 1</inkml:trace>
  <inkml:trace contextRef="#ctx0" brushRef="#br0" timeOffset="59058.34">5592 11183 0,'0'18'32,"0"-1"-17,0 1-15,0 17 0,-18 71 16,0 18 0,-52 70-1,-1 70 1,36-17 15,17-176-31,-35 193 0,36-176 0,-1 177 31,-17 0-15,-18-142 0,35-88-1,18-105 16,0 35-31,18-89 16,52-105 0</inkml:trace>
  <inkml:trace contextRef="#ctx0" brushRef="#br0" timeOffset="59392.26">5450 11395 0,'0'-18'16,"0"36"-16,-17-71 0,17 35 0,0-35 16,0 0-1,70 0-15,54 53 32,-1 18-17,-70 70 1,-53-17-1,-70 35 1,-36-18 0,18-53-1,70-17-15,0-1 16,54-17 15,-19-17-15,71-36-16</inkml:trace>
  <inkml:trace contextRef="#ctx0" brushRef="#br0" timeOffset="60102.27">6209 11130 0,'0'0'0,"-18"0"15,1 18 1,-1-1-16,-17 54 15,17 35 1,18 0 0,0-36-1,35-35 1,36-17 0,-18-18-1,-36-18 1,72-70-16,-36 0 15,-1-35 17,-34 34-17,-18 125 1,0-1 0,-18 71-1,1-36 1,17 1-1,53-36 1,35-17 0,53-36-1,-53-35 1,0-53 0,-35-70-1,-53 53 16,0-1-31,0 71 32,-17 71-17,-19 70 1,1 53 0,0-17-1,35 17 1,0-53-1,0-70-15,70 17 16,-17-35 0,18-18-1,-1-52 1,-52 34-16</inkml:trace>
  <inkml:trace contextRef="#ctx0" brushRef="#br0" timeOffset="60307.95">6897 11060 0,'-18'0'0,"36"0"0,-53 0 0,17 0 16,36 0 0,-1 0-1,107 0 1,-36 0-1,0-18 1,-35 0 0</inkml:trace>
  <inkml:trace contextRef="#ctx0" brushRef="#br0" timeOffset="60841.73">8273 10477 0,'0'0'16,"17"0"15,1 0-31,0 0 16,52 0-16,54 0 31,-1-17-16,1 17 1,-142 0 15,0 0-31,1 0 0,-72 0 16</inkml:trace>
  <inkml:trace contextRef="#ctx0" brushRef="#br0" timeOffset="61207.3">8308 10477 0,'-18'0'0,"1"36"47,-1-1-31,-17 71 0,17 0-1,-17 70 1,-18 53-1,35-176-15,-17 141 16,-18 53 0,53-35-1,0-53 1,18 17 0,70-70-1,-70-88-15,70-1 31,18-52-15,-1-53 0,1 0-1,18-36-15</inkml:trace>
  <inkml:trace contextRef="#ctx0" brushRef="#br0" timeOffset="79799.35">9049 11042 0,'0'0'0,"17"0"0,1-18 16,35 1 0,-18-1-1,-17 0 1,-18 1 0,-71-19-1,1 36 1,34 0-16,-87 18 15,17 35 1,0 53 0,18 35 15,70-18-15,18 1-16,0-89 15,18 36 1,88-36-1,53-35 1,-18-35 0,35-36-1,-52 1 1,-107 52-16,19-53 16,-19 1-1,-17 35 1,-35 52 15,17 1-31,-17 52 31,17 36-15,18-18 0,0-35-1,18-35 1,35-18-1,0 0 1,-35-53 0,-18 0-1,0-17 1,-36-1 0,1 36-1,35 17-15,0-35 16,53 0-1,53 36 1,0 17 15,-36 53-31,1 35 32,-71-71-32,0 54 0,-18 17 15,-53-35 16,36-35-15,0-18 0,35-18-1,0-35 1,53-53 0,17 18-1,71 0 1,18 53-1,-35 70 1,-71 53 15,-53 0-31,-36 1 32,-17-37-17,36-16-15,-1-36 16,36-18 15</inkml:trace>
  <inkml:trace contextRef="#ctx0" brushRef="#br0" timeOffset="80082.02">10636 10954 0,'0'0'0,"0"-18"0,-35 36 32,17-1-32,18 1 15,-53 88 1,18 0 0,35-71-16,-35 88 0,17-105 15,18 88 1,0-53-16,18-36 15,35-17 17,0-52-17,-36 52-15</inkml:trace>
  <inkml:trace contextRef="#ctx0" brushRef="#br0" timeOffset="80272.67">10389 11289 0,'0'0'0,"18"-18"31,0 18-31,34-17 16,19 17-1,70-36 1,0 19-1</inkml:trace>
  <inkml:trace contextRef="#ctx0" brushRef="#br0" timeOffset="81056.5">11183 11448 0,'18'0'0,"-36"0"0,53 0 0,18 0 15,-35 0-15,35-36 16,-36 19-16,1-36 16,-18-18 15,0-17-15,-35 53-16,-53-18 15,17 53 1,-35 35-1,0 71 1,53-18 0,18 36-1,18-89-15,17 18 16,35-18 0,53-35-1,0 0 1,18-53-1,-18-35 1,-52 70-16,-19-35 16,1 18-1,17-53-15,-35 53 16,0 52 15,-35 72-15,17-19-1,18-35-15,0 36 16,0-18 0,53-36-1,35-17 1,0-17 0,-17-18-1,-18-54 1,-35 72-16,17-71 15,-18 17 1,-17 106 15,0 1-31,0 16 32,-35 54-32,35-70 15,0-19 16,35-17 1</inkml:trace>
  <inkml:trace contextRef="#ctx0" brushRef="#br0" timeOffset="81255.94">11889 10989 0,'-18'0'0,"36"0"0,-54 0 0,19 0 31,-1 0-31,0 0 16,18 18 0,0-1-1,36 1 1</inkml:trace>
  <inkml:trace contextRef="#ctx0" brushRef="#br0" timeOffset="81755.63">12224 11183 0,'-18'0'0,"0"0"0,1 0 16,-1 18-16,-17 52 15,17 1 1,-17 17 0,17-17-1,1-36 17,-1-35-32,18-18 46,0-17-30,71-18 0,17-70-1,-53 105-15,89-70 16,-89 70-16,71-17 16,-18 52-1,-53 36 1,-35 53-1,-35 0 1,-36-35 15,18-19-15,36-34 0,52-36 15</inkml:trace>
  <inkml:trace contextRef="#ctx0" brushRef="#br0" timeOffset="82199.42">13159 11112 0,'0'0'0,"-18"-17"16,0 17-16,-17 0 0,-53 0 15,17 35 1,1 18 0,34-18-1,36 18 17,18-17-17,70-19-15,18 18 16,-53 1 15,-18-1-15,-35 0-1,-70-17 1,52 0-16,-105 17 16,17-18-1,53-17 1,18 0-1,17-17 1,18-36 0,0 35-1</inkml:trace>
  <inkml:trace contextRef="#ctx0" brushRef="#br0" timeOffset="82786.67">14376 10495 0,'0'-18'15,"0"36"-15,0-88 16,-18 52-16,-53 0 16,1 18-1,35 0-15,-71 53 16,-71 124 0,72-19-1,-19 72 1,18 34-1,53-87 1,53 17 0,0-141-16,89 88 15,-19-71 17,36-52-17,0-18 1,-18-35-1,18-36-15</inkml:trace>
  <inkml:trace contextRef="#ctx0" brushRef="#br0" timeOffset="83605.92">14534 11112 0,'0'-35'0,"0"70"0,0-87 0,0 16 16,-35 19 0,-18 17 15,-17 35-15,17 18-1,35-36-15,-17 72 16,17-1-1,18-70-15,35-1 32,18-17-17,18-35 1,17-36 0,-53 1-1,1-1 1,-19 54-1,-17 34 17,0 1-17,0 17-15,0 53 32,0-35-17,18-17 1,35-36-1,0 0 1,-36 0-16,54-36 16,-18-34-1,-35-19 1,-18-16 0,-18 34-1,-70-17 1,-36 53-1,18 35 17,-52 53-17,17 70 1,52-17 0,54 53-16,35-106 15,18 35 1,70 0-1,53-35 1,-35-53 0,17 0-1,-17-53 1,-71 35-16,18-17 16</inkml:trace>
  <inkml:trace contextRef="#ctx0" brushRef="#br0" timeOffset="83882.23">15258 11024 0,'0'-17'16,"0"34"15,0 1-31,-18 0 15,18 70 1,-18-71-16,1 36 16,-19 18-1,19-36 1,17-52 15,17-1-31</inkml:trace>
  <inkml:trace contextRef="#ctx0" brushRef="#br0" timeOffset="84065.62">15311 10866 0,'0'0'0,"-53"-36"31,35 36-15,18 18 15,35 17-15,1 0-1</inkml:trace>
  <inkml:trace contextRef="#ctx0" brushRef="#br0" timeOffset="84721.93">15822 11077 0,'0'-17'15,"0"34"-15,18-34 0,-18-1 0,0-35 32,0 35-17,-36-17 1,-34 35-1,17 35 1,35-35-16,-70 89 16,18-1-1,17 18 1,53-36 0,0-35-1,88-35 1,18 0-1,-36-52 1,1-54 15,-1-18-15,-34 1 0,-19-18-16,1 35 31,-18 71-31,0 70 31,-35 53-15,35 35-1,0 1 1,0-1 0,0-52-1,17-36 1,36-35-1,18 0 1,-36 0 0,-35-53 15,0 36-31</inkml:trace>
  <inkml:trace contextRef="#ctx0" brushRef="#br0" timeOffset="88651.52">16510 11112 0,'18'0'16,"-18"18"-1,0 0 1,0-1 0,-18-17 15,0 0-31,1 0 16,-1 0-16,0 0 15,18-35 16,0 17-15,0 1 0,71 17-1,-18 17 1,-35 36 0,-18 0-1,0 0 1,-18-17-1,0-36-15,-17 0 16,17 0 0,18-53 31,0 0-32,0 17 1,18 19-1,0 17-15,17 0 16,-17 70 0,-18 36-1,-71 18 1,-35-36 0,89-53-16,-107 36 15,53-54 1</inkml:trace>
  <inkml:trace contextRef="#ctx0" brushRef="#br0" timeOffset="89302.42">17039 10724 0,'0'18'16,"-17"-18"-16,17 18 15,0-1 1,17-17 31,1-17-32,-1-1 1,-17-17-16,0-18 31,0 35-15,-17 18-1,-18 18 1,17 17 0,0 0-1,18 1 1,0-19 0,18-17-1,17 0 1,0-35-1,1-18 1,-36 36 0,0-1-1,-53 36 17,53-1-32,-35 36 15,-18 53 1,0 0-16,53-53 15,0-36 1</inkml:trace>
  <inkml:trace contextRef="#ctx0" brushRef="#br0" timeOffset="89869.7">17639 11007 0,'0'-18'0,"0"36"0,0-54 16,0 1 0,-18 17-1,-52 18-15,17 18 16,17 0-1,-52 70 1,-18 35 0,71-34-1,35-1 1,18-53 0,-1-35-16,54 0 15,17-18 1,-17-17-1,17-53 1,-53-36 0,1 36-1,-36 71 1,17-36 0,-17 88 15,-35 53-16,35-70-15,0 52 16,-18 1 0,18 0-1,36-54 1,16-17 0,19-17-1</inkml:trace>
  <inkml:trace contextRef="#ctx0" brushRef="#br0" timeOffset="90419.13">18115 10689 0,'0'-17'0,"0"34"0,0-17 47,0 18-47,-35 88 15,-18 35 1,35-53 0,-17 35-1,35-34 1,-18-72 0,18 1-1,0-36 16,0-17-31,0-36 16,36 1 0,34-1-1,18 36 17,-52 35-32,34 0 15,-17 0 1,-35 71-1,-18-36 1,-53 35 0,-71 1-1,54-36 1,-18-17 0,70 0-1,0-18 1,54-18 15</inkml:trace>
  <inkml:trace contextRef="#ctx0" brushRef="#br0" timeOffset="90754.42">18874 10883 0,'0'0'0,"0"-17"0,-18 17 15,-35 0 1,-35 35 0,-18 53-1,71-35 1,17 35-1,18 0 1,18-52 0,52-1-1,36-35 17,-88 0-32,52-35 15,-52 17-15</inkml:trace>
  <inkml:trace contextRef="#ctx0" brushRef="#br0" timeOffset="91346.38">19226 10636 0,'-17'0'31,"17"-17"16,-18 17-47,18-18 0,18 18 47,-1 0-32,1 0-15,-18 18 16,18-18 0,-18 17-1,0 1-15,-36 0 31,36-36 16,0 0-31,0-17 0,36 17-1,-19 18 1,-17 36-1,0 52 1,-17-18 0,-19 1-1,-17-36 1</inkml:trace>
  <inkml:trace contextRef="#ctx0" brushRef="#br0" timeOffset="91804.74">19685 10266 0,'18'0'16,"-1"0"-1,1 0-15,17 0 16,-17 17-16,17 36 16,36 71-1,-36 17 1,-35 35-1,0-52 1,-88 17 0,-53-18-1,-71-34 17,36-19-32,70-52 31,106-53 0,70-36-15</inkml:trace>
  <inkml:trace contextRef="#ctx0" brushRef="#br0" timeOffset="92531.77">19932 9895 0,'18'0'32,"-1"0"-32,18 0 15,36 0 1,70-17 0,-17 17-1,-71 0-15,105 0 16,-70 17-1,-52 19 1,-19 17 0,-17 35-1,0 18 17,0 70-17,0 0 1,18 36-1,-18-36-15,0-34 16,-53 34 15,35-141-31,-34 124 16,-1-71 0,0 18-1,-18-18 1,-17-35-1,-18-18 1,-35-35 0,0 18 15,53-18-15,-18-18-1,0-17 1,18-18-1,35 53-15</inkml:trace>
  <inkml:trace contextRef="#ctx0" brushRef="#br0" timeOffset="135725.85">10654 12206 0</inkml:trace>
  <inkml:trace contextRef="#ctx0" brushRef="#br0" timeOffset="-19979.8">0 6950 0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30T02:00:52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18045 6826 0,'0'0'0,"0"-405"15,0-1-15,0-458 16,0 687-16,0-140 15,0 158 1,35 88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30T01:45:28.13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1605 600 0,'0'0'0,"-18"0"0,1 0 47,17 17 0,17-17-31,1 0-16,0 18 15,35-18 1,17 0 0,-52 0-16,35 0 15,35-35 1,-35 17-1,-18-35 1,-17 18 15,-18-18-15,0 35 0,-35 1-16,-36 17 15,0 53 16,1 0-15,52-36-16,1 54 16,-19 17-1,36-35 1,0-18 0,18 0-1,35-17 1,0-18-1,17-18 1,-52 1 15,0-1-15,-18 0 0,-18 18-1,0 0-15,-52 0 0,-54 36 31,54 17-15,17 0 0,18 35-1,35-35 1,17-18 0,54 0-1,-1-35 1,1 18-1,-18-18 1,17-18 15,-17-35-15</inkml:trace>
  <inkml:trace contextRef="#ctx0" brushRef="#br0" timeOffset="875.68">2434 741 0,'0'-18'16,"0"36"-16,0-53 0,-17 35 31,-1 0-31,-35 0 16,-18 35-1,1 0 1,35 36 0,17-18 15,18-36-15,35-17-16,0 0 15,-17 0 1,35 0-16,18-53 15,-36 18 17,18-18-17,-36 35 1,-17 1-16,0 34 62,0 1-46,0 17-16,0 36 31,-17-53-31,17 105 16,0-17-16,0 53 31,0-18-31,0 35 16,0-17 15,0-53-15,0 0-1,-18-54 1,-35 1 0,-17-17-1,-54-19 1,89-17-16,-53 0 15,-53-70 17,35-1-32,18-17 31,35-18-15,17 18-1,36 17-15,0 18 31,18 18-15,35 0 0,0-18-1,0 18 1</inkml:trace>
  <inkml:trace contextRef="#ctx0" brushRef="#br0" timeOffset="1265.48">2910 829 0,'0'18'172,"0"-1"-156</inkml:trace>
  <inkml:trace contextRef="#ctx0" brushRef="#br0" timeOffset="1598.98">2875 1217 0,'0'0'15</inkml:trace>
  <inkml:trace contextRef="#ctx0" brushRef="#br0" timeOffset="2775.18">3387 1764 0,'0'-18'0,"0"1"16,0-1-1,0 0-15,0 36 47,0 17-31,0 36-16,0 52 31,0-17-15,0 18-1,0-54 1,0 18 0,0-70-16,0 17 15,0-52 32,0-1-31,17 0-16,-17 1 15,36-72 1,-1 19 0,53-36-1,-17 36 1,17 17-16,-18 53 31,-52 0-31,35 35 16,-35 53-1,-1 0 1,-17-17 0,0-1-1,-17-17 1,-1-17-1,18-54 32,35-35-31,-35 35 0</inkml:trace>
  <inkml:trace contextRef="#ctx0" brushRef="#br0" timeOffset="3084.14">4180 1817 0,'0'-18'0,"0"36"0,0-53 0,0 17 32,0 36-1,0 34-31,0 19 15,-17 35 1,-19-18 0,19 18 15,17-89-31,0 36 16,0-17-16,53-36 31,-18-18 0,-17 0-31</inkml:trace>
  <inkml:trace contextRef="#ctx0" brushRef="#br0" timeOffset="3396.5">3969 2099 0,'0'0'0,"17"0"31,1 0-31,53 0 16,-36 0 15,18-18-15,-36 18-16,19 0 15,-1 0-15,0-17 32,-17-1-17,0 18 1</inkml:trace>
  <inkml:trace contextRef="#ctx0" brushRef="#br0" timeOffset="4363.04">4727 2046 0,'0'-18'0,"-17"18"0,17-17 16,-18 17-1,-17 0 1,17 17 0,0 54-1,-17-36 1,35-17-16,-35 52 15,0-17 17,35-35-17,0 0-15,0-36 63,0 0-63,0-17 0,17-35 31,36 17-15,18-36-1,-1 54 1,18 0 0,-70 35-16,35 0 15,0 53 1,-35 0-1,-18 35 1,0-18 15,0-17-15,0-35-16,0 0 31,0-36 0,0 0-15,0 1-16,0-19 16,0 19-16,52-54 15,1 1 1,36 17 0,-19 35-1,-17 18 1,-35 18-16,-1 35 15,1 17 1,-18-17 0,0 18 15,0-18-15,-35-18-1,35-53 32,35-17-31,-35 17-16</inkml:trace>
  <inkml:trace contextRef="#ctx0" brushRef="#br0" timeOffset="4775.91">5750 1676 0,'0'0'0,"0"17"31,-35 36-15,-18 53-1,35-18 1,-17 36 15,18-89-31,-1 18 16,18-35-16,0 70 15,0-53 1,53 0 0,0-17-1,35-18 1,-18-18-1,1 1 17,-36-1-32,-17 0 15,17 1 17</inkml:trace>
  <inkml:trace contextRef="#ctx0" brushRef="#br0" timeOffset="5708.25">4251 3016 0,'0'-17'15,"0"-1"17,0 36-1,0-1-31,0 19 15,0 34-15,0 36 16,0 70 15,0-52-15,0 35 0,-18-124-16,18 35 15,0 1 1,0-36-1,0 0 1,0 1 15,0-19-15,18-17-16,0 0 0,87 0 31,-16 0-15,52-17-1,-53 17 1,-53 0-16,18-18 16,0 18-1,-18 0 1,-35-18 15,18 18-31,-18-17 16,0-1-1</inkml:trace>
  <inkml:trace contextRef="#ctx0" brushRef="#br0" timeOffset="7081.87">4798 3634 0,'0'0'0,"-18"0"0,0 0 16,18 17-16,0 36 31,18-18-15,53 36 0,35-18-1,-1-35 1,1-1-1,-53-17 1,0 0 0,-35 0-1,-18-17 1,-18 17 15,0 0-15,-35 17-1,1 1 1,-54 52-16,0 19 31,18-19-15,35-17 0,17 0-1,19-18 1,17-17-1,0-36 860</inkml:trace>
  <inkml:trace contextRef="#ctx0" brushRef="#br0" timeOffset="11708.73">5891 3510 0,'0'0'0,"18"0"15,-18-35 1,-18 35 31,1 17-47,-1 72 15,0-1 17,1 35-32,17-34 15,-18 16 16,1-34-31,-1-36 32,0-35-17,18-17 1,0-19 0,0-17-1,0-35 1,0 71-16,53-36 15,53 17 1,-18 19 0,18 17 15,0 53-15,-88-36-16,-1 36 15,-17 35 1,-53-17-16,-53-18 31,36-18-15,-36-35-1,35 0 1,54 0 0,17-35 15,70 17-16,-34 1-15</inkml:trace>
  <inkml:trace contextRef="#ctx0" brushRef="#br0" timeOffset="12207.98">6597 3810 0,'-88'18'31,"70"-18"-31,-17 35 16,-18 0 0,18 53-1,35-17 1,0-1-1,35-34 1,35-36 0,19 0-1,-19-36 1,-52 19 0,70-36-1,-70-18-15,-18 1 31,-36 35-15,-52 17-16,0 18 31,17 18-15,19 34 0,52-16-1,0 17 1,35-36-1,-18-17-15</inkml:trace>
  <inkml:trace contextRef="#ctx0" brushRef="#br0" timeOffset="12824.28">7267 3845 0,'0'0'0,"0"-17"16,-35 17 0,-36-18-1,-17 18 1,35 53 0,-17 0-1,52-36-15,0 54 16,1 0-1,17-19 1,53-16 0,0-36-1,35 0 17,0-71-17,-35 1 1,17-36-1,-34 18 1,-36-18 0,17 35-1,-17 1 1,0 52 0,0 71-1,-35 53 1,17-18-1,18 53 1,0-17 0,0-36-1,0-53 17,0-17-17,36-36 1,-19 0-1,19 1-15</inkml:trace>
  <inkml:trace contextRef="#ctx0" brushRef="#br0" timeOffset="13514.22">7655 3863 0,'0'0'0,"0"18"47,-17-18-32,17 17-15,0 18 0,-18 18 16,0 18 15,18-18-31,53-36 31,35-17-31,-17 0 32,52-52-17,-52-1 1,-53 35-16,17-70 16,-17 53-1,-1 17 1,-17 0-1,-17 89 17,-1-36-17,18-17 1,-35 88 0,35-1-1,0 54 1,0-53-1,0-88-15,-36 105 0,-17-17 32,18-36-17,-35 19 1,17-54 0,0-17-1,35-18-15,-17 0 16,-18 0-1,0-18 1,35 0 0,18 1-1,-17-19 1</inkml:trace>
  <inkml:trace contextRef="#ctx0" brushRef="#br0" timeOffset="14340.13">6315 4798 0,'0'0'0,"0"-18"0,17 18 0,-17-18 16,0 36 15,0 0-31,-17 52 16,-19 89 15,36-124-31,-35 89 16,-18 52-1,0-17 1,36-36 0,-1 19-1,18-72 1,-18-17 0,18-35-1,0-1 1,18-17-1,17 18 1,18-18 0,-17 0 15,-19 0-15,1 0-1,-1 0 32</inkml:trace>
  <inkml:trace contextRef="#ctx0" brushRef="#br0" timeOffset="14657.61">6209 5927 0,'0'0'0,"18"0"47,-1 0-47,1 17 16,35-17 0,-18 0-16,106 0 15,18 18 1,35-18-1,-71 0-15,-17 0 32,-71 0-17,-35-53 17,0 35-32</inkml:trace>
  <inkml:trace contextRef="#ctx0" brushRef="#br0" timeOffset="15100.72">6932 5574 0,'0'0'0,"-18"0"0,1 0 32,-1 18-32,18 52 15,18 1 16,70-1-15,-70-52-16,52-1 16,18 19-1,-17-36 1,-18 0 0,-36-18-1,-17 0 1,-17 18-1,-54 53 1,-17 0 0,-18 35-1,18-17 17,0 17-17,70-70-15,-35 17 16,18 0-1</inkml:trace>
  <inkml:trace contextRef="#ctx0" brushRef="#br0" timeOffset="16209.62">7867 6050 0,'0'0'15,"18"0"-15,-1-18 16,-17 1-16,0-18 15,0-1 1,0-34 0,-53-1-1,-17 36 17,-18 35-32,-1 18 31,1 87-16,71-34-15,-19 35 16,36-36 15,18-52-15,0-18-16,70 18 16,-18-18-1,36-18 1,0-35-1,-18-18 1,-17-70 0,-18 0 15,-36 0-15,-17 71-16,0 52 15,-53 18 1,18 71 15,35-54-31,-18 142 16,18-53-1,0 17 1,0-70 0,53 18-1,0-71 1,-35 17-16,35-17 15,17-17 1,-17-36 0,-17 0-1,-19-18 1,1 54 0,-18-1-1,0 53 16,-18 36-15,1-1 0,17-34-1,0-19 1,0-34 31,0-1-47,0-17 15,0 17-15</inkml:trace>
  <inkml:trace contextRef="#ctx0" brushRef="#br0" timeOffset="16409.36">8414 5733 0,'0'-18'16,"0"36"31,0-1-32,0 1-15,17-18 16,-17 18 0,18-18-16</inkml:trace>
  <inkml:trace contextRef="#ctx0" brushRef="#br0" timeOffset="16690.36">8643 5786 0,'18'0'32,"-18"17"-17,0 1 1,0 52-16,0 1 15,35-1 17,18-17-32,-53-35 31,18 0-31,-1-1 16,18-17-1,1-35 1</inkml:trace>
  <inkml:trace contextRef="#ctx0" brushRef="#br0" timeOffset="16940.14">9207 5697 0,'0'0'0,"-17"18"16,-1 0-1,-52 52 1,34-52-16,-34 70 16,-36 0-1,35 0 1,54-52 0,-18-19-1,-1 1 1,19-18-16</inkml:trace>
  <inkml:trace contextRef="#ctx0" brushRef="#br0" timeOffset="18039.59">7779 6720 0,'0'-17'0,"0"34"0,0-17 47,0 18-47,-18 35 15,-17 35 1,-36 36-1,54-89-15,-1 88 16,-35 36 0,53-18-1,0-70 17,18-1-17,-1-52-15,54 0 16,88-1-1,17-17-15,-17 0 16,0 0 15,-54-17-15,-69 17-16,34-36 16,-35 1-1,-35 17 1,0-34-1,-35 34 1,-35-17 0,52 35-16,-53-18 15,-17 0 17,35 18-17,36 0 1,52 0 15,-17 0-31,52 36 16,1-19-1,-36-17 1,0 53 0,-35-18-1,0 18 1,0-35-16,-35 35 15,-36 0 1,1 0 0,52-36-1,-17 19 1</inkml:trace>
  <inkml:trace contextRef="#ctx0" brushRef="#br0" timeOffset="18544.82">8908 7426 0,'0'0'0,"0"-18"15,0 36 17,0 0-17,0 70 1,0-18-1,0-17 1,0-35 0,-18 0-1,18-36 17,0-17-17</inkml:trace>
  <inkml:trace contextRef="#ctx0" brushRef="#br0" timeOffset="18756.86">8908 7232 0,'0'0'16,"0"-18"-1,0 1-15,-18 17 0,36 17 47,-1-17-31,-17 18-16,36 17 31</inkml:trace>
  <inkml:trace contextRef="#ctx0" brushRef="#br0" timeOffset="19273.93">9190 7444 0,'0'17'15,"0"-34"-15,0 52 0,0 18 16,0-18 0,0 18-1,0-18 1,-18-17-1,18 0 1,-17-18 15,17-18-15,0-17 0,0 17-1,0-35 1,17 35-16,36-34 15,35-19 1,1 53 0,-37 18-1,19 53 1,-71 18 0,0-54-16,18 72 15,-18-36 1,-18-36-1,0 18 1,18-52 31,0-1-47,0 1 16</inkml:trace>
  <inkml:trace contextRef="#ctx0" brushRef="#br0" timeOffset="19630.91">9719 7408 0,'0'0'16,"0"18"0,0 0-16,0 17 15,0 53 1,0 36-1,0-89-15,-35 53 16,17 71 0,-35 17-1,18-52 17,0 17-17,35-53 1,0-70-1,0-54 17,35-52-32,0-71 31</inkml:trace>
  <inkml:trace contextRef="#ctx0" brushRef="#br0" timeOffset="19980.45">9701 7549 0,'0'0'16,"0"-17"-16,0-1 0,0 1 0,36-72 31,17 54-31,52 0 31,-34 35-15,17 53-16,-53 35 31,-35-35-31,-70 17 31,-18-34-15,35-1 0,0-35-1,35 0 1,36 0 15,35-35-15</inkml:trace>
  <inkml:trace contextRef="#ctx0" brushRef="#br0" timeOffset="20796.7">10336 7355 0,'0'-17'0,"0"34"0,0-52 16,0 53 31,0-1-47,-17 72 16,17-54-16,-18 35 15,18 19 1,18-36-1,17-36 1,36-17 0,-1 0-1,1-53 17,-1-17-17,-52-1-15,17-52 31,-35 52-31,-17 71 47,-19 88-31,36 18 0,0-35-1,0-18 1,0-18-1,18-35-15,35 0 16,0 0 0,35-35 15,18-54-15,-36 1-1,1-53 1,-54 88-16,1-53 15,0 18 1,-36 88 0,-17 106 15,0 0-15,-1 70-1,36-52 1,0-71-1,0 0 1,53-36 0,0-17-1,-35 0-15,35-17 32,0-19-17,17-52 1</inkml:trace>
  <inkml:trace contextRef="#ctx0" brushRef="#br0" timeOffset="21044.38">11077 7250 0,'0'0'16,"-17"0"-16,34 0 31,54 0-16,35 0 1,-71 0-16,35 0 16,-17 0-1,-35-18 1,-53 18 15</inkml:trace>
  <inkml:trace contextRef="#ctx0" brushRef="#br0" timeOffset="22290.21">7638 7655 0,'0'0'0,"-18"-17"15,0 17-15,-17 35 16,-18 53 0,18 53-1,35 0 17,-35 71-17,17-177-15,0 106 16,-17 36-1,0-18 1,-1-54 0,19 19-1,17-107-15,0 54 32,0-53-17,17-1 1,54-17-1,0 0 1,105 0 0,-53 0-1,71 0 1,-35 0 0,-88 0-1,-18-17 1,-36 17-1,-17-18-15,0 0 16,0-35 0,-53 18-1,-17 0 17,-1 0-17,18 35-15,36 0 31,34 0-15,1 0 0,35 17-1,0-17 1,0 36 0,-36 16-1,-17 1 1,-35 18-1,-35-18 1,-1 0 0,0-18-1,36-17 1,18-18 15</inkml:trace>
  <inkml:trace contextRef="#ctx0" brushRef="#br0" timeOffset="22756.14">8731 8908 0,'0'0'0,"0"-18"15,0 36 17,0-1-32,0 36 15,0-18-15,0 18 16,0 0-1,-17-17 1,-1-19 0,18-34 15</inkml:trace>
  <inkml:trace contextRef="#ctx0" brushRef="#br0" timeOffset="22937.87">8749 8749 0,'0'-18'0,"0"36"0,0-53 0,0 17 15,0 0 1,18 18 31</inkml:trace>
  <inkml:trace contextRef="#ctx0" brushRef="#br0" timeOffset="23443.77">9031 8943 0,'0'18'0,"0"-36"0,0 53 16,0-17-16,-18 70 16,1-53-1,-1 18 1,18-35 0,0-36 30,0 1-46,0-19 16,53-52 0,18 18-1,17-19 1,-71 72 0,36-1-1,18 36 1,-36 70-1,-35 0 1,0 18-16,0-53 31,-17 0-31,17-36 32,0-34-1,35-19-16</inkml:trace>
  <inkml:trace contextRef="#ctx0" brushRef="#br0" timeOffset="23794.13">9596 8872 0,'17'0'0,"-34"0"0,34-17 0,-34 34 31,17 1-16,-18 53-15,0-54 16,18 89-16,-17 35 31,17-17-15,-36 87 0,-34 89-1,17-159 1,-35 18-1,88-88 1,0-54 0,0-34-1,35-72 17,-17 54-32,35-106 15,-53 88-15</inkml:trace>
  <inkml:trace contextRef="#ctx0" brushRef="#br0" timeOffset="24140.14">9578 9013 0,'0'-35'16,"0"70"-16,0-87 0,0-1 16,18 0-1,52 35 1,36 18-1,-36 18 1,-52-1-16,35 72 16,-53-1-1,-53-18 1,-70 1 15,34-36-15,1 0-1,71-35-15,-1 0 16,36-17 15,17-19-31,71-16 32</inkml:trace>
  <inkml:trace contextRef="#ctx0" brushRef="#br0" timeOffset="24939.37">10107 8890 0,'0'0'0,"0"-18"16,18 18-1,-18 18 1,0 17 0,0-17-16,0 52 15,0 1 1,0-18-16,35-18 31,0-35-15,18 0-1,-35 0-15,52-53 16,-17 18 0,18-53-1,-36 17 1,-17-17-1,-18 70 1,0 36 0,0 70-1,0-17 1,0 17 15,0-53-15,17 1-1,1-36-15,70 0 16,-17-18 0,35-35-16,-36-35 31,18-53-15,-17-53-1,-71 123 1,18 1-1,-36 87 17,0 1-32,-17 52 15,17 54 17,-17 17-17,35 0 1,0-70-16,35-18 15,18-18 17,18-35-17,-1 0 1,-17-53 0,18-18-1,-36 1 1,-35 35-16</inkml:trace>
  <inkml:trace contextRef="#ctx0" brushRef="#br0" timeOffset="25191.87">11042 8696 0,'-18'0'16,"36"0"-16,-71 0 0,35 0 0,1 0 0,34 0 31,1 0-16,70 0-15,36 0 16,-18 0 0,-36-18 15,1 1-15,-54-1-1,-17-17 1</inkml:trace>
  <inkml:trace contextRef="#ctx0" brushRef="#br0" timeOffset="26492.23">6174 5627 0,'-18'17'0,"18"1"15,-18 17 1,18-17-16,-17 53 16,-1-54-16,0 54 15,1 52 17,-1 1-17,-17 17-15,-53 123 31,52-87-31,-52 70 32,18 35-17,-1-35 1,-17 70 0,-36 36-1,107-265-15,-71 177 16,-18 88-1,0-1 1,35-105 0,-17 106-1,18-53 1,52-212 0,-35 142-1,0 34 1,0-35-16,53-87 15,-35 34 1,17-35 15,18-35-15,0-71 0,0-17-1,0-36 32,0 1-31</inkml:trace>
  <inkml:trace contextRef="#ctx0" brushRef="#br0" timeOffset="26839.17">4657 11501 0,'0'0'0,"0"17"16,-18-17 15,18 18-15,53-18-1,-18 0-15,71 0 16,18 0-1,52 0 1,-17 0 0,-71 0-1,18 0 1,-89 0 15,1-18-15,-18-17-16,0 0 31</inkml:trace>
  <inkml:trace contextRef="#ctx0" brushRef="#br0" timeOffset="27208.18">5433 11236 0,'-18'18'16,"18"-1"-1,0 36 1,18-53-16,52 35 16,-17-17-1,18-18 1,-1 18 15,-34-18-31,-36 17 31,-36 36-15,-34-17 0,-18 34-1,-18-17 1,18 0 0,17-18-1,53-35 1</inkml:trace>
  <inkml:trace contextRef="#ctx0" brushRef="#br0" timeOffset="28296.43">6579 11465 0,'0'0'0,"18"0"0,-18-17 16,18-1-16,-1 0 16,1-35-1,17 1 16,-17-1-31,-18 35 16,0-53 0,-71 18-1,-17 36 1,17 17 0,-34 53-1,-1 70 1,88-17-1,18-18 1,0-35 0,71-18-1,-1-35 1,-52 0 0,52-17-1,36-54 1,0 1-1,0-54 1,-18-17 0,-70 53-1,-18 53-15,0-71 16,0 71 0,-35 52 15,-1 54-16,19-36-15,17 53 16,-18-53-16,0 124 16,1-71-1,52-17 17,18-36-32,53-35 31,17-35-16,-105 35-15,70-53 16,-17-35 0,-71 0-1,0 52 1,0 19 0,0 34-1,0 72 1,0-36-1,0-1 1,0-34 0,0 0-1,17-18 1,1-36 15</inkml:trace>
  <inkml:trace contextRef="#ctx0" brushRef="#br0" timeOffset="28476.46">7373 10971 0,'0'0'0,"0"-17"0,0-1 0,0 0 16,18 36 46,-1 0-46,1-18 0</inkml:trace>
  <inkml:trace contextRef="#ctx0" brushRef="#br0" timeOffset="28738.55">7620 10971 0,'18'0'0,"-18"36"32,0-19-32,0 19 15,35 52 1,-17 0 0,-18-17-1,0-1 1,0-52-1,35-18 1,0-36 0,0 19-1</inkml:trace>
  <inkml:trace contextRef="#ctx0" brushRef="#br0" timeOffset="28955.56">8149 11007 0,'0'0'0,"-53"17"32,-17 36-17,34-35-15,-34 52 0,-1 19 32,18-19-17,53-35 1,-17-17-1,-1-18-15</inkml:trace>
  <inkml:trace contextRef="#ctx0" brushRef="#br0" timeOffset="29912.62">7161 11695 0,'0'-18'0,"0"36"0,18-54 0,-18 19 31,0-1-15,-18 18-1,1 35-15,-54 53 16,1 36 0,17-1 15,35-87-31,-17 122 16,35-69-1,17-1 1,89-18-1,-18-52 1,71-18 0,-106 0-16,71 0 15,70-18 1,17-17 15,-87 0-31,-36-18 31,-88 0-15,-53 35 0,-53 1-1,18 17-15,0-18 32,70 0-17,106 1 16,1-1-15,-19 18 0,-35 0-1,-17 53 1,-18 18 0,0-36-1,-53 53 1,0-17-1,-17-1-15,52-34 16,18-19 15,35-17-15,36-53 15</inkml:trace>
  <inkml:trace contextRef="#ctx0" brushRef="#br0" timeOffset="30162.51">8414 12153 0,'0'18'31,"0"-1"-31,0 1 16,0 35-1,0 0-15,-18-35 16,18 17 0,0 0-1,-18-35 1,18-18 15</inkml:trace>
  <inkml:trace contextRef="#ctx0" brushRef="#br0" timeOffset="30354.79">8396 11959 0,'0'-17'0,"0"34"16,0-52-16,0 0 0,0 17 16,18 36 46,-18-1-62,17-17 16,1 18-16</inkml:trace>
  <inkml:trace contextRef="#ctx0" brushRef="#br0" timeOffset="30822">8678 12100 0,'0'18'0,"0"0"0,0-1 16,-17 54-1,17-18 1,0 0 0,-18-36-1,18 18 1,-18-35 15,18-17-15,0-1-1,0-52-15,18-1 32,70-52-17,0 52 1,-52 53-16,105 18 15,-88 53 1,0 36 0,-53 16-1,0-34 1,0-1 15,-18-34-31</inkml:trace>
  <inkml:trace contextRef="#ctx0" brushRef="#br0" timeOffset="31389.45">9472 12153 0,'18'-17'16,"-18"-1"-16,17 0 0,-17-17 15,18-18-15,-18 18 16,0 52 31,0 19-47,0 52 15,0-35-15,-18 88 16,18 53 0,-35 53-1,-18-71 1,0 36 15,36-177-31,-19 106 0,19-70 31,-1-53-31,18-36 16,0-17 0,35-71-1,-17 71 1,0-54-16</inkml:trace>
  <inkml:trace contextRef="#ctx0" brushRef="#br0" timeOffset="31712.16">9507 12188 0,'0'-35'0,"0"70"0,0-105 0,18-36 15,17 71 1,71 0 15,18 52-31,-36 36 16,-35 53-1,-53-88 1,-18 52 0,-70 18-16,-18-35 15,53-35 17,18-1-17,35-52 16,88-35-15</inkml:trace>
  <inkml:trace contextRef="#ctx0" brushRef="#br0" timeOffset="32527.7">10266 11959 0,'0'0'0,"0"18"31,0-1-31,0 1 16,0 53-1,-35 17-15,35-71 16,0 54 0,0-53-1,35-1 1,18-17-1,0-35 1,17-36 0,-52 54-16,17-36 15,0-53 1,-17 71 0,-18 0-1,0 87 16,0-34-15,-18 88-16,18-53 31,0 17-31,53-52 32,18-18-17,17-18 1,-17-35-1,-1-52 1,-17-1 0,0-35-1,0 0 1,-53 70 15,0 36-31,0-1 16,-35 89-1,-1 36 17,1 16-32,0 54 31,35-124-31,0 89 16,0-18-1,53-36 1,0-52-1,17-18 1,1-18 0,17-35-1,0-35 1,-70 35 0</inkml:trace>
  <inkml:trace contextRef="#ctx0" brushRef="#br0" timeOffset="32788.61">10954 11818 0,'35'0'31,"-17"0"-31,17 0 0,18 0 16,-18 0-16,53-18 15,36 1 1,-54 17 0,19 0-1,-54 0 1</inkml:trace>
  <inkml:trace contextRef="#ctx0" brushRef="#br0" timeOffset="33838.89">6985 12418 0,'0'-18'0,"0"36"0,0-54 16,0 19 0,0 34 15,-18 19-16,-35 87 1,18 1 0,18-71-16,-36 176 15,0-53 1,-18 36 15,36 0-31,17-71 31,18 18-15,0-124-16,0 53 16,0-35-1,0 0-15,53-36 32,53 1-17,53-18 1,-106 0-16,88 0 15,70 0 1,-34 0 0,-71 0-1,-18 0 1,-53 0 0,0 0 15,-35-35-16,0 0 1,0-18-16</inkml:trace>
  <inkml:trace contextRef="#ctx0" brushRef="#br0" timeOffset="34187.53">7620 13829 0,'0'0'0,"-18"0"0,1 0 16,17 18-1,0-1 1,17 18 0,1-35-16,35 18 15,-35-18-15,52 0 16,18 0 0,-35 18 15,-35-1-16,-36 54 1,-123 17 0,35-35-1,0 18-15,36-36 32,52-35-17</inkml:trace>
  <inkml:trace contextRef="#ctx0" brushRef="#br0" timeOffset="34645.58">8590 13741 0,'0'-18'0,"0"36"0,0-54 16,-18 36-1,1 0-15,-1 71 16,18 17 0,0 0-1,0-17 16,53-18-15,-18-53-16,71 0 31,-53-53-31,-35 0 16</inkml:trace>
  <inkml:trace contextRef="#ctx0" brushRef="#br0" timeOffset="34821.22">8767 13494 0,'0'0'15,"0"-18"-15,-18 18 0,-17 0 16,35 18 31,35-1-47,18 19 15</inkml:trace>
  <inkml:trace contextRef="#ctx0" brushRef="#br0" timeOffset="35309.08">9172 13758 0,'0'18'16,"0"-36"-16,0 54 0,0-19 0,0 54 16,-17-1-1,17-52-15,0 17 16,-18-17 15,0-18-31,1 0 31,-1-18-31,18-35 32,71-70-17,-1 52-15,54 1 16,-19 70 15,-52 53-15,0 35-1,-53-70-15,0 52 16,0 1 0,0-18-1,-17-36 1,34-34 15,1-1-15</inkml:trace>
  <inkml:trace contextRef="#ctx0" brushRef="#br0" timeOffset="35654.19">9913 13670 0,'0'18'31,"-18"-18"-31,18 17 16,-35 36-16,17 18 15,-17 52 1,18 36 0,-19-18-1,19-88-15,-36 194 16,17-18 15,1-88-31,0 36 31,0-36-15,35-123-16,0 17 0,35-123 47,18-36-47,17-17 31</inkml:trace>
  <inkml:trace contextRef="#ctx0" brushRef="#br0" timeOffset="35992.75">9878 13988 0,'-18'-36'0,"36"72"0,-71-160 15,35 54 1,18 34 0,0-17-16,53 0 31,-18 53-31,89 0 15,-1 0 1,-52 53 0,-53 36-1,-36-19 1,-88 1-16,88-54 16,-105 54-1,52-53 1,36-18-1,53-18 17,17 0-32,36-35 15</inkml:trace>
  <inkml:trace contextRef="#ctx0" brushRef="#br0" timeOffset="36770.87">10460 13670 0,'0'0'0,"17"-18"0,1 1 16,-18 34 15,-18 1-31,1 53 16,17 17 15,0-35-15,0 0-1,53-53 1,0 0 0,0-36-1,0 1 1,17-53 0,-52 0-1,-1 70 1,-17-35-1,0 71 1,0 52 15,-17 36-31,17-35 16,0-54 0,53 36-1,0-35 1,52-18-1,1-35 1,-18-18 0,-70 35-16,53-70 15,-54 35-15,19-70 16,-1-36 15,-35 35-31,0 89 31,-53 70-15,35-17 0,-17 105-1,0 36 1,35-53 0,17 0-1,19-53 1,52-18-1,-35-35 1,17-18 0,-17-34-1,0-19 1,-35 0 0</inkml:trace>
  <inkml:trace contextRef="#ctx0" brushRef="#br0" timeOffset="37037.11">11183 13441 0,'0'0'16,"18"0"0,-1 0-1,19 0-15,34 0 16,36 0-1,0 0 1,-53 0 0,-36 0-1,-17-18-15,18 18 16,-18-17 0</inkml:trace>
  <inkml:trace contextRef="#ctx0" brushRef="#br0" timeOffset="38645.93">12206 7056 0,'0'17'78,"0"1"-62,0 17-16,-18-17 0,18 35 15,-17 88 1,17-124-16,-18 107 16,18-71 15,-17-18-16,17-17-15,0-36 47,0-35-31,0-35-16</inkml:trace>
  <inkml:trace contextRef="#ctx0" brushRef="#br0" timeOffset="39012.4">12171 7126 0,'0'0'0,"0"-35"16,-18 0-1,18-1 1,71 1 0,35 17 15,35 1-16,-71 52 1,1 53 0,-54 18-1,-17 17-15,0 1 32,-35-36-17,35-53 1,0-17-1,-17-18 17,17-18-17,-18-34 1</inkml:trace>
  <inkml:trace contextRef="#ctx0" brushRef="#br0" timeOffset="39308.73">12259 7302 0,'18'0'31,"-1"0"-15,1 0-16,35 0 15,70-17 1,-34-1-1,-72 18-15,18-17 16,1 17 0,-36 17 46,-18 1-46</inkml:trace>
  <inkml:trace contextRef="#ctx0" brushRef="#br0" timeOffset="40245.39">12453 8590 0,'18'0'0,"-1"-18"31,-17 36 0,0 0-31,-17 52 32,-1-52-32,0 88 0,18-71 15,-35 89 1,0-36-16,17-18 31,18-52-15,0-36 15,0-17-15,0 17-16,0-70 15</inkml:trace>
  <inkml:trace contextRef="#ctx0" brushRef="#br0" timeOffset="40869.54">12382 8661 0,'0'0'0,"0"-18"16,0 0 0,36-17-16,52 17 15,18 1 17,-36 17-17,36 35 1,-88 18-1,-18 0 1,-71 35 0,18-35-1,-52-18 1,87-35 0,18-17 30,18 17-30,52-36-16,-17 36 16,-35 0-1,70 0 1,0 53 0,-17 0-1,-36 18 1,-35-1-1,-106 1 1,-17-18 0,17-36-1,-35 19 1,35-36 0,53 0-1,0-36 16,35 1-15,18 18 0</inkml:trace>
  <inkml:trace contextRef="#ctx0" brushRef="#br0" timeOffset="41843.22">12612 11712 0,'17'-17'0,"-34"34"16,52-52-16,-35 17 15,0-17 1,-53 35-1,-53 18 1,-35 52 0,35-17-1,71-18 1,-71 71-16,89-18 31,34 1-15,89-36-1,18-53 1,-89 0-16,88 0 16,-17 0-1,-18-36 1,-35 19 0,-35-1-1</inkml:trace>
  <inkml:trace contextRef="#ctx0" brushRef="#br0" timeOffset="42524.9">12559 13547 0,'0'0'16,"18"0"-1,17-18 1,-18 18 0,-17 18 46,0-1-62,0 1 0,0 0 16,0 87-16,0-16 15,0 16 1,0-34 15,0 0-31,0-54 16,0 18-1,0-17 1,0-36 15,0-17-15,0-18 0</inkml:trace>
  <inkml:trace contextRef="#ctx0" brushRef="#br0" timeOffset="42991.2">12541 13617 0,'0'-17'0,"0"34"0,-17-34 0,17-19 15,0 1 1,17 35 15,36 0-15,53 18-1,-18 17 1,53 53 0,-88-17-1,-18 17 1,-35 0 0,-70-35-1,-54 0 1,107-35-1,-124 34 1,35-52 0,0 18-16,35-18 31,19 0-15,34 0-1,18-18 32,-18 18-31,1-17-16</inkml:trace>
  <inkml:trace contextRef="#ctx0" brushRef="#br0" timeOffset="49549.43">12312 1993 0,'0'0'0,"18"0"157,-1 0-110</inkml:trace>
  <inkml:trace contextRef="#ctx0" brushRef="#br0" timeOffset="49977.42">12418 1940 0,'0'-17'0,"0"-1"31,-18 0-16,0 18 48,18 18-63,0 0 0,-17 35 16,-1 35-1,1 18 1,17-18-1,-18-71 1,0 107 0,18-36-16,-17-17 31,17-54-31,0 1 31,-18-18 0,18-18-31,0-52 16,0-1 0</inkml:trace>
  <inkml:trace contextRef="#ctx0" brushRef="#br0" timeOffset="50386.5">12347 2099 0,'0'-18'16,"0"1"-16,0-1 16,0 0-16,35-17 31,-17 18-31,35-19 16,35 1-1,-35 35 1,35 18-1,-17 52 1,-36 1 0,-17 70-1,-18-71 1,-35 19 0,17-19-1,-17 1 1,-1-54-1,19-17 17,-1 0-17,0-17 1,-17-36-16</inkml:trace>
  <inkml:trace contextRef="#ctx0" brushRef="#br0" timeOffset="50752.71">12294 2293 0,'18'0'31,"17"0"-31,36 0 15,52 0 17,-17-18-17,-53 18 1,-18 0-16,-17 0 31,-18-17-15,-18 17 15</inkml:trace>
  <inkml:trace contextRef="#ctx0" brushRef="#br0" timeOffset="51223.86">13406 2258 0,'0'0'0,"-18"0"0,-17-18 15,52 18 17,1 0-32,35 0 15,-18 0-15,106 0 16,0 0 15,53 0-15,-17 0-16,-71 0 31,-18 0-31,-71 0 16,1 0-1,-18-18 32</inkml:trace>
  <inkml:trace contextRef="#ctx0" brushRef="#br0" timeOffset="51803.62">14235 2011 0,'0'-18'15,"0"36"-15,-18-36 16,18 36 15,0-1-15,0 1-16,18 35 15,17-18 1,35 1 0,19-19-1,-19-17 1,18 18 0,-52-1-1,-19-17 1,-52 0 15,-18 0-15,0 36-1,-35-1 17,53-35-32,-54 53 0,-16 18 31,34-19-16,18 1 1,18-17 0,35-19-1,-18-34 48</inkml:trace>
  <inkml:trace contextRef="#ctx0" brushRef="#br1" timeOffset="57702.28">6421 1535 0,'0'-18'31,"17"18"1,1 0-32,35 0 15,35 0 1,-53 0-16,89-18 15,-36 18 17,-35-17-17,-88 17 17,-36 17-32,-35-17 15,53 0 1,36 0-1</inkml:trace>
  <inkml:trace contextRef="#ctx0" brushRef="#br1" timeOffset="58052.53">6491 1499 0,'-35'0'16,"17"18"0,1 0-1,-1 17 1,0 53-1,1-17 17,-1 52-32,0 1 15,1-1 1,17-35 0,0-35-1,17 0 16,19-53-15,52 0 0,-35 0-1,17 0 1,1-35 0,-18-18-1,-18 18-15</inkml:trace>
  <inkml:trace contextRef="#ctx0" brushRef="#br1" timeOffset="58351.71">6914 1852 0,'0'-18'0,"0"36"31,0 0-16,0 17 1,0 36 0,0-19-1,0 19 1,0-53-16,0 17 16,0-17-1,0-36 32,18-17-47</inkml:trace>
  <inkml:trace contextRef="#ctx0" brushRef="#br1" timeOffset="58901.47">7285 1535 0,'17'0'47,"1"0"-32,0-18-15,-1 18 0,19 0 16,34 0-1,-34 0 1,-1 18 0,-18 34-1,-17 19 17,0 0-32,0-36 15,0 71 1,18-18-1,0 18 1,-18-18 0,0-53-1,-71 36 1,1-54 0,-19 1-1,19 0 1,-1-1-1,54-17 1,-19 0 0,19 0 15</inkml:trace>
  <inkml:trace contextRef="#ctx0" brushRef="#br1" timeOffset="59692.86">8608 3475 0,'-18'0'0,"36"0"46,-1 0-46,19 0 0,34-18 16,18 18 15,-35 0-15,-35 0 0,-36 0-1,-17 0 1,17 0-16,-17 0 0</inkml:trace>
  <inkml:trace contextRef="#ctx0" brushRef="#br1" timeOffset="60085.64">8661 3457 0,'-18'0'0,"-17"0"16,17 0-1,-17 18 1,35 17-1,-18 18 17,18 0-32,-17 70 31,-1-34-15,0 34-1,18 1-15,0-54 16,0 1 15,0-36-15,71-35-1,-36 0 1,36-35 0,-18-1-1,17-34 1,-52 52-16,35-35 15,-53 18 1</inkml:trace>
  <inkml:trace contextRef="#ctx0" brushRef="#br1" timeOffset="60342.34">9031 3687 0,'0'0'0,"0"17"15,0 1 1,0 35 0,0 17-1,0 1 1,0-54-16,0 36 16,-18 18-1,18-53 16,0-36-15</inkml:trace>
  <inkml:trace contextRef="#ctx0" brushRef="#br1" timeOffset="60884.75">9313 3510 0,'18'0'16,"0"0"-16,-1 0 16,36 0-1,0 0 1,35-18-1,-70 18 1,35 0 0,-36 36-1,-17 17 1,0 17-16,18 1 31,0 17-15,-18-17-1,0-19 1,0 37 0,0-19-1,-36 1 1,-34-18 0,52-36-16,-35 1 15,-17-18 1,52 18-16,1-18 31,-19 0-15,1 0-1,0 0 1,17 17-16</inkml:trace>
  <inkml:trace contextRef="#ctx0" brushRef="#br1" timeOffset="61801.25">9525 5486 0,'0'0'16,"0"-18"0,18 18-1,-1 0-15,19 0 16,34 0 0,18-18-1,-17 18 1,-36 0-1,-53 0 17,1 0-17,-36 0 1,0 0 0,18 0-1,-18 0 1,35 0-16,-17 18 15,-18 53 17,35 17-17,1 0-15,-19 35 32,19-34-17,17 34 1,0-52-1,0-18 1,53-36 0,-18-17-1,36 0 1,-36 0-16,18-35 16,53-36-1,-71 54-15</inkml:trace>
  <inkml:trace contextRef="#ctx0" brushRef="#br1" timeOffset="62088.7">10142 5662 0,'0'-18'0,"-17"18"15,-1 18 1,18 53-1,0 17 1,-18-18 0,18-34-16,-17 34 15,-1-35 1,1-17 0,34-18 15,18-35-16,-17 17-15,17-17 16</inkml:trace>
  <inkml:trace contextRef="#ctx0" brushRef="#br1" timeOffset="62604.42">10354 5450 0,'0'0'0,"35"0"31,-17 0-31,0 0 16,52 0-1,-17 0 1,-18 0 0,1 0-1,-36 18-15,17 17 16,-17 18-1,0 18 17,0 17-17,18-17-15,-18 17 32,0-18-17,0-17-15,-53 18 31,18-36-15,-54 0 0,-16 1-1,34-36 1,-17 0 0,53 0-1,-1 0 1,19 0-1,-1 0 1</inkml:trace>
  <inkml:trace contextRef="#ctx0" brushRef="#br1" timeOffset="63517.93">13017 6985 0,'18'0'0,"0"0"0,-1 0 16,1 0-16,70 0 16,36 0-1,-36 0 17,-53 0-32,-52 0 31,-1 0-16,0 0-15,-52 0 16,-18 0 0,17 0-1,53 0 1,-17 18 0,17 35-1,-17 35 1,17 35-1,1-35 17,-18 54-32,17-54 15,-17 18 17,35-54-32,0-34 31,70 17-31,1-35 31,-1 0-15,-52-17-16,88-36 15,-18 18 1,-53 17-16</inkml:trace>
  <inkml:trace contextRef="#ctx0" brushRef="#br1" timeOffset="63785.01">13600 7267 0,'0'35'16,"0"-17"-16,0 35 16,0 53-1,0-88 1,-36 52-1,19-17 1,-1-18 0,18-17-1,35-36 17,-17 1-32,17-19 0</inkml:trace>
  <inkml:trace contextRef="#ctx0" brushRef="#br1" timeOffset="64324.92">13917 7020 0,'0'0'0,"18"0"31,-1 0-31,1 0 15,35 0-15,35 0 32,-70 0-32,35 0 15,-18 0 1,0 18 0,-35 17-1,18 0 1,-18 18-1,0 36 1,0-37 0,0 37 15,0-1-15,-18-18-1,-17-17-15,-36 0 31,-17-17-15,0-19 0,35 1-1,-17-1 1,34-17 0,1 0-1,17 0 1,-35 0-1</inkml:trace>
  <inkml:trace contextRef="#ctx0" brushRef="#br1" timeOffset="65100.84">13511 8378 0,'0'18'15,"18"-18"1,0 0 0,-1 0-16,71 18 15,-17-18 1,0 0 0,-54 0-1,-34 0 16,-19 0-31,-52 0 16,18 0 0,34 0 15,1 17-31,17-17 16,-17 53-16,0 0 15,17 35 16,1-17-31,-19 52 32,1 19-17,0-37 1,35-34 0,0-53-1,35-1 1,36-34-1,17-36 1,-53 35 0</inkml:trace>
  <inkml:trace contextRef="#ctx0" brushRef="#br1" timeOffset="65658.5">13917 8678 0,'0'0'0,"18"0"16,-18-35 0,17 17-1,19 18 1,17 0 0,-36 53-1,-17-17-15,0 34 16,-17 54-1,-36-36 1,-36-18 15,1-17-15,71-53-16,-1 0 16,0 0-1,18-35-15,0-18 31,0-17-15,36 70 0,-19 0-1,19 17 1,16 54 0,-16-18-1,-1-36 1,18 19-1,-18-36 17,0 0-17,1 0 1,-19 0 0,36-71-16</inkml:trace>
  <inkml:trace contextRef="#ctx0" brushRef="#br1" timeOffset="66173.53">14499 8555 0,'0'0'0,"0"-18"0,18 18 16,-1 0 0,1 0-1,53-17 1,-18 17-1,-1 0 1,-16 0 0,-19 0 15,1 52-15,-18-16-16,0-19 0,0 36 15,0 18 16,0 17-15,0 0 0,-18 0-1,1-52-15,-1 34 16,-35 1 0,-35-18-1,0-18 1,-36 0-1,18-17 1,36-18 15,17 0-15,35 0 0,-17 0-1,-18 0-15</inkml:trace>
  <inkml:trace contextRef="#ctx0" brushRef="#br1" timeOffset="67150.25">8572 10460 0,'0'0'0,"0"17"0,0 1 32,53 0-17,0-18 1,36 0 0,-19 0-1,-52 0 1,-36 0 15,0 0-31,-34-18 31,-1 18-15,35 0-16,0-18 16,-35 18-1,18 0 1,0 53-1,0 0-15,-1 53 32,19 18-17,-1-1 1,0 1 0,18-36-1,0 0 1,0-53-1,36-17 17,-19-18-32,36 0 15,18-18 1,17-70 0,-35 53-16</inkml:trace>
  <inkml:trace contextRef="#ctx0" brushRef="#br1" timeOffset="67666.35">9031 10848 0,'0'0'0,"0"-18"16,0-17-1,18 0 1,-1 17 0,19 0-1,17 18 1,-18 53-1,-18 36 1,-17-19 15,-52 18-31,34-70 16,-35 35 0,35-36-16,-70 19 0,71-36 31,-1 0-16,0-53 1,18 0 0,0 18-1,36 35 1,-19 0 0,36 17-1,0 19 1,-18-1-1,36-18 1,-18-17 15,0 0-15,-36-35 0,54-18-16,-53 36 15</inkml:trace>
  <inkml:trace contextRef="#ctx0" brushRef="#br1" timeOffset="68100.27">9596 10583 0,'17'-35'15,"-34"70"-15,34-88 0,1 53 16,17-17 0,0 17-1,-17 0-15,35 0 16,0 0-1,17 53 1,-17 35 0,-35-35 15,-18 35-31,0-17 16,0-1 15,0 1-31,-18-18 31,-52 17-15,-1-17-1,-70 18 1,53-54 0,35 1-1,-18 0 1,54-18-1,-18 0 1,17 0 0</inkml:trace>
  <inkml:trace contextRef="#ctx0" brushRef="#br1" timeOffset="69166.46">13564 11677 0,'0'-18'0,"0"1"31,18-1-15,0 18-16,52-18 16,-17 18-1,-18-17 1,-17 17-16,-36 0 47,1 0-32,-19 0-15,-34 0 32,52 0-32,-17 0 15,-36 17 1,18 1-16,1 35 15,-19 17 17,0 36-17,36 35 1,0 18 0,35-71-1,18 18 1,34-71-1,54 1 1,-88-36-16,70 0 31,-70 0-31,52 0 16,18-71 0,-35 18-1,-35 18-15</inkml:trace>
  <inkml:trace contextRef="#ctx0" brushRef="#br1" timeOffset="69432.88">13882 11818 0,'0'-18'32,"0"36"-17,0 0-15,0 17 16,0 0-16,-18 89 15,1-36 1,17 0 15,-18-35-31,18-35 32,18-18-1,17-53-31</inkml:trace>
  <inkml:trace contextRef="#ctx0" brushRef="#br1" timeOffset="69983.86">14235 11712 0,'0'0'0,"0"-17"16,17 17 15,36 0 0,-18 0-31,-17 0 16,70 0 0,0 0-16,-70 0 15,0 52 16,-18-16-31,0-19 16,0 54 0,0 17-1,17 18 1,-17 0 0,0-18-1,0-70-15,-35 70 16,-18-35-1,-35-18 1,0-17 0,-18-1-1,18-17 17,70 0-32,-17 0 0,17 0 15,1 0 1,-1 0-1,0 0-15</inkml:trace>
  <inkml:trace contextRef="#ctx0" brushRef="#br1" timeOffset="70871.87">13529 13335 0,'0'-18'15,"53"18"1,-35 0-16,34 0 0,19-17 15,-18 17 1,-35 0 15,-36 0 1,-17 0-17,-1 0 1,-34 0-1,52 0 1,-52 0 0,52 0-1,-17 0 1,-18 17 0,18 36-1,-18 18-15,0 70 31,0-35-15,53-71-16,-53 106 16,35-35-1,18-18 1,18-35 0,70-18-1,18-17 1,-71-18-16,36 0 15,17-18 1,-35-17 0,-18 17-1</inkml:trace>
  <inkml:trace contextRef="#ctx0" brushRef="#br1" timeOffset="71433.11">14005 13617 0,'0'0'0,"0"-17"0,0-1 15,36-17 1,-19 17-16,36 0 16,0 1-1,0 34 1,-35 36-1,-18 71 1,-36-1 0,-34-17-1,-18-53 17,-1 0-17,36-35-15,36-18 31,-1 0-31,1 0 16,17-18-16,0-17 16,0-18-1,0 17 1,17 19 0,18 17-1,1 35 1,-1 18-1,0-18 1,1 1 15,16-19-15,-16-17 0,-1 0-1,0 0-15,1-35 16</inkml:trace>
  <inkml:trace contextRef="#ctx0" brushRef="#br1" timeOffset="72040.86">14658 13441 0,'0'0'15,"18"-18"-15,-1 18 16,18 0-16,18 0 16,-35 0-1,53-17 1,-19 17 0,-16 0-1,-1 0-15,-17 0 31,-18 17-15,0 36 0,0 18-1,0-1 1,-36 18 0,19 18-1,17-18 1,0-70-16,0 88 15,0-53 1,0 17 0,-18-17 15,0-35-15,-52 0-16,-1-1 31,1-17-16,-1 0 1,1 0 0,34 0-1,19 0 1,17-17 0,0-19-1</inkml:trace>
  <inkml:trace contextRef="#ctx0" brushRef="#br1" timeOffset="77040.53">2716 2434 0,'0'18'32,"0"-1"-17,0 1 1,0 0 0,18-18-1,0 0-15,-1 0 16,1 0-1,0 0 1,-1-36 0,-17 19 15,0-1-31,-35 18 16,-18 0 15,35 0-31,1 0 15,-1 35 1,18-17 15,35-18-15,-17 0 0,17 0-1,1 0 1,-19-18-1,-17-17 1,0 18 15,-35-1-31,0 18 16,-1 0 0,19 0-1,-1 18 1,18 17-16,0 0 31,0-17-31,35-1 31,1-17-15,17 0 0,-36 0-16,-17-17 15,35-19 1,-35 19-1,0-1 1,0 1 0,-35 17 15,0 0-15,17 0 140,1 0-156,-1 0 15,0 0-15,-70 0 16,18 17 0,-36 36-1,18-18 1,-1 18 0,19 35-1,70-70 1,-35 53-1,-1-1-15,19 1 32,-1-18-17,-17 17 1,17 1 0,-35 35-1,53-36 1,0 18-1,0-17 1,0 17 0,0-35 15,18-35-31,17 35 16,0 17-1,1-35 1,17 18-1,-1-35 1,-34 0-16,53-1 0,35 1 31,17 0-15,-17-1 0,-71-17-16,71 0 15,-18 0 1,53 0-1,-105 0-15,52 0 16,18 0 15,-36-17-31,18-1 16,-35 18 0,-18 0 15,-17-18-16,-18 1 48,0-1-63,0 0 16,0-17-1</inkml:trace>
  <inkml:trace contextRef="#ctx0" brushRef="#br1" timeOffset="77778.48">3422 3492 0,'0'0'0,"-18"0"15,1 0 1,17 18 47,0 0-63,0-1 15,35 36 1,0-35-1,0 17 1,-17-35-16,17 18 16,36 0-1,-18 17 17,-18-35-17,0 17 1,-17-17-1,-18 18 32,-18 0-31,-34-18 0,-1 17-1,-36 36 1,1 0-1,-18 0 1,18 0 0,18 0-1,52-35 1,0-18 0,1 35-16,-1-35 31,18 17-31,0-34 78,0-1-78,0 1 16</inkml:trace>
  <inkml:trace contextRef="#ctx0" brushRef="#br1" timeOffset="79733.05">3863 4286 0,'0'18'31,"0"0"-15,0-1-1,0 1-15,0-1 16,18-17-1,-1 18 1,18-18 0,1 0-1,-19-35 1,-17 17 0,-17 18 30,-19 0-46,19 0 32,-18 35-17,35-17 1,17-18 15,18 0-15,-17 0-1,0 0 1,-18-18 0,0 1 15,-18 17-15,0 0-16,1 0 15,-1 17 16,1 1-31,17 0 32,0-1-32,17-17 31,18 0-15,1 0-1,-19-17 1,-17-1-1,0 0 1,0 1 0,-35 17-1,0 0 1,17 17 0,18 1 15,0 0-16,18-18 32,-18-18-15,-18 18-17,1 0-15,-19 0 16,-34 0-1,17 18 1,0 35 0,-18-18-1,54-17 1,-54 52 0,18-17-16,18 18 31,0-1-31,17 36 31,0-18-15,1 18-1,17-18 1,-18 0 0,18-35-1,0 18 1,0-18-1,0-36-15,18 36 16,35-17 0,0 17 15,17-1-15,18-16-1,89 17 1,-54-18-16,71 18 31,-35-36-15,53 19-1,-1-19 1,-70-17 0,-88 0-16,71 0 15,-54 0 1,36 0-1,-53 0 1,-35 0 0,-1 0 15,-17-17-15,0-1 15,-17 18-16,-1-18 1,18-34-16,0 34 16</inkml:trace>
  <inkml:trace contextRef="#ctx0" brushRef="#br1" timeOffset="80381.8">5133 5450 0,'0'0'0,"-18"0"31,18 18 16,0 0-47,0-1 16,36 19-16,-1-1 15,18 18 1,-18-36 15,36 19-15,-36-19 0,-18-17-16,1 0 15,0 0 1,-18 18 15,0 0-15,-53 35-1,0-18 1,35-18 0,-52 36-16,-54 36 15,1-19 16,-18 18-31,0 1 32,88-54-17,0 0 1,35-17 0,0-1-1,1 1 1,17-36 31,0 1-32</inkml:trace>
  <inkml:trace contextRef="#ctx0" brushRef="#br1" timeOffset="81753.02">5151 6244 0,'0'0'0,"0"18"46,17-18-46,1 0 16,-1 0 0,1 0-1,17 0 1,-17 0 15,-18-18-31,-18 18 47,-17 0-47,17 18 16,1-1 15,17 1-15,17-18 15,1 0-31,0 0 15,-36 0 48,-35 0-63,-17 0 16,-19 35-1,19 18 1,-54 35-1,19 1 1,34-1 15,71-71-31,-35 107 16,17-53 0,18 34-1,0 1 1,0-35-1,53 17 1,-35-70-16,17 52 16,53 1-1,0-18 17,1-36-17,16 1-15,54-18 31,17 0-15,36 0 0,-35 0-1,34 0 1,-34 0 0,-72 0-1,19 0 1,-54-18-1,-17 1 1,-17-1 0,-1 18 15,-17 0-15,-18-18 30,-18 18-46,0-17 32,18-1-32,-17 0 15</inkml:trace>
  <inkml:trace contextRef="#ctx0" brushRef="#br1" timeOffset="82365.14">6526 7073 0,'-17'0'15,"34"0"-15,-52 0 0,17 0 16,1 0 15,17 18-15,0-1-1,0 19-15,0-19 16,35 36 0,0-17-1,18-1 1,0-35 0,0 17-1,-35-17-15,52 0 16,-52 0-1,-18 18 1,-18 17 15,1-35-15,-19 36-16,19-36 16,-71 70-1,-1-34 1,-16 52-1,-19 0 1,54-35 0,-19 0-1,72-36-15,-19 1 16,19 0 0,-1-18 30,0-18-30,18 0-16,-35-35 16</inkml:trace>
  <inkml:trace contextRef="#ctx0" brushRef="#br1" timeOffset="91523.77">1076 3069 0</inkml:trace>
  <inkml:trace contextRef="#ctx0" brushRef="#br1" timeOffset="92970.37">1182 2963 0,'0'0'0,"17"-17"0,1-1 16,0 18-1,-1-35-15,-17-1 32,18 19-32,-18-1 31,-18 18 47,1 0-78,17 18 0,-36-1 16,36 1-16,-35 35 15,-35 35 1,17-17 0,-18 35 15,18-18-31,-17 18 31,-1-18-15,18-18-1,0-17 1,36-35 0,-1 17-1,18-52 48,18-1-48,-1 0-15,36-52 16,-18-1 0,36-35-1,-53 71 1,35-53-1,17 0 1,-17 17-16,0 18 31,18 0-15,-19 0 0,-34 18-1,0 17 1,-18 36 62,-18-18-78,0 18 16,1-1-1,-36 36-15,0 18 16,0-1-1,0 19 1,35-54 0,-52 35-1,17 19 1,-35-1 0,35-35-1,35-18 1,1-17-1,34-18 48,1-18-63,35-35 16,-36 35-1,36-52 1,36-54-1,-19 36 1,18-35 0,-17 52-1,-18 18 1,0-17 0,-36 52-1,19-17 1,-36 17-1,0 1 1,0 34 78,0 1-79,-18-18-15,0 0 16,1 17-16</inkml:trace>
  <inkml:trace contextRef="#ctx0" brushRef="#br1" timeOffset="99795.54">15804 2011 0,'18'0'16,"0"0"-1,-1 0 17</inkml:trace>
  <inkml:trace contextRef="#ctx0" brushRef="#br1" timeOffset="100730.11">15857 1976 0,'0'-18'0,"0"0"31,0 1-16,0-1 1,0 0 15,0 1-31,0-1 16,0 0 0,0 1-1,0-1 1,0-35-1,0 36 1,0-1 0,0 0-1,0 36 17,-17 0-32,-1 17 31,18 35-16,-18 54 1,18-106-16,-17 87 16,-1 1-16,1-35 31,-19 17-15,19 0-1,17-53 1,0-17-1,0-36 17,0-17-17,0 18-15,0-19 16,0-17 15,17 0-15,19 0-1,16-17-15,1 17 32,0 18-17,-35 35-15,17 0 16,0 17 0,1 54-1,-36-18 1,0 35-1,0-53 1,0-17-16,0 35 16,-18-35-1,18-1 1,0-34 31,0-1-32,0 0 1,0 1-16,0-36 16,18 17-16</inkml:trace>
  <inkml:trace contextRef="#ctx0" brushRef="#br1" timeOffset="101163.64">16369 1887 0,'18'-35'16,"-18"17"0,0 1-16,0 34 46,0 1-30,-18 53 0,0 17-16,-17 18 15,17-71 1,-17 53 0,17-17-1,18-1 1,0-34-1,18-19 1,17-17 0,-17 0-16,53-17 15,-36-19 1,18-17 0,-36 53-16</inkml:trace>
  <inkml:trace contextRef="#ctx0" brushRef="#br1" timeOffset="101420.03">16228 2117 0,'17'0'47,"19"0"-47,-19 0 0,72 0 16,-1 0-1,0-18 1,-18 0 0,-52 18-16,35 0 15</inkml:trace>
  <inkml:trace contextRef="#ctx0" brushRef="#br1" timeOffset="102369.76">16933 2081 0,'-17'0'15,"-1"0"-15,0 0 16,1 0 0,17 18-1,-18 0-15,18 35 16,0-18 0,0 18-1,0 17 1,-18-34-1,18-1 1,0-53 31,0 1-31,0-1-1,0-35 1,0 35-16,18-52 15,0 17 1,52-18 0,-52 54-1,53-1 1,-19 71 0,-34 0 15,0 17-31,-18-34 31,0 34-15,0-34-1,0-19-15,0 19 16,0-54 31,0 0-32,0-52 1,17 34 0,1 19-16,35-54 15,17 18 1,54 18 0,-54 35 15,-34 0-31,-1 88 31,-35-35-15,0 18-1,0-18 1,0 0-16,0-36 31,0 1-31,0-1 31,-18-17-15,18-35 0,18-18-1</inkml:trace>
  <inkml:trace contextRef="#ctx0" brushRef="#br1" timeOffset="102980.2">17921 1940 0,'0'0'0,"18"-53"16,-1 18-1,-17 17 1,0 1-1,0 34 17,0 1-32,-17 0 0,-19 52 15,1 36 1,0-18 0,17 18-1,18-35 1,0 17 15,18-70-15,35-1-16,-36-17 31,19 0-15,-1 0-1,-17-17 1,-18-1-1,0 0 110,0 1-125,0-1 32</inkml:trace>
  <inkml:trace contextRef="#ctx0" brushRef="#br1" timeOffset="103695.3">19015 1693 0,'0'0'16,"17"0"-16,-17-17 0,18-1 16,-18 36 30,0-1-46,-18 1 0,-17 53 32,-53 70-32,-36 35 31,19-53-15,69-87-16,-122 158 15,52-53 1,18 0-1,35-70 1,35-36 0,0-18-16,18 1 15,0-36 32,18-34-31,17 16-1</inkml:trace>
  <inkml:trace contextRef="#ctx0" brushRef="#br1" timeOffset="104662.24">19438 2152 0,'0'-18'16,"0"36"-16,18-53 0,-18 17 15,0 0-15,17-17 16,-17 0 0,0 17-1,0 36 16,0-1-31,0 72 32,-17 16-32,17-16 15,-53 17 1,35-36 15,-17 1-15,35-54-16,-18-17 15,18-17 17,0-36-17,18-18 1,52-35 0,-34 89-1,34-36-15,54 35 31,-54 18-15,18 35 0,-52 18-1,-36 18 1,0-53-16,-106 70 16,35-53-1,-34 0 1,34-35-1,36 0 1,17 0 0,18-17 15,18-19-15,17 19-1</inkml:trace>
  <inkml:trace contextRef="#ctx0" brushRef="#br1" timeOffset="105235.87">20126 2240 0,'18'0'15,"-36"0"-15,53-18 0,-35 1 0,-17 17 47,-19 0-31,1 53-1,17 0 1,18-36-16,-17 107 16,17-54-1,0 1 16,35-36-15,18-35-16,35 0 31,-17-35-15,17-36 0,-70-34-1,-1 16 1,-34 19-1,-54 17 1,0 53 0,-17 0-1,18 17 1,-1 19 0,36-1 15,35-17-16,35-1 1,36-17 0,-54 0-16</inkml:trace>
  <inkml:trace contextRef="#ctx0" brushRef="#br1" timeOffset="105911.74">21043 2240 0,'0'0'0,"0"-18"15,-35 1-15,0 17 16,-54 0 0,1 17-1,71 1 1,-107 35-16,71 0 31,18 35-15,35-17-1,0-1 1,70-17-16,19-53 16,17 0 15,-18-53-16,0-35 1,-35 0 0,0-71-1,-36 71 1,1-18 0,-18 71-1,0 17 1,0 89 31,-18-36-47,1 53 15,-19 18 1,19 0-16,17 0 31,0-36-15,0 1-1,35-54 1,0-17 0,1 0-1,17-17 1,-1-36 0,-34 35-16</inkml:trace>
  <inkml:trace contextRef="#ctx0" brushRef="#br1" timeOffset="106620.1">21537 2346 0,'0'-18'0,"0"36"0,-18-36 31,1 18-15,-1 0-1,1 53 1,-1 18-1,18-18 1,0 0 0,53-18-1,35-17 1,-17-18 0,-1-36-1,1-34 16,-54 17-31,19-35 32,-1 17-32,-18 53 15,-17 54 32,-17 17-31,-1-36-16,-17 89 15,17 0 1,1 35 0,-1-35-1,-35 17 1,18-34 0,17-72-1,-35 54 1,0-1-16,-17-34 31,-1-19-31,1-17 31,17 0-15,-35 0 0,70-17-1,0-1 1,1 0-1,17 1 1,0-19 0,70 1-1</inkml:trace>
  <inkml:trace contextRef="#ctx0" brushRef="#br1" timeOffset="107116.26">22578 2011 0,'0'0'0,"-18"17"62,18 1-62,-18 0 16,1-1-16,-36 89 16,35-71-16,-35 71 15,-17 71 16,-1-1-15,36-70 0,-18-18-16,35-35 31,-17 0-15,35-35-1,0-36 48,0 0-63,0 1 15</inkml:trace>
  <inkml:trace contextRef="#ctx0" brushRef="#br1" timeOffset="108402.3">23319 2593 0,'0'0'16,"17"0"-16,19 0 15,-19 0-15,18-35 16,1-1 0,-36-34-1,-36 17 1,-34 0 0,-36 18-1,18 35 16,-36 17-15,107 1-16,-36 35 16,18-18-16,-1 89 15,36-36 1,0-18 0,53-34-1,53-19 1,0-17-1,0-70 1,0-18 0,-36-1-1,18-52 1,-35 35 0,-35 71-16,17-53 15,-35 53 1,0-36-1,0 36-15,-53 88 47,36-18-47,-19 36 16,1 70 0,17-35-1,18 17 1,0-52-1,71-1 1,17-70 0,0 0-1,-70 0-15,70-35 16,-17-18 0,-36-35-1,-17 17 16,-18 1-31,0 105 47,-36 18-31,36 35-16,0-35 16,0-35-1,0-1 1,0 1-1,0-1-15,18-17 32,-18-35-17,18-18 1,-18 36 0</inkml:trace>
  <inkml:trace contextRef="#ctx0" brushRef="#br1" timeOffset="108619.68">24077 2170 0,'0'0'0,"0"-18"16,18 18 62,-1 0-62,-17 18-16,18-1 15</inkml:trace>
  <inkml:trace contextRef="#ctx0" brushRef="#br1" timeOffset="108934.15">24342 2275 0,'0'18'31,"17"0"-15,-17-1-16,0 1 15,0 0-15,18 35 16,0-18-16,-1 35 15,-17 19 1,18-37 0,-18-34-1,0 0 1,17-18 0,1-36-1,17 1 1</inkml:trace>
  <inkml:trace contextRef="#ctx0" brushRef="#br1" timeOffset="109194.53">24783 2328 0,'0'0'16,"17"-17"0,-52 17 15,-36 53-16,1 0 1,52-18-16,-35 35 16,53-34-16,-35-1 15,35-17-15,-53 34 16,53-34 0,18-36 30,-1 1-46</inkml:trace>
  <inkml:trace contextRef="#ctx0" brushRef="#br1" timeOffset="109894.57">25277 2134 0,'0'0'16,"-18"0"-16,18-17 16,18 17 15,34 0-16,1-18-15,18 18 16,-36 0 0,-52 0 31,-36 0-32,-18 0 1,1 0-1,17 0 1,17 0 0,19 0-1,-1 35 1,-17 18 0,17 0-1,0 35 1,1 1-1,-18 16 1,17-16 15,18-72-31,0 71 16,0-35-16,53-35 16,-18 0 15,53-18-16,-35 0 1,18-18 0,-36-17-1,18-18 1,-35 35-16</inkml:trace>
  <inkml:trace contextRef="#ctx0" brushRef="#br1" timeOffset="110200.11">25735 2275 0,'0'18'15,"0"0"-15,-18 17 16,1 36-1,-1-1 1,1 18 0,-1-35-1,0-18 1,18 1 0,0-54 15,36-17-16</inkml:trace>
  <inkml:trace contextRef="#ctx0" brushRef="#br1" timeOffset="110844.82">26106 2134 0,'0'-17'0,"17"17"16,36 0 0,18-18-1,-54 18 1,89 0-1,-53 0 1,-18 0-16,-35 35 31,18 1-15,-18 16 0,0 1-1,0 0 1,0 36-1,0-1 1,0 0 0,-18 0-1,18-70-15,-17 52 16,-36-34 0,-18-19-1,1-17 16,-36 0-31,18 0 16,17 0 15,53 0-31,-17 0 32,35-17 14,0-1-46,53 0 16,-18 1-16</inkml:trace>
  <inkml:trace contextRef="#ctx0" brushRef="#br1" timeOffset="111400.2">27640 1623 0,'0'0'0,"-18"17"63,1 1-63,-1 0 0,-17 35 16,-53 105-1,0-17 1,-71 89-1,18-54 1,105-123 0,-105 141-1,53-70 1,0-1 0,35-52-16,0-18 31,35-18-16,1-35 1,17-18 15,0-17-15,17 17-16</inkml:trace>
  <inkml:trace contextRef="#ctx0" brushRef="#br1" timeOffset="112101.63">27552 2469 0,'18'-17'0,"-36"34"16,53-52-16,-17 0 15,-18 53 16,0 34-15,-18 37 15,-17-19-31,17-17 32,18-35-32,0-1 0,-17-17 31,17-35 0,0 0-15</inkml:trace>
  <inkml:trace contextRef="#ctx0" brushRef="#br1" timeOffset="112296.3">27640 2187 0,'0'0'0,"0"-17"15,0-1 1,18 18 31,-1 0-31,-17 18-16,18-18 15,17 17-15</inkml:trace>
  <inkml:trace contextRef="#ctx0" brushRef="#br1" timeOffset="112818.47">27975 2364 0,'0'17'0,"0"-34"0,0 52 0,0 0 15,0-17 1,0 35-16,0-36 15,0 36 1,-17 0 0,17-18-16,-18-17 31,0-18-15,18-18 15,0-52-16,0-1 1,71-34 0,17 34-1,36 36 1,-89 35-16,53 17 16,0 72-1,-70-1 16,-18 35-15,0-70-16,-35 0 31,17-35-15,0-18 0,18-36 15,0 19-31</inkml:trace>
  <inkml:trace contextRef="#ctx0" brushRef="#br1" timeOffset="113195.1">28681 2311 0,'0'0'0,"0"17"15,0 1-15,0 17 16,0 89 0,-18-1-1,1 54 17,17-125-32,-18 72 0,-17 52 31,-1-35-16,-17 36 1,18-71 0,35-89-1,0-52 17,18-71-17,-18 0 1,0 53-1</inkml:trace>
  <inkml:trace contextRef="#ctx0" brushRef="#br1" timeOffset="113551.38">28734 2434 0,'0'-17'0,"0"34"0,17-52 0,-17 17 16,0 1-16,71-19 31,-53 36-31,52 0 16,36 0-1,-53 53 1,-18 53 0,-35-35-1,-88-1 16,53-52-31,-36-1 16,-17 1 0,35-18-16,53-18 47,18 1-32,-1 17-15</inkml:trace>
  <inkml:trace contextRef="#ctx0" brushRef="#br1" timeOffset="114344.04">29316 2364 0,'0'0'0,"17"0"16,1 0-16,-18 53 46,-18-1-46,1 19 16,17 17 0,0-53 15,35-35-15,36 0-1,-18 0 1,17-52-1,-35-19 1,-17 53-16,0-87 16,17 52-1,-35 17 1,-18 89 15,-17 53-15,35 0 15,0-88-31,0 17 0,35 0 31,18-17-31,18-18 32,-1-71-17,19-35 1,-1-17-1,18-18 1,-54 17 0,-34 18-1,-18 71 1,-35 35 0,35 18-16,-53 52 15,18 36 1,17-18-1,18 54 1,-18-54 0,18-53-1,0 53-15,36-35 32,17-53-17,-18 0-15,18 0 31,-18-53-15,-17 36-16,17-54 16</inkml:trace>
  <inkml:trace contextRef="#ctx0" brushRef="#br1" timeOffset="114612.63">30004 2240 0,'-18'0'31,"36"0"-31,-1 0 16,36 0 0,53 0-1,-71 0-15,18 0 16,0 0-1,-35 0 1,-18-18 0,35 18-1</inkml:trace>
  <inkml:trace contextRef="#ctx0" brushRef="#br1" timeOffset="115250.91">30833 2117 0,'0'0'0,"17"0"16,1 0-16,17 0 0,54 0 31,-19 0-16,18-18 1,-70 18-16,17 0 16,-88 0 15,-53-18-15,36 18-1,17 0 1,18 0-1,17 0 32,18 18-31,-18 35 0,1-18-16,17-17 15,-36 70 1,19 0-1,-1 36 1,18-18 0,0-18-1,18-35 1,70-36 0,-17-17-1,17 0 1,-35-35 15,0-18-15,0 0-16,-36 36 15,1-1-15</inkml:trace>
  <inkml:trace contextRef="#ctx0" brushRef="#br1" timeOffset="115560.28">31574 2222 0,'0'18'16,"0"0"-16,0-1 15,-18 1-15,18 53 31,-18-1-31,-17 18 16,17-52 15,18-1-31,18-35 47,0 0-47,-1-18 0,1 1 16,0 17-16</inkml:trace>
  <inkml:trace contextRef="#ctx0" brushRef="#br1" timeOffset="116219.49">31944 1958 0,'18'-18'47,"-1"18"-47,19 0 16,52-17-1,-18 17-15,1 0 31,52 0-15,-105 0-16,0 0 16,-18 53-1,0-1 1,0 1 0,-36 0-1,1 35 1,35-70-1,-18 70 1,18 18-16,-17 53 31,-1-53-31,-17 0 32,0-36-17,-36-17-15,-17-35 31,17-1-15,18-17 0,18 0-1,17 0 1,1 0 0,-1 0-1,1 0 32,-54 0-47</inkml:trace>
  <inkml:trace contextRef="#ctx0" brushRef="#br0" timeOffset="126211.2">12682 3528 0,'0'-18'0,"0"0"32,-17 18-17,17-17-15,-18 17 16,0 17 0,18 19-1,-17 34-15,17 36 31,0-88-31,-35 70 16,17 0 0,0-35-1,18-35 1,0-36 31,0 0-32,0-17 1</inkml:trace>
  <inkml:trace contextRef="#ctx0" brushRef="#br0" timeOffset="126714.16">12400 3581 0,'-18'0'15,"36"0"-15,-36-18 16,18 0-16,0 1 16,18-1-1,35-17 1,18 35 0,17 0-1,18 0 1,-1 53-1,1 35 1,-88-70 0,70 70-1,-88-35 1,0 17 0,-53-17-1,-53 18 1,71-54-16,-71 19 15,-17-19 1,-1-17 0,54 0-1,17 0 1,35 0 0,18-17 30,35-1-46,-17 18 16</inkml:trace>
  <inkml:trace contextRef="#ctx0" brushRef="#br0" timeOffset="127298.18">13864 3863 0,'0'0'0,"-17"0"15,-1 0 1,36 0 15,-1 0-31,71 0 16,71 0 0,0 0-1,53 0 1,-160 0-16,72 0 31,-36 0-15,-88-18 46</inkml:trace>
  <inkml:trace contextRef="#ctx0" brushRef="#br0" timeOffset="127899.82">14623 3598 0,'-18'0'0,"36"0"0,-54 0 16,36 18-1,0 35-15,0-18 16,53 36 15,0-18-15,18 0-1,-54-53-15,36 17 16,18-17 0,-36 0-1,-35-17 17,-18 17-17,1-18-15,-71 18 16,-1 0-1,-52 70 1,-17 19 0,52-19 15,18 18-15,52-35-1,19-17 1,-1-36 62,18-18-62</inkml:trace>
  <inkml:trace contextRef="#ctx0" brushRef="#br1" timeOffset="142889.69">15646 3651 0,'0'-17'0,"0"34"0,0-52 0,0 0 15,0 17-15,17 18 16,-17-18-16,0 1 15,0 105 17,-17 18-17,-19-18 17,36 35-32,-17-87 15,-1 34-15,-17 18 31,35-52-15,-18-54 0,18-52 15,0-19-15,71 1-1,-18 18 1,70-1-1,-35 71 1,-70 0-16,88 53 16,-89 35 15,-17-17-15,0 35-16,-17-36 31,-1-52-16,18-1 1,0-34 15,0-36-15,35 0 0</inkml:trace>
  <inkml:trace contextRef="#ctx0" brushRef="#br1" timeOffset="143197.92">16422 3669 0,'0'0'16,"0"-18"-16,0 36 31,0 0-31,-18-1 16,-17 36-1,17 53-15,-17-18 16,35-17 15,0 17-15,0-71 0,53-17-1,17-17 1,-52-18-1</inkml:trace>
  <inkml:trace contextRef="#ctx0" brushRef="#br1" timeOffset="143407.16">16316 3845 0,'-35'0'0,"70"0"0,-88 0 0,35-17 0,-17 17 31,53 0-15,-1 0-16,72-18 31,-1 18-31,-18 0 32,-34 0-32</inkml:trace>
  <inkml:trace contextRef="#ctx0" brushRef="#br1" timeOffset="144214.19">16916 3845 0,'0'0'0,"-18"18"16,0 17 0,1-17-16,-1 17 15,-17 18 1,35-35-16,0 17 16,-18-17-1,18-36 32,0-17-31,0 17-16,18-35 15,52-17 1,1-1 15,0 53-31,-1 1 31,1 34-15,-54 54 0,1-1-1,-18-17 1,-18 18 0,-17-53-1,0-18 1,35-18 15,0-35-15,53 0-1,17-17 1,-35 52 0,89-17-1,-54 17-15,-17 53 31,-35 1-15,-18 52-16,-35 18 31,-1-54-15,36-34-16,-17 17 16,17-17-1,17-53 16,19 17-31</inkml:trace>
  <inkml:trace contextRef="#ctx0" brushRef="#br1" timeOffset="144547.35">18027 3704 0,'0'0'0,"0"-17"16,-18 17 0,1 17-1,-36 54 1,0-1 0,18 36-1,17-71-15,18 71 16,0-53-1,35-18 1,18-17 0,18-18-1,-1-18 1,-35-35 15,-17 53-31,0-52 0</inkml:trace>
  <inkml:trace contextRef="#ctx0" brushRef="#br1" timeOffset="145273.4">19085 3634 0,'0'0'15,"0"-18"-15,18-35 31,-18 35-31,-18 36 32,18 0-32,-53 52 15,0 18 1,36-52-16,-71 122 16,17-16-1,-17 16 1,0-34-1,70-71 1,18-36 0,35-17-1,36-53 1,-36 18 0</inkml:trace>
  <inkml:trace contextRef="#ctx0" brushRef="#br1" timeOffset="145864.53">19491 3739 0,'-35'71'16,"35"-53"-1,-36 35-15,-17 52 16,18-16 0,-35-1-1,52-35 1,0-36 15,18-34-15,0-1-1,0-35 1,0-17-16,53-1 31,18 18-15,-54 35-16,72 1 16,17 17-1,-18 70 1,-35 1-1,-36 17 1,-34-35 0,-1-35-16,-123 17 31,-18-17-31,53-1 31,18-17-15,70 0-1,1-17 1,70-1 0,17-17-1</inkml:trace>
  <inkml:trace contextRef="#ctx0" brushRef="#br1" timeOffset="146344.51">20108 3916 0,'0'0'0,"-53"0"31,36 0-31,-19 35 16,-16 36-1,16-1 1,1 36 0,35-35-1,0-54 1,18 1-16,70-18 16,-18 0-1,19-35 1,-19-36-1,-70 18 1,-17-35 0,-1 70-16,-35-35 15,-35 36 17,52 17-17,1 35 1,35 18-16,0 0 31,35-36-31</inkml:trace>
  <inkml:trace contextRef="#ctx0" brushRef="#br1" timeOffset="146940.18">20814 4022 0,'0'-18'16,"0"36"-16,0-54 0,0 19 0,-18-1 15,1 18 1,-36 0-16,0 0 16,17 0-1,-52 71 1,18 17-16,52-18 31,18 19-15,0-36-1,35-53 1,-17 0-16,53 17 16,-1-17-1,18-53 1,1-35-1,-37 0 1,1-71 0,-17 71-1,-19 17 17,-17 36-32,0 88 46,-17-18-46,-1 18 16,0-18-16,-17 89 16,17-1-1,1-52 1,17 0 0,0-54-1,35-17 16</inkml:trace>
  <inkml:trace contextRef="#ctx0" brushRef="#br1" timeOffset="147644.42">21290 4039 0,'-18'0'31,"1"18"-31,17 0 16,-18-18-16,1 35 15,-1 35 1,0 1 0,18-18-1,53-53 1,0 18-1,35-18 1,-70 0-16,53-36 16,-1-17 15,-17-17-31,-35-1 31,-18 18-31,0 36 16,-18 70 15,18-36-15,-35 54-1,-18 35 1,0 17 0,53-35-1,-35 36 1,-18-1-1,17-52 1,-34-18 0,-18-36-1,35-17 1,-35 0 0,-36-53 15,71 18-16,0 0 1,36 0-16,-1-1 31,18-17-15,18 36-16</inkml:trace>
  <inkml:trace contextRef="#ctx0" brushRef="#br1" timeOffset="148361.73">22278 3810 0,'0'-18'16,"0"36"-16,53-71 16,-36 35-16,-17 1 15,0 34 1,-17 1-1,-71 70 1,17 71 0,1-36-1,52-70-15,-53 71 32,36-54-17,17-17 1,18-35-1,36-18 1,-19 0 0,1-18-16</inkml:trace>
  <inkml:trace contextRef="#ctx0" brushRef="#br1" timeOffset="149189.85">23107 4163 0,'0'0'0,"18"-18"0,-18 0 0,0-17 16,0 18-1,-18-36 1,-35 35-1,-18 18 1,1 0-16,-36 106 31,18 17-15,53-34 0,17-72-16,18 71 15,53-70 1,35 0-1,18-18 1,17-36 0,-34-34-1,-37-1 17,1-52-17,-17-18-15,-19 70 16,1 1-1,-18 52 17,0 53-32,-35 89 31,-1-19-15,19 37-1,-1-54 1,18 0-1,0-70-15,35 17 16,1-35 0,52 0-1,-18-35 1,-17-1 15,-35 19-31,17-36 16,-35 18-16,0 87 31,-17-52-15,-1 36-1,18-19-15,-18 36 16,1-17 0,34-36 30</inkml:trace>
  <inkml:trace contextRef="#ctx0" brushRef="#br1" timeOffset="149411.1">23601 4216 0,'0'-18'0,"0"36"15,0-54-15,0 1 0,0 17 16,0 36 31,0 0-32,0 17-15,35-35 32,-35 18-32</inkml:trace>
  <inkml:trace contextRef="#ctx0" brushRef="#br1" timeOffset="149689.53">23848 4180 0,'0'0'0,"0"-17"0,0-1 16,0 36 15,0-1-15,0 54-16,0 17 15,0 0 1,0-17 0,0-53 15,0-1-15,0-34 15,17-1-31</inkml:trace>
  <inkml:trace contextRef="#ctx0" brushRef="#br1" timeOffset="149944.04">24165 4127 0,'0'0'0,"0"-17"0,0-1 31,-35 53-31,-36 54 31,54-72-31,-18 36 16,17-17-16,-53 34 15,54 1 1,-1-54 0,36-17 15,-1 0-31,19 0 15</inkml:trace>
  <inkml:trace contextRef="#ctx0" brushRef="#br1" timeOffset="150527.72">24518 3986 0,'0'-17'16,"18"17"15,-1 0-31,1 0 16,0 0-16,70 0 15,0 0 1,-53 0-1,-52 0 17,-1 0-32,-53 0 15,19 0 17,-1 0-17,0 0-15,17 17 31,19 19-15,-1-19-16,0 19 0,18-19 16,-35 89-1,0 0 1,17-36 0,1 36-1,-1-35 1,18-18-1,18-18 1,17-35 0,18 0-1,17-35 17,-34 17-32</inkml:trace>
  <inkml:trace contextRef="#ctx0" brushRef="#br1" timeOffset="151105.72">25012 4233 0,'0'0'15,"0"-17"-15,0-1 0,0 0 16,0 1-16,0-19 15,53 19 1,-18-1 0,36 18-1,-54 18-15,19 35 32,-36 53-17,0 17-15,-53-35 31,-53 0-31,-18-35 32,54-35-17,70-53 17,0-1-17,35-16 1,-17 34-16,-1 0 15,1 18 1,0 36 15,-1 16-15,36-16 0,-18-19-1,-17-17 1,35 0-1,-18 0-15,18-17 16,-17-1 0</inkml:trace>
  <inkml:trace contextRef="#ctx0" brushRef="#br1" timeOffset="151605.93">25735 4004 0,'18'0'32,"17"0"-32,-17 0 15,70 0 1,0 0-1,-70 0-15,35 0 16,0 0-16,-53 35 31,0 36-15,0-1 0,0 19-1,-18 16 1,-17-34-1,17-53-15,-53 70 16,19-35 0,-37-18-1,-17-17 17,54-18-17,34 0-15,-35 0 0,0 0 31,53-18-15,0-35 0,0 35-16</inkml:trace>
  <inkml:trace contextRef="#ctx0" brushRef="#br1" timeOffset="152256.04">27217 3916 0,'17'-18'15,"-34"36"-15,52-53 0,18-18 16,-53 35-16,35 0 16,-35 1-1,0 34 1,-17 1-1,-54 70 1,-70 106-16,-35 18 16,52-89 15,1 1-15,70-36-1,35-70 1,36-36 15,52-35-15,36-17-1,-71 52-15</inkml:trace>
  <inkml:trace contextRef="#ctx0" brushRef="#br1" timeOffset="152488.91">27411 4216 0,'17'0'16,"-34"0"-16,52 0 0,-35 17 16,0 19-1,-18 34 1,1-17 0,-18 0-1,35-35 1,-18-18-1,18-18 17,0 0-32</inkml:trace>
  <inkml:trace contextRef="#ctx0" brushRef="#br1" timeOffset="152692.23">27605 4022 0,'0'-18'16,"0"36"-16,0-54 0,0 54 63,0 0-48,0-1-15,53 19 16,-36-19-1</inkml:trace>
  <inkml:trace contextRef="#ctx0" brushRef="#br1" timeOffset="153205.51">28011 4269 0,'-53'35'31,"53"-17"-31,-18-1 16,0 18-16,18-17 16,-35 35-1,0 0 1,17-35 0,1 17-1,17-53 16,0 1-15,0-36 0,35-36-1,35 19 1,54-18 0,-18 35-1,-71 53 1,53 17-1,-35 72 1,-53-19-16,0 36 31,-18-53-15,-35-18 0,36-17-1,-1-18 1,18-35 15</inkml:trace>
  <inkml:trace contextRef="#ctx0" brushRef="#br1" timeOffset="153564.45">28734 4233 0,'-18'0'32,"0"0"-32,1 36 15,-36 69 1,18 19 0,17-36-1,-35 36 1,18 17-1,0-53 1,35-70-16,-53 52 16,53-35-1,0-52 17,0-19-17,0-52 16,0 71-31</inkml:trace>
  <inkml:trace contextRef="#ctx0" brushRef="#br1" timeOffset="153873.18">28575 4445 0,'0'0'0,"0"-18"0,18-35 16,-1 18-16,19-18 15,16 0 1,37 36-1,-19 17 1,1 35 0,-71 36-1,-18 34 17,-52-52-17,-1-35-15,-17 0 16,70-18 15,1 0-15,17-36-1,35 1 1</inkml:trace>
  <inkml:trace contextRef="#ctx0" brushRef="#br1" timeOffset="154672.76">29228 4180 0,'0'0'0,"0"-17"0,0-1 15,-36 71 32,1 0-47,35-18 16,-18 53-1,18-35 1,0 0 0,71-35-16,-18-18 31,17 0-15,-52-18-16,53-17 15,-1-36 1,-17 1-1,-18-18 1,-17 52 0,-18 54-1,-18 70 17,-17-17-17,35 17-15,0-53 31,35 1-31,36-19 32,-36-17-32,18 0 15,18-53-15,-1 0 32,1-70-17,-18 17 1,-36-17-1,-17 52 1,0 53 0,0 36-1,-53 70 1,36 53 15,-18-52-15,-1 34-1,36-35 1,0-53-16,0-17 31,53-18-15,0-18 0,0-17-1,-18 18-15</inkml:trace>
  <inkml:trace contextRef="#ctx0" brushRef="#br1" timeOffset="154872.57">29986 4180 0,'-18'0'0,"36"0"0,-53 0 31,35-17-15,35 17-1,36 0 1,17 0 0,-71 0-16,54-36 15,-18 36-15</inkml:trace>
  <inkml:trace contextRef="#ctx0" brushRef="#br1" timeOffset="155422.76">30921 3845 0,'0'0'0,"18"0"31,-1 0-31,1 0 15,0 0-15,52-17 16,1 17-16,-36 0 16,-53 0 31,1 0-32,-1 0-15,-70 0 16,53 0-1,-1 0 1,1 0 0,0 35-1,-18 53 1,17 36 15,-16 17-31,52-35 16,-18-1 15,18-34-15,0-53-16,0 17 15,18-35 1,52 0 0,-17 0-1,-35-18-15</inkml:trace>
  <inkml:trace contextRef="#ctx0" brushRef="#br1" timeOffset="155980.07">31344 4163 0,'0'-18'16,"0"36"-16,18-36 0,17 0 15,0 1-15,-17-1 16,35 18 0,-18 0-16,-17 18 31,-18 70-15,-53-17-1,-53 52 1,36-70-1,-19-18 1,37-17 0,-1-18-1,35-18 1,18-35 15,35 18-31,53-35 31,1 34-31,-54 36 16,-17 18 15,-18 52-15,0-34 0,0 17-1,0-18 1,17-35-1,54 0 1,-1 0 0</inkml:trace>
  <inkml:trace contextRef="#ctx0" brushRef="#br1" timeOffset="156571.75">32067 3863 0,'0'0'0,"-17"0"15,17-18 1,0 1 0,17 17-1,36 0 1,-35 0-16,70 0 15,-17 0 1,17 0 0,-35 0-1,-18 0 1,-35 35 15,0 0-31,-35 36 31,17-18-15,-35 70 0,18-35-1,17-52-15,-17 52 16,0 18 0,0-36-1,-36 1 1,0-36-1,-17-17 1,0-18 0,18 0-1,34 0 1,19 0 15,-1 0-15,0 0-1,1 0-15</inkml:trace>
  <inkml:trace contextRef="#ctx0" brushRef="#br0" timeOffset="166025.57">15681 5274 0,'0'0'0,"18"-18"0,-18 1 31,0 34 0,0 1-31,0 35 16,0 17 0,-18-52-16,0 70 15,1-35 1,-1 18-1,0-54 1,18-34 15,0-18-15,0-18 0</inkml:trace>
  <inkml:trace contextRef="#ctx0" brushRef="#br0" timeOffset="166696.1">15610 5239 0,'0'0'0,"0"-18"0,-17 18 16,17-18 0,0 1-1,35-1 1,53 1-1,-17-1 1,17 18 0,-35 35-1,-35 36 1,-18-1 0,-18-52-1,-35 35 1,-88 17-1,88-34 1,35-36-16,36-18 47,17 0-31,18 18-1,-35 0-15,70 0 16,-17 0-1,17 36 1,0 17 0,-88 0-1,0-36-15,-18 54 16,-52-18 0,-54 0-1,-17-53 1,53 17 15,-36-17-15,89 0-16,-35-35 15,17 17 1,70 1 31,72 17-32</inkml:trace>
  <inkml:trace contextRef="#ctx0" brushRef="#br0" timeOffset="167120.54">16827 5574 0,'0'0'15,"-17"0"-15,52 0 31,0 0-15,107 0 0,-1 18-1,158-1 1,-157 1 0,-37-18-1,-87 0 1,-18-18 31,0 1-32</inkml:trace>
  <inkml:trace contextRef="#ctx0" brushRef="#br0" timeOffset="167628.82">17762 5309 0,'0'0'0,"-17"0"0,-1 0 15,-17 0 1,0 0 0,17 53-1,18 18 16,18-18-15,52 17 0,-17-52-16,53 0 31,-53-18-15,0 0-1,-36 0-15,-17-18 31,-35 18-15,-18 18 0,-35 34-1,53-34-15,-54 53 16,-34-1 15,35-17-31,17-18 31,36-17-15,0-18 0,-1 0-1,1 0-15</inkml:trace>
  <inkml:trace contextRef="#ctx0" brushRef="#br0" timeOffset="168472.17">16104 6650 0,'0'-35'31,"0"17"-31,0 0 16,-17 1 15,-1 17-31,-17 0 16,-53 17 0,35 1-16,-36 52 31,19 19-16,17-19 1,53-52-16,-35 70 16,35-17-1,0-18 1,53-1 0,17-16-1,36-1 16,-71-35-31,89 0 16,-18 0 0,35-35-1,-35 17-15,-89 0 32,1 18-17,-1-17 1,1 17-1,35-18 1,-35 18-16</inkml:trace>
  <inkml:trace contextRef="#ctx0" brushRef="#br0" timeOffset="168961.45">17004 6950 0,'0'0'0,"-18"0"0,1 0 15,-1 0-15,0 0 16,1-18 0,-1 18-1,36 0 1,35 0 0,70 0-1,53 0 1,18 0 15,-35 0-15,-71 0-1,-35 0 1,-17 0-16,-54 0 62,-17 0-46</inkml:trace>
  <inkml:trace contextRef="#ctx0" brushRef="#br0" timeOffset="169528.37">17657 6632 0,'0'0'0,"-18"0"0,18 53 31,0-35-15,18 35-1,52 0 1,-52-36-16,52 19 16,18-1-1,-17-18 1,-18-17 0,-35 0-1,-36 0 32,-17 0-47,-18 0 31,-35 53-31,17 0 32,-17 18-17,70-71-15,-35 53 16,18-18-1,17-17 1,18-1 0</inkml:trace>
  <inkml:trace contextRef="#ctx0" brushRef="#br0" timeOffset="188108.38">0 1411 0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30T01:51:02.48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16439 7955 0,'0'0'16,"18"-18"-16,-18-34 16,0 34-1,18 18 1,-18 18 15,0-1-15,0 1-16,0 105 15,0-17 1,-18 35 0,0-53-1,1-52-15,-1 17 16,18-36-1,0-34 1</inkml:trace>
  <inkml:trace contextRef="#ctx0" brushRef="#br0" timeOffset="317.47">16475 8043 0,'0'-35'0,"0"70"0,0-88 0,0 36 15,0-54-15,53 18 16,35 53 15,-18 0-15,-52 0-16,88 71 16,-36 17-1,-34 36 1,-36-36-1,0-53-15,0 18 16,-36 0 15,19-36-15,-1 1 0,-35-18-1,36-18-15</inkml:trace>
  <inkml:trace contextRef="#ctx0" brushRef="#br0" timeOffset="515.94">16457 8255 0,'18'-18'32,"-1"18"-32,19 0 15,69-17 1,-69-1-16,70 0 15,-54 1 1,19-18 0,-53 35-1</inkml:trace>
  <inkml:trace contextRef="#ctx0" brushRef="#br0" timeOffset="766.37">17127 7990 0,'0'18'32,"0"17"-32,0 1 15,0 52 1,0-71-16,0 89 16,0-53-1,-17 18 1,17-54-1,0-34 32,0-1-47</inkml:trace>
  <inkml:trace contextRef="#ctx0" brushRef="#br0" timeOffset="1320.17">17145 8132 0,'0'-36'16,"0"72"-16,0-89 0,0 17 15,0-34 1,35 52 0,53 18-1,1 0 1,-19 71 0,-70 17-1,-17-35 1,-1-36-16,-53 54 15,18-53 1,36-18 15,34-18 1,1 18-32,17 0 15,54 0 1,-1 0-1,0 35 1,-35 18 0,-35 18-1,-89-18 1,0 0 0,-52-36-1,17-17 1,53 0-1,18 0 1,-18-17 0,35-19 15,18 19-15,36-1-16,-19 0 15</inkml:trace>
  <inkml:trace contextRef="#ctx0" brushRef="#br0" timeOffset="1632.27">18027 8132 0,'0'-18'0,"0"36"0,0-54 0,0 19 0,-35-1 31,17 18-31,-35 18 15,0 35 1,0 52 0,36-34 15,-1 17-15,18-17-1,53-54 1,53-17-1,-18 0 1,18 0 0,-36-35-16</inkml:trace>
  <inkml:trace contextRef="#ctx0" brushRef="#br0" timeOffset="1901.89">18433 8096 0,'0'-17'0,"0"34"0,0-52 0,0 17 16,-18 18 0,0 53-1,18 53 1,0 0 0,-17-36 15,17-17-31,0-35 31,0 0-31</inkml:trace>
  <inkml:trace contextRef="#ctx0" brushRef="#br0" timeOffset="2239.96">18380 8114 0,'0'-18'16,"0"36"-16,0-53 0,0 17 0,0-17 16,88 35 15,0 0-31,71 17 31,-124 1-31,53 53 16,-35 34-1,-53-34 1,-70 17-16,-89-17 31,53-36-15,71-17-16,-53-1 16,70-17-1,36-35 16,17 17-15</inkml:trace>
  <inkml:trace contextRef="#ctx0" brushRef="#br0" timeOffset="2620.59">19244 8290 0,'-18'0'0,"36"0"0,-53 0 16,17-17-1,36 17 1,105 0-1,89 0 1,-36 0 0,36 17-1,-106-17 1,0 0 15,-89 0-31,19 0 16,-36-35 15</inkml:trace>
  <inkml:trace contextRef="#ctx0" brushRef="#br0" timeOffset="3032.25">20038 7990 0,'-18'0'0,"36"0"0,-54 0 15,36 18 1,0 53 0,0-54-1,53 54-15,18-18 32,17-36-32,-17 1 31,17-18-31,-70-35 15,-18-1 17,-53 19-17,0 17 1,-35 70 0,35 19-1,-36 16 1,72-87-16,-36 35 15,18-18 1,35-17 0</inkml:trace>
  <inkml:trace contextRef="#ctx0" brushRef="#br0" timeOffset="3816.61">21555 7885 0,'0'0'0,"0"-18"0,-18 0 0,0-17 32,1 35-17,-18 18 1,35 70-1,0-53-15,-36 159 16,19-70 0,-1-1-1,0-70 17,1-18-17,17-52 16,17-54-15,36-17-16,35-53 31,18 53-15,-70 70-16,52 0 16,-53 18-16,36 53 15,-54 71 1,-17-36-1,0 18 1,-17-53 0,17-36-1,17-34 32,18-54-47</inkml:trace>
  <inkml:trace contextRef="#ctx0" brushRef="#br0" timeOffset="4081.91">22154 7867 0,'0'0'0,"0"-18"16,0 36 15,0 17-31,0 89 16,0-18-1,-17-71-15,17 88 16,0-52 0,0-18-1,17-53 17,19 0-17,-19-36 1,1 19-16</inkml:trace>
  <inkml:trace contextRef="#ctx0" brushRef="#br0" timeOffset="4872.7">22049 8149 0,'0'0'16,"-18"0"-16,53 0 31,18 0-15,71-17-1,-19-1 1,54-17 0,-53-1 15,-71 36-31,18 0 16,-53 18-1,-17 35 1,-54 35-1,53-17 1,1-1-16,17-52 16,-18-1-1,18 1 1,0-36 15,0-17-15,18-53-1,-1 70-15,36-70 16,36 0 0,16 88-1,-34 0 1,-1 88 15,-34-35-15,-36-18-16,0 36 15,0-36 1,-18-17 0,0-18-1,18-35 1,18-18 0,70-53-1,18 18 1,-35 52-1,-18 36 1,-36 71 0,-17 70-1,0-70 17,0-19-32,0-34 31,18-18-16,17-35 1</inkml:trace>
  <inkml:trace contextRef="#ctx0" brushRef="#br0" timeOffset="5154.41">23848 7849 0,'0'0'0,"0"-17"0,0-1 15,-18 36 1,-35 70 0,-35 53 15,70-18-15,18 1-16,18-71 31,70-36-16,18-17 1,-35-35 0,34-18-1,-87 36-15</inkml:trace>
  <inkml:trace contextRef="#ctx0" brushRef="#br0" timeOffset="5448.48">24800 7691 0,'0'0'0,"-17"17"32,-1 1-17,-53 88-15,-17 88 16,0-36-1,-35 19 17,87-142-32,-17 53 15,0 0 1,53-70 0,0-36 15</inkml:trace>
  <inkml:trace contextRef="#ctx0" brushRef="#br0" timeOffset="6172.7">25400 7849 0,'0'-17'0,"0"34"16,18-52-16,-18 0 15,0 52 17,0 89-32,-18 18 31,-17 17-16,-1-53 1,36-70-16,0 35 16,-17-53-1,17-53 17,0 0-17,35-53 1,18 35-1,-35 54-15,105 17 16,-17 0 0,0 88-1,-89-18 17,-52 19-32,-88-36 31,-18-18-16,70-35-15,36 0 32,52-35-1,19 35-31</inkml:trace>
  <inkml:trace contextRef="#ctx0" brushRef="#br0" timeOffset="6565.14">25964 8096 0,'0'0'0,"53"-35"16,0 0 0,-123 70 31,52-17-47,-17 17 0,-18 71 31,53-53-16,0 17 1,70-52 0,36-18-1,0-18 1,-35-35 0,-36-53-1,-35 18 1,-53 0-1,-70 70 1,-1 36 0,36 35-1,70 18 1,36-19 0,52-34-1</inkml:trace>
  <inkml:trace contextRef="#ctx0" brushRef="#br0" timeOffset="7539.26">26723 8114 0,'18'-35'0,"-36"70"0,36-88 16,-18 18-16,0-18 16,-18 35-16,-35-17 15,-35 35 1,17 35-1,1 71 1,34 0 0,36 17-1,36-87 17,34-36-17,18 0 1,1-71-16,-1-52 15,-35-1 17,0-88-17,-36 124 1,-17 53 0,-35 70-1,-18 53 1,-17 71-1,70-106-15,-18 35 16,18-52-16,0 105 16,35-88-1,53-36 17,36-17-32,-54-53 31,-34 36-31,17-54 0,-36 36 15,19-53-15,-36 17 32,-18 142-17,0-54 1,18 36 0,0-35-16,0 70 15,36-53 1,34-17-1,1-18 1,34-35 0,-52-18-1,-17-53 17,-19 71-32,1-36 15,-18 18-15,0 88 31,0 54-15,-35 52 0,17-106-16,0 53 15,1 18 1,-19-35 0,-16-1-1,-1-52 1,-36-1-1,-34-17 1,105 0 0,1-53-1,34 36 1</inkml:trace>
  <inkml:trace contextRef="#ctx0" brushRef="#br0" timeOffset="7830.52">28469 7567 0,'0'0'0,"-17"0"0,-1 0 0,-17 0 15,-18 53 1,35-18-16,-53 89 15,19 17 1,-37 53 0,36-71-1,1-17 1,34-71 15</inkml:trace>
  <inkml:trace contextRef="#ctx0" brushRef="#br0" timeOffset="8755.21">29245 8096 0,'0'0'0,"18"-17"0,0-1 0,-18-106 31,-18 107-31,-35-36 16,35 35-16,-35 1 15,-70 34 1,35 36-1,0 88 1,52-52 0,36 16-1,18-69 17,88-36-17,17-36 1,-35-34-1,54-54-15,-37-52 32,-52 0-17,-35 87 1,-18 54 0,-18 53-1,-17 105 1,0-17-1,17-53-15,18 70 16,0-87-16,0 70 16,53-36-1,0-52 17,35-18-17,-17-36 1,-1-69-1,-34 34-15,-36 36 32,0 52-17,0 54-15,-18 0 32,18-54-32,0 18 15,0-17 1,0-36 15,0 1-31</inkml:trace>
  <inkml:trace contextRef="#ctx0" brushRef="#br0" timeOffset="8922.57">29792 7867 0,'0'0'0,"0"-53"0,0 35 16,-35 18-1,35 18 17,0 0-32,35-1 31,0 1-15</inkml:trace>
  <inkml:trace contextRef="#ctx0" brushRef="#br0" timeOffset="9148.45">30039 7867 0,'0'18'31,"0"-1"-15,0 18-16,0 18 16,0 36 15,0-36-31,0-36 15,18 1 1,-1-18-16,36-18 31,-35 1-15</inkml:trace>
  <inkml:trace contextRef="#ctx0" brushRef="#br0" timeOffset="9331.03">30321 7920 0,'36'-71'16,"-72"142"-16,72-159 15,-54 105 1,-17 19 0,-54 34-1,89-35-15,-35 1 32,0 17-17,35-36-15</inkml:trace>
  <inkml:trace contextRef="#ctx0" brushRef="#br0" timeOffset="9737.87">30939 7391 0,'0'0'0,"0"-18"0,0 0 0,0 1 16,0 34 0,0 54-1,-89 141 16,54-71-15,-35 70 0,17-69-1,-18-1 1,53-71 0,1-35-1,70-70 16,-36 18-31</inkml:trace>
  <inkml:trace contextRef="#ctx0" brushRef="#br0" timeOffset="9955.18">31186 7849 0,'0'0'15,"0"18"1,0 17-16,-18 36 31,-17 17-31,17-35 16,0 0 15,18-71 0,0-17-15</inkml:trace>
  <inkml:trace contextRef="#ctx0" brushRef="#br0" timeOffset="10121.56">31291 7708 0,'0'0'0,"0"-17"0,0-1 31,-17 18-31,-1 35 47,18-17-47,18 17 16</inkml:trace>
  <inkml:trace contextRef="#ctx0" brushRef="#br0" timeOffset="10604.52">31468 7849 0,'0'18'32,"-18"0"-32,18-1 15,0 18-15,0 18 16,0 18 0,-18-36-1,1-17 1,17-36 15,0 1-15,0-36-1,35-18-15,-35 53 16,88-87 0,18 52-1,0 35 1,-53 36-1,-35 70 1,-18 35 0,0-34-1,-36-19 1,19-35 15,-1-35-31</inkml:trace>
  <inkml:trace contextRef="#ctx0" brushRef="#br0" timeOffset="10872.47">32120 7814 0,'0'0'0,"-17"0"31,-1 18-31,18-1 0,-35 36 16,17 53 0,18 35-1,-17-35 1,-19 0 15,36-89-31,-17 36 16,17-17-1,17-36-15,54-18 16</inkml:trace>
  <inkml:trace contextRef="#ctx0" brushRef="#br0" timeOffset="11182.55">32138 8026 0,'0'0'0,"0"-36"0,18-17 16,-18-35-1,17 71-15,36-1 16,0 0 0,18 18-1,-36 36 1,-35 34 15,-71 18-15,1-35-16,-36-35 31,71-18-15,52-18 15,54-17-15,-53 17-16</inkml:trace>
  <inkml:trace contextRef="#ctx0" brushRef="#br0" timeOffset="11848.75">32561 7832 0,'0'0'16,"0"17"15,-17 19-15,-1 52 15,18-35-15,0 17-1,35-70-15,1 0 16,34-17 15,-52 17-31,35-53 16,-18-18 0,18-35-1,-35 71 1,-1 17-1,-17 89 17,-17-53-32,17 52 15,0-17 17,17-18-17,36-17 1,-35-18-16,17 0 15,-17-18-15,17-35 16,0-17-16,1-54 16,16 19-1,1-19 17,-35 106-17,-18 36 1,-71 70-1,19 18 1,34 0 0,18-18-1,0-17 17,18-71-32,52 35 0,-17-35 31,18-18-31,-19-35 15</inkml:trace>
  <inkml:trace contextRef="#ctx0" brushRef="#br0" timeOffset="12081.61">33108 7726 0,'-17'0'0,"34"0"0,-17 0 47,18 0-47,70 0 16,-70 0-16,70 0 15,-18 17 1,-52-17 15,-53 0-15</inkml:trace>
  <inkml:trace contextRef="#ctx0" brushRef="#br0" timeOffset="13294.91">3228 9207 0</inkml:trace>
  <inkml:trace contextRef="#ctx0" brushRef="#br1" timeOffset="-193653.07">9737 6526 0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30T01:51:18.02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6509 723 0,'0'0'0,"0"-17"0,-36-54 32,36 53-17,-17 1 1,-1-1-16,-17 36 15,-18 70 17,18 35-32,-18 71 31,0-52-15,35-90-16,-52 54 15,-1 0 1,36-71-1,17-35 1,18-53 0,0-17-1,0-18 1,18-53 0,17 52-1,18 36 16,-35 71-15,35 88 0,0-18-1,-18 18 1,0-35 0,36-19-1,-1-34 1,-52-18-16,88 0 15,-18-35 1,35-53 0,-52-18-1,-36-53 1,-35 0 15,0 124-31,-53-106 16,-88 17-1,18 54-15,-54 70 32,89 53-17,18 123 1,70-52 0,70 17-1,1-71 1,52-34-1,-35-36 1,18 0 0,-53-18-1,-18 0 1</inkml:trace>
  <inkml:trace contextRef="#ctx0" brushRef="#br0" timeOffset="484.2">7003 1076 0,'0'-18'31,"0"1"-31,0-1 16,0 0-16,0 1 15,17-1-15,36-35 16,0 36 0,0 17-1,0 52 1,0 19 0,-18 88 15,-35-89-31,0 1 15,-18-36 17,1-35-32,17-35 47,0 17-47,0-52 15,35-18 1,-35 17-1,53 0 1,-18 54 0,36-1-1</inkml:trace>
  <inkml:trace contextRef="#ctx0" brushRef="#br0" timeOffset="1176.39">7973 1235 0,'0'0'0,"0"-18"46,17 0-46,1 1 16,-18-18-16,35-36 16,-35 0-1,-17-17 1,-89 18 0,18 52-1,52 18 1,-87 71-16,52 17 31,-17 53-15,88-35-16,0-18 31,53-53-15,18-17-1,-1-18 1,36-71-1,-18 18 1,-17-35 0,-36 0-1,-35 70-15,18-70 16,-18 70 0,0 107 30,0-1-46,0 18 32,0-89-32,0 36 0,53-17 31,0-36-15,17 0-1,1-53 1,-54 17-1</inkml:trace>
  <inkml:trace contextRef="#ctx0" brushRef="#br0" timeOffset="1783.61">8396 1058 0,'0'0'0,"0"-53"15,0 18 1,0 53 15,0 35-15,0 35-1,0 0 1,0-35 0,0-18-16,0-17 15,0-36 32,0 1-47,53-36 16,-35 17-1,17-16 1,-17 34 0,-18 36-1,0 34 1,0 19 0,17-18 15,18-18-31,18-17 15,18-1 17,-36-17-32,36 0 15,35-52 1,-36-19 0,-52-35-1,-18 18 1,-53 0-1,0 35 1,0 53 0,35 0-1,1 35 1,87-35 15</inkml:trace>
  <inkml:trace contextRef="#ctx0" brushRef="#br0" timeOffset="2334.17">9419 670 0,'0'0'0,"0"-35"0,0 17 16,0 1-16,0-1 15,-53 18 1,18 53-1,0 53 1,35 17 0,0 71-1,-18-88 1,0-18 0,18-35 15,-17-35-31,-1-18 31,18-18-15,0 1-1,0-54-15,35 1 32,36-19-17,0 72 1,34 17-1,-87 53 1,0 35 0,-18-35-1,-53 17 1,0-34 0,-53-19 15,88-17-31,-35 0 0,0 0 31,53-35-31</inkml:trace>
  <inkml:trace contextRef="#ctx0" brushRef="#br0" timeOffset="3133.4">10266 1076 0,'0'0'0,"0"-18"0,17-70 31,-17 53-31,-17-18 16,-71-18-1,-1 71 1,-52 53 0,53 18 15,0 70-31,70-106 15,-17 71 1,35 0 0,18-71-1,70-17 1,0-18 0,88-53-1,-87 0 1,-1-35-1,-71 0 1,-17-18 0,0 88-1,-17 36 1,-18 52 15,17 54-31,18-54 16,0 19 15,18-72-31,70 1 31,-18-18-15,18-35 0</inkml:trace>
  <inkml:trace contextRef="#ctx0" brushRef="#br0" timeOffset="3409.63">10795 970 0,'0'0'0,"18"-18"0,-18-17 15,-36 18 1,-34 34 0,17 54-1,-18 70 16,71-53-15,-17 18 0,17-53-1,53-18 1,17-35-16,-35 0 16,107-35-1,-37 0 1</inkml:trace>
  <inkml:trace contextRef="#ctx0" brushRef="#br0" timeOffset="4059.73">11254 829 0,'0'0'0,"0"-88"16,0 70 15,-36 159 0,36-105-31,0-1 16,-17 124 0,-1-36-1,0-35 1,1-52 0,17-19-1,0-34 16,0-19-15,35-52 0,18 18-1,53-36 1,-36 88 0,1 0-1,-53 54 16,-18 17-15,-53-18-16,-18-17 31,18-18-15,36 0-16,-1 0 16,18 17-1,0 18 1,0 1-1,18 17 1,17-18 0,-18-17-16,19-1 15,-36 1-15,17-18 16,1 17 15,17-17-15,1 0-16,-19-17 15</inkml:trace>
  <inkml:trace contextRef="#ctx0" brushRef="#br0" timeOffset="4767.07">12788 988 0,'0'0'15,"0"-18"-15,18-70 32,-18 70-32,-53 18 15,35 0 1,-17 88-1,0 18 1,35 35 0,0-52-1,0-54-15,35 35 16,18-52 0,53-18 15,0 0-16,-36-53 1,18-35-16,-70-53 31,-71-18-31,-18 53 32,-70 53-17,53 53 1,18 53-1,52 53 1,18-71-16,18 36 16,87 0-1,19-54 1,88-34 0</inkml:trace>
  <inkml:trace contextRef="#ctx0" brushRef="#br0" timeOffset="5197.72">13688 670 0,'0'0'0,"0"-35"15,-53 0 1,-18 35 0,54 53-1,17-36-15,-18 142 16,18 17-1,0 54 1,0-72 0,-18 89-1,1 18 1,17-18 0,-18-18 15,0-105-16,1-36 1,-18-88-16,-36-53 16,36 18-1,-71-71 1,35 0-16,18 0 31,53 53-15,0-35-1,18 0 1</inkml:trace>
  <inkml:trace contextRef="#ctx0" brushRef="#br0" timeOffset="5992.21">15117 1235 0,'0'0'0,"17"-53"31,1 53-16,-1-35 1,19-36-16,-19 0 31,-17 36-31,-17-35 0,-89-1 32,0 71-17,-35 35 1,35 106-1,53-17 1,53-89-16,-17 71 16,17-35-1,52-36 1,37-35 0,-19-35 15,71-36-16,-105 53-15,52-70 0,0-18 32,-88 36-32,-18 105 31,1 0-15,17 71-1,0-18 1,17-17-1,72-36 1,-19-35 0,54-17-1,-72-19 1</inkml:trace>
  <inkml:trace contextRef="#ctx0" brushRef="#br0" timeOffset="6492.66">15752 758 0,'0'0'16,"0"-88"-16,-36 106 16,1 88 15,17 88-15,18-71-16,0 36 31,0-71-16,0-35 1,0-71 15,0-17-15,0-35 0,36-1-1,52-52 1,-71 87-1,72-17-15,16 89 32,-52 34-17,-35 36 1,-71-18 0,-17-35-16,-72 0 31,72-35-16,52-18 1,36-36 15,0 19-31</inkml:trace>
  <inkml:trace contextRef="#ctx0" brushRef="#br0" timeOffset="6925.6">16492 1147 0,'0'0'0,"36"-18"0,122-17 16,-105-18 15,-53 17-15,-17 36-16,-107 18 31,36 17-16,0 18 1,70 0 0,36 0-1,52-18 1,36 1 0,-35-1 15,-18 0-16,-53-17 1,-89-1 0,-16-17-16,-1 0 31,18 0-31,70-17 16,36-54 15,-1 54-31</inkml:trace>
  <inkml:trace contextRef="#ctx0" brushRef="#br0" timeOffset="7317.13">17145 864 0,'0'-17'16,"0"34"-16,0-52 0,0-18 16,0 0-1,-35 53 1,-1 0-1,-16 141 1,34-105-16,-17 105 16,35 17-1,0-52 1,0-35 0,17-36 15,54-35-16,-36 0-15,53-35 0</inkml:trace>
  <inkml:trace contextRef="#ctx0" brushRef="#br0" timeOffset="7749.72">17533 1058 0,'0'0'0,"0"-17"0,0-19 15,-53 54 16,0 35-15,18 53 0,17-18-1,18-70-15,0 52 16,0-52-16,18 17 16,52-35 15,1 0-31,35-35 31,-18-36-15,-70 1-1,-18 34-15,0-52 16,-88 0 0,-1 70-1,-34 36 1,52 35-1,54-18-15,-36 71 16,53-18 0,17-17-1,89-54 1</inkml:trace>
  <inkml:trace contextRef="#ctx0" brushRef="#br0" timeOffset="8734.54">17956 1129 0,'0'-18'0,"0"36"0,0-71 15,0 18 1,0 52 0,-17 36-16,-1-17 15,18 69 1,0-34-1,0 17 1,0-70 0,35-1-1,-17-17-15,35 0 16,35-53 0,-35 1 15,-18-54-31,1 35 31,-19 1-15,-17 87 15,-17 1-31,17 17 0,-18 0 16,-17 71-1,35-35 1,17-18-1,72-36 1,16-17 0,-34-17-1,35-54 1,-36-52 0,-34-1 15,-19 1-31,1 87 15,-1-87-15,-17 105 32,0 54-17,-52 69-15,16 37 32,19-1-17,17-35 1,0-36-1,53-35 1,-1-35 0,37 0-1,-72 0-15,36-35 16,18-35 0,-36-1 15,-17-17-16,-18 70 1,-36 36-16,-16 52 16,34 19 15,18-19-15,18-35-1,52-17 1,-17-18-1,70-35 1,-70-1 0,0-34-1</inkml:trace>
  <inkml:trace contextRef="#ctx0" brushRef="#br0" timeOffset="8942.74">18538 1005 0,'-17'0'0,"34"0"0,-52 18 0,18 0 31,34-18-15,36 17-1,-18-17-15,89 0 16,-36 0-1,-35-17-15</inkml:trace>
  <inkml:trace contextRef="#ctx0" brushRef="#br0" timeOffset="9433.45">20214 935 0,'0'-18'0,"0"36"0,0-71 16,18-35 0,-1 70-16,107-52 15,-18 70 1,52 52 0,-87 90-1,0 52 16,-36-36-31,-17-52 16,-1-53 0,1-53-1,-1 0 17,1-35-17,35-71 1,-53 71-16</inkml:trace>
  <inkml:trace contextRef="#ctx0" brushRef="#br0" timeOffset="9649.4">21026 758 0,'0'-17'0,"0"34"0,0-52 0,-18 35 16,-88 88 0,-35 71-1,35-18 1,-17 18 15,87-71-15,36-17-1,18-54-15,35-17 16,70 0 0,-87-17-16</inkml:trace>
  <inkml:trace contextRef="#ctx0" brushRef="#br0" timeOffset="9959.16">21290 1041 0,'0'0'0,"0"-18"0,0 36 16,-35 35 0,17 88-1,18-18 1,-17-70-1,-1 88 1,-17 71 0,-1 0-1,1-89-15,0 18 32,35-106-17,53-35 1,-18-17-1,18-71 1,-18 35-16</inkml:trace>
  <inkml:trace contextRef="#ctx0" brushRef="#br0" timeOffset="10275.52">21308 1305 0,'0'-35'0,"0"70"0,-18-176 16,18 53 15,0 17-31,53 36 31,71 53-15,-1 70 0,-52 0-1,-71 18 1,-53-53-1,-71-18 1,18-17 0,53-18-1,36 0 1,34 0 0,36-18-1</inkml:trace>
  <inkml:trace contextRef="#ctx0" brushRef="#br0" timeOffset="10758.98">22190 988 0,'0'0'0,"0"-18"16,0 0-16,0 1 15,-88 17 1,17 53-1,-17 53 1,35-18 0,18 18-1,35-89-15,0 19 16,0-19-16,52 1 16,-34-18-16,35 17 31,35-52-31,-17 0 31,-18-71-15,-36 18-1,-17-18 1,0 88 0,0 54-1,0 52 1,0-18-1,0 19 1,0-72-16,36 19 16,17-19-1,-1-17 1,1-35 0</inkml:trace>
  <inkml:trace contextRef="#ctx0" brushRef="#br0" timeOffset="11032.18">22789 776 0,'0'0'0,"18"-70"16,-18 34 15,-35 72-31,0 87 31,-1 36-15,36 0-1,0-71 1,0-18 0,18-34-1,52-36 1,1-36 0,-53 19-16,35-19 15</inkml:trace>
  <inkml:trace contextRef="#ctx0" brushRef="#br0" timeOffset="11491.83">23213 723 0,'0'0'15,"17"-35"-15,-17 53 16,0 17-16,-35 106 16,0-18 15,17 36-16,1-88 1,-1-18 0,0-53-16,1 0 31,17-36-15,0-69-1,70 16 16,-35 54-31,54-71 16,17 53 0,-36 89-16,-17 69 31,-53 1-15,0 18-1,-35-36 1,-1-53-1,19-35 1,-1 0 0,-17-35-1,17 17-15</inkml:trace>
  <inkml:trace contextRef="#ctx0" brushRef="#br0" timeOffset="11709.24">22560 917 0,'35'0'16,"-17"0"-16,70 18 16,18-18-16,18 0 31,-54 0-16,-70-18 1</inkml:trace>
  <inkml:trace contextRef="#ctx0" brushRef="#br0" timeOffset="12716.11">6491 2099 0,'0'0'0,"0"-18"31,18 18-15,105 0-1,36 0 1,123 0-16,18 0 16,264 0 15,-405 0-31,406 0 15,299 18 1,-158 0 0,352-1-1,-211 1 1,405 35 0,88-18 15,54 0-16,-389 1 1,283 17 0,-406-18-1,388 53 1,-653-53 0,54-17-1,-319-18 1,-105 0-1,-211 0 1,-178 0 0</inkml:trace>
  <inkml:trace contextRef="#ctx0" brushRef="#br0" timeOffset="14315.64">2963 3475 0,'0'0'15,"-17"0"-15,17-18 0,-36 18 31,1 18-31,35 70 32,0 0-32,53-35 15,18-18 1,-1-35 15,36-35-31,-35-18 31,-36 36-31,18-54 16,-18-35 0,-35 18-1,-18 17 1,1 54 0,-36 70-1,0 70 1,18 1 15,35 34-15,0-34-16,0-1 31,0-87-31,0 69 16,0-87-1,-53-53 16,-18-36-15,1 1 0,52 52-16,-70-52 15,52 52 1,36 88 15,53 36-15,18-35 15,-53-54-31,52 36 0,54-35 31,-19-18-15,37-88 0,-37 17-1,-34-35 1,-71 71-16,18-35 15,-18 17 1,0 70 15,0 36-15,0 35 0,0-52-16,0 17 15,0 17 1,0-52-1,-18-18 17,18-18-32,0-52 31,0-36-15,88-18-16,18 71 31,35 36-16,-70 34 1,-1 72 0,-70-1-1,0 18 1,0-53 0,-17-1-1,-19-34 16,1-18-31</inkml:trace>
  <inkml:trace contextRef="#ctx0" brushRef="#br0" timeOffset="14898.56">4621 3845 0,'0'-17'15,"0"34"-15,0-87 16,18 52 0,17-17-1,53 17 1,-70 1-16,70 17 16,36 35-1,-36 35 1,-35 19-1,-35 16 1,-18-34 0,-18-36-1,0-88 17,18 0-17,0-52 1,36 34-1,16 0 1,-34 54 0,17-1-16,18 18 31,-17 35-31,-36-17 16</inkml:trace>
  <inkml:trace contextRef="#ctx0" brushRef="#br0" timeOffset="15242.21">5450 3951 0,'18'0'0,"-36"0"0,89 0 15,-53 0-15,17-35 16,71-36 0,-53 18-1,-36 0 16,-17 1-15,-88 52 0,-18 35-1,36 35 1,34 36-16,36-35 31,36 35-31,34-54 31,71-52-15,0 0 0,106-70-1,-211 52-15</inkml:trace>
  <inkml:trace contextRef="#ctx0" brushRef="#br0" timeOffset="15957.57">6368 3775 0,'0'-18'15,"0"36"-15,0-54 0,-53-16 0,-18 34 32,1 36-17,17 52 1,0 18-16,35-17 16,18 35 15,0-89-31,35 36 15,36-53 1,-18-17 0,17-54-1,-52 18 1,35-53 0,-53 89-16,18-54 15,-1 1 16,-17 105 1,0 53-17,0-35 1,0-18-16,0 18 0,0-35 16,36 17-1,52-17 1,0-18-1,0-53 1,0 0 0,1-53-1,-72 71-15,18-71 16,-17-53 0,-18 106-1,-35 53 16,0 106-15,-1 35 0,36 18-1,18-71 1,52 18-16,1-88 31,35-36-15,-18-35-1,-35-35 1,-53 70-16</inkml:trace>
  <inkml:trace contextRef="#ctx0" brushRef="#br0" timeOffset="17657.81">7796 4004 0,'0'0'16,"0"18"0,18-18-1,17 0-15,-17-18 0,35-17 16,35-36 0,0-35-1,-70 18 16,0-53-15,-18 35 0,-18 71-1,-17 53 1,-1 87-16,19 1 31,17 35-15,0-17-1,35-36 1,18-35 0,53-53-1,0-35 1,-36-18 0,18-35-1,-70 52-15,0-34 16,-18 17 15,0 35-31,0 36 16,-18 17 15,18-17-31,-18 52 0,18 18 31,0-17-15,71-36-1,-1-35 1,36-17 0,-18-36-1,-70 35-15,70-70 16,-52 17 0,-36-34-1,0 87 1,0 0 15,-18 89-31,0-1 16,1 19 15,-1-19-15,18-17-1,-18-53 1,36-35 15,17-36-15,18-17-1,0 17 1,35 19 0,-35 52-1,0 35 1,-35 18-1,-18 17 1,0 1 0,0-36 15,0-17-31,35-18 31,18-53-31,0 18 31,0-36-15,17-17 0,-17 35-1,-53 35-15,18 1 16,-18 87 15,0-17-15,0 35-1,18-35 1,70 18 15,18-71-15,-18 0-16,35-36 31,-35-16-15,1-19-1,-72 36-15,-17-36 16,0-35 0,-35 106-1,-18 18 1,35 70 0,1-17-1,34 35 16,54-54-15,35-34-16,0-18 31,-36-35-31,18-36 16,-70 54 0,-18-72-1,0 72-15</inkml:trace>
  <inkml:trace contextRef="#ctx0" brushRef="#br0" timeOffset="17881.75">9472 3175 0,'0'0'0,"-70"0"31,52 0-15,0 0 15,-35 0-15</inkml:trace>
  <inkml:trace contextRef="#ctx0" brushRef="#br0" timeOffset="18115.36">8202 3616 0,'0'0'0,"0"18"31,18-18-31,70 0 16,18 0-1,-18 0 1,18-36 15,-36 36-15</inkml:trace>
  <inkml:trace contextRef="#ctx0" brushRef="#br0" timeOffset="18957.2">11853 3951 0,'18'0'0,"-36"0"0,54-18 15,17-17 1,-18 0 0,-18-53-1,-17 17 1,0 54-1,-70-89-15,-1 53 32,-52 53-17,35 35 1,-1 106 0,54-17-16,35-19 31,18-16-16,52-72 1,19-17 0,-1-35-1,35-53 1,-70 17 0,-35-17-1,-18 35 1,-18 88 15,1 18-15,17-35-1,0 70 1,52-35 0,54-35-1,35-18 1,-35-18-1,35-70 1,-123 70-16</inkml:trace>
  <inkml:trace contextRef="#ctx0" brushRef="#br0" timeOffset="19214.68">12541 3687 0,'0'-18'16,"0"36"-16,0-54 0,-35 54 31,35 0-31,-18 34 16,-17 125 15,35-36-31,-18 71 31,18-54-15,-17 1-16,17-35 31,0-142 0,0-35-15,17-35 0</inkml:trace>
  <inkml:trace contextRef="#ctx0" brushRef="#br0" timeOffset="19507">12471 3863 0,'0'-53'15,"0"106"-15,0-177 16,53 89 15,-36 18-31,19 17 0,87 17 31,-70 36-15,-53 35-16,-71 0 31,-17-52-15,-18-1-1,36-17 1,105-54 15,53-17-15,-35 1-16</inkml:trace>
  <inkml:trace contextRef="#ctx0" brushRef="#br0" timeOffset="19797.64">12965 3651 0,'17'0'16,"-34"0"-16,34-17 16,-34 105-1,-19 35 1,19 1 0,17-89-1,0 159 1,-18-53-1,-17 18 1,-18-36 0,53-70-1,0-35 1,35-71 0,36-53-1,-18 0 1</inkml:trace>
  <inkml:trace contextRef="#ctx0" brushRef="#br0" timeOffset="20393.64">12965 3881 0,'-18'-36'15,"36"72"-15,-54-160 16,36 54-16,18 17 16,70 53-1,36 17 1,-36 36 15,-71-35-31,1 70 16,-18-35-1,-106 17 1,36-52 0,-19-18-1,54 0 16,35 18-15,35-18-16,54 0 31,17 0-15,-1-18-16,72-52 31,-107 17-15,-17-53-1,-35 0 1,-18 0 0,0 71-1,0 70 1,0 71 0,0-18-1,0 18 1,0-53 15,35-18-31,18-35 31,0-17-15,18-54-16,-54 53 16</inkml:trace>
  <inkml:trace contextRef="#ctx0" brushRef="#br0" timeOffset="20825.13">14041 3228 0,'0'0'0,"-18"0"15,-35 18 1,35 52 0,18 1-1,0-1 1,0-35 15,0-17-15,-17-18-16,-1-18 31,18-17-31,18-88 31,35 35-31,52 17 31,-16 89-15,-72 52 0,1 71-1,-18-105-15,0 52 16,-53 18 0,35-71-1,-17-17 1,17-18 15,18-18-31</inkml:trace>
  <inkml:trace contextRef="#ctx0" brushRef="#br0" timeOffset="21963.65">15222 3669 0,'18'-18'0,"-36"36"0,36-53 15,-18 17-15,35-35 16,-35 71 15,-17 35-31,-1 17 31,0 36-15,-17-18 0,35-53-1,0-17 1,35-18 0,36-35-1,-1-18 1,1-35 15,-36 0-31,1 70 16,-19 18-1,1 53 1,-18 17 15,17-17-15,36 0-1,0-53 1,0 0 0,18-17-1,-18-36 1,17-36 0,-70 19-1,36-36 1,-36 88-1,0 1 1,0 34 0,0 36-1,-18 36-15,18 16 16,0-52 15,0-35-31,70 17 16,1-17-1,35-18 1,0-18 0,0-52-1,-18-1 1,-71 53-16,-17-52 16,0-1-1,-35 71 1,-35 36 15,34 34-31,19 18 31,17-52-31,0 17 0,35 17 32,53-70-17,-35 0 1,53-35-1,-71-18 1,-17 35-16</inkml:trace>
  <inkml:trace contextRef="#ctx0" brushRef="#br0" timeOffset="23197.38">18062 3986 0,'0'0'15,"124"-17"17,-89 17-32,36-36 15,-1-16 1,-52 34-16,-1-53 16,-34 1-1,-71-1 1,-36 36 15,18 35-31,0 35 31,71-17-31,-35 52 0,34 54 16,36-54 15,53 1-31,18-53 31,70-36-15,-35-35 0,0-17-1,-54-19 1,1-34 0,-35-1-1,-18-34 1,0 122-1,0-17 1,-35 53 0,17 89-1,-17 69-15,35 1 32,0-71-32,35 18 31,18-53-31,53-53 31,-36-18-15,54-34-1,-54-1 1,19-53 0,-72 53-1,1 18 1,-18 70 15,0-17-15,-18 34-16,18 54 31,0-35-31,18-36 31,52 0-31,1-35 31,17-35-15,0-18 0,1-17-1,-72-1 1,-34-52 0,-72 70-1,-16 35 1,-19 53 15,18 54-15,89-19-16,17 18 31,17-35-31,71 0 31,-70-53-31,53 0 16,17 0-1,-53-18-15</inkml:trace>
  <inkml:trace contextRef="#ctx0" brushRef="#br0" timeOffset="24829.91">20108 3704 0,'-17'0'15,"-1"0"1,18-17 15,0-1-31,0 0 0,0-35 32,18 0-32,17 18 31,36 17-16,-1 54 1,-17 52 0,-53-53-16,35 89 15,-35-36 1,0-18 0,0-34-1,-17-36 16,17-18-15,0-35-16,17-17 31,54-36-15,-1 35 0,54-35-16,-89 89 15,53-1 1,18 53-1,-88 54 1,-18 16 0,-18-16-1,1-36 1,-19-1 0,54-52 15,17-35 0,36-18-31</inkml:trace>
  <inkml:trace contextRef="#ctx0" brushRef="#br0" timeOffset="25257.52">21184 3581 0,'0'0'16,"18"-71"-1,-71 142 16,35-36-15,-17 71 0,17-18-1,18-17 1,18-19 0,35-52-1,18 0 1,-1-35-1,-35 35-15,36-88 32,-36 17-32,-35-34 15,-35 16 17,-36 54-32,-17 35 31,0 35-16,70 18 1,-17 18 0,35-18-1,35-53 1,18 0 0</inkml:trace>
  <inkml:trace contextRef="#ctx0" brushRef="#br0" timeOffset="25540.85">21784 3387 0,'0'0'0,"53"-71"0,-35 1 15,-36 158 32,0 18-47,-17 52 31,17-34-15,18-36 0,36-53-1,-1-35 1,35 0 0,-17-53-1,-35 0 1</inkml:trace>
  <inkml:trace contextRef="#ctx0" brushRef="#br0" timeOffset="25730.23">21731 3492 0,'0'0'0,"-18"0"0,1 0 16,-1 0-1,53 0 16,89 0-15,17-17 0,0 17-1</inkml:trace>
  <inkml:trace contextRef="#ctx0" brushRef="#br0" timeOffset="26881.32">23001 3334 0,'0'0'16,"0"-18"-16,0-17 15,-18 35 1,1 0 0,-18 53-1,17 70 1,0-35-16,1 18 31,17-35-15,17-54-16,36 19 15,18-19 1,17-17 0,-35-35-1,17-53 1,-17-53-1,-17-36 17,-19 89-32,-17 53 31,0 70-31,-35 89 31,17 17-15,18 0-1,0-71 1,36-17 0,52-35-1,0-18 1,-70 0-16,105-53 16,-17 0-1,-18-53 1,-70 36 15,-18 17-15,-53 53-1,-18 88 1,71-35-16,0 35 16,18-53 15,17 1-16,-52-36 32,-1 0-47,-17 0 16,-1-18 0,36 36 15,0-1-31,18-17 15,53 18 17,17-18-17,18 0-15,-18-18 32,0-35-32,0-17 31,-53-36-31,-35 35 31,-17 54-15,-54 52-1,36 36 1,35 17 0,0-70-16,0 34 15,71 1 1,-1-53-1,18 0 17,-35 0-32,-35-70 31,-18-18-15</inkml:trace>
  <inkml:trace contextRef="#ctx0" brushRef="#br0" timeOffset="27847.22">26070 3616 0,'18'0'0,"-36"0"0,54 0 0,52 0 32,-71 0-17,1-35 1,0 17-16,-18-35 0,0-35 31,-18 17-31,-70-34 16,0 69 15,-18 54-15,-35 105-1,35 36 1,88-53 0,18-18-1,35-35 1,89-35-1,-36-18 17,53-53-17,-70 0 1,-1-71 0,-52-17-1,0 35-15,-18 71 31,0 70-15,-18 107 0,18-37-1,0 1 1,53-18 0,17-52-1,-17-36 1,18 0-1,0-53 17,-36 18-32</inkml:trace>
  <inkml:trace contextRef="#ctx0" brushRef="#br0" timeOffset="28325.05">26741 3052 0,'0'-18'0,"0"36"0,-36-36 15,1 53 1,0 106 0,17-88-16,0 88 15,18 18 1,0-53 0,0-36-1,0-52 1,-17-36 15,17 1-15,0-18-16,17-71 31,36 35-31,53 1 16,-18 70-1,36 52 16,-89 37-15,-53-1 0,-34-35-1,-90 0 1,19-18 0,88-35-16,-1 0 15,19 0 1,17-35-1,53-18 1</inkml:trace>
  <inkml:trace contextRef="#ctx0" brushRef="#br0" timeOffset="28897.01">27570 3510 0,'0'0'0,"0"-35"16,0 17-1,17-35 1,18 0-1,-17 0 1,-18 18 0,-53 35-1,-35 0 1,17 53 0,54 18 15,17-54-31,17 36 15,54 18 1,0-18 0,-1 17-1,-70-17 1,-18-18 0,1-35-16,-71 0 15,-53 0 1,52 0-1,36-17 17,36-18-32,52-1 31,36-17-31,-36 36 16</inkml:trace>
  <inkml:trace contextRef="#ctx0" brushRef="#br0" timeOffset="29163.38">27905 3228 0,'0'0'16,"35"-35"-16,-17 17 0,70-70 15,-88 53 1,0 52 0,-71 107-1,18 17 1,0 17-1,36-16 17,-18-54-17,35-71 1,17 1 0,54-36-16,52-52 15</inkml:trace>
  <inkml:trace contextRef="#ctx0" brushRef="#br0" timeOffset="30572.22">28328 3369 0,'0'-35'15,"0"70"-15,-53-53 32,35 36-32,-34 53 15,-19 34 1,36-16-1,35-1 17,0-53-17,123-17 1,-52-18-16,35-53 31,-53 0-31,-18-71 31,-35 19-15,-18-19 0,-88 106-1,-17 71 1,35 36 0,35 34-1,53-35 1,53 0-1,52-52 17,37-36-17,-54 0 1,18-53 0,-36-18-16,18-52 31,-70 87-31,0-34 0,-18 35 31,0 52-15,-36 54-1,19 17 1,17 0 0,0-70-16,0 35 15,53-36 1,0-17-1,35-17 1,0-36 15,-17-53-15,-36 0-16,-18 18 31,-17 106 0,-17 35-15,17 17 0,0-35-16,0 18 15,17 0 1,54-17 0,17-36-1,0 0 1,-17-71 15,-71 53-31,35-88 16,0-70-1,-17 35 1,0 18 0,-18 87-1,-36 89 1,19-35-1,-1 105 1,-17 71 0,35-70-1,18-18 1,34-53 0,-34-53-16,35 17 15,-35-17-15,52 0 16,18-70-1,-17 17 17,-53-53-17,-1 18 1,-34 70 0,-36 53-16,17 71 31,36-35-31,0 17 31,36-53-15,-19-35-16,72 18 15,-19-18 1,36-18 0,-53-17-1,0-53 1,-53-1-1,0 54-15</inkml:trace>
  <inkml:trace contextRef="#ctx0" brushRef="#br0" timeOffset="30813.03">29439 3157 0,'-17'0'16,"34"0"-16,-52 18 0,35 0 31,18-18-31,52 17 16,54-17-1,-36 0 1,18 0 0,-89 0-1,-17 18 1,-53 0-1</inkml:trace>
  <inkml:trace contextRef="#ctx0" brushRef="#br0" timeOffset="31696.61">5944 4639 0,'0'0'0,"0"-18"0,0-17 31,18 35 0,17 18-31,53 88 16,-17-1-1,0 54 1,-54-124 0,1 54-1,-1-1 1,-17-71 0,0 1-16,18-36 31,17-52-16,1-71-15</inkml:trace>
  <inkml:trace contextRef="#ctx0" brushRef="#br0" timeOffset="31945.49">6403 4674 0,'0'-35'0,"0"70"0,0-88 0,0 18 16,-35 35-1,-71 106 1,35 0-1,-35 53 17,53-54-17,18 1-15,35-71 32,35-17-17,36-36-15,0-34 31,-54 34-31</inkml:trace>
  <inkml:trace contextRef="#ctx0" brushRef="#br0" timeOffset="32272.57">6615 4780 0,'0'0'0,"0"35"15,0 36 1,0 88-1,0-36 1,0 124 15,-18-70-15,-17 87-16,-1-35 16,1-70 15,35 18-16,0-142 1,0-123 15,0 70-31,18-53 16,17-87 0,-17 52-16</inkml:trace>
  <inkml:trace contextRef="#ctx0" brushRef="#br0" timeOffset="32613.24">6526 5133 0,'0'0'0,"-17"-35"0,17-18 15,0-71 1,0 107-16,0-72 0,106 19 31,35 70-31,-35 35 16,-1 53 15,-105 36-15,-70-18-1,-71-18 1,52-53 0,1-17-1,71-18 1,52 0 15,-17-18-15,70-35-1,-53 36-15</inkml:trace>
  <inkml:trace contextRef="#ctx0" brushRef="#br0" timeOffset="33156.57">7444 4921 0,'0'0'0,"70"-53"16,-52 18 0,-18-18-1,0 18 1,-53 17 0,-35 53-1,17 54 1,36 17-1,17 17 1,18-35 15,18-70-15,35-18 0,-36 0-16,19-18 15,34-52 1,-17-19-1,-35 1 1,-18 0 0,0 35-1,-18 124 17,18 35-17,0-18 1,0 0-1,53-35 1,0-36 15,-35-17-31,52 0 16,1-52-16,52-37 31,-105 72-31</inkml:trace>
  <inkml:trace contextRef="#ctx0" brushRef="#br0" timeOffset="33413.21">8079 4674 0,'0'-70'16,"0"140"-16,-36-158 15,1 88 1,0 71 0,35 34-1,0 72 1,0-71-1,0-18 1,0-53 15,35-35-31,36 0 32,-54-17-32,36-36 15,-35 17-15</inkml:trace>
  <inkml:trace contextRef="#ctx0" brushRef="#br0" timeOffset="33889.01">8361 4586 0,'0'0'0,"0"-18"15,0 36 1,0 35 0,-18 53-1,18 35 1,0-35-1,0-18 1,0-70 0,-17 17-1,17-17 1,-18-54 0,18-34-1,18-18 1,-1 52-1,54-87 1,-1 52 0,54 54-1,-54 34 1,1 89 0,-53 0-1,-18 0 1,-36-36 15,19-52-31,-19-18 16,19-18 15,-19-35-31,19 36 16</inkml:trace>
  <inkml:trace contextRef="#ctx0" brushRef="#br0" timeOffset="34089.25">7796 4727 0,'-17'0'0,"34"0"0,-52 0 16,17 0-16,36 0 31,88-17-15,-18-1-1,0 18 1,-70 0 0</inkml:trace>
  <inkml:trace contextRef="#ctx0" brushRef="#br0" timeOffset="35172.37">9807 4833 0,'18'-35'0,"-36"70"0,53-106 16,-35 54-16,18-54 15,0-17 1,-18 53-16,0 52 31,0 72-15,0-19-1,0-17-15,0 124 16,17-54 0,-17 0-1,0-87 1,0-19-1,0-52 1,0-18 15,0-35-15,71-53-16,0 70 31,52 36-15,0 53-1,-17 88 1,-70-36 0,-36 18-1,-71 0 1,0-52 0,-70-19-1,53-17 1,35 0-1,36 0 1,70 0 15,17 0-15,-35 0 0,106-35-1,-17-18 1,35 0-1,-36-35 1,-70 18 0,-53 52-16,18-88 15,-36 53 1,-35 35 0,36 54-1,-19 70 1,36-18-1,0 18 1,0-89 0,18 36-1,35-18 1,35-35-16,0 0 31,36-35-15,-89 18-16,35-19 0</inkml:trace>
  <inkml:trace contextRef="#ctx0" brushRef="#br0" timeOffset="36972.97">11377 4780 0,'0'0'16,"0"-18"-16,0 1 16,-53 17-1,36 0-15,-36 53 16,0 53-1,17 17 1,36-52 0,0 17 15,18-35-31,0-53 16,88 17-1,-18-17-15,53-35 31,18-18-15,-71 0 0,0-53-1,-88-17 1,0 17 0,-35 71-1,-36 35 1,-17 53-1,35 17 17,35-34-32,1 105 15,17-71 1,0 1-16,53-54 31,17-17-15,-17-35-16,-35 18 15,17-36 1,0-36 0,-35 19-1,18-18 1,-18 70 0,0 36-1,0 70 1,0 18-1,0-18 1,18-53 0,87-17-1,-69-18 1,87-53 15,-52-18-15,-36 1-16,-17-36 15,-1 35 17,-17 36-17,0 53 1,-17 70 0,-1 0-1,18 0 1,18-35-1,35-53 17,-36 0-32,54 0 15,-18-35 1,-18-18 0,0 0-16,-35-53 31,18 36-31,-18 34 31,0 54-15,0 35-1,0 53 1,0-18 0,0-17-1,18-18 1,52-53-1,1 0 1,-18-18 0,35-53 15,-35-17-15,35-35-1,-71 105-15,1-53 16,-18 54-16,-35 34 31,0 54-15,17 35-1,18-18 1,35-17 0,-17-36-1,-1-17 1,-34-18 31,-1-18-47,-17 18 31,17 0-31,1 0 16,17 18 15,35-18-16,35 17 1,-52-17-16,88 0 16,-18-17-1,18-19 1,-18-17 0,0-35-1,-52 0 1,-36 70-1,-36 36 1,1 35 0,0 35 15,35-35-15,17 0-1,36-53-15,18 0 16,-18 0-1,-18-35 17,-17-18-17</inkml:trace>
  <inkml:trace contextRef="#ctx0" brushRef="#br0" timeOffset="38205">14728 5115 0,'0'36'16,"18"-36"-16,0 0 15,17 0 1,18-71 0,0 18-1,-36 18-15,54-53 16,-53 52-16,-1-70 15,1-35 1,-18 53 15,0 71-15,-18 52 0,-17 71-1,35 70-15,-18-52 31,36-1-15,88-52 0,-18-71-1,106-36 1,-106-34 0,0-54-1,-52 18 1,-36-35-1,0 71 17,-18 70-32,-17 70 31,17 36-31,18 53 31,0-53-31,0-18 16,0-53 15,71-70 0,-36-36-15,18-52 0,18 17-1,-19 35 1,-34 71-1,-18 18-15,18 53 16,-18 17 15,0 18-15,53-18-16,17-53 31,-52-35-31,123 18 16,-35-18-16,17-53 31,-35 0-15,-35-70-1,-53 17 1,-35 35 0,-18 71-1,-17 71 1,52 35-1,18-36 1,88 18 15,-17-70-15,52-18-16,-17-18 16,-18-35-1,-53-35 16,-35-18-15,-17 89-16</inkml:trace>
  <inkml:trace contextRef="#ctx0" brushRef="#br0" timeOffset="38493.01">14940 4727 0,'0'0'16,"35"0"-1,1 0-15,70 0 32,123-35-17,-106 35 1,-17-18-16,-124 18 47,1 0-32,-1 0-15</inkml:trace>
  <inkml:trace contextRef="#ctx0" brushRef="#br0" timeOffset="45894.78">18292 4639 0,'0'-18'31,"0"1"-15,0-1 0,17 0-16,-17 1 15,18 17 1,-18-35-16,17-1 31,-34 54-15,-18 17-1,-36 71 1,18 0 0,-18 53-1,1-36 1,-1 1-1,36-72 1,17-69 15,18-1-31,0-35 16,-17-70 15,-1 35-31,18-18 31,0 88-15,18 36 0,35 52-1,-18 19 1,36 16 0,17 1-1,18-53 1,35-53-1,-35 0 1,35-53 0,-53 0-1,-35-70 1,-36 88 0,-17-71-16,0 0 31,-35 88-31,-18 36 31,18 35-15,17-18-16,-17 89 15,35-19 1,0 1 0,71-71-1,34-35 1,-16 0-1,52-70 1,-71-1 0,-17-34 15,-35 16-15,-18 36-16,-18 106 31,1-35-16,-1 70-15,0 18 16,1-53 15,17-18-15,0-17 0,0-36-1,0-35 1,35-17-1,18-36 1,0 35 0,17 36-1,-52 35 1,-18 18 0,35 52-1,-35 1-15,53 35 31,0-53-31,-35-36 16,70 1 0,-53-18-16,71 0 15,53-35 1,-53-1 0,-18-52-1,-71 0 1,-17-18-1,0 88-15,-53-17 16,-35 35 0,18 53 15,-1 35-15,54 0-16,17-35 31,52-35-31,1-18 31,18-35-15,-36-18-1,-17 0 1,-1 0 0,-17 35-16,0 1 15,0 52 16,0-17-31,0 35 16,0 70 0,0 0 15,0-87-31,0 140 16,0-17-1,0 70 1,0 0-1,0-70 1,-70 18 0,52-142-16,-123 71 15,18-106 1,-71-36 0,17-69-1,-17-89 1,88-18-1,89 159-15,17-88 16,0 0 15,70 70-31,36 1 16,35-36 15</inkml:trace>
  <inkml:trace contextRef="#ctx0" brushRef="#br0" timeOffset="46203.45">20214 4551 0,'-35'0'31,"17"0"-31,1 53 15,-1 35 1,0 53 0,18 0-1,0-70 1,0-54 0,0 19-1,36-54 1,17-35-1,-36 35 1</inkml:trace>
  <inkml:trace contextRef="#ctx0" brushRef="#br0" timeOffset="46678.07">20585 4533 0,'0'0'0,"17"-35"15,-17 88 16,0 53-15,0-71-16,0 71 16,0 17 15,-17-52-15,17-1-16,-18-70 46,18-17-46,0-54 16,18-17-16,52-36 31,18 72-15,36-1 0,-18 53-1,-18 88 1,-71 0-1,1 18 1,-18-18 0,-18-70 15,18-1-31,-17-17 0,-1 0 16,1-53 15,-1 36-31</inkml:trace>
  <inkml:trace contextRef="#ctx0" brushRef="#br0" timeOffset="46872.59">20126 4745 0,'0'0'0,"-18"0"0,1-18 31,70 18-16,-36 0-15,89-17 16,-18 17 0,18-18 15,-71 18-31</inkml:trace>
  <inkml:trace contextRef="#ctx0" brushRef="#br0" timeOffset="47961.04">22225 4921 0,'0'-17'0,"0"34"0,53-87 16,-35 52 0,34-35-16,19-17 31,-53 34-16,-1 19 1,-17 34 0,-17-17-1,-1 18-15,-17 52 16,-1 54 0,19-1-1,17-70 1,0-17-1,88-36 1,18-18 0,-18-35-1,-17-35 17,-54 0-17,-87-36 1,-19 54-1,54 52-15,-71-17 0,53 35 16,36 17 0,34 36 15,72-35-15,69 0-1,-122-18-15,105 0 16,35-53-1,-88 17 1,-35-34 0,-53 35 15,0-18-31,0 35 16,-35 18-16,0 18 31,-18 70-16,35 35 1,1 107 0,-1 17-1,18-36 1,18-34 0,-18 52-1,0-35 1,-18-88-1,-53-36 1,54-70-16,-89 18 16,0-18 15,-35-53-15,35 0-1,71 0 1,35-35-1,0 70-15,70-105 0,54-1 16</inkml:trace>
  <inkml:trace contextRef="#ctx0" brushRef="#br0" timeOffset="48303.9">24112 4498 0,'0'0'0,"0"-18"0,0 1 31,-17-1-15,-19 71-1,-16 35 1,34 36-16,0 17 31,1-18-15,17-52-1,0-54 1,17-17 0,36-70-1,0-1 1,18-35-1</inkml:trace>
  <inkml:trace contextRef="#ctx0" brushRef="#br0" timeOffset="49012.79">24289 4445 0,'0'-18'0,"0"36"16,0 0 0,0-1-1,0 36 1,0 71-16,0-89 15,0 71 1,-18 0-16,18-36 31,-18-52-15,18-53 15,0-36-15,36-35-1,34 0 1,1 36 0,35 70-1,-36 17 1,-34 72 15,-36-19-31,0 18 16,17-17 15,36-53-15,53-18-16,-88 0 15,70-18 1,18-53 0,-36 1-1,-17-36 1,-35 35-1,-18 18 1,-53 71 0,35 53-1,-17 52 17,35-52-17,0 17 1,53-70-1,-36-18-15,72 0 16,-36-18 0,17-53-1,-17 1 1,-53-18 0</inkml:trace>
  <inkml:trace contextRef="#ctx0" brushRef="#br0" timeOffset="49270.07">23671 4568 0,'-17'18'0,"34"-36"0,-52 36 16,17 0-1,54-18 1,34 0 0,71 0-16,-88 0 15,53 0 1,18 0 0,-89 0-16</inkml:trace>
  <inkml:trace contextRef="#ctx0" brushRef="#br0" timeOffset="49886.95">26617 4851 0,'0'0'0,"18"0"31,-1-18-31,1 18 0,53-71 31,-1 19-15,-17-19-16,-53 0 15,-35 19 1,-53 52 0,-54 17 15,125 1-31,-71 35 16,35 70-1,53-35 1,35 1-1,71-36 1,17-53 0,-17-18-1,0-17 17,-18-36-32</inkml:trace>
  <inkml:trace contextRef="#ctx0" brushRef="#br0" timeOffset="50137.7">27164 4586 0,'0'0'16,"18"0"-1,52 53 17,-17 0-17,18 35 1,-54-70-16,1 35 15,17 17 1,-35-87 31,0-1-31,0 0-16,18-17 0</inkml:trace>
  <inkml:trace contextRef="#ctx0" brushRef="#br0" timeOffset="50361.02">27499 4586 0,'0'0'16,"0"-18"-16,-53 18 31,0 53-31,36-35 16,-72 88 0,36-18-1,18 0 1,35-52-1,53-36 1,53-18 0,-71 0-16</inkml:trace>
  <inkml:trace contextRef="#ctx0" brushRef="#br0" timeOffset="50677.55">27817 4586 0,'0'0'15,"0"-18"-15,-18 54 32,0 70-32,18 17 31,-17 71-15,-1 18-1,0-71 1,18-88-16,-35 176 15,0-70 1,17-18 0,18-88 15,53-141-15,-53 70-1,53-105-15,-18-36 16</inkml:trace>
  <inkml:trace contextRef="#ctx0" brushRef="#br0" timeOffset="51005.17">27781 4815 0,'0'-70'0,"0"140"0,0-228 16,18 87-1,52 53 1,54 1-1,-18 17 1,-71 17-16,53 54 16,-88 17-1,-35 0 17,-89-17-17,19-36-15,-1-35 31,88 0-15,18-17 0,35-1-1,54-17 1,-36 17-16</inkml:trace>
  <inkml:trace contextRef="#ctx0" brushRef="#br0" timeOffset="51420">28363 4727 0,'0'0'16,"0"-53"-1,0 18 1,0 17-16,36-35 31,17 36-31,17 17 31,1 17-15,-36 36 0,-17 36-1,-18-54-15,0 53 16,-36 0 0,1-70-1,17-18 1,18-18-1,0-52 1,36-19 0,17 19-1,-1 35 17,19-1-17,-18 36 1,-18 0-16</inkml:trace>
  <inkml:trace contextRef="#ctx0" brushRef="#br0" timeOffset="52426.95">28963 4762 0,'0'0'16,"18"0"-16,35-17 15,-36-1-15,36-17 16,-35 35-16,35-53 15,-18 0 1,-35 35 0,-18 1-1,-35 17 1,-17 70 15,35 1-15,17 17-16,18-35 31,35 0-15,18-53-1,88-18 1,-53-35 0,18-17-1,-35-1 1,-18-17-1,-53 53 1,-18 52 15,0 54-15,18 0 15,0-1-15,18 1-16,0-54 31,-18-34 0,-18-1-15,-35-17 0,18 35-1,17 0-15,1 0 16,34 35 15,36-35-15,18 0-1,-18-35 1,35-18 15,-70 35-31,52-35 16,1-17-1,-54 17 1,-17 18 0,-17 35-1,-19 35 1,19-18-16,17 72 16,0-19-1,0 1 1,0-18-1,0-36 1,-53-34 15,35-1-15,18-17 0,0-1-1,88-16 1</inkml:trace>
  <inkml:trace contextRef="#ctx0" brushRef="#br0" timeOffset="52653.59">30180 4586 0,'0'0'16,"0"18"15,-18 35-15,-17 0-1,18-1 1,-1-16 0,18-54 46,0 0-62</inkml:trace>
  <inkml:trace contextRef="#ctx0" brushRef="#br0" timeOffset="52826.93">30215 4533 0,'0'-17'0,"0"34"0,0-70 15,-17 36 1,-1 17 0,0 0-16,1 0 15,17 17 1,35 1-1,18 0 1</inkml:trace>
  <inkml:trace contextRef="#ctx0" brushRef="#br0" timeOffset="53560.71">30692 4568 0,'-18'0'31,"0"0"-31,1 0 16,-36 0 0,18 36-16,17 34 31,18-17-15,0 0-1,0-35 1,0-36 15,0 0-15,0-34-1,18-19 17,70-17-17,-71 70-15,72-52 16,16 52-1,-52 36 1,-17 52-16,-36 1 31,0-54-31,0 36 16,0-17-16,-18-1 16,-17 0-1,17-35 1,0 0-1,1-18 1,-1-34 0,36-19-1,88-17 17,-1 17-17,54 18-15,-53 53 31,-71 71-15,-35 35-16,-17-53 31,-36 0-15,17-36 0,19 1-1,-18-18 1,17 0-16,-106 17 15</inkml:trace>
  <inkml:trace contextRef="#ctx0" brushRef="#br0" timeOffset="54360.33">9225 6350 0,'0'0'0,"0"-18"0,0 1 16,0 34 15,0 1-15,0 70-16,0 53 31,0-105-31,0 69 16,0-34-1,0-36 1,0-17-1,35-18 1,18-71 0,18 1-1</inkml:trace>
  <inkml:trace contextRef="#ctx0" brushRef="#br0" timeOffset="54736.14">9666 6315 0,'53'-36'16,"-106"72"-16,159-124 0,-124 88 31,-70 35-15,0 0-1,17 18 1,71 0 0,0-35-1,71 17 1,17-18-1,-53-17-15,89 53 16,-36 0 0,-88-17-1,-35 16 1,-71 1 15,0-17-31,18-36 31,53 0-15,-1-53-16,1-18 31,17 36-15</inkml:trace>
  <inkml:trace contextRef="#ctx0" brushRef="#br0" timeOffset="55052.55">9313 6156 0,'18'0'16,"0"0"-1,-1 0-15,19-35 16,-36-1-1,-18 19 17,0 17-32,-70 0 0,17 0 31,71 35-15,0 18-1,18 0 1,0-35-16,35 17 15</inkml:trace>
  <inkml:trace contextRef="#ctx0" brushRef="#br0" timeOffset="55502.73">11112 6332 0,'18'0'0,"-36"0"0,36-17 0,17-54 31,-17 54-31,0 17 16,-18 17 15,0 1-15,0 70-1,-18 71-15,-17-18 16,-1-53-1,36-70 1,0 52 0,0-52-1,0-36 17</inkml:trace>
  <inkml:trace contextRef="#ctx0" brushRef="#br0" timeOffset="56393.25">10918 6615 0,'0'0'0,"-17"0"0,-1 0 0,1 0 15,17-18 17,17-17-32,124-18 31,-105 35-31,105-17 0,35 0 15,-88 17 17,-35 53-17,-53 36 1,-17 52 0,-19-17-1,36-53 1,0-18-1,53-35 1,18 0 0,35-70-1,-71 17 1,-35-18 0,0 1 15,-71-19-16,-17 37 1,35 52-16,71 0 47,88-36-31,-18 36-1,35-35 1,-17 35-1,-88 53 1,-18 35 0,0-17-1,-18 34 1,18-52 15,0 18-15,35-71-16,36 18 15,0-18 1,17-18-16,-35-17 31,-18-54-15,-35-52 0,-35 36-1,-54 16 1,37 72-1,-19 17 1,0 17 0,54 1-16,-1 35 15,18 17 17</inkml:trace>
  <inkml:trace contextRef="#ctx0" brushRef="#br0" timeOffset="57127">13317 6244 0,'0'-17'0,"0"34"0,0-105 16,0 70-1,0-17 1,0 17-16,-35 36 15,0 70 17,35 53-32,0-17 15,0 70 17,0-106-17,17-53 1,-17-17-1,0-36 1,0-17 0,36-53-1,-1-18 17,36 18-32,34 17 15,-16 71 16,16 36-15,-69-19-16,17 54 0,-53 52 31,-53-35-31,-36-35 32,-16-17-17,34-19 1,1-17-1,52 0 1,18-17 0,35-19-1,36-17 1</inkml:trace>
  <inkml:trace contextRef="#ctx0" brushRef="#br0" timeOffset="57392.74">14005 6403 0,'0'0'0,"0"18"15,0-1 1,0 71 0,-17-17-1,-1 17 1,18-53-1,-18 1 1,18-19 0,0-34 15,0-19-31,0 1 16</inkml:trace>
  <inkml:trace contextRef="#ctx0" brushRef="#br0" timeOffset="57777.16">14023 6209 0,'0'-18'0,"0"36"0,0-53 0,-53 35 15,0 0 17,35 53-17,18-36 1,53 1-1,0-18 1,18-18 0,-54-35-1,-17 18 1,0 17 15,-52-17-31,34 35 16,-70 0-1,17 35 1,54 18 0,-1 0-1,18 0 1,70 0 0</inkml:trace>
  <inkml:trace contextRef="#ctx0" brushRef="#br0" timeOffset="58635.11">14623 6315 0,'0'0'16,"17"0"-16,-17-18 0,0 0 16,-17 1 15,-54 17-16,1 17 1,-19 54-16,72-53 16,-36 52-16,35 1 31,18-54-15,35 1-1,54-36 1,-1-35-1,-18 1 1,-70-1 0,0 0-1,0 70 48,0 54-48,0 70 1,0-18-16,18 72 31,0 16-15,-18-158-16,0 159 16,0 70-1,17 18 1,-17-71-1,0 18 1,-35-71 0,17-140-16,-52 34 15,-36-17 17,-18-53-17,-34-70 1,52-54-1,0-105 1,71 158-16,17-246 16,18 70-1,53-88 1,18 141 0,17 0-1,0 70 1,18 71-1,-18 36 1,-53 17 0,-17 0-1</inkml:trace>
  <inkml:trace contextRef="#ctx0" brushRef="#br0" timeOffset="58834.67">15169 6667 0</inkml:trace>
  <inkml:trace contextRef="#ctx0" brushRef="#br0" timeOffset="88419.32">3404 7867 0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30T01:52:49.33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2381 370 0,'0'-17'0,"0"34"93,0 1-93,0 0 0,0 17 16,0 53 0,0 18-1,0-71-15,0 71 16,0 53-1,0-53 17,-17 0-17,17-71 1,0-18 0,-18-52 15,18-35-16</inkml:trace>
  <inkml:trace contextRef="#ctx0" brushRef="#br0" timeOffset="683.22">2293 582 0,'0'0'0,"-18"-35"31,1 17-31,17-17 16,17 0 15,72-18-31,-1 17 16,18 19 15,-89 17-31,89 0 16,-35 35-1,-36 36 1,-35 17 0,-71-18-1,36-34-15,-71 34 16,36-17 15,-1-35-31,1-18 31,52 0-31,-17 0 32,17-18-17,36 18 16,52 35-15,-17 18 0,35 35-1,-35-35 1,-35-35-16,0 35 16,17-18-1,-18-35 1,1 0 15,0-17-15,-18-1-1,17-17-15</inkml:trace>
  <inkml:trace contextRef="#ctx0" brushRef="#br0" timeOffset="1166.45">2822 847 0,'18'0'16,"-1"0"0,1 0-16,35 0 15,0-18 1,0-17-1,-18-1 17,-17 1-17,-1 0 1,-17 17 0,-70 18-16,-1 0 31,18 36-31,-17 34 31,35 18-15,17 0-1,18-52-15,0 52 16,35-35 0,18-18-1,18-35 1,-1 0 15,18-35-31,-52 17 16,52-52-16</inkml:trace>
  <inkml:trace contextRef="#ctx0" brushRef="#br0" timeOffset="1476.29">3598 423 0,'0'0'0,"-17"0"0,17-17 16,-36 17-1,36 17-15,-17 19 16,-1 52 0,0 35-1,1-17 1,-18 35 15,35-53-15,0-17-1,0-53 1,0-1 0,17-34-1</inkml:trace>
  <inkml:trace contextRef="#ctx0" brushRef="#br0" timeOffset="2392.09">4216 935 0,'17'0'16,"-17"-18"-16,18-17 31,0 17-31,-18-17 16,0-18 0,0 0-1,-18 0 1,-53 18 15,36 35-31,-35 0 16,-1 18-1,-17 70 17,35 0-32,53-53 15,-18 89 1,18-54-1,0-17 1,71-17 0,-18-36-1,35-18 1,-18-35 0,19-35-1,-54 0 1,0 17-1,-17-35 1,-18 53 15,0 71 1,-18 0-32,18 34 15,0 54 16,0-18-15,0-70-16,18 53 16,17-18-1,0-36 1,18-17 0,-17 0-1,69-70 1,-52-1-1,0-17 1</inkml:trace>
  <inkml:trace contextRef="#ctx0" brushRef="#br0" timeOffset="2999.4">4798 423 0,'0'0'0,"0"-17"0,-18 17 15,0 17 1,1 19 0,17-19-16,0 36 15,0-35-15,-18 70 16,1-53-16,17 71 16,-18 18-1,18-54 1,0 18-1,35-70 17,-17 0-32,17-18 0,36 0 31,-1-18-15,1-35-1,-36 0 1,0-53-1,-17 89-15,0-54 16,-18 36 0,0 52 15,0 19-15,0 70-1,0-36 1,0-52-16,0 52 15,35-17 1,0-35 15,18-18-31,0 0 32,-35-18-32,35-52 0,-18-1 31,-18-35-31</inkml:trace>
  <inkml:trace contextRef="#ctx0" brushRef="#br0" timeOffset="3213.07">5309 494 0,'-17'0'16,"34"0"-16,-52 0 0</inkml:trace>
  <inkml:trace contextRef="#ctx0" brushRef="#br0" timeOffset="3458.17">4551 670 0,'0'0'15,"0"18"-15,17-18 16,1 18-1,0-18-15,52 0 16,1 0 0,35 0-1,-36-18 1,-52 18 0</inkml:trace>
  <inkml:trace contextRef="#ctx0" brushRef="#br0" timeOffset="3999.36">5521 741 0,'18'0'62,"-1"17"-62,-17 1 16,18-18-16,17 35 16,0 36-1,1-1-15,-36 19 16,0-36 15,0-36-31,0 19 16,17-36 15,1-18-15,17-53-1,18-17 1,18-35-1,-18 52 17,-18 53-32,0-17 31,-17 35-15,-1 0-16,1 0 15,0 0 1,-1 0-1</inkml:trace>
  <inkml:trace contextRef="#ctx0" brushRef="#br0" timeOffset="4425.92">6191 900 0,'0'0'0,"18"17"16,35-17-1,0-17 1,-18-36 0,-17 53-1,52-71-15,-70 18 16,0 18 15,0 17-31,-70 18 31,17 36-15,-18 69 0,71-16-1,0-1 1,0-18 0,35-17-1,18-53 1,-35 0-16,70 0 15,-17 0 17,17-70-17,-70 52-15</inkml:trace>
  <inkml:trace contextRef="#ctx0" brushRef="#br0" timeOffset="5011.13">7691 582 0,'0'-18'0,"0"36"0,0-53 15,0 17 1,0 1-16,0-1 16,17 0-16,36 18 15,35-17 1,0 52 0,36 71-1,-36-18 1,0 106-1,-52-106 17,-36 18-17,0-53 1,17-71 15,-17 1-15,0-1-16,0-70 0,0 52 15</inkml:trace>
  <inkml:trace contextRef="#ctx0" brushRef="#br0" timeOffset="5290.82">8449 441 0,'0'0'15,"0"-18"-15,-53 54 31,-35 52-15,0 0 0,52-53-1,-87 142 1,35-54 0,0 1-1,70-54-15,0-35 31,71-52 1,0-1-32</inkml:trace>
  <inkml:trace contextRef="#ctx0" brushRef="#br0" timeOffset="5715.38">8572 758 0,'-35'36'16,"35"-19"-16,0 1 15,-17 0-15,17 123 0,0-18 31,0 71-31,0-17 32,0 105-17,-36-53 1,-17 71 0,53-106-1,-17-106 1,-1-17-1,18-106 17,0 17-17,18-123-15,17-18 32</inkml:trace>
  <inkml:trace contextRef="#ctx0" brushRef="#br0" timeOffset="6074.26">8572 900 0,'0'0'16,"0"-18"-16,-17-35 16,17 0-1,35 35 1,0 1-16,71-18 15,-18 35 17,18 17-32,-53 36 15,-53 53 17,-35-18-32,-141 18 15,87-53 16,1-18-31,70-35 32,18-17-1,71-19-15</inkml:trace>
  <inkml:trace contextRef="#ctx0" brushRef="#br0" timeOffset="6715.39">9507 758 0,'0'0'0,"0"-17"0,0-18 15,0 17-15,0 0 0,-70 1 32,17 17-17,-35 53 1,35 17 0,-18 54-1,36-36 1,35 0-1,0-70-15,0-1 16,70 1 15,1-18-31,0-53 32,-18 0-17,-1-70 1,-34 34-1,0 19 1,-18 52 0,0 36 15,0 52-15,0-34-16,0 34 15,17 36 1,1-53-1,0 18 1,-1-71 0,36 0 15,-18 0-15,36-89-16</inkml:trace>
  <inkml:trace contextRef="#ctx0" brushRef="#br0" timeOffset="7024.58">10001 406 0,'0'0'16,"0"-18"-16,0 36 31,0-1-31,0 36 15,0-35-15,0 88 32,0-18-17,-17 35 1,17-34 0,0 16-16,-18-52 31,18-35-16,18-36 1</inkml:trace>
  <inkml:trace contextRef="#ctx0" brushRef="#br0" timeOffset="7648.28">10354 406 0,'0'0'0,"0"17"47,0 1-47,0 0 16,0 35-16,0 52 15,-18-16 16,1 52-15,-1-53 0,18-53-16,-18 53 15,1-52 1,-1-36 15,18-18-15,-17-35-1,17-53 17,17 0-32,89 1 15,0 34 17,0 71-32,-18 18 15,-53 52 1,0 36-1,-17-35 17,-18 17-17,0-35 1,-18-36-16,1 1 16,-1-18-1,1-18 16,17-17-15</inkml:trace>
  <inkml:trace contextRef="#ctx0" brushRef="#br0" timeOffset="7907.56">9790 706 0,'0'0'0,"-18"0"0,36 0 31,34 0-15,19 0-1,17 0 1,-70 0-16,17-18 15,-17 18-15,-1-18 32</inkml:trace>
  <inkml:trace contextRef="#ctx0" brushRef="#br0" timeOffset="8981.11">2752 1535 0,'0'0'0,"-36"0"0,-140 0 31,158 0-31,1 0 0,34 0 47,1 0-47,53 17 16,105 1 0,-35-1-1,-70-17-15,123 18 16,211 0-1,-34-1 1,246-17 15,-458 0-31,176 0 16,-159 0-16,530 18 16,-142-18-1,212 18-15,-176-18 31,212 35-15,-230-35 0,-388 0-16,529 18 15,-229-18 1,70 0 0,-264 0-1,-18 17 1,-158-17-1,-89 0 1,-53 0 31,-17 18-31,-35 0-1,52-18-15,-17 0 0</inkml:trace>
  <inkml:trace contextRef="#ctx0" brushRef="#br0" timeOffset="41311.26">1711 2946 0,'0'0'15,"-18"-18"-15,18 0 16,-17 18-1,-1 0 1,18 18 0,0 0-1,0 17 1,35 0 0,18-17 15,-35-18-31,35 18 0,-18-18 31,18-36-15,-35-17-1,-1 0 1,-17 0 0,0 36-16,0-1 15,0 1 1,0 52 15,0 35-15,0 1-1,0-36-15,18 89 16,-18-18 0,0-1 15,0-34-31,0-36 31,-18 0-15,-17-35-16,-18-17 31,0-36-15,0-18-1,36 36 1,-1 17-1,18 54 17,53 34-17,0-17 1,0 0 0,17-18-1,-17-35 1,-18 0-16,54 0 31,16-35-31,19-71 16,-36 0-1,0-35 1,-52 18 15,-19 70-15,-17 18-1,0 105 17,-17 1-17,17-36-15,0 89 16,0-36 0,0 0-1,0-53 1,35-17 15,-17-18-15,-1-35-16,-17-36 31</inkml:trace>
  <inkml:trace contextRef="#ctx0" brushRef="#br0" timeOffset="41520.83">2452 3140 0,'0'0'0,"0"17"15,17-17 17,1 0-32,0 0 15,88 0 1,-18-17-16,18-19 31,-18 1-31</inkml:trace>
  <inkml:trace contextRef="#ctx0" brushRef="#br0" timeOffset="42811.02">3492 3087 0,'0'-18'0,"18"1"16,-18-1 0,0 36 46,0-1-62,0 1 0,0-1 0,-18 1 16,18 53-16,0 34 31,0-34-15,18-18-1,35-35 1,35-18-1,0-36 1,1-34 0,-36-1-1,-18-35 1,-18 53 0,-17 18-1,18 35 1,-18 18 15,-18 35-15,1 0-16,17 35 31,0-35-31,35-18 16,-17-17-1,35-18 1,17-18-1,1-17 1,17-53 0,-35 17-1,-18-17 1,-35 53 15,-17 35-15,-1 35-16,0 35 31,18 19-15,0-19-16,0-17 31,36-18-15,-19-17-1,-34-18 32,-1 0-47,-17 0 16,35-18-1,-18 18 1,18 18 15,0 0-15,18-1-16,-1-17 0,36 0 31,35 0-15,18-17-1,53-36 1,-36-18 0,-34-17-1,-72 17 1,-17 54-1,-53 17 1,0 17 0,18 72-1,35-1 1,0-18 15,0-34-31,35-1 31,1-35-15,-1 0-16,53-18 31,-17-17-15</inkml:trace>
  <inkml:trace contextRef="#ctx0" brushRef="#br0" timeOffset="43461.33">5697 3122 0,'-17'-18'15,"17"1"-15,-53-1 16,0-17 0,0 35-1,-18 0 1,54 0-1,-54 35 1,18 53 0,36-17-16,-1 17 31,18-17-15,35-18-1,18-53 1,35 0-1,1-71 1,-19 0 0,18-70-1,-52 36 1,-19-37 15,-17 54-15,0 53-1,-17 17-15,-1 71 32,-17 53-17,17 18 1,0 17 0,18-53-1,0 0 1,36-53-1,-19-35-15,36 0 16,0 0 0,0-17-1,-18-19 1,-17-34 0</inkml:trace>
  <inkml:trace contextRef="#ctx0" brushRef="#br0" timeOffset="43993.83">7003 2840 0,'0'0'0,"17"-18"0,1-52 31,-18 52-31,0 36 32,-18 17-17,-17 71 1,35-18-1,-18 35 1,18-70 0,0-35-16,-17 35 15,17-18 1,17-52 31,19-19-47</inkml:trace>
  <inkml:trace contextRef="#ctx0" brushRef="#br0" timeOffset="44440.14">7320 2910 0,'0'0'0,"18"-17"16,-18-1-1,0 89 16,-36-18-15,19 35 0,17 0-1,0-17 1,0-54-16,53 1 16,35-18-1,0-35 16,18-18-15,-35-36 0,-71 1-1,-53 0 1,-18 70-16,-17 18 31,35 0-15,18 18-1,17-18 1,-17 0 0,17 0-1,0-18-15</inkml:trace>
  <inkml:trace contextRef="#ctx0" brushRef="#br0" timeOffset="44686.24">6720 2840 0,'0'0'0,"18"0"31,0 0-31,-1 0 0,36 0 16,71-18-1,-89 18-15,124-35 16,-53 17-1,-36 1 1,-52 17 0,-36 0-1</inkml:trace>
  <inkml:trace contextRef="#ctx0" brushRef="#br0" timeOffset="45760.31">8943 2963 0,'0'0'0,"18"0"15,87-35 1,-87 17-1,35-17 1,17-18-16,-34 0 16,-19 0 15,-17 36-15,-88 17-1,71 17-15,-72 36 16,36 0-1,36 0 1,17 0 0,70 18-1,-52-54-15,17 1 16,-17 0-16,17 34 16,-35-16 15,-53 17-31,-17-18 15,-71-35 17,35-18-17,0-35 1,53 18-16,53 17 31,18 36 0,-1 0-31,72 35 16,-19-18 0,54-35-1,-19 0 1,36 0 0,1-71 15,-72 36-16,-35 0-15,36-36 16,-71 1 0,0 17-16,0 35 15,-18 18 17,1 35-17,-1 36 1,18 0-1,0-19 1,0 1 0,53-35-1,-53 0-15,88-18 16,0 0 0,36-18 15,-18-17-16,35-36-15</inkml:trace>
  <inkml:trace contextRef="#ctx0" brushRef="#br0" timeOffset="46602.8">10213 2963 0,'35'-53'0,"-70"106"15,70-123-15,-17-1 0,-18 36 32,-53 35-17,0 0 1,-18 53-1,1 53 1,35-36 0,35 1-1,0-36 1,17-17 0,54-18 15,-18-18-31,53-52 31,-54 17-31,-34-36 31,17 36-15,-35 36 0,0 87 15,0 1-16,0-18 1,18-18 0,0 0-1,17-17 1,-17-18-16,-1 0 16,18 0 15,-17-35-31,17-18 31,-35 0-31,71-18 31,-53 54-31,35-19 0,17 19 32,1 17-17,-1 53 1,-17 17-1,-35-17 1,-18 18 0,0-36-1,0-17 1,-18-18 15,18-18-31,0-17 31,0 17-31,35-52 16,1 34 0,-1 1-16,0 17 31,-17 1-31,17-1 31,-17 18-31,17 0 16</inkml:trace>
  <inkml:trace contextRef="#ctx0" brushRef="#br0" timeOffset="47476.86">11518 2752 0,'0'-18'0,"0"36"0,0-54 31,-17 36-15,-19 0 0,19 18-16,-19 0 15,1 35 1,17 17 0,1 18-1,-1-17 1,18-36-1,71-17 1,-54-18-16,54 0 16,-1 0-1,19-53 1,-36 0 0,-18-53 15,-18 0-16,19-88 1,-19 106 0,-17 53-16,0 52 31,0 72-15,0 52-1,0-124-15,0 89 16,0-18-1,-17-17 1,17-36 0,0-17-1,-18-18 1,18-53 31,71-35-47,35 0 15,-18 35 1,35 35 0,-105 18-1,35 35 1,0 36-16,-53-1 31,0 1-15,-18-18-1,0-35 1,1-18-16,-1 0 31,0-18 1,18-17-32,0-1 0</inkml:trace>
  <inkml:trace contextRef="#ctx0" brushRef="#br0" timeOffset="48759.83">13511 2840 0,'89'0'31,"-72"0"-15,18-35-1,1-1 1,-36 19-16,0-72 0,-18 19 31,-70-1-15,17 71-1,-52 0 1,88 18-16,-54 53 16,1 34-1,53-16 1,17 16 0,54-34 15,17-53-16,-36-18-15,89 17 0,-18-34 32,18-36-32,-35 0 31,-19-35-15,-52 17-1,0 0 1,0 107 15,0 52-15,0-18-1,0 1 1,53-36 0,18-17-1,0-18 1,-1-35 15,1-18-31,-36 0 16,-35-35 15,0 70-31,0-17 0,0 17 31,-18 71-15,18 0-1,-17 35 1,17 0 0,0-35-1,-18-35 17,18-36-17,0 1 16,0-54-15,35-17-16,18 0 16,88-1-1,-35 89 1,18 36 0,-89-19-1,0 54 1,-17 17-1,-18 0 1,-18-52 0,1-19-1,-1 1 1,0-18 0,18-18 15,-35-17-31,17 17 15</inkml:trace>
  <inkml:trace contextRef="#ctx0" brushRef="#br0" timeOffset="51602.32">15152 2928 0,'0'0'0,"35"35"15,-17-35-15,-1 0 16,72-17 15,-1-19-15,18-34-16,-18-36 16,-53 35 15,-35 54-31,0-36 15,-18 53 1,-87 18 0,34 34-1,18 37 1,53-1 0,0 0 15,53-53-16,18-17-15,-1-18 16,1 0 0,52-88 15,-52 35-15,-18-88-1,-36 17 1,1-17-1,-18 53 1,0 53 0,-35 105 15,17 18-15,18 71-1,0-18 1,0-70 15,0-54-31,35 54 0,18-53 16,71-18-1,-36 0 17,53-36-17,-106 19-15,53-36 16,-52-35-1,-36 17 1,0 1 0,-88 70-1,35 17 1,-18 36 0,71-18-16,-18 18 15,18 35 1,18-35 15,53-17-15,-18-19-16,88-17 31,-36-53-15,-34 0-1,0-35 1,-54 18-1,1-18 1,-18 70 0,0 36-1,-18 34 1,1 37 0,-1-1 15,18-35-31,-18 0 31,18-36-15,0-34 15,0-1-15,18-70-1,0 70-15,17-70 16,35 0-1,-17 35 1,-35 53 0,17 35-1,1 36 1,-19-1 0,-17 18-1,18-35 1,-18-35 15,0 0-31,17-36 47,1 0-47,17-52 16,18-1-1,35-35 1,-17 36-1,35 17 1,-89 53 0,1 0-16,0 71 15,-18-1 1,0 36 0,0-53-1,35 0 16,53-18-15,-17-35 0,35 0-1,-36-18-15,1-52 32,-36-1-32,-17-35 31,-18 89-31,0-36 15,-18 71 17,-17 52-17,17-52-15,0 17 16,18 53 0,0-70-16,0 17 15,18 0 16,53-17-15,-1-18 0,18 0-1,1-71 1,-19-17 0,-52 18-1,17-18 1,-35 105 15,0 18-15,-18 71-1,-17-35 1,35-36 0,0-17-1,0-1 16,18-17 1,35-53-17,0 1-15,70-90 32,-105 125-32,35-36 15,52-18 1,-69 71-1,-1 71 1,-35 35 0,0-53-1,0 17 1,71 1 0,17-36-1,-35-35 1,35 0 15,-53-53-31,18-35 31,-18-18-31,18-123 32,-35 123-32,0 35 31,-1 54-16,-17 34 1,-53 72 0,36 52-1,-19-35 1,1 17 0,35-35-1,0-35 16,0-35-31,53-18 32,18-18-17,-1-17-15,1-36 32,-54 18-17,-17 36-15</inkml:trace>
  <inkml:trace contextRef="#ctx0" brushRef="#br0" timeOffset="51874.58">18997 2417 0,'0'0'16,"-18"0"-1,54 0 16,17 0-15,35-18-16,18 0 16,-18 1-1,-35 17 17,-53-18-17,-18 18 1,0 0-16</inkml:trace>
  <inkml:trace contextRef="#ctx0" brushRef="#br0" timeOffset="55867.84">20426 2540 0,'0'0'0,"0"18"31,17-18 0,1-18-31,70-35 16,0-17-1,18-1 1,-53 18 0,-53-18 15,0 19-31,0 34 16,-35-17-1,0 35 1,-1 0-1,19 53 1,-1 70 0,0 106-1,1 18 1,-18 18 0,-18-53-1,0 70 1,35-106 15,0 36-31,18-177 16,36 89-1,-1-89 1,71-70-16,0-36 31,35-88-15,-18-35-1,-105 124-15,17-107 16,-52-52 0,-54 88-1,-70 17 1,53 71 0,-1 18-1,72 35 16,17-17-15,17-1 0,-17 0-1,36 18 1,17-35 0,-36 17-1,19 1 1,-19-1-16</inkml:trace>
  <inkml:trace contextRef="#ctx0" brushRef="#br0" timeOffset="56359.31">21131 2575 0,'0'-17'47,"0"-1"-47,0 0 0,0 1 0,53-54 31,18 36-31,35 0 32,-36 35-32,18 0 31,-35 70-16,-53-52-15,18 105 16,-18-35 0,-53-17-1,35-36 1,18-52 15,0-36-15,0-35 15,18 17-31,53 0 16,-36 54 15,18-1-31,-36 18 16,19 0-1,70 0 1</inkml:trace>
  <inkml:trace contextRef="#ctx0" brushRef="#br0" timeOffset="57318.24">22119 2346 0,'0'0'0,"0"-18"32,-53 18-17,0 36 1,0 52 15,36-18-15,-1-34-16,18 52 15,0-53 1,0-17 0,18-36 15,-1-17-16,-17 17-15,36-88 16,17 18 0,17 0-1,-17 70 1,0 18 0,-18 36-1,1 87 16,-36-52-15,0 17 0,-18-18-1,0-70 1,18 18 0,-17-18-1,17-71 1,0 1-1,17-36 1,36 18 0,-35 70-16,52-17 15,-52 35-15,53 0 16,-19 0 0,-16 53-1,-19 35 1,-17 0 15,-17-17-15,-19-36-1,19-17 1,17-36 15,0-52-15,17 34-16,19-17 15,123-88 1,-71 106 0,18 35-1,-54 53 1,-52 0 0,0 53-1,0-36 1,-35-17-1,18-53 17,17 18-32,-18-18 31,18-18-31</inkml:trace>
  <inkml:trace contextRef="#ctx0" brushRef="#br0" timeOffset="58508.32">23389 2628 0,'53'18'32,"-35"-18"-32,-1 0 15,54-35 1,-36-1 15,36-52-15,-54 53-16,1-53 0,17-18 31,1 35-15,-36 36-16,0 53 46,-36 70-30,19-71-16,-1 89 16,0 18-1,18-54 1,0 1 0,53-36-1,35-35 1,-17-18 15,35-52-15,-53-1-16,0-70 31,-18 35-15,-35 71-1,0 53 16,-35 70-15,-1 0 0,19 18-1,17-71-15,-18 18 16,1-18 0,17-52 30,17-1-46,18-17 16,-17 17 0,35-70-1,35 0 1,0 53-16,-70 35 31,17 35-15,-35 18-1,0-36-15,0 54 16,0-18 0,36 0-1,-1-36 1,53-17 0,0 0-1,0-35 16,-35-35-15,-35-19 0,-18 1-16,0 71 31,-53 17-31,18 70 31,0 1-15,35-18-1,0 0 1,35-18 0,-18-35-16,36 0 15,-35 0-15,53 0 16,34-35 0,-52-1-1,-35-34 1,-18 52-16</inkml:trace>
  <inkml:trace contextRef="#ctx0" brushRef="#br0" timeOffset="58767.19">23372 2311 0,'0'0'0,"-18"0"0,53 0 31,-17 0-31,88 0 16,70 0 0,-17-18-1,-71 18 1,-70 0-16,-1-18 31,-17 1-31</inkml:trace>
  <inkml:trace contextRef="#ctx0" brushRef="#br0" timeOffset="60107.64">25929 2275 0,'0'0'0,"-17"-17"0,-1-19 32,0 36-1,18 18-31,0 0 15,0 70 17,0-17-32,-17 17 15,-1-35 1,18-36 0,-18-17 15,18-17-16,0-1 1,0-35 0,0-35-1,36 17 1,-19 36-16,89-36 16,-35 54-1,17 34 1,-53 36-1,0 53 17,-35-70-32,0 16 15,0 54-15,0-88 32,0-36-1,0 1-31,36-36 31,-36 35-31,53-88 16,-1 36-1,19-19 1,-18 72 0,0 17-1,-18 35 1,-35-17-16,18 70 31,-18-17-15,35-1-16,-17-52 31,52-1-15,1-17-1,-1-17 1,-17-36-1,-17-18 1,-36 1 0,0 17-1,0 35 1,0 53 0,0 36-1,-18 17 1,18-17-1,0-18 17,18-53-1,-18-18-15,17-17-16,-17-1 15</inkml:trace>
  <inkml:trace contextRef="#ctx0" brushRef="#br0" timeOffset="60284.48">26970 2064 0,'0'0'0,"-18"0"16,1 0-16,-1 0 15,18 17 16,0 1-15,0 0 0,35-1-16</inkml:trace>
  <inkml:trace contextRef="#ctx0" brushRef="#br0" timeOffset="61950.84">27622 2364 0,'0'0'0,"0"-18"0,18 0 16,-18 1-16,0-19 16,0-17-1,-35 36 1,-36 17-1,18 0 17,-17 53-17,52-36-15,-35 54 16,36 35-16,17-36 16,53-17 15,-18-53-16,18 0 1,-36 0-16,36-17 16,18-54-1,-18-17 1,17-36 0,-17 36-1,-17-53 1,-36 106-1,0 17 17,-36 71-17,1 71-15,17-36 32,18 35-32,0-87 15,18 34 1,70 18-1,18-70 1,35 0 0,-17-18-1,-1-53 1,-35-36 0,-52-16-1,-36 34 1,-36 0-1,-17 54 1,-35 34 15,70-17-31,-52 53 16,-1 53-16,71-18 31,0-17-15,53-36-1,35-17 1,-70-18-16,53 0 16,-1-35-1,-52-36 1,35-52 0,-36-1-1,19-52 1,-36 88-1,17 35 17,-17 35-17,-17 89 1,-1 17 0,0 53-16,18 0 31,0-53-16,18 0 1,35-52 0,18-19-1,-1-17 1,36-70 0,-53-1-1,0-70 1,0 18-1,-18-1 1,-35 71 15,-53 106 1,0 71-32,18-36 31,35-53-31,-18 53 15,18 0 1,88-35 0,-17-35-1,35-18 1,0 0 0,-1-53-1,-52-17 1,-35 52-1,0-70-15,-18 52 32,-18 36-17,-17 18 1,-1 53-16,19-1 16,17 1 15,35-36-16,18-17 1,-18-18 0,18 0-1,-18-36 1,-17 19-16,0-1 0</inkml:trace>
  <inkml:trace contextRef="#ctx0" brushRef="#br0" timeOffset="62817.4">30639 2134 0,'0'-17'15,"0"34"-15,0-52 0,0 17 16,-18 18-1,-88 0 1,36 53 0,-18 35-1,52 1 1,19 17 0,52-54-1,53 1 1,-53-53-16,36 0 31,17 0-15,-53-53-1,-17-52 1,-18 34 0,-35-52-1,17 87 1,-17 36-1,35-17 1,35 17 0,36 0-1,52-36 1,18 19 0,-53-1-1,-52 18 1,-36 35 15,-36 18-15,36-35-1,-17 52 1,-18 1 0,-1 88-1,1-36-15,0 71 31,17-70-15,0 87 0,1-87-1,-36-18 1,0-53 0,-35-36-1,52-17-15,-16 0 16,-72-17-1,71-19 17,-17-17-32,-1 18 31,0 0-31</inkml:trace>
  <inkml:trace contextRef="#ctx0" brushRef="#br0" timeOffset="64802.3">2046 4216 0,'18'-18'16,"-36"36"-16,36-54 0,-1-34 31,-17 52-31,0 36 31,0 17-15,0 53-1,0 71 1,0-35 0,0-1-1,-35-52 1,17-36-1,18-18 1,0-52 15,0-18-15,0-35 0,36 18-1,17-19-15,-36 54 0,89 0 16,-18 35 15,-17 70-15,-71 19-1,0 16 1,18-16 0,34-54-1,1-35 1,53-35-1,-35-18 17,35-53-32,-18-18 31,-35-34-31,-53 69 31,0 36-31,-18 142 31,-17-1 1,35-53-32,-36 106 15,36-70 1,0-1 0,0-34-1,53-36 1,18-18 15,-36-35-15,1 0-1,-36 36-15</inkml:trace>
  <inkml:trace contextRef="#ctx0" brushRef="#br0" timeOffset="64974.66">2787 4410 0,'-18'0'0,"36"0"0,-53 17 16,52-17 15,71 0-15,-17-17 0,-36-1-16,106-35 15</inkml:trace>
  <inkml:trace contextRef="#ctx0" brushRef="#br0" timeOffset="65671.17">3422 4322 0,'0'0'0,"0"17"0,0 54 16,0-1-16,0 1 15,0-36 16,0 18-15,-18-35 0,1-18-1,-1 0 1,18-53 0,0-18-1,35-17 1,71-18-1,35 53 17,-17 71-17,-54 35 1,-17 35 0,-53-17-16,0-1 15,-17-52 1,-19-1-1,1 1 1,35-53 15,0-18-15,53-18 0,-35 54-16,52-89 15,1 53 1,-1 35-1,-35 54 17,-17 34-32,-18-52 15,0 35 1,0-36-16,0 54 16,0-18-16,0-36 31,0-34 16,0-1-47</inkml:trace>
  <inkml:trace contextRef="#ctx0" brushRef="#br0" timeOffset="66016.17">4498 4004 0,'0'0'0,"0"-18"0,0 1 16,0 34-1,-18 1 1,-17 88-16,-18 70 16,35-70-1,18-71 1,0 89-1,36-71 1,52-36 0,-18-17-1,36-17 1,-35-19 0,-18 1-1,-53 0 1,0 17-1,-18 18 1</inkml:trace>
  <inkml:trace contextRef="#ctx0" brushRef="#br0" timeOffset="66624.27">5556 4163 0,'0'0'16,"0"-18"-16,53-35 15,-53 36-15,35-36 16,-17 0 0,-18 35-1,0 36 17,0-1-32,0 107 15,-18-18 1,1 35-1,-1-53 17,18-17-32,18-19 15,35-52 1,35 0 0,-35-35-1,-36-18 1</inkml:trace>
  <inkml:trace contextRef="#ctx0" brushRef="#br0" timeOffset="66856.59">5609 4357 0,'0'0'0,"-17"17"15,-1-17-15,0 0 16,36 0 15,0 0-15,70 0-1,0-35 1,35 0 0,-17 0-16,-88 35 15</inkml:trace>
  <inkml:trace contextRef="#ctx0" brushRef="#br0" timeOffset="67340.28">6191 4322 0,'0'0'0,"0"17"16,-17-17-1,17-17 1,0-19-1,53 1 1,-18 35 0,35 0-1,1 71 17,-18 17-32,-36-35 31,-17 17-31,0-52 31,0-36 16,0 1-31,18-19-16,0-34 15,17 17 1,18 0-1,-18 35 17,36 18-17,-36 0 1,0 0 0,-17 0-16</inkml:trace>
  <inkml:trace contextRef="#ctx0" brushRef="#br0" timeOffset="68034.53">6897 4463 0,'0'17'31,"17"-17"-15,1 0-16,53 0 15,17-35 1,-35 17-1,0-35 1,-53 18 0,0 0-1,-18 35 17,0 0-32,-52 35 15,35 18 1,-1 18 15,19-18-15,17-36-16,0 36 15,17-18 1,54-17 0,17-18-1,-17 0 1,34-35-1,1-18 1,-70 0 15,-19-35-15,1 52-16,-18 1 31,-71 53-15,36 35-1,17 17 1,18-17 0,0-18-1,36 1 1,17-36 0,17 0-1,-17-18 1,-18-17-1,-17 0 17,-18 17-32</inkml:trace>
  <inkml:trace contextRef="#ctx0" brushRef="#br0" timeOffset="69182.7">8890 4357 0,'18'-18'0,"-36"36"0,194-106 31,-158 70-31,70-35 16,-17-35-1,-54 35 1,-17-18 0,-70 71-1,52 0-15,-123 53 16,53 0-1,35 18 17,53-18-17,71 17 1,52-34-16,-88-19 16,53 18-16,1 18 31,-72-17-16,-17-1-15,-106 0 32,71-35-32,-71 18 15,-35-18 1,53-18 0,18-35-1,52 0 1,36 53 15,-1 0-15,36 0-16,35 53 15,0 18 17,-17-36-17,35-17-15,-18-18 31,18-18-15,17-52 0,-34-1-1,-1-35 1,-53 0 0,-17-70-1,-18 141-15,0-36 16,0 36-1,-18 52 17,-17 72-17,-1 52-15,19 0 32,17-35-17,0-53-15,0-18 16,35-35 15,18 0-15,-35-35-1,-1-1 1</inkml:trace>
  <inkml:trace contextRef="#ctx0" brushRef="#br0" timeOffset="69406.89">9560 4269 0,'0'0'16,"-17"0"-16,-1 0 0,36-18 47,70 0-32,35 1-15,-35-1 16,-52 18-1,70-18 1,-89 18-16</inkml:trace>
  <inkml:trace contextRef="#ctx0" brushRef="#br0" timeOffset="69865.94">10142 4286 0,'0'0'0,"-17"0"0,17-17 31,0-1-15,17 0 0,1 18-16,35-35 0,35 35 15,0 0 16,-35 53-15,18 35 0,-71 0-1,0 1 1,0-54 0,-36-35-1,19 0 1,17-18-1,0-35 1,0 36 0,35-54-1,0 1-15,18-1 32,-17 36-32,-1 17 31,0 18-31</inkml:trace>
  <inkml:trace contextRef="#ctx0" brushRef="#br0" timeOffset="70407.14">10918 4198 0,'0'-18'16,"0"1"-1,0-1 1,-17 18 0,17 18-16,-18 35 15,18 35 1,0-53 0,0 36-1,0-1 1,0-34-16,18-19 15,70-17 17,-17-17-17,-54 17-15,54-53 16,-18-18 0,-18 1-1,-17-36 1,-18 53-1,0 35 1,0 89 0,-18-1 15,0 18-31,18-17 31,0-36-15,0-17-1,18-18 1,35-18 0</inkml:trace>
  <inkml:trace contextRef="#ctx0" brushRef="#br0" timeOffset="71898.83">11695 4092 0,'0'0'0,"-18"-17"0,-17 17 16,17 17 15,0 1-31,1 52 31,-1 36-15,18 0-1,0-18 1,18-35 0,35-35-1,17-18 1,18-18-1,-35-35 1,-35 36 0,70-89-1,-35 0 1,-18-70 0,-17 70-1,-18 0 1,0 88-16,0 1 15,-35 105 17,35 0-17,0 71 1,0-18 0,0-53-1,0-70-15,0 35 16,53-36-1,17-17 1,1-17 15,-1-36-15,-52 35-16,52-70 16,-52 17-16,0 18 31,-1 53-31,-17 71 47,-17-53-47,17 17 15,-18-17-15,18 52 16,0-35 0,0 1-1,53-36 1,0 0-1,18 0 1,-54 0 0,1-53-16,35-18 31,-36 36-31,-17 0 16,0 52 30,-17 36-30,17 0 0,0 18-1,0-36 1,0-17 0,17-1-1,1-17 1,0 0-16,17 0 15,-17-53 17,-1 0-17,36-35 1,0 35-16,53 0 16,-53 53 15,0 18-16,-18 53 1,-17-19 0,-18 19-1,0-53-15,0 17 16,0-17 15,-18-18-15,18-18 15,0-17-31,35-18 16,-35 35-1,71-70 1,-36 53-16,0-1 16,1 19-1,-19 17 1,1 0 15</inkml:trace>
  <inkml:trace contextRef="#ctx0" brushRef="#br0" timeOffset="72318.56">13494 4322 0,'35'17'16,"18"-17"-1,-18 0 1,18-35 15,-18 0-15,-35-18 0,0 0-1,0 35-15,-35 18 31,0 53-15,0 18 0,-1 17-1,19-71-15,17 36 16,0 18 0,17-53-1,36-18 1,18 0-1,-18 0 17,-36 0-32,19-53 0,-1-18 31,-35 53-31</inkml:trace>
  <inkml:trace contextRef="#ctx0" brushRef="#br0" timeOffset="72638.48">12136 4022 0,'0'0'0,"17"0"15,18 0-15,89-36 16,70 36 0,-35-17 15,-53 17-31,-54-18 31,-52 0-15,-17 18-1,-1 0-15</inkml:trace>
  <inkml:trace contextRef="#ctx0" brushRef="#br0" timeOffset="73090.46">14817 4286 0,'0'0'0,"0"18"47,0 0-32,0-1-15,0 36 16,0 0-1,0-18 1,0 1 15,0-54 16,0 0-47</inkml:trace>
  <inkml:trace contextRef="#ctx0" brushRef="#br0" timeOffset="73266.17">14817 4180 0,'0'0'0,"0"-35"15,0 17 1,-18 1 0,36 17 15,-1 0 0,36 0-31</inkml:trace>
  <inkml:trace contextRef="#ctx0" brushRef="#br0" timeOffset="73581.75">15363 3951 0,'0'18'32,"0"-1"-32,0 19 0,-17 17 15,17 35 1,-35 35 0,-1-35-1,36-17 1,0-53-16,0 17 15,18-35 17,35 0-32,0 0 31,-18-35-31,0-36 16</inkml:trace>
  <inkml:trace contextRef="#ctx0" brushRef="#br0" timeOffset="73790.46">15328 4233 0,'0'0'0,"-17"0"15,69 0 17,37 0-17,-19 0 1,18-17-1,-35-1 1,0 18 0</inkml:trace>
  <inkml:trace contextRef="#ctx0" brushRef="#br0" timeOffset="74131.75">16669 4233 0,'0'0'15,"0"18"16,0 0-31,-18-1 0,18 19 16,-18 34 0,18 1-1,-17-18 1,17-36 0,0 1-1,17-18 16,19-35-31</inkml:trace>
  <inkml:trace contextRef="#ctx0" brushRef="#br0" timeOffset="74540.37">17092 4233 0,'0'0'0,"18"-35"15,-18 17 1,0 1-1,-53 17 1,-35 70 15,52-17-15,36-17 0,0-19-16,53 18 31,18-17-31,17 17 31,-70-17-15,-18 17-1,-36-17 1,-52 0 0,35-18-1,0 0 1,36 0-1,-1 0 1,-17-53 15</inkml:trace>
  <inkml:trace contextRef="#ctx0" brushRef="#br0" timeOffset="74756">16475 3986 0,'0'0'0,"-18"-17"0,-17-1 16,35 0-16,-18 1 15,1 17 1,52 0 15,-18 35-15</inkml:trace>
  <inkml:trace contextRef="#ctx0" brushRef="#br0" timeOffset="75539.62">18133 4233 0,'0'0'0,"-71"-17"31,71-1-31,-17-17 16,17 17-16,0-70 16,35 35 15,71 18-16,17 35-15,-17 17 32,0 107-17,-106-36 1,0-53-16,0 71 16,-18-53-1,-35 0 1,0-53-1,18 0 1,17-18 15,18 1-31,0-36 0,36-53 16,34 18 15,89-18-31,-53 71 16,53 70 15,-124 35-15,-35 36-1,-18-17 1,-17-37 0,0 1-1,17-35 1,0-18-16,18-18 47,18 1-47</inkml:trace>
  <inkml:trace contextRef="#ctx0" brushRef="#br0" timeOffset="75990.08">19279 4022 0,'0'-18'0,"0"36"15,0-54-15,-17 36 32,-54 53-17,53-35-15,-17 35 16,18-18-16,-36 71 16,17-35-1,36 17 1,36-53-1,34-35 1,107 0 15,-72-53-15,1-17 0,-88-19-1,-18-17 1,-106 18-1,-17 53 1,17 35 0,35 18-1,54 17 1,17-17 0,70-18-1,1 0-15</inkml:trace>
  <inkml:trace contextRef="#ctx0" brushRef="#br0" timeOffset="76270.08">19861 3845 0,'0'0'0,"0"-35"16,0 17-1,-35 107 16,35-72-31,0 18 16,-35 124-16,17-35 31,1-54-15,17-34-16,0-1 16,17-18-1,36-17 1,0-17-1,0-54 1</inkml:trace>
  <inkml:trace contextRef="#ctx0" brushRef="#br0" timeOffset="76506.82">19614 4004 0,'-17'0'0,"34"0"47,36 0-47,18 0 16,35 0 0,0-18-1,-71 1 1,-18 17-16</inkml:trace>
  <inkml:trace contextRef="#ctx0" brushRef="#br0" timeOffset="78998.44">21026 4110 0,'0'17'0,"-18"1"31,0-18-31,18-18 16,-17-34-1,17-1 1,17-18 0,19 18-1,52 53 1,-71-17-16,36 17 15,18 52 1,-18 1 0,-36 53 15,1 0-31,-18-35 16,0-54-1,0 19 1,-18-19-1,-17-17-15,35-35 32,0-18-17,0-53 1,71-17 0,35 34-1,-18 54 1,0 18-1,-35 52 1,-36 88 15,1-35-31,-18 18 32,71-35-17,-18-53 1,35-18-1,0 0 1,-70-18-16,70-35 16,-35-18-1,-18-34 1,-35 16 0,0 54-1,-18 17 1,-35 54-1,53 52 1,0 0 15,0 0-31,0-52 32,18-19-17,35-17-15,0-17 16,17-36 15,1-18-15,17-35-1,-17 36 1,-36 70-16,36-36 16,-54 36-1,-34 0 95,-1 0-110,0-17 0,1 17 15,-36 0-15,17 17 31,-16 36-15,16 36 0,36-72-16,0 54 15,18-1 1,35-17 0,53-17-1,-18-19 1,-53-17-16,106 0 15,-53-35 1,18-36 0,-35-17-1,-36 0 17,-35 17-17,0 54-15,0-1 0,-35 18 31,17 35-15,-35 36 0,36-18-1,17 35 1,17-17 0,19-71-1,52 0 1,-18 0-1,36-36 1,-35-17 15,52-52-15,-123 34-16,0 36 16,-35 35 15,17 35-16,1 18 1,17-35-16,0 34 16,0 19-1,17-36 1,1 1 0,-18-19-1,-18-17 16,-17-17-15,0-1 0,-1 18 15,19 0-31,17 18 31,0-1-15,53 1-1,17-18-15,36 0 32,0-18-17,-88 18-15,123-53 16,-53-17 0,-53-1-1,-35 1 1,0 52-1,-17 0 1,-1 18 0,0 18-1,18 35 1,36 0 0,-1 35-1,-35-53 1,0 1-1,-35-1 1,-54-35 0,1 18-1,70-18 1,1 0 0,17-18-1,17-35 1,1 35-16</inkml:trace>
  <inkml:trace contextRef="#ctx0" brushRef="#br0" timeOffset="79598.31">24589 3969 0,'17'0'0,"-34"0"0,52-18 0,0-17 31,-35 17-31,0-17 16,-35-18 0,-36 53-1,-35 0 1,-17 71-1,52-1 1,19 36 15,52-88-31,0 52 16,35 1-16,18-71 16,35 0 15,18-18-31,-36-17 31,-52 17-31,53-88 16,-19 36-1,-52 34 1,0 72 15,0-19-31,0 54 16,0-1-1,0 1 1,18-53 15,17-1-31,18-17 16,0-17 15,-18-1-31</inkml:trace>
  <inkml:trace contextRef="#ctx0" brushRef="#br0" timeOffset="80034.28">25153 4004 0,'0'0'16,"0"-18"-16,-18-35 16,18 18-1,53 0 1,36 17-1,-37 18 1,-16 53 15,-36-35-31,0 52 16,0 19 0,0-19-1,-18-17 1,0-53 15,18-18-15,18-17-1,17-35 1,1-1 0,-1 18-1,-17 35 1,-1 18-1,18-17 1,-17 17-16</inkml:trace>
  <inkml:trace contextRef="#ctx0" brushRef="#br0" timeOffset="80648.11">25841 3898 0,'0'0'16,"0"-17"-16,-18 17 47,-17 52-32,35 1 1,0 36 0,0-72-16,18 18 15,52-17 1,1-18-1,17 0 1,-35-35 0,0-36 15,-18 1-15,-17 17-1,-1 18-15,-17 17 31,0 36-15,0 34 0,-35 54-1,-18 18 1,18-36 0,17 71-1,1-36 1,-1 18-1,-17-105-15,-36 69 16,-17-52 0,-53-53-1,35 0 17,18-17-17,17-19 1,36 1-1,17-18 1,18 18-16</inkml:trace>
  <inkml:trace contextRef="#ctx0" brushRef="#br0" timeOffset="81188.45">27252 3616 0,'0'0'0,"-18"-18"31,1 18-31,-1 0 16,-17 53 0,-18 53 15,18-18-31,35-17 16,0-1-1,0-52 1,0 17-16,0 1 31,0-54 0,53-17-15</inkml:trace>
  <inkml:trace contextRef="#ctx0" brushRef="#br0" timeOffset="81580.91">27340 3845 0,'18'-17'0,"-36"34"0,54-52 15,-36 53 17,-18-1-32,18 1 15,-18 0-15,18 70 32,0-18-17,18-17 1,35-35-1,35-18 1,0-18 0,-35-35-1,-35-35 1,-36 35 0,-52-17-1,17 52 1,35 18-16,-17 0 15,-1 0 1,-16 18 0,16-1 15,19-17-15,-1 0-16</inkml:trace>
  <inkml:trace contextRef="#ctx0" brushRef="#br0" timeOffset="81788.49">26776 3739 0,'0'-17'32,"17"17"-32,1 0 0,35 0 15,-18 0-15,142 0 16,-36 0-1,18 0 1,-71 0 0</inkml:trace>
  <inkml:trace contextRef="#ctx0" brushRef="#br0" timeOffset="83582.74">28698 3687 0,'0'0'0,"-17"0"16,17 17 0,-18 36-1,-17 35 1,35-70-16,0 35 15,0 53 1,0-71 15,0-17-31,18-18 32,17-36-17,18 1 1,-53 17-16,53-70 0,-18 35 31,-17 0-31,-1 53 31,-17 36-15,0 34 0,0-17-1,0 18 1,35-54-1,36 1 1,-18-18 15,-18 0-31,18-18 16,18-52 0,-36-18-1,-35 17 1,18 0-1,-1 36 1,-17 70 15,-17-17-31,-19 53 16,19-18 0,17 17-1,0-17 1,17-18-1,1-35-15,53 0 16,34 0 0,-16-17-1,16-36 17,-52-18-17,-35 1 1,-18 34-1,-18 36 1,1 0 0,-1 36-1,18 17 1,0 17 0,0 1-1,18-18 1,17-36-1,18 1 1,0-18 0,35 0 15,-35-53-15,17-18-16,1 18 15,-36 1 1,-35 69 31,-17 1-32,-19 35 1,19 0 0,17 0-1,0-36 1,88 1-1,-53-18-15,53 0 16,36 0 0,-36-35 15,0-71-31,-17 0 31,-1-18-15,-52 89-16,0-35 15,-18 52-15,-53 71 47,0 0-31,35-18-16,1 36 16,-1 34-1,18-52 1,18 18-1,34-53 1,19-18 15,0 0-31,-54 0 16,89-36-16,-35-17 31,-1-35-15,-70 53-16,0 17 31,-70 18-15,52 18-16,-17 35 15,17 0 1,18 0 0,0 0-1,53-36 1,18-17-1,34 0 1,1-35 0,-35 0 15,-36-54-15,-35 37-16</inkml:trace>
  <inkml:trace contextRef="#ctx0" brushRef="#br0" timeOffset="83821.83">30392 3669 0,'0'0'0,"53"0"31,-36 0-31,1 0 0,70 0 16,36 0-1,-71 0 1,-18 0 0,-35-18 15</inkml:trace>
  <inkml:trace contextRef="#ctx0" brushRef="#br0" timeOffset="84039.53">29863 3404 0,'0'0'0,"-18"0"0,0 0 16,1 0-1,-19 0 1,19 36-1,-1-19 1,1-17 0</inkml:trace>
  <inkml:trace contextRef="#ctx0" brushRef="#br0" timeOffset="85020.63">7461 5380 0,'0'-35'0,"0"70"0,0-88 0,0-35 16,0 52 0,0-16-1,0 34-15,0 36 31,-17 52-31,17 54 16,0 34 0,0-34 15,0-18-15,0-53-1,0-18 1,0-53 15,35-17-31</inkml:trace>
  <inkml:trace contextRef="#ctx0" brushRef="#br0" timeOffset="85796.89">7849 5450 0,'36'-35'0,"-72"70"15,72-52 1,-54 34-16,0-17 0,-70 89 31,53-1-15,17 0-1,18-17 1,71-71 0,17 0-1,-53 0-15,89-53 16,-54-18-1,-52 1 1,-18-1 0,-71 0 15,-52 36-15,70 35-1,35 0 1,36-18-16,35 1 15,70 17 17,-87 0-32,69 0 15,-69 17-15,52 19 16,0 34 0,-35 1-1,-53-1 1,0 1-1,-18-36 1,1-35 0,-1 0-1,0-53 17,18-17-32,18-36 15,53 18 1,34 52 15,1 36-15,-35 36-1,-18 17 1,-53 17 0,0 1-1,-53-1 1,18-52-1,17-18 1</inkml:trace>
  <inkml:trace contextRef="#ctx0" brushRef="#br0" timeOffset="86463.61">9331 5433 0,'18'-18'16,"-36"36"-16,53-54 0,-35 19 0,0-1 16,0 1-1,-35 17 1,-36 35 0,1 18-1,52 0 1,-17 17-1,17-34 1,36-36 0,70 0 15,-35-36-15,0-17-1,0 0-15,-35 36 16,-18-1-1,0 36 17,0 17-17,0 36 1,-36 52 0,36-70-16,0 35 15,0-35-15,0 141 16,18 18-1,-18-36 1,-18 1 0,-88-54 15,-88-88-15,36-35-1,-36-70 1,35-89-16,71 0 15,52-35 17,54 71-17,0 105-15,52-52 16,71-1 0,-105 53-16</inkml:trace>
  <inkml:trace contextRef="#ctx0" brushRef="#br0" timeOffset="86887.99">10530 5362 0,'0'-17'0,"0"34"0,0-52 16,36-18-1,-19 53-15,36 0 16,18 53-1,-18 17 1,-18 36 0,-17-35-1,-1 17 17,-17-70-32,0 17 15,0-53 16,36-35-31</inkml:trace>
  <inkml:trace contextRef="#ctx0" brushRef="#br0" timeOffset="87104.76">11077 5380 0,'18'-35'0,"-36"70"0,36-123 16,-36 88-1,-70 17 1,-35 71-1,-1 36 1,106-106-16,-34 70 16,16-18 15,36-34-31,53-36 31,53-36-31</inkml:trace>
  <inkml:trace contextRef="#ctx0" brushRef="#br0" timeOffset="87430.39">11342 5450 0,'0'0'15,"0"-17"1,0 34 15,0 1-31,0 0 0,0 70 16,17 53-1,19 53 1,-19 18 0,-17-36-1,-17 106 1,-1-211 0,-70 158-16,35-141 31,53-141-16,35-88 1,1-35 0,-19 123-1</inkml:trace>
  <inkml:trace contextRef="#ctx0" brushRef="#br0" timeOffset="87731.02">11412 5680 0,'0'-53'0,"0"106"0,0-212 15,0 35 1,0 107-16,36-36 16,52 35-1,-18 18 17,19 88-17,-72 1 1,-70 17-16,-53-36 15,36-17 17,-1-35-17,89-18 32,0 0-47,17 0 0</inkml:trace>
  <inkml:trace contextRef="#ctx0" brushRef="#br0" timeOffset="88238.73">12312 5450 0,'0'0'0,"18"-17"0,-1-19 31,-17 19-31,-35-1 16,-53 18-1,17 18 1,-35 52 0,18 54-16,53-18 31,35-18-15,0-70-1,53-1 1,35-34-1,-17-36 1,-54 35-16,71-70 16,-17 0 15,-53 17-15,-18 89 15,-18 52-31,0 54 31,18-71-31,0 0 16,18-18 15,17-35-15,18 0-1,0-35 1,-35 17-16</inkml:trace>
  <inkml:trace contextRef="#ctx0" brushRef="#br0" timeOffset="88482.35">12682 5362 0,'18'-35'16,"-36"70"-16,36-123 0,-18 70 16,0 54 15,0 52-31,-18 18 15,18 0 17,0-1-17,0-69-15,0 34 16,0-52 0,18-18-1,35-35 1</inkml:trace>
  <inkml:trace contextRef="#ctx0" brushRef="#br0" timeOffset="88987.6">13035 5362 0,'0'0'0,"0"-35"0,0-18 0,0 35 31,0 36-15,0 88-1,0 0 1,-18 17-16,1-17 16,-1-53 15,1-18-15,-1-35-1,18-35 1,0-18-1,35-35 1,71-36 0,18 54 15,-19 70-31,19 35 31,-71 53-15,-53-17-16,0 17 31,-53-17-31,18-54 31,-18-17-15,35 0 0,-35-53-1,35 36-15</inkml:trace>
  <inkml:trace contextRef="#ctx0" brushRef="#br0" timeOffset="89187.83">12612 5397 0,'0'0'0,"0"-17"15,17 17 1,36 0-1,-17 0-15,34 0 0,36 0 32,-18 0-32,-35-18 31</inkml:trace>
  <inkml:trace contextRef="#ctx0" brushRef="#br0" timeOffset="89414.74">14182 5768 0,'0'0'15</inkml:trace>
  <inkml:trace contextRef="#ctx0" brushRef="#br0" timeOffset="106830.91">1376 7567 0,'0'-18'0,"35"1"32,-35-1-32,18 1 15,17-36 1,0 0-1,1-18 1,-36 18 0,17 18-1,-17 17 1,0 36 15,-17 17-31,-54 53 16,-35 89-1,0-36 1,1 18 0,69-89-16,-105 142 31,71-89-31,17 1 31,35-89-15,0-35 15,18-35-15,36-36-1,-1 1 1,35-18 0</inkml:trace>
  <inkml:trace contextRef="#ctx0" brushRef="#br0" timeOffset="107278.6">1905 7444 0,'0'0'15,"18"-18"-15,-1 0 0,-17 1 16,18-19-1,-18 54 32,0 0-47,-18 17 0,-35 53 16,36-53 0,-54 71-16,-35 71 31,0-36-16,18-18 1,0 18 0,53-88-1,35-35-15,-18 17 16,18-52 46,0-1-62,0 0 16,18 1-16</inkml:trace>
  <inkml:trace contextRef="#ctx0" brushRef="#br0" timeOffset="107934.48">2681 7902 0,'0'0'16,"-18"-17"-16,-17 17 0,-18 0 16,0 0-1,18 0 1,53 0 31,88 0-32,35 0 1,-88 0-16,105 0 16,-105 0-16,106 0 15,35 0 1,-35-18 0,-71 18-1,-53 0 1,-35-18 15,0 1 0,-17-1-31</inkml:trace>
  <inkml:trace contextRef="#ctx0" brushRef="#br0" timeOffset="109714.87">3422 7444 0,'0'0'16,"0"-18"-16,-18 18 15,18 18 1,0 35-1,18 17 1,52 18 0,19-35-1,34 0 1,-105-53-16,88 18 31,-1-18-15,-34 0-1,-36 0 1,-52 0 15,-36 0-15,-18 0 0,-35 53-1,18-18 1,-35 53-1,105-70-15,-53 52 16,36-17 15,0-17-15,17-36 0,1 17-1,-1-17 63,18 18-31,0-36 734,-18 18-437</inkml:trace>
  <inkml:trace contextRef="#ctx0" brushRef="#br0" timeOffset="112519.14">4974 7814 0,'0'0'0,"0"18"16,-17-1 0,17 36-1,17-53 32,1 0-47,-1 0 16,1-17-16,35-19 15,-35 19-15,17-36 16,18-18 0,-18 18-1,-35 18 16,0 17-31,0 36 32,0 53-17,0-1 1,0 1 0,0-36-1,35-17 1,54-18-1,-37-53 1</inkml:trace>
  <inkml:trace contextRef="#ctx0" brushRef="#br0" timeOffset="112732.79">5362 7338 0,'0'0'16,"-17"0"-16,-1 0 15,0 0-15,1 0 16,17 35 0,0 0-1,17-17 1</inkml:trace>
  <inkml:trace contextRef="#ctx0" brushRef="#br0" timeOffset="113216.16">5627 7585 0,'0'88'31,"0"-70"-31,0-1 0,0 36 15,0-35-15,0 52 16,0-34 0,0-19-1,0 1 17,-35-18-17,17-35 1,18-18-1,70-36 1,1 1 0,88 0-1,-1 70 1,-52 36 0,-88 0-16,53 52 31,-54 18-16,-17-35 1,-35 18-16,17-53 16,1-18 15,34 0-15</inkml:trace>
  <inkml:trace contextRef="#ctx0" brushRef="#br0" timeOffset="113987.15">6773 7708 0,'18'0'0,"-36"0"0,36-17 0,0-19 16,-18 1 0,-36-18-1,-17 53 1,-35 0 15,0 0-15,70 18-16,-87 88 15,34-1 1,71-34 0,0 17-1,18-53 1,87-35-1,1-35 1,-18-18 0,18-35-1,0-53 1,-53 17 0,-35 72-1,17-107 1,-35 88-1,0 54-15,-53 87 32,-17 89-17,52 0 1,-17-36 0,35-35-1,35-70 1,35 0-1,36-18 1,-18-36 0,-70 19-16,70-54 15,-35 1 1,-35 52 0,-18 71 15,-18 0-16,18-36 1,-17 36 0,17-35 15,17-36 0,1-17-15</inkml:trace>
  <inkml:trace contextRef="#ctx0" brushRef="#br0" timeOffset="114150.19">7338 7479 0,'0'0'16,"-18"0"15,18 18-15,0-1-1</inkml:trace>
  <inkml:trace contextRef="#ctx0" brushRef="#br0" timeOffset="114500.65">7867 7549 0,'0'0'0,"0"-17"16,0-18-1,-18 17 1,-35 18 0,-35 53-1,18 35 16,52 0-15,0-70-16,18 70 16,18-35-1,88-18 1,35-17 0,-18-18-1,36 0 1,-71-18-16</inkml:trace>
  <inkml:trace contextRef="#ctx0" brushRef="#br0" timeOffset="115766.48">8502 7708 0,'18'-53'15,"-36"106"-15,36-123 0,-18-1 16,0 18 0,-71 36 15,0 69-31,36 19 15,-35 35 17,52-18-17,18-17-15,18-36 32,17-35-17,35 0 1,1-53-1,-53 18 1,17-54 0,0 1-1,-35 71-15,0-36 16,0 88 15,0 36-15,0-54-1,0 18-15,0 54 16,0-54 0,71-35 15,17 0-15,-17 0-1,34-71 1,-34-17-1,-53 71-15,17-72 16,0-69 0,-35 69-1,0 36 1,0 71 0,0 0-1,-35 70-15,0 35 31,17-17-31,0-18 32,18 1-17,18-54 1,0-35-16,52 0 16,36 0-1,-36 0 1,1-71-1,0 1 1,-36-1 0,-17 1-1,-18 52-15,0 53 32,-36 36-17,36-53 1,-17 17-1,-19 35-15,36-34 16,36-19 15,34-17-15,36 0 0,-18-17-1,36-36 1,-19-71-1,-69 54 1,-36 34 0,-53 36-1,18 36 1,17 17 0,18 0-1,0-36 1,18 36-1,17-35 1,-35 17-16,0-17 16,-53-1-1,0-17 1,-18 0 15,54 0-15,-18-53-1</inkml:trace>
  <inkml:trace contextRef="#ctx0" brushRef="#br0" timeOffset="115996.98">8855 7373 0,'-18'0'0,"36"0"16,17 0-16,106-18 16,-35 1-1,35 17 17,-88 0-17,-35-18 1</inkml:trace>
  <inkml:trace contextRef="#ctx0" brushRef="#br0" timeOffset="116517.96">11324 7373 0,'18'-18'0,"-36"36"0,53-53 0,-35 17 16,-17 18-1,-54 35 1,1 71-1,34-18 1,19-52 0,-1 70-16,18-18 31,53-53-15,53-17-1,0-18 1,-53-18-1,-18 0-15,0-35 16</inkml:trace>
  <inkml:trace contextRef="#ctx0" brushRef="#br0" timeOffset="116709.88">11112 7585 0,'-17'0'0,"34"0"0,-69 0 0,16 0 16,36 17-1,53-17 1,35 0 15,71 0-31,0-17 16,-124-1 0,36 0-16</inkml:trace>
  <inkml:trace contextRef="#ctx0" brushRef="#br0" timeOffset="117151.11">11730 7549 0,'0'0'0,"-18"0"0,1 0 0,-1 0 16,-17 0-1,35-52 1,53 34 15,35 0-31,-53 18 16,53 18-1,18 52 1,-88 19 0,-18-19-1,-36 1 1,-16-36-1,52-53 32,0 1-47,0-36 16,52-18 0,1 1-1,-17 52 1,34-52-1,1 52 1,-36 0 0</inkml:trace>
  <inkml:trace contextRef="#ctx0" brushRef="#br0" timeOffset="117865.7">12735 7708 0,'0'-17'0,"18"-1"0,0 0 31,-1 1-31,-17-1 0,18-35 16,-18-17-16,-35-1 31,-36 36-15,18 35-1,18 0-15,-71 70 16,53 18 0,0 36-1,53-54 1,0-34 0,53-19-1,-35-17 1,70-17-16,-18-19 15,36-34 17,-35-1-17,-18-17 1,-36 71 0,-34 105 15,17-18-16,0-34-15,0 16 16,0 19 0,0-53-1,17-18-15,19 0 16,34 0 0,-35-18-1,-17 0-15</inkml:trace>
  <inkml:trace contextRef="#ctx0" brushRef="#br0" timeOffset="118260.16">13088 7602 0,'0'-70'0,"0"140"15,0-158-15,0 18 16,0 17 0,35 35-1,54 18 1,16 88-1,-16 18 1,-72-18 0,-17-35-1,0-18 1,0-17 0,0-36 30,0 1-46,35-18 16,18-71-16,-35 88 0,35-70 31,-18 35-31,0 35 32,-17 18-32,0 0 15,-1 36 1,-17-1-1</inkml:trace>
  <inkml:trace contextRef="#ctx0" brushRef="#br0" timeOffset="118599.67">13705 7620 0,'18'35'16,"0"-35"-16,17 0 16,36-17-1,17-36 1,-35 17-1,0-16 17,-53 34-32,0-17 0,-36 17 31,-34 53-15,-1 18-1,36 53 1,17-35-1,18-1 1,53-35 0,18-17-1,52-18 1,18-18 0,-105 18-16</inkml:trace>
  <inkml:trace contextRef="#ctx0" brushRef="#br0" timeOffset="118993.93">14340 7585 0,'0'-18'16,"0"36"-16,0-54 0,0-16 15,0-19 1,71 36 0,-53 17-16,52 0 15,54 36 1,-54 70-1,-35-17 1,-17 17 0,-18-35-1,-18 0 1,-34-53 0,16 0 15,36-18-31,0-17 15,18-36 17,-18 54-32,53-36 0,17-18 31,1 54-15,-18-1-1,17 18 1,-17 0-16</inkml:trace>
  <inkml:trace contextRef="#ctx0" brushRef="#br0" timeOffset="119450.73">15328 7497 0,'18'0'0,"-36"0"0,89 0 16,-54-36-1,1 19 1,-18-19-1,0 19 1,-71 17 0,-34 17-1,34 19 1,18 17 0,53-1-1,35-16 1,54 17-1,-1-18 1,0 0 0,-70 0-1,-18-17 1,-89 17 0,1-35-1,-18 0 16,18 0-31,53 0 16,35-17 15,18-36-15,17 35-16</inkml:trace>
  <inkml:trace contextRef="#ctx0" brushRef="#br0" timeOffset="119692.98">15769 7497 0,'0'0'16,"0"17"0,0 1-16,0-1 0,0 36 15,0-35-15,-17 35 31,-1 0-31,0-53 16,18 17 15</inkml:trace>
  <inkml:trace contextRef="#ctx0" brushRef="#br0" timeOffset="119866.38">15769 7320 0,'0'0'0,"-17"0"0,-1-35 15,0 35 1,18 17 15,0 1-15</inkml:trace>
  <inkml:trace contextRef="#ctx0" brushRef="#br0" timeOffset="120348.2">15946 7549 0,'0'0'15,"0"18"-15,0 0 0,0-1 0,0 1 0,0 17 16,0 1 0,0 16-1,0-34 1,-18-18 15,18-18 0,0 1-15,35-36 0,18-18-1,88-34 1,0 52 0,0 53-1,-105 0-15,17 53 16,-36 35-1,-34-18 1,-54-17 0,1-18-1,34-17 1,54-18 15</inkml:trace>
  <inkml:trace contextRef="#ctx0" brushRef="#br0" timeOffset="120959.61">17022 7479 0,'0'-18'0,"0"36"0,0-53 0,0 17 0,0 0 15,-53 18 1,-36 0-1,-16 71 1,-1 17 0,53-17-1,53-1 1,35-35 0,36-35-1,17 0 1,-53 0-16,18-17 15,0-36 17,-18-18-17,-17 1 1,0 35-16,-18 52 47,0 1-47,0 17 15,0 53 1,0-17 0,0-1-1,0-52-15,0 105 16,0 1 0,0 35-1,-53-36 16,0-52-15,-36-36 0,-16-35-1,87 0-15,-53-18 0,1-52 32,52 17-32</inkml:trace>
  <inkml:trace contextRef="#ctx0" brushRef="#br0" timeOffset="121850.04">18115 7602 0,'0'0'16,"88"0"15,-70-17-31,17-1 0,53-17 16,1-18-1,52-88 1,-106 35 0,-35-18-1,-18 54 1,-52 52 15,-18 36-15,35 105-1,0 107 1,18-54 0,-18 89-1,-18 35 1,18-71-1,0 88 1,36-228-16,-19 193 16,19-106-1,17-52 1,35-89 0,35-35-1,89-88 16,-106 70-31,141-158 0,-88-1 32,-53-52-17,-124-36-15,-52 71 32,-89-35-17,177 194-15,-71-53 16,53 35-1,36 35 1,105 18 15,-71 0-31,72 0 16,16-18 0,-87 18-16</inkml:trace>
  <inkml:trace contextRef="#ctx0" brushRef="#br0" timeOffset="122250.31">18521 7708 0,'0'-17'0,"0"34"0,0-70 31,17 18-31,1 17 16,17-35 0,54 36-16,-1-1 31,-18 18-16,19 53 1,-72-35-16,-17 52 16,0-17-1,0-18 1,-17 1 0,-1-36-1,0 0 16,1-53-15,17 18 0,0-18-1,17 0 1,36 35 0,0 0-1,0 1 1,35-1-1</inkml:trace>
  <inkml:trace contextRef="#ctx0" brushRef="#br0" timeOffset="123126.13">19526 7461 0,'0'0'0,"-35"0"16,-53 53-1,17 0 1,18 18-1,36-18 1,17-36 0,17 1-1,36-1-15,0-17 16,-18 0 15,-35-35-15,0-18-1,0-35 1,0 70-16,36-52 16,70-1-1,17 71 1,-52 18 0,17 53-1,-88-19 1,0-34-1,0 53-15,-18-18 16,0-53 15,-34 17-31,34-17 32,18-35-17,0-18 1,53-53-1,35 18 1,-17 35 0,17 71-1,-71 35 1,1-36-16,-18 71 16,0-35-1,0 0 1,0-17 15,-18-36-31,18-18 47,0-53-31,89-52-1,34 17 1,-70 71-16,70-1 15,-17 36 1,-70 18-16,16 106 16,-52-36-1,-52 0 1,-19-17 0,18-54-1,-35 18 16,70-35-31,-52 0 0</inkml:trace>
  <inkml:trace contextRef="#ctx0" brushRef="#br0" timeOffset="123833.17">5556 8925 0,'0'-17'0,"0"34"0,18-52 15,0-18-15,-1 35 16,-17-17-16,18-18 16,-18 18-1,0 158 17,0-70-32,17 53 15,1 141 1,-18-106-1,-18-53 1,-17-52 0,35-19-1,-35-34 1,17-36 0</inkml:trace>
  <inkml:trace contextRef="#ctx0" brushRef="#br0" timeOffset="124150.12">5397 9013 0,'-17'-35'16,"34"70"-16,-52-105 0,35-18 15,0 35-15,0-53 16,106 0-16,35 71 31,-17 35-15,34 53-1,-122 88 1,-89 18 0,-88-36-1,35-52 1,0-18 0,53-36-1,88-17 16,-17 0-31,88 0 32</inkml:trace>
  <inkml:trace contextRef="#ctx0" brushRef="#br0" timeOffset="124708.45">6332 9243 0,'0'0'0,"71"-36"31,-71 19-31,18-18 16,-18-18-1,-18-18 1,-53 1 0,54 70-16,-89 0 15,35 52 16,-17 54-31,53 35 16,17-70 15,18 17-15,18-88-16,35 18 16,35-18-1,0-35 1,-35-18-1,18-18 1,-54-17 0,-17 70-16,0-17 15,0 53 17,0-1-17,0 36-15,0 35 16,0-70-16,18 35 31,0-18-15,34-35-1,1 0-15,0 0 16,-17-35 0</inkml:trace>
  <inkml:trace contextRef="#ctx0" brushRef="#br0" timeOffset="125098.69">6685 9225 0,'0'0'0,"0"-18"0,-18-17 16,18-35-1,18 34 1,106 1 0,-36 35-1,35 88 1,-70 0-1,-53-17 1,0 0 15,-35-36-15,17-35 0,18-53 15,0 35-31,0-17 15,53-53 1,-53 70-16,53-70 16,18 17-1,-18 54 1,-18 17 0</inkml:trace>
  <inkml:trace contextRef="#ctx0" brushRef="#br0" timeOffset="126146.77">7320 9243 0,'0'17'0,"0"-34"16,35 52-1,-17-35 1,53 0 0,17-53-1,-18 18 1,-52 17-16,17-52 15,-35 34 1,-70 1 0,-1 35-1,1 35 1,52-17-16,0 53 16,18 17-1,0 0 16,36-53-31,52-35 16,35 0 15,71-35-31,-158 35 16,87-53 0,-35-18-1,-70-34 1,-18 52-1,0 17 1,-18 54 0,1 53-1,17 17 1,0-18 0,0-17-1,0-35 16,0 0-31,35-54 47,18-17-31,35-35 0,-35 35-16,35 18 31,-70 53-16,17 52 1,-17 18 0,-1-52-1,36-1 1,-35-35-16,35 0 16,-36 0-16,54 0 15,17-35 1,18-54 15,-35 1-15,17-88-1,-53 0 1,-35 87 0,-18 89-1,-52 53 1,35 106-1,17-18 1,18-17 0,0-36-1,35-53 1,36-35 0,-18 0-1,0 0 1,-1-35-1,-34 17 1,-18-17-16</inkml:trace>
  <inkml:trace contextRef="#ctx0" brushRef="#br0" timeOffset="126349.3">8802 8943 0,'-18'0'0,"36"0"16,-53 0-16,35 18 15,70-1 1,18-17 0,71 0-1,-36 0 1,-70 0 0,-35-17-16,17-1 15</inkml:trace>
  <inkml:trace contextRef="#ctx0" brushRef="#br0" timeOffset="126815.66">10477 8961 0,'18'-36'0,"-36"72"0,36-89 16,53-88-1,-54 123-15,-17 0 0,0 1 32,-35 87-17,0 18 17,-1 53-32,19-52 31,17-54-31,-35 53 15,17-35 1,0-53 15</inkml:trace>
  <inkml:trace contextRef="#ctx0" brushRef="#br0" timeOffset="127266.91">10283 9102 0,'0'0'0,"-17"0"0,17-18 0,0 0 32,70-17-32,-52 35 15,35-18-15,123-34 32,-35 34-17,-70 71 1,-71 35-1,0 0 1,-35-17 0,35-54-16,17 19 15,36-19 1,88-17 0,-35-35-1,18-18 1,-36-53-1,-88-35 17,-106 35-17,0 71 1,-53 53 0,54 52-16,52 18 31,53-70-31,-18 70 15,18-70-15</inkml:trace>
  <inkml:trace contextRef="#ctx0" brushRef="#br0" timeOffset="129066">12541 9225 0,'18'0'15,"35"-35"1,-36 35-16,19-35 16,17-18-1,-36 35-15,-17-53 16,-17-34 0,-54 16-1,-17 54 1,-18 53 15,-35 105-15,53 36-1,52-18 1,36-70 0,71-18-1,17-53 1,36-18-1,-18-35 1,-36-18 0,-17-52-1,-53 0 1,0 70 0,-35 35-1,17 53 1,18 71-1,0-18 17,18 18-17,52-53 1,-52-53-16,70 18 16,36-36-1,17-35 1,-53 0-1,-18-53 1,-52 18 0,-18 18-1,0 105 1,-18 35 0,-17 36-1,0-35 1,0-1-1,-1-34 17,36-19-17,71-87 17,-18 17-17,17-71 1,-52 107-16,35-54 15,0 36 1,-18 88 0,-35 0-1,0 35 1,0-53-16,0 18 16,53-18-1,18-17 1,-19-18-1,37 0 1,-1-53 0,-18 0 15,-17-70-15,-35 35-1,-18 70 1,0 71 15,0-36-31,0 54 16,-18-53-16,18 70 15,0-53 1,53 0 0,35-35-1,-17 0 1,52-35-1,-34-35 17,-54-19-17,-17-16-15,-1 52 16,-17 35 15,0 36-15,0 105-1,-17 1 1,17-1 0,0 36-1,0 0 1,0 70 0,0 35-1,-18-105 1,-35 35 15,-53-53-15,-17-70-1,52-71 1,54-18-16,-54-88 16,36-70-1,35 35 1,0-71-1,17 18 1,1 141-16,-18-17 16,88-107-1</inkml:trace>
  <inkml:trace contextRef="#ctx0" brushRef="#br0" timeOffset="129565.88">15840 8908 0,'0'-18'0,"0"36"0,0-54 0,0-52 31,0 71-16,-18 17-15,-35 17 16,-17 71 0,34 53 15,36-17-15,0-89-16,0 89 15,18-54 1,53-34-1,34-36 1,-34 0 0,88-89-1,-124 72-15</inkml:trace>
  <inkml:trace contextRef="#ctx0" brushRef="#br0" timeOffset="130048.69">16369 8784 0,'0'0'15,"0"-53"-15,-18 71 32,1 35-17,-1 88 1,-17 0 0,-1-35-1,19-18 1,17-70-16,-18-1 15,0 1 1,1-18 0,17-18-1,17-52 1,72-36 0,-1 18-1,-53 70-15,106-35 16,-35 71 15,-35 52-31,-54 36 31,-17-53-15,0-35-16,-17 35 16,-1-36-1,18 1 16,0-36 1,0 1-32,0-1 15</inkml:trace>
  <inkml:trace contextRef="#ctx0" brushRef="#br0" timeOffset="130262.89">16916 9031 0,'17'0'0,"-34"0"0,34-18 16,-17 36 15,0 0-15,0 35-1,0 17 1,0-35 0,0 1-1,-17-36 1,-1 0-1,18-18-15</inkml:trace>
  <inkml:trace contextRef="#ctx0" brushRef="#br0" timeOffset="130449.66">16933 8890 0,'0'0'16,"0"-18"-16,0-35 15,0 18 1,0 18 15,18 17 0,0 0-15,-1 0-16</inkml:trace>
  <inkml:trace contextRef="#ctx0" brushRef="#br0" timeOffset="130707.91">17357 8661 0,'-36'17'31,"36"1"-15,0 0-16,-35 70 16,17 35-1,1-35 1,-1 18-1,18-35 1,0-54 15,18-17-15,35 0 0,0 0-16</inkml:trace>
  <inkml:trace contextRef="#ctx0" brushRef="#br0" timeOffset="131298.04">17939 8943 0,'0'-18'0,"0"36"0,0-53 0,0 17 16,0 0-16,-36 1 16,-52 17-1,0 70 1,35 1-1,-35 17 1,53-17 15,35-19-15,53-16-16,17-36 16,18 0 15,1-71-16,-37 18 1,-16-88 0,-1 18-1,-17 70-15,-1-88 16,-17 70 0,0 53-1,0 54 1,-17 52 15,-19 106-15,36-35-1,0-71 1,36 0 0,-1-53-1,35-17 1,19-18-1,-72 0-15,36-35 16,18-1 0,-54 36-16</inkml:trace>
  <inkml:trace contextRef="#ctx0" brushRef="#br0" timeOffset="131495.79">18715 9225 0,'0'18'16,"-18"-18"31,1 0-32,-1 0-15,0 0 16,1 0-16</inkml:trace>
  <inkml:trace contextRef="#ctx0" brushRef="#br0" timeOffset="163017.97">13300 9084 0</inkml:trace>
  <inkml:trace contextRef="#ctx0" brushRef="#br1" timeOffset="-1800.21">9419 6685 0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30T01:55:38.17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1940 935 0,'0'0'15,"18"0"-15,-36 0 157,1 0-142</inkml:trace>
  <inkml:trace contextRef="#ctx0" brushRef="#br0" timeOffset="679.91">1940 900 0,'0'0'0,"18"-18"15,0 0 1,-18-17-1,17 0-15,-17 17 32,0 0-17,0 36 17,0 35-17,0 70 1,0-17-1,-17 0 1,-19 35 0,1-70-1,17-54-15,1 54 32,17-53-32,-18-18 31,0 0-31,18-53 31,0-35-15,53 17-1,36-35 1,-19 53 0,36 53-1,-18 18 1,-70 35-1,-1 53 1,-17-36 0,-35 18-1,0-35 1,17-17 0,18-54 30,0 0-46,0-17 16</inkml:trace>
  <inkml:trace contextRef="#ctx0" brushRef="#br0" timeOffset="1007.07">2752 864 0,'0'0'16,"0"-17"-16,0-1 0,0 0 16,0 1-16,0 52 31,-36 53-15,-34 71-1,17-53 1,35-71-1,-17 71-15,17-18 16,18-53 15,53-17-15,0-18 0,0-18-1,18-52 1</inkml:trace>
  <inkml:trace contextRef="#ctx0" brushRef="#br0" timeOffset="1262.98">2417 1164 0,'0'0'0,"17"0"31,18 0-15,54 0-16,34 0 15,-35-17 1,-52 17 0,52-36-1,-71 36-15</inkml:trace>
  <inkml:trace contextRef="#ctx0" brushRef="#br0" timeOffset="2062.42">3122 1111 0,'0'0'16,"0"18"-16,0 0 15,0 34 1,0-34-16,0 35 16,0 18-1,0-19 1,-18 1 0,1-35-1,-18 0 1,17-36 15,0-35-15,18-17-1,53-1 1,53-35 0,53 53 15,-53 53-31,-1 0 31,-52 71-15,-53-1-1,0 1 1,0-53-16,-17 52 16,-1-52-1,-17-1 1,17-17-1,0 0 1,18-53 0,0 36-16,89-54 15,-19 1 1,54-1 15,-36 54-15,18 17-16,-53 52 31,-36 37-31,-17-36 31,-35 35-31,0-53 32,17 0-17,18-17 1,18-53 15,-1 17-31</inkml:trace>
  <inkml:trace contextRef="#ctx0" brushRef="#br0" timeOffset="2411.01">4463 829 0,'0'-18'16,"0"36"-16,0-53 0,0 17 0,-18 18 31,18 18-15,-35 70-16,35-53 16,-18 71-1,-52 53 1,34-53-1,36-1 1,0-52 0,88-17-1,1-19 1,16-17 0,-16-53-1,-1 18 16,-53 0-15</inkml:trace>
  <inkml:trace contextRef="#ctx0" brushRef="#br0" timeOffset="3189.15">2311 2275 0,'0'-17'0,"0"34"0,0-52 16,-18 35 0,0 18 15,18 35-16,-17 53 1,-1 52 0,18-105-16,-35 141 15,0-88 1,17 0 0,18-53-1,0-18 1,18-35-16,70 18 15,18-1 1,105-17 0,-34 0-1,17 0 1,-71 0 0,1 0 15,-107-17-31,1-1 15,-18-17 17,0 0-32</inkml:trace>
  <inkml:trace contextRef="#ctx0" brushRef="#br0" timeOffset="3579.08">3104 2875 0,'0'0'16,"-17"0"-16,-36 0 15,53 35 1,0 1 0,53-1-1,53-35 1,-36 0 0,54 0-1,-36 0 16,-35 0-15,-89 18 0,1-1-1,-53 36 1,53-35-16,-71 70 16,0 0-1,-17 53 1,87-123-16,-17 52 15,18-17 1</inkml:trace>
  <inkml:trace contextRef="#ctx0" brushRef="#br0" timeOffset="4313.13">3916 2875 0,'0'0'0,"0"-18"0,0 1 16,0 34 30,0 1-46,0 35 16,0 53 0,0-18-1,0-53-15,0 89 16,0-36 0,0-35-1,0-35 1,0-71 15,0-18-15,17 1-1,54-19 1,0 54 0,52 35-1,-88 0 1,71 53-16,-71 0 31,-35 35-15,-70-17-1,-54-1 1,36-17 0,53-53-16,-36 18 15,54-18 1,70-36 15,17 1-15</inkml:trace>
  <inkml:trace contextRef="#ctx0" brushRef="#br0" timeOffset="4763.06">4657 3104 0,'0'0'16,"0"18"0,-36 17-1,-17 18 1,1 53 0,34 0-1,18-53 1,70 0-1,19-53 1,69 0 0,-69-36-1,16-34 1,-105-36 0,0 18-1,-17 70-15,-71-52 31,17 52-15,-17 18-16,0 53 31,35 18-15,53-19 0,70-16-1,-17-19 1</inkml:trace>
  <inkml:trace contextRef="#ctx0" brushRef="#br0" timeOffset="5346.74">5521 3175 0,'0'0'0,"0"-18"15,0 1-15,0-19 16,-35-34-1,-18 70-15,0 0 32,35 18-32,-35 34 15,-17 72 1,34-1 0,19-52-1,17-1 1,35-34-1,-17-36-15,70 0 16,0-71 0,-17 1-1,-1-71 1,-17 17 0,-35-35 15,-18 124-31,0-36 0,0 36 31,0 53-31,0 70 16,0 36 15,-18-36-31,1 70 31,-1-69-15,18-1-1,0-53 1,35-35 0,53-18-1,-17-34 1</inkml:trace>
  <inkml:trace contextRef="#ctx0" brushRef="#br0" timeOffset="5939.02">6068 3104 0,'0'0'0,"0"18"31,0 35-31,-18 35 32,18 0-17,0-35 1,0 0-1,18-53-15,35 0 16,35 0 0,-18-35-1,1-71 1,-18 18 0,-18-18 15,-17 88-31,-1-17 15,-34 53 17,-1 17-32,-35 71 15,36-18 17,-1-70-32,18 123 15,0-53 1,18 36-1,-18-19 1,-36-52 0,-69 0-1,-107-18 1,88-17 0,-17-18-1,88 0 16,18 0-15,35-35 0</inkml:trace>
  <inkml:trace contextRef="#ctx0" brushRef="#br0" timeOffset="6544.81">4480 4374 0,'0'0'0,"18"-17"31,-18 34-15,0 19-16,0 34 15,0 71 1,0-88-16,0 124 16,-18-36-1,18 18 16,18-89-31,70 1 32,-53-54-32,71 1 15,53-18 1,-18 0 0,-35 0-1,-18-53 1,-70 0-1,-18 35-15,0-17 16</inkml:trace>
  <inkml:trace contextRef="#ctx0" brushRef="#br0" timeOffset="6763.96">5133 5080 0,'0'0'0,"-53"0"16,35 0 0,18 35-1,89 18 1,-19 0-1,-17 0 17,-53 0-32,-35 17 31,-53-17-15,52-35-16,-87 53 15,17-54 1</inkml:trace>
  <inkml:trace contextRef="#ctx0" brushRef="#br0" timeOffset="7712.21">6191 5486 0,'0'0'0,"0"-18"16,53-17-1,-35 17-15,-1-17 16,1 17-16,0-35 16,-18-35-1,-18 18 1,-70 52 0,0 36 15,-89 87-16,71 19 1,106-54 0,0 19-1,53-54 1,53-17-16,-88-18 16,88-36-1,0-52 1,-1 0-1,-52-18 1,-17-35 0,-36 35-1,0 88-15,0-34 16,-53 69 0,17 71 15,36 18-31,0 53 15,0-36 17,18-34-32,53-54 31,-1-17-15,18-36-1,-17-17 1,-1-36-1,-52 53-15,17-52 16,-17 52 0,-18 36-1,0 35 1,0 17 0,0 1 15,0-36-16,0-52 32,0-36-47</inkml:trace>
  <inkml:trace contextRef="#ctx0" brushRef="#br0" timeOffset="7859.94">6844 5292 0,'0'-18'16,"0"36"-16,0-54 15,0 54 32,0 0-47,18-18 16,-18 17-16,35-17 16</inkml:trace>
  <inkml:trace contextRef="#ctx0" brushRef="#br0" timeOffset="8096.48">7161 5274 0,'0'0'16,"0"18"-1,0-1 1,0 36 0,0 35-1,0-17 1,0 0-1,0-19 1,18-52-16,0 0 16,35 0-1,-1-52 1</inkml:trace>
  <inkml:trace contextRef="#ctx0" brushRef="#br0" timeOffset="8260.01">7479 5362 0,'0'-35'15,"0"70"-15,0-123 0,-18 106 32,-52 70-1,34-18-15,19-52-16,-36 53 15,35-36-15,-35 18 16</inkml:trace>
  <inkml:trace contextRef="#ctx0" brushRef="#br0" timeOffset="8988.84">5803 6332 0,'0'-17'16,"0"34"0,0 1-16,0 70 15,0 18 1,0 35 0,0 0-1,0-53 1,18-70-1,105 53 1,36-36 0,-18-17-1,53-18 1,0-18 0,-88-17-16,-88 17 15,-1-35 1,-17 0-1,-88-17 1,18 34 0,52 36-1,18 36 17,53-1-17,-18 18 1,-17-18 15,-18 36-31,-53-1 16,35-52-1,-52 17 1,17 0 0,53-17-16</inkml:trace>
  <inkml:trace contextRef="#ctx0" brushRef="#br0" timeOffset="9339.15">7426 6844 0,'0'-18'0,"0"36"31,0 0-31,0-1 16,0 54-1,0-54-15,0 36 16,0 18-1,0-54 1,-18-17 0,18-35-1</inkml:trace>
  <inkml:trace contextRef="#ctx0" brushRef="#br0" timeOffset="9510.86">7426 6738 0,'0'-18'16,"0"36"-16,0-106 16,0 70-16,0 36 31,35 35-15,18 17-1,18-34-15</inkml:trace>
  <inkml:trace contextRef="#ctx0" brushRef="#br0" timeOffset="9943.37">7761 6844 0,'0'18'47,"0"-1"-47,0 36 16,0-18-16,0 18 31,0 18-15,-18-18-1,1-36 1,-1-17 0,1-17-1,17-1-15,0-52 16,88-19-1,0 19 1,71-1 0,-1 71-1,-69 36 1,-54-19-16,0 71 16,-35-17-1,-35-1 1,-18 1 15,35-53-15</inkml:trace>
  <inkml:trace contextRef="#ctx0" brushRef="#br0" timeOffset="10395.04">8661 6844 0,'0'0'16,"0"-18"-16,-36-17 31,19 35-31,17 18 16,0 52 0,0 36-1,0-53-15,0 141 16,-18-35-1,-17 17 1,-18-17 0,18-89-1,-1-17 1,36-35-16,-17-18 16,17-35 15,0-36-31</inkml:trace>
  <inkml:trace contextRef="#ctx0" brushRef="#br0" timeOffset="10679.24">8572 7038 0,'0'0'16,"0"-35"-16,36-54 16,17 19-1,17 35 1,1 35-1,17 0 1,-70 17-16,17 36 16,-17 35-1,-71-17 1,-18-18 0,-17-18-1,53-35 1,52-18 15</inkml:trace>
  <inkml:trace contextRef="#ctx0" brushRef="#br0" timeOffset="11378.82">9207 6809 0,'0'0'0,"18"-18"16,0 18-1,-18 18 1,0 35 0,0 35-1,0-18 1,0 1 0,0-54-1,35-17 16,36-17-15,-1-36 0,-17 0-1,0-70-15,-35 87 16,-18 19 15,0 52-15,-18 53-1,18-53-15,0 18 16,0-35-16,0 70 16,18-35-1,17-35 1,71-18 0,-18-36 15,-53 19-31,53-54 15,-52 54-15,52-107 16,-18 1 0,-52-19-16,-18 54 31,-18 88-15,-52 106-1,52-71-15,-17 71 16,35 35-1,0-35 1,18-53 0,52-18-1,1-35 1,-1-35 0,-52 0-1</inkml:trace>
  <inkml:trace contextRef="#ctx0" brushRef="#br0" timeOffset="11563.14">9913 6879 0,'0'0'16,"-18"0"-16,36 0 31,106 0-15,-19 0-1,36 0 1,-17-17 0,-89-1-16</inkml:trace>
  <inkml:trace contextRef="#ctx0" brushRef="#br0" timeOffset="11929.22">11448 6632 0,'0'-17'0,"0"34"0,-18-34 0,-17 17 32,17 17-32,0 36 15,1 35 1,-1-52-16,1 87 16,-1-35-1,-17-17 1,17-54-1</inkml:trace>
  <inkml:trace contextRef="#ctx0" brushRef="#br0" timeOffset="12227.74">11236 6897 0,'0'-18'0,"0"36"0,35-124 16,18 0-1,35 18 1,36 53 0,-1 70-1,-17 71 1,-53 0 0,-35 17-1,-54-17 16,-17-53-15,-17-18 0,35-35-1,-18 0 1,35 0-16</inkml:trace>
  <inkml:trace contextRef="#ctx0" brushRef="#br0" timeOffset="12395.63">11359 6967 0,'0'-17'16,"53"17"-1,53 0 1,-71 0-16,54 0 16,-1 0 15,-35 0-31</inkml:trace>
  <inkml:trace contextRef="#ctx0" brushRef="#br0" timeOffset="13144.47">5697 7214 0,'0'-17'0,"0"34"0,0-52 31,0 53-31,0 17 16,0 124-1,-35 17 1,-18 36-1,0-54 17,-17 37-17,52-37 1,18-52 0,18-18-1,52-52 1,54-1-1,34 0 1,19-17 0,-18-18-1,-36 0 1,-52-18 0,-36-35-1,-35 36 1</inkml:trace>
  <inkml:trace contextRef="#ctx0" brushRef="#br0" timeOffset="13393.35">6209 8361 0,'0'0'15,"-18"0"1,106 0 15,-52 17-15,70 19-1,-18 17 1,-71 0 0,-34-1-1,-107 19 1,-34 0 0,16-18-1,107-36-15,-71-17 16</inkml:trace>
  <inkml:trace contextRef="#ctx0" brushRef="#br0" timeOffset="13775.76">7338 8537 0,'0'-17'0,"0"34"0,0-52 0,0 53 47,0 17-31,0 35-16,-18-17 15,-17 18 17,35-36-17,0-52 16</inkml:trace>
  <inkml:trace contextRef="#ctx0" brushRef="#br0" timeOffset="13943.28">7391 8361 0,'0'-18'0,"0"36"0,0-53 0,17 35 62,-17 17-46,53 1-1</inkml:trace>
  <inkml:trace contextRef="#ctx0" brushRef="#br0" timeOffset="14355.74">7726 8555 0,'0'17'16,"0"-34"-16,0 52 0,-18 0 15,18-17-15,-35 17 16,17-35 0,1 0 15,17-17-16,0-1 1,17-53 0,89-34-1,18 34-15,70 36 32,-36 70-17,-34 71 1,-89-18-1,-35-17 1,-35-18 0,-53-18-1,35-35 1,35 0-16,0 0 0</inkml:trace>
  <inkml:trace contextRef="#ctx0" brushRef="#br0" timeOffset="14792.24">8643 8431 0,'0'-17'0,"0"34"0,0-52 0,0 17 32,0 36-32,0 35 15,0 106 1,0 0 15,0-107-31,-53 160 16,-17 0-1,17-89 1,0 36 0,35-71-1,18-123 16,35-18-31</inkml:trace>
  <inkml:trace contextRef="#ctx0" brushRef="#br0" timeOffset="15111.6">8625 8555 0,'0'-35'0,"0"70"0,0-88 0,0 35 15,18-35 1,70 0 0,0 53-1,54 53 1,-125-35-16,71 53 16,-88-1-1,-70 1 1,-54-36-1,36-17 1,0-1 0,88-34 15,88-19-15</inkml:trace>
  <inkml:trace contextRef="#ctx0" brushRef="#br0" timeOffset="15796.29">9402 8396 0,'0'0'15,"0"18"-15,0-1 16,-36 36 0,19 0-1,-1 35 1,18-70-16,0 53 15,0-36 1,71-35 0,17 0-1,-35-53 1,52-35 0,-52 17-1,-17-17 16,-19 53-31,-17 105 47,-17 1-31,17-36-16,0 18 16,0 0-1,70-35 1,18-18-1,36-18 1,-1-53 0,-34-17-1,-54-71 1,-18 54 0,-17-1-1,0 123 16,-35 72-31,-18 69 16,36-52 15,-1 18-15,36-36 0,17-70-1,18-18 1,-36 0-16,54-36 15,-53 1 1</inkml:trace>
  <inkml:trace contextRef="#ctx0" brushRef="#br0" timeOffset="15995.32">10089 8396 0,'-17'0'0,"34"0"0,-52 0 0,0 0 31,53 0-15,34 0-1,-16 0-15,122 0 16,-34-18 0,-54 1-16</inkml:trace>
  <inkml:trace contextRef="#ctx0" brushRef="#br0" timeOffset="16355.27">11924 8167 0,'0'0'16,"-53"159"15,35-124-31,1 18 16,17-18-16,-18 53 15,0-35 1,1-35 0,52-18 15,-17-18-31</inkml:trace>
  <inkml:trace contextRef="#ctx0" brushRef="#br0" timeOffset="16825.86">11836 8237 0,'0'0'0,"0"-17"0,0-19 15,35 19 1,-17-1-16,87 18 16,37 18-1,-72 35 1,-35 17-1,-52 1 1,-71-36 0,-36 0-1,71-35 1,88 0 15,1-17-31,17 17 16,70 0-1,36 53 17,-89 0-17,-52 17 1,-36-35 0,-105 18-1,70-53-15,-141 36 16,53-36-1,0 0 1,53-36 0,17 1-1</inkml:trace>
  <inkml:trace contextRef="#ctx0" brushRef="#br0" timeOffset="17811.34">4621 5115 0,'0'0'0,"-17"0"0,-54 18 32,54 0-32,-1-1 0,-53 71 15,18 1 1,18 122-1,18-17 1,-72 88 0,19 36-1,-18 35 1,-36 35 0,18-88-1,-35 123 1,0 18-1,106-335 1,-53 211-16,-18 89 31,53-124-15,-18 89 0,36-71-1,17-106 1,1-142-16,17 160 15,0-88 1,17-54 0</inkml:trace>
  <inkml:trace contextRef="#ctx0" brushRef="#br0" timeOffset="18261.54">3193 10777 0,'0'18'0,"0"-36"0,17 36 16,142 17-1,-124-35 1,71 0-16,141 0 15,0 0 1,-18 0 15,-35 18-31,-105-18 16,-54 0 15,-35-18-31</inkml:trace>
  <inkml:trace contextRef="#ctx0" brushRef="#br0" timeOffset="18594.56">4339 10477 0,'0'0'0,"0"18"31,18 17-31,35 1 31,35 34-31,0-17 31,-17-18-15,-54-35-16,19 36 0,-36-19 16,0 19-1,-89 34 1,-69 1-1,34-36 1,-35 18 0,124-53-16,-53 0 15</inkml:trace>
  <inkml:trace contextRef="#ctx0" brushRef="#br0" timeOffset="19571.55">5609 10971 0,'18'0'15,"-36"0"-15,53 0 0,-17 0 0,88-53 16,-18-17 15,-35 35-15,-53-36-1,-18 18 1,-17 36-16,-53-1 16,-106 36-16,70 34 31,1 54-16,105 18 1,18-54 0,53 18-1,18-88 1,70 0 0,0-52-1,-35-19 1,17-35 15,-35-17-15,-70 70-16,0-71 15,-18-34 1,0 105 0,0 53-16,0 123 31,0 54-16,0-19 1,0-52 0,0-53-1,53-35 1,17-1 0,-52-17-16,17-17 15,36-36 1,-36-35 15,-17 35-15,17 35-1,-35 71 1,0-35 0,0 70-1,0-53 1,0 0-1,0-17 1,0-36 0</inkml:trace>
  <inkml:trace contextRef="#ctx0" brushRef="#br0" timeOffset="19761.18">6509 10601 0,'0'0'0,"0"-18"0,0 1 16,0 34 31,0 36-31,17-17-16</inkml:trace>
  <inkml:trace contextRef="#ctx0" brushRef="#br0" timeOffset="19990.59">6756 10707 0,'0'0'16,"17"-18"0,-17 36-1,36 52 1,-19 19 15,19-19-15,-1 1-1,0-36 1,-17-35 0,-1 0-16,19-18 15</inkml:trace>
  <inkml:trace contextRef="#ctx0" brushRef="#br0" timeOffset="20171.68">7302 10672 0,'0'-18'15,"0"36"-15,0-18 16,-70 70 0,-1 1-1,-34 17 1,16-18 15,54-34-31</inkml:trace>
  <inkml:trace contextRef="#ctx0" brushRef="#br0" timeOffset="20992.36">6050 11553 0,'0'0'0,"0"-17"0,0-1 0,0 1 16,18-19-1,-18 89 16,0 53-15,0 0 0,-36 17-1,36-87-15,0 105 16,36-53 0,70 0-1,52-53 1,1-35 15,-106 0-31,123 0 0,-105 0 16,123-17-16,-18-36 31,-123-18-15,-53 18-1,-70 18 1,34 35-16,-52-18 15,18 18 1,70-17 0,17-1-1,89 1 1,-35 17 0,17 52-1,-88-34 1,0 70-16,-18-17 15,-70 17 1,0-17 0,35-36 15,18 0-15,17-35-1</inkml:trace>
  <inkml:trace contextRef="#ctx0" brushRef="#br0" timeOffset="21338.08">7849 11906 0,'0'-17'0,"0"-1"15,0 36 1,0 17 0,-17 71-16,-19-36 31,1 1-16,35-54-15,-35 1 16,35 0 0,0-36-1,0 0-15</inkml:trace>
  <inkml:trace contextRef="#ctx0" brushRef="#br0" timeOffset="21521.06">7832 11659 0,'0'-17'0,"0"34"0,-18-52 16,0 35 15,1 0-31,17 18 16,0-1-1,0 19-15,35 16 31</inkml:trace>
  <inkml:trace contextRef="#ctx0" brushRef="#br0" timeOffset="21979.23">8114 11871 0,'0'0'16,"0"18"-16,18 52 15,-18-52 1,0 35-16,0 35 31,0-18-31,0-52 16,0 17-1,-18-17 1,0-18 0,1-18-1,17-35 1,0-17-1,105-71 1,-16 70 0,34 36-1,1 53 1,-72 35 0,-34 52-1,-18 19 16,-35-71-15,-36 0 0,71-36-1,0-34 17,0-1-32</inkml:trace>
  <inkml:trace contextRef="#ctx0" brushRef="#br0" timeOffset="22326.68">8767 11906 0,'0'0'0,"17"0"0,-17 18 15,0 17 1,0 53 0,-17 71-1,17-18 1,0 53 15,-53 36-31,0-54 16,17-123-1,-34 141 1,35-71 0,17-70-1,18-35 1,0-53-1,18-36 1,34-88 0,-34 106-16</inkml:trace>
  <inkml:trace contextRef="#ctx0" brushRef="#br0" timeOffset="22610.52">8837 12188 0,'0'-35'16,"0"70"-16,0-158 0,0 88 15,35-36-15,18 1 16,18 52 15,-18 18-15,0 106 0,-53-36-1,-18 19 1,-70-19-1,35-35 1,0-35 0,71-17 15,35-19-15</inkml:trace>
  <inkml:trace contextRef="#ctx0" brushRef="#br0" timeOffset="23293.75">9437 11836 0,'0'0'0,"17"0"0,-17 17 47,-17 72-47,-1-19 31,18 36-31,0-53 31,35-36-15,-17-17-16,35 0 16,0-17-1,17-54 1,1-52 0,-36 52-1,-35 54-15,18-36 16,-18 106 31,-18 70-32,1-35 1,-1 0 0,53-52-1,-17-36-15,52 0 16,54-53-1,-36 0 1,18-71 0,-18-34-1,-53-1 1,-35 53 0,-17 159 15,-54 70-16,54-17 17,17 35-32,17 18 31,19-106-15,34-35-1,-17-18 1,18-36-16,-54-34 15</inkml:trace>
  <inkml:trace contextRef="#ctx0" brushRef="#br0" timeOffset="23475.64">10213 11818 0,'0'0'15,"-18"0"-15,1 0 0,-1 0 16,71 0 15,35 0-15,18 0 15,0 0-31</inkml:trace>
  <inkml:trace contextRef="#ctx0" brushRef="#br0" timeOffset="23891.05">11783 11659 0,'0'0'0,"0"-17"0,0-1 16,0 0-16,0 1 15,-36-1 1,-69 71 0,87-18-1,-70 53 1,0 54 0,70-19-16,18-35 31,106-17-16,0-54 1,-71-17-16,106 0 16,0-35-1,-70 0 1,-18-18 0,-53 35-1,-36 1 1</inkml:trace>
  <inkml:trace contextRef="#ctx0" brushRef="#br0" timeOffset="24903.08">5997 12206 0,'0'-18'16,"0"36"15,0 0-31,-17 35 16,17 88-1,-18 88 1,18-158-16,-35 140 15,-1 54 17,1-106-32,0 35 31,17-71-15,18-52-16,124 17 31,-1-35-16,89 0 1,52-36 0,-52-17-1,53-35 1,-71-18 0,-159 0-1,-35 0 1,-53 0-1,-53 0 1,0 1 0,89 34-1,52 18 17,53 53-1,-17 17-16,-71-52-15,17 35 16,-52 53 0,-71-36-1,-17-17 1,-18 0 0,70-53-1,89 0 1</inkml:trace>
  <inkml:trace contextRef="#ctx0" brushRef="#br0" timeOffset="25254.6">7743 13829 0,'0'0'0,"0"-18"0,0-17 15,18 53 16,-18 17-31,0 53 16,0-17 15,0-36-31,0 18 16,0-36 0,0-34-1</inkml:trace>
  <inkml:trace contextRef="#ctx0" brushRef="#br0" timeOffset="25424.66">7796 13635 0,'0'0'0,"0"-53"0,0 18 16,0 52 30,18 1-46,0 0 16,-1-1-16</inkml:trace>
  <inkml:trace contextRef="#ctx0" brushRef="#br0" timeOffset="25859.33">8132 13811 0,'0'18'0,"0"-36"0,0 54 0,0-1 16,0 18-1,-18-18 1,0-35 0,1 0-16,-1 0 15,18-35 1,0-18-1,88-35 17,0-1-17,71 36 1,-71 53-16,0 89 16,-70 17 15,-18-36-16,-53 1 1,18-18 0,17-36-1</inkml:trace>
  <inkml:trace contextRef="#ctx0" brushRef="#br0" timeOffset="26187.34">9031 13705 0,'0'0'0,"0"18"47,0 0-47,0 52 15,0-52-15,0 88 16,-35 52-1,-18 36 1,0 1 0,-70 34-1,17-18 1,70-175-16,1 52 16,17-53-1,36-70 1,70-53 15,18-53-31,-71 105 16</inkml:trace>
  <inkml:trace contextRef="#ctx0" brushRef="#br0" timeOffset="26487.38">8996 14041 0,'0'-36'15,"0"72"-15,0-125 0,0 1 16,70-71-16,19 36 31,16 88-15,-16 52-1,-1 71 1,-88 18 0,-35-35-1,17-53 1,-70 17-16,-36 0 31,71-17-15,36-18-1,52 0 1,88-53 0,-105 35-16</inkml:trace>
  <inkml:trace contextRef="#ctx0" brushRef="#br0" timeOffset="27160.44">9631 13635 0,'0'0'16,"17"-35"-16,1 35 16,-18 70 15,0-52-31,0 70 16,-18 0-1,18-17 1,0-54-1,53-17 17,18-35-17,-1-35 1,1-36 0,-18 35-16,-18 1 31,-35 122 0,0 54-15,0-17-1,18-19 1,35-35 0,35-35-1,35 0 1,-52-53-1,-36 36-15,53-89 16,-52-35 15,-1-36-15,-35 72 0,0 69-16,0 72 15,-35 87 16,-1 53-15,36-52 0,0-1-1,0-70 1,0-35-16,53 0 16,0-18-1,0-36 1,-35-34-1</inkml:trace>
  <inkml:trace contextRef="#ctx0" brushRef="#br0" timeOffset="27327.06">10372 13547 0,'0'0'0,"-18"0"0,-17 0 15,17 0 1,18 35-1,35-17 1,89-18 0,-1-18-1</inkml:trace>
  <inkml:trace contextRef="#ctx0" brushRef="#br0" timeOffset="27709.47">11924 13353 0,'-18'0'0,"36"0"0,-71 0 16,35 0 0,-17 35-1,35 53 1,0 36 0,0-89-16,0 88 15,0-70 1,0-17-1,0-54 17,0 0-17</inkml:trace>
  <inkml:trace contextRef="#ctx0" brushRef="#br0" timeOffset="27993.24">11695 13458 0,'0'-17'0,"0"34"0,0-105 15,0 71-15,35-54 16,0 71-16,71-35 16,106 35-1,17 70 1,-106 1 0,-52 70-1,-71-35 1,-194 35-1,-35-70 17,52-36-17,1 0 1,88-35 0,52 0-1</inkml:trace>
  <inkml:trace contextRef="#ctx0" brushRef="#br0" timeOffset="28109.19">11853 13935 0,'0'0'0</inkml:trace>
  <inkml:trace contextRef="#ctx0" brushRef="#br1" timeOffset="33291.5">5521 776 0,'-18'0'0,"36"0"0,-53 0 0,17 0 16,36 0 15,52-18-15,1 1-1,-36 17-15,53 0 16,-52 0 15,-54 0 0,-70 0-15</inkml:trace>
  <inkml:trace contextRef="#ctx0" brushRef="#br1" timeOffset="33556.73">5503 758 0,'-35'18'16,"70"-36"-16,-70 54 0,0-19 15,-1 54 1,1-1-1,35-34-15,-17 70 16,17-71 0,-18 71-1,0 17 1,18-52-16,0-18 16,36-36-1,52-17 16,-71 0-31,72-35 16,-19-18-16</inkml:trace>
  <inkml:trace contextRef="#ctx0" brushRef="#br1" timeOffset="33792.94">5997 1041 0,'0'0'15,"-17"17"1,-1 1-16,0 53 16,1-1-1,17-35-15,0 54 32,-18-37-17,18-16 1,35-36-1</inkml:trace>
  <inkml:trace contextRef="#ctx0" brushRef="#br1" timeOffset="34209.35">6332 758 0,'0'0'16,"0"-17"-16,18 17 31,0-18-31,70 18 16,-18 0 0,36 71 15,-71-54-31,36 89 15,-18 18 1,-53-18 0,0 17-1,-53-17 1,-35-36 0,-53 19-1,53-54 1,-18 0-1,35-35 17,-35 0-32,89 0 15</inkml:trace>
  <inkml:trace contextRef="#ctx0" brushRef="#br1" timeOffset="34869.01">7250 2857 0,'0'-17'16,"17"17"15,1 0-31,-1 0 0,1 0 16,17 0-1,18 0 1,-53-18 0</inkml:trace>
  <inkml:trace contextRef="#ctx0" brushRef="#br1" timeOffset="35139.35">7214 2805 0,'0'0'15,"-17"0"-15,-36 35 0,17 18 32,-34 53-17,-1 35 1,54 35-1,17-35 1,0-70 0,0-18-1,70-36 1,1-17 0,52-53-1,-87 36-15,-19-1 16</inkml:trace>
  <inkml:trace contextRef="#ctx0" brushRef="#br1" timeOffset="35358.96">7549 3052 0,'0'0'0,"-17"0"0,-1 17 15,18 36 1,-17 35-1,-1 18 1,18-35 0,0-18-1,0-36-15,18-17 32</inkml:trace>
  <inkml:trace contextRef="#ctx0" brushRef="#br1" timeOffset="35758.94">7937 2857 0,'0'-17'0,"0"34"0,0-52 16,18 35-1,53 0 1,17 0 0,0 35-1,-17 36 1,-54 17 0,-17-17-1,0-36-15,0 71 16,-17 0 15,-54 17-15,1-52-16,-54 17 31,89-70-31,-53 17 16,52-17-16,-70-18 15,18 17-15</inkml:trace>
  <inkml:trace contextRef="#ctx0" brushRef="#br1" timeOffset="36659.83">7990 4957 0,'0'-18'16,"18"0"-16,0 1 15,-1 17-15,54-18 16,17 0 0,18-17-1,-36 17 1,-52 18-16,0 0 16,-54 18-1,-52 0 1,0-1-1,-18-17 1,36 18 15,17 0-31,0 35 32,18-1-17,-1 72-15,19-36 16,-36 71-1,53-36 17,0-52-17,35-18 1,36-18 0,-1-35-1,-35 0-15,54-35 16,52-36-1</inkml:trace>
  <inkml:trace contextRef="#ctx0" brushRef="#br1" timeOffset="36889.68">8520 5186 0,'0'0'0,"0"35"31,0 18-16,-18 53 1,-17-18 0,17-17-1,18-54-15,0 36 16,53-53 15,-35 0-31</inkml:trace>
  <inkml:trace contextRef="#ctx0" brushRef="#br1" timeOffset="37273.44">8925 5133 0,'0'0'16,"0"-18"-16,0 1 0,0-36 0,0 35 31,18 18-31,35-18 0,35 1 31,35 17-15,-52 53-1,-36 53 1,-17 17 0,-18-52-1,0-36-15,0 71 16,0-36-1,-35 36 1,-54-18 0,19-52-1,-54 16 1,1-34 0,35-18 15,53 0-31</inkml:trace>
  <inkml:trace contextRef="#ctx0" brushRef="#br1" timeOffset="38123.12">12330 6491 0,'0'0'0,"17"0"0,1-18 0,17 1 16,0-1-16,54 1 31,-1 17-15,-53 0-1,-17 0-15,-36 0 32,-52 0-17,-1 0 1,-17 0-1,17 17 1,18 18 0,36 1-16,-36 70 15,17-1 1,-16 37 0,16-19 15,36-35-16,18 18 1,52-53 0,-17-18-1,53-35 1,-35 0 0,-1-35-16</inkml:trace>
  <inkml:trace contextRef="#ctx0" brushRef="#br1" timeOffset="38359.05">12876 6809 0,'0'-18'0,"0"36"0,0-18 32,-17 35-17,-19-17-15,19 87 16,-1-34-1,1-1 1,17 1 0,35-71 15,-18 0-31,19-18 16</inkml:trace>
  <inkml:trace contextRef="#ctx0" brushRef="#br1" timeOffset="38740.68">13300 6562 0,'0'0'0,"0"-53"16,17 35 0,54 0-16,-18 18 31,53 18-16,-18 70 1,-53 0-16,-35-70 16,18 123-1,-18-53 1,0 18 0,0 0-1,-53-18 1,-35-17-1,-1-18 1,-69-18 0,34-17-1,36-1 1,53-17 0</inkml:trace>
  <inkml:trace contextRef="#ctx0" brushRef="#br1" timeOffset="39390.98">12735 8237 0,'18'0'15,"-36"0"-15,71 0 0,-18-17 16,1 17-16,70 0 16,-18 0-1,18-18 1,-53 0 0,-71 18 15,0 0-31,-52 0 15,-19 0 1,1 0 0,18 36 15,-1 34-15,1 36-1,70-71-15,-36 54 16,1 34-1,17-17 1,-17 17 0,35-34-1,0-54 1,53-18 0,35-52-1,-35 18 1</inkml:trace>
  <inkml:trace contextRef="#ctx0" brushRef="#br1" timeOffset="39889.42">13317 8572 0,'0'-17'0,"0"34"0,18-52 16,-18-18-16,53 18 31,0 17-31,17 18 15,-17 71 17,-53 35-17,0-18 1,-106 35 0,-35-52-1,53-18 1,53-53-16,-53 0 15,17 0 1,53-35 0,18-54 15,71-16-15,0 69-1,-54 36-15,71 0 16,-70 36-16,17 34 31,-17 18-15,17-52-1,36-1 1,-1-35 0,19 0-1,16-53 1</inkml:trace>
  <inkml:trace contextRef="#ctx0" brushRef="#br1" timeOffset="40290.82">14093 8326 0,'0'-18'0,"0"36"0,0-54 0,0 19 15,0-36 1,53 17-1,0 36 1,-17 0-16,52 0 16,-35 36-1,-18 52 1,-35 0 0,0-17-1,0 34 1,0-87-16,0 53 15,0 17 1,-18 18 0,-35-36-1,-35 18 17,-18-17-17,89-71-15,-71 35 0,-18-35 31,35 0-31</inkml:trace>
  <inkml:trace contextRef="#ctx0" brushRef="#br1" timeOffset="40873.62">7532 9913 0,'0'18'16,"0"-1"0,17-17-16,1 0 15,35 18 1,70-18-1,1 0 1,-18 0 0,-36 0-1,-87 0 17,-1-18-32,0 18 0,-87 0 15</inkml:trace>
  <inkml:trace contextRef="#ctx0" brushRef="#br1" timeOffset="41169.18">7585 9948 0,'0'0'0,"-53"0"31,35 36-31,-17 17 16,0 52-1,-1 1 16,36-71-31,0 71 16,-17 35 0,-1-35-1,18-35 1,18-1 0,35-52-1,0-18 1,-36 0-16,71-53 15,-17 35 1</inkml:trace>
  <inkml:trace contextRef="#ctx0" brushRef="#br1" timeOffset="41651.54">8061 10178 0,'0'-18'0,"0"36"0,18-36 0,-18 0 16,35 1 0,0 17-1,36 0 1,-54 0-16,36 70 16,-17 36-1,-36 18 1,-36-36-1,-70 18 1,18-71 0,71-35-1,-36 0 1,0-18-16,35-35 31,18-17-15,0-1-1,35 54 1,36 17 0,0 70-1,-36-17 1,18 18 0,0-54-1,0-17 1,17 0-1</inkml:trace>
  <inkml:trace contextRef="#ctx0" brushRef="#br1" timeOffset="42075.55">8714 10107 0,'0'-18'0,"0"36"16,0-53-16,0 17 15,17 1 1,36 17 0,0 0-1,-35 0-15,52 52 16,-52 1 0,17 53-1,-17 18 1,-18-36-1,0 18 1,0 17 0,-35-70-1,-71 0 1,0-18 15,18-17-31,-18-18 31,53 0-15,18-18 0,35 1-16</inkml:trace>
  <inkml:trace contextRef="#ctx0" brushRef="#br1" timeOffset="43039.91">13035 11606 0,'0'0'0,"0"-17"16,0-1-16,88 0 16,53 1-1,-52 17 1,-1 0 15,-71 0-31,1 0 0,-18-18 31,-106 18-15,18 0 0,-35 0-1,52 0 1,36 18-16,-36 35 16,54 17-1,-19 18 1,1 54-1,0-1 1,17-18 0,18-35-1,0-35 17,35-17-17,36-36 1,-1 0-1,-17-18-15</inkml:trace>
  <inkml:trace contextRef="#ctx0" brushRef="#br1" timeOffset="43264.32">13582 11853 0,'-18'18'31,"1"0"-31,-1-1 0,-53 107 16,36-18 0,18-18-1,-19-18 17,19-34-17</inkml:trace>
  <inkml:trace contextRef="#ctx0" brushRef="#br1" timeOffset="43706.67">13899 11677 0,'0'0'0,"36"-35"31,-19 17-31,54 18 16,-53 0-1,52 0 1,-35 0-16,18 35 0,0 36 31,-53 17-15,0-17-16,0 52 31,-17-70-15,17-18-16,-53 53 15,0-17 1,0-18 0,-35 0-1,17-53 1,-17 35-1,70-35-15,-35 0 16</inkml:trace>
  <inkml:trace contextRef="#ctx0" brushRef="#br1" timeOffset="44351.04">13229 13017 0,'0'0'0,"18"0"0,176-35 31,-159 18-31,53-1 16,-35 18-1,-35-18-15,-18 1 32,-71 17-17,-87 35 1,122-35-16,-87 35 15,-1 53 1,18 1 0,54-1-1,16 18 17,36 17-17,0-88-15,0 71 0,0 18 16,18-54 15,52-17-15,36-53-1,0 0 1,-88 0-16,88-35 16</inkml:trace>
  <inkml:trace contextRef="#ctx0" brushRef="#br1" timeOffset="44837.31">13794 13300 0,'0'0'0,"0"-18"16,35-17-16,18 17 31,0 18-15,-36 35-16,1 54 31,-18-54-31,0 53 16,-53 18-1,-53-18 1,18-35 0,-18-35-1,36-18 1,52-18-1,18 0-15,0-52 16,35 17 0,36-18-1,-18 71 17,-18 18-17,-17 0-15,-1 35 0,36 17 31,-17-35-15,-1-35-16,53 0 31,-53 0-31</inkml:trace>
  <inkml:trace contextRef="#ctx0" brushRef="#br1" timeOffset="45300.37">14464 13176 0,'0'-17'0,"0"34"0,0-70 15,0 36 1,35 17 15,36 0-15,-1 0-16,-34 0 31,-1 0-15,-18 17-16,-17 19 15,0 17 1,0 35 0,-17-18-1,-1 18 1,1 1-1,-1-72-15,18 89 16,-35-18 0,-36-17-1,1-1 1,-19-52 15,72-18-31,-54 18 16,53-18-16,-34 0 0,34 0 15</inkml:trace>
  <inkml:trace contextRef="#ctx0" brushRef="#br1" timeOffset="45467.57">14340 13899 0,'-17'0'31,"17"-17"-31,-18-1 16,18 1-1,0-1-15,0 0 16</inkml:trace>
  <inkml:trace contextRef="#ctx0" brushRef="#br1" timeOffset="48722.64">10672 1235 0,'0'-18'156</inkml:trace>
  <inkml:trace contextRef="#ctx0" brushRef="#br1" timeOffset="49140.2">10777 1058 0,'0'0'16,"0"-53"-1,-17 36-15,-1 17 31,18-18-31,-18 18 16,18 18 0,-17 35-1,17-36 1,-18 54-16,18-53 0,-17 105 16,-1-35-1,0 0 16,1-17-15,-1-36 0,18-17-16,0-36 62,0-35-46</inkml:trace>
  <inkml:trace contextRef="#ctx0" brushRef="#br1" timeOffset="49567.18">10724 1094 0,'0'0'0,"0"-18"0,0 0 0,0 1 0,18-36 31,17 17-15,18 1-1,18 0 1,17 35 0,-53 18-16,36 52 15,-1 54 1,-52-36-1,-18 35 1,0-35 0,-35-35 15,-18 18-15,35-53-1,18-1 1,-17-17 15,-1-17-31,18-1 16</inkml:trace>
  <inkml:trace contextRef="#ctx0" brushRef="#br1" timeOffset="49904.64">10724 1323 0,'-17'0'0,"34"0"0,-52 18 15,53-18 17,-1 0-17,36 0 1,-35-18-16,53 0 0,17 18 15,-35 0 1,-36-17 0,1 17 77</inkml:trace>
  <inkml:trace contextRef="#ctx0" brushRef="#br1" timeOffset="52231.33">11959 1305 0,'-17'0'46,"-1"0"-46,0 0 0,1 0 16,-36 0 0,35 0-1,0 0 1,36 0 46,0 0-62,17 0 16,106 0 0,0 0-1,-106 0-15,142 0 16,-71 0 0,0 0-1,-36 0 1,-52 0-1,-1 0 1,-17-17 31,0-1-31</inkml:trace>
  <inkml:trace contextRef="#ctx0" brushRef="#br1" timeOffset="53870.62">12612 988 0,'-18'17'31,"18"1"-31,0 0 0,0 17 16,0-17-16,53 35 31,0-1-16,35-34 1,0 0 0,-17-18-16,17 0 31,-53 0-15,-17-18-1,-53 18 16,-36 0-15,54 18-16,-54 17 16,53-17-16,-52 17 15,-1 35 1,18-34 15,36-19-15,-19 19-16,19-19 31,-1-17-15,18 18 1015,-17-18-1015</inkml:trace>
  <inkml:trace contextRef="#ctx0" brushRef="#br1" timeOffset="63297.72">3228 5168 0,'0'18'79,"0"-36"30,0 1-93,0-1-1,0 0-15,-18 18 47,18 36-31,-17-19-1,17 1 1,0-1-16,17-17 62,1 0-46,0 0-16,-18-35 16,0 53 62,0-1-47,0-34 32,0-1-48,0 1 1,0-1-1,0 0-15,-36 18 16,1-17 0,-18 17-1,0 0 1,0 35 0,0-17-1,18-1 1,-18 18-16,-53 36 31,18-18-31,35 0 31,-35 0-15,35 0 0,35-53-16,-17 70 15,-18 1 1,18-1-1,0 19 1,35-19 0,0 36-1,0-53 1,0 17 15,17-17-31,19 0 31,17-17-15,35 34 0,-35-52-1,52 17 1,-16-35 0,16 35-1,1-35 1,0 18-1,-71-18-15,71 0 16,35 18 0,0-1-1,54-17 1,-19 35 0,-53-17 15,-70-18-31,71 35 15,-18-35-15,-1 0 32,-16 0-17,-36 0 1,-18-17 0,18 17-1,-36-18 1,1 18-1,-18-18 110,0 1-109,18-1-16</inkml:trace>
  <inkml:trace contextRef="#ctx0" brushRef="#br1" timeOffset="64207.94">4639 6138 0,'0'0'0,"-18"0"16,18-17-16,-17 17 31,17 17 0,0 1-15,0 0 0,35 17-1,0 0 1,1-17 0,16 17-1,1-17 1,-17-1-1,-19-17 1,1 18 0,-18 0 31,-18-1-16,1 1-31,-19-18 0,-17 35 15,-35 18 17,-18 0-17,18 0 1,18-18-16,34-17 31,-16 17-15,34-35-1,0 18 1,1-18 0,34 0 31,1 0-47,17-18 15,-17 0 1,52-17-1,-17 0 1,18 0 0,-18 17-1,-18 0 1,-35 1 0,18 17-1,-1 0 16,-17-18 16,0 0-31</inkml:trace>
  <inkml:trace contextRef="#ctx0" brushRef="#br1" timeOffset="66270.78">14746 706 0,'0'0'0,"18"0"31,-18-18-15,0 0 15,17 18-15,-17-17-1,0-1 1,0 36 46,0-1-62,-35 19 16,0 52 0,-36 53-1,-17-18 1,-18 18 0,18-35-1,17-53 1,54-35-16,-54 52 15,18-34 1,18-19 0,17-17-1,36 0 17,17-17-1,36-36-16</inkml:trace>
  <inkml:trace contextRef="#ctx0" brushRef="#br1" timeOffset="66970.66">14922 776 0,'18'0'0,"-36"0"0,36-18 16,35-17 15,-18 0-15,-17 35-1,0 0 1,-18-18 0,0 36 15,-18 0-16,-17 52 1,-36 36 0,-17 35-1,17-35 1,54-88-16,-71 105 16,35-52 15,-18-1-16,36-35-15,0 1 16,17-1 15,18-53 94,0 1-109</inkml:trace>
  <inkml:trace contextRef="#ctx0" brushRef="#br1" timeOffset="86519.22">15646 1341 0,'0'0'15,"17"0"1,1 0 0,0 0-16,-1 0 15,1-18 1,-18 0-16,18 18 0,-18-53 15,-18 0 17,-53 18-17,-35 18 1,-17 17 0,35 35-1,53-18-15,-54 72 16,72-19-1,17 1 1,0-18 0,0-18-1,53-35 1,35 0 0,-71 0-16,107-53 15,-18 0 1,-18-53-1,-35 0 17,-18-52-17,-17 122-15,-18-34 0,0 35 0,0-54 32,0 72-17,-18 70 1,1 35-1,-19 53 1,36-106-16,0 71 16,0 0-1,0-53 1,36-18 0,16-17-1,19-18 16,-53-18-31,52-17 0,1-18 32,-54-35-17,1 52 1,-18 19 0,-18 87 15,18-52-31,0 35 15,-17 0 1,-1-18 0,18 0-1,18-52 32,-18-1-47,17 0 0</inkml:trace>
  <inkml:trace contextRef="#ctx0" brushRef="#br1" timeOffset="86701.2">16175 1041 0,'0'0'16,"0"-18"-16,-18 18 31,36 0 16,-18 18-47,17-1 15</inkml:trace>
  <inkml:trace contextRef="#ctx0" brushRef="#br1" timeOffset="86983.31">16422 1094 0,'0'17'31,"0"1"-31,0 0 16,0 17 0,17 35-1,1 1 1,-18-53-16,18 34 15,-1-16 1,1-36 15,0-18-15,-1 0-16</inkml:trace>
  <inkml:trace contextRef="#ctx0" brushRef="#br1" timeOffset="87202.98">16686 1147 0,'0'0'0,"0"52"31,-17-34-31,-1 0 16,-35 70-1,18-35 1,0 0-1,17-18 1,36-35 15</inkml:trace>
  <inkml:trace contextRef="#ctx0" brushRef="#br1" timeOffset="87850.7">17304 935 0,'0'-18'16,"17"18"15,1-17-31,70 17 16,-53 0-16,36-18 16,-36 18-16,1-18 15,-19 18 1,-52 0-1,-71 0 1,36 18 15,34-18-31,-17 18 16,-17-18 0,52 17-1,-17 18 1,0 18-1,17 36 1,0-1 0,18-71-16,-35 89 15,17-18 1,1 1 0,17-19-1,0-17 1,70-18 15,1-17-15,17-36-1,-17-17-15,-1-18 16</inkml:trace>
  <inkml:trace contextRef="#ctx0" brushRef="#br1" timeOffset="88152.57">17780 1199 0,'0'0'16,"0"-17"-16,0-1 15,0 36 17,0-1-32,0 54 15,-18-18 1,18 35 15,-35-35-31,17 0 16,1-35-1,-1-1 17,36-17-1,35-53-16</inkml:trace>
  <inkml:trace contextRef="#ctx0" brushRef="#br1" timeOffset="88664.04">18133 1058 0,'0'0'16,"0"-17"15,17 17-31,36 0 16,18-18 15,52 18-15,-70 0-1,0 18 1,-53-1-16,0 19 15,0 34 1,0-17 0,-17 35-1,17-35 1,-18-35-16,0 52 16,1-17-1,-19 18 16,-17-18-31,-35 0 32,18-18-32,-36-17 31,53-18-15,18 0-16,35-18 46,0 0-46,0 1 0</inkml:trace>
  <inkml:trace contextRef="#ctx0" brushRef="#br1" timeOffset="89269.18">19562 935 0,'17'-18'0,"-34"36"0,34-53 16,36-54-1,-35 72 17,-18 34-32,-18 72 31,0-54-31,-70 159 16,-18-53-1,-35 71 1,35-71-1,-17 18 1,70-71 0,35-71-16,1 36 15,17-70 17,35-19-17,36-17 1</inkml:trace>
  <inkml:trace contextRef="#ctx0" brushRef="#br1" timeOffset="89550.69">19791 1482 0,'0'0'0,"0"17"16,0 1-1,0 35 1,0-18 0,-18 18-1,1-35 1,-1 17 0,0-35-1,18-18 16,0 1-31,0-19 16</inkml:trace>
  <inkml:trace contextRef="#ctx0" brushRef="#br1" timeOffset="89734.93">19914 1270 0,'0'0'0,"0"-18"16,0 1-1,0 34 32,0 1-47,18 0 16,0-1 0</inkml:trace>
  <inkml:trace contextRef="#ctx0" brushRef="#br1" timeOffset="90249.75">20179 1341 0,'0'17'0,"0"1"0,0-1 16,0 19 0,-18 34-1,18-17 1,0 0-1,0-35-15,0 17 16,-17-17 0,-1-18 15,0-18-15,18 0-16,0-52 15,18 17 1,70-53-1,-17 53 1,70 18 15,-53 35-15,-70 0-16,70 53 16,-53 0-1,-35 35 1,-18-18-1,-17-34 1,18-1 0,34-53 31</inkml:trace>
  <inkml:trace contextRef="#ctx0" brushRef="#br1" timeOffset="90644.38">21149 1358 0,'0'0'16,"0"-17"-16,0 34 31,0 1-15,0 52-1,0 36 1,-18 53 0,-17-18-1,17-106-15,-34 142 16,-1-36-1,17 0 1,1-35 15,35-89-31,0-34 32,0-36-17,71-53 1,-54 71-16</inkml:trace>
  <inkml:trace contextRef="#ctx0" brushRef="#br1" timeOffset="91002.22">21114 1429 0,'0'0'0,"0"-18"0,0-35 16,17 18-1,36 17 1,-35 18-16,70 0 16,-35 18 15,0 52-15,-53-17-1,-53 18-15,35-53 16,-52 17-1,-18 0 1,52-17 0,19-18-1,70 0 17,-36-18-32,36-17 15</inkml:trace>
  <inkml:trace contextRef="#ctx0" brushRef="#br1" timeOffset="91734.02">21608 1323 0,'0'-18'0,"0"36"0,17-36 0,1 18 31,-18 18 0,0 52-15,-18-17-1,18 0 1,0-35 0,0 0-1,18-18-15,35 0 16,17-18 0,-17-35-1,18-18 1,-36 1-1,-35 52 17,0 89-1,0-18-31,0 0 31,0-36-31,18 1 16,52 0-1,1-18 1,-18-18 0,17-35-1,-34-18 1,-19-70 0,19-17-1,-19 34 1,-17 71-1,0 71 1,0 52 0,-17 54-1,-19 17 17,19-35-32,-1-53 31,18 17-16,0-52 1,18-18 15,-1 0-31,54-18 16,-36 1-16</inkml:trace>
  <inkml:trace contextRef="#ctx0" brushRef="#br1" timeOffset="91984.52">22296 1147 0,'17'0'62,"1"0"-46,-1 0-16,1 0 16,35-18-1,35 0 1,-53 1-16</inkml:trace>
  <inkml:trace contextRef="#ctx0" brushRef="#br1" timeOffset="92551.54">22983 988 0,'18'0'15,"0"0"-15,17 0 0,-17 0 16,35 0-1,35-18 1,-35 18 0,-89 0 15,1 0-15,-35 0-1,17 0 1,0 0-1,53 18 1,-18-18 0,-17 35-16,17 0 31,1 18-15,-19 0-1,19 35 1,-19-17-1,19-36-15,-1 53 16,0-35 0,18 18-1,53-36 1,18 0 0,-1-35-1,1 0 1,17-35-1,-17 0 1</inkml:trace>
  <inkml:trace contextRef="#ctx0" brushRef="#br1" timeOffset="92850.56">23477 1164 0,'0'18'32,"0"-1"-17,0 1-15,0 35 16,-17 0 0,-1 0-1,0 0 1,18-36-1,0 19 1,18-36 31,17-36-47</inkml:trace>
  <inkml:trace contextRef="#ctx0" brushRef="#br1" timeOffset="93449.55">23848 917 0,'0'-17'15,"0"-1"1,35 18-16,53 0 15,53 0 1,-52-18 15,-19 18-15,-52 0-16,-1 0 16,1 36-1,-18 34 1,-18 36-1,18-35 1,-17 34 0,-1 1-1,-17-53 1,0 18 0,-36-18-1,0-1 1,1-16-1,-18-19 17,35-17-32,17 0 15,1 0 17,18 0-17,17-17 32,0-1-31,-18 18-16</inkml:trace>
  <inkml:trace contextRef="#ctx0" brushRef="#br1" timeOffset="127220.43">10830 2540 0,'18'-18'157,"-18"1"-142</inkml:trace>
  <inkml:trace contextRef="#ctx0" brushRef="#br1" timeOffset="127563.13">10901 2469 0,'0'-17'16</inkml:trace>
  <inkml:trace contextRef="#ctx0" brushRef="#br1" timeOffset="127871.14">10954 2469 0,'0'-17'31</inkml:trace>
  <inkml:trace contextRef="#ctx0" brushRef="#br1" timeOffset="128506.23">11060 2505 0,'0'0'15,"52"0"1,-52-18-16,0 0 31,0 1-15,-17 17-1,-54 0 1,54 0-16,-72 0 16,-52 35-1,36 53 1,16 36-1,72-18 1,34 17 0,19-105-16,34 35 15,71 0 1,-17-53 15,-1 0-15,-35-18-16,-35 0 31,-35-17-15,-18 17-1,18 18 1,-1 0 0,36-35-1,-35 35-15</inkml:trace>
  <inkml:trace contextRef="#ctx0" brushRef="#br1" timeOffset="128963.03">12488 2752 0,'-17'0'16,"34"0"-16,-70 0 16,36 0-16,-36 0 15,35 0 1,36 0-1,52 0 1,-34 0-16,140 0 16,-17 0-1,52 0 1,-87 0 0,-1 0-1,-87-18 1,-36-17 31,0-1-32</inkml:trace>
  <inkml:trace contextRef="#ctx0" brushRef="#br1" timeOffset="129415.18">13176 2346 0,'-17'0'0,"34"0"0,-52 0 0,17 0 31,18 18-31,0 70 16,53-35 0,-35-18-1,88 18 1,-18-35-1,18-18 1,-36 0 0,-17 0-16,-35-36 31,-18 1-15,-35 35-1,-36 35 1,0 18-1,-34 53 1,-1 0 0,35 0-1,36-53 1,17-18 15,18-53 16,0 1-47</inkml:trace>
  <inkml:trace contextRef="#ctx0" brushRef="#br1" timeOffset="130063.45">14870 2346 0,'17'0'16,"-34"0"-16,34-18 0,1 18 16,-18 18 15,0 0-15,-35 52-16,-18 89 15,0-36 1,-35 36-1,70-124-15,-35 54 16,18-19 15,17-52-15,0-1 0,18-34 15,53-36-16,-35 35-15,35-35 16,-18 18-16</inkml:trace>
  <inkml:trace contextRef="#ctx0" brushRef="#br1" timeOffset="130412.16">15328 2311 0,'0'0'0,"0"-18"16,-17 36 15,-1-1-15,0 1-16,-17 70 16,-36 36-1,-17 52 1,0-17-1,17-71 1,36 0 0,18-70-16,-1 35 15,0-36 17,18-34 14,36-1-46</inkml:trace>
  <inkml:trace contextRef="#ctx0" brushRef="#br1" timeOffset="131581.28">16316 2910 0,'18'0'0,"-36"0"0,89-53 31,-54 36-31,-17-1 16,0-35 0,-53 0-1,-35 36 1,-18 17 0,-17 0-1,35 53 16,17 35-15,36-18 0,35-52-16,0 53 15,17-18-15,54-18 32,17-35-17,0 0 1,71-71-1,-88 18 1,17-53 0,-35 1-1,-18-36 1,-17 17 0,-18 54-1,0 52 1,-18 88 31,-17 54-47,17-18 31,0-71-31,18 106 16,0-70-1,0-18 1,71-18-1,-18-35 1,35 0 0,-17-53-1,-1-18 1,-35 18 0,-35 1-1,0 69 16,0 1-15,0 17-16,0 36 31,0-18-15,0-36 0,0 19-1,0-54 32,0-17-31,0-36-1</inkml:trace>
  <inkml:trace contextRef="#ctx0" brushRef="#br1" timeOffset="131814.82">16916 2628 0,'0'0'0,"-18"0"15,0 0 1,1 0 0,17 18 30,0-1-14</inkml:trace>
  <inkml:trace contextRef="#ctx0" brushRef="#br1" timeOffset="132122.37">17092 2681 0,'0'18'15,"0"-1"-15,0 1 16,0 17 0,35 53-1,1-17 1,-19-18-1,-17-35-15,0 17 16,0-17 0,0-1-1,0-34 17,0-19-17</inkml:trace>
  <inkml:trace contextRef="#ctx0" brushRef="#br1" timeOffset="132410.79">17445 2681 0,'0'0'0,"0"-18"0,-18 36 47,1 0-47,-36 70 15,17-18 1,-34 19 0,17-36-1,35-36-15,1 36 16,-1-18 0,0-35-1,1 0 1</inkml:trace>
  <inkml:trace contextRef="#ctx0" brushRef="#br1" timeOffset="133079.88">17921 2646 0,'0'0'0,"35"-18"15,-17 18-15,0 0 16,52-17-16,1-1 31,-36 18-15,-17 0-1,-89 0 17,18 0-17,36 0-15,-36 0 16,17 18 0,1-1 15,17 18-31,-17 54 15,-18 34 17,18 1-32,17-19 31,1 37-15,17-72-1,17-35 1,72-35-1,-37 0 1,37-53 0,-54 18-1</inkml:trace>
  <inkml:trace contextRef="#ctx0" brushRef="#br1" timeOffset="133605.54">18397 2822 0,'0'0'16,"18"-35"-1,0 0 1,35 17 0,-36 18-16,36 0 15,0 71 1,-35-1-1,-18 36 1,-106 0 0,0-36-1,71-52-15,-89 53 16,71-54 0,36-17 15,17-53-16,17-17-15,36-1 32,0 36-17,-18 35 1,1 35-16,-36 18 31,35 0-15,0-18-1,36-35 1,-1 0 0,19-17-1,-1-54 1,-71 53-16</inkml:trace>
  <inkml:trace contextRef="#ctx0" brushRef="#br1" timeOffset="134011.53">18997 2681 0,'0'-18'0,"0"1"15,35 17 17,-17 0-32,17 0 15,1 35 1,-1 18-1,-18 35 1,-17-17 0,0 35-1,0-53 1,-17 35 0,-54-35 15,-35 17-16,1-17 1,-19-18 0,106-35-16,-17 0 15,0 0 1,17 0 0,18-35-1,0 17-15</inkml:trace>
  <inkml:trace contextRef="#ctx0" brushRef="#br1" timeOffset="134495.82">20249 2399 0,'0'0'15,"18"-18"-15,0 1 16,-18 34 0,0 71-1,-36 106 1,-16-52 0,-19 34-1,36-70 1,-18 0-1,53-89 1,-18 36 0,0-53-1,36-53 17,17 18-32</inkml:trace>
  <inkml:trace contextRef="#ctx0" brushRef="#br1" timeOffset="134728.04">20602 2893 0,'0'70'32,"0"-52"-32,0 0 0,-35 35 15,35-36 1,0 18-16,-18 1 31,1-19-15,-1-17 15,18-35-31</inkml:trace>
  <inkml:trace contextRef="#ctx0" brushRef="#br1" timeOffset="134895.82">20620 2752 0,'0'0'0,"0"-18"16,-18 18 15,18 18-15,18-18-1,35 17 16</inkml:trace>
  <inkml:trace contextRef="#ctx0" brushRef="#br1" timeOffset="135362.76">20937 2928 0,'0'53'31,"0"-35"-31,0 17 15,0-17-15,0 17 16,0 0 0,0 0-1,-35-35 17,35-17-1,0-1-31,0 0 0,18-52 31,35-1-15,70-17-16,-17 88 31,17 18-15,-52 52-1,-71 1 1,-18-1-1,-17-17 1,0-17 0,17-36-1,36-18 17</inkml:trace>
  <inkml:trace contextRef="#ctx0" brushRef="#br1" timeOffset="135712.72">21713 2840 0,'18'35'15,"-18"-17"1,0-1-16,0 72 15,0-54-15,0 53 16,-35 36 0,17-19-1,18 54 1,-17-71 0,-1 1 15,18-72-31,-18 18 0,18-52 47,18-54-47,0 54 15,-1-1-15</inkml:trace>
  <inkml:trace contextRef="#ctx0" brushRef="#br1" timeOffset="135995.75">21749 2999 0,'0'-36'0,"0"72"0,0-89 0,0 0 16,0 17 0,70 19-1,-52 17-15,52 0 16,1 53 0,-71 17-1,0-17 16,-71 0-15,1-35 0,35-1-16,-18-17 15,35 18 1,89-53 15,-54 35-31</inkml:trace>
  <inkml:trace contextRef="#ctx0" brushRef="#br1" timeOffset="136729.35">22137 2875 0,'0'0'0,"0"-18"0,17 18 16,-17 18 0,0 35-1,0 0 1,0-18-1,0 18-15,0 0 16,0-35 15,36-1-15,17-17 0,-36 0-16,54-35 15,-36-18 1,36-17-1,-36-19 1,0 19 0,-35 87 15,-35 54-15,35-18-1,0 18 16,35-36-15,53-18 0,1-17-16,-19 0 31,1-52-15,-18-19-1,-18-35 1,-17 71-16,-1-53 15,1-71 1,-18 124 0,0 52-1,-18 71 1,-17 54 0,-18-1 15,35-53-16,18-35-15,0-18 32,36-17-32,34-18 15,1-53 17</inkml:trace>
  <inkml:trace contextRef="#ctx0" brushRef="#br1" timeOffset="136943.64">22878 2699 0,'-18'0'0,"36"0"0,-54 0 0,19 0 16,34 0-1,54 0 16,35-18-15,-18 0 0,-70 18-16,52-35 15</inkml:trace>
  <inkml:trace contextRef="#ctx0" brushRef="#br1" timeOffset="137443.72">23618 2522 0,'18'0'16,"0"0"-16,52-17 16,1 17-1,17-18 1,-88 0-1,-18 18 17,-52 0-17,35 0-15,-36 0 16,0 36 0,54-36-16,-54 53 15,54 17 1,-1 36-1,0-18 1,18 0 0,0-17-1,0-53-15,0 35 16,36-36 0,17 1-1,17-18 16,18 0-31,18-18 32,-18-17-32</inkml:trace>
  <inkml:trace contextRef="#ctx0" brushRef="#br1" timeOffset="137679.68">24183 2646 0,'0'0'0,"0"-18"15,-18 36 1,-35 88 0,18-18-1,0-18 1,35 1 0,0-53-1,0-1 16,35-17-15,18 0-16</inkml:trace>
  <inkml:trace contextRef="#ctx0" brushRef="#br1" timeOffset="138155.26">24483 2505 0,'-18'-18'0,"36"36"15,-36-54-15,0 36 16,18-17 0,36-1-1,-19 18-15,107-17 16,-18-1 0,17 18 15,-70 0-31,-53 53 15,0 17 1,-18 36 0,1 18 15,17-1-15,0-52-1,-18-1 1,-70 1-1,-18-18 1,0 0 0,-35-36-1,71 1 1,-1-18 0,53 0-1,-17-18 1,18 18-1,-1 0-15</inkml:trace>
  <inkml:trace contextRef="#ctx0" brushRef="#br1" timeOffset="139072.32">11430 3739 0,'0'0'16,"-35"0"-1,17 0 1,0 18 0,18 0-1,0 52-15,0-52 16,0 70 0,0 18-1,-17-36 1,-1 1-1,18-89 17</inkml:trace>
  <inkml:trace contextRef="#ctx0" brushRef="#br1" timeOffset="139659.82">11342 3828 0,'0'-18'0,"0"36"0,0-54 0,0 19 16,0-36 0,35 18-1,36-1-15,17 36 32,35 0-17,-105 18-15,52 35 16,-70 17-1,-70-17 1,-36 18 0,36-54-1,52-17 1,0 0-16,36 0 31,70 0-15,0 0-1,0 0 1,18 36 0,-88-19-1,17 36 1,-70 35 0,-36-17-1,-70 0 1,71-54-1,-18 1 1,70-18-16,-17 0 16,-1-18-1,19-17 1,17 17 15,17 1-15,36-1-16,0 0 15</inkml:trace>
  <inkml:trace contextRef="#ctx0" brushRef="#br1" timeOffset="139962.39">12682 3933 0,'18'0'32,"0"0"-32,35 0 15,70 18 1,-88-18-16,124 0 16,88 0 15,-106 0-31,0 0 31,-70 0-31,-54-35 16,-17 17-1</inkml:trace>
  <inkml:trace contextRef="#ctx0" brushRef="#br1" timeOffset="140343.76">13688 3722 0,'-18'0'0,"36"0"0,-54 0 15,19 0 1,17 17 0,0 36-1,17-35 1,54 0 0,17-18-1,-17 0 1,-54 0-1,36 0 1,-35-18 0,-53 18-1,-53 71 1,-18 17 15,88-53-31,-53 36 16,1 34-1,17-69 1,-18 17 0,36-36-1,-35 1 1</inkml:trace>
  <inkml:trace contextRef="#ctx0" brushRef="#br1" timeOffset="140794.88">11606 4833 0,'0'0'15,"0"-18"-15,0 1 0,0 34 47,0 72-31,0-19-1,-17 36 1,-1-35 0,18-1-1,-18-52 1,1-18-1,17-18 1</inkml:trace>
  <inkml:trace contextRef="#ctx0" brushRef="#br1" timeOffset="141159.47">11448 4851 0,'0'-18'15,"0"36"-15,0-89 0,17 1 16,54 52 15,52 0-15,18 18-1,-88 18-15,141 88 16,-88-18 0,-88 71-1,-124-36 1,-17-35-1,70-52-15,-89 17 16,107-36-16,-71 18 16,18-17-1,53-18 1,53 0 15,34-18-15,-16 1-16,-1-1 15</inkml:trace>
  <inkml:trace contextRef="#ctx0" brushRef="#br1" timeOffset="141542.73">13212 5115 0,'0'0'0,"-36"0"0,19 0 0,-1 0 16,0 0-16,107 0 46,34 18-30,89-18 0,-71 0-1,70 0-15,-175 0 16,105 0 0,-106 0-1,-35-18 1,0-17-1,-35 0 1</inkml:trace>
  <inkml:trace contextRef="#ctx0" brushRef="#br1" timeOffset="141927.35">13935 4833 0,'0'0'0,"-18"0"15,18 18 1,0 52 15,18-34-15,70-1-16,-18-18 31,19-17-15,-19 0-1,-52 0-15,17 0 16,-70 18 15,-53 53-15,-1-1-1,54-52-15,-53 52 16,0 19 0,53-54-1,35 0 1,17-35 15</inkml:trace>
  <inkml:trace contextRef="#ctx0" brushRef="#br1" timeOffset="142605.01">15610 5997 0,'18'-17'16,"-36"34"-16,54-52 0,-1 0 0,-35 52 47,0 1-47,0 17 15,-18 71 1,1 0-1,-1-53 1,18-18-16,-18 18 16,18-35-16,-17-1 15,17 1 1</inkml:trace>
  <inkml:trace contextRef="#ctx0" brushRef="#br1" timeOffset="142911.13">15540 6103 0,'0'-18'0,"0"36"0,17-71 0,1 35 15,35-34 1,18-19-16,17 53 31,53 54-15,-53 34-1,0 36 1,-70 0 0,-18-53-1,-71 35 1,1-53 0,17-35-1,0 0 1,18-17-1</inkml:trace>
  <inkml:trace contextRef="#ctx0" brushRef="#br1" timeOffset="143108.28">15575 6191 0,'-18'0'0,"36"0"0,-53 0 15,70 0 16,89-17-15,-19-1 0,-52 18-16,124-18 15,-36 1 1,-88-1-16</inkml:trace>
  <inkml:trace contextRef="#ctx0" brushRef="#br1" timeOffset="143828.78">16510 5944 0,'0'0'0,"-53"18"47,35 17-31,18 53 0,0 1-1,0-36 1,0-36-16,0 36 15,-17-35 1,17-36 31,0 0-47,0-34 16,0 34-16,35-53 15,18-35 1,18 36 15,17 17-15,0 35-1,-53 54 1,-17 34-16,-36-17 31,-88 18-15,18-36-1,18-17 1,52-18 0,36 0-1,70 0 1,18 0 0,17 0-1,-17 53 1,-71-1 15,-70 19-15,-53 0-16,-89-1 31,54-52-15,-18-1-1,53-34 1,88-19-1,17-16 1,71-1 0,54-18-1</inkml:trace>
  <inkml:trace contextRef="#ctx0" brushRef="#br1" timeOffset="144111.01">17498 6015 0,'-18'-18'16,"0"18"-1,1 0-15,-36 0 16,35 18-16,-88 35 16,54 17-1,-1 19 1,53-37-1,0 19 1,70-36 0,54-35-1,17-17 1,-53-1-16</inkml:trace>
  <inkml:trace contextRef="#ctx0" brushRef="#br1" timeOffset="144363.68">17956 6068 0,'0'0'16,"0"-18"-16,0-17 15,-35 52 1,17 1 0,1 35-1,-1 35 1,18-70-16,-17 52 15,-19 1 1,36-36 0,0-17-1,0-53 17,0 17-32</inkml:trace>
  <inkml:trace contextRef="#ctx0" brushRef="#br1" timeOffset="144688.45">17851 6103 0,'0'-35'0,"0"70"0,0-88 16,0 0-1,17 18 1,71 17 0,-35 18-1,53 53 1,-35 0-1,-18 35 1,-71 1 0,-53-37-1,-87 19 1,52-18 0,18-18-1,52-35 1,54 0 15,70-35-31,-53 35 16</inkml:trace>
  <inkml:trace contextRef="#ctx0" brushRef="#br1" timeOffset="145010.57">18697 6191 0,'-17'0'16,"34"0"-16,-52 0 0,17 0 16,54 0-1,-19 0-15,71 0 16,-52 0-1,87 0 1,18 0-16,-17 0 16,-1 0 15,-88 0-31,18 0 16,-35-17-1,-18-1-15</inkml:trace>
  <inkml:trace contextRef="#ctx0" brushRef="#br1" timeOffset="145461.38">19315 5980 0,'-18'0'0,"0"0"0,1 0 16,-1 17-1,18 36 1,18 18 15,52-54-31,-52 1 16,105-18-1,-34 0 1,16 0 0,-34 0-16,-53-18 31,-18 1-31,-71 17 31,-35 53-15,-17 17-1,-18 54 1,-1-1 0,54-35-1,71-70 1,-19 35-16,36-36 15,18-34 17,0-1-17</inkml:trace>
  <inkml:trace contextRef="#ctx0" brushRef="#br1" timeOffset="147378.18">20779 5627 0,'0'0'0,"0"-18"0,17-70 31,-17 70-15,-17 18-1,-1 0 1,-35 53-16,-53 71 16,71-71-1,-53 52 1,-36 54-1,-17-18 1,71-70 0,34-36-1,36-17 1,71-71 0</inkml:trace>
  <inkml:trace contextRef="#ctx0" brushRef="#br1" timeOffset="147662.78">20990 5556 0,'0'0'0,"0"36"15,-17-19-15,-72 124 31,-34 18-15,17-53 0,71-71-16,-89 89 15,71-71 1,36-36 0,70-17 15,53-53-16,-89 53 1</inkml:trace>
  <inkml:trace contextRef="#ctx0" brushRef="#br1" timeOffset="147894.91">21167 5909 0,'0'0'0,"0"18"16,0 17-1,0 35 1,-36-34 0,1 17-1,17-36 1,1-17 0,17-17-1</inkml:trace>
  <inkml:trace contextRef="#ctx0" brushRef="#br1" timeOffset="148059.76">21167 5768 0,'0'0'0,"0"-18"0,0 1 0,0-1 31,0 36 0,17-18 1,-17 17-32</inkml:trace>
  <inkml:trace contextRef="#ctx0" brushRef="#br1" timeOffset="148563.12">21502 5838 0,'0'0'0,"0"18"0,-18 0 15,1 52-15,17-17 16,0 18 0,0-1-1,-18-34 16,0-19-31,1-17 16,-1 0 0,0 0-1,18-35 1,0-18 0,18 35-16,88-87 15,0 34 1,35 53-1,-18 18 1,-70 53 15,-53 35-31,0-17 32,-70-18-17,34-18-15,19-35 31,52 0 1,-17 0-32</inkml:trace>
  <inkml:trace contextRef="#ctx0" brushRef="#br1" timeOffset="148910.84">22190 5891 0,'0'18'32,"0"0"-32,0-1 15,0 54 1,-36 35-16,19-18 31,-36 53-15,-18 35-1,18-35 1,0 1 0,36-89-1,-18-1 1,35-69 15,17-18-15,1 17-1,35-70-15</inkml:trace>
  <inkml:trace contextRef="#ctx0" brushRef="#br1" timeOffset="149211.2">22154 6032 0,'0'0'0,"0"-17"0,0-1 0,36-35 0,-1 0 31,53 36-15,-17 17 0,-54 0-16,36 35 15,-53 53 1,-35-35 0,-53 18-1,17-36 1,18-17 15,36-1-31,52-34 47</inkml:trace>
  <inkml:trace contextRef="#ctx0" brushRef="#br1" timeOffset="150012.01">22842 5838 0,'0'0'16,"0"-17"-16,18 17 0,-18 17 31,-35 36-15,-1 18-1,36-53-15,0 70 31,0-53-15,53 0-16,0-35 31,35 0-15,-70 0-16,53-35 0,-54 35 16,36-53-1,18-35 1,-36 17-1,-17 18 1,-18 106 15,0-35-31,0 35 16,-18 17 0,18 1-1,0-53 1,71-18 15,-54 0-31,36 0 0,18-18 16,-18-35 15,0-35-15,17-53-1,-17 0 1,-18-18-1,-35 124 1,-53 123 15,-17 53-15,52-106-16,1 89 16,-1-18-1,18-89-15,0 89 16,0-71 15,35-17-15,18 0-16,-18-18 31,36-18-15,-53 18-16,17-53 0,18-18 15</inkml:trace>
  <inkml:trace contextRef="#ctx0" brushRef="#br1" timeOffset="150304.79">23530 5662 0,'0'0'0,"-17"0"0,-1 0 0,0 0 15,107 0 32,-19 0-47,-52 0 16,105 0-1,-70 18 1,-18-18-16,-17 0 16,0 0 15,-1 0 0</inkml:trace>
  <inkml:trace contextRef="#ctx0" brushRef="#br1" timeOffset="150551.32">24306 6085 0</inkml:trace>
  <inkml:trace contextRef="#ctx0" brushRef="#br1" timeOffset="-209778.64">7937 18 0</inkml:trace>
  <inkml:trace contextRef="#ctx0" brushRef="#br1" timeOffset="-163612.29">0 0 0</inkml:trace>
  <inkml:trace contextRef="#ctx0" brushRef="#br1" timeOffset="198420.51">53 4798 0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30T02:21:08.5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5415 300 0,'0'0'16,"0"-18"-16,-18 1 15,18-1 1,-17 18-16,17 18 62,0-1-62,0 1 0,70 70 32,-17 0-32,18 36 31,-36-89-31,0 53 16,18 18-1,-17 0 1,-36-53-1,17-36 1,-17 1 0,0-71 31,0-17-47</inkml:trace>
  <inkml:trace contextRef="#ctx0" brushRef="#br0" timeOffset="366.63">5980 282 0,'0'0'0,"0"-17"0,-18 17 31,0 0-31,-17 52 16,-18 37 0,-17-1-1,-36 35 17,18-17-32,52-88 15,-52 88-15,0-18 31,70-53-31,1-17 32,34-18 15,-17-18-47</inkml:trace>
  <inkml:trace contextRef="#ctx0" brushRef="#br0" timeOffset="1000.43">6262 794 0,'0'-18'0,"0"36"0,0-54 32,0 19-32,0 34 46,0 1-46,0 35 16,0 35 0,0 71-1,-18-36 1,1-70-16,-19 124 16,1-19-1,0 1 1,17-71-1,0-35 1,18-70 15,0-36-15,0-71 0</inkml:trace>
  <inkml:trace contextRef="#ctx0" brushRef="#br0" timeOffset="1430.34">6156 829 0,'0'0'0,"0"-18"0,0-35 15,0 1 1,0 34-16,35-35 15,1 18 1,52 17 0,18 18 15,35 0-15,-53 53-1,-53-35-15,-35 52 16,-53 54-16,-35-54 31,-35 1-15,52-36-1,0-35 1,54 0 0,-1 0-1,36-35 16,-1 17-31</inkml:trace>
  <inkml:trace contextRef="#ctx0" brushRef="#br0" timeOffset="2113.75">7232 741 0,'0'-18'0,"0"36"0,18-53 0,-18 17 15,0 0 1,0-35 0,-53 18-1,-36 35 1,19 0-1,52 0-15,-70 35 16,18 36 0,34-1-1,19 54 17,17-54-17,0-52-15,53 53 16,-1-71-1,37 0 1,-19-53 0,1-18-1,-1-35 1,-34-17 0,-19 52-1,-17 18 1,0 71 15,-17 0-15,17 52-1,0-52 1,0 52-16,0 36 16,0-35-1,0-18 16,17-36-15,36-17 0,-18-35-1,36-35 1,-53 52-16</inkml:trace>
  <inkml:trace contextRef="#ctx0" brushRef="#br0" timeOffset="2432.63">7726 353 0,'0'-18'0,"-18"18"32,1 0-17,17 18-15,0-1 16,-36 89-16,1-18 31,17 36-31,18-36 16,0 0 15,0-35-15,0-35-1,18-36 16,17-17-15</inkml:trace>
  <inkml:trace contextRef="#ctx0" brushRef="#br0" timeOffset="3026.96">7973 388 0,'0'18'0,"0"-1"15,0 1-15,0 53 16,0-1 0,0 18-1,0 0 1,0-70-16,-18 53 15,0-18 1,18-36 0,-17-17-1,-1 0 1,18-53 0,0-35 15,35 18-16,36 17 1,53-18 0,-36 53-1,18 18 1,-71 18 0,-18 35-1,-17 35 1,0-35-1,-17 35 1,-1-52 0,1-1 15,17-18-15,-18-17-1,18-17 1,-18-18-16</inkml:trace>
  <inkml:trace contextRef="#ctx0" brushRef="#br0" timeOffset="3325.2">7514 529 0,'0'0'0,"18"0"31,-1 0-15,1 0-16,35 0 15,88 0-15,-70 0 31,-1 0-15,-52 0 0</inkml:trace>
  <inkml:trace contextRef="#ctx0" brushRef="#br0" timeOffset="4442.57">10142 529 0,'0'0'0,"-17"0"0,-1 0 16,0 0-1,1 0 1,17 18 0,0-1-1,0 1 1,0 0 0,0-1-16,35-17 15,53 0 1,0-17-1,1-36 1,-19 0 0,-35 0-1,-35 35-15,0-35 32,-35 0-17,-71 53-15,18 18 16,-71 53-1,142-54 1,-54 36 0,54-17-16,-54 52 15,53-18 1,36-17 0,35-35-1,53-1 1,-18-17-1,-53 0-15,53-17 16,-52-18 0,-36 17-1,-53 18 17,-71 18-32,19 17 31,52-18-31,-71 72 15,71-1 1,53 18-16,18-53 31,88-18-15,0-35 0,-89 0-16,89 0 15,17-18 1,-52-17-1,-36-18 1</inkml:trace>
  <inkml:trace contextRef="#ctx0" brushRef="#br0" timeOffset="4713.25">10566 741 0,'0'0'0,"17"0"0,1 0 15,17 53 1,18 17 0,-18-17-1,1 18 1,-19-36-1,-17-17-15,0-1 16</inkml:trace>
  <inkml:trace contextRef="#ctx0" brushRef="#br0" timeOffset="4974.72">10848 741 0,'-18'0'0,"36"0"16,-53 17-16,-1 19 16,1-19-16,-35 72 15,17-19 1,0 1-1,35-54 1,18 1 0,0-36-1</inkml:trace>
  <inkml:trace contextRef="#ctx0" brushRef="#br0" timeOffset="5429.93">11236 706 0,'0'0'0,"0"-18"16,-18 36 15,18-1-31,0 54 16,-17 35-1,-1 70 1,0-35 0,18-88-1,-17 123 1,17-105-16,-18 141 0,0 52 31,1-52-31,-1-106 31,18-36-15,0-87 15,0-1-31,0-53 16,35-87-1,-17 52-15</inkml:trace>
  <inkml:trace contextRef="#ctx0" brushRef="#br0" timeOffset="5815.27">11289 1058 0,'0'0'0,"0"-17"16,-18-54-1,18 53-15,0-17 16,0-18 0,53-17-1,71 17 1,-36 35 0,18 18-1,-36 53 1,-70 71-1,0-107-15,-70 71 16,-36 18 0,18-70-1,-18-1 17,71-18-32,17-17 31</inkml:trace>
  <inkml:trace contextRef="#ctx0" brushRef="#br0" timeOffset="6657.62">11977 882 0,'0'-18'16,"0"1"-1,-18-1 1,18-35-16,0 18 31,35 17-31,1 1 31,34 17-15,-17 17 0,18 71-1,-54-70-15,1 70 16,-18 36-1,-18-71 1,-35 0 0,36-53 15,17-36 0,0-52-15,17 0-16,36-18 15,0 35 17,18 36-17,-36 35 1,0 0 0,-35 18 15</inkml:trace>
  <inkml:trace contextRef="#ctx0" brushRef="#br0" timeOffset="7095.97">12665 917 0,'17'0'16,"1"0"-16,17 0 16,18-53-16,18 18 31,-54 0-15,-17-1-1,-53 36 1,1 0-1,-19 36 1,0 34 0,36 1-1,18-36-15,17 53 32,0-17-17,0-18-15,35-36 31,35 1-15,1-18 0,88-35-1,-89 17-15</inkml:trace>
  <inkml:trace contextRef="#ctx0" brushRef="#br0" timeOffset="7608.16">13423 882 0,'0'0'0,"18"-18"0,-18 1 16,17-19 0,-17 19-1,-52 17 1,-1 0 0,35 0-1,-35 17 1,-17 36-1,52 0 1,0-35 0,18 17-1,36-17 1,52-1 0,-18 1-1,1 17 1,-36-17-1,-17 17 1,-18-17 0,-71 17-1,36-35 1,-53 0 0,-36 0-1,54 0-15,-1 0 31,53 0-15,1-17-16,34-1 16,72 0 15</inkml:trace>
  <inkml:trace contextRef="#ctx0" brushRef="#br0" timeOffset="8148.24">13970 847 0,'0'0'16,"18"-18"-16,-18 0 0,-36 1 15,-52 17 16,18 0-15,-19 35 0,54 0-1,35 1 1,0-19 0,35 36-1,18-35 1,53 17-1,-35-17 1,35 17 0,-89 18-1,-34-18 17,-72-17-32,-52 17 31,53-35-16,-18 0 1,36 0 0,34-18-1,36-17 1,0 18 0,53-19-1,0 19 1</inkml:trace>
  <inkml:trace contextRef="#ctx0" brushRef="#br0" timeOffset="8489.62">14376 882 0,'-18'0'0,"18"-35"16,-18 35 15,1 17-31,17 19 16,-18 34-1,0 18 1,1-35-1,17-17 1,0-54 47</inkml:trace>
  <inkml:trace contextRef="#ctx0" brushRef="#br0" timeOffset="8925.09">14411 547 0,'-18'-18'0,"36"36"0,-53-36 16,-1 18-1,1 35 1,17 18-1,1 0 1,34-35 0,36 0-1,0-18 1,18-18 0,-36-17-1,0-18 1,-35 35-16,0-35 31,-17 0-15,-54 53-1,-35 18 1,18 17 0,0 71-1,70-53 1,18 0-1,0-18 1</inkml:trace>
  <inkml:trace contextRef="#ctx0" brushRef="#br0" timeOffset="9442.57">14764 794 0,'0'-18'0,"0"36"0,0-18 31,-53 35-15,18 36-1,-1-19 1,36 37-1,0-36 1,18-18 0,0-35-16,17 18 15,18-18 1,0 0 0,-18-53 15,-17-18-31,-18 53 15,0-70-15,-18-18 16,-17 53 15,-18 53-15,17 0 0,-34 36-1,52-19 1,18 19-1,0-19 1,53 1 0</inkml:trace>
  <inkml:trace contextRef="#ctx0" brushRef="#br0" timeOffset="10081.69">15240 882 0,'0'-18'0,"0"36"0,0-53 0,0 17 31,-18 18 1,1 18-32,-1-1 15,18 71 1,-18-17-1,1 17 1,17-70-16,-18 35 16,1 0-1,17-36 1,0-34 31,0-19-32,0 19-15,0-36 16,88-71 0,-18 54-1,54-18 1,-36 70 0,18 18-1,-71 0-15,71 71 16,-53-1-1,-36 36 1,-17-35 0,-35 17-1,0-35 17,0-36-17,17-17-15,0 0 31,18-17-15,18-19 0,0 36-16</inkml:trace>
  <inkml:trace contextRef="#ctx0" brushRef="#br0" timeOffset="10607.85">16192 900 0,'18'-18'16,"-36"36"-16,54-54 0,-36 19 0,17 17 0,-17-53 15,0 35 1,0 0 0,-35 18-1,-35 18 16,52 0-31,-53 35 16,36 0 0,17-1-1,18-16 1,36-1 0,70 0-1,-18 1 1,-18-1-1,-34 0 1,-36 0 0,-36 1-1,-52-19 1,0-17 15,35 0-15,-18 0-16,54 0 15,-1 0 17,18-17-1,-17 17-15</inkml:trace>
  <inkml:trace contextRef="#ctx0" brushRef="#br0" timeOffset="12026.84">5133 1358 0,'-18'18'0,"1"-18"31,17 17 0,17-17-15,1 0-1,52 0 1,1 18 0,52 0-1,-87-18-15,105 0 16,71 17-1,-18-17 1,88 0 0,-18 0-1,160 18 1,-301-18 0,230 0-1,158 0 1,-122 0-1,157 0 1,-158 0-16,159 18 16,-406-18-1,265 0-15,123 17 32,-35-17-17,-141 0 1,123 0-1,-53 0 1,1 0 0,-124 0-1,52 0 1,-87 0 0,70 0-1,-106 0 1,-158 0-1,176 0 1,-35 0 0,-89 0-1,-17 0-15,-36 0 32,-52 0-17,0 0 1,-18-17-1,17 17 17,1 0-1,0 0-15,-1 0 15,1 0-31</inkml:trace>
  <inkml:trace contextRef="#ctx0" brushRef="#br0" timeOffset="12160.14">15505 1482 0,'-18'0'63,"0"0"-48,-35 0 1,0 0-1</inkml:trace>
  <inkml:trace contextRef="#ctx0" brushRef="#br0" timeOffset="16795.09">847 2805 0</inkml:trace>
  <inkml:trace contextRef="#ctx0" brushRef="#br0" timeOffset="17578.58">864 2822 0,'18'0'47,"0"-17"-47,-18-1 16,17 18-16,-17-18 0,18-17 16,-18 17-1,0-35-15,17 1 31,-17 34 1,0 36-17,0-1-15,0 1 16,0 52 0,0 1-1,18 17 1,0 0-1,-18-17 1,17-1 0,-17-17-1,0-17 1,0-1 0,-35-17-1,0-18 16,-36 17-31,1 1 32,52-18-17,0 0-15,36 0 47,35 0-31,-35-18-16,52 18 15,18-35 1,-17 17 0,-18 1-1,-18-1 1,-17 18 0,-18-18 62</inkml:trace>
  <inkml:trace contextRef="#ctx0" brushRef="#br0" timeOffset="17804.16">1464 3016 0,'0'-17'47,"0"-1"0</inkml:trace>
  <inkml:trace contextRef="#ctx0" brushRef="#br0" timeOffset="18423.06">3263 2522 0,'-17'-17'0,"34"34"0,-34-87 15,17 87 32,17 1-31,1 0-16,17 52 15,18 36 1,-18-71-16,53 106 16,-17-35-1,-36-17 1,1-37-16,-19-34 31,-17-36 0</inkml:trace>
  <inkml:trace contextRef="#ctx0" brushRef="#br0" timeOffset="18780.27">3828 2522 0,'0'0'16,"-53"0"0,35 0-1,0 0-15,-52 53 16,-54 53 0,-17 18-1,53-19 1,-18 37-1,36-72 1,34 18 0,36-70-16,-17-18 15,34 0 17,36-35-17,0 17 1</inkml:trace>
  <inkml:trace contextRef="#ctx0" brushRef="#br0" timeOffset="19163.71">3951 2822 0,'0'18'16,"0"-1"-16,0 1 16,0 0-16,0 52 15,0 36 1,0 18 0,0-71-16,-18 158 31,18-52-31,-17 88 31,-1-71-15,18 18-1,0-70 1,0-89 0,0-88 15,0-70-16</inkml:trace>
  <inkml:trace contextRef="#ctx0" brushRef="#br0" timeOffset="19595.25">3951 3140 0,'0'0'0,"-18"-18"0,1-35 31,17 36-31,0-36 0,0 0 16,17 0-1,72 0 1,16 18 15,-16 35-15,17 35-1,-54 35 1,-69 36 0,-54-35-1,-35-1 1,36-17 0,-1-17 15,54-36-31,-19 0 15,19 0 1,34-18 0,1 0-1</inkml:trace>
  <inkml:trace contextRef="#ctx0" brushRef="#br0" timeOffset="20259.62">5009 2893 0,'0'0'16,"0"-53"-1,0 35-15,-35-17 16,-35 17-1,34 18 1,-34 0 0,-54 36-1,54 34 1,-18 18-16,52 18 31,36-35-15,18-1-1,52-34 1,36-36 0,-18-36-1,18-34 1,-35 17 0,-18-35 15,-36 70-31,1-53 15,-18 1 1,-18 70 15,1 17-15,-1 36 0,18-35-16,0 53 15,0-1 1,0-17-1,35-18 1,18-17 0,0-18-1,18-35 1,-18-1 15,-36 19-31</inkml:trace>
  <inkml:trace contextRef="#ctx0" brushRef="#br0" timeOffset="20540.58">5415 2611 0,'0'0'16,"-18"17"0,18 18-1,-17 36 1,17 35-1,0 17 1,0-34 0,0-54-1,0 0 1,17-35 0,19 0-1,-19-18 1,1 1-1,0-1-15</inkml:trace>
  <inkml:trace contextRef="#ctx0" brushRef="#br0" timeOffset="21114.68">5733 2575 0,'0'18'16,"0"0"-16,0-1 0,0 18 16,0 54-1,0-54-15,0 35 16,0 19 0,0-36 15,0 0-31,0-36 15,0-34 32,0-19-31,0-17-16,0 0 31,53-17-15,-1 17-1,-34 35-15,88 1 16,-36 17 0,1 0-1,-18 88 1,-35-35 0,-18-18-1,0 36 1,0-54-16,-18 36 15,-17-18 1,17-35-16,0-17 47,1-18-47,-1 17 16</inkml:trace>
  <inkml:trace contextRef="#ctx0" brushRef="#br0" timeOffset="21394.18">5133 2857 0,'0'0'0,"18"0"31,-1 0-16,36-17-15,18 17 32,-54 0-32,71-18 0,-52 18 31</inkml:trace>
  <inkml:trace contextRef="#ctx0" brushRef="#br0" timeOffset="22413.85">7391 2593 0,'0'-18'15,"0"36"-15,-18-53 0,0-1 16,18 19-16,-17-19 16,-1 19-1,18 34 1,0 1-1,0 0-15,0 105 16,18-17 0,-18 17-1,17-52 1,-17 0 0,0-18 15,-17-36-16,-19-17 1,19-53 15,17 0-31,0-17 32,0 52-32,53-35 15,35-17 1,0 17-1,53 53 1,-53 0 0,18 53-1,-88-18-15,-18 18 16,-35 35 0,-54-35-1,-34 18 1,35-71-1,53 17 17,17-17-32,0 0 15,18-17 17,53-1-17,-35 0-15,52 1 16,-34-1-16</inkml:trace>
  <inkml:trace contextRef="#ctx0" brushRef="#br0" timeOffset="23255.57">8167 2769 0,'0'0'0,"0"18"62,0 0-62,-18 17 0,-17 18 16,17 17 15,18-34-31,0-19 16,0 19-1,36-19 1,52-17-1,18-35 1,-18 0 0,0-36-1,-70 53-15,-1-35 16,18-17 0,-35 52 15,0 1-31,-17 17 31,17 17-15,-18 36-1,1 35 1,-1 18 0,0 18-1,-17 87 1,35-17-1,0-123-15,0 158 16,0-17 0,0 35-1,0-53 1,0-106 0,-18-17 15,-35-71-16,18-18 1,-53-70-16,17-36 31,-17-105-15,53-36 0,35 195-16,0-106 15,53-19 1,0 72-1,17 17 1,-34 53 0,17 0-1,-36 36 1</inkml:trace>
  <inkml:trace contextRef="#ctx0" brushRef="#br0" timeOffset="24743.81">10372 2928 0,'17'0'0,"-34"0"0,34-18 31,1-17-15,0 0-1,-18-18 1,0-18 0,-18 18-1,-70-17 1,70 52-16,-70 1 16,-36 17 15,19 53-16,-1 52-15,53 1 16,53 71 15,17-89-31,54-18 32,35-34-17,-18-36 1,36-71-1,-89 53-15,35-34 16,19-54 0,-72 17-1,-17-34 1,0 35 0,0 53 15,-17 35-16,-19 70 1,19 36 0,17-18-1,0 36-15,53-71 32,-53-36-32,88 1 15,0-18 1,0-18-1,36-35 1,-36-17 0,-35-54-1,-53-17 1,0 18 0,0 52 15,0 53-31,-36 18 31,19 71-15,17 52-16,0 19 31,0-37-31,17-34 31,36-18-15,-17-53-1,52 0 1,-71 0-16,89-35 16,-35-18-1,-18-36 1,-36-16 0,19-19 15,-36 89-31,0-36 0,0 36 15,-36 70 32,36 1-47,-17 52 16,17 0 0,0 53-1,0-106-15,0 36 16,0 17-1,17-53 1,1-17 0,17-18-1,-17-35 1,0 17-16,-18-17 16</inkml:trace>
  <inkml:trace contextRef="#ctx0" brushRef="#br0" timeOffset="25062.76">10901 2716 0,'-18'0'0,"36"0"0,-36 18 16,36-18-1,70 0 1,-70 0-16,105 0 16,18-35-1,-35 17 1,0 0 0,-71 1 15,-17 17-16,-36 0 1</inkml:trace>
  <inkml:trace contextRef="#ctx0" brushRef="#br0" timeOffset="26127.29">11712 2893 0,'0'0'0,"-17"0"0,-19-18 47,19 18-47,17-18 16,0 1-1,0-18-15,53-18 32,52 17-17,1 36 1,18 0-1,-36 36 1,-35 34 0,-36 1-1,-52 17 1,-18-35 0,-17-18-1,17-17 1,53-36 31,0 1-32,0-1-15,70-35 0,1 0 32,35-18-17,17 1 1,-70 17-1,0 53 1,-35 0-16,-1 0 16,-17 53-1,0 17 1,0 1 0,0 0-1,0-36 1,0-17-1,0-1 1,0-34 31,-17-1-31,17-35-1</inkml:trace>
  <inkml:trace contextRef="#ctx0" brushRef="#br0" timeOffset="26331.13">12488 2540 0,'18'0'94</inkml:trace>
  <inkml:trace contextRef="#ctx0" brushRef="#br0" timeOffset="27027.17">12876 2505 0,'0'-18'16,"-17"18"0,-1 0-16,0 18 31,18-1-31,-17 19 15,17-19-15,0 89 0,-18 0 32,18 0-17,0-36-15,-17 19 32,17-72-17,0 1 1,-18-18-1,18-18 1,-18-35 0,18 18-1,0-36 1,0 54-16,53-36 16,35 0 15,18 35-31,-35 18 15,35 36 17,-53 16-17,-53-34-15,17 70 16,-52-17 0,-53-1-1,-18-17 1,18-53-1,-1 0 1,72 0-16,-36 0 16,35 0-1,18-17 1,36-36 15,-19 53-15,1 0-16</inkml:trace>
  <inkml:trace contextRef="#ctx0" brushRef="#br0" timeOffset="27922.72">13494 2787 0,'0'-18'16,"-18"18"15,18 18-31,0 0 0,-35 17 16,35-18-16,-18 36 16,18 53-1,0-53 16,0 18-15,35-36 0,18-17-1,-35-18-15,53-18 16,-1-17 0,1-36-1,-36 1 1,-17-36-1,-18 18 1,0 52 0,0 19-1,-18 87 17,18 1-17,0 35 1,0-89-1,0 36 1,53 18-16,17-54 16,1-17 15,52 0-15,-34-53-1,-72 36-15,71-71 16,-35-1-1,-17-69 1,-1 34 0,-35 54-1,18 52 1,-36 71 15,0 35-15,-17 36 15,35-36-31,-18 18 16,18-71-1,0 35 1,0-52 0,18 0-1,0-18 1,35-18-1,-36 0-15</inkml:trace>
  <inkml:trace contextRef="#ctx0" brushRef="#br0" timeOffset="28188.76">14093 2840 0,'0'0'16,"18"0"15,0 0-31,52 0 16,18 0 0,1 0-1,-19 0 1,-17-18-1,-53 1 1</inkml:trace>
  <inkml:trace contextRef="#ctx0" brushRef="#br0" timeOffset="28662.32">14781 2875 0,'0'18'15,"18"-18"-15,0 0 16,17 0 0,-17-18-1,17 0 1,18 1-1,-36-18 1,1-1 0,-18 19-1,-35 17 1,-1 0 0,-34 53-1,35-1 1,35-34-1,-18 53 1,18-54-16,-18 72 16,18-54-16,0 18 31,53-36-15,18 1-16,17-18 31,-35-18-31</inkml:trace>
  <inkml:trace contextRef="#ctx0" brushRef="#br0" timeOffset="29139.69">15716 2769 0,'0'0'0,"0"-35"31,-17 35-15,-54 0-16,18 53 31,35-53-31,-52 70 0,52-17 31,1 0-15,17-35-1,88 0 1,18 17 0,-53-17-1,0 17 1,-53-18 0,0 1-1,-71 17 1,-35-17 15,0-18-15,36 0-1,-1 0-15,54 0 32,-1 0-17,-17-18 1</inkml:trace>
  <inkml:trace contextRef="#ctx0" brushRef="#br0" timeOffset="30514.7">3933 3581 0,'-17'0'15,"34"0"-15,-69 0 16,34 0-1,0 0-15,1 0 16,-19 0 0,19 0-1,87 0 1,71 0 15,-17 17-15,105-17-1,106 0 1,-35 0 0,-212 0-16,371 0 15,-89 0 1,177 0 0,-123 0-1,175 0 1,54 0-1,0 0 17,-54 0-32,-123 0 15,89 36 17,-142-36-32,89 17 31,-389-17-31,248 18 15,105 0 1,-53-18 0,-88 0-1,71 0 1,-124 0 0,-193 0-16,263-18 15,-34 0 16,-142 1-15,18-19 0,-53 19-16,-17-1 31,-107 18-31,54-18 16,-18 18-1,-35 0 1,-1 0-1,1 0 1</inkml:trace>
  <inkml:trace contextRef="#ctx0" brushRef="#br0" timeOffset="34554.83">1517 4604 0,'-18'0'31,"36"0"31,0 0-46,-1 0-16,1 0 16,52-36-16,-34 1 15,-36 18 17,-18 17-17,-35 0 1,-35 0-1,53 17-15,-54 18 16,-34 18 0,70-17-1,35-1 1,36-17 0,88 17-1,0 0 1,17 0-1,-35 18 17,-17 18-32,-71-18 15,-18 17 17,-105 1-17,-1-53 1,1-18-1,-18 0 1,70-18 0,18-53-1,36 18 1,17 36 0,35-18-1,36 35 1,17-18-1,0 18 1</inkml:trace>
  <inkml:trace contextRef="#ctx0" brushRef="#br0" timeOffset="35338.21">1852 4780 0,'0'0'0,"18"-18"0,-1 18 15,-17 18 17,0 0-17,0-1-15,-17 36 16,17 18 0,0-1-1,0-52-15,0 17 31,17-17-15,36-18 0,0-35-16,0-18 31,0-35-15,-18 17-1,-35 36 1,0 17-1,0 0 1,0 71 15,-17-35-31,-1 53 16,18 52 0,0-17-1,0 88 1,0-35-1,0 158 17,0-140-17,0-19-15,0 1 32,-53-71-17,0-70 1,-35-18-1,53 0-15,-124-53 16,0 0 0,-88-70-1,124 34 1,52 1 0,54 0-1,17 70-15,0-52 31,53-1-31,70 1 32,-17-1-17,-36 36-15</inkml:trace>
  <inkml:trace contextRef="#ctx0" brushRef="#br0" timeOffset="35922.72">2222 4957 0,'0'0'0,"0"-18"0,0 0 16,0 36 15,0 17-15,0 36-1,0-54 1,0 36 0,0-35-16,0 52 0,0-52 31,-17-18 0,17-18-15,0 1-1,0-36 1,0 18-16,35-54 16,36 1-1,35 0 1,-18 70 0,18 18-1,-54 53 1,-34 18-1,-18 52 1,0-52 0,-53 17-1,36-53 17,-1-17-17,18-53 16,0-1-31</inkml:trace>
  <inkml:trace contextRef="#ctx0" brushRef="#br0" timeOffset="36228.47">2981 4639 0,'0'0'16,"0"18"0,0-1-1,0 36 1,-18 71 0,18-18-16,-17-1 31,17-87-31,0 35 15,0-18 1,0-52 15,0-19-15</inkml:trace>
  <inkml:trace contextRef="#ctx0" brushRef="#br0" timeOffset="36454.97">2840 4868 0,'17'0'31,"1"0"-15,0 0-16,-1 0 15,36-17 1,0 17-16,-17 0 31,-19 0-15,-17-18-1</inkml:trace>
  <inkml:trace contextRef="#ctx0" brushRef="#br0" timeOffset="37175.39">3616 5009 0,'0'0'16,"18"-17"-16,-1-18 15,-17-18 1,0 35-16,0-35 16,-35 0-1,-18 35 1,-18 18 0,1 0-1,52 18-15,-70 53 16,53 17 15,0 18-15,35-18-16,0-18 31,17-52-15,1 0-16,35-18 0,0-18 31,35-35-16,-35 0 1,17-53 0,-52 36-1,0 35-15,-18-36 16,0 89 15,0-1-15,0 72-1,0-19 1,0-35 0,0 54-16,0-54 31,35 0-15,-17-17-1,34-18 1,1-18-1,0-17 1</inkml:trace>
  <inkml:trace contextRef="#ctx0" brushRef="#br0" timeOffset="37804.55">3969 4868 0,'0'0'15,"0"-17"-15,0-1 16,17-17 0,54 17-16,-18 0 15,0 18 17,-18 36-17,-17-36-15,-1 88 16,-17-17-1,0 17 1,-53-18 0,18 1-1,17-71-15,1 17 16,17 1 0,17-71 15,1 36-31,35-36 15,-18-36 1,36-16 15,-18 34-15,-36 53 0,-17 54-1,-35 17 1,35-18-1,-17 53 1,17-17 0,0 17-1,17-53 1,54-17 0,-1-18-1,1-18 1,17-17 15,-70 17-31</inkml:trace>
  <inkml:trace contextRef="#ctx0" brushRef="#br0" timeOffset="38367.99">5221 4780 0,'0'0'0,"0"-18"31,-18 18 31,18 18-46,0 0-16,-17-1 16,17 1 15,17-18 16,-17 18 0</inkml:trace>
  <inkml:trace contextRef="#ctx0" brushRef="#br0" timeOffset="38975.6">5239 5186 0,'-18'0'0,"18"17"15,-18-17 1,18 18-16,0-36 94,0 1-79,-17 17 17,17 17 15,0 1-32,0-36 63,0 1-78</inkml:trace>
  <inkml:trace contextRef="#ctx0" brushRef="#br0" timeOffset="39871.4">6914 4639 0,'0'0'0,"18"-18"0,17-17 32,-17 35-17,-18-18-15,35-17 16,-17 18-1,17-19 1,-17 36 15,-18 18 1,-35 0-17,-18 52 1,-36 18-1,72-52-15,-71 69 16,-36 72 0,18-36-1,53-53 1,-17 18 0,35-53-1,17 0 1,0-53-1,18-18 48,18-17-47,17 0-16</inkml:trace>
  <inkml:trace contextRef="#ctx0" brushRef="#br0" timeOffset="40709.36">7391 4551 0,'0'0'0,"17"-18"31,-17 1-31,0 34 47,0 1-31,-35 17-16,0 18 15,-1 0 17,-16 35-32,34-53 15,-35 54 1,0 52-1,-17-35 1,17-36 0,17 18-1,1-35 1,0 0 0,0-18-1,35-17 1,-18 0-1,18-1 17,-18 1-17,1-18 1,-1 0 78</inkml:trace>
  <inkml:trace contextRef="#ctx0" brushRef="#br0" timeOffset="99426.61">8608 4657 0,'-18'0'0,"0"0"32</inkml:trace>
  <inkml:trace contextRef="#ctx0" brushRef="#br0" timeOffset="99967.63">8502 4568 0,'0'0'0,"0"-17"15,0-1-15,0 1 32,-18 34 15,18 1-47,-35 17 15,17 36-15,18-54 16,-35 107-1,0-1 1,0 36 0,35-71-1,0 0 1,0-70-16,35 17 16,0-35-1,36 0 1,-18-17-1,17-36 1,-17-18 15,-53 54-31</inkml:trace>
  <inkml:trace contextRef="#ctx0" brushRef="#br0" timeOffset="100251.06">8273 4921 0,'0'-17'0,"0"-1"16,17 18-1,54-18 1,-1-17-1,-34 35 1,69-35-16,-34 17 16,-18 0 15</inkml:trace>
  <inkml:trace contextRef="#ctx0" brushRef="#br0" timeOffset="100979.83">9278 4992 0,'0'0'0,"18"0"0,-18-18 32,17 18-17,1-53 1,-18 0 0,0 0-1,0 0-15,-53 36 31,-18 17-15,54 0-16,-36 17 16,-53 72-1,53-19 1,0 54 0,36-36-1,17-35 1,0-36-1,70 19-15,-35-36 32,54 0-17,-19-36 1,-17-16-16,35-72 31,-70 54-15,0-19-1,-18 54 1,0 70 15,0-17-31,0 17 16,-18-17-16,18 88 16,0-36-1,0-17 1,18-18 15,17 1-15,53-36-1,0-18 1,-52 0-16</inkml:trace>
  <inkml:trace contextRef="#ctx0" brushRef="#br0" timeOffset="101812.6">10037 4921 0,'0'-17'0,"0"34"0,0-70 16,0 36-1,-53-1 1,0 18 0,-18 18-1,18 35 1,36-36-1,-54 54-15,53-1 16,18-34 0,0-19-1,36-17 1,52 0 15,-71 0-31,54-53 16,-18 0-1,-35 1 1,-1 16 0,1 19-1,0-1 1,-18 36 15,0 17-15,0 35-1,0 19 1,0-54 0,-18 53-1,18 0-15,0-52 16,0 87 0,-18 53-16,18 54 31,0-89-16,36 88 1,-36-88 0,-53-35-1,-18-71 1,-105-17 0,-18-36-1,-36-70 16,36-18-15,36 1-16,105 16 31,35-17-31,18 18 32,35 18-17,-17 34-15,52-69 16,1 34-1,17-17 1,-53 70-16</inkml:trace>
  <inkml:trace contextRef="#ctx0" brushRef="#br0" timeOffset="102419.99">10037 5009 0,'0'0'0,"17"-17"16,1-1 15,-1 18-15,-17 18-1,0 35-15,0 17 31,0 1-15,0-54-16,-17 36 16,-1-35-1,1-18 1,-1 0 15,18-53-15,0 35-1,0-34 1,53-37 0,35 19-1,18 17-15,17 18 32,-52 35-17,-36 0-15,18 53 16,-35 17-1,-18 18 1,-36 0 0,1-52-1,17-1 1,1-17 0,17-36 15,0 0-16</inkml:trace>
  <inkml:trace contextRef="#ctx0" brushRef="#br0" timeOffset="103045.66">11024 5009 0,'0'-17'0,"0"34"0,0-87 16,-17 35-1,-54 17 1,1 18 0,-1 0-1,0 53 1,54-35-1,-18 17 1,17-18-16,-35 89 16,35 0-1,18-53 1,18-18 0,35-35-16,17 0 31,19-35-16,-19-36 1,1-34 0,-36-1-1,-17 53 1,-18 35 0,0 71 15,0 35-16,0-17 1,0 17 15,0-53-15,0-17-16,53 0 16,17-18-1,-17 0-15,18-53 31,-36 17-31</inkml:trace>
  <inkml:trace contextRef="#ctx0" brushRef="#br0" timeOffset="103867.95">11412 4886 0,'0'0'0,"0"35"46,-17-17-46,17 0 16,0 34-16,0 37 31,0-19-31,0-17 16,-18-18 0,18-17-1,-18-18 16,1 0-15,17-18 0,0-52-1,0-18 1,17-1 0,1 72-16,70-54 15,-17 36 1,-1 17-1,1 71 17,-36 0-32,-17 35 15,-18-52 1,0 17 0,0 17-1,0-17 1,-18-35-1,1-18 1,-1 0 0,18-18-1,0-53 1,0 19 0,53-54-1,17 35 1,-52 54-1,88-54 1,-71 53-16,89 1 16,-54 34-1,-17 72-15,-53-19 16,-18 36 15,-17-36-31,18-52 16,-1 0-1,18-1 1,0-34 15,18-19-15,-1 19-16</inkml:trace>
  <inkml:trace contextRef="#ctx0" brushRef="#br0" timeOffset="104295.39">12418 5062 0,'17'0'16,"1"0"-1,0 0-15,-1 0 0,36-35 31,-17 0-15,-1-18 0,-35 35-16,0-17 15,0 17 1,-18 18 0,-35 36-1,-17 52 1,52 0-1,0 0 1,18-17 15,53-54-31,0-17 16,18 0 15,-36-17-31,18-54 31,-53 54-31</inkml:trace>
  <inkml:trace contextRef="#ctx0" brushRef="#br0" timeOffset="104978.92">13406 4092 0,'-18'0'0,"36"0"16,-18 0-1,52 0 1,-16 0-16,-1 0 16,88 0-1,-52 0 1,-18 0-1,-71 0 17,-52 0-17,17 0 1</inkml:trace>
  <inkml:trace contextRef="#ctx0" brushRef="#br0" timeOffset="105419.72">13441 4110 0,'0'0'16,"-18"17"0,1-17-16,-36 53 31,0 18-15,17 0-1,19 70 1,-18-36-1,17-69 1,-35 122-16,0 54 31,18-53-15,17 35 0,18 0-1,0-71 1,0-87-16,53 70 15,0-54 1,53-52 0,0 0-1,-36-17 1,36-36 0,-71 35-16,53-70 15,-17 18 1,0-36-1</inkml:trace>
  <inkml:trace contextRef="#ctx0" brushRef="#br0" timeOffset="106395.73">14093 4745 0,'0'0'0,"-17"-18"0,-1 1 16,-35-19-1,18 36 1,0 0 0,-18 36-1,0 34 1,35 18-1,18-70 1,-17 105 0,17-70-1,17-35 1,36-18-16,0-18 31,18-35-31,-18-52 31,-36-1-15,1 53 0,-1 18-1,-17 52 17,0 36-17,0-35-15,18 52 16,0 1-1,35-1 1,0-52 15,17-18-31,1 0 32,-1-53-17,-34-17-15,-36-1 16,0-52 15,-36-1-15,-52 36-1,-53 17 1,35 54 0,-53 17-1,54 35 1,-19 36-1,1 70 17,105-106-32,-35 88 0,53 54 15,0-54 1,35-17 15,36-35-15,-54-54-16,36 1 15,36 0 1,-19-18 0,18 0-1,-17-36 1,-18-17 0,-36 53-16,72-70 15,-72 52-15</inkml:trace>
  <inkml:trace contextRef="#ctx0" brushRef="#br0" timeOffset="106711.96">14781 4639 0,'0'0'0,"-17"0"32,-1 18-32,18-1 15,-18 54 1,-17 35 0,18-36-1,-1 18 1,18-35-1,0-35 1</inkml:trace>
  <inkml:trace contextRef="#ctx0" brushRef="#br0" timeOffset="107127.86">14746 4674 0,'0'-17'0,"0"34"0,0-52 15,0 17 1,0-17 0,53 17-1,-35 1-15,70-1 16,-18 18-1,19 35 17,-19 36-17,-52 0-15,-18 70 32,-35-53-17,-1 0 1,-17-17-1,36-54 1,-1 1 0,18-36 15,0-17-15,0 17-16</inkml:trace>
  <inkml:trace contextRef="#ctx0" brushRef="#br0" timeOffset="107400.05">14623 4851 0,'0'0'16,"17"0"-1,1 0-15,52 0 16,-34 0-1,34 0 1,36-18 0,-53 18-1,0-18 1,-18 1 0</inkml:trace>
  <inkml:trace contextRef="#ctx0" brushRef="#br0" timeOffset="107733.04">15434 4621 0,'0'0'0,"0"-17"0,0 34 63,0 1-48,0 0-15,0 17 0,0 18 16,0-36-16,0 72 16,0 34-1,0-70 1,0 0-1,0-35 17,0-54-17,0 1 1</inkml:trace>
  <inkml:trace contextRef="#ctx0" brushRef="#br0" timeOffset="108050.11">15487 4657 0,'0'0'0,"0"-18"0,18 18 16,-1-18-1,36 18 1,-18 36 0,36 52-1,-53-71-15,52 89 16,-17-35-1,-18 17 1,1-35 15,-19-35-31,-17-36 47,0 0-31,18-35-1,-18 36-15</inkml:trace>
  <inkml:trace contextRef="#ctx0" brushRef="#br0" timeOffset="108329.51">16087 4533 0,'0'0'0,"0"-17"15,-18 34 16,0 1-15,1 17-16,17 0 16,-18 71-1,0-18-15,1 36 32,-1-54-17,18 1 1,0-53-16,-17-1 15,17 1 1,0-36 0,17 1-16</inkml:trace>
  <inkml:trace contextRef="#ctx0" brushRef="#br0" timeOffset="108694.46">16492 4727 0,'0'0'16,"-17"0"-16,34 0 47,1 0-47,35 0 15,0 0 1,0 0 0,-18 0-1,-17 0 1,-36 0 31</inkml:trace>
  <inkml:trace contextRef="#ctx0" brushRef="#br0" timeOffset="108966.46">16422 4886 0,'0'0'16,"0"18"0,17-18-1,19 0 1,34 0 0,-52 0-16,35 0 15,-36 0-15,1 0 16,17 0 15,-17 0-15,-18-18-1</inkml:trace>
  <inkml:trace contextRef="#ctx0" brushRef="#br0" timeOffset="109819.78">17357 4357 0,'0'17'31,"0"1"-15,0 0 0,0-1-1,17-17-15,19 0 16,16 0-1,-34 0 1,17-35 0,-35 0-1,0 17 1,0 1 0,-17 17-1,-19 0 1,-16 17-1,34 18 1,18 1 0,18-36 31,-1 0-47,18 0 15,-35-36 1,18 19-1,-18-18 1,-18 35 15,18 17-15,-70 54-16,35-18 16,17 17 15,18-35-31,18-17 15,70 0 17</inkml:trace>
  <inkml:trace contextRef="#ctx0" brushRef="#br0" timeOffset="110302.86">18097 4604 0,'0'-18'15,"0"36"-15,0-18 31,-17 17-15,17 1-16,-18 0 16,-35 70-1,36-18-15,-1 36 32,-17-53-17,17 0-15,18-35 31</inkml:trace>
  <inkml:trace contextRef="#ctx0" brushRef="#br0" timeOffset="110679.23">17974 4762 0,'18'-17'16,"-36"34"-16,36-52 0,-1 0 0,1-18 15,17 18 1,36-1 0,-18 19-1,53 17 17,-18 35-17,-18 53 1,-70 0-1,0 36 1,-35-36 0,0-35-1,17-35-15,0 17 16,1-17 0,-18-18-1,-1 0 1,19-36-1,17 19 1</inkml:trace>
  <inkml:trace contextRef="#ctx0" brushRef="#br0" timeOffset="110928.59">17903 4886 0,'0'0'15,"18"0"32,53 0-31,-1 0-1,36 0 1,-18-35 0,-17 35-1,-54 0-15,36-18 16,-17-17-1,-19 35 1</inkml:trace>
  <inkml:trace contextRef="#ctx0" brushRef="#br0" timeOffset="111228.91">18732 4621 0,'18'0'0,"0"0"31,-18 18-15,17 0-16,1-1 15,-18 1-15,53 70 16,-35-17 0,17 35-1,-17-36 1,-18-17-1,0-35 1,0-36 31,0 0-47</inkml:trace>
  <inkml:trace contextRef="#ctx0" brushRef="#br0" timeOffset="111528.02">19191 4533 0,'0'0'16,"0"18"0,-18-1-16,1 1 15,-1 0-15,-17 88 16,0-18-1,-1 18 1,1-36 0,35-52 15,0-1-15,0-52 15,0 18-31</inkml:trace>
  <inkml:trace contextRef="#ctx0" brushRef="#br0" timeOffset="112345.61">19597 4445 0,'17'0'63,"1"-18"-63,0 18 15,-1 0 1,1 0-1,-18 36 1,-18-19 0,-17 19-1,-18-19 1,36-17 0,-1 0-1,0 0 1,18-35-1,0-18 1,0 35 0,36 1-1,-19 17 17,-17 17-1,0 1 0,0 0-31,-17-18 31,-1 0-15,18-18 31,0 0-32,18 18 1,-1-17 15,1 17-31,17 53 16,-35 0 0,0-1-1,0-34 1,-18 35-1,-52 0 1,17-35 0,35-18-1</inkml:trace>
  <inkml:trace contextRef="#ctx0" brushRef="#br0" timeOffset="113194.82">19932 3898 0,'0'-17'15,"18"17"17,-1-18-32,36 18 15,18 0 1,35 0-1,-18 0 1,-18 0 0,-52 35 15,-18 0-15,0 54-16,0-19 15,0-52 1,-18 70-1,18 36-15,-17-1 32,17 0-17,0-52 1,-18 52 0,0-34-1,18-54-15,-17 71 16,-1 0-1,18-36 17,-35 1-17,-18-18-15,18-18 32,-18 0-32,35-35 15,-17 0 1,-36 18-16,18-18 15,0-18 17,0 18-17,18-17 1,18-1 0,17 0 46</inkml:trace>
  <inkml:trace contextRef="#ctx0" brushRef="#br0" timeOffset="113352.23">19773 5327 0,'0'18'16,"-17"-18"31,-19 0-32,19 0-15,-19 0 16</inkml:trace>
  <inkml:trace contextRef="#ctx0" brushRef="#br1" timeOffset="133576.35">794 7091 0,'-18'0'16,"0"0"0,36 0 30,0 0-46,17 0 16,-17 0 0,35-18-1,17-17 1,-52 0 0,-1 17-1,-17 0 1,-35 18-1,17 0-15,-34 0 16,-19 36 0,-17-1-1,17 18 17,54 35-32,17-17 31,35-36-16,35 0 1,-17-35 0,36 0-1,-72 0 1,1 0 0,-89 0 15,-35 35-16,18 18 1,0 18 0,53-18-1,17-36-15,18 36 32,0 0-17,53-35 1,35 0-16,18-18 31,-35-18-15,-54 18-16,36-35 15</inkml:trace>
  <inkml:trace contextRef="#ctx0" brushRef="#br1" timeOffset="134358.25">1587 7250 0,'0'-18'0,"0"36"0,0-54 15,-52 36 1,-19 0 0,0 53-1,36-35 1,-35 70-16,34-35 31,36-18-15,18-17-1,70-18 1,0-35 0,-70 35-16,70-53 15,-17 0 1,-54 17-1,1 19 1,-18 34 31,0 1-31,-18 53-16,18 17 31,-17 88-31,17-52 31,0-71-31,-18 123 16,-17 36-16,0-71 31,-18 18-15,17-89-1,-52 1 1,18-71-1,-107 0 1,54-18 0,-36-53-1,53 1 1,18-36 15,70 0-15,18 18-1,36 0 1,-1 17 0,53-35-1,-35 36 1,-18 52-16</inkml:trace>
  <inkml:trace contextRef="#ctx0" brushRef="#br1" timeOffset="134650.66">1923 7320 0,'17'0'109,"-17"18"-109,0-1 16</inkml:trace>
  <inkml:trace contextRef="#ctx0" brushRef="#br1" timeOffset="134862.49">1940 7620 0,'0'0'0,"0"18"0,-17-18 16,-1 0 15</inkml:trace>
  <inkml:trace contextRef="#ctx0" brushRef="#br1" timeOffset="135774.75">3298 6985 0,'0'0'16,"-17"0"31,17 18-47,-18-1 16,18 1-16,0 52 15,-17 36 1,-1 71-1,0-71 1,18 17 0,0-70-1,18-35-15,35 34 16,0-34 0,35-18 15,0 0-31,-17-35 31,35-36-15,-1-52-16,-16-36 31,-54 18-15,0 0-1,-17 70 1,-1 54-1,-17-1 1,0 36 15,-17-1-15,17 1 15,0 35-31,0-36 16</inkml:trace>
  <inkml:trace contextRef="#ctx0" brushRef="#br1" timeOffset="136362.96">4269 7408 0,'0'0'0,"17"-17"0,1 17 0,0 0 16,-18-36-16,0 19 16,0-1-1,-18 18 17,-35 0-17,0 35 1,0 18-16,18 0 31,35-17-31,0-19 16,0 1-1,17-1 1,36 1 0,-17 0-1,17-1 1,-18 1-1,-17 0-15,-18-1 16,-18 1 0,-35 0-1,-35-1 17,0 1-32,35-18 31,35 0-31,-35 0 15,35 0-15,18-18 47,18 1-31,0-1 0</inkml:trace>
  <inkml:trace contextRef="#ctx0" brushRef="#br1" timeOffset="136825.54">4410 7620 0,'17'-18'47,"1"18"-47,0-17 0,35-19 15,-1 19 17,-34-1-32,17-35 15,-17 18 1,-18 17 0,-18 18-1,-35 0 1,-17 36-1,52-19-15,-17 36 16,0 35 0,35-17-1,0-36 1,0 0 0,70 1 15,-17-36-16,35 0 1,-17 0-16,-36-36 16</inkml:trace>
  <inkml:trace contextRef="#ctx0" brushRef="#br1" timeOffset="137311.13">4886 7549 0,'0'-17'16,"0"-1"-16,0 1 15,0-1-15,18-17 32,35-1-17,-1 36-15,37 0 31,-54 0-31,0 53 16,-17-17 0,-18 34-1,0-17 1,0 0 0,-18-18-1,-17-35 16,17 0-15,1-35 0,17-18-1,0 18 1,0-18 15,17 35-31,1 1 16,35-36-1,0 17-15,-36 19 16</inkml:trace>
  <inkml:trace contextRef="#ctx0" brushRef="#br1" timeOffset="138162.54">5627 7461 0,'0'0'15,"0"-17"-15,0-1 16,0 0-16,0 36 47,0 0-47,-18 35 15,1 35 1,17-35 0,-18 17-1,18-35 1,-18-35 31,1-17-16,17-1-31,0-17 16,0-36-1,53-17 1,17 35-1,36-17 1,17 52 0,-52 18-1,17 71 1,-70-54 0,17 54-1,-35 17 1,0-35-1,0 0 1,-35-36 0,-1 1-1,19-18 1,-1 0 0,18-18 15,0 1-16</inkml:trace>
  <inkml:trace contextRef="#ctx0" brushRef="#br1" timeOffset="138799.81">6544 7426 0,'0'0'0,"0"-18"0,0 1 16,0-19-1,-35 19 1,-18 17 0,-35 35-1,35 18 1,-18 53-1,36-18 1,17-17 0,18-19-1,18-16 17,17-36-17,36 0-15,-1-36 16,-17 1-1,18-35 17,-54-36-17,19 18 1,-36 52 0,0 54 15,0 0-16,-18 17-15,0 18 16,18-18-16,0 36 16,0-18-1,0-36 1,53 1 0,0-18-1,18 0 16,-1-35-31</inkml:trace>
  <inkml:trace contextRef="#ctx0" brushRef="#br1" timeOffset="139715.54">6985 7355 0,'-18'18'32,"1"0"-32,17-1 0,-18 36 15,0 18 1,18-54-16,0 36 16,-17 18 15,17-53-16,-18-1-15,18 1 32,0-53-1,-17-1-15,17-34-1,0 17 1,17-18-1,36 18 1,35 18 0,0 17-1,-52 18 1,-1 71 0,-17 0-1,-18-19 1,0-34-1,0 35-15,0-18 32,0-17-17,-18 0 1,0-18 0,1 0-1,17-18 1,0-17-1,0-18 1,0-18 0,53 1-1,70-19 1,-52 72 0,17 17 15,-18 35-16,-52 18-15,-18 35 32,0 0-17,-18-35 1,1 0 0,-1-53-1,1 18 1,17-1-1,0-34 32,0-18-47</inkml:trace>
  <inkml:trace contextRef="#ctx0" brushRef="#br1" timeOffset="140206.63">7779 7585 0,'17'0'32,"1"0"-17,0 0-15,35-36 16,-1 19-1,19-18 1,-18-1 0,-35-17-1,-18 18 1,0 17 0,-53 18-1,0 18 1,-18 35-1,-17 18 17,70-54-32,1 36 15,-1 18 1,18-18 0,18-36-1,52-17 1,36 0-1,-35 0 1,-36 0-16,53-53 16,-17 18-1</inkml:trace>
  <inkml:trace contextRef="#ctx0" brushRef="#br1" timeOffset="140895.21">8661 7338 0,'0'17'31,"17"-17"-15,1 0-1,17 0 1,-17 0-16,0 0 16,17-35-1,-35 0 1,-18 17 15,1 18-15,-1 18-1,0-1 17,18 1-32,0 17 15</inkml:trace>
  <inkml:trace contextRef="#ctx0" brushRef="#br1" timeOffset="141323.63">8749 7602 0,'0'0'0,"0"18"0,-18 17 16,18-17 15,18-18 0,17 0-15,-17-18-1,-18 1 1,0-19 0,-18 36-1,-17 0 1,0 18 0,35 0-1,-18-1 1,36-17 31</inkml:trace>
  <inkml:trace contextRef="#ctx0" brushRef="#br1" timeOffset="142064.25">10001 7020 0,'0'0'0,"0"-17"16,0-1 15,0 0-15,0 36-1,0 17 1,0 36 0,0 70-1,0-35 1,0-71-16,-17 89 15,-19-36 1,1 18 0,17-54-1,18-34 1,0 0 0,0-54 15,0-16 0,18 16-31</inkml:trace>
  <inkml:trace contextRef="#ctx0" brushRef="#br1" timeOffset="143183.04">10107 6897 0,'18'0'94,"-1"0"-94,1 0 16,0 0-16,70 17 15,0-17 1,35 0 0,72 0-1,-143 0-15,72 0 16,-54 0 0,195 0-16,-53 0 15,52 18 16,19-18-31,-54 0 32,88 18-32,36-18 15,-124 0 17,89 0-17,-106 0 1,70 0-1,0 17 1,-211-17-16,105 0 16,36 0-1,-71 0 1,0 0 0,0 0 15,-70 0-16,-36 0-15,53-17 16,-17 17 0,-54 0-16,18 0 31,-35 17 47,0 1-78,-17 0 16,17-1-16,-18 36 15,1 35 1,17 1 0,-18-54-1,0 53 1,-17-17-1,0-1-15,35-17 32,-18-18-17,-17 1-15,35-19 32,-18-17-17,1 0 16,-1 0-15</inkml:trace>
  <inkml:trace contextRef="#ctx0" brushRef="#br1" timeOffset="144856.81">10001 7849 0,'0'0'0,"-17"0"0,-1 0 31,36 0 47,-1 0-78,1 0 0,0 0 16,70 0 0,18 0-1,-1 0 1,-69 0-16,105 0 15,35 0 1,-17 0 0,70 0-1,18 0 1,-70 0 0,-125 0-1,160 0 1,-53 0-1,35 0-15,0 0 32,-35 0-17,-1 0 1,-34 0 0,-18 0-1,52 0 1,1 0-1,-53 0 1,53 0 0,-124 0-16,71 0 15,-18 0 1,0 0 0,1 0 15,-37 0-16,37-17 1,-54 17-16,18 0 16,35-18-16,-17 18 31,-19 0-15,1 0-1,0 0 1,0-18-1,0 18 1,-18 0 0,1 0-1,17 0 1,0 0 0,-18 0 15,18 0-31,-18 0 31,0 0-15,1-17-16,-19 17 31,18 0 0,-17 0-15,0 0 15,-1 0-15,1 0-16,0 0 15,-1 0 1,1 0 0,-18-18 46,-18 18-46,1 0-1,-19-18-15,-17 18 16</inkml:trace>
  <inkml:trace contextRef="#ctx0" brushRef="#br1" timeOffset="146047.85">2822 8714 0,'18'0'15,"-36"0"-15,36-18 0,35-35 32,-36 53-32,-17-18 0,18 1 15,0 17 17,-18 17-17,-36 19 1,-52 52-1,-53 71 1,18-36 0,87-88-16,-140 89 15,70-71 1,0-18 0,89-17 15,-19-18-31,36-18 15,0-35 17,36 18-17,34 17 1,1 1 0,17 17-1,-35 52 1,35 1-1,-17 0 1,-18-17 0,-18-1-1,0-17 1,0-1 0,1-17 15,-1-17-16</inkml:trace>
  <inkml:trace contextRef="#ctx0" brushRef="#br1" timeOffset="146342.49">3016 9049 0,'0'-18'16,"18"36"0,-18-1-1,0 1-15,0 0 0,0 35 16,0-1 0,0-16 15,0-19-16,0 1-15,-18-18 32,1-18-17,-1 18-15</inkml:trace>
  <inkml:trace contextRef="#ctx0" brushRef="#br1" timeOffset="146544.78">3016 8925 0,'0'-17'31</inkml:trace>
  <inkml:trace contextRef="#ctx0" brushRef="#br1" timeOffset="147112.69">3281 9049 0,'0'0'0,"0"53"32,0-36-32,0 54 15,0-54-15,0 19 16,0-1 0,0 0 15,-18-35-16,1 0 1,-1 0 0,18-35-1,0-18-15,0-17 16,35-19 15,36 36-15,-36 36-16,88-36 15,-17 53 1,0 18 0,-53 34-1,-35 37 1,-18-1 0,-36-35 15,1-18-16,35 0-15,0-52 63,0-1-63</inkml:trace>
  <inkml:trace contextRef="#ctx0" brushRef="#br1" timeOffset="147497.07">3986 9013 0,'0'18'31,"0"0"-31,0 35 31,0 52-31,0 19 16,0-89 0,0 124-1,-17 70 1,-19 1 0,19-72-1,-36 19 1,35-54-1,-17-52 1,35-89 15,0-52-15,18-36 0</inkml:trace>
  <inkml:trace contextRef="#ctx0" brushRef="#br1" timeOffset="147894.78">3933 9172 0,'0'-17'0,"0"34"0,0-52 0,0 17 15,18-35 1,35 18-1,35 0 1,0 17 0,36 18-1,-71 53 1,-36 18 0,-52 17-1,-18-35 16,-53 17-15,89-70-16,-54 36 16,54-19-1,-1-17 1,53-17 0,-17-1-1,-1 0-15</inkml:trace>
  <inkml:trace contextRef="#ctx0" brushRef="#br1" timeOffset="148760.96">4639 9013 0,'0'0'16,"0"-17"-16,-18 17 46,1 17-30,-1 19-16,18 34 16,0-34-16,0 16 15,0 1 17,18-17-17,35-19 1,17-17-1,1-17 1,-1-19 0,-52 36-16,53-88 15,-19-18 1,-34 36 0,-18 35-1,0 52 32,-18 18-47,18 1 16,-17 17-1,17 35-15,0-18 32,35-52-17,36 0 1,-1-18-1,18-36 1,-35-34 0,0-1-1,-18-70 1,1-18 0,-19 124-1,1-53 1,-18 35-1,0 35 1,-18 71 15,18-35-31,-17 53 16,-1 70 0,18-106-16,0 88 15,0-34 1,0-19-1,18-35 1,17-35 0,-17 0-16,17 0 15,18-53 1,0 1 0,-36 34-1</inkml:trace>
  <inkml:trace contextRef="#ctx0" brushRef="#br1" timeOffset="148990.03">5345 8837 0,'0'0'0,"-18"0"16,36 0 15,34 0-16,-16 0-15,70 0 16,-36 0 0,-17-18-1,-35 1 1</inkml:trace>
  <inkml:trace contextRef="#ctx0" brushRef="#br1" timeOffset="149623.66">7585 8625 0,'0'0'16,"0"-17"-16,17-19 15,-17-16 1,0 34-1,-70 71 32,52-18-47,18-17 0,-53 105 16,18-17 0,0 70-1,35-87 16,0-36-15,53-36 0,0-17-16,17-17 31,1-36-15,-71 35-16,17-17 0</inkml:trace>
  <inkml:trace contextRef="#ctx0" brushRef="#br1" timeOffset="150440.04">7338 8837 0,'0'18'0,"0"-36"0,-18 53 16,36-35 15,-1 0-31,72 0 31,-72 0-31,89-35 16,53 0-1,-53 0 1,-1 17 0,-69 18-1,-54 35 16,18-17-31,-35 52 16,0 1 0,35-18-1,0-18 1,70-17 0,36-18 15,0-36-16,-18 1 1,-35-18 0,-35-17-16,-1 17 31,-17 18-15,-17 35 15,-1 35-16,0 71 1,18-18 0,0-53-16,0 106 15,-17 18 1,17-36 0,-18 54-1,-35-36 16,18-71-31,-71-34 32,-18-36-32,19 0 31,-36-71-15,52-17-1,72 35 1,52-53-1,88 18 1</inkml:trace>
  <inkml:trace contextRef="#ctx0" brushRef="#br1" timeOffset="150764.15">8537 8802 0,'0'0'0,"-17"0"15,17 35 1,-18 71 0,18-71-16,-18 124 15,1-53 1,-1 53-1,0-18 1,18-53 0,0 0-1,0-70 1,0-71 15</inkml:trace>
  <inkml:trace contextRef="#ctx0" brushRef="#br1" timeOffset="151114.82">8467 8943 0,'0'0'0,"0"-18"0,0-35 15,17 0 1,54 1-1,35 52 1,0 0 0,-1 88-1,-87 18 1,-36-36 0,-87 1 15,87-54-31,-88 36 15,35-35 1,36-18 0,35-18 15,18-17-15,-1 35-16</inkml:trace>
  <inkml:trace contextRef="#ctx0" brushRef="#br1" timeOffset="151539.38">8978 8978 0,'0'0'0,"18"0"0,17 0 16,18-17-1,18-19 1,17-34-1,-35 34 17,-53 19-32,17-54 0,-34 54 31,-54 17-15,-17 35-1,35 18 1,0 53-1,53-71-15,0 71 16,0-36 0,71-17-1,-1-53 1,1 0 0,35-17 15,-18-54-31,-53 53 15</inkml:trace>
  <inkml:trace contextRef="#ctx0" brushRef="#br1" timeOffset="151802.71">9772 8890 0,'18'0'47,"-1"0"-31,1 0-16,-1 0 0,19 0 16,17 0-1</inkml:trace>
  <inkml:trace contextRef="#ctx0" brushRef="#br1" timeOffset="151974.07">9772 9031 0,'0'0'0,"0"18"16,18-18-1,34 0 1,1 0 0,-17 0-1,-19-18-15</inkml:trace>
  <inkml:trace contextRef="#ctx0" brushRef="#br1" timeOffset="152623.88">10636 8643 0,'-17'0'31,"17"18"-31,0-1 16,0 1-16,0 0 31,17-18 0,1 0-31,52 0 16,-52-36-1,0 1 1,-18 17 0,-36 18-1,19 0 1,-18 0-1,-18 71 1,35-18-16,0 53 16,18-18-1,0-35 17,18-36-32,0-17 0</inkml:trace>
  <inkml:trace contextRef="#ctx0" brushRef="#br1" timeOffset="152977.76">11395 8661 0,'0'0'15,"0"-18"-15,-18 18 31,0 18-15,1 17 0,-1 0-16,1 71 15,-19-18-15,1 36 32,17-18-32,18-71 31,0 0-16,18-35-15,53 0 16,-19 0 0,19-35-1,-36 0-15</inkml:trace>
  <inkml:trace contextRef="#ctx0" brushRef="#br1" timeOffset="153180.51">11183 8925 0,'-18'0'15,"1"0"-15,34 18 32,36-18-17,53 0 1,-35-18-1,35-17 1</inkml:trace>
  <inkml:trace contextRef="#ctx0" brushRef="#br1" timeOffset="153596.48">11677 8890 0,'0'18'0,"18"-18"32,-1 0-17,1 0-15,35 0 16,17-36 0,-34 19-16,-19-36 31,-17 18-16,-53 35 1,36 0-16,-72 0 16,19 52-1,35 19 1,-1 35 0,36-18 15,18-17-16,35-36 1,35-18-16,-17-17 16,35-35 15</inkml:trace>
  <inkml:trace contextRef="#ctx0" brushRef="#br1" timeOffset="153863.42">12153 8802 0,'0'0'16,"0"17"15,0 1-31,18 0 16,-1-1-16,1 1 0,35 88 15,-18-53 1,36 17-1,-36-17 1,-17-35 15,-1-18-31,-17-18 16</inkml:trace>
  <inkml:trace contextRef="#ctx0" brushRef="#br1" timeOffset="154122.99">12524 8819 0,'0'-17'0,"0"34"0,0-52 0,0 18 15,-36 17 1,-17 35 0,0 18 15,36-36-31,-18 72 0,17-72 15,-35 89 1,0-35-16,18-19 16,35-34 15</inkml:trace>
  <inkml:trace contextRef="#ctx0" brushRef="#br1" timeOffset="154478.5">12823 8625 0,'0'-17'0,"0"34"0,0-17 31,0 18-31,-35 35 32,18 18-32,-1-36 15,0 106-15,18-53 32,0 0-17,0-17 1,18-54-1,0 1-15,34 0 16,19-18 0,0-53-1,-1 0 1</inkml:trace>
  <inkml:trace contextRef="#ctx0" brushRef="#br1" timeOffset="154671.79">12700 8943 0,'0'0'0,"-18"0"15,36 0 17,0-18-32,-1 18 15,54 0 1,17-35-1,0 17 1</inkml:trace>
  <inkml:trace contextRef="#ctx0" brushRef="#br1" timeOffset="155022.59">13423 8661 0,'0'-18'47,"-17"18"-32,17-18 1,0 1-1,0 34 32,0 1-31,0 17-16,0 1 16,-18 17-1,0-53 1,1 17-16</inkml:trace>
  <inkml:trace contextRef="#ctx0" brushRef="#br1" timeOffset="155556.1">14640 8731 0,'0'0'0,"0"18"31,0 17-15,0-17-16,0 70 15,0-17 1,-17-1 0,17-35-1,0-17 1,0-36 15,0 1-31</inkml:trace>
  <inkml:trace contextRef="#ctx0" brushRef="#br1" timeOffset="155763.38">14676 8572 0,'0'0'15,"0"-17"1,0-1-16,0 36 47,17-18-47,1 17 16,-1-17-16,1 18 0</inkml:trace>
  <inkml:trace contextRef="#ctx0" brushRef="#br1" timeOffset="156439.56">15469 8837 0,'0'-18'0,"0"36"0,0-53 0,0 17 15,0-17 1,0 17-16,-35-17 16,-36 35-1,-34 0 1,-19 35 0,54 53-1,-1 18 16,71-70-31,-18 69 0,18-52 16,18-17 0,53-36-1,-18 0 17,35-36-17,-71 19-15,54-36 16,-1-71-1,-34-34 1,-1 34 0,0-17-1,-35 53 1,0 70 0,-35 71 30,35 70-30,0-87-16,0 87 16,0-87-16,0 52 15,18 70 1,17-87 0,35-18-1,1-53 1,0 0-1,17-35 1,-71 17-16,36-35 0</inkml:trace>
  <inkml:trace contextRef="#ctx0" brushRef="#br1" timeOffset="156693.6">16210 8678 0,'18'0'31,"-1"0"-31,1 0 16,35 0-16,-35 0 15,35 0 1,-18 0-1,-18 0 1</inkml:trace>
  <inkml:trace contextRef="#ctx0" brushRef="#br1" timeOffset="156861.97">16245 8802 0,'0'0'15,"-17"35"-15,-1-17 31,18-1-31,35-17 32,-17 0-17,35-17-15,0-1 16</inkml:trace>
  <inkml:trace contextRef="#ctx0" brushRef="#br1" timeOffset="157472.85">17216 8502 0,'-18'0'16,"0"0"0,1 0-1,17-18 48,17 18-63,1-17 15,0 17-15,-1-36 32,1 1-17,-18 17-15,0 1 0,-71 52 32,54 18-1,-36 35-16,53 0 1,0-35 0,0-35-16,53 35 15,17-18 1</inkml:trace>
  <inkml:trace contextRef="#ctx0" brushRef="#br1" timeOffset="158139.07">17992 8731 0,'0'0'15,"0"-17"-15,0-1 16,0 0-16,0-17 15,-53 0 1,17-1 0,-34 36-1,-18 36 1,70-19-16,-52 54 16,-1 52-1,18-34 16,35 34-31,36-52 16,35-36 0,53-17 15,-18-36-15,-17-17-16,-19-54 31,-16-16-16,17-36 1,-53 105-16,17-70 16,-17 71-1,0 70 17,0-17-32,0 35 15,-17 88 1,17-17-1,0-19 17,17-52-17,36-35-15,0-18 32,53-53-17,-88 35-15</inkml:trace>
  <inkml:trace contextRef="#ctx0" brushRef="#br1" timeOffset="158738.85">18574 8449 0,'0'-18'0,"-18"18"31,0 18-31,-17 35 16,18 17-1,-1 72 17,0-1-32,18-53 15,0-53 1,0 53 0,-17-52-1,17-19 1,0-52 15,0 17-31,0-35 16,17-35-1,36 18 1,35-1 0,18 36-1,0 17 16,0 89-15,-88-1 0,-18 19-16,-18-1 15,-53-35 17,-52-18-32,-1-17 31,54-18-16,17 0 1,53-36 15,70-17-15,-52 53-16</inkml:trace>
  <inkml:trace contextRef="#ctx0" brushRef="#br1" timeOffset="159110.7">19420 8661 0,'0'0'15,"0"-18"-15,-17 0 16,-19 1-1,-16 17 1,-19 35 0,71-17-16,-53 70 15,18 0 1,17 0 0,18 0-1,0-35 16,88-35-31,-17-18 32,35 0-17,-18-53-15,-17 0 16</inkml:trace>
  <inkml:trace contextRef="#ctx0" brushRef="#br1" timeOffset="159629.01">19985 8343 0,'-18'0'31,"18"18"0,-17-18-15,17 17-16,-36 1 15,1-18 1,0 0 0,35-18 15,0 1-15,0-1-1,53 1 1,-36 17-1,-17 35 1,0 35 0,-17-17-1,-54 18 17,53-54-32</inkml:trace>
  <inkml:trace contextRef="#ctx0" brushRef="#br1" timeOffset="161203.04">20726 8361 0,'0'0'16,"-18"0"-16,18-18 16,-18 18-16,1 0 15,-1 0 16,0 18-15,18 35-16,0 17 16,71 1-1,-53-54 1,105 72 0,-35-36-1,36 0-15,-54-53 31,1 0-15,-36 0 0,-35-36-1,-17 19 1,-36-1 0,-36 18-1,-52 35 16,18 18-31,88-35 16,-124 70 0,71-17-1,-1-1-15,54-17 32,35-35-32,-17-1 31</inkml:trace>
  <inkml:trace contextRef="#ctx0" brushRef="#br1" timeOffset="185678.41">4604 10971 0,'-18'0'0,"0"0"15</inkml:trace>
  <inkml:trace contextRef="#ctx0" brushRef="#br1" timeOffset="186351.8">4674 10901 0,'0'-18'0,"0"1"46,18 17-46,-18-18 16,18-17 0,-18-1-1,0-17 1,17 18 0,-17 18-1,0-1 1,0 36 31,-17-1-32,17 1-15,-36 52 16,-17 1 0,36-53-1,-36 105 1,-18-17-16,36 0 31,-18 17-31,0-35 31,18 1-15,17-72-16,-17 36 16,17-35-1,1-1 1,17-34 31,0-1-47,0 0 15,17-17 1,19 0-16</inkml:trace>
  <inkml:trace contextRef="#ctx0" brushRef="#br1" timeOffset="187123.06">4886 10830 0,'0'-17'0,"18"-1"16,-18 0 15,17 1-15,-17-1-1,18 18 1,-18 18 62,0-1-78,0 1 0,-35 17 16,-1 53-1,1-35 1,35-17-16,-71 52 31,36 0-15,-18 0-16,0 18 16,18-53 15,0 0-16,0 0-15,17-36 32,0 19-17,18-19 32,0-34 63</inkml:trace>
  <inkml:trace contextRef="#ctx0" brushRef="#br1" timeOffset="191958.13">5186 11077 0,'0'-17'31,"0"34"16,0 1-32,0-1-15,0 54 16,0-18 0,-18 18-1,18-19 1,0-34 0,0 0-1,0-36 32,-17-17-47,17 17 16</inkml:trace>
  <inkml:trace contextRef="#ctx0" brushRef="#br1" timeOffset="192191.66">5098 10883 0,'0'-17'16,"-18"17"0,36 0 62,-18 17-78</inkml:trace>
  <inkml:trace contextRef="#ctx0" brushRef="#br1" timeOffset="192850.74">5362 10936 0,'0'18'31,"0"-1"-15,0 1-1,0 17-15,18 36 16,-18-18 15,0-36-31,0 19 16,0-19-16,0 1 15,0 17 1,0-52 31,0-1-32,0-53 1,0 54-16,0-54 16,35 1 15,18 17-31,35 17 31,-35 36-31,35 0 31,-35 36-15,-17 34 0,-19 36-1,-17-35 1,0 17 0,0-70-16,0 34 15,-17-34 16,17-36 1,0 1-17,17-18-15,1 17 16</inkml:trace>
  <inkml:trace contextRef="#ctx0" brushRef="#br1" timeOffset="193267.67">6138 10954 0,'0'-18'16,"-17"18"0,-1 0 15,18 18-31,0 17 15,0-17-15,0 70 16,0 53 0,0-18-1,18 54 1,-18-18 0,0-36 15,0-70-31,0 106 0,-18-36 31,18-70-15,0 0-1,0-71 17,0 1-32,0-71 15,0 17 1</inkml:trace>
  <inkml:trace contextRef="#ctx0" brushRef="#br1" timeOffset="193702.25">6085 11112 0,'-17'-17'0,"34"34"0,-34-52 16,-19-35-16,36 17 31,18 17-31,70 19 16,-70-1-1,53 18 1,52 0 0,-35 35-1,-53 18 1,-17 53-1,-106-18 1,17-17 0,-17 0-1,35-36 1,18-35 15,35-18 0,0 1-15,53-19 0,-35 19-16</inkml:trace>
  <inkml:trace contextRef="#ctx0" brushRef="#br1" timeOffset="194671.91">6791 10883 0,'0'-17'16,"0"34"31,-18 1-32,18-1-15,0 1 0,0 0 0,0 52 32,0 1-32,0-54 15,18 54 1,17-36 0,18-35-1,0 0 1,18 0-1,-18-70 1,-18-18 0,0 17-1,-17-17 1,-18 35 0,0 71 30,0-1-30,0 71-16,0-35 16,0 18 15,17-1-15,36-52-1,-53 0-15,71-18 16,-18 0-1,17-53 1,1-18 0,-18 1 15,-53 34-31,17-87 16,19-1-1,-36 54 1,0-1-16,0 54 31,-18 52-15,18-17-1,-18 70 1,18-18 0,0 36-1,0 0 1,0-53-1,0 35 1,0-53 0,18 1-1,35-36 17,-35 0-32,35-36 31,-1-34-16,-52 52-15</inkml:trace>
  <inkml:trace contextRef="#ctx0" brushRef="#br1" timeOffset="194949.54">7479 10866 0,'0'0'0,"-18"0"0,36 0 47,0 0-47,-1 0 16,54 0-16,-18-18 15,0 0 16,-36 18-15</inkml:trace>
  <inkml:trace contextRef="#ctx0" brushRef="#br1" timeOffset="195616.91">8449 10195 0,'18'0'31,"-1"-17"-15,1 17-16,35 0 16,17 0-1,36 0 1,-35-18-1,-36 18 1,-53 0 0,-34 0-1,-19 0 1,18 0 0</inkml:trace>
  <inkml:trace contextRef="#ctx0" brushRef="#br1" timeOffset="196141.65">8467 10178 0,'-18'0'16,"-17"0"-1,17 0 1,-17 17 0,0 19-1,17 16 1,18 1-1,0 71 1,-18-1 0,18-34-1,-17 87 17,17-53-32,-18-17 31,0 53-31,1-18 31,17-70-15,0 34-1,17-34 1,19-53 0,-1-1-1,18-17 1,0 0-1,17-17 1,-52 17-16,35-53 16,-18 35-1,0-17 17,-17 0-32,17-18 15</inkml:trace>
  <inkml:trace contextRef="#ctx0" brushRef="#br1" timeOffset="197383.93">9349 10795 0,'0'0'0,"0"-18"32,0 1-32,-18 17 15,-17-18 1,-1 18-1,1 35-15,0 1 16,35-19 0,-18 54-1,1-36 1,17 18 0,0-35-1,17-1 1,36-17-1,-18 0 1,-17 0-16,0-35 16,35-18-1,-18-17 1,-35 17 15,0 17-31,0 54 63,0 0-48,0 35 1,0-18 0,18-18-16,-1 19 15,1-36-15,-1 17 16,36 1-1,18-18 1,-1 0 0,-17-18-1,0-52 1,-53 52 0,18-52-1,-18-19 1,0-16-1,-71-1 1,18 35 0,18 54-16,-35-1 15,34 0-15,-34 18 16,-54 18 0,18 52-1,1 1 1,-36 53-1,70-36 1,53-53-16,-35 36 16,36 34-1,17-16 1,35-19 0,36 1-1,17-1 1,18-52 15,17-18-31,-17 0 31,-35-35-15,-1-1 0,-35 1-1,-17 17 1,0 1-1,-18-1 48,0 0-32</inkml:trace>
  <inkml:trace contextRef="#ctx0" brushRef="#br1" timeOffset="202770.95">10089 10672 0,'0'-18'156,"0"0"-140,18 18-16,0 0 15,-18-17-15,17-1 16,1 0 0,-18 1-16,0-1 15,0-17 1,0-1 0,0 1-1,-18 35 32,18 18-47,-35 35 16,35-36-16,-35 54 15,17 17 17,18 18-17,0-35 1,0 17-16,0-35 31,18-36-15,17 1-1,-17-18 1,17 0 0,0-35-1,1-18 1</inkml:trace>
  <inkml:trace contextRef="#ctx0" brushRef="#br1" timeOffset="203040.98">10001 10795 0,'-17'0'15,"34"0"17,1 0-32,35 0 15,-36-18-15,54 1 16,35-1 0,-36 0-1,-34 1 1,-19-1-1</inkml:trace>
  <inkml:trace contextRef="#ctx0" brushRef="#br1" timeOffset="203723.14">10407 10689 0,'0'18'16,"0"-1"-16,0 19 15,0 17 1,0 0-1,0-1 17,0-16-32,35-1 15,18-35 17,18 0-17,-54 0-15,36-18 16,35-35-1,1 1 1,-72 16 0,1-34-1,-18 34 1,0 19 15,-18 34 0,18 1-31,0 53 16,-17 17 15,17-18-31,0-52 16,0 105 0,0 1-1,0-18 1,0 0-1,0-18 1,-53-35 0,0-36-1,-18-17 17,-17 0-32,17 0 31,-17-35-31,53 0 31,35 17-15,0-35-1,53 0 1</inkml:trace>
  <inkml:trace contextRef="#ctx0" brushRef="#br1" timeOffset="204133.26">11165 10724 0,'0'0'0,"-17"0"15,-1 18 1,0 35 0,18 53-16,0-18 31,0-53-31,0 106 16,0 18-1,0-53 1,0 17-1,-17-52 1,17-53-16,0-1 16,0 1-1,0-36 1,0-35 0</inkml:trace>
  <inkml:trace contextRef="#ctx0" brushRef="#br1" timeOffset="204507.34">11148 10866 0,'0'-18'0,"0"36"0,0-54 16,0 19-16,0-36 15,0 17 1,123-34-1,-17 70 1,-18 0 0,-17 53-1,-54 35 1,-17-17 0,-105 17 15,16-35-16,-16-18 1,69-35 0,1 0-1,35-18 17,18 18-17</inkml:trace>
  <inkml:trace contextRef="#ctx0" brushRef="#br1" timeOffset="205032.43">11677 10830 0,'18'0'16,"-1"-17"-16,1 17 16,-1 0-16,19-18 15,-1 0 1,36-17 0,-54-18-1,-17 36 1,0-19-1,-53 36 1,-17 0 0,17 36-1,18 16 1,17 19 0,18 17 15,0-35-31,35-18 15,18-17 1,0-18 0,0 0 15,-35 0-31,35 0 16,35-18-1,-35-17 1,-18 17-16</inkml:trace>
  <inkml:trace contextRef="#ctx0" brushRef="#br1" timeOffset="205353.49">12541 10689 0,'0'0'0,"18"0"47,0 0-32,-1 0-15,36 0 31,-18-17-15</inkml:trace>
  <inkml:trace contextRef="#ctx0" brushRef="#br1" timeOffset="205590.57">12524 10813 0,'0'0'0,"17"0"31,1 0-31,17 0 15,18 0 1,-35 0 0,17 0-1,-17 0-15</inkml:trace>
  <inkml:trace contextRef="#ctx0" brushRef="#br1" timeOffset="206437.23">13317 10231 0,'0'0'0,"-17"0"31,17 17-15,0 1-1,17-18 16,36-18-15,-35 18 0,0-35-1,-1 35-15,-17-35 16,-17 35 15,-36 0 0,35 53-31,18-36 32,0 1-32,0-1 15,18-17 17,17-17-17,0-1 1,-17-17-1,-18 17 1,0 1 0,-35 17-1,-1 53 1,19-1 0,17 37-1,0-54 1,0 18-16,0 35 31,17-53-31</inkml:trace>
  <inkml:trace contextRef="#ctx0" brushRef="#br1" timeOffset="206853.38">14041 10425 0,'0'-18'0,"0"36"0,0-54 0,0 19 16,-18-1-16,-17 0 15,17 18 1,-17 53 15,17-35-31,0 70 0,-17 53 31,0 0-15,17-35-16,18 0 31,0-53-15,36-18-1,16-35 1,1-35 0,18-18-1,-36 18-15</inkml:trace>
  <inkml:trace contextRef="#ctx0" brushRef="#br1" timeOffset="207099.45">13652 10795 0,'0'18'16,"18"-18"-1,0 0-15,-1 0 16,54 0-1,0-18 1,-1 0 0,-52 18-16,52-35 15,-34 17-15</inkml:trace>
  <inkml:trace contextRef="#ctx0" brushRef="#br1" timeOffset="207570.85">14323 10707 0,'0'0'0,"0"17"0,17-17 31,19 0-15,34-17-1,1-18 1,-36-18 0,-35 17-1,0-17 1,0 36 0,-53 17-1,36 0 1,-54 70-1,18 1-15,35-1 16,1 36 15,17-35-15,70-18 0,1-36-1,-1-17 1,1 0-1,17-17 1,-35-19 0</inkml:trace>
  <inkml:trace contextRef="#ctx0" brushRef="#br1" timeOffset="207853.33">14905 10548 0,'0'0'0,"17"0"32,1 53-17,35 18-15,0-1 32,0-17-17,17 0 1,1-18-1,-53-17 1,-1-18 0,-17-18-1,0 1 1</inkml:trace>
  <inkml:trace contextRef="#ctx0" brushRef="#br1" timeOffset="208148.83">15363 10530 0,'0'0'16,"0"-17"-16,0-1 0,-17 18 15,-1 0 1,-17 0-16,17 18 16,-35 52-1,0 1 1,-17 35-1,-1-18 1,54-35 0,-19 0-1,36-18 1,53-53 15,-17 1-15</inkml:trace>
  <inkml:trace contextRef="#ctx0" brushRef="#br1" timeOffset="208549.2">15840 10319 0,'-18'-18'0,"36"36"0,-54-36 16,19 18-1,17 71 1,-35 34 0,17-16-1,-17 52 16,17-35-31,18-53 16,0-1 15,18-16-15,35-36 0,-36 0-16,54 0 15,-1-36 1,-52 1-1,17 0 1</inkml:trace>
  <inkml:trace contextRef="#ctx0" brushRef="#br1" timeOffset="208772.41">15663 10724 0,'-17'0'0,"34"0"0,-52 0 15,53 0 17,-1 0-17,36-17 1,0-1 0,35-17-1,-70 17-15</inkml:trace>
  <inkml:trace contextRef="#ctx0" brushRef="#br1" timeOffset="209386.33">16422 10336 0,'-18'0'0,"36"0"0,-53 0 16,-1 0-16,19 0 31,-1 0-31,18-17 47,0-1-47,18 18 15,-1-18 1,19 1 0,-19 17-1,1 0 17,-18-18 30,-18 18-46,18-17 15,0-1-15,18 18 15,17 0-16,-17 0-15,-18 35 16,17 18 0,-17 18-1,-35-18 1,-35-1 15,34-34-31</inkml:trace>
  <inkml:trace contextRef="#ctx0" brushRef="#br1" timeOffset="210191.74">16845 9984 0,'-18'0'0,"36"0"0,-36-18 31,18 0-31,18 18 31,17-17-15,-17 17-16,35 0 0,0 0 15,-35 35 1,17 0 15,-35 1-15,17-1-1,-17 53 1,0-35 0,0 53-1,0 17 1,0-35 0,0 18 15,0-70-31,0 69 15,0-34-15,0 17 32,0-17-32,-35-1 15,0-35 17,17-17-32,-52 0 15,-19-1 1,1-17-1,0 0 1,0 0 0,70 0-1</inkml:trace>
  <inkml:trace contextRef="#ctx0" brushRef="#br2" timeOffset="-197242.05">1923 11977 0,'0'-18'15</inkml:trace>
  <inkml:trace contextRef="#ctx0" brushRef="#br2" timeOffset="-196879.64">1923 11959 0,'0'-17'0,"0"-1"31,0 36 16,0-1-47,0 36 31,0 35-31,-18 53 16,0-17 0,1-36-1,-19 0 16,36-70-31,-17 0 16,17-1 0,-18-52 15,18 17-31</inkml:trace>
  <inkml:trace contextRef="#ctx0" brushRef="#br2" timeOffset="-196326.76">1676 11942 0,'0'0'0,"0"-18"0,0-17 31,17 17-15,54 0-1,17 18 1,-17 0 0,-36 0-16,35 0 15,36 71 1,-53-1-1,18 54 17,-54-18-17,-17 52 1,-53-69 0,-17-19-16,-1-17 15,-52-53 16,35 0-15,52 0-16,-87 0 16,35-17-1,35-1 1,18-17 0,35 17-1,35 0 1,35 1-1</inkml:trace>
  <inkml:trace contextRef="#ctx0" brushRef="#br2" timeOffset="-195776.27">2275 12312 0,'0'0'0,"0"-35"32,18 35-32,-18-18 0,18 0 0,17 18 15,18-17 1,0 17-1,17 17 1,-17 54 15,-17-1-31,-36-52 16,0 53 0,-18-18-1,-17 0-15,17-53 31,0 0-15,18-53 15,18-18-15,35 0 0,-18-17-1,18 53 1,-53 17-1,53 1-15,-35 17 16,35 0 0,-18 0-1,0 0-15</inkml:trace>
  <inkml:trace contextRef="#ctx0" brushRef="#br2" timeOffset="-195001.17">3422 12453 0,'0'0'16,"18"-18"-16,-18 1 16,0-1-1,0-17-15,-36 0 32,-34 17-17,17 0-15,-53 18 31,35 18-15,-17 35 0,71-36-16,-19 36 15,1 36 1,35-36 0,0-1-1,35-34 1,1-18-1,-19 0 1,36 0-16,0 0 16,35-53-1,-35 18 17,18-36-17,-18 1-15,-36 52 16,19-52-1,-36 52 1,0 36 15,-18 34-15,18-34-16,-35 53 16,17-1-1,18-17 1,0-35-1,35-1 1,1-17 15,16 0-31,19-17 32,-53-1-32</inkml:trace>
  <inkml:trace contextRef="#ctx0" brushRef="#br2" timeOffset="-194334.33">3863 12365 0,'0'0'0,"18"-18"15,-18 36 17,-18-1-17,-17 36 1,-1 18-1,19-18 17,17-18-32,17-35 47,1 0-32,0 0-15,35-35 0,-1-18 31,-34 0-15,35 0 0,-35 53-1,-1 0 1,-17 35 0,0 18-1,0 18 1,0-1-1,0-17 1,53-17 15,18-36-15,-18 0 0,-36 0-16,54-53 0,-18 0 31,-36-35-16,-17-18 1,-17 53 0,-1 35-16,-35 1 15,18 17 1,0 0 0,17 0-1</inkml:trace>
  <inkml:trace contextRef="#ctx0" brushRef="#br2" timeOffset="-193409.98">4639 11959 0,'0'0'0,"35"-35"31,-35 17-31,0 36 31,0 0-31,0 52 16,-17 71 0,-19 0-1,19-53 1,-19 18-1,36-88 1,0 17-16,0-17 16,0 0-1,0-36 17,0-17-17,0 17 1,0-35-1,18 0 1,53 0 0,-1 18-1,71 0 1,0 35 0,-35 53-1,-70 17 1,-36 1-1,-18-1 17,-53-17-17,-52-18-15,88-35 16,-71 36 0,0-36-1,35 0 1,54 0-1,17-18 1,17 0 0,72 1-1</inkml:trace>
  <inkml:trace contextRef="#ctx0" brushRef="#br2" timeOffset="-192763.34">5856 12365 0,'0'0'16,"0"-18"-16,0-17 15,-18 17 1,1 1-16,-54 17 15,-52 0 1,52 53 0,-35 35-1,36 0 1,52-17 0,1-54-16,17 36 15,0-18 1,70-17-1,1-18 17,35-18-17,-1-35 1,-34 1 0,-36 34-16,36-70 15,-71 35 1,0 0-16,0 35 31,-36 71 0,19-35-31,-1 52 16,18 19 0,0-37-1,18 1 1,52-17-1,19-36 17,16 0-17,-34-36 1,-36 19-16</inkml:trace>
  <inkml:trace contextRef="#ctx0" brushRef="#br2" timeOffset="-191615.86">6650 12259 0,'0'0'0,"-18"-35"16,-17 35 0,-18 0-1,-53 88 1,53-18-1,-17 36 1,70-17 0,0-19 15,0-52-31,17 17 0,1-17 16,53-1-1,52 1 1,-17-18-1,53-53 1,-1-35 0,-34-18-1,-36-53 1,-53 53 0,-35-17-1,0 70 1,-17 141 15,-1-70-15,-17 88-1,-18 17 1,0-35-16,35 1 31,1-19-15,-1-52-1,18-1 1,0-34 15,18-36-15,17 0 0,35-18-1,-52 71-15,53-53 16,17 18-1,-18 35 1,-34 0 15,-36 18-15,0 17 0,-71-17-16,1-18 31,17 0-31,17 0 31,19 0-15,-1 0-1,18 35 17,0 18-17,0-18 1,0 18-1,35 18 1,-17-71 0,35 17-1,35 19 1,-17-36 0,17 0-1,-18-53-15,-17-18 31,-17 18-15,-36 36 15,-36 17-15,1 0 0,17 0-16</inkml:trace>
  <inkml:trace contextRef="#ctx0" brushRef="#br2" timeOffset="-190785.72">1341 12841 0,'-18'18'0,"36"-36"0,-36 53 31,18-17-31,0 0 16,35 17 0,53-17-1,-52-1-15,193 18 16,-17-35-1,193 36 17,19-1-17,405 0-15,-265-17 32,212 17-17,18 1-15,-230-19 16,124 1 15,-282-1-15,88-17-1,-282 0 1,-177 0 0,-17-17-1,-71 17 16,0 0-15,0 0 15,17 0-31,-16 0 0</inkml:trace>
  <inkml:trace contextRef="#ctx0" brushRef="#br2" timeOffset="-190069.4">617 14023 0,'0'0'16,"0"18"-16,-17-18 0,-19 0 15,19 0 1,-1 17 0,18 1-1,53-1 1,-18-17-16,89 0 15,70 18 1,-18-18 0,54 0-1,-107 0 1,-17 0 0,-89-18-1,-17-17 1,-52 0-1</inkml:trace>
  <inkml:trace contextRef="#ctx0" brushRef="#br2" timeOffset="-189661.69">1323 13811 0,'0'0'0,"0"-17"15,-18 17 1,18 17-1,0 36-15,71-18 32,17-17-17,-53 0-15,89-18 16,-18 0 0,17 0-1,-88 0 1,-17 0-1,-18 17 17,-18 1-32,-52 35 15,-54 17 1,18-17 0,1 18-1,34-36-15,36 0 16,52-52 31,1 17-32</inkml:trace>
  <inkml:trace contextRef="#ctx0" brushRef="#br2" timeOffset="-188285.87">3140 14146 0,'0'0'0,"0"-17"16,17 17-1,1-18-15,0 0 16,-1-17 0,1-18-1,-18-17 1,-18-1-1,-17 1 1,-36 17 15,54 53-31,-36 0 0,-53 53 32,35 35-17,19 35-15,34-35 31,18-70-31,0 70 16,53-70 0,17 0-1,1-18 1,17-53 0,-17 0-1,17-53 1,-70 18-1,-18 0 1,0 35 15,0 35-31,-18 106 47,18-70-47,0 70 0,0 0 16,0-17 15,70-36-15,1-17-1,52-18 1,-105 0-16,70-36 16,18-34-1,-35-1 1,-36-35-1,-17 1 1,-1-19 15,-17 71-15,-17 53 15,-19 71-31,1 17 16,17 35-1,18-87 1,0 34 0,0 1-1,18-18 1,53-53 0,-1 0-1,1-18 1,-54 0-16,54-52 15,-18-1 1,-18-52 15,-17 17-31,-1-35 32,1 123-32,-18-35 15,0 71 16,-35 88-15,17 0 0,0 35-1,18-35 1,0-89-16,18 71 16,17-70-1,1 0 1,-1-18-1,18-18 1,-18-52 15,-17 34-31</inkml:trace>
  <inkml:trace contextRef="#ctx0" brushRef="#br2" timeOffset="-187982.54">3739 13829 0,'-17'0'16,"34"0"-16,-17 0 16,18 0-1,70 0 1,18 0-1,-18-18 1,-17 1 0,-18 17-1,-36-18 1,1 18 0,0 0-1</inkml:trace>
  <inkml:trace contextRef="#ctx0" brushRef="#br2" timeOffset="-187161.08">4322 13935 0,'-18'-18'0,"36"36"0,-36-54 31,18 19-31,0-1 16,0-35 0,53 36-1,0-19 1,-36 36-16,89 0 15,-35 36 17,35 34-32,-89 1 31,1-1-15,-18-52-16,0 35 15,-35-18 1,17-35-1,18-18 17,18-17-17,34-18 1,-34 36-16,53-36 16,35 0-1,-36 18 1,-35 35-1,-17 17 1,-18 54 15,0 17-31,-18-35 32,1-36-17,17 1 1,-18 0-16,18-54 47,0-34-32</inkml:trace>
  <inkml:trace contextRef="#ctx0" brushRef="#br2" timeOffset="-186978.73">5098 13670 0,'0'0'0,"0"-18"0,-18 18 47,36 0 0,-1 0-47</inkml:trace>
  <inkml:trace contextRef="#ctx0" brushRef="#br2" timeOffset="-186344.58">5415 13564 0,'0'0'16,"0"18"15,-18-18-31,18 18 15,0-1-15,-17 89 16,17 18 0,0-19-1,-18-16 1,1-54 15,17-18-31,0 1 31,-18-18-31,18-18 32,0-34-17,0-1 1,35 17 0,36-17-1,-1 36 1,-34 17-16,87-18 15,-35 18 1,0 53 15,-70 0-31,-18 18 32,-88-19-17,-53 1 1,17-35-1,54-18 1,-1 0 0,54 0-1,17-18 17,17 1-17,71-1 1</inkml:trace>
  <inkml:trace contextRef="#ctx0" brushRef="#br2" timeOffset="-185502.45">6138 13882 0,'0'-18'16,"0"36"-16,0-53 15,-17 52 17,17 1-32,-18 35 15,-17 17 1,17 1 0,18-18-1,18-18 1,-1-17-16,72-1 15,-1-17 1,-18 0 15,1-53-15,-36 0-16,0-17 16,-35 52-1,18-52-15,-18 34 16,-18 54 31,18 0-47,-35 35 15,35 35 1,0-35 0,35 0-1,18-36 1,18-17-1,35 0 1,-36-35 0,36-71 15,-53 0-15,0-52-1,-18 52 1,-35 35-16,-35 106 47,17-17-47,-35 106 15,36-36 1,-1 35 0,18-17-1,0-71 1,0-17-16,35 17 15,18-17 1,18-18 15,-1-18-31,-17-35 32,-17 18-32</inkml:trace>
  <inkml:trace contextRef="#ctx0" brushRef="#br2" timeOffset="-185278.53">6844 13882 0,'0'0'16,"-18"0"-16,1 0 0,17 17 16,17-17-1,71 18 1,-17-18-1,17 0 1,-17-18 0,-54 1-1,1-1 1</inkml:trace>
  <inkml:trace contextRef="#ctx0" brushRef="#br2" timeOffset="-184653.02">7426 14041 0,'0'-18'31,"0"0"-15,35-17-1,18-18 1,-35 53-16,-1-53 16,1 36-1,-18-1 1,-18 18-1,-17 35 1,0 18 0,17-35-1,18 70-15,-17-35 32,17 0-32,35-18 15,18-17 16,17-18-15,36-18 0,35-53-1,-123 71-15</inkml:trace>
  <inkml:trace contextRef="#ctx0" brushRef="#br2" timeOffset="-184219.48">8202 13847 0,'18'-36'16,"-36"72"-16,53-107 15,-35 53 1,-53 18 0,36 0-1,-54 36-15,18-1 16,0 35 0,36-34-1,17-19 1,0 1-16,88 17 31,-17-35-15,17 36-1,-35-36 1,-36 17-16,1 1 16,-18-1-1,-53 1 1,-35 0-1,0-18 1,-1 0 0,36 0 15,36 0-15,-1-18-1,18 0-15,0 1 16</inkml:trace>
  <inkml:trace contextRef="#ctx0" brushRef="#br2" timeOffset="-183453.54">9384 13935 0,'18'0'0,"-36"0"0,53 0 15,0 0 1,-17 0-16,0 0 0,17-18 16,0-35-1,-35-17 1,0-19 0,-35 36-1,-36 36 1,-17 17-1,35 53 1,0 35 15,36-53-31,-1 36 0,18 17 32,0-35-17,53-35-15,18-18 16,-1-36 15,-52 19-31,70-54 16,-35 18-1,-35-53 1,-18 53 0,0 18-1,0 70 16,0-17-31,0 70 16,17-17 15,36-1-31,0-17 32,18-35-17,-1-18 1,-17 0-1,0-35-15</inkml:trace>
  <inkml:trace contextRef="#ctx0" brushRef="#br2" timeOffset="-182981.8">10107 13758 0,'0'0'16,"0"-17"-16,0-1 0,0 0 15,18-35 1,35 18 15,-18 18-31,18-1 0,-36 18 16,36 0 0,0 70-16,-35 36 15,-18-35 1,0 17 15,0-70-31,-18 17 16,1-17-1,-1-18 1,18-18 15,0 0-31,0-35 16,35-35-1,1 18 1,16-19 15,-16 54-31,34 18 16,-17 17 15,-53 17-31</inkml:trace>
  <inkml:trace contextRef="#ctx0" brushRef="#br2" timeOffset="-182603.05">10707 13829 0,'0'0'0,"17"0"16,1 0-16,53 0 16,-36-35-1,35-18 1,-52 0-1,0-18 1,-18 36 15,-88 17-15,-1 54 0,36 34-1,1 54-15,52-54 16,0 18 15,70-35-15,1-35-1,34-18 1,-34 0 0,17-53-1,-53 0 1</inkml:trace>
  <inkml:trace contextRef="#ctx0" brushRef="#br2" timeOffset="-181552.6">11942 13758 0,'0'0'0,"0"-17"16,0-1-16,0 0 15,0-17-15,52-53 16,1 0 0,18 52-1,17 19 16,-17 17-15,-54 0-16,36 53 16,-53-18-16,18 36 15,17 52 1,-35-17 0,0-71-1,0 0 1,-35-35 15,17-17-15,18-54-1,35-35 1,18 18 15,18 0-31,-53 70 16,35-17-1,35 35 1,-35 18 0,17 88-1,-35 17 1,-35-52 0,0 34-1,0-87 1,0 0-1,0-54 17,0-16-17,0 16 1,0-34 0,53-36-1,18 18 1,70 35-16,-17 35 31,-89 18-31,71 35 16,-71 36-1,-35 52 1,-18-34 0,-17-36-1,35-18 1,-18-35-16,18-18 47</inkml:trace>
  <inkml:trace contextRef="#ctx0" brushRef="#br2" timeOffset="-179686.61">13882 13582 0,'0'-18'0,"0"36"0,0-53 0,0 17 16,0-53-1,-35 36 1,-54 18 0,36 17-1,-52 35 1,52 35-1,-18 54 1,53-18 15,18-36-31,53-17 32,18-35-17,17-18-15,-17-35 31,-1-36-15,1-17-16,-54-18 31,19 18-15,-36 70 0,-18 36 15,18-1-31,-18 54 15,18-53-15,0 70 16,0 0 15,36-17-31,17-54 16,52-17 15,-34 0-31,-53 0 16,70-53-1,-35-17 1,-36-36-16,-17 35 31,0 18-15,0 71 15,0 53-15,-35-1-1,17 18 1,1-35 0,17-17-1,0-19 1,0-34 15,17-19-15,36-52-1,0 17 1,53-17 15,-35 53-15,-18 17 0,-18 71-1,-35 0 1,18 53-1,-18-88-15,0 35 16,70 0 15,-17-36-31,35-17 32,18 0-17,-35 0 1,-54-17-16,89-54 15,-53 0 1,-35-34-16,-18 34 31,-71 36-15,-35 17 0,36 36-1,-1 52 1,36 18-1,35 18 1,0-53 15,0-35-31,35 17 0,36-17 16,-18-18 15,17-35-15,1-36-16,-1-35 31,-17-17-15,-35 87-16,35-105 15,-53 53 1,0 35 0,-18 71 15,-17 35-16,17-18-15,-17 53 16,17 53 15,18-17-15,18-54 0,52 1-1,1-36 1,-36-35-16,71 0 15,-35 0 1,-1-70 0,-17-1-1,-18-35 1,-35 71-16,18 0 16,-18 17-16,0 36 31,-35 70-16,35 0 1,0-35 0,0-35-1,0 35 1,17-36 0,36-17-1,-17 0-15,-1-53 16,0 0 15,0-17-31</inkml:trace>
  <inkml:trace contextRef="#ctx0" brushRef="#br2" timeOffset="-179472.76">15928 13353 0,'-18'-18'15,"36"36"-15,-53-36 0,35 0 16,-18 18 15</inkml:trace>
  <inkml:trace contextRef="#ctx0" brushRef="#br2" timeOffset="-178865.37">16492 13194 0,'0'-18'16,"0"36"-16,0-53 0,36-18 31,-36 35-31,0 36 31,-36 35-15,-17 17 15,-35 54-31,35-36 31,0 53-15,53-123-16,0 52 0,18 1 31,53-54-15,-1-17-1,18 0 1,-17-53 0,-1-17-1</inkml:trace>
  <inkml:trace contextRef="#ctx0" brushRef="#br2" timeOffset="-178170.66">16281 13441 0,'-18'0'0,"36"-18"46,-1 18-46,19 0 16,34 0-16,-52 0 16,123-17-1,-53-19 1,53 19 0,-70-19-1,-36 36 1,-53 18 15,-17 35 0,0-18-31,0 53 16,35-35 0,0 18-1,52-36 1,19-35 15,17 0-15,-17-18-1,-1-52 1,-52-1 0,-18 54-16,0-89 15,-18 53 1,-52 18-1,17 35 1,18 0 0,-18 53-1,35 0 17,0-1-17,18-16 1,0-19-1,53-17-15,0 0 16,-35 0 0</inkml:trace>
  <inkml:trace contextRef="#ctx0" brushRef="#br2" timeOffset="-177637.64">17410 13406 0,'0'0'0,"0"-18"16,0 0 0,0-17-1,0 17 1,70 1 15,-17-19-31,35 36 16,-70 0-1,17 0 1,0 36 0,-17 52-1,-18-18 1,0 19 0,0-19-1,-18-35 1,1-35-1,-1-35 17,18 0-17,35-36 1,-17 54 0,35-54-1,35 1-15,-35 34 16,0 19 15,-35-1-15,-1 18 15,1 0-31</inkml:trace>
  <inkml:trace contextRef="#ctx0" brushRef="#br2" timeOffset="-176652.73">18344 13317 0,'0'0'16,"0"-17"-16,0-1 16,-17 18 30,17 18-30,-53 52-16,18 1 31,35-18-15,0 0 0,35-36-1,-17-17-15,52 18 16,1-18-1,17-53 1,0-18 0,-35 1 15,-18 17-15,-35 35-16,35-17 15,-35 17 1,0 1-1,0 34 17,-17 1-32,17 0 15,-18 70 1,-17-18 0,-18 54-1,18-18 1,-1 35-1,19 0 1,-18-35 15,-1 0-15,19-36-16,17 36 16,0 0-1,0-18 16,0-53-15,-18-35-16,-35 0 31,0-17-15,18-36 0,17-35-1,18 52-15,0-52 16,18-35-1,70-18 1,0 52 0,36-16 15,-36 34-15,-70 53-16,70-52 0,-71 52 15,1-17 1,-18 17 15,-18 18-15,-35 0-1,36 0-15</inkml:trace>
  <inkml:trace contextRef="#ctx0" brushRef="#br2" timeOffset="-172896.2">335 15469 0,'-18'0'16,"36"0"-16,-141 0 15,105 18-15,0-18 16,54 18 15,-1-18-31,88 0 16,89 0-1,17 0 1,-70 0 0,18 0 15,-72 0-31,-52 0 15,-35 0 17,-18-18-17,0-17 1</inkml:trace>
  <inkml:trace contextRef="#ctx0" brushRef="#br2" timeOffset="-172414.79">1076 15134 0,'0'0'16,"-18"0"-16,18 18 16,0 17-16,0-17 15,18 52-15,35-17 16,70 18-1,-17-54 1,71-17 0,-36-35 15,-71 0-15,-70 0-1,0 17 1,-53 18-1,-17 18 1,52-1-16,-35 36 16,-35 71 15,35-36-15,-17 35-1,52-52 1,18-18-1,0-36 1</inkml:trace>
  <inkml:trace contextRef="#ctx0" brushRef="#br2" timeOffset="-171314.38">2928 15064 0,'-18'17'15,"18"1"-15,0 0 16,0-1 0,0 1-16,0-1 15,53-17 1,36-17-1,-37-36 1,-16 35-16,52-52 16,-53 17-1,-35 0 17,0 18-32,-53 35 31,18 17-16,35 36 1,0 53 0,0 0-1,0 53 1,18-54 0,-1-16-1,-17-54 1,-17-35 15,-36-35-15,0-18-1,-18 0 1,71 35 0,-17 0-1,17 54 16,17 34-31,36-34 32,-35-36-32,35 35 15,-18-35-15,36 0 16,34 0 0,-16-53-1,52-35 1,-71-18-1,-17-35 1,-35 0 0,-18 52-1,0 72 17,0-1-32,0 53 15,-18 54 16,18 52-31,0 0 32,0-71-32,18 19 31,17-54-15,0-17-1,18-36 1,-17-17-1,-19-36 1</inkml:trace>
  <inkml:trace contextRef="#ctx0" brushRef="#br2" timeOffset="-171097.32">3545 15205 0,'0'-18'16,"18"18"0,0-18-16,35 18 15,-36 0-15,54-35 16,52 18 0,-35-1-1,-52 0 1</inkml:trace>
  <inkml:trace contextRef="#ctx0" brushRef="#br2" timeOffset="-170253.48">5697 15434 0,'-17'0'0,"-1"0"31,18-18-16,0 1-15,0-19 16,35-16 0,-35-19-1,-17-17 1,-36 35 0,18 35-1,-54 1-15,1 17 16,-35 35-1,52 35 17,18 54-32,53-89 15,0 53 1,0 1 0,53-54-1,0-35 1,70-18-1,-34-35 1,-54 36-16,71-89 16,-36 18-1,-34-36 1,-36 18 15,0 0-31,0 36 16,-18 52-1,0 36 17,18 35-17,0 53 1,0-18 0,18 53-1,35-18 1,0-52-1,17-71 1,-17 0 0,18-18-1,-18-35 17,-36 36-32,19-18 0</inkml:trace>
  <inkml:trace contextRef="#ctx0" brushRef="#br2" timeOffset="-169770.69">6227 15011 0,'0'0'16,"0"-18"-16,0 0 16,-18 18 15,-35 36-15,18 52-1,35 0 1,-18 18-1,18-36 1,35 19 0,-17-72-16,35 1 15,17-18 17,19-18-32,-36-35 31,17-35-16,-52 71-15,-18-36 16,-18-106-16,-70 53 31,35 71-15,-18 17 0,36 18-1,-18 71 1,36-1-1,17 1 1,0-1 0,35-70-1,18 0 1</inkml:trace>
  <inkml:trace contextRef="#ctx0" brushRef="#br2" timeOffset="-168997.45">6597 15222 0,'18'0'15,"-1"0"1,1 0-16,-1 0 16,1 0-16,17-35 15,36-18 1,-18 18-1,-35-18 1,-18 18 0,-36 35 31,1 17-32,0 36-15,17 35 31,18-17-31,0-53 16,0 70-16,0-53 31,88-17-15,0-18 0,1 0-1,34-53 1,-105 35-16,70-52 15,0-36 1,-53 35 0,-35 18-1,-17 36 17,-19 17-32,19 0 15,-1 53 1,18 17-1,0 18-15,53-17 32,-18-36-17,-17-17 1,-18-1-16,-18-17 31,-17 0-15,0 0-1,-18 18 1,35-18 0,18-18 31,0 1-47</inkml:trace>
  <inkml:trace contextRef="#ctx0" brushRef="#br2" timeOffset="-168165.07">8449 15099 0,'0'0'0,"-18"-18"31,18 1-31,-17 17 0,17-36 16,0 1 0,0 0-1,0-1-15,106 19 32,-54-1-17,54 36 1,-17 52-1,-54 1 1,-18 52 0,-17-87-16,0 52 15,-17 0 17,-1-70-32,1-1 15,-1-17 16,0-35-31,1-71 32,17 18-32,70-18 31,36 0-15,-18 71-1,36 35 1,-89 0-16,35 35 15,1 36 1,-53 0 0,-18 34-1,0-16 17,-36-54-17,19-18-15,-1 1 16,18-36 15,0-34-31,18 16 16</inkml:trace>
  <inkml:trace contextRef="#ctx0" brushRef="#br2" timeOffset="-167704.43">9525 14958 0,'0'0'0,"0"-18"15,18 18 1,-18 18 0,-36 17-1,36 53 17,-17-17-32,17 17 15,0 0 16,35-53-15,36-17-16,-54-18 16,36 0-1,35-53-15,-35-17 32,-35-1-17,-18-52 1,-18 105-16,-17-53 15,-36 1 1,1 70 0,17 0-1,0 17 17,35 36-32,18-35 15,0 35 1,0-35-1,71-1-15</inkml:trace>
  <inkml:trace contextRef="#ctx0" brushRef="#br2" timeOffset="-167371.67">10195 14817 0,'0'-18'0,"0"36"0,0-18 47,-17 17-47,17 19 0,-18-1 15,0 0-15,1 36 16,17 35 15,0-18-31,0 0 31,0-35-15,70-36 0,-17-17-1,-18-35 1,1-35 0,-19 34-16</inkml:trace>
  <inkml:trace contextRef="#ctx0" brushRef="#br2" timeOffset="-167122.08">9966 14958 0,'-18'0'0,"36"0"0,-53 0 0,35 17 15,-18-17 1,71 18-16,53-18 31,17 0-15,-52 0-16,-18 0 31,-36 0-31</inkml:trace>
  <inkml:trace contextRef="#ctx0" brushRef="#br2" timeOffset="-166380.83">11624 15011 0,'18'0'16,"-1"0"-16,1 0 15,17 0-15,71-53 16,-18 17 0,53-34-1,-70-1 17,-71 18-32,-88 36 31,52 17-31,-69 0 15,-19 53-15,71-18 32,53 36-32,35-1 31,-17-52-31,35 17 16,-35-17-16,105 52 15,-35 1 1,-35-1-1,-53-17 1,-70 0 0,-89-18-1,124-35-15,-71 0 16,0 0 15,53-52-31,35-19 16,1 18 15,17 35-31,0-17 16,53 35-1,35 0 17</inkml:trace>
  <inkml:trace contextRef="#ctx0" brushRef="#br2" timeOffset="-165939.09">12294 15011 0,'0'0'0,"0"-18"16,0 0 0,0 1-16,0 70 46,0 17-30,0 1-16,0 17 16,36-35-1,16-35 1,-34-18 0,88 0-1,-53-18 1,0-53-1,-36 18 1,-17-52 0,0 16-1,0 72 1,0 34 46,18-17-46,0 0-16</inkml:trace>
  <inkml:trace contextRef="#ctx0" brushRef="#br2" timeOffset="-165617.46">12912 14940 0,'-18'0'31,"18"35"-31,-18 36 16,1 52-1,-1 1 1,0 52 15,1 18-15,-1-141-16,1 106 15,-19 17 1,36-70-16,-17-88 31,17-53 1,17 17-32,1-53 15</inkml:trace>
  <inkml:trace contextRef="#ctx0" brushRef="#br2" timeOffset="-165283.6">12841 15258 0,'0'0'0,"-18"-36"0,18-87 32,0 52-32,18 36 15,88 35 1,-18 0-1,18 18 1,-106-1 0,0 19-1,-35 34 1,-89 1 0,36-36-1,0-17 1,70-1-1,71-34 17,-18-1-32</inkml:trace>
  <inkml:trace contextRef="#ctx0" brushRef="#br2" timeOffset="-164933.61">13388 14975 0,'-35'0'31,"17"18"-31,18 0 16,-18 35 0,18-36-16,-17 124 15,17-17 1,0 35-1,0 17 1,-18-35 0,-17 53-1,35-159-15,0 124 32,17-71-32,19-17 15,-19-71 16,19-35-15,-19-89-16</inkml:trace>
  <inkml:trace contextRef="#ctx0" brushRef="#br2" timeOffset="-164572.2">13406 15434 0,'0'-35'16,"0"70"-16,0-106 0,0 54 0,0-71 15,0 70-15,0-53 16,52 1 0,19 52-1,35 18 1,-36 36 15,-34 16-15,-36-16-16,0 52 15,-53-35 1,-53 0-16,18-18 31,0-17-15,70-1 0,36-17 15,52-35-16,-52 35-15</inkml:trace>
  <inkml:trace contextRef="#ctx0" brushRef="#br2" timeOffset="-164104.79">14041 15081 0,'0'0'0,"0"-17"16,0-19-1,-18 36 1,-17 18 0,17 0-16,-17 52 15,35 18 1,0 18 0,17-18-1,36-35 1,35-53-1,1 0 1,-1-35 0,-53-53-1,-35-18 1,-18-35 15,-34 70-15,-37 36-1,19 35 1,-1 35 0,36 54-1,35-37 1,18 19 0,70-53-1,0-18 1</inkml:trace>
  <inkml:trace contextRef="#ctx0" brushRef="#br2" timeOffset="-163688.84">14464 15117 0,'0'0'0,"0"-18"16,0-17-1,0 17-15,0 0 31,70 18-31,-17 0 16,0 36 0,-35-19-1,0 54 1,-18 17 0,0-17-1,0-19 1,0-34-1,-18 0 1,18-36 15,0-52-15,0-1 15,35 0-31,-17 54 16,17-36-1,18 18 1,-18-1-16</inkml:trace>
  <inkml:trace contextRef="#ctx0" brushRef="#br2" timeOffset="-163346.41">15222 14817 0,'0'-18'0,"0"0"15,-17 36 32,-1 17-47,-17 71 16,-18 0 0,35-18-1,18 36 1,0-54-1,0-35 1,18-17-16,35 0 31,-18-18-15,53-18 0,-35-17-1,35-36 1</inkml:trace>
  <inkml:trace contextRef="#ctx0" brushRef="#br2" timeOffset="-163121.62">15081 15046 0,'18'0'31,"0"0"-15,52 18 0,18-18-1,-35 0-15,-18 0 32</inkml:trace>
  <inkml:trace contextRef="#ctx0" brushRef="#br2" timeOffset="-162538.31">16898 14781 0,'0'-17'0,"0"-1"16,0 53-16,0-88 0,0-17 15,0 52-15,0 1 16,-18 34 15,18 1-15,-35 52-1,0 54 1,17-36 0,-17 18-1,17 0 1,18-53 0,53-36-1,0-17 1,18 0-1,-1-35 1,1-35 0,-71 34-16</inkml:trace>
  <inkml:trace contextRef="#ctx0" brushRef="#br2" timeOffset="-162314.49">16704 14940 0,'-18'0'0,"36"0"47,0 0-47,-1 0 0,1 0 16,52 0-1,36 0 1,-17-18-1,-19-17 1</inkml:trace>
  <inkml:trace contextRef="#ctx0" brushRef="#br2" timeOffset="-161888.93">17145 14905 0,'0'17'15,"0"1"1,18-18 0,52 0-1,54 0 1,-54 0 0,-52-18-16,35 1 15,-53-1 1,-18-17-1,-52 35 1,-1 0 0,0 18-1,54-1-15,-1 18 16,18 36 0,0 17-1,53-52 16,35 16-31,-35-34 32,53-18-32,-35-18 15,-36 1 1</inkml:trace>
  <inkml:trace contextRef="#ctx0" brushRef="#br2" timeOffset="-161588.86">17921 14834 0,'0'0'15,"18"0"17,-18 18-32,17 17 15,19 18 1,-19-35-1,54 70 1,-1 0 0,-34-35-1,-19-18 1,-17-52 31,0-1-47,0 0 0</inkml:trace>
  <inkml:trace contextRef="#ctx0" brushRef="#br2" timeOffset="-161314.08">18292 14817 0,'0'0'0,"-18"0"31,0 0-16,-17 0-15,-36 70 16,54-52 0,-36 52-1,0 36 1,18-35 0,17 17-1,18-53 1,35-35 15,-17-17-31</inkml:trace>
  <inkml:trace contextRef="#ctx0" brushRef="#br2" timeOffset="-160888.6">18750 14623 0,'0'-18'16,"-18"18"15,-34 53-15,16 35-1,1 18 1,35 17 0,0-34-1,0-72-15,0 89 16,35-53 15,1-18-15,16-35-1,1 0 1,0-35-16,0-36 31,-17-17-15,-36 71-16</inkml:trace>
  <inkml:trace contextRef="#ctx0" brushRef="#br2" timeOffset="-160598.43">18538 14834 0,'0'0'0,"18"0"32,0 0-17,17 0-15,-17 0 0,35 0 16,-18 0-1,18 0 1,35 0 0,-53 0-1,1 0 1,-19-17 0</inkml:trace>
  <inkml:trace contextRef="#ctx0" brushRef="#br2" timeOffset="-160297.83">19509 15275 0,'0'0'0,"0"18"47,0 0-32,-18-18 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30T02:31:58.5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2505 423 0,'0'0'0,"0"-17"16,0-36-1,0 17 1,0 19 0,0-1-1,0 36 32,17-1-31,19 19-16,52 52 15,0 35 17,0-34-17,0 52 1,-35-53-1,-17 35 1,-19-70 0,-17-35-16,0 0 15,0-1 17,0-34-17,0-54 1,0 53-1</inkml:trace>
  <inkml:trace contextRef="#ctx0" brushRef="#br0" timeOffset="400.38">3175 335 0,'0'-18'0,"-18"18"47,1 18-31,-36 35-16,-18 35 15,36-70-15,-71 88 31,-53 35-15,71-35-16,18-18 31,17-18-15,53-87 31,35-1-32,36-35 1,-36 36 0</inkml:trace>
  <inkml:trace contextRef="#ctx0" brushRef="#br0" timeOffset="890.45">3563 635 0,'0'0'0,"-18"0"47,18 18-32,0-1-15,-17 54 16,17 52 0,0 54-1,0-19 1,-18 54 0,-17-36-1,35-123 1,0 194-1,0-88-15,0-18 32,0-88-17,0-18-15,0-88 47,17 1-31,1-90-1,0 37-15</inkml:trace>
  <inkml:trace contextRef="#ctx0" brushRef="#br0" timeOffset="1308.86">3563 900 0,'0'-18'0,"0"36"0,-18-54 0,1 1 0,17-36 16,0 1 0,70 17-1,36 0 17,0 0-17,35 53 1,-123 0-16,52 35 15,-34 54 1,-36-19 0,-36 18-1,-87 1 17,35-37-17,52-34-15,-52 17 16,53-35-1,35-17 17,18 17-17,17-36 1,-18 36-16</inkml:trace>
  <inkml:trace contextRef="#ctx0" brushRef="#br0" timeOffset="2006.72">4674 688 0,'0'0'15,"18"0"-15,0-35 16,-18-18-1,0 35-15,-53-17 16,-18 35 0,-35 0-1,36 35-15,-18 36 32,70-1-17,0 36 1,1 53-1,17-89 1,70-34 0,1-36-1,-1 0 1,18-71 0,1-17 15,-19-36-16,-52 36-15,-1 18 32,-17 34-17,-17 36 17,-1 18-32,1 35 15,17 35 1,0 0-1,0 0 1,17-35 0,36-35-1,35-18 1,-35 0 0,18-53 15,-36 0-16,0 18-15</inkml:trace>
  <inkml:trace contextRef="#ctx0" brushRef="#br0" timeOffset="2324.6">5221 370 0,'0'0'0,"0"-17"0,-18 17 31,18 17-31,-17 36 16,17 53 0,0-18-1,0 36 1,0-54 0,0 19-1,0-54 16,0-18-15,17-17 0,-17-17-1,36-36 1,-19-18 0,-17 36-16</inkml:trace>
  <inkml:trace contextRef="#ctx0" brushRef="#br0" timeOffset="2956.77">5433 353 0,'0'0'15,"0"17"17,0 1-17,0 17-15,0 54 31,0-1-15,0 18 0,0-18-1,0-35-15,0 17 32,0-52-17,0-36 32,0 1-47,0-36 16,17-36-1,36 37 1,36-19 0,-1 18-1,35 35 1,-35 18 15,-35 53-31,-35 18 31,-18-1-31,0 19 32,0-72-32,-35 36 15,17-35 1,0-1-1,1-17 1,-1 0 0,0-35-1,-17-18 1,0 36 0</inkml:trace>
  <inkml:trace contextRef="#ctx0" brushRef="#br0" timeOffset="3218.47">4992 582 0,'0'0'0,"17"0"31,1 0-16,0 0-15,88-18 16,-36 18 0,18 0-1,-70 0 1</inkml:trace>
  <inkml:trace contextRef="#ctx0" brushRef="#br0" timeOffset="4883.53">7144 529 0,'0'0'0,"-36"-88"31,19 70-15,-1 1-1,18-1 1,-17 18-1,-1 18 1,-17 52-16,17 18 31,18 71-31,0-35 32,0-89-32,0 88 15,0-52 1,71-36-1,-1-35 1,1 0 0,-1-70-1,-35 17 1,1-18 15,-36 1-15,0-1-16,0 36 15,-18 35 1,0 0-16,-17 0 31,18 70-15,-1-34 0,18 17-1,18-18 1,34-35-1,1 0 1,0-18 0,18-35-1,-1 0 1,-52 18 0,0 0 15,-18 17-31,0 36 31,0 52 0,0 1-15,0-53-16,0 52 16,0-17-1,35-18 1,18-35-1,35 0 1,-17-35 0,17-18-1,-18-35 1,-52 17 0,0 1 15,-18 52-16,0 1-15,0 34 32,0 54-1,-18 52-15,0 1-1,1 52 1,17-123-16,0 35 15,0-53-15,0 159 16,0-52 0,0 34-1,-18-88 1,0 0 0,-34-70 15,-37-18-31,-34 0 31,-18-35-15,0-36-1,70 36 1,18 0 0,36 35-16,-1-36 15,18 1 1,35-18-1,0 18-15</inkml:trace>
  <inkml:trace contextRef="#ctx0" brushRef="#br0" timeOffset="5566.39">9013 423 0,'-17'-17'0,"-18"-1"31,35 0-31,17 18 47,1 0-47,70-17 16,-53 17-16,71 0 15,-71 0-15,89 0 16,17 0 15,-53 0-31,0 17 31,-88 1 1,-70-18-17,-18 18 1,70-18-16</inkml:trace>
  <inkml:trace contextRef="#ctx0" brushRef="#br0" timeOffset="5882.14">9402 441 0,'-18'0'31,"18"18"-15,0-1-16,0 19 15,-18-1 1,18 71-1,0-1 1,-17 37-16,17-54 31,-18-18-15,18-34 0,-18-36-16,36 0 31,35-71-16,-53 53-15</inkml:trace>
  <inkml:trace contextRef="#ctx0" brushRef="#br0" timeOffset="6316.59">9543 847 0,'17'0'31,"1"0"-31,0 0 0,34-18 16,-34 0-1,70-17 1,-35 0-16,-35-18 31,-18 35-15,-18 1-1,-52 17 1,17 35 0,17 18-1,19 35 1,17-17 15,0 17-31,17-18 16,54-52 15,-18 0-31,35-18 31,-17-53-31,-1 17 16</inkml:trace>
  <inkml:trace contextRef="#ctx0" brushRef="#br0" timeOffset="7349.6">10160 758 0,'0'-17'0,"0"-1"16,0-17 0,53 17-1,0-17 1,0 17 15,17 18-31,-17 53 16,-35 18 15,-18-1-15,-35 36-1,-1-53 1,1 18-1,17-71-15,18-18 47,36-17-31,17-18 0,17-53-1,-17 35 16,-35 54-31,17-71 16,-17 70 0,-36 36 15,18-1-31,-18 54 31,18-54-31,-17 72 16,17 16-1,0-52 1,53 18 0,0-53-1,70-18 1,-35-18 15,18-53-31,-35-17 31,17-35-15,-53 35 0,-35 52-16,35-105 15,-35 71-15,18-1 16,-18 89 31,-18 17-32,1 0-15,-1 71 16,0-18 0,18 36-1,0-36 1,0 18 15,0-53-15,53-18-1,0-35 1,0 0-16,-18-18 31,18-35-15,-17 0 0,-36 36-16,17-71 15,-17 70-15</inkml:trace>
  <inkml:trace contextRef="#ctx0" brushRef="#br0" timeOffset="7600.05">11130 635 0,'-18'0'0,"36"0"0,-18 0 31,18 0-15,52 0-16,36 0 16,-88 0-1,52 0 1,-17-18 0,-17 18-1,-1-17 1</inkml:trace>
  <inkml:trace contextRef="#ctx0" brushRef="#br0" timeOffset="8015.86">12065 423 0,'-18'0'32,"1"18"-32,-1 0 15,0 52 1,-34 1-1,34 35 1,0-36 0,18 36-1,0-88-15,18 34 16,35-16 15,17-36-31,19 0 31,-1-36-15,-71 19-16</inkml:trace>
  <inkml:trace contextRef="#ctx0" brushRef="#br0" timeOffset="8416.57">12700 353 0,'35'0'31,"-17"0"-31,0 0 16,34 35-1,-34-17-15,35 52 16,-35 36-16,-18-18 31,-18 18-15,-17-18 0,-53 18-1,35-53 1,17-35-1,19-18 1</inkml:trace>
  <inkml:trace contextRef="#ctx0" brushRef="#br0" timeOffset="9838.09">2099 1535 0,'0'0'0,"18"0"47,-1 0-47,19 0 15,87 17 1,1 1 0,17-1 15,-88-17-31,176 18 15,-35 0-15,123-18 16,-17 0 0,18 0 15,158 0-15,0-18-1,18 0 1,-123 18-1,105 0 1,-88 0 0,141 0-1,0-17 1,18 17 15,-124 0-15,124 0-1,-124-18-15,142 1 32,-18 17-17,-36-18 1,-140 18 0,87-35-1,-158 35 1,35-18-1,-88 0 1,-70 1 0,-124 17-1,-36 0 1,-34 0 62,-1 0-47,0 0-15,1 0 0,-1 0-16,0 0 0</inkml:trace>
  <inkml:trace contextRef="#ctx0" brushRef="#br0" timeOffset="18988.84">917 2769 0,'18'0'0,"-1"-17"31,-17-1-31,36 0 16,-19 36-1,36-53 1,18-53 15,-18 17-15,-36 53-1,-52 18 1,18 0-16,-72 18 16,54 17-1,-36 18 1,19 18-1,52-18 1,-18 17 0,18-35-1,35-17 1,18-18 0,18 35-1,17 1 1,-18-1 15,-34 36-15,-36-1-1,-71 1-15,-35-1 16,18-70 15,0 0-15,-18-35-1,36-36 1,34 36 0,1 0-1,35 17 1,18 18 0,70 0 15,-18 0-31</inkml:trace>
  <inkml:trace contextRef="#ctx0" brushRef="#br0" timeOffset="19788.45">1376 2946 0,'17'-18'16,"-34"36"-16,52-36 0,-17 18 15,-1 0 1,-17 18 0,0 35-1,0 0 1,0 17 0,0-17-1,36-18 1,17-35-1,35 0 17,-35-53-32,0 18 15,-18-35 1,-17 17 15,-1 35-31,-17-17 16,0 17-1,0 36 17,-17 35-17,17 0 1,-18 17 0,18 89-1,0-124 1,0 106-1,0 0-15,0 18 16,0 17 15,0-34-15,-18 52 0,-17-89-1,-71-16 1,0-54-1,-70-35 1,35-18 0,-71-88-1,106 1 1,18-37 0,88 54-1,0-18 16,35 36-15,36-36 0,-36 88-16,-17-17 0</inkml:trace>
  <inkml:trace contextRef="#ctx0" brushRef="#br0" timeOffset="20421.8">2028 2963 0,'0'0'0,"0"18"63,0 0-48,0-1-15,0 19 16,0 16 0,18 37-16,-18-19 15,0-35 17,0-52 14,0-1-46,0-17 16,0-18 0,0-35-1,18 70-15,52-52 16,54-19 0,-1 54-1,54 35 16,-124 35-31,-18 54 32,-35-1-17,0 0 1,-53 0 0,35-35-1,-17-18 1,17-35-1,18-17 17,18-54-17</inkml:trace>
  <inkml:trace contextRef="#ctx0" brushRef="#br0" timeOffset="20730.65">2910 2769 0,'0'0'0,"0"-17"0,0-1 31,0 36-15,0-1-16,0 1 16,0 70-1,0-17 1,0 35-1,-17 17 1,17-52 0,-18-19-1,18-34 1,18-18 0,17-53-1,-35 36-15</inkml:trace>
  <inkml:trace contextRef="#ctx0" brushRef="#br0" timeOffset="21005.45">2805 2999 0,'-18'17'16,"36"-34"-16,-18 34 15,52-17 1,-34 0-16,35-17 16,35-1-1,-35 18 1,-18-18 0,-35 1-1,18 17 1</inkml:trace>
  <inkml:trace contextRef="#ctx0" brushRef="#br0" timeOffset="21798.6">3669 3122 0,'18'0'0,"-36"0"0,71-53 16,-53 36-1,0-36 1,0 17 0,-53-17-1,0 36 1,-53-1-1,88 18-15,-52 18 16,-36 52 0,71 54-1,17-36 1,-17 18 0,70-18-1,-35-70 1,18 17-16,70-35 31,-17-35-31,34-36 16,1 1 15,-18-36-15,-70 70-16,35-16 15,-53 16 1,-18 54 15,1 0-31,-1 34 16,0 1-1,18-35-15,0 70 16,0-35 0,18-18-1,17-35 16,1 0-15,17 0 0,-18-35-1,-18 17-15</inkml:trace>
  <inkml:trace contextRef="#ctx0" brushRef="#br0" timeOffset="22447.52">4022 3069 0,'17'-35'31,"1"17"-31,0 1 0,34 17 16,1 0 0,-35 0-16,35 0 15,0 35 1,-35 35 15,-18 19-15,-53-19-16,-18 18 15,36-35 17,17-53-32,-17 18 15,35-36 16,17-17-15,36-53 0,36 0-1,-19 17 1,-52 53-16,52-34 16,-52 34-1,-18 36 48,-18 17-63,18-18 15,-17 72 1,17-19 0,0 18-16,17-17 31,19-53-16,-19-18-15,71 0 16,1 0 0,16-53-1,-52 17 1,-17 19-16</inkml:trace>
  <inkml:trace contextRef="#ctx0" brushRef="#br0" timeOffset="22972.2">5662 2910 0,'0'18'46,"0"-36"48,0 1-63,-18 17-15,1 0-16,-1 0 16,1 0-1,-1 35 1,18-17 0,0-1-1</inkml:trace>
  <inkml:trace contextRef="#ctx0" brushRef="#br0" timeOffset="23564.88">5539 3298 0,'17'0'46,"-17"-17"-30,0-1 0,0 1-1,-17 17 32,17 17-47,0 1 16,0-1-1,0 1 1,17-18 0,1 0-1,0-18 1,-1 1 0,-17-1-1,-17 18 16,-1-17 16</inkml:trace>
  <inkml:trace contextRef="#ctx0" brushRef="#br0" timeOffset="24985.36">7655 2434 0,'0'0'0,"53"-35"31,-35 35-31,-1-35 16,1 17-1,0 18 1,-1 0 0,-34 0 62,-1 18-78,-17 17 15,-18 53 1,-18 0 0,54-52-1,-54 69 1,-35 54 0,0-18-16,18-53 31,0 36-16,35-54 1,36-52 0,17-36 31,17 1-32,1-18-15,-1 35 16,19-36-16</inkml:trace>
  <inkml:trace contextRef="#ctx0" brushRef="#br0" timeOffset="25581.19">8149 2399 0,'0'0'16,"0"-18"-16,35 18 15,-35-17 1,0 34 47,0 1-63,0 0 0,-52 34 0,-1 54 31,-53 35-16,35-17 1,36-89-16,-71 89 16,36-19-1,-19 19 1,36-36 0,36-35-1,-1-35 1,1 17-1,17-53 64</inkml:trace>
  <inkml:trace contextRef="#ctx0" brushRef="#br0" timeOffset="26380.27">8661 2505 0,'0'0'0,"0"-18"31,0 36-15,0 17-1,-18 0 1,0 1-16,-52 105 16,35-18-1,-1 1 1,36-54-1,0 1 17,71-54-17,17-17 1,0 0 0,0-17-16,-17-19 31,-36-16-16,-17 16 1</inkml:trace>
  <inkml:trace contextRef="#ctx0" brushRef="#br0" timeOffset="26646.98">8414 2875 0,'35'0'16,"-17"0"-16,35 0 16,-36 0-16,89 0 15,18-35 1,-19 17-1,-105 1 1,18 17 0</inkml:trace>
  <inkml:trace contextRef="#ctx0" brushRef="#br0" timeOffset="27380.39">9507 2928 0,'0'0'0,"0"-18"0,0 1 15,0-19 1,0 19-16,0-18 16,0-1-1,-70 36 1,17 0 0,-18 18-1,18 35 1,36-36-1,-19 54-15,19 17 32,17-35-17,0-18 1,35-17-16,53-18 31,-35-18-15,0-17-1,0-18 1,-35 18 0,-1-36-1,-17 18 1,0 36-16,0-1 16,0 1-1,0 34 1,0 18-1,-17 36 17,17-18-32,0-35 15,0 35-15,0-36 32,17 18-17,36-35 1,0 0-1,35 0 1</inkml:trace>
  <inkml:trace contextRef="#ctx0" brushRef="#br0" timeOffset="28230.63">10283 2787 0,'0'0'15,"0"-18"1,-35 18-16,-18 0 16,-70 36-1,35 16 1,-1 19 0,72-53-1,-19 35 1,36 0-1,0-36 1,53-17 0,53 0-1,-35-17 1,52-36 0,-70 0-1,-18 0 1,1 17 15,-54 54 16,0 17-31,1 1-16,-1 52 31,18 35-16,0-17 1,0 71 0,0-125-16,0 72 15,18 52 1,-18 18 0,17-35-1,-34 18 1,-1-142-1,-35 71 1,-70-18 0,-18-35-1,0-53-15,-89 0 32,1-53-17,35-88 1,53-36-1,70 54 1,36-18 0,35 53-1,0 35 1,123-53 0,-34 35-1,-19 18 1</inkml:trace>
  <inkml:trace contextRef="#ctx0" brushRef="#br0" timeOffset="28884.64">10336 2893 0,'0'0'0,"0"17"0,0 89 31,0-35 0,0-54-31,0 1 0,0 0 31,-17-18 1,17-18-32,0 0 15,0-34 1,0 16-1,35-52 1,18 35 0,35 0-1,-17 18 1,-54 35-16,107 0 16,-36 53-1,-70 17 1,-18 19-1,0-19 17,-36-17-17,19-35-15,-1-1 16,18 1 0,-18-18-1,18-35 16</inkml:trace>
  <inkml:trace contextRef="#ctx0" brushRef="#br0" timeOffset="29496.3">11412 2857 0,'0'-17'16,"0"34"-16,0-52 0,0 18 0,0-19 15,-35 36 17,-18 0-32,36 0 15,-54 18 1,-17 70-1,17 18 1,54-53 0,17 35-1,17-53 1,1-35-16,35 0 16,35 0-1,0-17 1,-17-54-1,-36 36 1,-17-53 15,-18 17-31,0 36 32,0 70-1,0 18-16,-36 71 1,36-72 0,18 1-1,17-17 1,1-36 0,16 0-1,1-36 1,0 19-1</inkml:trace>
  <inkml:trace contextRef="#ctx0" brushRef="#br0" timeOffset="30330.62">11765 2893 0,'-18'0'16,"1"17"-16,17 1 15,0 0-15,-18 35 16,18-18 0,0 35-1,0-34 1,0-19 0,-17 1-16,-1-18 46,18-18-46,0-17 16,0-18 0,0 36-1,18-36-15,52-18 32,18 36-32,-17 17 31,-1 18-16,-17 35 1,-17 18 0,-36 0-1,0 0 1,0 0 0,0-18-1,-18 1 1,0-36 15,1 0-15,17-36-1,-18 1-15,18-35 32,53-1-17,18 0 1,52 36-1,-35 17 1,0 18 0,-35 71-1,-53-18 1,0-35-16,0 35 16,0-36-16,-17 18 15,-19 1 1,19-1-1,17-53 48,0 1-47,0-1-16,17 0 0</inkml:trace>
  <inkml:trace contextRef="#ctx0" brushRef="#br0" timeOffset="30780.21">12629 2963 0,'18'0'15,"0"0"1,-1-17-1,1 17-15,0-18 0,-1 18 16,19-35 0,-1-1-1,-35-16-15,0 34 32,-18 18-32,-17 0 15,17 0 1,-52 70-1,34-17 1,19 36 0,17-36-1,0-36 1,70 18 0,-52-35-16,35 0 15,-18 0 1,-35-17-1,0-36 17,0 35-32</inkml:trace>
  <inkml:trace contextRef="#ctx0" brushRef="#br0" timeOffset="31801.32">13617 2275 0,'0'0'0,"-17"-35"31,34 17-15,1 18-1,35-17-15,-36 17 16,72 0 0,16-35-1,-34 35-15,-89 0 47,-52 0-31,52 0-16,-52 0 15,-19 0 1,36-18 0,36 18-1,-18 0 1,-1 18 15,36-1-31,-35 36 16,0 0-1,35 71-15,0 17 32,-36 35-32,19 0 31,-36 18-16,53 0 1,0-70 0,35 17-1,18-88 1,35-18 0,18-35-1,-18-35 1,36-36 15,-36 18-15,18-70-16,-89 88 15</inkml:trace>
  <inkml:trace contextRef="#ctx0" brushRef="#br0" timeOffset="32129.68">14129 2487 0,'-18'0'0,"36"0"0,-54 18 16,19-1-16,-18 54 15,-1 52 1,19-17-1,17-71 1,-18 89-16,18-53 31,0 17-15,0-71 0,53 1-1,17-18-15,-17-35 31,-17-18-15</inkml:trace>
  <inkml:trace contextRef="#ctx0" brushRef="#br0" timeOffset="32362.47">13829 2893 0,'0'0'16,"18"0"-1,34 0 1,-34 0-16,106 0 16,-19 0-16,1 0 15,-53-18 1</inkml:trace>
  <inkml:trace contextRef="#ctx0" brushRef="#br0" timeOffset="32800.83">14446 2893 0,'18'0'0,"-36"0"0,54 0 16,34-18-16,-17-17 31,-35 0-31,-1-1 16,-17 19 15,-17 17-31,-36 0 15,0 0 1,0 35 0,0 53-1,35 18 1,18-35 0,0-54-16,0 54 15,53-36 1,35-35-1,18 0 17,-53 0-32,18-53 31</inkml:trace>
  <inkml:trace contextRef="#ctx0" brushRef="#br0" timeOffset="33419.08">14870 2805 0,'0'0'16,"0"-18"-16,0 0 0,0 1 15,52-1 1,19 0 0,53 18-1,-19 36 1,1 52-1,-88-71 1,-18 72 0,-18-36-1,-70 17-15,35-35 32,0-35-17,53 18-15,35-71 47,18 18-31,53-53-1,-35 17 1,35-35 0,-54 71-1,-52 17-15,-17 54 31,-18 17-15,-1 35 15,19-18-31,17 1 16,0-53 0,17 17-1,36-35-15,18 0 31,-1 0-15,1-35 0,-1-18-1</inkml:trace>
  <inkml:trace contextRef="#ctx0" brushRef="#br0" timeOffset="33762.69">15998 2381 0,'0'0'16,"0"-17"-16,0-1 15,0 36 1,-17 35 0,-1 70-1,1-17-15,17-71 16,-18 106-1,18-53 1,-18 1 0,18-54-1,18 0 1,17-17 0,36-18-1,-1-18 1,-52-17-1,0-18 1</inkml:trace>
  <inkml:trace contextRef="#ctx0" brushRef="#br0" timeOffset="33983.58">15857 2769 0,'18'0'32,"0"0"-17,17 0-15,53 0 16,-17 0 0,-1-17-1,-35-1 1</inkml:trace>
  <inkml:trace contextRef="#ctx0" brushRef="#br0" timeOffset="34336.91">16704 2505 0,'0'0'0,"-18"17"47,1 1-47,-1 35 16,-17 17 0,0 36-1,17-70-15,0 34 16,18 18-1,0-35 17,53-35-17,18 0-15,-18-18 32,17-18-17</inkml:trace>
  <inkml:trace contextRef="#ctx0" brushRef="#br0" timeOffset="34718.31">17039 2487 0,'0'0'0,"18"0"15,-1 0-15,36 18 32,18 35-17,-36 17-15,0 36 16,-17-35 15,-18 34-15,-53-34-1,0-18 1,0-18 0,36-17-1,17-36 17,0-17-17</inkml:trace>
  <inkml:trace contextRef="#ctx0" brushRef="#br0" timeOffset="35236.35">18009 2752 0,'0'0'15,"0"-18"1,18 18 15,0-18-15,17 18-16,-18 0 15,54 0 1,-18 0 0,18 0-1,-36 0 1,-18 0 0,-52 0 15</inkml:trace>
  <inkml:trace contextRef="#ctx0" brushRef="#br0" timeOffset="35500.93">17974 2893 0,'0'0'0,"0"17"15,18-17-15,-1 0 0,36 0 32,-35 0-32,35 0 15,-18 0-15,36 0 16,-18 0 0,-1 0-1,-52-17 1,0-1-1</inkml:trace>
  <inkml:trace contextRef="#ctx0" brushRef="#br0" timeOffset="36536.16">18785 2099 0,'0'18'46,"0"-1"-30,0 1 0,18-18 31,0 0-32,35 0 1,-36-18-16,-17 1 15,18-19 1,-18 19 0,-53-1-1,18 18 1,-36 35 0,53 1-1,1-1 1,17-17-1,0-1 1,35-17 0,0 0 15,1 0-15,-19-17-1,-17-19 1,0 1-16,0 17 31,0 1-15,-17 34-1,-19 19 1,1 52 0,17-18-1,1 1 1,17 0-1,35-36 17,18 0-17</inkml:trace>
  <inkml:trace contextRef="#ctx0" brushRef="#br0" timeOffset="37283.58">19385 2364 0,'0'0'0,"18"-18"31,-18 36 48,0-1-79,-18 19 15,18-19-15,-18 36 16,-34 88-16,16 0 31,1-17-15,17-36-1,1-17 1,17-36 0,35-35-1,-17 0-15,35 0 16,-1-35-1,1-18 17,-35 35-32</inkml:trace>
  <inkml:trace contextRef="#ctx0" brushRef="#br0" timeOffset="37486.31">19156 2822 0,'17'0'31,"1"0"-31,0 0 0,17 0 16,0 0-16,36 0 16,35-35-1,-53 17 1</inkml:trace>
  <inkml:trace contextRef="#ctx0" brushRef="#br0" timeOffset="37920.3">19632 2787 0,'18'0'16,"-1"0"-1,1 0-15,35 0 16,-35 0-16,52-35 16,-35-1-1,-35-17 1,0 18 0,0 18-16,-17 17 15,-1-18-15,-52 18 16,34 18-1,-34 34 17,52 19-32,0 17 31,36 0-15,0-70-16,35 17 15,17 1 1,1-36-1,35 0 1,-36 0 0,-35-53-1</inkml:trace>
  <inkml:trace contextRef="#ctx0" brushRef="#br0" timeOffset="38199.87">20126 2558 0,'0'0'0,"18"0"16,-1 0-16,1 70 31,35 18-15,0-17-16,17 17 15,-52-53 1,0-17-1,-1 0 1,1-18 0,-1-36 15,1 19-31</inkml:trace>
  <inkml:trace contextRef="#ctx0" brushRef="#br0" timeOffset="38445.79">20496 2593 0,'0'-18'0,"-17"18"15,-54 53 17,18 18-32,36-54 15,-54 89 1,36-18-1,17-35 1,18-17 0,35-36 15,-17 0-31,53-36 16</inkml:trace>
  <inkml:trace contextRef="#ctx0" brushRef="#br0" timeOffset="38787">20867 2293 0,'17'53'31,"-17"-18"-16,0-17-15,-17 88 16,17-53-16,-18 52 16,1 19-1,-1-36 1,18-17 0,0-36-1,18-35 1,34 0-1,-16-35 17,-1-18-32</inkml:trace>
  <inkml:trace contextRef="#ctx0" brushRef="#br0" timeOffset="39018.96">20814 2611 0,'0'0'16,"18"0"15,-1 0-31,18 0 16,-17 0-16,53 0 16,-1 0-1,-17 0 1,-35-18-1</inkml:trace>
  <inkml:trace contextRef="#ctx0" brushRef="#br0" timeOffset="39599.99">19032 3440 0,'0'0'0,"18"0"31,-18 17-15,18 1-16,17 52 16,0 19-1,-35-19 1,0 1-1,0-18 1,0-36 0,18 1-1,-18-36 17,17-17-17</inkml:trace>
  <inkml:trace contextRef="#ctx0" brushRef="#br0" timeOffset="39844.99">19491 3440 0,'0'0'0,"-18"17"31,1-17-31,-1 18 0,-53 70 16,19-35-1,16 18 17,19-19-32,-1-16 31,18-19-15,18-17-1</inkml:trace>
  <inkml:trace contextRef="#ctx0" brushRef="#br0" timeOffset="40419.37">19826 3634 0,'0'-18'0,"0"36"15,18-54-15,-18 1 16,0 0-1,0 17 1,-36 18 0,-16 35 15,34-17-31,-35 53 16,0 17-16,53-35 31,0-18-31,0-17 15,53-18 17,0-18-17,0-17 1,-18-18 0,0-18-1,-17 18 1,0 36-1,-18 70 17,0 0-17,0-1 17,17-52-32,-17 36 15,36-19 1,-1 1-1,-18-18 1,36 0 0,-35-53-1</inkml:trace>
  <inkml:trace contextRef="#ctx0" brushRef="#br0" timeOffset="41444.69">20197 3404 0,'17'-17'32,"-17"34"-17,-17 36 17,17 35-32,0-17 15,0 17 1,0-70-1,0 17 1,0-17 0,0-1-1,35-17 1,18-17 0,-18-19-1,18-52 1,-18 35-1,-17 18 17,-18 17-17,0 36 17,0 0-32,0 35 0,-18 0 31,18-18-16,0 0-15,18-17 32,35-18-17,-36 0-15,36 0 16,18-36 0,-36-16-1,0 16 1,1-17-1,-19 36 17,-17-1-32,0 36 31,0-1-15,0 19-1,0-1-15,0 0 31,0-17-31,36-1 16,-1-17 0,18 0-1,0 0 1,0-35 0,-36-18-1,19-35 1,-19 17-1,-17 54 17,0-1-32,-35 71 47,17 35-47,18-17 31,0-18-16,36-36-15,16-17 32,19 0-17,-53 0-15,52-70 16,-17 35-16</inkml:trace>
  <inkml:trace contextRef="#ctx0" brushRef="#br0" timeOffset="42162.26">21378 2293 0,'-17'0'16,"-1"0"-16,18-18 15,0 1 17,18 17-32,17-18 31,0 18-16,-35 18 1,0-1 0,0 19-1,0-19-15,-17 1 16,-19 0 0,19-18-1,-1 0 1,18-18 15,0-17-15,18 17-1,-1 18 1,1 18 0,-18 52-1,0 18 1,-18-17-1,-17-18 17</inkml:trace>
  <inkml:trace contextRef="#ctx0" brushRef="#br0" timeOffset="42894.52">21837 2099 0,'18'0'0,"-36"0"0,53 0 0,0 0 0,71 0 32,-88 0-32,70-18 15,0 18 1,-17 0 0,-36 0-1,-35 36 1,0-1-1,0 35 1,-17-17 0,17-35-1,-36 106 1,36-19 0,-17 54-16,17-53 15,0 35 16,0-106-31,0 54 16,-18 34 0,0-35-1,-17 36 1,0-36 0,17-18-1,-35-17 1,53-35-16,-70 17 15,34-35 17,-17 18-32,1-18 31,16 0-15,1 0-16,17 0 15,1 0 1,-1-18-1,-17 1 1,0 17-16</inkml:trace>
  <inkml:trace contextRef="#ctx0" brushRef="#br1" timeOffset="53560.74">758 5521 0,'-17'71'31,"17"-54"-31,35-17 16,18 0 0,0 0-1,-35 0 1,34-17-16,-16-1 16,34-17-1,-34-1-15,-36 19 16,-18-1 15,-88 18-15,18 0-1,53 0-15,-71 18 16,35 35 0,1 52-1,70-52 1,35 18-1,18-36 1,-35-35-16,87 18 16,-34-18 15,-18 0-15,-36-18-1,-17 1 1,-52 17-1,16 0-15,-52 0 0,0 35 32,-53 18-17,70 17 1,18 18 0,53-35-1,0-35-15,53 35 16,35 0-1,-17-53 1,17 0 0,36 0-1,-19-35 1</inkml:trace>
  <inkml:trace contextRef="#ctx0" brushRef="#br1" timeOffset="54331.37">1623 5803 0,'17'-17'0,"-34"34"15,34-70-15,-17 36 0,-17-36 16,-71 53 0,-1 17-1,1 54 1,35-1-1,18-17 1,35-35-16,0 35 31,35-18-15,36-35 0,-1 0-16,1-35 31,17-36-16,-70 54-15,17-36 0,0 0 16,-35 35 31,0 36-31,0 17-1,0 36 1,0-54-16,0 72 15,18 52 1,-18 0 15,0 53-15,0 70 0,-18-34-1,-17-54 1,-36-70-16,-34-18 15,-19-70 17,-35-36-17,18-105 1,53-1 0,35-70-1,53 53 1,18-18-1,35 53 1,-53 71-16,70-53 16,36-18 15,-18 36-31,-52 52 16</inkml:trace>
  <inkml:trace contextRef="#ctx0" brushRef="#br1" timeOffset="54559.96">2046 5803 0,'0'0'15,"-18"0"32,18 18-16,0-1-31,-17 19 16</inkml:trace>
  <inkml:trace contextRef="#ctx0" brushRef="#br1" timeOffset="54743.09">2081 6174 0,'0'17'0,"-17"1"15,-1-18 1,0 0 0,36 0 15</inkml:trace>
  <inkml:trace contextRef="#ctx0" brushRef="#br1" timeOffset="55381.35">3881 5380 0,'0'0'0,"-18"-18"32,0 18-32,1 53 15,17-35-15,0 70 16,0 106 0,0-18-1,0 18 1,-36-52-1,1 16 1,17-34 0,1-89 15,17-53-15,0-35 15,17-52-31,19-19 15</inkml:trace>
  <inkml:trace contextRef="#ctx0" brushRef="#br1" timeOffset="56533.25">3916 5397 0,'17'0'0,"-34"0"0,52 0 0,-17 0 31,52 0-15,-52 0-16,35 0 15,88 0 1,18 0-16,141 0 31,52 0-15,19 18-1,52-18 1,-17 18 0,-71-18-1,71 0 1,-124 0-1,35 0 1,-70 17 0,-141-17-1,18 0 17,-54 0-32,-35 0 31,1 18-16,-19-18-15,19 0 16,-36 53 0,0 18 15,0 34-15,35-34-1,-35-36-15,0 71 16,0-18-1,0 0 1,0-17 0,0-18 15,0 0-31,0-36 16,0 19-1,0 17 1,-53-18-1,0-17 17,-53-1-32,18-17 31,35 0-31,-141 18 16,0-18-1,-106 0 1,-105 0-1,-54 17 1,71-17 0,-177 36-1,301-36 17,-54 17-32,71 1 15,-17-18 16,193 0-31,-52 0 16,17 18 0,53-18-1,18 0 1,17 0 0,-17 0-1,35-18 16,0 0-15,0-17-16</inkml:trace>
  <inkml:trace contextRef="#ctx0" brushRef="#br1" timeOffset="57143.19">4322 6015 0,'17'0'0,"-34"0"0,69-18 16,19-17-1,-18 0 1,-18-18-1,-35 17 1,0 1 0,-17 35-16,-54 0 31,-35 18-15,36 17-1,17 36 1,35-36-16,18 18 15,71-18 17,34 0-17,37 18 1,-72-17 0,-70 17-1,-35-18 1,17-18-16,-123 19 15,0-19 1,35-17 0,36 0 15,52-17-31,18-36 16,0 35 15,53 1-16,-18-19 1,36 36-16</inkml:trace>
  <inkml:trace contextRef="#ctx0" brushRef="#br1" timeOffset="57599.85">4780 6032 0,'0'0'0,"0"-17"0,0 34 32,0 1-17,0 0 1,-18 17 0,1 36-16,17-18 31,53-18-16,-18-18 1,36-17 0,17-17-1,-35-18 1,-36-18 0,1 0-1,-18-18 1,0 53-16,-35-17 15,17 18 1,0 17 15,36 0 1,0 0-32,17 0 15</inkml:trace>
  <inkml:trace contextRef="#ctx0" brushRef="#br1" timeOffset="58192.54">5327 5821 0,'0'0'0,"0"-18"0,0 1 16,-18 17 0,-17 0-1,35 70 1,0 36-1,0-36 1,0 36 0,0-35-1,0-36 17,0-52 14,0-19-30,0-17 0,0-17-1,71-1 1,-1 36 0,36 35-1,-35 0 1,34 70-1,-87-52-15,0 35 16,-54 18 0,-87 17-1,17-53 1,18-35 0,17 0-1,18 0 16,53-18-31,0 1 16,18-1 15,0 1-31,52-1 16</inkml:trace>
  <inkml:trace contextRef="#ctx0" brushRef="#br1" timeOffset="58980.8">5997 6032 0,'0'0'0,"-17"0"16,17 18 15,0 0-15,-18 35-1,18 0-15,0 0 32,-18-18-17,1-18 1,-1-17 0,0 0-1,18-35 1,0 18-16,0-36 15,18 0 1,70-36 0,-17 37-1,35 16 1,-53 36 0,-1 88 15,-34-35-16,-18 0 1,0 0 0,0-17-1,-18-36 17,1 0-32,17-36 31,0-34-16,53 17 1,35-18 0,18 18-1,-71 53 1,106 0 0,-53 53-16,-52 18 31,-36 17-16,0-53 1,0-17-16,-36 17 16,19 0-16,-19-35 31,36-17 0,-17-1-15</inkml:trace>
  <inkml:trace contextRef="#ctx0" brushRef="#br1" timeOffset="59214.01">7003 6015 0,'17'17'47,"-17"-34"-32,-17 17 17,-1 0-17,18-18 17,0 1-17</inkml:trace>
  <inkml:trace contextRef="#ctx0" brushRef="#br1" timeOffset="59775.9">7056 5962 0,'0'18'62,"-18"17"-46,18-18-16,-18 19 15,-17-19 1,35 54-16,35-36 16,-35-17 15,36 0-15,-19-18-16,18 17 15,18-17 1,-17-17-1,-1-19 1,18-17 0</inkml:trace>
  <inkml:trace contextRef="#ctx0" brushRef="#br1" timeOffset="60164.18">7056 5750 0,'-18'0'0,"36"0"0,-54 18 0,19-18 15,-19 35 1,19 36 0,17-54-1,53-17 1,-36 0-16,36-35 15,-35 0 1,-1 0 0,-17-1-1,0 1 1,-52 35 0,16 0-1,1 35 16,35 18-15,0-35 0,35-1-16</inkml:trace>
  <inkml:trace contextRef="#ctx0" brushRef="#br1" timeOffset="60516.95">7514 5786 0,'0'0'0,"0"-18"0,-17 18 47,17 18-47,0 17 16,-36 35-16,36 36 15,0-53 1,0-35 0,-53 88-1,89-89 1,-19 1 0,36-18-1,0 0 1,35-35-1,-35-18 1</inkml:trace>
  <inkml:trace contextRef="#ctx0" brushRef="#br1" timeOffset="60777.28">7426 5944 0,'35'18'16,"-17"-18"-1,0 0-15,17 0 16,53-18 0,-53 18-16,36 0 15,-18-17 1,-36 17-1</inkml:trace>
  <inkml:trace contextRef="#ctx0" brushRef="#br1" timeOffset="61432.47">4516 7408 0,'0'0'0,"17"0"0,1 0 16,-89 106 15,-17-71-31,-35 54 16,-19 16-1,37-34 1,-19 52 15,107-105-31,-54 0 16,18-18-1</inkml:trace>
  <inkml:trace contextRef="#ctx0" brushRef="#br1" timeOffset="61640.51">4233 8096 0,'124'71'31,"-107"-54"-15,1-17 0,17 18-16,-35-36 62,18 18-62</inkml:trace>
  <inkml:trace contextRef="#ctx0" brushRef="#br1" timeOffset="63141.38">4374 7497 0,'0'0'0,"18"-18"31,0 18-15,-18 18 46,-18-1-62,18 1 0,-18-1 16,1-17-16,-54 53 16,-35 18-1,1-1 1,-19 19-1,18-36 1,0 17 0,36-52-1,52 17 1,1-35 15,34 0-15,36 0-1,18 0 1,-18 18 0,-36-18-1,89 53 1,0-18 0,-18 18-1,-17-18 1,35 0-1,-36-17 1,-17-18 0,-53 18-1,18-18 17,-18-18-1,0-17 0,17 35-31</inkml:trace>
  <inkml:trace contextRef="#ctx0" brushRef="#br1" timeOffset="64116.77">5609 7761 0,'-35'0'0,"70"0"0,-264 0 16,194 0 0,-71 0-1,88 0-15,-52 0 0,-36 53 32,53 18-17,0 52 1,53-35-1,0 18 1,53-71 0,0-35-1,17 0 1,1-53 0,17-52 15,0-19-16,-17-17 1,-36 35 0,-17-35-1,-1 53 1,-17 35 0,36 141 15,-72 0-16,1 36 1,17-1 0,1-35-1,17 1 1,0-72 0,106 36-16,-36-35 31,-17-18-31,35-53 31,0 0-15,-35-18-1,-53 1 1,0 52 0,0-17-1,-17 35 1,17 88-1,0 0 1,0-35 0,0 0-1,0-35 17,0-36-1,0-35-31,0 36 0</inkml:trace>
  <inkml:trace contextRef="#ctx0" brushRef="#br1" timeOffset="64300.51">5997 7655 0,'0'0'0,"-17"0"0,-19 0 31,36 18 0,0 0-15,71-18-16,-36 52 15</inkml:trace>
  <inkml:trace contextRef="#ctx0" brushRef="#br1" timeOffset="64608.62">6244 7673 0,'0'0'0,"35"18"31,-35-1-15,0 1-16,0 35 15,0 17 1,18 18-1,0-17 1,-1 0 0,54-71-1,-106 0 1,35-18 0,35-17-1,-35-1 1</inkml:trace>
  <inkml:trace contextRef="#ctx0" brushRef="#br1" timeOffset="64848.56">6650 7655 0,'0'0'0,"0"-17"32,-35 34-17,17-17-15,-70 71 16,35-1-1,-18 36 1,36-18 0,35-17-1,-35-53 1,52-36 15</inkml:trace>
  <inkml:trace contextRef="#ctx0" brushRef="#br1" timeOffset="65532.59">7214 7320 0,'0'0'0,"-17"53"31,17-35-31,0 52 16,0-34-16,17 34 15,19 36 1,34-53-1,18-36 1,18-17 0,0 0-1,-88 0 1,52-17-16,-52-36 31,-18 35-15,-18 18-1,-70 0-15,17 53 16,-17 53 15,53-88-31,-71 105 16,36-17 0,34-18-1,19-35 1,17-35-1,0-1-15,0-34 32</inkml:trace>
  <inkml:trace contextRef="#ctx0" brushRef="#br1" timeOffset="66341.81">8502 7761 0,'0'0'0,"0"-18"0,70-34 47,-34 34-47,-1-17 0,-17 35 15,35-71 1,-53 18 0,-18 36-1,-88-1 1,36 36-1,-36 34 1,88-16 0,18 17-1,0 0 1,53-1 0,0 1 15,17 36-16,-52-72-15,106 36 0,-160 18 32,-34-1-32,-71-17 15,17-53 17,-35 0-17,124 0-15,-88-35 16,70-18-1,17-35 1,54 35 0,17 35-1,-17-17-15,17 35 16,-17 0 0,70 0-16,-35-18 15</inkml:trace>
  <inkml:trace contextRef="#ctx0" brushRef="#br1" timeOffset="66824.78">8925 7708 0,'-17'18'46,"-1"-1"-30,-35 36-16,53-17 16,0-19-16,0 71 15,0-17 1,71 0 0,-1-36 15,71-35-16,-70 0-15,17-53 32,-53-35-32,-17 0 31,-18 17-15,-18 0-1,1 54-15,-19-1 16,1 18-1,17 0 1,1 35 0,17 18-1,53-53 1,-36 0 0</inkml:trace>
  <inkml:trace contextRef="#ctx0" brushRef="#br1" timeOffset="67431.61">9613 7567 0,'0'0'0,"0"-18"0,-17-17 0,-19 0 31,19 17-15,17 36-1,0 52 1,0 36-1,0-18 1,0-52-16,0 87 16,0-52-1,0-1 1,17-34 15,-52-72 0,35 19-31,0-1 16,0-53 0,18-17-1,52 35 1,36-17 0,17 70-1,1 0 1,52 70-1,-176-17 1,-70 18 0,-54-1-1,1-17 1,70-53 0,18 0-1,-54 18 1,72-18-16,-1-35 31,18-1-15,53 19-1,-35-1-15</inkml:trace>
  <inkml:trace contextRef="#ctx0" brushRef="#br1" timeOffset="68225.07">10301 7708 0,'0'0'0,"35"0"0,-35 18 31,0-1-31,-35 72 31,35-36-15,0-18-1,0 35 1,0-52-16,-18 17 16,1-17 15,-18-53-15,35 17-16,0-35 15,0-17 1,35-1-1,35 0 1,19 19 0,-1 34-1,-35 18 1,0 70 15,-36-17-15,-17 18-16,0-1 15,0-34 17,0-19-17,-17-17-15,-1 0 16,0 0 0,18-35-1,0-18 1,36-35-1,52 0 1,53 17 0,0 71-1,-35 0 1,-36 71 15,-52-1-31,-18-17 31,0-35-31,-35 70 16,-1-35 0,19-35-16,-1-1 31,53-34 0,-17-1-31,17-17 0</inkml:trace>
  <inkml:trace contextRef="#ctx0" brushRef="#br1" timeOffset="68465.77">11518 7726 0,'0'0'0,"0"17"31,0 1-15,0 0-16,0-1 0,-17 19 15,-1 34 1,18-52 0,-18 17-1,18-53 1,18-34 15</inkml:trace>
  <inkml:trace contextRef="#ctx0" brushRef="#br1" timeOffset="68829.28">11518 7514 0,'0'18'16,"0"-36"-16,18 36 16,-1-18-1,19-18-15,-36 1 32,0-1-32,-53-35 15,-18 53 16,36 0-15,0 18 0,35 35-1,17-18 1,1-35-16,17 0 16</inkml:trace>
  <inkml:trace contextRef="#ctx0" brushRef="#br1" timeOffset="69179.44">11924 7391 0,'18'0'16,"-36"0"-16,53 0 0,-52 0 15,34 35 1,-17 18-1,-53 17 1,0 54 0,53-89-16,0 53 15,-53 1 1,36-37 15,34 1-15,72-35-16,-36 0 31,35-54-15,-35-34-16,-36 35 15</inkml:trace>
  <inkml:trace contextRef="#ctx0" brushRef="#br1" timeOffset="69379.66">11853 7726 0,'36'0'62,"-19"0"-62,1 0 0,35 0 16</inkml:trace>
  <inkml:trace contextRef="#ctx0" brushRef="#br1" timeOffset="69408.07">12047 7708 0,'-17'-17'16,"34"34"-16,-52-34 0</inkml:trace>
  <inkml:trace contextRef="#ctx0" brushRef="#br1" timeOffset="70107.53">13123 7461 0,'36'0'16,"-72"0"-16,89-35 0,-35 35 31,-18 35-31,18-35 15,-36 36 1,-106 52 0,-17 0-1,53-35 1,-18 17 15,71-52-15,0 35-16,35-88 15,17-1 1,1 19 15,17 17-15,-17 0-16,52 0 16,54 35-1,-1 0 1,-17-17-1,35 0 1,-35-1 0,-106 1-1,18-18 17,-1-18-17</inkml:trace>
  <inkml:trace contextRef="#ctx0" brushRef="#br1" timeOffset="70448.81">14199 7232 0,'0'-18'15,"0"36"-15,0-53 0,0-1 16,-17 54-1,-19 53 1,-87 70 0,35 53-1,0-18 1,17-35 15,36-88-31,-71 124 16,18-36-16,88-71 15,0-52 17,0-1-17,35-52 1,18 0-16</inkml:trace>
  <inkml:trace contextRef="#ctx0" brushRef="#br1" timeOffset="71507.1">14728 7743 0,'0'0'0,"36"-17"15,-36-1-15,0-35 16,0 18 0,-71 17-1,-17 18 1,-18 18 0,106 0-1,-123 52 1,70 1-16,17 17 15,36-18 17,18-17-32,70-35 31,-17-18-31,35-35 31,-18-18-15,-35-18-1,0-35 1,0-35 0,-53-17-1,17 34 1,-17 54 0,-17 52 15,-19 106-16,1 124 1,17-89 0,1 1-1,17-18 1,0-36 15,17-35-15,1-35-16,53 18 15,-1-53 1,1-18 0,-18-18-1,0 1 1,0 17 0,-53 35-1,35 1 1,-70 87-1,35-17 1,0 18 15,0-54-31,0 18 16,17-35 15,1 0-15,17-17-1,-17 17-15</inkml:trace>
  <inkml:trace contextRef="#ctx0" brushRef="#br1" timeOffset="71781.17">15363 7479 0,'18'0'31,"0"0"-31,17 0 16,-17 18 0,17-54-1,18 19 1,-106-1-1,-18 0 1,36 18 0</inkml:trace>
  <inkml:trace contextRef="#ctx0" brushRef="#br1" timeOffset="71841.11">15346 7532 0,'0'17'16,"35"36"15,0-17-31</inkml:trace>
  <inkml:trace contextRef="#ctx0" brushRef="#br1" timeOffset="72178.96">15681 7585 0,'0'-18'0,"0"36"0,18-36 15,-1 36 1,-17 17 0,18-17-16,-18 52 15,18 18 1,-18-17 0,0-18-1,0-18 16,17-35 1,-17-18-17</inkml:trace>
  <inkml:trace contextRef="#ctx0" brushRef="#br1" timeOffset="72307.17">16140 7567 0,'0'-18'0,"-53"1"15</inkml:trace>
  <inkml:trace contextRef="#ctx0" brushRef="#br1" timeOffset="72465.14">16016 7585 0,'0'17'16,"0"-34"-16,-18 52 15,-17 18 1,-35 35-1,17-17-15,0-18 32,35-18-17,1-18-15,34-17 32,36-17-17</inkml:trace>
  <inkml:trace contextRef="#ctx0" brushRef="#br1" timeOffset="73015.7">16475 7197 0,'0'0'0,"0"70"15,0-35 1,0 18 0,53 36-1,-36-54-15,36 18 16,-35-36-16,52 36 15,36-17 1,-35-19 0,-1-17-1,-52 0 1,-18-17 15,-35 17 0,-36 35-15,-35 35 0,0 1-1,71-53-15,-53 52 16,53-52-16,-36 52 16,36-17-1,0-35 1,-1 0-1,-52 17 1</inkml:trace>
  <inkml:trace contextRef="#ctx0" brushRef="#br1" timeOffset="95604.63">3457 10001 0,'0'0'0,"0"-17"0,35-19 15,-17 19 1,-18-1-16,18-17 31,-18 17-31,17 0 0,-17 1 32,-35 70-1,-18 17-16,-88 54 1,123-89-16,-70 89 16,0 34-1,18-17 1,-1-17 0,36-71-1</inkml:trace>
  <inkml:trace contextRef="#ctx0" brushRef="#br1" timeOffset="95687.18">3052 10407 0,'17'-18'16,"1"-17"-16</inkml:trace>
  <inkml:trace contextRef="#ctx0" brushRef="#br1" timeOffset="95872.42">3916 9754 0,'0'0'15,"-18"0"-15,1 0 0,-19 71 16</inkml:trace>
  <inkml:trace contextRef="#ctx0" brushRef="#br1" timeOffset="96036.99">3598 10089 0,'-17'18'0,"34"-36"0,-52 54 16,-36 52-1,-17 71-15,18-54 32,34 1-17,19-53 1,17-35-1,53-53 17,-36 35-32</inkml:trace>
  <inkml:trace contextRef="#ctx0" brushRef="#br1" timeOffset="97003.99">3881 9772 0,'0'18'16,"-89"70"15,72-71-31,-19 19 16,-69 52-1,34-18 1,-17 36 0,70-88-1,-35 70 1,0 0-16,18-35 16,17-35 15</inkml:trace>
  <inkml:trace contextRef="#ctx0" brushRef="#br1" timeOffset="97337.47">4533 10107 0,'0'0'0,"0"-18"16,-17-17 15,-1 35-15,-17-17-16,-18-1 0</inkml:trace>
  <inkml:trace contextRef="#ctx0" brushRef="#br1" timeOffset="97545.65">4269 10001 0,'0'0'16,"-36"0"-1,19 18-15,-36 35 16,17-18 15,1 36-15,35-18 0,0 35-1,0-53 1,18 0-1,35-35 1,0 0 0,0-53-1</inkml:trace>
  <inkml:trace contextRef="#ctx0" brushRef="#br1" timeOffset="97739.1">4463 10089 0,'0'-17'0,"17"-1"16,-17 1-16,18-107 31,0 36-31,-1-18 16,-17 53-1,0 71 17,0-1-17,18 54 1,-53-18-1</inkml:trace>
  <inkml:trace contextRef="#ctx0" brushRef="#br1" timeOffset="98209.37">4410 10037 0,'0'52'16,"0"-104"-16,0 122 0,0-17 15,0-35-15,17 17 16,36 18 0,-17-36-1,16 1 1,19-18-1,-36 0 17,71-35-17,-53 0 1,-18-18 0,-35 35-1,18-35-15,0 35 31,-18 1-15,70-1 0,-52 18-1,-71 71 1,0-36 0,53 18-1,0 35 1,0-70-1,35-1 1,1-17 15,34-17-31,-35-19 32,18-34-32</inkml:trace>
  <inkml:trace contextRef="#ctx0" brushRef="#br1" timeOffset="98487.75">4974 9895 0,'0'0'0,"18"0"16,-1 0-16,19 0 16,-19 0-1,1 0 1,35-53-16,-53 18 16,-18-18 15</inkml:trace>
  <inkml:trace contextRef="#ctx0" brushRef="#br1" timeOffset="99058.52">4304 10037 0</inkml:trace>
  <inkml:trace contextRef="#ctx0" brushRef="#br1" timeOffset="101291.92">4357 10107 0,'0'-18'63,"-18"18"-32,1 0-31,-1 0 15,0 0 1,1 0-16,-19 0 16,1 18-1,0 17 17,-1 36-17,36-53-15,0 34 16,0-16-16,36-1 31,52-35-15,18 0-1</inkml:trace>
  <inkml:trace contextRef="#ctx0" brushRef="#br1" timeOffset="102170">4992 9807 0,'0'18'62,"0"-1"-62,0 1 0,0 0 0,0-1 32,17-17-17,1 0 1,0 0-1,-1-53-15,-17 18 32,0 0-17,0 17 1,-17 1 0,-1 17 15,18 17-31,-18 19 15,18-19-15,0 18 32,0 18-17,18-35-15</inkml:trace>
  <inkml:trace contextRef="#ctx0" brushRef="#br1" timeOffset="103004.13">5080 10072 0,'-18'0'15,"1"0"1,-1 0-1,0 0-15,18 17 16,-17 1 0,17 0-16,0 35 15,0 0 1,-18-1 0,18 1-1,35-35 1,18-18-1,0-18 17,18-17-17,-1-18 1,-17 0-16,-17 0 31,-36-17-15,0 35-1,0 17 1,0 0 0,0 36 15,0 17-15,0-17-16,0 52 15,0-17 1,17 0-1,18-18 17,1 1-17,17-36 1,0 0 0,-18 0-1,18-53-15,17 0 16,-52 35-1</inkml:trace>
  <inkml:trace contextRef="#ctx0" brushRef="#br1" timeOffset="103329.28">5874 9895 0,'0'0'0,"-18"-17"31,0 17-15,18 17-16,0 36 15,-17 18 17,-1-18-17,1 35-15,-1-70 16,-17 35-1,-1 17 1,36-35 0,0-17-1,0-36 17</inkml:trace>
  <inkml:trace contextRef="#ctx0" brushRef="#br1" timeOffset="104240.01">6738 9331 0,'-18'-18'0,"1"1"31,-1 17-31,18-18 31,35 18-31,54-18 16,16 18-1,-69-17-15,122 17 32,-52 0-17,-70 0 1,-89 17 15,-36-17-31,54 0 16,-18 0-16</inkml:trace>
  <inkml:trace contextRef="#ctx0" brushRef="#br1" timeOffset="104591.27">6809 9260 0,'0'0'0,"-18"0"0,-17 0 15,-18 18 1,17-18 0,1 53-1,-18 35 1,36 18-1,-19 70 17,-17 18-32,18-17 31,0 17-31,35 0 31,0-71-15,53 1-16,35-54 31,35-34-15,19-36-1,-1-53 1,-18-35 0,-70 17-1</inkml:trace>
  <inkml:trace contextRef="#ctx0" brushRef="#br1" timeOffset="105153.22">7426 9701 0,'0'0'0,"-18"-35"0,-17-18 31,35 36-31,-18 17 16,1 35-1,-19 88 1,19-35 0,-18 89-1,35-54 1,0-52 0,0-53-1,70-18 1,-17 0-1,-35 0-15,35-36 32,0-17-32</inkml:trace>
  <inkml:trace contextRef="#ctx0" brushRef="#br1" timeOffset="105377.5">7179 9913 0,'0'0'0,"-18"0"16,18 18-1,18-18 1,53 0 0,-54 0-16,89 0 15,-18 0 1,18-36-1</inkml:trace>
  <inkml:trace contextRef="#ctx0" brushRef="#br1" timeOffset="105788.02">7779 9931 0,'0'17'15,"0"-34"-15,17 34 16,54-17 0,-53 0-16,70-35 15,-35 0 1,0-18 0,-36 18-1,-17-1 1,-70 36-1,52 0-15,-70 18 32,0 35-17,70 35-15,0 0 32,18 0-17,18-52-15,70-19 31,18 1-15,-18-36 0,-17 1-1</inkml:trace>
  <inkml:trace contextRef="#ctx0" brushRef="#br1" timeOffset="106421.04">8396 9807 0,'0'0'0,"-18"0"0,18-17 0,0-19 16,0 19-1,0-1-15,0 0 16,71-17 0,35 17-16,-18 36 31,0 70-16,-70 18 1,-36-18 0,-70 1-1,0-37 1,35-34 0,53-36 15,35-34-16,53-37 1,-70 54 0,35-36-1,35-34-15,-35 34 32,-35 71-17,-18 18-15,-18-1 16,-35 54-1,18 35 1,17-36 0,18 1-1,0-18 1,88-36 0,-17-17-1,17 0 1,18-52-1,-18-19 1,-35 0 0,-35 36-1</inkml:trace>
  <inkml:trace contextRef="#ctx0" brushRef="#br1" timeOffset="106693.46">9366 9507 0,'0'0'15,"0"-35"-15,0-18 16,0 18-1,0 70 17,-17 0-32,-1 71 15,0 0 1,1 35 0,-1-17-1,18-36 1,0-35-1,53-53 32,-18-18-47,1-17 16</inkml:trace>
  <inkml:trace contextRef="#ctx0" brushRef="#br1" timeOffset="106936.79">9190 9754 0,'0'0'16,"-18"0"-16,36 0 31,-1 0-31,36-17 16,53-1-1,18-17 1,-54 17 0,-52 0-1,17 18 1,-35-17-16,18 17 0</inkml:trace>
  <inkml:trace contextRef="#ctx0" brushRef="#br1" timeOffset="107337.27">10125 9454 0,'0'0'16,"-36"0"15,19 0-31,-1 0 0,1 18 16,-19 35-1,-17 53 1,18 17-16,17-35 16,18 18-1,0-17 1,18-54-1,53-18 17,-18-17-17,35 0 1,-35-35 0,-36 18-16,19-1 0</inkml:trace>
  <inkml:trace contextRef="#ctx0" brushRef="#br1" timeOffset="107702.84">10442 9437 0,'18'0'0,"-36"0"0,53 0 16,-17 0-1,35 35 1,-18 0 0,-17-17-16,0 70 15,-1 0 1,-17 36 0,-17-18-1,-36-36 1,-18 1-1,53-54-15,-52 19 32,35-36-32,17 0 31,18-18-15</inkml:trace>
  <inkml:trace contextRef="#ctx0" brushRef="#br1" timeOffset="108235.88">11236 9648 0,'0'-17'31,"18"17"0,-1-18-15,19 18-16,-19 0 0,36 0 31,0-17-15,-35 17-16,-1 0 31,-17 17-15</inkml:trace>
  <inkml:trace contextRef="#ctx0" brushRef="#br1" timeOffset="108486.42">11183 9825 0,'0'17'32,"18"-17"-32,-1 0 0,36 0 31,0 0-31,35 0 31,-35-17-15,-17-1-16</inkml:trace>
  <inkml:trace contextRef="#ctx0" brushRef="#br1" timeOffset="109202.86">12188 9190 0,'0'0'0,"-17"0"32,17 17-1,0 1-16,17-18 17,1 0-17,0 0 1,-18-18 0,0-17-1,0 18 1,-36 17-1,1 0 1,0 35 0,17 0-1,18-17 1,0-1 0,0 1-1,18-18 16,17 0-31,-17-35 32,-18 17-32,0 0 15,0 1-15,0-1 16,-18-17 0,-17 35-1,17 53 1,-17 35-1,17 0 17,18-35-17,36-18-15,-1 1 32,-17-36-32</inkml:trace>
  <inkml:trace contextRef="#ctx0" brushRef="#br1" timeOffset="110140.66">13035 9596 0,'0'-18'0,"0"0"16,0 1 0,0-1-1,35-17-15,-35 17 31,0-17-15,-35 17 0,-35 18-1,-36 0 1,18 53 0,70-53-16,0 35 15,18 18 1,71 0-1,-1-18 1,36 36 0,-18 0 15,-70-54-31,-18 54 0,-53-1 16,-88 1 15,-18-36-31,36-35 15,17 0 17,53-88-17,53 35 1,0-35 0,35 17-1,36 36 1,17 0-1,-70 35-15,70 0 16</inkml:trace>
  <inkml:trace contextRef="#ctx0" brushRef="#br1" timeOffset="110576.23">13370 9666 0,'0'0'0,"0"-18"0,0 1 16,-17 17 15,-19 53-15,36 17 0,-17 1-1,17 17 1,0-70-16,53 35 15,17-53 1,18 0 0,1-18-1,-19-53 1,-17-17 15,-53 0-15,0 0-16,-35 70 31,-18 1-15,35 17-1</inkml:trace>
  <inkml:trace contextRef="#ctx0" brushRef="#br1" timeOffset="111170.58">14076 9243 0,'0'0'0,"-18"0"16,1-18-16,-19 18 0,1 18 31,35 52-16,-18-52-15,18 105 0,0 1 32,0-18-17,0 0 1,-17-36 0,17-52-1,-18-18 1,0-18-1,18-17 1,0-53 15,18-18-15,35 35-16,-18 54 0,53-19 31,36 19-15,-36 52-1,18 36 1,-106 34 0,0-34-1,-18-36-15,-105 36 16,-36-18 0,53-36-1,0 1 1,54-18-1,34-35 1,53-36 15,18 53-31</inkml:trace>
  <inkml:trace contextRef="#ctx0" brushRef="#br1" timeOffset="111973.87">14605 9525 0,'0'18'0,"0"-1"15,0 1-15,0 70 16,0-17-1,-18-1 1,1 1 0,17-54-1,-18 1 1,0-18 0,18-35 15,0-18-31,0-35 15,53-18 17,0 35-17,-35 54-15,70-19 16,-17 36 0,-18 18-1,-18 70 1,0 18-1,-35-35 1,0-54 0,0 54-1,-35-36-15,17-35 32,-17 0-17,35-18 1,0-35-16,35-52 31,36 16-15,52-16-1,1 69 1,-18 36 0,-1 53-1,-87-35-15,17 88 16,-35-18-1,-17 0 1,-19-17 0,1-54 15,0 1-31,17-18 16,18-35-1</inkml:trace>
  <inkml:trace contextRef="#ctx0" brushRef="#br1" timeOffset="112251.9">15716 9543 0,'0'0'0,"18"0"16,-18 17-1,0 1-15,0 52 16,0 19 0,0-72-1,-18 36 1,1-18 0,17 1-16,0-72 31</inkml:trace>
  <inkml:trace contextRef="#ctx0" brushRef="#br1" timeOffset="112639.92">15822 9225 0,'0'0'0,"-106"0"31,89 18-15,17 17-16,0 18 16,0-18-1,17-35 1,36 0 15,-18 0-15,18-35-1,-53-18-15,0 0 32,-17 0-17,-1 53-15,-17-17 16,-36 52 0,54 0-1,-1 36 1,18-18-1,18-36-15</inkml:trace>
  <inkml:trace contextRef="#ctx0" brushRef="#br1" timeOffset="113023.5">16281 9207 0,'0'-17'0,"0"34"0,0-17 47,0 18-47,0 70 16,-36 1-1,-17 34 1,36-88-16,-1 53 15,1 18 1,17-35 0,35-36 15,0-35-15,36 0-16,17-18 31,-18-34-16,-17-19 1,-53 36 0</inkml:trace>
  <inkml:trace contextRef="#ctx0" brushRef="#br1" timeOffset="113220.19">16122 9560 0,'0'0'15,"-18"0"1,36 0 0,0 0-16,52 0 15,-52 0 1,70-17 0,0-1-1,-35 0-15</inkml:trace>
  <inkml:trace contextRef="#ctx0" brushRef="#br1" timeOffset="114043.41">16898 9190 0,'0'17'31,"0"1"0,-18-18-15,18-18 15,0 1-31,18 17 16,0-18-16,17 1 31,0 17-31,-17 0 31,-18 17-15,0 1-16,0 35 31,-18-36-15,1 1 0,-1-18-1,18-18 16,0 1-15,18-19 0,17-16-1,0 52 1,0 0 15,-35 17-31,0 36 0,-17 18 31,-54 17-31,36-53 16,0-17 15</inkml:trace>
  <inkml:trace contextRef="#ctx0" brushRef="#br1" timeOffset="114784.74">17515 8872 0,'18'0'0,"-36"0"0,54 0 0,-19 0 15,72-35 1,-19 17 0,-52 1-16,52-1 15,-34 18 1,-1 0-1,-18 53 1,-17 0 15,0 35-15,0 18-16,0-18 31,0-53-31,0 89 16,0-18-1,0-18 1,0 35 0,-17 1-1,-18-36 1,-18 0 0,0-17-1,0-36 1,18 0-1,17-35 1,-53 0 0,18 0 15,36 0-15,-19 0-16,19 0 31,-1 0-16</inkml:trace>
  <inkml:trace contextRef="#ctx0" brushRef="#br1" timeOffset="114917.9">17498 10107 0,'-18'0'0,"0"0"15,1 0-15,-1 0 32,1 0-17</inkml:trace>
  <inkml:trace contextRef="#ctx0" brushRef="#br2" timeOffset="-71595.96">4957 10336 0,'0'-17'0,"0"-1"16</inkml:trace>
  <inkml:trace contextRef="#ctx0" brushRef="#br2" timeOffset="-71419.32">4833 10936 0,'0'35'16,"0"36"-16</inkml:trace>
  <inkml:trace contextRef="#ctx0" brushRef="#br2" timeOffset="-70938.43">3757 12541 0,'0'0'15,"18"-17"-15,35-36 16,-36 53-1,1 0 1,-18 17 0,-18 36-1,-35-53 1</inkml:trace>
  <inkml:trace contextRef="#ctx0" brushRef="#br2" timeOffset="-70119.21">4269 11606 0,'0'0'0,"17"0"0,-17-17 31,-17 17 47</inkml:trace>
  <inkml:trace contextRef="#ctx0" brushRef="#br2" timeOffset="-68659.7">4410 11659 0,'0'0'0,"17"-35"16,-17 17 15,0 36 0,0 0-31,-35 35 16,-35 52-1,-1 1 1,-35 71 0,-35-19 15,70-69-15,36-72-16,-35 18 15,34-35 1,19-17-1,17-36 1,0-53 0,0 18-1,70-36 1,-52 89 0,52 35-1,-34 18 1,-1 70-1,0-17 17,-17-36-32,17 53 0,0 0 31,36-17-15,17-54-1,0-17 1,54-17-1,-19-36 1,-88 35-16,89-88 16,-54 18-1,-70-88 1,0 70 0,-70-35-1,-54 53 1,-34 52-1,16 36 17,54 71-32,35 35 15,53-18 17,36 53-17,34-88 1,54-18-1,-54-35 1,36 0 0,-53 0-1,0-17 1,-36-1 0,19 18-1</inkml:trace>
  <inkml:trace contextRef="#ctx0" brushRef="#br2" timeOffset="-68104.48">5027 12171 0,'-18'0'16,"1"-35"-1,-1 17 1,18 0-16,0-17 16,0 0-1,53 35 1,0-18 0,-18 18-1,53 71 1,-70-1-1,0 36 17,-18-18-17,-36-17 1,1-36 0,35-53 15,0-17-31,0-18 31,53-53-15,0 36-1,-53 52-15,53-52 16,-35 70-16,17-36 16,0 36-1,0 0 1,-17 0 15</inkml:trace>
  <inkml:trace contextRef="#ctx0" brushRef="#br2" timeOffset="-67320.1">5944 12365 0,'0'-18'31,"0"1"-31,18 17 0,17-36 15,0-34 1,-17-1 0,-18 18 15,-35-17-15,-36 34-16,54 36 15,-107 0 1,18 36-16,1 52 31,34-18-15,36 36-1,35 0 1,17-35 0,54-36-1,-1-35 1,36 0-1,-18-35 17,36-18-32,-106 35 15,52-52-15,-17-36 16,-53 18 15,0 35-15,-18 70 15,18 1-31,-35 70 16,17-35-1,18 35 1,0-35 0,36-35-1,17 17 1,0-35-1,17-18 17,-17-17-32,-35 17 15</inkml:trace>
  <inkml:trace contextRef="#ctx0" brushRef="#br2" timeOffset="-66652.58">6544 12047 0,'0'0'0,"-18"0"32,1 18-17,-19 70 1,19-70-16,-1 70 16,1 0-1,-1-35 1,18-18-1,18-35 17,52 0-1,-52-17-31,35-19 0,0-34 31,17-1-15,-52 54-1,17-1-15,-35 71 47,0 18-31,0-1 0,35-17-1,1-35 1,-19-18-16,54 0 15,-18 0 1,35-36 0,-18-17 15,-52-17-31,-18-54 31,-18 36-15,-34 35-1,-1 36 1,-18 17 0,53 35-1,1 0 1,17-17 0,53-18-1</inkml:trace>
  <inkml:trace contextRef="#ctx0" brushRef="#br2" timeOffset="-65936.46">7461 11730 0,'0'0'0,"-17"53"32,-1-36-32,18 19 0,-18 87 15,18 1 1,-17 17-1,-1-124 1,0 72-16,1-19 31,17-17-15,0-71 31,0 1-32,0-1-15,0-35 16,0-35 0,53 17-1,17-17 1,1 71 0,-54-1-16,89 18 15,0 53 1,-53 17-1,-35 36 1,-18-53 15,-106 18-15,18-36-16,-18 0 31,18-35-15,35 0-1,17 0 1,1 0 0,35-35-1,0 0 1</inkml:trace>
  <inkml:trace contextRef="#ctx0" brushRef="#br2" timeOffset="-64971.24">8449 12277 0,'0'-18'0,"18"-17"16,-18 17-16,0-35 31,0-17-15,0 34-1,-36 1 1,1 35-16,17 0 16,-52 0-1,-1 35 1,1 36 0,35-1-1,-1 36 1,36-88-16,0 35 15,0-36-15,0 19 16,36-1 0,-1-35-1,35 0 1,19 0 15,-19-53-15,1 0-16,-18 18 31,-18-36-15,-18 18-1,-17 18 1,0 18 0,-35 52 15,0 18-16,35 35 1,0-35 15,0 0-31,18-36 32,34 1-17,19-18 1,-18 0-1,18-35 1,-54 35-16</inkml:trace>
  <inkml:trace contextRef="#ctx0" brushRef="#br2" timeOffset="-64638.77">9155 12030 0,'0'0'0,"0"-18"16,-18 18-16,0 0 16,1 0-1,-54 18 1,18 17 0,0 53-1,36-53-15,-1 18 0,18-35 0,-18 70 16,18-17 15,36-36-15,34-17-1,18-18 1,18 0 0,-71 0-16,36-18 15,0-35 1</inkml:trace>
  <inkml:trace contextRef="#ctx0" brushRef="#br2" timeOffset="-63821.02">9684 11695 0,'-18'0'15,"-17"52"1,17-16 0,18-1-16,-17 89 15,17-19 1,-18 36 0,0-52-1,1-19 1,17-52-16,0-1 15,0 1 1,-18-18 15,18-53-15,0 0 15,18-35-31,-1 70 16,36-52-1,35-1 1,-17 36 0,-1 17-1,-17 18 1,-53 36 0,0-19-16,-35 19 15,-18-1 1,-35-17-1,35-1 1,0-17 0,36 0-1,17-17 1,-18-1 0,0 18 15,18 35-31,0 0 31,18 18-31,-18-35 16,35 35-1,0-18 1,18-17 0,-35-1-1,17 1 1,1-18-1,-1 0 1,18-53 15,0 18-15</inkml:trace>
  <inkml:trace contextRef="#ctx0" brushRef="#br2" timeOffset="-63203.58">10495 12030 0,'0'0'0,"0"-18"0,0 0 16,0 1 0,0-1-16,0 1 15,-35 17 1,-36 0-1,18 17 1,-17 36 15,52 0-31,1-18 32,-1-35-32,18 36 15,18-1 1,34-35-1,19 17 1,0 19 0,-19-19-1,-16 19 1,-36-19 0,0 1-1,0 17 1,-71-17-1,54-1-15,-19-17 16,19 0-16,-54 0 31,36 0-15,0 0 0,-1 0-1,19 0-15,-1-17 31,18-1-15,-35 18 0,35-17-16</inkml:trace>
  <inkml:trace contextRef="#ctx0" brushRef="#br2" timeOffset="-61859.51">3475 12841 0,'17'18'0,"-34"-36"0,52 53 16,0-35-1,36 0 1,-53 18-16,35-18 15,52 0 1,36 18 15,-52-18-15,52 0 0,0 17-1,106 1-15,53 0 31,17-1-15,71 1 0,-53-1-1,89 1 1,-54 0 0,106-1-1,-352 1-15,246-18 16,107 18-1,-1-1 1,-106 1 15,177-18-31,-230 18 32,72-18-32,-178 0 31,1 17-31,-89-17 31,-105 0-15,0 0-1,-36 0 48,0 0-48,1 0 1</inkml:trace>
  <inkml:trace contextRef="#ctx0" brushRef="#br2" timeOffset="-61686.74">10742 13194 0,'-18'0'0,"18"18"16,-17-18-1,-1 0 17,1 0-17,-1 0 1</inkml:trace>
  <inkml:trace contextRef="#ctx0" brushRef="#br2" timeOffset="-55432.51">6720 13141 0</inkml:trace>
  <inkml:trace contextRef="#ctx0" brushRef="#br2" timeOffset="-53577.17">1676 13688 0,'0'17'0,"-18"-17"0,18-17 78,0-1-78,0 0 16,0 1-16,0-1 0,18-52 15,-18 17 1,17 17 0,-17 1 15,0 53 0,0 17-15,-17 36-1,-1 70 1,0-35 0,1-1-1,17-52 1,0-35-16,-18 17 16,0-17-1,-34 0 1,-19-18-1,-70 17 1,53-17 0,70 18-1,-52-18-15,34 0 32,72 17-17,-1-17 1,35 0-1,71 0-15,-35 0 32,35 0-17,-52 0 1,-19 0 0,-52 0-1,-18-17 63</inkml:trace>
  <inkml:trace contextRef="#ctx0" brushRef="#br2" timeOffset="-53349.08">2028 13882 0,'0'-18'16,"0"1"78</inkml:trace>
  <inkml:trace contextRef="#ctx0" brushRef="#br2" timeOffset="-51089.29">3440 13353 0,'0'-18'15,"0"36"-15,0-54 0,17-52 32,1 71-17,-1 17 1,1 17 0,-18 1-16,0 52 15,0 54 1,-35 17-1,-36 71 1,18-89 0,-52 1 15,52-107-15,17 1-1,1-36 1,17-52-1,18-1 1,0 36-16,0-89 16,0 36-1,0 35 1,18 36 0,17 69-1,-17 19 1,35 35-1,17-18 1,1-35 0,52-18-1,-34-35 1,69-17 0,-52-19 15,0-52-16,-88 0 1,-1-18 0,-17 53-1,0 18 1,-17 35-16,-19 18 16,-16 52-1,16 1 1,36 35-1,0-18 1,18-18 0,52-34 15,19-36-15,-19-18-1,36-35 1,-35 0-1,-1-35 1,-52 70-16,-1-52 16,-17 52-1,0 53 17,-35 18-17,35-35-15,-17 52 16,-1-52-16,0 35 15,18 0 1,-17-35 0,17-36 31,0 0-32,17 1-15,1-36 16,52-18-1,-17 18 1,0 18 0,-17 35-1,-1 35 1,-35 18 0,17 0-1,36 18 1,0-36-1,53-17 1,-18-1 0,-52-17-16,87 0 15,-52-35 1,17-36 0,-53 1 15,0-36-16,-35 18 1,0 52 0,-53 36-1,-17 36 1,17 52 0,35-35-1,1 35 1,17-70-1,17-1 1,19-17 0,17-17-1,-18-19 17,-18-16-17,-17 16 1,18 19-1,-18 34 32,0 1-47,0 0 16,0-1-16,0 71 16,0-17-1,0 52 1,18 1-1,-1 105 1,-17 0 0,0-17-1,0-53 17,-35-89-17,-35-52-15,-19-18 31,-34-70-15,88 52-16,-54-70 16,-16-36-1,69 1 1,36 35 0,0-1-1,53 19 1,-35 35-16,52-18 15,-52 17-15,70-52 16,-70 70-16</inkml:trace>
  <inkml:trace contextRef="#ctx0" brushRef="#br2" timeOffset="-50807.31">5733 13476 0,'0'0'16,"-18"0"-16,0 18 15,1-1 1,17 1-16,-36 105 16,19 1-1,17-1 1,0-52-1,0-18 1,0-35 0,53-54 15</inkml:trace>
  <inkml:trace contextRef="#ctx0" brushRef="#br2" timeOffset="-50324.41">6068 13458 0,'0'18'31,"0"0"-31,0 17 0,0-17 16,-18 70-1,0 53 1,18-53-1,0-70-15,-17 52 16,-1-52 0,18-36 31,0-17-32,0-35-15,0 34 16,35-34-1,36-19 1,-18 54-16,35 35 16,-35 71 15,-18 35-15,-35-18-1,0-18 1,-17-34-1,-19-36 1,-16 0 0,16 0-1</inkml:trace>
  <inkml:trace contextRef="#ctx0" brushRef="#br2" timeOffset="-50104">5468 13670 0,'0'0'0,"53"0"16,-35 0 0,87 0-1,37 0 1,-54 0-1,-53-18-15,71 18 16</inkml:trace>
  <inkml:trace contextRef="#ctx0" brushRef="#br2" timeOffset="-49104.87">7479 13705 0,'0'0'0,"0"-17"0,-18 17 16,1 0 0,-19 17 15,-17 36-31,18 53 16,17-35-1,18-1 1,18-34-1,35-19 17,-35-17-32,52-17 15,1-36 1,-1-18 0,-70 18-1,0-53 1,-53 36-1,18 52-15,-18 18 16,-17 0 0,52 0-1,18 18 17,35-1-32,124-17 31,-53-17-31,35-19 31,-53-16-15,-53 34-1,-35-17 1,-17 52 15,-1 54-15,1 35-1,17 0 1,0 52 0,0-122-16,0 87 15,0-88-15,0 124 16,0 35 15,-36-70-15,-17 17-1,-52-71 1,34-35-16,36-35 16,-89 0-1,36-17 1,-18-54 0,53-17-1,53 0 1,71-36-1,-36 89-15,89-88 16</inkml:trace>
  <inkml:trace contextRef="#ctx0" brushRef="#br2" timeOffset="-48707.64">9119 13494 0,'0'0'0,"-17"0"16,17 17 0,-18 1-16,18 70 15,0-70-15,-35 88 16,17 0 15,0-1-15,1-69-1,17-19 1,-18-17 0</inkml:trace>
  <inkml:trace contextRef="#ctx0" brushRef="#br2" timeOffset="-48040.7">8749 13811 0,'0'0'0,"0"18"16,18-18 0,70 0-1,35 0 1,36-18 0,0-52 15,-142 52-31,54-35 15,-53-35 1,-18 35-16,0 18 31,-18 35-15,0 17 0,18 1-16,-35 53 15,17 52 1,1 1-1,-1-54 1,18 1 0,0-54-1,0 1 1,0-53 15,0-18-15,18 0 15,-1 35-31,19-52 16,-1 52-16,18-17 15,35 35 1,-35 17 0,-35 54-1,-18 17 1,0-35-1,-36 0 1,19-35 0,17-36 15,17-17-15</inkml:trace>
  <inkml:trace contextRef="#ctx0" brushRef="#br2" timeOffset="-47640.72">9790 13899 0,'17'0'16,"1"0"-16,17 0 15,18-17 1,0-18-1,-18-18 1,-35 0 0,0 35-1,-88 18 1,70 0 0,-70 35-1,18 54-15,52-19 31,18 18-31,18-35 16,70-18 15,18-35-15,0 0 0,-1-52-1,-52 16-15</inkml:trace>
  <inkml:trace contextRef="#ctx0" brushRef="#br2" timeOffset="-47232.25">11042 13388 0,'18'-35'16,"70"17"0,-53 0-16,89 18 15,34-35 17,-34 35-32,-54 0 31,-52 0-16</inkml:trace>
  <inkml:trace contextRef="#ctx0" brushRef="#br2" timeOffset="-46939.47">11501 13317 0,'0'0'15,"0"18"-15,-18-18 0,0 53 16,18 0 0,-17 70-1,-1-17 1,-17 18 15,17-54-31,18-17 31,0-35-15,18-18 0,35-53-1,-18 18-15</inkml:trace>
  <inkml:trace contextRef="#ctx0" brushRef="#br2" timeOffset="-46591.71">11624 13705 0,'18'0'32,"-1"-17"-32,19-1 15,34-35 1,-52 53 0,35-53-1,-36 18 1,-17 17-1,-53 18 1,-35 18-16,71 0 16,-19 35-1,1 35 1,35 0 0,0-17-1,35-36 1,36-18-1,-54-17-15,54 0 16,35-17 0</inkml:trace>
  <inkml:trace contextRef="#ctx0" brushRef="#br2" timeOffset="-45673.77">12153 13670 0,'0'-18'0,"0"36"0,0-88 31,0 52-15,53 0-1,0 1 1,18 17 0,-54 0-16,18 35 15,-17 18 1,-18 17-1,-35-17 1,-53 18 0,35-53-1,17-1 1,54-34 31,17-19-47,36 1 31,17-53-31,-70 52 16,35-34-1,-18-18 1,-35 52 0,0 19-1,0 34 1,-35 19-1,17-1-15,-17 71 16,17-18 0,18 18-1,18-36 1,52-34 0,19-36 15,34 0-16,-17-71 1,-36 1 0,-17-54-1,-17 18 1,-19-17 0,-17 88-16,18-36 15,-18 53 1,-18 71 15,-17 71-15,35-89-16,-18 53 15,18 36 1,0-36 0,0-35-1,18-18 16,17-35-15,36 0 0,-1-53-1,19-17 1,-72 17 0</inkml:trace>
  <inkml:trace contextRef="#ctx0" brushRef="#br2" timeOffset="-45473.37">12929 13617 0,'-17'0'0,"34"0"0,-52 0 0,17 0 15,18 18 1,18-18 0,53 0 15,-36 0-31,88 0 15,-17-35 1,-71 35-16</inkml:trace>
  <inkml:trace contextRef="#ctx0" brushRef="#br2" timeOffset="-45076.89">14323 13741 0,'0'35'31,"0"0"-16,0-17 1,17-36 0,36-17-1</inkml:trace>
  <inkml:trace contextRef="#ctx0" brushRef="#br2" timeOffset="-44656.9">14887 13705 0,'-35'71'31,"17"-71"-31,1 18 16,-36-1-1,0 1 1,0-18 0,18 0-16,-1 0 31,19-35-15,-19-1-16</inkml:trace>
  <inkml:trace contextRef="#ctx0" brushRef="#br2" timeOffset="-44125.18">14446 13335 0,'-17'0'31,"-1"0"-15,0 18-16,1-1 15,17 1-15,-36 35 16,1 35-1,35 0 1,-18 0 0,1-35-1,17-35 17,17-36-17,1 1 1,0-1-16</inkml:trace>
  <inkml:trace contextRef="#ctx0" brushRef="#br2" timeOffset="-43477.03">14905 13423 0,'0'0'15,"-18"0"32,1 0-47,-1 0 16,-17 0-16,17 0 16,-53 0-16,1 35 31,35 1-16,35-19 1,0 1 0,17 0-1,36 17 1,0-17 0,-18 17-1,-17-18 1,17 19-1,-35-1 1,-17 0 0,-36-17-1,0-18 17,0 0-32,18 0 31,-1-35-16,36 17-15,-17-35 16,17 18-16</inkml:trace>
  <inkml:trace contextRef="#ctx0" brushRef="#br2" timeOffset="-43058.58">14693 13000 0,'0'0'0,"-35"0"16,17 17-16,18 1 31,0 17-16,18-35 17,0 0-32,-1-35 0,1 17 15,-1-17 1,1 0 0,-18 17-1,-88 18 1,35 18-1,0 52 1,35-17 0,36 0-1,0-35 1</inkml:trace>
  <inkml:trace contextRef="#ctx0" brushRef="#br2" timeOffset="-42191.88">15681 13141 0,'0'0'0,"18"-18"0,-18 1 16,0-1-16,35-17 16,-35 17-16,35 0 15,-35 89 17,0-53-32,0 52 15,0 54 1,-35-1-1,0 18 1,-18-17 0,35-71-1,0-18 1,-17-35 15,17 0-31,18-53 31,0-18-15,36-34-16,17 34 31,70 1-15,-35 34 0,53 36-1,-105 0-15,34 36 16,-17 52-1,-53-18 1,-53 18 0,-70-17 15,105-53-31,-52-18 0,52 17 16,-70-17-16,35 0 31,18 0-16,35-17 17,53-36-17,17 17-15</inkml:trace>
  <inkml:trace contextRef="#ctx0" brushRef="#br2" timeOffset="-41544.91">16633 13088 0,'0'0'16,"0"-18"-16,-52 18 16,16 18 15,36 0-16,0-1 1,53-17 0,18 0-1,-54 0-15,19-17 16,-1-36 0,-35 17-1,-35 1 1,-54 35-1,19 0 1,-1 71 0,71-18-1,0 17 1,18-34 0</inkml:trace>
  <inkml:trace contextRef="#ctx0" brushRef="#br2" timeOffset="-40659.22">17251 13511 0,'0'0'16,"0"-17"-16,0-1 0,0 0 0,0-17 15,-18 18 1,-88-1 15,36 18-31,-18 18 16,17 17-1,18 35 1,35 1 0,18-18 15,53-36-15,18-17-1,17-17 1,-17-18-1,-1-18 1,-17-18 0,-53 36-1,18 17 1,-18 36 46,0-1-62,0 19 0,0-19 16,-18 54 0,1 52-1,-1-34 1,0 52 0,1 0-1,-1 53 1,18 35-1,0-70 1,-35 17 0,-18-35-1,0-88 1,-88-17 15,53-36-31,-18-18 31,0-35-31,35 0 16,36-35 15,35 0-15,18-53 0,17 52-16</inkml:trace>
  <inkml:trace contextRef="#ctx0" brushRef="#br2" timeOffset="-40125.27">16581 13600 0,'0'0'0,"0"-18"15,-18 18 32,0 0-47,1 0 16,-19 35-1,1 18 1,0 35 0,17-35-1,18-35-15,0 17 16,18-17 0,52-18-1,-17-18 1,18-17-1</inkml:trace>
  <inkml:trace contextRef="#ctx0" brushRef="#br2" timeOffset="-32688.95">1341 15187 0,'0'18'125,"0"-1"-94</inkml:trace>
  <inkml:trace contextRef="#ctx0" brushRef="#br2" timeOffset="-31928.71">1446 15258 0,'0'-18'62,"0"0"-46,0 1 0,0-1-16,0 0 15,0 1 1,18-1 0,17 18-1,1 0 1,-1 35-1,-35-17-15,35 53 16,-35 34 0,0 1-1,-53 18 1,-17-36 0,-36 0-1,35-35 16,18-53-31,18 0 16,17-35 15,18-18-15,0 18-16,0-36 16,0 53-16,0-70 15,18 35 1,35 18-1,-18 35 1,36 35 0,-36 18-1,18 18 1,0-1 0,-18-34 15,0-1-16,-17-17 1,0-18 0,-1 0 15,1 0-15</inkml:trace>
  <inkml:trace contextRef="#ctx0" brushRef="#br2" timeOffset="-31642.41">1887 15646 0,'18'0'15,"0"0"1,-36 0 78,0 0-79</inkml:trace>
  <inkml:trace contextRef="#ctx0" brushRef="#br2" timeOffset="-26657.24">1129 15434 0,'18'0'140,"-1"0"-140,1-18 16,35 18-16,-36 0 0,54-35 16,17 17-1,-17 1 1,-36-1 15,-17 18-31,-36 0 63,0 18-48,-70 17 1,18 0-1,-36 36 1,88-71-16,-35 35 16,36-17-1,-1-1 1,36-17 15,52 0 0,-52 0-31,52-17 0,36-1 32,-35 1-17,-1-1-15,-52 18 32,-36 18-1,-35 34-16,-70 1 1,35 0 0,17-17-1,18-19 1,36 1-16,-1-18 31,36 0 0,-1 0-15,54 0 0,-1-18-1,36 1 1,18-19 0,-72 19-1,-34 17 1,-18 17 15,-35-17-31,0 36 16,17-36-16,-35 35 15,-18-17 1,54-1 0,-1 1 15,36-18 16,-1 0-32,36-18 1,-35 1 0,-18-1-16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0338-4D9A-E809-1F35-9D1A2DF07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2B414-6435-05DB-8E15-85FD4C5E6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35639-D9CD-E0DD-4914-5A1B53B6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24F8-3F0A-4E39-8F23-4454054FD19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1D556-C053-D72F-9DF3-AD072FC0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9974C-1A90-AEEB-CF18-E05A8393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0969-1548-4E84-8883-CC41DB1D1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63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CFFF-C7F8-3884-47B4-8F8B30EE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0CCB5-6D01-6DFC-FAD0-74947FB3C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AE7C4-9352-F173-7B81-9EFC472C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24F8-3F0A-4E39-8F23-4454054FD19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28905-A22D-3675-66F7-4AE1BAF0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B915D-1EB6-F39F-811A-CE6FC4D9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0969-1548-4E84-8883-CC41DB1D1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02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FDEC4-DC84-F4BD-FC9E-7A7BA2558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CEEFC-DED3-A747-65C1-CBC101658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860E-B5AE-725E-9807-50161797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24F8-3F0A-4E39-8F23-4454054FD19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A4003-3A6A-F287-2C7C-C31303FD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D2B6E-182D-C13A-1E54-2890A12D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0969-1548-4E84-8883-CC41DB1D1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73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708A-A4F9-E5B4-0F8E-D180384A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9E5D8-8EDC-EF81-2A96-53CEB110F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E3206-EB17-EFEC-CE37-56F34578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24F8-3F0A-4E39-8F23-4454054FD19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E4A74-1BF1-1E28-FAAC-CF533D86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55A49-95A7-B137-885C-5200FA15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0969-1548-4E84-8883-CC41DB1D1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37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9BC7-2E70-C009-333F-6985CF09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E871-D259-A4DC-1E6B-E76B199E2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8FF73-B41D-8BA3-0A94-72EE1A66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24F8-3F0A-4E39-8F23-4454054FD19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336DC-517E-FA85-A6EE-E403120E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6E6B0-37F4-FB5F-E15E-042B6919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0969-1548-4E84-8883-CC41DB1D1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86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364F-6A12-61A4-F05E-7A74B898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0989A-A0D8-61E6-BBD0-AB462E435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6719D-61F4-F281-31F8-F5C34690F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1C236-ED4A-1A46-9545-D92FD590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24F8-3F0A-4E39-8F23-4454054FD19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D46CF-5C70-6907-FD21-1A0C4826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BD81B-D13C-29D1-2040-E9FD0428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0969-1548-4E84-8883-CC41DB1D1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29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882A1-9EBC-0C9C-87B2-ADC6A9E7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299E9-C7D9-B2E4-AECC-0C4FCAF3A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211CF-C7A5-19E1-0E94-444E90A60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8B7F4-14B6-4265-E2D7-EAB0A6C69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28675-7ED1-8A8B-0A7E-7C82B6A30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D99652-49B4-78C6-3B98-28F2CE65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24F8-3F0A-4E39-8F23-4454054FD19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7E5C64-3914-5D13-4A00-0FE62899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21FC8-190C-7C1A-F434-C7E5AD4F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0969-1548-4E84-8883-CC41DB1D1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57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2AAF-B4B0-5480-7E95-4F45470B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97AF4-B7D1-ADD9-3ECF-186260CC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24F8-3F0A-4E39-8F23-4454054FD19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6021C-F53E-9260-6022-BA27B57D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72425-F951-9162-EAB9-2EC42DCA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0969-1548-4E84-8883-CC41DB1D1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18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8424F-BDF8-456C-7EBB-8FB91E67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24F8-3F0A-4E39-8F23-4454054FD19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8D9EF-801B-CF15-9B33-B8223FE33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D94F5-BF03-D9EE-CF93-03261032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0969-1548-4E84-8883-CC41DB1D1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8BF7-863B-4CD1-0707-644E77D4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DF830-032A-3844-9FA1-5F9A45BC9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51A19-E46F-6DF4-CC1E-802A9EE1E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77AE6-E7CF-F0E4-B22F-4309A266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24F8-3F0A-4E39-8F23-4454054FD19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F920B-35B5-0308-AEFF-0E9449C8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519E7-8310-A32F-FD91-EAABF224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0969-1548-4E84-8883-CC41DB1D1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7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F99E-3296-DD99-CC6F-EEF6B6E7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7819E-FFD5-BF46-3739-6C39CFB9A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A3F5C-2AA2-925A-AEC1-14AE3C99E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9F2DA-C22A-FB7A-8103-BDBA0359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24F8-3F0A-4E39-8F23-4454054FD19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03199-3A86-A981-E23C-D1D78211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67054-F2C7-C6B8-F8D9-15D291C0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0969-1548-4E84-8883-CC41DB1D1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74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E01C4-CE6B-A67B-BDE4-5A573667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FF573-8A0C-CC8A-9965-8BEE2A506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39FA3-28A0-2240-F41E-8394AE2D9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24F8-3F0A-4E39-8F23-4454054FD19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2EDD8-1686-C43B-D7F6-A6433544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4011B-54D0-C236-A6FC-519AFD595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0969-1548-4E84-8883-CC41DB1D1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18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C9BB-33A7-0254-6309-02739831A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EC7A6-0273-5A38-3B47-BB1B229D0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EA71B6-831B-3A61-025E-DFFB7B20C099}"/>
                  </a:ext>
                </a:extLst>
              </p14:cNvPr>
              <p14:cNvContentPartPr/>
              <p14:nvPr/>
            </p14:nvContentPartPr>
            <p14:xfrm>
              <a:off x="133200" y="82440"/>
              <a:ext cx="8376120" cy="609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EA71B6-831B-3A61-025E-DFFB7B20C0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840" y="73080"/>
                <a:ext cx="8394840" cy="610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524152-14BB-67D9-65E5-34E2F724ED87}"/>
                  </a:ext>
                </a:extLst>
              </p14:cNvPr>
              <p14:cNvContentPartPr/>
              <p14:nvPr/>
            </p14:nvContentPartPr>
            <p14:xfrm>
              <a:off x="6496200" y="1593720"/>
              <a:ext cx="12960" cy="864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524152-14BB-67D9-65E5-34E2F724ED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6840" y="1584360"/>
                <a:ext cx="31680" cy="8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9067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C9BB-33A7-0254-6309-02739831A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EC7A6-0273-5A38-3B47-BB1B229D0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E04217-C0CD-5AB5-A8C8-99A7E9357995}"/>
                  </a:ext>
                </a:extLst>
              </p14:cNvPr>
              <p14:cNvContentPartPr/>
              <p14:nvPr/>
            </p14:nvContentPartPr>
            <p14:xfrm>
              <a:off x="0" y="457200"/>
              <a:ext cx="8007840" cy="435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E04217-C0CD-5AB5-A8C8-99A7E93579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47840"/>
                <a:ext cx="8026560" cy="436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158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C9BB-33A7-0254-6309-02739831A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EC7A6-0273-5A38-3B47-BB1B229D0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D2F673-F32A-E566-532B-F59CA2277B80}"/>
                  </a:ext>
                </a:extLst>
              </p14:cNvPr>
              <p14:cNvContentPartPr/>
              <p14:nvPr/>
            </p14:nvContentPartPr>
            <p14:xfrm>
              <a:off x="228600" y="209520"/>
              <a:ext cx="7766280" cy="396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D2F673-F32A-E566-532B-F59CA2277B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200160"/>
                <a:ext cx="7785000" cy="39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259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C9BB-33A7-0254-6309-02739831A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EC7A6-0273-5A38-3B47-BB1B229D0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9BB6F2-42A0-DE78-9CBB-B3B244B092A3}"/>
                  </a:ext>
                </a:extLst>
              </p14:cNvPr>
              <p14:cNvContentPartPr/>
              <p14:nvPr/>
            </p14:nvContentPartPr>
            <p14:xfrm>
              <a:off x="0" y="0"/>
              <a:ext cx="7766280" cy="508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9BB6F2-42A0-DE78-9CBB-B3B244B092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7785000" cy="510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6402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C9BB-33A7-0254-6309-02739831A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EC7A6-0273-5A38-3B47-BB1B229D0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3FE3D8-30B0-E4FF-625B-F264E3895497}"/>
                  </a:ext>
                </a:extLst>
              </p14:cNvPr>
              <p14:cNvContentPartPr/>
              <p14:nvPr/>
            </p14:nvContentPartPr>
            <p14:xfrm>
              <a:off x="0" y="171360"/>
              <a:ext cx="7455240" cy="473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3FE3D8-30B0-E4FF-625B-F264E38954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62000"/>
                <a:ext cx="7473960" cy="475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797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C9BB-33A7-0254-6309-02739831A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EC7A6-0273-5A38-3B47-BB1B229D0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B98794-F633-3D43-6F14-18E021CB6A80}"/>
                  </a:ext>
                </a:extLst>
              </p14:cNvPr>
              <p14:cNvContentPartPr/>
              <p14:nvPr/>
            </p14:nvContentPartPr>
            <p14:xfrm>
              <a:off x="0" y="146160"/>
              <a:ext cx="11690640" cy="535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B98794-F633-3D43-6F14-18E021CB6A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6800"/>
                <a:ext cx="11709360" cy="537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58F285D-467D-2582-4FA0-01CD8D7DE8A4}"/>
                  </a:ext>
                </a:extLst>
              </p14:cNvPr>
              <p14:cNvContentPartPr/>
              <p14:nvPr/>
            </p14:nvContentPartPr>
            <p14:xfrm>
              <a:off x="1162080" y="2349360"/>
              <a:ext cx="10865160" cy="965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58F285D-467D-2582-4FA0-01CD8D7DE8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2720" y="2340000"/>
                <a:ext cx="10883880" cy="98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173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C9BB-33A7-0254-6309-02739831A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EC7A6-0273-5A38-3B47-BB1B229D0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B9F894-8EDC-9C45-51F0-010E24E1BA35}"/>
                  </a:ext>
                </a:extLst>
              </p14:cNvPr>
              <p14:cNvContentPartPr/>
              <p14:nvPr/>
            </p14:nvContentPartPr>
            <p14:xfrm>
              <a:off x="1028520" y="177840"/>
              <a:ext cx="10255680" cy="296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B9F894-8EDC-9C45-51F0-010E24E1BA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9160" y="168480"/>
                <a:ext cx="10274400" cy="298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575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C9BB-33A7-0254-6309-02739831A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EC7A6-0273-5A38-3B47-BB1B229D0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94976C-16F7-BFD6-5A88-0CEEC3617E02}"/>
                  </a:ext>
                </a:extLst>
              </p14:cNvPr>
              <p14:cNvContentPartPr/>
              <p14:nvPr/>
            </p14:nvContentPartPr>
            <p14:xfrm>
              <a:off x="291960" y="127080"/>
              <a:ext cx="10979640" cy="370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94976C-16F7-BFD6-5A88-0CEEC3617E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600" y="117720"/>
                <a:ext cx="10998360" cy="37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391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C9BB-33A7-0254-6309-02739831A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EC7A6-0273-5A38-3B47-BB1B229D0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20A444-90C4-0511-6F03-735645E0D086}"/>
                  </a:ext>
                </a:extLst>
              </p14:cNvPr>
              <p14:cNvContentPartPr/>
              <p14:nvPr/>
            </p14:nvContentPartPr>
            <p14:xfrm>
              <a:off x="0" y="0"/>
              <a:ext cx="8966520" cy="542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20A444-90C4-0511-6F03-735645E0D0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985240" cy="54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253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C9BB-33A7-0254-6309-02739831A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EC7A6-0273-5A38-3B47-BB1B229D0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4C073E-D9F8-2247-557E-6B262435FC71}"/>
                  </a:ext>
                </a:extLst>
              </p14:cNvPr>
              <p14:cNvContentPartPr/>
              <p14:nvPr/>
            </p14:nvContentPartPr>
            <p14:xfrm>
              <a:off x="63360" y="88920"/>
              <a:ext cx="7582320" cy="580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4C073E-D9F8-2247-557E-6B262435FC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00" y="79560"/>
                <a:ext cx="7601040" cy="582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094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C9BB-33A7-0254-6309-02739831A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EC7A6-0273-5A38-3B47-BB1B229D0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C05922-3447-AA35-9250-190B9CA1FDD5}"/>
                  </a:ext>
                </a:extLst>
              </p14:cNvPr>
              <p14:cNvContentPartPr/>
              <p14:nvPr/>
            </p14:nvContentPartPr>
            <p14:xfrm>
              <a:off x="152280" y="101520"/>
              <a:ext cx="7880760" cy="559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C05922-3447-AA35-9250-190B9CA1FD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92160"/>
                <a:ext cx="7899480" cy="561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774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C9BB-33A7-0254-6309-02739831A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EC7A6-0273-5A38-3B47-BB1B229D0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6D1FD1-5EAD-FF1F-4AD0-778B6B33AC62}"/>
                  </a:ext>
                </a:extLst>
              </p14:cNvPr>
              <p14:cNvContentPartPr/>
              <p14:nvPr/>
            </p14:nvContentPartPr>
            <p14:xfrm>
              <a:off x="736560" y="171360"/>
              <a:ext cx="7061760" cy="492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6D1FD1-5EAD-FF1F-4AD0-778B6B33AC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7200" y="162000"/>
                <a:ext cx="7080480" cy="49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860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C9BB-33A7-0254-6309-02739831A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EC7A6-0273-5A38-3B47-BB1B229D0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E7AD79-35BA-37D6-3D6B-5E714AE45A10}"/>
                  </a:ext>
                </a:extLst>
              </p14:cNvPr>
              <p14:cNvContentPartPr/>
              <p14:nvPr/>
            </p14:nvContentPartPr>
            <p14:xfrm>
              <a:off x="298440" y="368280"/>
              <a:ext cx="7556760" cy="290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E7AD79-35BA-37D6-3D6B-5E714AE45A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080" y="358920"/>
                <a:ext cx="7575480" cy="29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2565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2022-11-30T03:11:11Z</dcterms:created>
  <dcterms:modified xsi:type="dcterms:W3CDTF">2022-11-30T03:11:38Z</dcterms:modified>
</cp:coreProperties>
</file>