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1:41:51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1587 582 0</inkml:trace>
  <inkml:trace contextRef="#ctx0" brushRef="#br0" timeOffset="917.72">1658 564 0,'0'-17'16,"0"-1"-1,0 1 1,0-1-16,0 0 16,-35-17-1,17 0 1,18 52 15,0 36-15,0 18-1,0-36-15,0 71 16,-18 0 0,-17-18-1,0 18 1,17-36 15,18-52-31,18-18 47,0-35-31,-1 17-16</inkml:trace>
  <inkml:trace contextRef="#ctx0" brushRef="#br0" timeOffset="1242.43">1958 282 0,'0'-17'15,"0"34"-15,0-17 16,0 35 0,18 71-1,-18-17 16,0-54-31,0 35 0,-18 54 32,18-89-32,-18 53 15,18-17 1,-17-54 0,17 1-1,-18-18 1</inkml:trace>
  <inkml:trace contextRef="#ctx0" brushRef="#br0" timeOffset="1535.49">1587 776 0,'0'0'0,"18"0"16,0 0-1,35 0-15,35-18 32,0 1-17,-53-1 1,1 1-1,-19 17 1</inkml:trace>
  <inkml:trace contextRef="#ctx0" brushRef="#br0" timeOffset="2340.54">2611 900 0,'17'-18'47,"-17"0"-47,18 1 0,-1-1 15,1-35 1,-18 0 0,0 0 15,0 36-31,-35-19 15,-18 19-15,-18 17 32,-17 17-17,18 36 1,-1 53 0,53-71-16,1 54 15,-1 16 1,18-34-1,53-18 1,18-53 0,-1 0-1,71-53 1,-53 0 15,1-35-15,-54 17-16,-35-17 15,0 53 17,0 17-17,0 89 17,0-1-17,0 1 1,-18 17-1,18-53 1,0-17-16,36-18 16,-1 18-1,35-18 1,-34-18 0</inkml:trace>
  <inkml:trace contextRef="#ctx0" brushRef="#br0" timeOffset="2918.11">3157 758 0,'0'18'31,"0"0"-31,0-1 0,0 1 16,-17 35-1,17 17 1,-36 1 0,36-18-1,-17-18 1,17-52 62,0-1-78,0 0 0,0-17 16,0-18-1,17-53 1,54 36 0,52-1-1,-17 54 1,18 17-1,-89 0-15,36 35 16,-54 71 0,-17-18-1,-17 18 1,-36-53 0,35 0 15,0-36-16,1-34 17,17-1-32</inkml:trace>
  <inkml:trace contextRef="#ctx0" brushRef="#br0" timeOffset="3891.92">4392 917 0,'0'0'0,"0"-17"0,18-1 16,-1-17 0,-17 17-16,0-17 15,0-18 1,-17 18 0,-36 17 15,35 18-31,-35 0 15,-35 0 1,35 35 0,-17 53-1,34-17-15,1 17 32,35-53-32,0 1 15,0 34 1,35-34-1,18-36 1,-18 0 0,36-36-1,-53 36-15,17-35 16,0 17-16,53-88 16,-35 36 15,0-54-31,-35 36 15,0 0 17,-18 18-17,-18 70 17,0 52-17,1 37 1,-1-72-16,0 89 15,1 0 1,17-71-16,0 71 16,0-53-1,35 0 1,0-35 15,36-18-31,17-18 31,0-53-31</inkml:trace>
  <inkml:trace contextRef="#ctx0" brushRef="#br0" timeOffset="4500.47">4939 600 0,'0'0'0,"0"-18"15,-18 36 17,18-1-32,-17 19 15,-1-19-15,0 36 16,18-18-16,-17 36 16,-1 52 15,0-52-31,18 0 31,0-36-31,36-35 31,-36 18-31,35-18 0,36-18 32,-36-17-17,35-36 1,-17 0-1,-53 36-15,18-35 16,0 52-16,-1-17 16,1-1-1,-18 72 17,0-19-17,0 54 1,-18-1-1,18 19 1,0-36 0,0-36-16,35-17 15,18 0 1,0 0 15,-35-17-31,17-36 16,0 0-1</inkml:trace>
  <inkml:trace contextRef="#ctx0" brushRef="#br0" timeOffset="4749.89">5380 564 0,'-18'0'32,"1"0"-32,-1 0 15,18 18 1,0 0 0,0-1 30</inkml:trace>
  <inkml:trace contextRef="#ctx0" brushRef="#br0" timeOffset="5384.04">5556 847 0,'0'0'0,"0"17"0,0 1 0,0 17 16,0 0-1,-17-17-15,17 35 16,0 0-1,-18-18 1,0-35 0,1 0-1,-1 0 1,0-17 15,18-36-15,0-18-1,36-35-15,34 36 32,71-1-17,-105 54-15,87-19 16,1 36 0,-72 53-1,-16 18 1,-36 17-1,-36-18 1,-34 36 0,35-70-1,17-19 1,18-34 31,18 17-32,35-53-15</inkml:trace>
  <inkml:trace contextRef="#ctx0" brushRef="#br0" timeOffset="6216.9">6421 723 0,'0'-17'16,"0"34"-16,0-52 0,0 17 0,0 1 16,-18 17 15,0 0-31,1 0 0,-19 35 31,-34 35-15,35-17-1,-1 36 1,19-19-16,17-35 31,17-17-15,54-18 0,-18-35-1,0-1 1,-18-34-1,-17-1 1,-1 1 0,1 52-1,-18 36 48,0-1-48,0 1-15,0 35 0,0 35 32,0 0-17,-18 54 1,1-37 0,17 89-1,0 0 1,0-70-1,0 35 1,-53-71 0,0-35-1,-53-18 1,18-35 0,52 18-16,-105-18 31,18 0-31,52-18 31,18-17-31,36-18 31,17 18-15,53-54-16,-36 72 16</inkml:trace>
  <inkml:trace contextRef="#ctx0" brushRef="#br0" timeOffset="7268.56">8273 1058 0,'17'-17'16,"1"-1"0,-18 0-1,18-17 1,-18 17-16,0-17 16,0-35-1,-36-1 1,-17 18-1,-52 18 1,-19 35 0,1 0-1,17 53 1,18 35 15,52 0-31,19 53 31,34-88-15,54 18 0,-18-71-1,53 17-15,17-52 32,-17-35-17,35-36 1,-35-18-1,-53 18 1,-36 18 0,-17 0-1,0 35 1,0 36 0,-17 52 30,-1 35-30,0 54 0,18-18-16,0-71 15,0 88 1,0-52 0,0-18-1,36-53 1,17 0-1,17 0 1</inkml:trace>
  <inkml:trace contextRef="#ctx0" brushRef="#br0" timeOffset="8000.05">8837 847 0,'0'-18'16,"0"36"-16,0-18 47,-18 17-47,1 1 15,-18 52-15,17-17 16,18 18 15,0-53-31,0-1 16,53 1-1,35-18 1,-17-35 0,17-18-1,-35 17 1,-36 19-16,19-71 16,-1 35 15,-35 17-31,0 19 31,0 34-15,-18 54-1,-17 35 1,17 17-16,18-17 31,0 53-15,0-53-1,0 52 1,-17 1 0,17-124-16,-36 71 15,-17-18 1,1-52 0,-54-19 15,-35-17-31,-36 0 31,-17-70-15,53-18-1,71-1 1,52-16 0,18 34-1,106-70 1,-53 70-16</inkml:trace>
  <inkml:trace contextRef="#ctx0" brushRef="#br0" timeOffset="8900.86">9419 864 0,'0'-17'16,"0"34"31,0 1-32,0 0-15,0 17 16,0-18-16,0 36 15,-17 18 1,17-53 0,-18 17-1,18-53 32,0 1-31,0-1-1,0-53-15,35-17 32,36 0-32,17 35 15,-70 35 1,123 1 0,-53 17-1,18 88 1,-89 0-1,-17 18 1,0-18 0,-35-35-1,0-53 1,35 18 0,-18-18 15,0 0-31,18-53 15</inkml:trace>
  <inkml:trace contextRef="#ctx0" brushRef="#br0" timeOffset="9557">10442 935 0,'0'0'0,"18"-18"0,-18 1 16,17 17-16,-17-36 16,0-17-1,-35 18 1,0 17 0,-53 1 15,35 17-31,-35 70 15,35 1 17,0 35-32,53-18 15,0-17 17,0-36-17,53-35 1,35 0-1,-18-18 1,-34 1-16,17-36 16,-36 35-16,36-35 15,-18-35 1,-17 17 0,-18 18 15,0 71 0,0 0-15,0-1-16,0 54 15,0-1 1,0 1 0,0-36-1,71-35 1,-18 0-1,35 0 1,-35-35 0,17 0-1</inkml:trace>
  <inkml:trace contextRef="#ctx0" brushRef="#br0" timeOffset="10700.06">10866 847 0,'0'-36'16,"0"72"-16,0-89 15,0 35-15,0 36 32,0-1-17,0 36 1,-36 35 0,19-17-1,-1-36 1,18 1-1,-18-1 1,1-35 0,-1 0-1,0 0 1,18-35 0,0-1-1,0-34 1,36-18-1,-19 70 1,36-35 0,53-18-1,-35 54 1,17 17 0,-18 17-1,-52 36 1,-18-35-16,0 70 15,0-17 1,0-1 0,0-34-1,-18-19 1,1 1 0,-1-18 30,18-53-46,0-18 32,53-17-17,-35 71-15,17-36 16,-17 35-16,70-53 16,-18 54-1,1-1 1,-36 36-1,-35 35 1,0 35 0,0-70-16,-35 70 15,35-18 1,0-17 0,18-35 15,17-18-31,35 0 31,1-35-15,-18-18-1,17-36 1,-17 1 0,-35 35-1,0 18 1,-18 53 15,-18 17-15,0 36-1,1 17 1,17-35 0,0 0 15,0-36-31,35 1 15,18-18 17,-18-18-17,36-35 1,-36-17-16</inkml:trace>
  <inkml:trace contextRef="#ctx0" brushRef="#br0" timeOffset="11133.28">11977 494 0,'0'0'0,"-18"0"0,-17 18 15,17 17 1,1-18-1,17 1-15,0 0 32,17-1-17,19-17 1,-1 0 0,18-35-16,-53 0 31,0 0-16,-36-1 1,1 19 0,-18 17-1,36 0 1,-19 17 0,19 36 15,17-18-16,0 1-15</inkml:trace>
  <inkml:trace contextRef="#ctx0" brushRef="#br0" timeOffset="11641.01">12506 688 0,'0'-18'0,"0"1"31,0-1-31,-18 18 0,-35-18 31,0 18-31,-52 71 32,34 35-17,18-18 1,36 18 0,17-53-1,52 0 1,54-36-1,-18-17 1,-17 0 0,-36-17-1,1-19 1,-19 36 0,-17-17-16,0-1 31,0 0 0</inkml:trace>
  <inkml:trace contextRef="#ctx0" brushRef="#br0" timeOffset="11804.24">12541 1023 0,'0'18'0,"-17"-18"16,-1 0 31</inkml:trace>
  <inkml:trace contextRef="#ctx0" brushRef="#br0" timeOffset="12866.28">13582 706 0,'0'0'16,"18"0"62,-1 0-62,1 0-16,-1 0 15,1 0-15,53 0 31,-54 0-31,36-18 0,18-17 32,-71 17-32,17-17 15,-17 17-15,-17 0 32,-18 1-17,-54 17 1,1 35-1,18 36 1,70 17 0,0 0-1,17-35 1,54-18 0,17-35-1,-35 0 16,-35 0-15,-18-17 15,-53 17-31,0 0 32,35 0-32,-53 52 15,19 1 1,34 53-1,18-35 1,18-1 0,34-52-1,19 0 1,0-18 0,52-53-1,-35 0 1</inkml:trace>
  <inkml:trace contextRef="#ctx0" brushRef="#br0" timeOffset="13183.39">14393 670 0,'0'-35'0,"0"70"0,0-88 0,0 36 16,0-54-1,-17 71 1,-36 35-1,35 36 1,-17 52 0,0 19-1,17-19 1,-17 1 0,35-54-1,0 1 16,17-71 1,1 0-32,17-36 15</inkml:trace>
  <inkml:trace contextRef="#ctx0" brushRef="#br0" timeOffset="13621.05">14393 1111 0,'0'18'31,"18"-18"-15,0 0-16,35 0 16,-1 0-1,19-53 1,0 0 15,-54 18-31,-17 17 16,0-35-1,0 18-15,-70 35 32,34 18-17,-34 70 1,17 0-1,35 0 1,18-17 0,18-54-1,70-17 1,0 0 0,0-35-1,1-18 1</inkml:trace>
  <inkml:trace contextRef="#ctx0" brushRef="#br0" timeOffset="14449.51">15028 829 0,'0'18'15,"0"-1"-15,-17 1 16,-1 17-1,0 36 1,18-1 0,0 1-1,0-53-15,0 17 16,0 0 0,-17-35 30,17-18-30,0-34 15,0-19-15,17-35-16,36 18 31,0 35-15,53 18-1,-71 35-15,54 0 16,-19 53 0,-35 17-1,1 18 1,-36-17 0,0-18-1,-18-35 1,-17 17-1,17-18 17,0-17-17,18-35 1,0 18-16,0-19 0,36-70 31,34 1-15,18 34-1,36 0 1,-36 71 0,0 0-1,-70 18-15,-18 35 16,0 53 0,0-18-1,-18-17 1,1-18-1,-19-18 1,19-35 0,-1 0 15</inkml:trace>
  <inkml:trace contextRef="#ctx0" brushRef="#br0" timeOffset="15699.88">16140 1058 0,'0'0'0,"17"0"32,1 0-32,17-17 31,18-19-31,35 1 31,-35-18-31,-35 36 16,17-54-1,-35 36 1,-70 35 15,-1 0-15,-17 70-1,52 1 1,36-54-16,0 89 16,18-35-1,35-36 1,35-17 0,0-18-1,-52 0 1,105 0-1,-53-35 1,0-18 0,-53-18-16,-35 18 31,0 35-31,0-52 16,0 35-1,-17 35 16,17 35-15,-18 35 0,-17 1-1,35-53-15,0 35 16,-18-18 0,18 0 15,-17-35-16,-1 0 1,18-53 15,0 36-31,0-36 16,71-36 0,17 1-1,35 18 1,36 34-1,-88 54 1,-36 70 0,-35-17-1,0 17 1,0-17 0,-35-18-1,17-36-15,18 1 31,-18-1-15,18-34 15,0-18-31,36-18 16</inkml:trace>
  <inkml:trace contextRef="#ctx0" brushRef="#br0" timeOffset="16107.08">17621 529 0,'0'-17'15,"0"34"-15,0-52 0,0 0 16,0 17 0,0 36 15,0 17-31,-17 35 31,-36 36-15,35-70-16,-35 52 15,18 70 1,0-69 0,35-1-1,0-18 1,35-52-1,35 0 1,1-18 0,0-36-1,-1-16 1,-35-19 0,1 0-1</inkml:trace>
  <inkml:trace contextRef="#ctx0" brushRef="#br0" timeOffset="16419.97">17462 723 0,'0'0'0,"18"0"32,0 0-32,88 0 15,-36-17 1,-52-1-16,70 18 16,-53 0-1,-17 0 16,0 0-31</inkml:trace>
  <inkml:trace contextRef="#ctx0" brushRef="#br0" timeOffset="29114.26">4798 4410 0,'0'0'0,"-18"0"0,0 0 16,36 0 15,17 0-31,107 0 31,16-18-15,-52 18-1,18 0 1,-54 0 0,-52 0-16,-1 0 15,-105 0 17,18 18-17,34-18-15</inkml:trace>
  <inkml:trace contextRef="#ctx0" brushRef="#br0" timeOffset="29418.71">5027 4463 0,'0'17'47,"0"1"-32,0 0 1,0-1-16,0 36 16,0 53-1,0 0 1,-18 17 0,1-87-16,-1 16 15,1-16-15,-1 34 16</inkml:trace>
  <inkml:trace contextRef="#ctx0" brushRef="#br0" timeOffset="29688.13">5221 4851 0,'18'0'0,"35"-36"47,-36 36-47,1 0 0,0-17 16,17 17-1,-18 0 1,1 0 0,17-18-1</inkml:trace>
  <inkml:trace contextRef="#ctx0" brushRef="#br0" timeOffset="30331.17">6050 4657 0,'0'0'0,"88"-18"31,-88 0-31,18 18 0,17-35 16,1 17 15,-36 1-31,0-1 16,-53 18 15,-53 18-15,88-1-16,-52 1 15,-1 17 1,53 1-1,18-19 1,36-17 0,52 18-1,18 0 1,0 17 0,-54 0-1,-16 18 1,-36 0-1,0-35 1,-36 52 0,1-52-16,-71 52 15,18-52 1,-35-18-16,17 0 31,53-35-15,18-18-1,17 35-15,18-17 16,18 0 0,70-18-1,-18 17 1,-52 36-16</inkml:trace>
  <inkml:trace contextRef="#ctx0" brushRef="#br0" timeOffset="30952.24">6526 4498 0,'0'-18'0,"0"36"31,-17 0-15,17-1-16,0 1 15,-36 52 1,19 36 0,17-35-1,0-36-15,-18 71 16,18-53 0,-17-18-1,17-17 1,0-54 31,0-16-47,0-37 31,35 1-31,35 35 16,36 0-1,0 36 1,-35 17 15,-1 53-15,-70-1-1,0 37 1,-53-1 0,36-70-16,-1 17 15,0-18-15,18 19 16,0-54 46,0 0-46</inkml:trace>
  <inkml:trace contextRef="#ctx0" brushRef="#br0" timeOffset="31197.23">7020 4710 0,'0'17'15,"0"1"-15,0-1 16,0 1-16,0 35 16,0 18-1,-17-1 1,-1-17-1,18-35 1,0-36 31,-18 0-47</inkml:trace>
  <inkml:trace contextRef="#ctx0" brushRef="#br0" timeOffset="31403.82">7020 4586 0</inkml:trace>
  <inkml:trace contextRef="#ctx0" brushRef="#br0" timeOffset="31946.55">7285 4727 0,'-18'0'0,"1"0"16,17-17-1,0-1 1,35 0-1,0 1 1,-17 17 0,35 0-1,-18 0 1,0 70 0,-35 18-16,0 1 31,-17-1-16,17-71-15,-18 19 16,0-36 0,18-18 15,0 0-31,0-17 16,0-18-1,0 18-15,18-53 16,0 17-1,35 36 17,-18 17-32,0-17 15,18 35 1</inkml:trace>
  <inkml:trace contextRef="#ctx0" brushRef="#br0" timeOffset="32297.17">7902 4480 0,'0'-17'15,"18"-1"1,-18 36 15,0-1-15,0 1-16,-18 52 15,18-52 1,-35 53 0,0 34-1,35-16 1,0-19 0,0 1-16,53-54 31,-1-17-16,-34 0-15,35-35 16,0 0 0,-18-18-1</inkml:trace>
  <inkml:trace contextRef="#ctx0" brushRef="#br0" timeOffset="32568.38">7832 4657 0,'0'0'0,"17"0"47,1 0-47,17 0 0,-17 0 15,70 0 1,0-18-1,-35 18 1,-18-18 0,-17 18-1,-18-17-15,0 34 16</inkml:trace>
  <inkml:trace contextRef="#ctx0" brushRef="#br0" timeOffset="33220.8">10336 4657 0,'71'-18'16,"-53"18"-1,-1 0-15,36 0 16,-18-18-1,-17 18 1,0-17 0,-18-1-1,0 0 32</inkml:trace>
  <inkml:trace contextRef="#ctx0" brushRef="#br0" timeOffset="34080.01">10566 4568 0,'17'0'78,"-17"-17"-47,0-1-31,0 1 16,0-1-16,-17 18 16,-36-35-1,-35 35 1,70 0-16,-70 0 16,-18 53-1,35 17 1,36-35-1,35 1 17,35-19-17,54-17 1,16 0 0,-16-17-1,16-19 1,-34 1-16,-53 17 31,-18 1-15,0 34 15,0 19-15,0 17-1,0-36-15,0 54 16,0-1-1,0 19 17,0-19-17,-18-17 1,-70 0 0,-18-35-16,-18-18 31,36 0-16,35-18-15,36-35 32,17-17-17,88 17 1,-35 17 0</inkml:trace>
  <inkml:trace contextRef="#ctx0" brushRef="#br0" timeOffset="34714.54">11201 4586 0,'0'0'0,"17"0"0,1-18 16,0 18-16,-18-17 0,17 17 15,-17-53 1,-88 53-1,70 0 1,-52 0 0,-18 35-1,17 18 1,53-18 0,18 1-1,18-36 1,35 0-1,18 0 17,-19 0-32,1-18 31,0 18-15,-35 0-1,-18 53 1,0 0-1,0 0 1,0 53 0,-18-36-1,-70 36 1,0-53 0,17-53-1,-17 0 1,53 0-1,0-35 17,35-1-32,0 19 15,17-36 1,36 18 0,-18 17-16</inkml:trace>
  <inkml:trace contextRef="#ctx0" brushRef="#br0" timeOffset="35317.94">11853 4568 0,'0'-17'0,"0"34"0,0-52 0,0 18 16,-35-19-1,-36 36 1,19 0 0,-37 18-1,36 35 17,53-36-32,-17 36 15,17-17 1,0-1-1,35-35 1,36 0 0,-18 0-1,-36-18-15,18 1 16,1-36 0,-19 17-1,1 36 1,-18 18 31,0 17-47,0-17 15,0 53 1,-18 34 0,1-16-16,17-36 31,0-1-16,0-16 1,0-19 0</inkml:trace>
  <inkml:trace contextRef="#ctx0" brushRef="#br0" timeOffset="36007.82">8537 4904 0,'-17'-18'0,"34"36"15,-52-36-15,0 18 16,17 0-16,18-18 16,18 18-1,70 0 1,-53 0-16,89 0 15,87-17 1,1-1 0,-53 0 15,-71 1-15,-70 17-1</inkml:trace>
  <inkml:trace contextRef="#ctx0" brushRef="#br0" timeOffset="36463.25">9331 4586 0,'0'0'15,"0"-18"-15,-18 18 32,18 18-17,0 0-15,0-1 0,0 36 32,53 18-17,0-18-15,0-36 31,18-17-15,-54 0-16,71 0 16,-17-17-1,-71-19 1,-18 19 15,1 17-31,-19 0 16,-52 88-1,18 0 17,17 18-17,-18-35 1,1-1 0,34-70-16</inkml:trace>
  <inkml:trace contextRef="#ctx0" brushRef="#br0" timeOffset="46297.12">4815 5574 0,'-17'0'16,"17"18"15,0-1 16,0 1-32,17-18 1,1 0-16,70 17 16,0-17-1,106 0 1,18-17 0,141-18 15,-53 17-16,105 0 1,-299 18-16,335-17 16,-159 17-1,36 0 1,-124 17 0,-18 1-1,-34 0 1,-90-18-1,-16 0 1,-19 0 0,-34 0 77,-1 0-93,0 0 0,1 0 16,-36 0 0,18 0-16</inkml:trace>
  <inkml:trace contextRef="#ctx0" brushRef="#br0" timeOffset="61843.24">1887 1587 0,'-17'0'15,"34"0"-15,-52 0 0,17 0 16,18 18 47,0 0-48,36-18 1,34 35-16,36 0 15,53-17 1,158 0 0,-211-1-1,176 1 1,18 0 0,177 34-1,-125-34 1,195 35-1,-141-18 1,-265-17-16,406 0 16,-195 17-1,37-18 1,-143-17 15,-34 0-15,-141 0-16,-54 0 31,-34 0 16</inkml:trace>
  <inkml:trace contextRef="#ctx0" brushRef="#br0" timeOffset="62643.86">9349 1870 0,'0'0'0,"-230"-88"31,195 88-31,-53-18 16,-124 18 0,89 0-1,105 0-15,-53 0 16,54 0-1,17 18 1,106-18 0,70 0-1,142 0 1,105-18 15,-35-17-15,176-1-1,-140 19-15,87-19 16,-158 19 15,-247 17-31,211-18 16,-193 18 0,-54 0-1,-52-18 1,-18 1-1</inkml:trace>
  <inkml:trace contextRef="#ctx0" brushRef="#br0" timeOffset="62836.41">15628 1834 0,'35'0'0,"1"18"16,17-18-16</inkml:trace>
  <inkml:trace contextRef="#ctx0" brushRef="#br0" timeOffset="63260.13">14429 1887 0,'0'0'0,"-36"0"0,-175 0 32,140 0-1,106 0-31,124 0 16,106 18-1,334 0 1</inkml:trace>
  <inkml:trace contextRef="#ctx0" brushRef="#br0" timeOffset="63459.53">16757 1870 0,'35'17'16,"283"107"-1,123-107 1,-212-17 0,-158 0-16,52 0 15,-105 0-15,17 0 16,-17-17-1,-36 17 32,-35 0-31,18 0 0</inkml:trace>
  <inkml:trace contextRef="#ctx0" brushRef="#br0" timeOffset="65515.92">11871 4110 0,'0'0'0,"0"-18"16,0 1-16,-18-1 15,1 0-15,-54-35 16,1 36 0,-36-19-1,70 36 1,-52-35 0,-53 35-1,18 0 1,-18 0-1,35 0 1,-53 35 0,71 1-1,-18 34 1,0-17 0,-264 335 30,370-370-30,-18 70 0,0-17-1,18 52 17,0-17-17,18-71-15,53 106 16,-1-52-1,1 16 1,17-16 0,-18-37-1,36-16 1,-70-36 0,17 35-16,141-17 31,0-18-16,-36 0 1,54 0 0,-71-36-1,53 1 1,-141 17-16,71-34 16,70-19-1,-71-17 1,18-71-1,-35-17 1,-53 17 0,-53 0-1,-35 53 1,-71-35 15,-35 18-31,-71-1 31,36 54-15,-71 52 0,106 18-1,-36 71-15,54-1 32,-36 71-17,35-17 1,-34 105-1,122-88 1,19 71 0,52-89-1,18 36 1,0-124 0,159 36-1,-71-36-15,70-35 31,-122 0-31</inkml:trace>
  <inkml:trace contextRef="#ctx0" brushRef="#br0" timeOffset="65864.89">12718 4639 0,'0'0'0,"17"0"0,36 53 31,-35-35-31,17 52 0,18 18 31,-35-35-31,17 0 32,-17-18-17</inkml:trace>
  <inkml:trace contextRef="#ctx0" brushRef="#br0" timeOffset="66076.23">13106 4639 0,'0'0'16,"0"-18"-16,-36 18 15,-34 18 1,-18 53-16,-1 17 16,-34 35-1,105-105 1,-70 35 0</inkml:trace>
  <inkml:trace contextRef="#ctx0" brushRef="#br0" timeOffset="67499.64">14728 1852 0,'-52'0'31,"34"0"-31,-35 0 16,-35 0-1,-36 0 1,18 0 0,89 0-1,-54 0 1,18 0-1,71 0 17,0 18-17,35-18-15,-36 0 16,54 17 0,70 1-1,-18-18 1,71 0-1,18 0 1,88 0 0,17 0-1,-105 0 1,123 0 15,-88 0-15,71 0-1,-89 18-15,-141-18 16,212 0 0,-106 17-1,0 1 1,-106-18 0,-35 0-1,-18 0 1,-17 0-16,0 0 15,-1 0 1,-52 0 62,17 0-78,-34 18 16,-1-1-16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2:55:35.0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2099 0,'0'-18'0,"0"1"0,18-1 0,-18-17 31,0 52 1,0 36-17,-36 36 1,-87 52-1,-1 0 1,89-106-16,-88 89 16,-1-54 15,89-52-31,17-36 31,18-52-15,0-1-1,36-35 1,16 89 0,37 17-1,-1 70 1,0 18 0,0 18-1,-35 0 1,-35-53-1,-1-36 1,1-17 0,0-17 15,-1-1-31,1 1 0</inkml:trace>
  <inkml:trace contextRef="#ctx0" brushRef="#br0" timeOffset="207.86">1111 2346 0,'0'0'16,"0"106"15,0-89-31,0 1 0,0 53 16,0-18-1,0-18 1,0-53 15</inkml:trace>
  <inkml:trace contextRef="#ctx0" brushRef="#br0" timeOffset="387.72">1129 2187 0,'0'0'0,"-18"0"15,1 0 1,17 18 0,0-1-16,35 19 31,-17-36-31</inkml:trace>
  <inkml:trace contextRef="#ctx0" brushRef="#br0" timeOffset="882.68">1570 2258 0,'0'17'31,"0"1"-31,0 0 16,-18 17-16,1 36 15,17 34 16,0-16-31,-18-19 16,0-70 15,18 18-31,0-54 32,0-16-17,0-37 1,36-16-1,34 16 1,-52 72-16,70-19 16,18 36-1,-53 36 17,0 87-17,-53-35 1,0 1-1,-36 34 1,19-105 0,17-1-1,0-34 1,0-1-16</inkml:trace>
  <inkml:trace contextRef="#ctx0" brushRef="#br0" timeOffset="1265.84">2134 2275 0,'0'18'47,"0"0"-47,0-1 0,0 1 15,18 70-15,17 71 31,-35-36-31,0 36 32,0 159-17,0-107 1,0 72 0,0-89-1,0 0 1,0-89-1,0-52 1,0-106 15,35-88-15,18-17 0</inkml:trace>
  <inkml:trace contextRef="#ctx0" brushRef="#br0" timeOffset="1620.34">2328 2558 0,'0'0'0,"-17"-36"16,-19-52 0,19 71-16,17-54 15,0 53-15,53 1 16,88-1-1,-18 18 1,-35 53 0,-17 70-1,-71-34 17,0-54-32,-123 71 15,17-36 1,18-34-1,17-1 1,53-35 0,18-18-1,71-35 1</inkml:trace>
  <inkml:trace contextRef="#ctx0" brushRef="#br0" timeOffset="2415.71">2893 2399 0,'0'0'0,"17"0"0,36-18 16,-53 36 15,0 88-31,0-18 16,0 18-1,0-36 1,0-52-1,0 17 1,53-35 0,18-17-1,-36-19 1,18-34 0,-35-18-1,-1 52-15,1-17 16,-18 36-16,18-54 15,-18 54 1,0 34 0,0 54-1,0 17 1,0 53 15,0-70-15,52-36-1,19-18-15,35-34 32,0-36-17,-36-35 1,1-53 0,-54 0-1,1-36 1,-18 89-1,0 70 1,-35 54 0,0 69-1,17 19 1,0 52 15,18-70-31,18 0 31,17-71-15,36-35-16,-18 0 31,0-17-15,-18-19 0,0-34-1,-35 34-15,0 19 16</inkml:trace>
  <inkml:trace contextRef="#ctx0" brushRef="#br0" timeOffset="2654.33">3669 2399 0,'-18'0'0,"36"0"0,-53 0 0,35 18 16,-18-18-16,71 17 31,17-17-31,54 0 31,-54 0-15,-52 0-16,17 0 15,-17-17 1</inkml:trace>
  <inkml:trace contextRef="#ctx0" brushRef="#br0" timeOffset="4156.24">5345 2381 0,'0'0'0,"0"18"16,-18-18 15</inkml:trace>
  <inkml:trace contextRef="#ctx0" brushRef="#br0" timeOffset="4689.97">5345 2381 0,'0'-35'16,"0"17"0,0 1 15,17-19-15,18 19-16,18-1 15,0 0 1,53 18-1,-88 18 1,52 35 0,-17 71-1,-53-19 1,-35 19 0,-36-54-1,54-70 1,-1 0-16,18-53 31,0 1-15,18-37-1,52-52 1,71 18 0,1 70-1,-37 53 1,-16 70-1,-54 36 1,-35 0 0,-35 0 15,-1-18-15,19-70-1,17-36 16</inkml:trace>
  <inkml:trace contextRef="#ctx0" brushRef="#br0" timeOffset="6183.24">6720 2417 0,'18'-18'0,"-36"36"0,54-54 0,-19 19 0,-17-19 16,0-17-1,0 36 1,-53-19 0,-52 36-1,34 0 1,-35 71 0,53 17-1,36-52-15,-36 105 16,53-53-1,0-18 1,70-52 0,18-18-1,1-35 17,69-71-17,-87 18 1,-36-36-1,-35 54 1,0 17-16,0 88 47,-17-17-47,-1 70 16,18 53-1,0-70 1,88-1-1,-17-70 1,-54 0-16,72-35 16,-54 17-16,35-35 15,1-53 1,-36 36 15,-17-54-15,-18 89-1,0 53 1,0 17 0,-18 71-1,1-18 1,-1 0 0,18-35-1,0-35-15,0-36 47,0-35-31,35-70-1,0 35 1,54-18 0,-72 88-1,54 0 1,17 18-1,-17 71 1,-54 17-16,-17 18 31,0-35-15,0-54-16,0 19 16,0-54 30,0 0-46,18-70 16,35 18 0,-18 34-16,53-70 31,0 53-31,1 36 16,-54 17 15,-17 70-16,-18 36 1,0 0 0,0-35-1,17-1 1,36-70 0,53 0-1,-88 0-15,35-17 16,88-89-1,-71 35 1,-17-35 0,-53 36-1,-18 17 17,1 53-32,-18 0 0,-54 70 31,72 1-16,-1 52 1,18-52-16,35 0 31,36-71-15,-1 0 0,1-18-1,0-53 1,-36 54-16</inkml:trace>
  <inkml:trace contextRef="#ctx0" brushRef="#br0" timeOffset="6463.44">9366 2205 0,'0'0'0,"18"0"47,0 0-47,-1 0 16,54 0-1,-36 0 1,0 0-1,-52 0 17</inkml:trace>
  <inkml:trace contextRef="#ctx0" brushRef="#br0" timeOffset="6631.95">9331 2364 0,'0'0'0,"0"17"16,0 1-1,18-18 17,-1 0-32,1 0 15,17-18 1,-17 1-16,-1 17 0</inkml:trace>
  <inkml:trace contextRef="#ctx0" brushRef="#br0" timeOffset="7204.04">10248 1887 0,'0'0'0,"0"18"47,0 0-32,-17-1-15,17 1 16,17-18 15,1 0-15,17-18-1,-35-17-15,0 0 16,0-1 0,-18 36 15,-34 36-15,16 52-1,36-18 1,0 19-1,0-72-15</inkml:trace>
  <inkml:trace contextRef="#ctx0" brushRef="#br0" timeOffset="8255.79">10636 2258 0,'0'-36'31,"0"1"-15,0 18-16,0-1 15,36-17 1,-36 17 0,0 36-1,0 35 1,-18 52 0,-17-16-1,17-1 16,18-35-15,0-36-16,18-34 31,52-54-15,-35 18 0,18-35-1,-17 35 1,-19 35-1,1 54 1,-18 52 0,18 0-1,34 0 1,1-35 0,71-53-1,-89 0 1,71-35-1,53-53-15,-89 0 32,-34-36-17,-36-35 1,-53 36 0,-18 88-1,-35 35 1,0 88-1,71-18 1,35 19 0,53-19-1,-18-70 1</inkml:trace>
  <inkml:trace contextRef="#ctx0" brushRef="#br0" timeOffset="8581.68">11659 2346 0,'0'0'0,"18"0"0,35 0 16,0 0-16,53-35 31,-18-18-15,-71 17-1,-17-34 1,-52 35-1,-54 35 1,35 35 0,-17 71-1,53-18 17,35 18-17,0-89-15,35 19 16,88-19-1,-17-34-15,-70 17 16</inkml:trace>
  <inkml:trace contextRef="#ctx0" brushRef="#br0" timeOffset="8849.01">12559 1834 0,'0'-17'0,"0"34"0,0-69 0,-18 69 31,-35 54-15,0 52-1,36-88-15,-71 142 32,35-71-17,35 0-15,18-54 31,71-34-31,34-36 32,-87 1-32</inkml:trace>
  <inkml:trace contextRef="#ctx0" brushRef="#br0" timeOffset="9098.52">12841 2117 0,'0'0'0,"0"-18"0,-18 18 31,-34 18-15,-1 35-1,0 35 1,35-18 0,0 19 15,18-72-31,0 18 15,89-35-15,-1 0 32,-18-17-32</inkml:trace>
  <inkml:trace contextRef="#ctx0" brushRef="#br0" timeOffset="10034.74">13335 2170 0,'0'0'16,"0"-36"-16,-18 36 15,1 18 1,-1 0-16,-52 34 16,52-34-16,-35 53 15,18 17 1,35-35 15,53-18-31,0-35 31,35 0-15,-71-18-16,19-17 16,-19-35-1,-17 17 1,0-36 0,0 19-1,53 52 1,35 1-1,-35 52 1,-17 35 0,-36-17-1,0 18 1,0-36 0,-53 1 15,35-36-16,0 0 1,18-18-16,0-53 31,53 1-15,53-36 0,-18 71-1,1 35 1,-19 35-1,-52 18 1,-18 35 0,0-17-1,-36-36 1,19-17 0,-1-18-1,18-18 16,0-35-15,35 0-16,107-53 31,-54 36-15,35 70 0,-70 0-1,-53 70 1,-35 36-1,0-71 1,-18 1 0,35-1-1,53-53 17,-17 1-17,17 17-15</inkml:trace>
  <inkml:trace contextRef="#ctx0" brushRef="#br0" timeOffset="10332.27">14499 2240 0,'0'0'16,"18"-18"-1,35-17 1,-36 35-16,19-35 16,34-18-1,-52 35 1,-18 1-1,-53 17 1,-53 88 0,0 0-1,71-17 17,35-36-17,18-17 1,52-18-16,54 0 15,34-18 1</inkml:trace>
  <inkml:trace contextRef="#ctx0" brushRef="#br0" timeOffset="10786.5">15910 1729 0,'18'-18'16,"-36"36"-16,36-18 16,-18 35-1,-35 71 1,-36 52-1,1-52 1,34 0 0,19-53-1,17-35-15,17-1 32,54-17-17,-18-35-15</inkml:trace>
  <inkml:trace contextRef="#ctx0" brushRef="#br0" timeOffset="11152.69">16316 2028 0,'18'0'15,"-36"0"-15,-17 36 32,17-19-32,-53 36 15,54 18 1,17-54-16,0 54 15,35-53 1,89-18 0,-36 0-1,18-36 17,-53-17-17,-36 36-15,-17-54 0,-17 18 16,-54 0 15,0 53-31,-17 0 31,53 0-15,-18 0 0,35 0-16</inkml:trace>
  <inkml:trace contextRef="#ctx0" brushRef="#br0" timeOffset="11355.58">15946 1887 0,'0'-17'0,"17"-1"32,1 18-32,88-18 15,35 18-15,88 0 31,-70 0-15,-53 0-16,-124 0 16</inkml:trace>
  <inkml:trace contextRef="#ctx0" brushRef="#br0" timeOffset="12406.44">5239 3757 0,'0'0'0,"0"-18"16,0-17-1,0 18-15,-18 17 16,-17 0 0,-36 105-1,36 1 1,0 88-1,35-17 1,17-54 0,54-105-1,52-18 1,-17-53 0,53-88 15,-124 105-31,53-87 0,-17-36 31,-71 36-15,-123-1-1,-19 36-15,-16 70 32,122 18-32,-69 18 15,69 106 1,54-19-1,70 72 1,18-36 0,35 53-1,-106-159-15,36 71 16,-53 17 0,-107-52 15,-69 0-31,34-54 31,-35-17-15,106-35-1,53-36 1,53-52 0,36 17-1</inkml:trace>
  <inkml:trace contextRef="#ctx0" brushRef="#br0" timeOffset="12832.11">6068 3933 0,'17'0'0,"-34"0"0,34-17 16,-17-1 0,0 1-16,-17-1 31,-36 18-16,-35 0 1,52 53-16,19 0 31,17 0-31,35 0 32,-17-53-32,52 35 15,36 0 1,-53 0-1,-53 1 1,-88-1 0,-18-17-1,71-18-15,-106 0 16,70 0 15,36 0-15,35-18-1,70-35 1,-52 35-16</inkml:trace>
  <inkml:trace contextRef="#ctx0" brushRef="#br0" timeOffset="13155.96">6279 3933 0,'0'18'0,"0"-36"0,0 54 0,0 34 16,0 89-1,0-18 1,0 36 15,0 34-15,0-158-16,0 124 15,0 17 1,-17-106 0,-1-35-1,18-89 17,0 1-32,0-88 15</inkml:trace>
  <inkml:trace contextRef="#ctx0" brushRef="#br0" timeOffset="13456.03">6297 3986 0,'0'0'0,"18"-35"0,-1 17 0,1-17 0,17 0 31,53 0-15,-17 35-1,35 35 1,-71 35 0,-53 54-1,-52-71 1,-36 17 0,36-34-1,52-36 1,53-53 15</inkml:trace>
  <inkml:trace contextRef="#ctx0" brushRef="#br0" timeOffset="13664.37">7038 3951 0,'0'0'0,"0"18"15,0 17 1,-35 53 0,-1-17-16,1-18 31,35-36-15,0-34-1,0-1-15</inkml:trace>
  <inkml:trace contextRef="#ctx0" brushRef="#br0" timeOffset="13852.32">6967 3757 0,'0'0'0,"0"-18"0,0 1 16,18 34 15,35 19-16,-18-1 17,-17-17-32</inkml:trace>
  <inkml:trace contextRef="#ctx0" brushRef="#br0" timeOffset="14414.38">7638 3916 0,'0'0'0,"17"-18"0,-17 1 16,0-1-16,-17 0 15,-36 18 1,-53 0 0,35 36-1,54-1-15,-54 53 31,53 0-15,18 18-16,18-53 31,53-35-15,17-18 0,18-71-1,-36-17 1,-17 0-1,-18-53 1,-17 35 0,-18-35-1,0 70 1,-18 71 15,1 71-15,-1 70-1,1-35-15,17 35 16,0-106 0,0 35-1,35-17 1,0-53 0,36 0-1,-36-35-15</inkml:trace>
  <inkml:trace contextRef="#ctx0" brushRef="#br0" timeOffset="14752.43">8043 4022 0,'0'0'0,"36"-18"16,-1-35 0,0 18-1,-35 17 1,35-17-1,-35 0 1,-35 35 15,-18 35-15,18 53 0,17-17-1,18-54-15,0 54 16,18-36-1,35-35 1,0 0 0,35-18-1,-53 18-15</inkml:trace>
  <inkml:trace contextRef="#ctx0" brushRef="#br0" timeOffset="15102.12">8378 3986 0,'0'0'16,"18"-53"-16,0-17 15,35 35 17,35-1-17,-35 36-15,17 36 16,-52 17 15,0 35-15,-18-18-1,-18 1 1,0-54 0,-17-17-1,35-17 1,0-18 15,0-36-31,53 0 31,0 1-15,17 35 0,1 35-16</inkml:trace>
  <inkml:trace contextRef="#ctx0" brushRef="#br0" timeOffset="15521.38">9278 3810 0,'-18'0'31,"1"0"-15,-1 0-16,0 0 0,-17 0 16,-18 0-1,36 35 16,17-17-31,35 17 32,18 0-17,-36-35-15,54 36 16,-53-1 0,-18 0-1,-18-17 1,-88 17-1,18-35 1,0 0 0,17 0-1,54-17 1,17-54 0</inkml:trace>
  <inkml:trace contextRef="#ctx0" brushRef="#br0" timeOffset="16280.51">10936 3563 0,'0'0'0,"18"-18"0,-18 1 0,0-54 15,-36 54 1,-34 17-16,-18 35 31,-53 71-15,52 52-1,54-34 1,17 70 0,54-106-1,87-53 1,1-35 0,87-53-1,-52-35 1,-106 71-1,88-107 1,-123 36 0,-36-53-1,-52 35 1,-107 0 0,-34 89-1,17 69 1,105 54-1,54 53 1,35 0 0,71-71-1,70 0 1,35-70 15,-35-36-31</inkml:trace>
  <inkml:trace contextRef="#ctx0" brushRef="#br0" timeOffset="16754.63">11536 3792 0,'0'0'0,"0"18"32,-18 0-17,1 35 1,17 17-1,-18 1 1,18-54-16,-18 1 16,18 0-1,-17-36 17,17-35-17,0-18 1,17 54-1,36-54 1,18 1 0,17 34-16,-35 36 31,17 53-15,-52 36-1,-18-19 1,-53-17-1,18 0 1,17-35 0,53-71 15</inkml:trace>
  <inkml:trace contextRef="#ctx0" brushRef="#br0" timeOffset="17213.43">12188 3581 0,'0'0'16,"0"-18"-16,18 18 15,-18 53 17,0-35-32,-53 70 15,18-18 1,0 54-1,35-54 1,0-52-16,17 17 16,36-35-1,35 0 1,-17-53 0,17 0 15,-53-35-16,1 35 1,-36 71 15,-18 35-15,0-18 0,18-17-16,-17 17 15,17-17-15,0-1 16,17-17 15,19-35-15</inkml:trace>
  <inkml:trace contextRef="#ctx0" brushRef="#br0" timeOffset="17385.27">12559 3669 0,'0'0'16,"0"-18"-1,-18 18-15,1 0 16,17 18 15,0 0-31,35-18 32</inkml:trace>
  <inkml:trace contextRef="#ctx0" brushRef="#br0" timeOffset="17871.06">12753 3739 0,'0'18'15,"0"-36"-15,0 54 0,0-1 16,0 36 0,0-19-1,0 1 1,0-35 15,-18 0-15,1-18-1,17-36-15,0 1 32,17-35-17,1 52-15,52-53 16,54 1-1,-18 70 1,-18 0 0,-35 70-1,-53-17 1,0-35 0,-71 70-1,18-53 1,18 1-1,53-54 17,-1 0-17,1 1-15</inkml:trace>
  <inkml:trace contextRef="#ctx0" brushRef="#br0" timeOffset="18204.95">13370 3881 0,'18'-18'0,"-36"36"0,54-36 0,-1 0 16,18-17-1,17-36 1,-52 19 15,-18 34-15,-18 18-16,1 0 15,-36 53 1,-53 17 0,71 1-1,17-1 1,36-34 0,70-19-1,-53-17-15,36 0 16,34-35-1,-34 0 1</inkml:trace>
  <inkml:trace contextRef="#ctx0" brushRef="#br0" timeOffset="18697.59">14781 3651 0,'0'18'0,"0"-36"0,18 1 16,0-72 0,-18 72-16,-18 17 15,-35-18 1,35 18-16,-52 53 31,-1 35-15,36 18-1,35 0 1,0-36-16,71-17 31,-36-53-31,53 18 16,53-36-1,-17-35 1</inkml:trace>
  <inkml:trace contextRef="#ctx0" brushRef="#br0" timeOffset="18951.62">15452 3528 0,'0'-36'0,"0"72"0,0-142 31,0 53-31,-36 53 31,-34 106-15,35-18-16,-36 88 31,36-87-15,17-19-1,18-35 1,35-35-1,36 0 1</inkml:trace>
  <inkml:trace contextRef="#ctx0" brushRef="#br0" timeOffset="20197.56">15822 3739 0,'0'0'0,"0"-17"0,0-18 0,0-18 15,-35 0 17,0 53-32,-36 0 31,-17 53-15,35 17-1,0 36 1,53-88-16,0 35 15,0-1 1,35-52 0,71 0-1,-35-17 1,34-54 15,-69 18-31,-19-35 31,-17 35-15,0 36 0,0 52 15,0-17-31,-17 70 16,17-35-1,0 0 1,17-36-1,54-17 1,35 0 0,17-35-1,-35 0 1,36-18 0,-54-35 15,-70 35-16,-17 53 1,-54 0 0,36 53-1,35-1 1,18 19 0,-1-36-1,19 1 1,-54-36 31,0 0-47,1 0 15,-19-36 1,19 19 0,-1 17-1,0 0 16,18 17-31,0 19 16,18-1 15,53-18-15,52-17 0,1 0-1,-36-35 1,18-18-1,-54 0 1,-34 36-16,17-54 16,-17 54-16,-18-36 15,0 35 1,-35 71 31,17-35-47,18 17 15,0-18-15,0 54 16,0-36 0,0 1-1,-35-1 1,-36-18 0,36-17-1,0 0 1,17-52-1,18 34-15</inkml:trace>
  <inkml:trace contextRef="#ctx0" brushRef="#br0" timeOffset="21263.53">17568 3334 0,'0'0'0,"0"-18"156,0 0-156,0 1 16,18-1-16,0 18 31,-18 18 31,0-1-46,0-34 62,0-1-62,0 1-1,0 34 32,0 1-47,0 35 16,0-18 0,-18 0-1,-17-17 1,17-18 15,18-18 0,0 1-15,18-36 0,35 17-1,-36 19-15,36 17 16,-35 0-1,-1 70 1,-17 1 0,-52 17-1,-37-35 1,-17-18 0</inkml:trace>
  <inkml:trace contextRef="#ctx0" brushRef="#br0" timeOffset="21905.01">18609 3369 0,'18'0'0,"-36"0"0,53 0 0,-17 0 16,-18 18-1,0 17 1,-71 53-16,-70 36 16,18-54 15,88-35-31,-107 36 15,54-53 1,71-18 0,52-18 15,53-17-15,36 35 15,-1 0-31,-17 0 15,0 35 17,-53-17-17,-18 17-15,-18-35 32,1 0-17</inkml:trace>
  <inkml:trace contextRef="#ctx0" brushRef="#br0" timeOffset="22202.07">19332 3422 0,'18'-35'0,"-36"70"16,53-88-16,-35 0 0,0 18 15,-35 52 1,-71 107-1,18-1 17,71-87-32,-107 122 15,36-52-15,-18 35 32,35-52-17,71-72-15,0 18 16</inkml:trace>
  <inkml:trace contextRef="#ctx0" brushRef="#br0" timeOffset="22432.75">19315 3739 0,'0'0'15,"-18"53"17,18-35-32,-18 0 15,1-1-15,-1 36 16,0-53-16,1 35 16,-1-35-1</inkml:trace>
  <inkml:trace contextRef="#ctx0" brushRef="#br0" timeOffset="22621.25">19350 3616 0,'0'0'15,"0"-18"1,-18 18-16,18 18 47,18-18-32,35 35-15</inkml:trace>
  <inkml:trace contextRef="#ctx0" brushRef="#br0" timeOffset="23136.9">19773 3687 0,'0'0'15,"-35"35"1,0-18-16,17 36 16,0 0-1,1-17 16,17-1-31,-18-18 16,0-17 0,18-17 15,0-1-15,0-17-1,71-36 1,17 18-1,36-17 1,-36 70 0,-53 0-16,36 35 15,-71 18 1,0 18 0,-18-18-1,-35-1 16,18-34-15,35 0 0,0-36 15</inkml:trace>
  <inkml:trace contextRef="#ctx0" brushRef="#br0" timeOffset="23504.39">20373 3669 0,'0'0'16,"18"0"-16,-18 18 47,0-1-47,0 36 15,0-35 1,-36 70-1,-17 53 1,0 0 0,1 71-1,-19-1-15,0-17 32,36-17-17,17-107 1,1-52-1,17-71 17,35-53-17,-35 71-15,53-88 16</inkml:trace>
  <inkml:trace contextRef="#ctx0" brushRef="#br0" timeOffset="23829.31">20232 3739 0,'0'-17'0,"0"34"0,0-69 0,17 34 15,19-17 1,-1 17 0,53 18-1,-35 18 1,-35-1-16,-1 36 15,-17 0 1,-35 0 0,-18-35-1,-35 17 1,70-35 0,1 0-1,34 0 16,1 0-31,70-35 16</inkml:trace>
  <inkml:trace contextRef="#ctx0" brushRef="#br0" timeOffset="24553.72">20796 3651 0,'0'0'0,"36"0"15,-19-17 1,-17 34-1,-35 19 1,0 34 0,35-17-1,0-18 1,53-17 0,17-18-1,-17 0 16,18-35-31,-1-18 32,-35-18-17,-17 36 1,-18 17 0,-18 71 15,18-35-31,0 35 15,0 35 1,0-53 0,36-17-1,-1-18 1,35 0 0,19-53 15,-1-35-16,-18 0 1,1-71 0,-53 53-16,-18 53 31,-36 88-15,-34 89-1,17-18 1,18 17-1,35-70 1,0 18 0,70-54-1,-17-17 1,0 0 0,0-53-1,-53 36 1,0-1-16</inkml:trace>
  <inkml:trace contextRef="#ctx0" brushRef="#br0" timeOffset="24729.88">21414 3669 0,'-36'0'16,"72"0"-16,-72-18 16,54 18 15,0 0-31,52 0 15,71-17 1,0-1 0,-70 0-1</inkml:trace>
  <inkml:trace contextRef="#ctx0" brushRef="#br0" timeOffset="25163.67">22102 3369 0,'0'0'0,"0"-18"16,-18 18-1,0 36 1,18-19-16,-17 36 16,17 18-1,53-18 1,52-18-1,1-35 1,18 0 0,-107 0-16,36 0 15,-35-35 1,-36 35 0,-88 0-1,18 35 16,-35 71-31,17-36 32,71-52-32,-36 35 15,18 17 1,0-52 0,-35 0-1,70-1-15</inkml:trace>
  <inkml:trace contextRef="#ctx0" brushRef="#br0" timeOffset="26319.82">970 7161 0,'0'-17'0,"0"34"0,18-105 31,-18 106 0,0 17-31,-18 71 16,-88 35 0,18-35-1,0-53 1,-18-18-1,53-35 1,36 0 0,-1-35-1,18-36 1,0 36-16,70 0 31,1 52-15,17 72-1,53 52 1,-70-53 0,-36-18-1,-17-52 1,-1-18 0,1 0-1,35-35 16,-18-18-31</inkml:trace>
  <inkml:trace contextRef="#ctx0" brushRef="#br0" timeOffset="26539.95">1552 7373 0,'0'0'15,"0"18"1,-17 52-1,-1-17 1,-17 35 0,35-70-16,-18 0 15,18-1-15,0 1 16,0-36 15</inkml:trace>
  <inkml:trace contextRef="#ctx0" brushRef="#br0" timeOffset="26720.89">1517 7144 0,'0'0'16,"0"-18"-16,-18 18 0,18 18 46,0-1-30,53 19 0</inkml:trace>
  <inkml:trace contextRef="#ctx0" brushRef="#br0" timeOffset="27262.6">1940 7267 0,'0'0'0,"-17"0"16,17 18-1,0 52 1,0 1-1,0 17 1,0-17 0,0-1-1,0-52 1,-18-18 0,0 0-1,18-71 1,0 1-1,53-71 1,-35 105 0,35-52-1,35 35-15,18 71 16,-36 52 15,-34 54-15,-36-1-1,-71-34 1,53-54 0,18-17-1,36-36 1</inkml:trace>
  <inkml:trace contextRef="#ctx0" brushRef="#br0" timeOffset="27803.71">2840 7197 0,'0'-18'16,"0"36"-16,0-54 0,0 54 47,0 0-47,0 70 15,35 88-15,-35-17 16,0 70 0,0 36 15,0-71-16,0-124-15,0 142 16,0-88 0,-18-36-1,1-88 1,17-53 0,0-18-1,0 36 1,0-141-1</inkml:trace>
  <inkml:trace contextRef="#ctx0" brushRef="#br0" timeOffset="28112.61">2805 7585 0,'-18'-53'0,"36"106"0,-36-159 0,0 18 16,1 52-16,17-69 15,17-1 1,54 53-1,52 53 1,-17 17 0,-18 107-1,-88-89-15,0 53 16,-35 36 0,-35-54 15,-19-34-31,54-19 31,35-52-15,18 17-1,17-17-15</inkml:trace>
  <inkml:trace contextRef="#ctx0" brushRef="#br0" timeOffset="28846.14">3457 7126 0,'0'-18'0,"18"18"0,-18 18 31,0 0-31,-35 52 16,-1 54 0,36-107-16,0 36 15,0-17 1,0 17-1,71-53 1,17-71 0,-17-17-1,17-18 1,-71 18 0,1 70-1,0-17 1,-18 88 15,-18 35-15,0 53-1,18-53 1,0-70-16,36 52 16,17-70-1,35-17 16,0-36-31,18-35 32,-89 52-32,54-87 0,-18-18 31,-53 0-15,0 70-1,-35 54 1,-1 34-1,19 1-15,-1 105 16,18 1 0,0 70-1,0-88 1,35-18 0,18-71-1,-35-17 1,70 0-1,18-70-15,-53-1 32,-18 1-32</inkml:trace>
  <inkml:trace contextRef="#ctx0" brushRef="#br0" timeOffset="29070.12">4127 7091 0,'0'0'0,"0"17"15,18-17-15,35 0 16,-35 0-16,105 0 16,-35-17-1,1-1 16,-37 1-31</inkml:trace>
  <inkml:trace contextRef="#ctx0" brushRef="#br0" timeOffset="30063.84">6068 6879 0,'0'-17'16,"17"-19"-16,-17 19 16,0-1-16,0 0 31,0 1-15,0 34-1,0 1-15,-35 88 16,17 0-1,1 17 1,-1-17 0,18-36-1,18-70 1,52 0 0,1-52-1,-36-19 1,-35 53-1</inkml:trace>
  <inkml:trace contextRef="#ctx0" brushRef="#br0" timeOffset="30769.19">5927 7056 0,'0'0'0,"17"0"31,1-18-15,0 18-16,17 0 0,88-53 16,-34 35-1,-1 18 1,-53 0 0,-17 18-1,-18 17 1,0 18-1,-18 53 1,0-18-16,18-53 16,36-35-1,52 0 17,18-70-17,-36 17 1,18-35-1,-88 35 1,0 18 0,0 17-1,-17 36 1,-1 52 0,18 1-1,0 70 16,0 18-31,0-36 32,-53 71-17,18-88-15,-53 17 32,-36-52-32,18-53 31,1-36-16,-1-70 1,53 0 0,53-1-1,53 19 1,70-18 0</inkml:trace>
  <inkml:trace contextRef="#ctx0" brushRef="#br0" timeOffset="31096.29">7056 6897 0,'0'0'16,"-18"17"-1,18 1-15,0 17 16,0 54-1,0 87 1,0 18 0,0-53-1,0-88-15,-35 88 16,-1-35 0,19-36-1,17-105 16,53-53-15,-36 53 0</inkml:trace>
  <inkml:trace contextRef="#ctx0" brushRef="#br0" timeOffset="31369.37">7073 7179 0,'0'-53'15,"0"106"-15,0-141 0,0 0 16,35-1-1,18 72 1,-35-1-16,70 18 16,-35 35-1,-53 54 1,0-19 0,-53 36-1,18-88 1,-53 70-1,17-53 1,54-35 0,87-70 15</inkml:trace>
  <inkml:trace contextRef="#ctx0" brushRef="#br0" timeOffset="31746.39">7532 7038 0,'17'0'0,"1"0"16,35 0-16,35-53 15,-17 18 1,-36-18 15,-35 18-31,-35 17 31,-1 18-31,-34 18 16,-18 70 0,35 18-1,53-36 1,35 1-1,36-54 1,-54-17-16,124 0 16,-35-17-1,35-54 1</inkml:trace>
  <inkml:trace contextRef="#ctx0" brushRef="#br0" timeOffset="31952.36">8343 6879 0,'0'18'31,"18"-18"1,-1 0-32,1 0 0,0 0 15,17 0 1,0 0-1</inkml:trace>
  <inkml:trace contextRef="#ctx0" brushRef="#br0" timeOffset="32095.74">8255 7020 0,'0'0'16,"-18"36"-16,18-19 15,18-17 1,53 0-1,-1-17 17,-52-1-32,17 18 0</inkml:trace>
  <inkml:trace contextRef="#ctx0" brushRef="#br0" timeOffset="32461.57">9349 6526 0,'0'-17'16,"0"34"-16,0-52 0,-36 0 31,19 35-31,-19 17 16,19 54-1,-1 52 1,18-70-1,18-17 1,52-19 0</inkml:trace>
  <inkml:trace contextRef="#ctx0" brushRef="#br0" timeOffset="32761.82">10001 6456 0,'0'-18'16,"0"36"-16,-17-36 0,-1 18 16,-35 0-1,35 0-15,-70 88 0,18 18 32,17 53-17,0-53 1,18 17-1,35-52 1,35-54 0,35-17-1,-17-17 1,-35-1-16</inkml:trace>
  <inkml:trace contextRef="#ctx0" brushRef="#br0" timeOffset="32962.48">9560 6844 0,'0'0'15,"-17"0"-15,17 18 16,17-18 0,36 0-1,71 0 1,52-36-1,-35 1 1,-106 17-16</inkml:trace>
  <inkml:trace contextRef="#ctx0" brushRef="#br0" timeOffset="33346.12">10142 6844 0,'18'0'16,"0"0"-16,-1 0 15,36-18 1,-35 1-16,88-36 0,-71 17 16,-17 1 15,-18 17-16,-36 18 1,19 0-16,-72 36 16,19 34-1,17 36 1,35-18 0,18-17-1,106-36 1,18-35-1,-1-17 17,1-36-32</inkml:trace>
  <inkml:trace contextRef="#ctx0" brushRef="#br0" timeOffset="33566.48">10742 6650 0,'0'0'0,"0"-18"0,0 36 32,18 52-17,-1 1 1,36 17 0,-35-70-16,0 35 15,-1-36 1,1-17-1</inkml:trace>
  <inkml:trace contextRef="#ctx0" brushRef="#br0" timeOffset="33795.9">11112 6685 0,'0'-18'0,"0"36"0,0-53 16,0 17-16,-52 18 15,-37 18 1,1 52 0,53-34-16,-53 70 15,17-36 1,54 1 0,17-54-1,52-17 1</inkml:trace>
  <inkml:trace contextRef="#ctx0" brushRef="#br0" timeOffset="34094.96">11571 6421 0,'0'-18'0,"0"36"16,0-54-16,0 19 0,0-1 15,-18 71 1,1 88 0,-18-18-1,-18 19 1,53-37 0,0-34-1,53-53 1,-1-18 15,19-18-31,-18-35 16</inkml:trace>
  <inkml:trace contextRef="#ctx0" brushRef="#br0" timeOffset="34283.44">11448 6720 0,'-18'0'0,"36"0"0,-54 0 0,1 0 16,17 0 0,54 0-1,34 0 1,54 0 0,-18-53-1</inkml:trace>
  <inkml:trace contextRef="#ctx0" brushRef="#br0" timeOffset="34534.97">12136 6315 0,'0'0'0,"17"0"0,-17-18 16,0 36 15,0 35-15,0 17-1,-35 1 1,0-1 0,17-70-16</inkml:trace>
  <inkml:trace contextRef="#ctx0" brushRef="#br0" timeOffset="35316.57">13247 6456 0,'0'-18'15,"0"36"16,0 17-31,0 36 16,17 34 0,-17 37-1,0-54 1,0-53-16,0 0 16,-17-52 30,17-54-30,0-17 0,53-53-1,-18 88 1,53-53 0,71 0-1,-36 89 1,36 105-1,-88 18 1,-54 52 0,-17-122-16,-35 52 15,-53 0 1,70-53 0,18-17-1,18-18 16,17-18-31,-17 1 0</inkml:trace>
  <inkml:trace contextRef="#ctx0" brushRef="#br0" timeOffset="36728.48">14623 6632 0,'35'-17'0,"-70"34"0,70-70 15,-35 0 1,-35-17-1,-36 70 1,-52 0 0,17 70-1,18 19 1,52-54-16,-52 106 16,70-70-1,18 17 16,71-71-15,35-17 0,17-35-1,-17 0-15,-71 17 16,54-88 0,-72 18-1,1-18 1,-18 36-16,0 52 31,-18 53-15,18 89-1,0-1 1,0-52 0,18-18-1,35-53 1,-36 0-1,89 0-15,0-53 32,-35-18-32,-18-35 15,-36 1 17,1 16-32,-18 72 15,0 70 16,0-36-31,0 19 0,0 17 16,-18 52 0,1-16-1,17-54 1,0-53 31,0-52-16,53-1-31,17-52 16,-52 87-1,52-17 1,18 53 0,-35 36-1,-35 70 1,0-18-1,-18 0 1,0-70-16,0 17 16,0-17-1,0-54 17,0 19-32,53-36 15,17-18 1,-35 36-1,36-71 1,-36 88-16,53-70 16,-17 71-1,-53 34-15,-1 89 32,-17 0-32,-35 0 31,35-36-16,18-52 1,70-18 0,35-18-1,-35-17 1,-52 17-16,70-70 16,-53 0-1,-53-53 16,0 70-31,-89 71 32,19 53-17,52-18-15,-17 89 16,35-18 0,0-18-1,53-17-15,17-71 31,36 0-15,-88 0-16,70-18 16,-17-17-1</inkml:trace>
  <inkml:trace contextRef="#ctx0" brushRef="#br0" timeOffset="36935.64">16969 6526 0,'17'0'31,"1"0"-15,17 0-1,18 0-15,-35 0 16</inkml:trace>
  <inkml:trace contextRef="#ctx0" brushRef="#br0" timeOffset="37102.07">16898 6667 0,'0'18'0,"0"-36"0,-18 54 16,1-36-16,17 17 15,70-17 16,-17 0-15,0-35 15</inkml:trace>
  <inkml:trace contextRef="#ctx0" brushRef="#br0" timeOffset="37479.51">17780 6032 0,'0'-17'0,"-18"17"32,1 0-32,-19 35 15,1 36-15,18-18 31,17-36-31,0 71 16,0-35 0,35 0-1</inkml:trace>
  <inkml:trace contextRef="#ctx0" brushRef="#br0" timeOffset="37836.22">18097 6403 0,'0'0'16,"0"-18"-16,0 1 15,0 34 1,0 1 0,0 35-16,0 88 31,0-18-16,-35 54 1,-53 87 0,35-87-1,18 17 1,35-106 0,-18-53-1,36-88 16,-18 36-15,53-124-16</inkml:trace>
  <inkml:trace contextRef="#ctx0" brushRef="#br0" timeOffset="38136">18115 6456 0,'0'-35'0,"0"70"0,18-88 15,-1 35-15,19-17 16,17 17 0,52 18-1,-52 36 1,-53 69 0,-35 1-1,-88-18 1,17-35 15,0-17-15,71-36-16,105-53 31,-35 35-15</inkml:trace>
  <inkml:trace contextRef="#ctx0" brushRef="#br0" timeOffset="38710.86">18715 6350 0,'0'0'0,"-18"0"31,1 18-31,-54 52 16,36 18-1,-1 18 1,36-35-1,0-36 1,18-35 15,0 0-15,35-35 0,35-36-1,-35 18-15,-36 36 16,36-19-1,-35 36 1,0 71 0,-1-1-1,1-17 1,35-17 0,-36-36-16,36 0 15,18 0 1,-18-53 15,0-18-15,-53-35-1,0-17-15,0 52 32,-36 54-17,1 17 1,35 53-1,0 17 1,0-52-16</inkml:trace>
  <inkml:trace contextRef="#ctx0" brushRef="#br0" timeOffset="39284.74">19879 6421 0,'0'-18'0,"0"36"0,0-54 16,0 1-16,0 17 16,0 1-16,-35 17 15,-71 0 1,18 0 0,-53 88-1,52 0 1,72-53-16,-19 89 15,36-54 1,36-17 0,87-53-1,-35 0 1,71-70 0,-88-1-1,-1-88 1,-17 36 15,-18-36-15,-17 53-1,-18 53 1,-18 142 15,-34 52-15,34-35-1,18 35 1,0-53 0,0-18-1,0-52-15,35-18 16,36 0 0,-36-18-1</inkml:trace>
  <inkml:trace contextRef="#ctx0" brushRef="#br0" timeOffset="39535.55">20655 6191 0,'0'0'0,"-18"0"47,18 18-47,0 0 16,-35 34-1,18-16 1,17-1 0,0-17-1</inkml:trace>
  <inkml:trace contextRef="#ctx0" brushRef="#br0" timeOffset="40060.5">21114 6209 0,'0'-18'0,"0"36"0,0-18 47,0 18-47,0 34 16,17 19-1,36 0 1,53-19-1,35-16 17,-17-36-32,-54 0 31,-34-53-15,-36 0-16,-106 35 15,0 36 16,71 0-31,-107 87 16,37-16 0,-19-1-1,71-18 1,53-52 0,0 0-1,18-18 1</inkml:trace>
  <inkml:trace contextRef="#ctx0" brushRef="#br0" timeOffset="40212.79">21078 6826 0,'0'18'16,"-17"-18"30,-1 0-46,-17 0 16,-36 18-16</inkml:trace>
  <inkml:trace contextRef="#ctx0" brushRef="#br0" timeOffset="43956.68">1252 10636 0,'-17'0'172</inkml:trace>
  <inkml:trace contextRef="#ctx0" brushRef="#br0" timeOffset="46127.09">1358 10548 0,'0'-18'0,"0"1"0,0-36 32,18 0-17,-18 71 17,-18 105-17,-35 18 1,-70 53-1,35-70 1,52-89 0,-52 71-1,0-53-15,70-53 32,-17-71-17,35 18-15,0-17 31,0 52-31,0-53 16,53 54 0,35 52-1,18 36 1,17 34 0,19 37-1,-125-107-15,36 53 16,0-35-1,-35-35 17,17-18-32,-35-36 31,0-17-31</inkml:trace>
  <inkml:trace contextRef="#ctx0" brushRef="#br0" timeOffset="47044.25">2275 11007 0,'18'-18'0,"-36"36"0,71-36 16,-35 0-16,88-35 15,-53 18 1,-36-18 15,-17 36-31,0-1 0,-53-53 32,36 54-32,-71-36 15,-54 53 1,37 18-1,-1 105 1,53-17 0,35 88-1,18-159-15,0 89 16,18-54 0,35-70-1,35-53 1,0-35-1,36-35 1,-36 17 0,-70 70-1,34-69 1,-34-19 0,0 89-1,-18 70 1,0 53-1,0-52-15,17 87 16,-17-88-16,36 54 16,34-1-1,-17-53 1,35-35 0,0-18-1,-35-35 1</inkml:trace>
  <inkml:trace contextRef="#ctx0" brushRef="#br0" timeOffset="47781.7">3916 10319 0,'0'-36'0,"0"72"0,0-107 32,0 106-1,0 71-15,0 106-16,0-53 31,0-1-31,0-105 15,0 36 1,-18-19 0,18-88 15,0-52-15,0-1-1,0 54-15,0-89 16,35 71-16,1-71 15,34 18 17,-17 88-32,18 53 31,-36 35-15,-17 35-16,-18 18 31,-18-88-16,-17-18 1,35-17 0,0-36 15,0 1-31,17-18 16,1 17-16,0 18 0</inkml:trace>
  <inkml:trace contextRef="#ctx0" brushRef="#br0" timeOffset="48183.75">4392 10830 0,'0'-17'0,"0"34"0,0-52 0,0-18 32,0 18-17,35 0-15,18 17 31,-35 18-31,70 18 16,-53-1-16,54 54 16,-37 35-1,-52-1 1,-35-52 0,-18-17-1,53-54 16,18-35 1,35-35-32,0 0 15,-18 17 17,36 36-32,-54 17 15,1 18 1,0 0-16</inkml:trace>
  <inkml:trace contextRef="#ctx0" brushRef="#br0" timeOffset="48544.37">5027 10866 0,'0'17'16,"0"-34"-16,35 52 16,-17-35-16,35 0 15,0-35 1,0-1-1,-18-17 17,-35 0-17,0 18 1,-71 18 0,1 52-1,52 18 1,-17 35-1,35-18 1,0-52-16,18 53 16,35-71-1,35 0 1,35-36 0,1-17-1,-1-17 1</inkml:trace>
  <inkml:trace contextRef="#ctx0" brushRef="#br0" timeOffset="49083.44">5768 10477 0,'0'-70'15,"0"140"-15,0-158 0,0 53 0,-35 17 32,17 71-17,18-17-15,-18 105 16,-17 35-1,0-35 1,0 88 0,-18-17-1,0 106 1,0 87 0,53-175-1,0-1 1,0-70-1,17-106 17,54-71-17,105-123-15,-35 0 32,53-124-17,-105 36 1,-54-71-1,-106 18 1,-87 70 0,-36 124-1,53 53 1,88 35 0,35-18-1,18 0 1,106-52-1,-18 35 1</inkml:trace>
  <inkml:trace contextRef="#ctx0" brushRef="#br0" timeOffset="49309.94">6121 10619 0,'0'17'31,"17"-17"0,1 0-31,35 0 16,0 0 0,-36 0-16,1 0 15,-18 18 1</inkml:trace>
  <inkml:trace contextRef="#ctx0" brushRef="#br0" timeOffset="49451.03">6138 10830 0,'0'0'0,"0"18"0,71-18 47,-18-18-47,-18 1 15</inkml:trace>
  <inkml:trace contextRef="#ctx0" brushRef="#br0" timeOffset="49797.51">6738 10125 0,'0'0'0,"-18"0"32,18 17-32,-17 1 15,17 0-15,-18 35 16,0-1 0,18-16-1</inkml:trace>
  <inkml:trace contextRef="#ctx0" brushRef="#br0" timeOffset="49960.37">6932 10160 0,'0'0'0,"0"-18"0,0 36 47,-18 17-32,1 18 1,17-35-16,0 35 16</inkml:trace>
  <inkml:trace contextRef="#ctx0" brushRef="#br0" timeOffset="50559.31">7444 10442 0,'17'-17'0,"-34"34"0,52-52 0,18-53 32,-53 70-32,0-17 15,-18 35 1,1 0-16,-72 35 16,36 18-1,0 70 1,53-17-1,18-35 1,70-1 15,36-17-15,-1-17 0,-105 17-1,-53-36 1,-89 1-1,1-1 1,17-17 0,53-35-1,35 0 1,18-53 0,53 0-1,35 17 1,-35 53-16</inkml:trace>
  <inkml:trace contextRef="#ctx0" brushRef="#br0" timeOffset="51276.07">7902 10319 0,'35'-36'16,"-70"72"-16,70-89 0,-35 35 16,0 36 15,0 70-31,0 53 15,0-17 17,-35 17-17,0-35 1,17-71 0,18-53 15,18-17-16,52-53 1,1-18 0,17 0-1,-70 88 1,35 1 0,-36 17-16,-34 53 15,-54 0 16,-52 17-15,35-35 0,70 1-1,53-1 1,18-17 0,35 17-1,-17-35 1,17 0-1,-70 0-15,70-18 16,-18-17 15,-17-36-31,-35 19 32,-18-37-32,0 72 31,0 52-16,-18 53 1,1-17 0,-19-1-1,36-34 1</inkml:trace>
  <inkml:trace contextRef="#ctx0" brushRef="#br0" timeOffset="51450.6">8502 10442 0,'-18'-17'0,"36"34"0,-36-70 0,18 36 16,-17-1-16,-19 0 16,36 36 15,18-18-16,0 18 1</inkml:trace>
  <inkml:trace contextRef="#ctx0" brushRef="#br0" timeOffset="51717.2">8855 10248 0,'0'0'0,"-53"0"31,35 18-31,1 88 16,-1-1-1,-17 37 17,17-19-32,18-52 15,0-54 1,0 1-1,35-18 1,36-35 0</inkml:trace>
  <inkml:trace contextRef="#ctx0" brushRef="#br0" timeOffset="51950.79">9137 10372 0,'0'-36'0,"0"72"0,18-125 16,-18 54-1,-18 53 1,-17 70 15,-1 53-15,36-106-16,-17 54 16,-1 16-1,18-52-15,0-35 31,35-18-31</inkml:trace>
  <inkml:trace contextRef="#ctx0" brushRef="#br0" timeOffset="52342.98">9225 10636 0,'0'-17'16,"0"34"-16,0-52 0,0 17 0,0-17 15,0 17-15,35-17 16,54 0 15,-36 35-31,17 53 32,-35 35-32,-35-17 31,0-54-31,0 71 15,0-70-15,-35 0 32,35-36-1,0 0-31,18-35 16,-1-17-1,36-18 1,18 17-1,-18 53 1,-18 18 0</inkml:trace>
  <inkml:trace contextRef="#ctx0" brushRef="#br0" timeOffset="52843.58">10019 10566 0,'18'0'0,"-36"0"0,53-18 0,-17 18 16,17-53 0,-35 18-1,0-18 1,-53 35 0,-35 18-1,0 71 1,17 17-1,54-53 1,-19 71-16,36-35 31,0-36-31,53-17 32,18-18-32,-1-36 31,-52 19-31,35-36 15,-18-35-15,0-1 32,-17 54-17,-18 53 17,0 17-32,0 36 15,0 17 1,0-53-1,18-17 1,52-1 0</inkml:trace>
  <inkml:trace contextRef="#ctx0" brushRef="#br0" timeOffset="53214.11">10407 10566 0,'0'-18'0,"0"36"0,-18-54 0,1-17 32,17 36-32,0-18 15,35 17 1,35 18 0,-17 53-1,-35 0 1,0 53-1,-18-89-15,0 36 16,-36 0 0,19-18 15,-1-35-15,18-35-1,35-35 1,18-19 15,-35 54-31</inkml:trace>
  <inkml:trace contextRef="#ctx0" brushRef="#br0" timeOffset="53759.54">10742 10442 0,'18'0'16,"-36"0"-16,53 0 16,-35 53-1,0 0 1,-17 35-1,17-52 1,0-1 15,53-35-15,-36 0-16,36 0 16,35-53-1,1-35-15,-37 17 31,-34-17-15,0 53 0,-18 52-1,-36 36 1,-16 53 0,-1 35-1,53-17 1,0 123-1,35 17 1,18-70 0,-36 35-1,-17-52 17,-35-89-17,-71-70-15,71-18 16,-124-36-1,54-34 1,-19-71 0,71-18-1,53 36 1,35-71 0</inkml:trace>
  <inkml:trace contextRef="#ctx0" brushRef="#br0" timeOffset="53965.71">11377 10707 0,'0'0'0,"0"-18"16,0 1 0,0-1-16,0 0 31</inkml:trace>
  <inkml:trace contextRef="#ctx0" brushRef="#br0" timeOffset="54396.98">11889 10389 0,'0'-17'0,"0"34"16,0-52-16,0 0 16,0 17-16,0 0 15,-36 18 1,-34 36 0,52-19-16,-70 89 15,70 0 1,1 35-1,17-70 1,70-18 15,71-53-15,18 0 0,-124-18-16</inkml:trace>
  <inkml:trace contextRef="#ctx0" brushRef="#br0" timeOffset="55250.6">12435 10495 0,'0'0'0,"0"-18"0,0 1 16,-35 17-1,-18 70 1,18-17 0,17 18-1,18-1 1,18-52 15,0-18-31,-18-53 31,0-17-15,17 17 15,36-53-15,-35 88-16,35-35 15,35 53 1,-18 18 0,-52 52-1,0 36 1,-18-17 0,0-19-1,0-52 1,0-36 15,0-35-15,0 36-1,0-19 1,17 19-16,36-107 16,0 54-1,18 17 1,17 53-16,-53 53 31,0 52-15,-35-16-1,0-19 1,0-35 0,-35-35-1,35-35 1,0-35-1,35-19 1,71-52 15,0 71-31,18 52 32,-54 53-17,-70 71 1,0 0-1,0-18 1,-35-70 0,17 0-1,1-36 1</inkml:trace>
  <inkml:trace contextRef="#ctx0" brushRef="#br0" timeOffset="55491.88">13723 10054 0,'0'35'31,"-18"-17"-31,18 0 16,-17 17-1,-1 0-15,18-17 32</inkml:trace>
  <inkml:trace contextRef="#ctx0" brushRef="#br0" timeOffset="55680.4">13935 10089 0,'0'18'31,"-18"0"-15,-17 52-16,17-34 16,18 16 15,0 1-31</inkml:trace>
  <inkml:trace contextRef="#ctx0" brushRef="#br0" timeOffset="56175.71">14429 10213 0,'0'-18'0,"0"36"0,-18-36 47,0 54-32,18 34-15,0 1 16,53-1-1,18-35 1,52-17 15,-52-18-15,-18-18 0,-36-34-1,-17-1 1,-53 53-1,-35 35 1,53-17-16,-106 105 16,-36 18 15,72-53-31,16 1 16,72-72 15</inkml:trace>
  <inkml:trace contextRef="#ctx0" brushRef="#br0" timeOffset="56842.57">15293 10319 0,'35'0'0,"-70"0"0,282-106 31,-230 88-31,36-35 16,-53 18-1,-70 35 1,-89 0-1,124 18-15,-36 17 16,36-17-16,0 70 31,52-18-15,89 36 0,35-18-16,-17-17 31,-36 17-16,-70-70-15,-18 35 16,-89 0 0,-87-53-1,35 0 1,-18 0 0,89-53-1,70-18 1,35 18-1,106-35 1,-106 70 0</inkml:trace>
  <inkml:trace contextRef="#ctx0" brushRef="#br0" timeOffset="57591.85">15946 10195 0,'0'-17'16,"0"34"-16,17-52 15,-17 53 1,0-1 0,0 89-1,0 18 1,0 17 0,-35-35-1,35-54 1,-18-34-1,1-18 1,-1-18 0,18-52 15,18-1-31,35-35 16,17 54-1,18 34 16,-70 18-15,-18 35 0,-53 0-1,0 1 1,-35-1 0,70-35-16,1 35 15,17 1 1,17-1-1,54-17 1,17-1 15,0-17-31,36 0 32,-54-35-17,18-18-15,-35-18 16,-53 18 15,0 36-15,0 34-1,-17 72 1,17-36 0,-36 17-1,36-35 1,18-52 31</inkml:trace>
  <inkml:trace contextRef="#ctx0" brushRef="#br0" timeOffset="57792.09">16633 10213 0,'0'-18'0,"0"36"0,0-53 0,-52 35 32,16 0-17,36 17 1,0 19 0,18-19-1,0-17-15</inkml:trace>
  <inkml:trace contextRef="#ctx0" brushRef="#br0" timeOffset="58030.38">16916 10107 0,'0'0'16,"0"-18"-16,0 36 15,-18 53 1,0 17 15,-17 53-15,17-106-16,18 36 15,0-36-15,0 53 16,0-52 0</inkml:trace>
  <inkml:trace contextRef="#ctx0" brushRef="#br0" timeOffset="58292.55">17216 10178 0,'0'0'0,"0"-18"0,0 0 0,0-17 15,-18 70 1,0-17-1,-17 88 1,35 0 0,0 35-1,0-71 1,18 1 0,17-53-1,35-18 1</inkml:trace>
  <inkml:trace contextRef="#ctx0" brushRef="#br0" timeOffset="58700.05">17462 10372 0,'0'-18'0,"0"36"0,0-54 0,0-34 15,18 52 16,35 18-15,35 35 0,-17 36-1,-54-53-15,36 105 16,-35-35 0,-18-35-1,-35-35 1,17-18-1,0 0-15,1 0 16,17-53 0,0-18 15,70-52-15,-17 52-1,35 1 1,-52 70-1,-19 0-15,19 17 16</inkml:trace>
  <inkml:trace contextRef="#ctx0" brushRef="#br0" timeOffset="59213.41">18309 10548 0,'18'0'15,"-36"0"-15,53-18 0,-35 1 0,36-36 16,-36-53 0,0 35-1,-53 36 1,35 35 0,-35 0-1,-35 71 1,0 52-16,70-35 31,1-52-31,17 34 16,0-34-1,0-19-15,52-17 16,37 0 0,-36-17-1,17-54 1,-17 0-1,-35-17 1,-1 53 15,-17 53-15,0 52 0,0 1-16,0 17 31,18-70-16,0-18-15,52 35 16,-17-35-16</inkml:trace>
  <inkml:trace contextRef="#ctx0" brushRef="#br0" timeOffset="59582.35">18715 10619 0,'0'0'0,"0"-36"0,0-34 16,0 52-16,17-70 15,36 35 1,18 35 15,0 36-15,-19 17 0,-52-17-16,18 52 15,-18-17 1,0 0-1,0-35 1,-18 0 0,18-36 15,0 0-31,36-35 16,-1 0-1,36-17 1,-1 17-1,-52 35-15,52 18 16</inkml:trace>
  <inkml:trace contextRef="#ctx0" brushRef="#br0" timeOffset="60132.48">19403 10319 0,'0'0'0,"17"0"0,-17 35 16,-53 18 15,18 0-31,18 35 31,17-70-31,0 35 16,0-36-1,52-17 1,1 0 0,36-35-1,-72 17-15,71-35 16,1-35-1,-54 0 1,-35 106 31,-18-1-47,-70 89 16,70-71-1,-34 89 1,16 88-1,19 34 1,34 1 0,71 36-1,-17-36 1,-53-53 0,-54-106-1,-69-88 1,-72-35-1,18-54 1,71 1 0,71 71-16,17-125 31,35 1-15</inkml:trace>
  <inkml:trace contextRef="#ctx0" brushRef="#br0" timeOffset="60741.61">20479 10213 0,'17'-18'0,"-34"36"16,70-36-16,-53 36 31,-53 35-31,-53 88 31,0-53-15,71-53-16,-106 71 16,17-35-1,54-71 1,70-18 15,17 1-31,89-19 16,-35 19-1,35 52 17,17 18-32,-52 0 31,17 17-16,-35-34 1,-36-36 0,1 0-1,17-18-15</inkml:trace>
  <inkml:trace contextRef="#ctx0" brushRef="#br0" timeOffset="61015.62">21202 10178 0,'0'0'0,"0"-18"0,18 0 16,-36 36 15,-17 17-15,-18 53-16,17-52 15,-87 140-15,0-17 31,52-53-15,-17-18 0,88-35-1</inkml:trace>
  <inkml:trace contextRef="#ctx0" brushRef="#br0" timeOffset="61508.11">21661 10495 0,'0'0'0,"0"-18"0,17 1 0,-17-18 0,0-18 31,-88 53-16,70 0-15,-35 17 16,18 1-16,-88 88 16,52-36-1,36 19 1,35-37 0,0-34-1,70-18 1,-52 0-16,53-35 15,34-18 1,-16-35 0,-36 17-1,-36 36 1,-17 52 15,-17 89-15,-1-35-16,18 17 15,0-35 17,35-35-17,-17-18-15,17 0 16,-17 0-16,-1-18 0</inkml:trace>
  <inkml:trace contextRef="#ctx0" brushRef="#br0" timeOffset="61946.4">22102 10178 0,'0'0'15,"0"-18"-15,0 0 0,0 36 16,0 35 0,0 35-1,52 36 16,19-54-31,70 1 32,-53-71-17,-17 0 1,-36-18 0,-35-35-1,-35 53 1,-71 18-1,0 70 1,18-17 0,-18 34-1,71-34 17,35-53-32,-35 34 15,35-34 1</inkml:trace>
  <inkml:trace contextRef="#ctx0" brushRef="#br0" timeOffset="62101.61">22137 10936 0,'-18'0'94,"1"0"-94,-1 0 0</inkml:trace>
  <inkml:trace contextRef="#ctx0" brushRef="#br0" timeOffset="66706.98">1041 13988 0,'0'17'31,"0"1"-31,-18 0 16,0-1-16,-35 71 15,-17 1 1,-36-1 0,-53 53-1,18-53 1,71-88-1,34 0 17,1-35-17,35-36-15,0 1 32,53 34-17,-35 36-15,70 0 16,18 71-1,35 35 1,-53 0 0,0-18-1,-35-53 1,-35-17 15,-1-18-15,1 0-1,17-36-15,1 1 16</inkml:trace>
  <inkml:trace contextRef="#ctx0" brushRef="#br0" timeOffset="67748.11">1834 14323 0,'0'-18'0,"0"36"0,0-71 32,0 70-1,0 1-15,-17 70-16,-1-17 31,1-1-31,17-17 15,0-35 17</inkml:trace>
  <inkml:trace contextRef="#ctx0" brushRef="#br0" timeOffset="67924.25">1817 14199 0,'0'0'0,"0"-17"0,-35-19 16,17 19-1,0 17 1,36 0 0,35 17-1,-36-17 1</inkml:trace>
  <inkml:trace contextRef="#ctx0" brushRef="#br0" timeOffset="68423.53">2205 14323 0,'0'0'0,"0"17"16,0 19-16,0 70 16,0-36-1,0 1 1,-35-36 15,17-35-15,0-18-1,1-35-15,17-17 32,0 35-32,17-54 15,54 1 1,52-18 0,-17 89-1,35 17 1,-88 53-1,-35-36-15,17 107 16,-35-36 0,-18-18-1,-17 19 17,35-54-32</inkml:trace>
  <inkml:trace contextRef="#ctx0" brushRef="#br0" timeOffset="68806.75">3016 14252 0,'0'-17'0,"0"34"0,0-52 31,-17 35-15,-1 0-16,0 53 15,18 35 1,0 36 0,0 52-1,0-123 1,0 88-16,0 106 31,-17-18-31,-36 89 31,53-71-15,-18 17 0,18-211-16,-18 35 15,18-52 1,0-72 0,36-87-1,-19-36 1,1 36-16</inkml:trace>
  <inkml:trace contextRef="#ctx0" brushRef="#br0" timeOffset="69132.25">2963 14728 0,'0'0'0,"0"-52"0,-35-72 15,35 89-15,-18-36 16,18 36-16,18-71 0,53 53 31,17 36-15,-18 17-1,1 52 1,-53 37 0,-18-72-16,-36 54 15,-70 17 1,36-35-1,17-18 1,71-35 15,-1 0-15,54-53 0</inkml:trace>
  <inkml:trace contextRef="#ctx0" brushRef="#br0" timeOffset="69847.52">3704 14252 0,'35'-17'0,"-70"34"0,88-34 0,-35 17 0,-36 17 47,0 36-31,1 35-1,-1 18 1,18-53-1,0-35-15,35 17 16,1-35 15,34-53-31,-17 0 16,18-35 15,-18-18-15,-18 36-1,-35 105 17,0 35-17,0 36 1,0-18 0,0-70-16,18 35 15,34-53 1,37 0-1,-36-53 1,17-35 0,1-18-1,-36-70 1,-35 87 15,0-16-15,0 87-1,-35 53 1,-1 89 0,36 34-1,0-52 1,0 0 0,0-71-1,53-17 1,0-18-1,-35-18-15,17-34 16,0 16 0</inkml:trace>
  <inkml:trace contextRef="#ctx0" brushRef="#br0" timeOffset="70031.69">4339 14217 0,'-17'0'0,"34"0"47,1 0-47,52-35 16,1 17 0,17-17-1,-70 17-15</inkml:trace>
  <inkml:trace contextRef="#ctx0" brushRef="#br0" timeOffset="70914.25">6227 13952 0,'0'-17'0,"0"34"0,17-52 16,-17 17-16,0 1 0,0-1 15,0 53 17,-17 36-17,-19 70 1,36-35-1,-17-53-15,-1 88 16,18-70 0,18-36-1,17-35 17,35-53-17,-34-18-15</inkml:trace>
  <inkml:trace contextRef="#ctx0" brushRef="#br0" timeOffset="71628.38">6015 14252 0,'0'0'16,"-18"0"-16,1 0 16,-1 0-16,18 18 15,88-18 1,53-53-1,0 18 1,18-1 0,-71 19-1,-123 52 32,17-17-47,-35 35 16,18 52-16,35-34 15,18-36 17,-18-17-32,70-18 15,54-35 1,-36-18 0,36-36-1,-72 37 1,-16-19-1,-36 53-15,17 1 16,-17 70 15,-17 0-15,-1-36 0,18 89-16,0 18 31,0 105-16,0-35 1,0-53 0,-70 35-16,-1-70 31,-35-35-15,0-71-1,89 0-15,-72-71 16,19-35-1,70 18 1,0-35 0,88-1-1,-53 89-15</inkml:trace>
  <inkml:trace contextRef="#ctx0" brushRef="#br0" timeOffset="71945.1">7391 14146 0,'0'0'0,"-53"53"32,35-35-32,18 35 15,0 123 1,0-35-1,-18 53 1,-34 18 0,16-124-1,1 0 1,35-70 0,0-36-1,35-52 16,-17 52-31</inkml:trace>
  <inkml:trace contextRef="#ctx0" brushRef="#br0" timeOffset="72231.34">7355 14340 0,'-17'-35'0,"34"70"0,-34-140 15,17 87-15,0-35 16,53 0-1,17 35 1,18 36 0,-17 53-1,-71-54 1,0 19 0,0-1-16,-71 53 15,-17-35 1,0 0-16,70-35 15,54-71 17,-19 35-17</inkml:trace>
  <inkml:trace contextRef="#ctx0" brushRef="#br0" timeOffset="72590.11">7849 14217 0,'18'0'31,"0"-18"-31,-1 18 0,54-35 16,-18 0 0,17-18 15,-70 35-31,18-17 15,-36 35 1,-52 0 0,-19 70-1,37 19 1,34-19 0,18 1-1,18-54-15,52 1 16,18-18-1,18-18 1,-35-17-16</inkml:trace>
  <inkml:trace contextRef="#ctx0" brushRef="#br0" timeOffset="72807.91">8537 14076 0,'-17'0'0,"34"0"0,-52 0 0,53 0 47,17 0-47,-18 0 16,54 0 0,0 0-1,-54 0 1</inkml:trace>
  <inkml:trace contextRef="#ctx0" brushRef="#br0" timeOffset="72964.36">8484 14235 0,'0'0'0,"0"17"0,0 1 31,71-18-16,-36-35 1,-17 35-16</inkml:trace>
  <inkml:trace contextRef="#ctx0" brushRef="#br0" timeOffset="73380.66">9437 13847 0,'0'0'16,"17"-18"-16,-17 0 31,0 36-15,0 17-1,0-17-15,0-1 16,0 1-16,0 0 16,0-1-1,53-17 1</inkml:trace>
  <inkml:trace contextRef="#ctx0" brushRef="#br0" timeOffset="73673.88">9966 13811 0,'0'0'0,"0"-17"0,-18 17 32,1 0-32,-19 0 15,19 17-15,-36 54 16,18 52-1,-18 18 1,53-35 0,0 0-1,17-53 1,1-35 0,88-18-16,-36-18 31,-17 0-31</inkml:trace>
  <inkml:trace contextRef="#ctx0" brushRef="#br0" timeOffset="73875.36">9754 14199 0,'-35'0'15,"70"0"-15,-88 0 0,0 0 16,71 0 15,17 0-31,1 0 0,122-35 16,-34 17-1,-36-17 1</inkml:trace>
  <inkml:trace contextRef="#ctx0" brushRef="#br0" timeOffset="74256.57">10283 14111 0,'-17'0'16,"34"0"-16,-52 18 0,18-18 15,-1 0 1,36 0 0,34 0-1,19-36 1,0 1-1,-71 0 1,17 35 0,-34-18-1,-19 18 1,-34 36 15,52-19-31,-35 36 16,53 35-1,0-17 1,0-18 0,71-36-16,35-17 31,-54 0-31</inkml:trace>
  <inkml:trace contextRef="#ctx0" brushRef="#br0" timeOffset="74514.2">10866 13988 0,'0'-18'0,"0"36"0,0-54 15,0 54 17,0 0-32,17 52 31,18-17-16,-35-18-15,53 18 0,-35 0 32,0-18-32,-1-35 31,19 0-15</inkml:trace>
  <inkml:trace contextRef="#ctx0" brushRef="#br0" timeOffset="74763.77">11183 14041 0,'0'0'0,"0"-36"0,0 1 15,-71 35 17,-17 71-17,18-1 1,-18 36-1,35-18 1,35-17 0,18-54-1,88-17 1</inkml:trace>
  <inkml:trace contextRef="#ctx0" brushRef="#br0" timeOffset="75045.85">11553 13776 0,'18'-18'15,"-36"36"-15,36-53 0,-18 52 32,0 19-32,-35 69 15,17 1 1,18-88-1,0 105 1,0-70 0,18 18-16,17-54 31,18-17-15,-18 0-1,-17-17-15,35-18 16</inkml:trace>
  <inkml:trace contextRef="#ctx0" brushRef="#br0" timeOffset="75240.14">11624 14041 0,'-18'0'32,"36"0"-1,0 0-16,17 0-15,53-18 16,36-17 0,-89 17-1</inkml:trace>
  <inkml:trace contextRef="#ctx0" brushRef="#br0" timeOffset="75440.72">12224 13564 0,'0'-17'0,"0"34"0,0-17 31,0 18-31,0 52 16,0 1-1,-18-18 16,18-35-31</inkml:trace>
  <inkml:trace contextRef="#ctx0" brushRef="#br0" timeOffset="75961.03">13811 13882 0,'18'-18'0,"-36"36"0,54-53 0,-36 17 16,35-35-1,-35-18 1,-35 71-1,-54 0 1,1 106 0,18 53-1,17-53 1,35 35 0,36-71 15,70-17-16,-53-53-15,89 0 16,-89-17-16</inkml:trace>
  <inkml:trace contextRef="#ctx0" brushRef="#br0" timeOffset="76213.61">14482 13741 0,'0'0'0,"0"-71"16,0 53-16,-53-52 15,0 88 1,-18 105 0,36 1-1,17 34 1,18-17 0,0-35 15,53-53-31,53-53 31,0 0-31</inkml:trace>
  <inkml:trace contextRef="#ctx0" brushRef="#br0" timeOffset="77347.57">14975 14129 0,'0'0'15,"0"-18"-15,0-17 0,0-53 16,-35-36-1,-18 54 1,-17 70 0,17 53-1,-18 70 1,18 0 15,53-34-15,18-19-16,52-52 31,19-18-15,-36-35-1,17-36 1,-17-17 0,-35 0-1,-18 17 1,0 142 15,-18-18-15,18 52-1,0-34 1,35-36 0,-17-35-1,70 0-15,18 0 31,17-53-31,-34 0 32,16-52-17,-69-19 1,-36 71 0,-36 53-1,1 71 1,35-1-1,0 18 1,35 1 0,-17-72-1,-18 1 1,-18-18 31,-17-18-47,35 1 15,-35-1 1,17 0 0,1 18-16,17 18 15,0 0 17,70-1-17,36-17 1,18 0-1,-36-17 1,18-36 0,-18-35-1,-53 17 1,-35 0 15,0 54-31,-35-1 16,17 36-1,18 35 1,0 53-16,18-54 31,-1-16-31,-17 34 16,-17-34 0,-36-19-1,18 1 1,-1-18-1,36-35 1,53-18 0</inkml:trace>
  <inkml:trace contextRef="#ctx0" brushRef="#br0" timeOffset="77556.32">16492 13970 0,'0'0'15,"18"0"17,-18 18-32,18-18 15,-1 0 1,36 0 0,-35 0-1,-1 0 1</inkml:trace>
  <inkml:trace contextRef="#ctx0" brushRef="#br0" timeOffset="77705.89">16475 14041 0,'-36'0'15,"72"0"-15,-89 17 0,18 1 16,17-18 0,36 0 15,34 0-16,37 0-15,-36-35 16</inkml:trace>
  <inkml:trace contextRef="#ctx0" brushRef="#br0" timeOffset="78089.94">17198 13582 0,'0'-18'16,"0"36"-16,0-53 0,0-18 31,0 70 0,-18-17-31,1 71 16,17-36-16,0 36 15,17 35 1,19-71-16</inkml:trace>
  <inkml:trace contextRef="#ctx0" brushRef="#br0" timeOffset="78440.13">17798 13741 0,'0'-18'0,"0"36"0,-18-36 16,0 18-1,-35 53-15,53-18 16,-35 53 0,18 71-1,-1-18 1,-17 89-1,-54 34 1,-16-17 0,16-70-1,72-89 1,87-159 31,-52 36-47,35-36 15,0-52-15</inkml:trace>
  <inkml:trace contextRef="#ctx0" brushRef="#br0" timeOffset="78729.95">17586 14217 0,'0'0'16,"35"-159"-16,-17 71 16,52-53-1,-17 53 1,18 70-1,-18 36 1,35 52 0,-88 36-1,0-35 1,-71-18 15,36-36-31,-35 1 16,-19-1-16,107-17 47,0-17-47,35 17 0</inkml:trace>
  <inkml:trace contextRef="#ctx0" brushRef="#br0" timeOffset="79364.08">18397 13899 0,'0'0'16,"53"-17"-16,-17-1 0,52-35 15,-88 0 1,-36 18 0,19 35-16,-71 0 15,-36 53 1,54 0 0,-19 35 15,72-35-31,17-18 31,53-17-15,17-18-16,54-35 15,-54-1 17,1-34-17,-36 17 1,-17 18-1,-18 88 17,0 52-17,-18-16 1,0-54 0,18 141-1,-17 1 1,-18 52-1,-54-17 1,36-89 0,-35 1-1,53-89 1,35-123 15,53-1-15,35-69-1,0-1 1,36-88 0,-89 194-16,71-88 15</inkml:trace>
  <inkml:trace contextRef="#ctx0" brushRef="#br0" timeOffset="79796.5">18997 13741 0,'0'0'16,"-18"-36"0,18 1-1,0 0 1,18 17-16,53 1 15,-18 34 1,-1 71 0,-34 1-1,-18-19 1,0-17 15,0-35-31,-35-1 16,17-17-16,18-53 47,18 1-32,35-37 1,-53 54-16,53-18 16,17 0-1,-35 36-15</inkml:trace>
  <inkml:trace contextRef="#ctx0" brushRef="#br0" timeOffset="80072.44">19826 13441 0,'0'-18'0,"0"1"0,0 34 62,0 18-46,-18-17 0,1 0-1,-1-1 1,18 1-1,0 0-15</inkml:trace>
  <inkml:trace contextRef="#ctx0" brushRef="#br0" timeOffset="80596.25">20249 13388 0,'0'0'0,"0"-18"0,0 1 0,0 34 47,0 1-32,36 52 1,-36-34-16,70 17 16,71 17-1,18-35 1,-53-17 15,-18-18-31,-70 0 31,-18-35-31,-71 17 32,-52 53-17,17 36 1,-53 70 0,71-53-1,-18 36 1,89-71-1,-1-36 1</inkml:trace>
  <inkml:trace contextRef="#ctx0" brushRef="#br0" timeOffset="80764.25">20461 14164 0,'0'0'0,"-18"0"32</inkml:trace>
  <inkml:trace contextRef="#ctx0" brushRef="#br1" timeOffset="-181504.94">7902 4657 0,'0'-18'0,"0"0"31,0 1-31,-17 17 16,17 17 46,0 1-62,0 0 16,35 17-16,18 53 16,-36 0-1,19 18 1,-19-53-1,-17-18 1,18-35 15,-18-17-15</inkml:trace>
  <inkml:trace contextRef="#ctx0" brushRef="#br1" timeOffset="-181189.09">8237 4568 0,'0'0'0,"0"18"32,-17 0-17,-1-18-15,0 17 0,-70 54 16,-53 35-1,35-36 1,0 36 0,54-53-1,52-18 17,0-17-32,52-18 15,-34 0 1</inkml:trace>
  <inkml:trace contextRef="#ctx0" brushRef="#br1" timeOffset="-180896.58">8343 4833 0,'0'18'16,"0"-1"-1,0 1-15,0 88 16,-17-18 0,17-53-1,-18 124-15,-35 0 16,18-36 0,35 1-1,0-71 16,0-36-31,0 19 16,17-72 15</inkml:trace>
  <inkml:trace contextRef="#ctx0" brushRef="#br1" timeOffset="-180545.06">8290 5062 0,'-17'-17'0,"34"34"0,-34-87 16,17 17 15,0 0-31,53 18 16,-36 17-1,54 18 1,-18 0-1,0 35 1,-36 18 0,-52 35-1,17-70-15,-52 53 16,-1-1 0,36-52-1,35-36 16,18 18-15</inkml:trace>
  <inkml:trace contextRef="#ctx0" brushRef="#br1" timeOffset="-179995.77">9013 4798 0,'-35'0'31,"18"0"-31,-19 0 16,-52 53 0,18 17-1,-1 18 1,71-52-16,-18 34 15,1-17 1,34-53 15,72 0-15,-1-17 0,0-54-1,-35 0 1,-53 1-1,17-1 1,-17 54 0,-17 70 15,17 35-15,-18-71-16,18 54 15,0 17 1,0-53-1,18-35 1,52 0 15,-17-35-15,-17 0-16</inkml:trace>
  <inkml:trace contextRef="#ctx0" brushRef="#br1" timeOffset="-179744.34">9349 4745 0,'0'-18'0,"0"36"0,-18-18 31,0 53-15,18 17 0,-17 54-1,17-54 1,0-52-16,-18 53 15,18-36 1,35-35 31,-35-18-47</inkml:trace>
  <inkml:trace contextRef="#ctx0" brushRef="#br1" timeOffset="-179212.75">9490 4710 0,'0'0'0,"0"-18"15,0 36 1,0 17 0,0 35-1,0 36 1,0 0-1,0-53 1,0 0 0,0-35 15,0-36 0,0-35-31,0-35 16,17 35-1,1 35 1,35-52 0,17 17-1,19 53 1,-36 17 0,-18 54-1,-18 0 1,-17-1-1,-17-17 1,-1-35 15,-17-1-31,17-17 16,-17-35 15,35 17-31</inkml:trace>
  <inkml:trace contextRef="#ctx0" brushRef="#br1" timeOffset="-178988.22">9278 4851 0,'0'0'0,"18"0"47,-1 0-47,1 0 0,17-18 31,18 0-31,0 1 32</inkml:trace>
  <inkml:trace contextRef="#ctx0" brushRef="#br1" timeOffset="-177772.67">10530 4639 0,'0'0'0,"0"-18"0,0 1 16,0-1 15,0 36 1,0-1-32,-17 36 15,17-35 1,-36 123-1,1-53 1,35 18 0,0-35-1,53-71 1,-35 0-16,35 0 16,0-18-1,0-53 1,-36 36-1,-17-53 1,0 53 0,0 17-1,0 0 1,-35 18 0,0 36-1,35-1-15,17-17 47,1-18-47,35 0 16,35-18-1,-35-17 1,17-18 0,-70 17-1,18 19 1,-18 34 15,-18 19 0,18 34-31,0-52 16,-17 35 0,17-18-1,0-17-15,17 17 0,36-35 31,0 0-31,18-35 32,-54-18-17,19-18 1,-36 54-16,17-36 16,-17 35-1,0 0 1,0 54-1,0 34 1,0 1 0,-35 52 15,17-52-15,1 35-1,17 0-15,0-36 16,0 18 15,-35-52-15,-36-19-1,-17 1 1,17-18 0,-17 0-1,35-18 1,36 1-1,17-36 1,17 17 0</inkml:trace>
  <inkml:trace contextRef="#ctx0" brushRef="#br1" timeOffset="-177172.47">12259 4639 0,'0'0'0,"0"-53"31,0 35-31,0-17 16,-18 35 0,1 0-1,-54 18 1,18 35-1,18-36-15,-18 107 16,18-18 15,17 17-15,18-70 0,53 0-1,-35-53-15,70 0 16,35-35-1,18-36 1</inkml:trace>
  <inkml:trace contextRef="#ctx0" brushRef="#br1" timeOffset="-176429.24">12577 4727 0,'0'0'0,"-71"0"46,53 18-46,-17 52 16,35 19 0,0-72-1,0 36 1,0-18 0,35-35-16,1 0 15,-19 0 1,-17-35 15,0 18-31,0-54 16,0 18-1,0-18 1,18 36 0,35 0-1,0 35 1,0 35-1,-36 18 1,1 18 15,-18 17-31,0-53 32,-35 0-17,17-35 1,18-35-1,0-35 17,0-1-17,71-17 1,17 53 0,-71 17-16,36 18 15,18 35 1,-54 36-1,-17 17 1,0-17 0,-35-1 15,18-52-15,17-1-1,0-52 1,0 17-1</inkml:trace>
  <inkml:trace contextRef="#ctx0" brushRef="#br1" timeOffset="-176139.8">13406 4551 0,'0'0'0,"0"17"31,0 1-31,0 0 0,-18 17 16,-17 53-1,-1 0 17,36-70-32,-17 53 0,17-1 31,0-52-16,17-18 1,36 0-16,-53-18 16</inkml:trace>
  <inkml:trace contextRef="#ctx0" brushRef="#br1" timeOffset="-175939.45">13247 4745 0,'17'0'47,"1"0"-47,0 0 0,-1-18 15,54 1-15,-18 17 16</inkml:trace>
  <inkml:trace contextRef="#ctx0" brushRef="#br1" timeOffset="-175089.9">13847 4780 0,'0'-18'0,"0"36"0,0-53 15,0 17 1,0 1 0,-36-1-1,36 0 1,-70 18-16,34 0 31,-17 53-15,36 0-1,-18 35 1,35-52-16,0 17 16,0-1-1,0-34 1,35-18-1,18 0 1,-18-35 0,-17 17-1,17-52-15,-17 17 16,-18-18 15,17 36-31,-17 52 47,0 36-47,0-35 16,0 53-1,0-36 1,18 0 0,35-35-1,17 0 1,-52 0-16,35-17 15,35-36 1,-53-18 15,18 0-15,-35 54-16,-18 70 47,-18-36-47,1 36 15,-1 18 1,18-36-16,0-17 31,0-1-15,35-34 0,-17-18-1</inkml:trace>
  <inkml:trace contextRef="#ctx0" brushRef="#br1" timeOffset="-174888.86">14252 4657 0,'-17'0'0,"34"0"0,-52 0 0,17 0 16,1 0-1,-1 0 1,36 0 15,-1 0-15,1 0-16</inkml:trace>
  <inkml:trace contextRef="#ctx0" brushRef="#br1" timeOffset="-174363.31">14517 4657 0,'-18'0'16,"18"17"-16,-17 1 15,17 0 1,-18 17-16,18 18 16,0 0-1,0 0 16,0-18-31,-18-17 16,18-36 47,0 0-63,0-35 15,36-35 1,34 18-1,1 17 1,34 35 0,-87 18-1,17 0 1,-17 71 0,0-19-1,-18 19-15,-18 0 31,-17-36-31,17-17 16,18-36 31</inkml:trace>
  <inkml:trace contextRef="#ctx0" brushRef="#br1" timeOffset="-173841.58">15328 4657 0,'0'0'0,"0"-18"0,0 0 16,0 1-1,-17 17-15,-36 0 16,35 0-16,-35 0 31,-35 53-31,53 0 31,35-36-15,0 18 0,17-35-16,36 18 15,35 0 1,-17-18-1,-1 35 1,-52-17 0,-18-1 15,0 1-31,-35 0 0,-71 17 31,18-17-31,0-18 31,52 0-15,19 0-16,-1 0 31,18-18 1,35 18-32</inkml:trace>
  <inkml:trace contextRef="#ctx0" brushRef="#br1" timeOffset="-173691.35">15117 4939 0,'0'18'0,"0"-36"0</inkml:trace>
  <inkml:trace contextRef="#ctx0" brushRef="#br1" timeOffset="-168914.67">13300 7373 0,'0'0'0,"-18"0"0,0 0 16,-34 0-1,34 0-15,0 0 16,-17 0-16,-18 18 31,18-18-15,52 0 93,1 0-109,0 0 16,-1 17-16,19-17 15,17 18 1,-1-18 0,1 0-1,18 0 17,-36 0-32,36 0 15,-1 0 1,1 0-1,-1 0 1,1 0 0,0 0-1,-36 0-15,53 0 16,53 0 0,-17 0-1,17 0 1,-18-18-1,36 18 1,-53-17 0,17 17-1,36 0 1,-36 0 15,54 0-15,-36 0-1,-88 0-15,106 0 16,-54 0 0,54 0-1,-35 0 1,52 0 0,18 0-1,-18 0 1,-17 0-1,-35 0 1,52 0 0,-52 0-1,52 0 17,-141 0-32,89-18 15,34 18 1,-69-18-1,52 1 1,-18 17 0,-35 0-1,-52-18-15,122 18 16,-34 0 0,17-18-1,-35 18 1,35-17-1,-18 17 1,-34-18 0,-1 18 15,18 0-15,-36 0-1,18-17 1,-17 17-1,0 0 1,-19-18 0,-16 18-1,-1 0 1,0 0 0,1 0-1,-1 0 1,0 0-1,-17 0 1,-1 0 0,1 0-1,-36 0 32,-17 0-31,-35 0 15,52 0-31</inkml:trace>
  <inkml:trace contextRef="#ctx0" brushRef="#br1" timeOffset="-168724.16">19667 7232 0,'-17'0'0,"-1"0"31,0 0 32,1 0-63</inkml:trace>
  <inkml:trace contextRef="#ctx0" brushRef="#br1" timeOffset="-156357.53">12718 11606 0,'-18'0'16,"18"-17"78,0-1-79,0 0-15,18 1 16,-1-1 0,19-52-1,-1 34 1,-18-34 0,-17 35-1,0 52 32,0 18-47,0 36 16,0 35-1,-17-36 1,17-34-16,0 52 31,0-35-31,0-18 31,0-17-15,0-1-16,-18-17 16,-35 0-1,18 0-15,-36 0 32,19 0-17,16 0 1,1 0-1,53 0 17,52 0-17,-17 0 1,53 0 0,-53 0-1,-36-17 1,19 17-16,-19 0 15</inkml:trace>
  <inkml:trace contextRef="#ctx0" brushRef="#br1" timeOffset="-156099.14">13194 11695 0,'0'-18'78</inkml:trace>
  <inkml:trace contextRef="#ctx0" brushRef="#br1" timeOffset="-154849.47">14182 11359 0,'17'-17'16,"-17"-1"0,0 36 15,0-1-31,0 36 16,0 53 15,0-88-31,-35 70 15,-18 18-15,0-36 32,0 1-32,0-53 15,18-1 17,-18-17-17,53-53 1,-35 0-1,35-17 1,0-1 0,0 18-1,35 18 1,0 35 0,18 35 15,0 36-16,-17-36-15,16 18 32,19-18-17,0-35-15,-1 0 32,1 0-17,-18-53 1,-18 18-1,-17-35 1,-1 70 0,-17 17 15,0 19 0,0 16-31,0-16 16,-17-19-1,-1-17 17,0 0-17,1-17 17,17-1-32,0 0 15</inkml:trace>
  <inkml:trace contextRef="#ctx0" brushRef="#br1" timeOffset="-154640.54">14499 11518 0,'18'0'110,"-1"0"-110</inkml:trace>
  <inkml:trace contextRef="#ctx0" brushRef="#br1" timeOffset="-154114.92">14728 11518 0,'0'18'32,"0"-1"-32,0 36 15,0 0 1,0 0 0,0-18-1,0-17 1,0 0-1,0-1 1,0-34 15,-17-36 1,17 0-17,0 35-15,17-35 16,19 0-1,52 36 1,-18-1 0,1 53-1,-18 54 1,-53-36 15,0-1-15,-18 1-1,-17-35 1,35-36 31,0 1-47</inkml:trace>
  <inkml:trace contextRef="#ctx0" brushRef="#br1" timeOffset="-153432.58">15240 11412 0,'0'18'32,"0"0"-32,0-1 0,0 36 15,0-35 1,0 52-1,0 19 1,-35-37 0,35 1-16,0-35 31,0-36 16,0 1-47,0-19 15,0-16 1,53-19 0,17 18-1,1 35 1,-54 18-16,72 0 16,-89 53 30,-36-17-30,-34-19 0,-36 1-1,88-18-15,-35 0 16,36 0 0,34 0 15,36 18-16,0 17 1,-18 0 0,-17-17-16,0-1 15,-18 1 1,17 0 0,1-18-1,0 0 16,-1-18-31</inkml:trace>
  <inkml:trace contextRef="#ctx0" brushRef="#br1" timeOffset="-153132.4">15716 11448 0,'0'0'0,"-17"0"31,34-18-15,1 18-16,0 0 0,34 0 31,54-18-31,-35 1 31,-36 17-31,-70 17 47,17-17-47,1 18 0</inkml:trace>
  <inkml:trace contextRef="#ctx0" brushRef="#br1" timeOffset="-152848.89">15822 11465 0,'0'18'15,"0"0"-15,0-1 16,0 1 0,0 17-16,-18 36 15,18-1 1,-17-52-1,17 35 1,-18-18 0,18-17-1,18-18 17,-1 0-32</inkml:trace>
  <inkml:trace contextRef="#ctx0" brushRef="#br1" timeOffset="-152433.34">15998 11730 0,'18'0'31,"0"0"-31,-1 0 0,-17-18 16,53 18-1,0-35 1,-35 17-16,35-17 16,-36 17-16,-17 1 15,0-1 1,-17 0-16,-19 18 31,-34 36-15,17-1-1,18 53 1,35-53 0,0 18-1,70-35 1,-17-18 0,53 0 15,-18 0-16,-52 0-15,-19 0 0</inkml:trace>
  <inkml:trace contextRef="#ctx0" brushRef="#br1" timeOffset="-152165.47">16616 11571 0,'0'0'0,"0"-18"31,0 36-16,0 35 1,0-18 0,35 18-1,0 0 1,-35-35 0,18-1 15,0-17-16</inkml:trace>
  <inkml:trace contextRef="#ctx0" brushRef="#br1" timeOffset="-151893.17">16845 11536 0,'0'0'0,"-18"0"47,18 17-47,-17 1 0,-36 17 15,0 36 1,-18-1 0,19 1-1,52-53 16,-18-1-31,18 1 16,18-18-16,34-18 16</inkml:trace>
  <inkml:trace contextRef="#ctx0" brushRef="#br1" timeOffset="-151532.11">17145 11377 0,'0'0'15,"0"-18"-15,-18 18 32,1 0-32,17 53 15,-18 18 1,18 35 15,0-53-31,0-18 16,0 35-1,0-34 1,0-1 0,35-17-1,-17-18 1,53 0-1,-54-18-15,1 0 16,-1 1-16,1 17 0</inkml:trace>
  <inkml:trace contextRef="#ctx0" brushRef="#br1" timeOffset="-151282.66">17092 11571 0,'-18'0'0,"36"0"0,-53 0 0,17 0 16,1 0 0,34 0-1,36 0 1,35-18 0,18 1-1,-71 17-15,36-18 16,-18 18-1,-71 0 17</inkml:trace>
  <inkml:trace contextRef="#ctx0" brushRef="#br1" timeOffset="-150181.54">12612 12541 0,'0'0'0,"0"-35"16,0 17 0,0 1-16,17-36 15,1 53 1,17-18 0,36 0-1,-36 18 1,18 36-1,-53 52 1,0 18 0,-70 0-1,-1-18 1,-17-18 0,35-52-1,0-18 16,35 0-15,1-71 0,17-17-1,0 35-15,17 0 16,36 53 15,-17 0-15,16 53-1,-34 0 1,0 18 0,-1-18-1,1-18 1,-18-17-16,18-18 47,-1-18-32</inkml:trace>
  <inkml:trace contextRef="#ctx0" brushRef="#br1" timeOffset="-149984.64">13070 12700 0,'18'0'110,"-18"-18"-110</inkml:trace>
  <inkml:trace contextRef="#ctx0" brushRef="#br1" timeOffset="-148995.75">13899 12400 0,'0'-18'15,"-17"18"-15,34 18 47,1 0-47,0-1 16,17 36 0,36 18-1,-54-18 1,1 0-1,-1-18 1</inkml:trace>
  <inkml:trace contextRef="#ctx0" brushRef="#br1" timeOffset="-148751.16">14164 12382 0,'-18'0'16,"1"0"-16,-1 18 16,0 0-16,-34 17 15,-1 18 1,35-35-16,-70 52 15,70-17 1,-17-18 0</inkml:trace>
  <inkml:trace contextRef="#ctx0" brushRef="#br1" timeOffset="-148449.58">14446 12471 0,'0'0'0,"0"17"16,0 1 0,-35 35-1,35 53 1,0 35-1,0-18 1,0-87-16,0 69 16,-18 19-1,1-54 1,17-52 0</inkml:trace>
  <inkml:trace contextRef="#ctx0" brushRef="#br1" timeOffset="-148124.89">14446 12612 0,'0'0'0,"0"-18"15,0 1-15,18-36 16,35 17-1,17 19 1,1 17 0,-36 35-1,-35 18 1,-35 17 0,-89 1-1,19 0 16,34-54-31,89-34 47,17-19-47,-17 36 16</inkml:trace>
  <inkml:trace contextRef="#ctx0" brushRef="#br1" timeOffset="-147608.34">15187 12488 0,'0'-17'0,"-18"17"16,-34 0-16,-1 0 15,-36 17 16,19 19-31,52-19 16,-17 71 0,0-35-1,35 18-15,0-53 32,70-18-17,-52 0-15,52-18 16,36-53-1,-18 1 1,-52 17 0,-19-18-1,-34 71 17,-19 71-1,19-18-31,17 17 15,0-17 1,17-35 0,36-18-1,-35 0 1,53-35 0</inkml:trace>
  <inkml:trace contextRef="#ctx0" brushRef="#br1" timeOffset="-147359.08">15557 12347 0,'0'0'15,"0"-17"-15,0 34 16,0 36 0,-17 18-1,17 17 16,-18 0-31,18-35 32,0-35-32,0-1 15,53-34 17</inkml:trace>
  <inkml:trace contextRef="#ctx0" brushRef="#br1" timeOffset="-146829.03">15840 12330 0,'0'17'16,"0"1"-16,0-1 15,-18 19-15,18 52 31,0-35-31,0 17 16,0-17 0,0-35-1,0 0 17,0-36-17,0-17 1,0-18-1,0-18 1,18 54-16,17-36 16,53 0-1,0 53 1,-35 17 0,-17 36-1,-36 0 16,0-35-31,0 35 16,-36 0 0,1-36-1,17 1-15,1-18 32,-1-35-17,18 17-15</inkml:trace>
  <inkml:trace contextRef="#ctx0" brushRef="#br1" timeOffset="-146599.73">15505 12418 0,'17'17'16,"1"-17"-16,17 0 0,36 0 31,17 0-31,-53-17 32,-17 17-32,-1-18 0</inkml:trace>
  <inkml:trace contextRef="#ctx0" brushRef="#br1" timeOffset="-145928.77">16792 12241 0,'0'0'0,"0"-17"16,0-1-1,0 36 1,0-1 0,0 36-1,0-35-15,0 52 16,0-52-16,0 53 15,0-1 1,0-34 0,0-19-1,-17 1 1,-1-18 15,18-18-15,0 1-1,0-36-15,18 0 16,52 0 0,18 17-1,-70 36 1,35 0 0,0 0-1,-36 36 1,-17 17-1,-35 0 1,-35-18 0,52-17-16,-53-1 15,54 1 1,-1-18 0,36 0 30,-1 0-46,1-18 0</inkml:trace>
  <inkml:trace contextRef="#ctx0" brushRef="#br1" timeOffset="-145312.41">17304 12382 0,'0'0'15,"17"0"-15,-34 18 31,-1 17-15,-17 18 0,17 18-1,18-36 1,35-17 0,18-18-1,-35 0-15,70 0 31,-17-53-15,-36 18 0,-17-18-16,-18 0 31,0 17-15,0 54 15,0 53-16,-18-1 1,18 18 0,0-52-16,-18 52 15,-17 35 1,0-17 0,0-35 15,-36-1-16,-17-17 1,0-35 0,17-18-1,36 0-15,17-18 16,1-17 15,17-18-15,0 35-16</inkml:trace>
  <inkml:trace contextRef="#ctx0" brushRef="#br1" timeOffset="-144817.98">18097 12083 0,'0'0'15,"-17"0"1,34 0 0,1 0-1,106 0 1,-36 0-16,35 0 31,-70 0-15</inkml:trace>
  <inkml:trace contextRef="#ctx0" brushRef="#br1" timeOffset="-144543.03">18292 12118 0,'0'0'16,"-18"123"-1,18-87 1,0 17-16,-18 52 31,-17 1-31,17-70 16,18-19 0,0 1-1,18-18 16,0 0-31</inkml:trace>
  <inkml:trace contextRef="#ctx0" brushRef="#br1" timeOffset="-144143.33">18468 12488 0,'18'0'15,"-1"0"1,1 0-16,-1 0 16,36-35-1,-17 17 1,-1 1-16,-35-19 31,0 19-15,-35 17-1,17 0-15,-17 0 16,-18 53 0,53 17-1,-18-17 1,18 0 0,18-35 15,52-18-16,-17 0 1,0 0-16,0-35 16</inkml:trace>
  <inkml:trace contextRef="#ctx0" brushRef="#br1" timeOffset="-143593.39">18909 12382 0,'0'0'0,"0"-17"16,18 17 0,17 0-1,18-18 1,-36 36 0,1 17-1,-18 36 1,-35-18-1,-1-18 17,19-35-32,-1 18 15,1-18-15,34-18 47,54-53-31,-1 1-1,1-1 1,-18 18 0,-53 71 15,0 0-31,-36 17 16,-16 53-1,34-70 1,0 35-16,18-18 31,0 0-31,36-35 31,34 0-15,18 0 0,-17-35-16</inkml:trace>
  <inkml:trace contextRef="#ctx0" brushRef="#br1" timeOffset="-143293.83">19597 12153 0,'0'0'0,"0"18"16,-18-1-1,18 1-15,-17 70 16,-1-17-1,0 35 17,18-89-32,-17 36 15,17 0 1,17-35 0,1-18 15,17-18-16,-17 1-15,-18-1 0</inkml:trace>
  <inkml:trace contextRef="#ctx0" brushRef="#br1" timeOffset="-143083.83">19385 12400 0,'0'0'0,"-18"0"15,36 0 1,35 0 0,18-18 15,17 1-31,-71 17 16,36-35-1,0 35 1</inkml:trace>
  <inkml:trace contextRef="#ctx0" brushRef="#br1" timeOffset="-142745.27">20091 12171 0,'0'0'0,"0"-18"0,-18 18 47,0 18-32,-17 52-15,0 1 32,17 17-32,1 0 15,17-52 16,0-1-15,17-35-16,18 18 16,36-18-1,-53 0-15</inkml:trace>
  <inkml:trace contextRef="#ctx0" brushRef="#br1" timeOffset="-142451.02">20496 12153 0,'0'0'16,"18"0"-16,0 0 15,17 35 1,0 36-1,-35 17 1,0-35 0,-53 35-1,36-70-15,-36 17 16,0 1 0,-18-19-1,1 18 1</inkml:trace>
  <inkml:trace contextRef="#ctx0" brushRef="#br1" timeOffset="-136118.8">8661 15311 0,'0'-18'31,"0"0"-31,17 1 16,-17-1-1,36-35-15,-1 18 32,-17-36-17,-18 54-15,0-1 16,0 36 31,0-1-47,0 54 15,0 35 1,0-89-16,-36 71 16,19 1-1,-1-36 16,18-1-31,-18-52 16,1 18 15,-1-18-31,-35 0 0,-17 0 32,-1 0-17,36 0 1,-1 0-1,36 18 1,53-18 0,18 0-1,52 0 1,-34 0 0,34-18-1,-52 18 1,-36 0 15,-35-18-31,18 1 47,-18-1-47,17 18 0</inkml:trace>
  <inkml:trace contextRef="#ctx0" brushRef="#br1" timeOffset="-135852.61">9278 15363 0,'0'0'0</inkml:trace>
  <inkml:trace contextRef="#ctx0" brushRef="#br1" timeOffset="-135113.64">10336 15258 0,'0'-18'31,"0"0"-15,18 18-16,-18-17 16,18-19-1,-18 19-15,0-1 16,0 1 0,-18-19-1,-53 36 1,1 36-1,-36 52 1,0 35 0,71 1-1,17-54 1,18 1 0,53-18-1,18-36 1,-54-17-1,54 0 1,35 0 0,-18-35-1,-17 0-15,-54 17 16</inkml:trace>
  <inkml:trace contextRef="#ctx0" brushRef="#br1" timeOffset="-134584.35">10954 15222 0,'0'-17'0,"0"-19"16,-18 36 15,0 0-31,-52 0 16,17 18-1,0 35 1,18-18 15,35-17-31,0 17 16,88-17 0,-35-18-1,35 35 16,0 0-15,-52-17 0,-36 0-16,0 17 15,-36 0 1,-52 0 0,0-17-1,-18-18 1,36 0 15,17 0-15,35 0-1,0-18 1,36-17 0,35 0-1,-35 35-15,-1 0 0</inkml:trace>
  <inkml:trace contextRef="#ctx0" brushRef="#br1" timeOffset="-134030.8">11536 15275 0,'17'-17'15,"-34"34"-15,34-52 16,1 35-16,-18-35 0,0 17 16,0 0-1,0 1 1,-53 17 15,0 35-31,0 18 31,36 0-15,-1-18 0,18-17-16,0-1 15,35 19 1,36-19 0,-18 1-1,-18 0 1,-35-1-16,18-17 15,-18 36 17,-53-19-17,-35 1-15,17-1 32,-17-17-17,70 0-15,-17 0 0,17 0 31,18-35-15,18 0-16</inkml:trace>
  <inkml:trace contextRef="#ctx0" brushRef="#br1" timeOffset="-133285.45">12771 15134 0,'17'-17'16,"-17"-1"0,18 0-1,-18 1-15,0-1 16,17 0-16,-17-17 31,-17 17 0,-36 18-31,-18 36 16,18 17 15,36 17-31,17-52 16,0 52-1,17-17 1,54 0 0,-18-18-1,-18 18 1,-17-53-16,-18 36 16,-35 17-1,-36-18 1,-35-18 15,-17-17-15,52 0-1,1-17 1,70-1 0,0-17-1,35 17-15,35 1 31,1-1-15,-18 18-16</inkml:trace>
  <inkml:trace contextRef="#ctx0" brushRef="#br1" timeOffset="-132927.17">12876 15434 0,'0'0'0,"36"0"16,-19 0-16,19-18 31,16-17-15,-34 0-1,0-18-15,-18 18 32,-18 17-17,-52 18 1,34 53-1,-17 17 1,36 1 0,17 0-1,0-19 1,70-34 0,-17-18-1,35 0 16,18-53-31</inkml:trace>
  <inkml:trace contextRef="#ctx0" brushRef="#br1" timeOffset="-132645.12">13494 15064 0,'0'0'0,"0"-18"0,-53 18 31,35 0-15,1 0-16,-1 71 16,0 17-1,-17 35 1,35-17 0,0-53-1,0-18 1,0-17 15,53-18-15,-35 0-16</inkml:trace>
  <inkml:trace contextRef="#ctx0" brushRef="#br1" timeOffset="-132252.14">13600 15381 0,'17'0'15,"1"-18"-15,-1 18 16,1 0-16,0-17 16,17-36-1,-35 18 1,0-1-1,0 19 1,-18 17 0,-52 53-1,35 17 17,35-52-32,-18 52 0,18-17 15,0-17 16,53-19-15,0-17 0,35 0-1,-35-17-15</inkml:trace>
  <inkml:trace contextRef="#ctx0" brushRef="#br1" timeOffset="-131701.93">14146 15205 0,'-17'0'0,"34"0"0,-52 0 0,17 0 15,-17 0 1,0 17-16,0 36 16,17 18-1,18-54-15,0 36 31,0 18-15,0-36 0,35 0-1,36-35 1,-18 0 0,-18 0-16,53-52 15,-17-1 1,17-53-1,-53 18 1,-17-36 15,-18 107-31,0-36 16,0 35-16,-18 36 31,18-1-31,-35 89 31,17-18-15,18-70-16,-17 52 16,17-34-16,0 17 15,0 0 1,17-53 0,19 0-1,17 0 1</inkml:trace>
  <inkml:trace contextRef="#ctx0" brushRef="#br1" timeOffset="-131485.5">14446 15328 0,'0'0'0,"-17"0"15,-1 0 1,36-17 15,52-1-15,-17 18-1,35-35 1,-35 17-16</inkml:trace>
  <inkml:trace contextRef="#ctx0" brushRef="#br1" timeOffset="-131085.85">14852 15205 0,'0'17'32,"-18"1"-17,-35 53-15,53-54 16,-17 18 0,-19 54-1,36-36 1,36-18-1,52-35 1,-18 0 0,36-35-1,-88-1 1,17-17 0,-35-17-1,-17-1 1,-36 54-1,-18 17 1,53 35 15,1 0-15,17 0-16,35-35 16,-17 0-1</inkml:trace>
  <inkml:trace contextRef="#ctx0" brushRef="#br1" timeOffset="-130618.8">15399 15240 0,'0'-18'15,"17"1"1,1 17-1,17 0-15,-17 0 16,17 35 0,0 0-1,-17 36 17,-18-54-32,0 19 0,0 17 31,0-18-16,0-17 17,-18-18-17,18-18 1,0 0 0,18-52-1,53-1 1,-18 1-1,-36 52-15,71-53 16,-52 54 15,-19 17-31</inkml:trace>
  <inkml:trace contextRef="#ctx0" brushRef="#br1" timeOffset="-129530.95">8643 16369 0,'-18'0'16,"1"-18"-16,17 1 15,0-1 1,0 0-16,0-17 16,0 17-1,70 18 1,-17 0-1,18 53 17,-54 18-17,-17 17-15,-70 18 32,-18-18-17,-1-35 1,-16-18-1,34-35 1,36-17 0,35-36-1,0-18 1,0 18 0,17 36-1,54 17 1,-18 0-1,17 53 17,-70-36-32,36 54 15,-19-1 1,1-17 0,0 0-1,-18-35 1,17-18 15,1-18-31</inkml:trace>
  <inkml:trace contextRef="#ctx0" brushRef="#br1" timeOffset="-129344.43">9066 16598 0,'0'-17'31,"18"17"47,-18-18-78,18 0 0</inkml:trace>
  <inkml:trace contextRef="#ctx0" brushRef="#br1" timeOffset="-128844.36">10283 16316 0,'0'-18'0,"0"36"0,0-53 16,0 17-16,0-17 16,0 17-1,53 18 1,0 53 0,-35-35-16,35 88 15,-18-18 1,-17 0 15,-18-18-15,0-34-1,17-54 1,1 18 0,17-53-16</inkml:trace>
  <inkml:trace contextRef="#ctx0" brushRef="#br1" timeOffset="-128596.36">10760 16263 0,'0'-18'0,"-18"18"16,-35 36 0,-35 17-1,-36 52 1,36-16-1,0 34 1,70-105 0,1 35-1,70-53 1,53-36 15</inkml:trace>
  <inkml:trace contextRef="#ctx0" brushRef="#br1" timeOffset="-128252.47">10883 16475 0,'0'0'0,"0"17"16,0 54-16,18 17 15,-1 71 1,-17-18 0,-17 71-1,17-159 1,-35 105 0,17 36-1,0-105 1,18-37-1,18-104 17,0-37-17,-1 54-15,1 0 0</inkml:trace>
  <inkml:trace contextRef="#ctx0" brushRef="#br1" timeOffset="-127903.05">11077 16757 0,'0'0'15,"0"-106"-15,-17 0 32,-19 71-32,36-18 31,18 18-15,70 0-1,0 35 1,36 0-1,-89 17 1,-35 54 0,-70-36-1,-54 36 1,18-1 0,36-52-1,52-18 1,106 0 31,-70-18-47</inkml:trace>
  <inkml:trace contextRef="#ctx0" brushRef="#br1" timeOffset="-127328.67">11765 16404 0,'0'0'0,"0"-17"16,-18 17-1,-34 0 1,16 0 0,1 35-1,-18 18 1,18 35-1,17-35 1,18-36 0,0 36-16,0-35 15,18-18 17,17-18-17,36-52 1,-18 17-1,-1-35 1,-34 35 0,-18 18-1,0 52 17,0 36-17,0 18 1,0-54-16,0 36 15,0 0 17,35-18-32,-17-17 31,17-18-15,-17 0-16,35-18 15,-35 1-15</inkml:trace>
  <inkml:trace contextRef="#ctx0" brushRef="#br1" timeOffset="-127069.47">12259 16228 0,'0'0'0,"0"-18"0,0-17 16,0 52 15,0 1-31,-35 70 15,35-17 1,0-36 0,-36 53-1,19-17 1,17-1 0,0-52-1</inkml:trace>
  <inkml:trace contextRef="#ctx0" brushRef="#br1" timeOffset="-126495.37">12524 16210 0,'0'0'15,"-18"0"1,18 18 0,0-1-1,0 19-15,0 34 16,0 1 15,0-36-31,-35 36 16,35-36-1,-18 0 1,0-17 0,18-36 31,0 1-47,0-19 15,36-17 1,-1-17-1,18 35 1,0-1 0,-18 36-1,-17 71 1,-18-18 0,0 0 15,-18-18-31,-35 18 31,53-36-15,-17-17-1</inkml:trace>
  <inkml:trace contextRef="#ctx0" brushRef="#br1" timeOffset="-126228.93">12083 16404 0,'35'0'16,"-17"0"-16,-1 0 15,71 0 1,1 0 0,-19-17-1,-52 17-15,-1 0 16,19 0 0</inkml:trace>
  <inkml:trace contextRef="#ctx0" brushRef="#br1" timeOffset="-125977.84">13141 16528 0,'-18'0'47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2:56:58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988 1640 0,'0'0'0,"0"-17"0,0-1 16,17-17 15,-17 52-15,0 19-16,0-19 15,-35 72 1,-53 69-16,-18-34 31,-35-18-15,-71-1-1,54-69 1,87-36 0,71-18-1,0-35 1,35 0 15,1 36-31,52-19 0,71 36 16,-18 53 15,17 53-31,-87-18 31,-1 18-15,-52-88-16,17 52 16,1-34-1,-19-36 1,1 0-1,-18-18 1,18-17-16</inkml:trace>
  <inkml:trace contextRef="#ctx0" brushRef="#br0" timeOffset="156.54">1482 2399 0,'0'18'31,"0"-1"-15,-18-17-16,0 0 15</inkml:trace>
  <inkml:trace contextRef="#ctx0" brushRef="#br0" timeOffset="5106.96">1976 2275 0,'17'0'16,"1"0"0,-1-17-16,1 17 15,53-88 1,-36 35 0,-17-18-1,-18-17 1,-71 35-1,-35 18 1,-17 88 0,17 35-1,18 71 1,70-71 0,18 0-1,0-53-15,53 1 31,-35-36-31,70 0 16,35-53 0,-35-18-1,1 0 1,16-34-16,-87 34 31,-18 36-31,0-18 16,0 106 15,0 70-15,0-105-16,0 35 15,0 35 1,71-35 0,-18-53-1,70 0 16,-17-35-15</inkml:trace>
  <inkml:trace contextRef="#ctx0" brushRef="#br0" timeOffset="5923.39">3933 1887 0,'0'-35'0,"0"70"0,0-229 31,0 159-31,0 17 0,0 1 16,0 52 0,0 89-1,0 52 1,0-123-16,0 70 16,0 1 15,-17-54-16,17-34-15,-18-19 32,18-70-1,18 0-15,35-52-1,0 34 1,35-17-1,0 70 1,-70 18-16,88 53 16,-54 18-1,-52 17 1,-35-18 0,-35 1 15,52-53-31,0-1 15,1-17-15,17-17 47,35-36-31,0 35-16</inkml:trace>
  <inkml:trace contextRef="#ctx0" brushRef="#br0" timeOffset="6323.13">4516 2152 0,'0'0'0,"0"-18"16,0 1-1,0-1-15,0 0 16,88-17 0,0 17-1,35 18 16,-52 36-31,-18 52 32,-53-53-32,0 0 15,0-17-15,-71 70 16,36-70 0,35 0-1,0-71 16,0 35-31,0 0 16,88-87 0,-52 34-1,52 0 1,-35 54 0,17 17-1</inkml:trace>
  <inkml:trace contextRef="#ctx0" brushRef="#br0" timeOffset="6687.12">5292 2205 0,'0'0'0,"17"0"16,1 0 0,0 0-16,17-18 15,18-35 1,0 18-1,-53-36 1,0 54 0,-36-1-1,-52 71 1,35 18 0,0 17-1,53-18 1,0 1-1,53-53 1,71-18 15,-71 0-31,70 0 16,54-71 0,-54 18-1</inkml:trace>
  <inkml:trace contextRef="#ctx0" brushRef="#br0" timeOffset="7205.38">6085 1976 0,'0'-106'16,"0"212"-16,0-300 16,0 141-1,0 70 1,0 54 0,-17 52-1,-1 54 1,18-142-16,-18 141 31,-52 89-15,17-53-16,-53 123 31,18 17-15,35-122-1,53-160-15,0 124 16,53-158-1,70-54 1,19-105 0,-19-1-1,1-123 1,-72-17 0,-52 17-1,-35 88 1,-88 0 15,-1 71-31,18 35 31,106 35-15,53-17 15,35-18-15</inkml:trace>
  <inkml:trace contextRef="#ctx0" brushRef="#br0" timeOffset="7436.96">6667 2011 0,'-52'0'31,"87"0"1,-18 0-32,19 0 15,52 0 1,-70 0-16</inkml:trace>
  <inkml:trace contextRef="#ctx0" brushRef="#br0" timeOffset="7572.2">6650 2134 0,'0'0'16,"-35"36"-16,17-19 16,18 18-1,70-35 17,-52 0-32,70-35 15</inkml:trace>
  <inkml:trace contextRef="#ctx0" brushRef="#br0" timeOffset="8031.42">7726 1535 0,'0'0'16,"0"-18"-16,-35 18 15,17 0 1,0 35-1,18 36 1,-17-1 0,-1 1-1,18-53 1</inkml:trace>
  <inkml:trace contextRef="#ctx0" brushRef="#br0" timeOffset="8215.1">7867 1605 0,'0'-18'0,"0"36"0,0-53 16,0 17-1,0 36 17,-18 35-17,18 17 1,0-34-16</inkml:trace>
  <inkml:trace contextRef="#ctx0" brushRef="#br0" timeOffset="8882.31">8431 1693 0,'18'-17'0,"-36"34"0,36-52 15,-18 17-15,0-17 0,0 0 16,-35 17 15,-36 53-31,1 54 32,52-54-32,-70 141 15,35-52 1,53-1-1,0-35 1,88-35 0,0-53-1,36 0 1,17-53 0,18-35-1,-54-18 1,-69-17 15,-54-18-31,-52 35 31,34 88-31,-87-35 0,-18 53 32,70 71-17,71 70 1,35-17-1,54 52 1,-72-141-16,71 71 16,-35 18-1,-53-19 1,-70-34 0,-18-36-1,35-35 1,17-35 15,36-53-15,18 35-16</inkml:trace>
  <inkml:trace contextRef="#ctx0" brushRef="#br0" timeOffset="9305.49">9155 2011 0,'35'-18'16,"-70"36"-16,123-53 0,0-18 15,-35 17 1,-53 19 0,-35-1-1,-71 36 1,-18 35 0,54 0 15,70-18-16,17 0 1,54-17 0,17-1-16,0 1 31,-70 0-15,-18-1-1,-71 1 1,-70 17-1,18-17 1,88-1-16,-54 1 16,72-18-1,105 0 17</inkml:trace>
  <inkml:trace contextRef="#ctx0" brushRef="#br0" timeOffset="9638.81">9525 1993 0,'0'-17'16,"0"-1"-16,-18 18 16,1 18-1,17 34-15,0-34 16,0 106-1,0-1 1,-36 89 0,-16-36-1,-1 53 1,-18-52 0,36-54 15,35-87-31,0-125 31,35-34 0</inkml:trace>
  <inkml:trace contextRef="#ctx0" brushRef="#br0" timeOffset="9933.07">9437 2258 0,'0'0'0,"0"-36"0,0-34 15,17-54 1,54 36 0,17 53-1,0 35 1,1 53 0,-72 0-1,-34 0 16,-1-36-31,-53 36 0,36-35 0,-35 0 16,17-18 15,35 0-15,71 0 0</inkml:trace>
  <inkml:trace contextRef="#ctx0" brushRef="#br0" timeOffset="10147.99">10107 1958 0,'0'0'0,"0"18"32,-18-1-32,18 1 0,-35 17 31,35 36-31,-17-36 31,17-17-15</inkml:trace>
  <inkml:trace contextRef="#ctx0" brushRef="#br0" timeOffset="10321.12">10107 1870 0,'0'0'0,"0"-18"0,-18 0 16,1 1-16,-18-18 16,17 35-1,53 17 17,18 18-17</inkml:trace>
  <inkml:trace contextRef="#ctx0" brushRef="#br0" timeOffset="10904.44">10830 2081 0,'0'-17'16,"0"34"-16,0-52 0,0 17 0,0-17 15,-53-53 1,-17 17 0,17 71-1,-35 18 1,17 53 0,53-54-16,-17 107 15,18-54 16,17 1-31,35-36 32,35-35-17,-34 0-15,34-35 0,18-18 32,1-35-17,-54 0 1,-17-54-1,-1 19 1,-17 35 0,0 70-16,-17 18 15,-19 88 1,36 36 0,0 17-1,0-35 1,0-18-1,36-53 17,52-17-17,-18-18-15</inkml:trace>
  <inkml:trace contextRef="#ctx0" brushRef="#br0" timeOffset="11223.12">11201 2117 0,'0'0'0,"17"0"16,1-53 0,35 17-1,-18-16 1,0-1 0,-35 35-16,0 0 15,-35 36 16,-35 53-15,34-19 15,19-34-31,17 35 16,0 0 0,70-18-1,-17-35 1,35 0-1</inkml:trace>
  <inkml:trace contextRef="#ctx0" brushRef="#br0" timeOffset="11588.47">11501 2081 0,'0'-17'0,"0"34"0,0-70 16,0 36-16,0-36 16,35 0-1,18 18 1,-18 35-16,0-18 31,-17 18-31,70 18 16,-70 35-1,-18 35 1,0 0 0,-18-35-1,0-18 1,18-52 31,0-19-32,36-34 1,17-1 0,-36 54-16,89-72 15,-53 72 1</inkml:trace>
  <inkml:trace contextRef="#ctx0" brushRef="#br0" timeOffset="12016.06">12471 1817 0,'0'0'0,"-18"0"16,18-18-1,-71 18 1,1 0 0,52 0-16,-52 0 15,52 35 1,18 18 0,0-17-1,88 17 1,0-18 15,-35 18-31,-35-36 31,-18 19-15,-35-36-16,-89 35 16,-17-35 15,35 0-16,53 0 1,36 0 0,17-35-16</inkml:trace>
  <inkml:trace contextRef="#ctx0" brushRef="#br0" timeOffset="12496.04">13053 2028 0,'0'0'0,"0"-17"16,0-1 15,17 18 31,1 0-30,0 0-32</inkml:trace>
  <inkml:trace contextRef="#ctx0" brushRef="#br0" timeOffset="12800.73">13582 1817 0,'0'0'0,"0"-18"0,0 1 0,0-36 32,-18 35-32,-35 0 15,0 36 1,36 0 0,-71 87-1,35 1-15,0 0 31,35-35-15,53-1 0,-17-70-16,70 0 15,53 0 1,-105 0 0</inkml:trace>
  <inkml:trace contextRef="#ctx0" brushRef="#br0" timeOffset="13731.18">13988 1923 0,'0'0'0,"-18"-36"0,-35 19 15,18 34 1,0 36 0,35-35-1,-18 35 1,18 17-1,18-34 1,-1-19 0,-17-34 31,0-1-47,0 0 15,35-52 1,36-18-1,0 35 1,17 0 0,-18 53-1,-52 0 1,35 70 0,-36 1-1,-17 17 1,0-35-1,-17-18 1,-1-17 0,18 0-16,-17-18 15,-19 0 1,36-53 0,0 0-1,0 0 16,88-35-15,1 17 0,-1 53-16,-18 54 31,1 34-15,-36 1-16,-35-1 31,0-34-16,0-1 1,-17-35 0,17-53 15,0 35-31,17-17 16,107-88-1,-1 34 1,1 54-1,-71 70 1,-53 71 15,-18-18-15,-53 18 0,36-70-1,35-19 1</inkml:trace>
  <inkml:trace contextRef="#ctx0" brushRef="#br0" timeOffset="14005.46">15557 1658 0,'-35'0'16,"35"18"-16,-17-18 16,-1 17-16,0 1 15,-17 35 1,17-18-1,18-17 1</inkml:trace>
  <inkml:trace contextRef="#ctx0" brushRef="#br0" timeOffset="14198.04">15681 1676 0,'-18'17'47,"1"1"-47,-1 0 0,18-1 16,-18 1-16,1 35 0,17-18 31,0-17-31</inkml:trace>
  <inkml:trace contextRef="#ctx0" brushRef="#br0" timeOffset="14689.13">16034 1464 0,'0'0'16,"-18"0"-16,0 0 16,18 18-1,-17 35-15,17 35 16,35 18 15,36-36-31,-54-35 16,89 36-1,-35-36 1,17-17 0,-70-18-1,-36 0 17,-70 0-17,-1 35 1,-52 36 15,18 17-31,52-35 16,18 0-1,36-36 17</inkml:trace>
  <inkml:trace contextRef="#ctx0" brushRef="#br0" timeOffset="14834.66">15822 2293 0,'0'18'16,"-18"-18"31,1 0-47,-1 0 0</inkml:trace>
  <inkml:trace contextRef="#ctx0" brushRef="#br0" timeOffset="15937.97">2575 4075 0,'0'0'16,"0"-18"-16,18 0 0,17-70 31,-35 106-15,0 17-16,-35 88 16,-18 72 15,35-72-16,1-105-15,-19 87 16,19-87 0,17 0-1,53-89 17,0 18-17,-53 36-15,17-54 31,54 36-15,-36 35 0,36 70-16,-18 1 31,-36-53-31,18 52 16,-17-52-16,35 35 15,35-53 1,0 0-1,36-71 1,-18-17 0,0-53-1,-89 106-15,-17-107 16,-35-34 0,-53 88-1,-36 53 1,18 52 15,71 54-31,35 52 31,0-17-15,106-35 0,-88-54-16</inkml:trace>
  <inkml:trace contextRef="#ctx0" brushRef="#br0" timeOffset="16271.19">3704 4357 0,'0'0'0,"53"0"15,-18 0 1,1-35 0,34-54-1,-70 36 1,0-17 15,-53 52-15,-53 36-1,18 52 1,71-52-16,-36 88 0,53 35 31,17-53-15,36-70-1,71-18 1,-18-18 0,-71 1-16</inkml:trace>
  <inkml:trace contextRef="#ctx0" brushRef="#br0" timeOffset="16514.68">4427 3951 0,'0'-35'0,"0"70"0,0-105 31,-88 34-15,53 54-1,-18 88 1,35 17-16,1 36 31,17-71-15,0 36-1,0-89 1,53-35 0,-36 0-16</inkml:trace>
  <inkml:trace contextRef="#ctx0" brushRef="#br0" timeOffset="16763.66">4833 4233 0,'0'-17'15,"0"34"-15,0-87 0,-18 34 32,-35 36-17,-17 36 1,17 34-16,0 36 16,35-35 15,18-1-16,71-52 1,52-18 0,-17 0-1</inkml:trace>
  <inkml:trace contextRef="#ctx0" brushRef="#br0" timeOffset="17897.49">5221 4286 0,'0'0'0,"0"-70"16,0 52-1,0 0 1,-18 18 0,1 0-16,-36 71 15,18 17 1,35-17 0,0-1-1,35-34 1,-17-19-16,17-17 15,-18 0-15,72 0 16,-72-35 0,1 0-1,-18-1 1,0-52 0,-18 71-16,18-19 15,0 19-15,18-54 16,35 53 15,35 18-31,-35 36 16,18 34 15,-36 1-31,-35-1 31,0-17-15,-35-35-1,17-18 17,18-53-17,35 53-15,0-71 16,36-17 0,0 35-1,-19 36 1,-16 52 15,-19 36-15,-17 17-16,0-35 31,0-36-15,0-34 15,0-1-16,53-70 1,0 17 0,35-17-1,-17 53 1,-36 52 0,-35 72-1,0-72-15,0 54 16,0-1 15,18-17-31,52-35 16,1-18 15,-53 0-31,35-18 16,-36 1-16,89-54 15,-53 18 1,0-53-1,-53 36 1,-18 34 0,-52 72-1,17 52 1,35 0 0,18-17-1,18-36 1,35-17-1,35-18 17,-71 0-32,107-71 15,-106 53-15</inkml:trace>
  <inkml:trace contextRef="#ctx0" brushRef="#br0" timeOffset="18363.68">7990 3933 0,'0'0'0,"0"-17"0,36-89 31,-19 88-31,-17-35 0,0 18 16,-35 35 15,0 71-15,-18 70-1,18 0 1,17-106-16,0 124 16,18-88-1,18-54 1,17-17-1</inkml:trace>
  <inkml:trace contextRef="#ctx0" brushRef="#br0" timeOffset="18852.61">7655 4110 0,'0'0'15,"-17"-18"-15,-1 18 16,18-17-16,106-36 31,17 35-15,54-17-1,-54 17 1,-35 18 0,-70 53-1,-36 53 1,-35 17 15,53-52-15,0-36-16,36-17 31,70-36-15,-89 18-16,71-53 15,1-35 1,-54 0-1,-35-18 1,-88 18 0,17 88-1,-70 0 1,53 53 0,0 35-1,52-18 1,36-34-1</inkml:trace>
  <inkml:trace contextRef="#ctx0" brushRef="#br0" timeOffset="19004.59">8361 4286 0,'0'0'0,"0"18"0,17-18 62,1 0-62,0 0 0</inkml:trace>
  <inkml:trace contextRef="#ctx0" brushRef="#br0" timeOffset="19722">9807 3669 0,'18'-18'0,"-36"36"0,89-177 31,-89 159-15,-17 0-16,-53 35 15,-1 54 1,19 87 0,52-123-1,1 123 1,17 18 0,17-70-1,71-54 1,36-52-1,70-36 1,0-70 0,-71 0-1,1-53 1,-106 17 0,-36-34-1,0 122-15,-52-52 16,-89 18 15,-35 87-15,35 54-16,36 70 31,105 0-15,89 71-1,52-142 1,89-70-1</inkml:trace>
  <inkml:trace contextRef="#ctx0" brushRef="#br0" timeOffset="20980.26">10601 4039 0,'0'0'0,"0"-17"0,0-36 16,0 17-1,-35 36 1,17 36 15,0 70-15,1-1-1,17-16 1,0-54 0,17-53-1,1 18 1,0-35-1,52-71 1,-52 36 0,17-1-1,-17 53 1,-1 54 0,-17 34-1,36 18 1,17-17-1,0-53 17,52-1-17,-16-34-15,34-36 32,-17-88-17,-71 35 1,-35-18-1,18 18 1,-18 18 0,-18 141 15,18-35-31,-35 105 16,17-17-1,18 18 1,0-36 15,36-18-15,52-70-1,0 0 1,18-35-16,-53-18 16,-18-35-1,-17 0 16,-18 35-15,0 35 0,-18 53-1,0 54 1,18-1 0,0-18-1,0-52-15,36 0 16,52-18-1,0 0 1,18-71 15,-36 18-15,1-35 0,-53 0-1,-36 123 16,-17 18-15,-1 53 0,19-36-1,17-34 1,0-19-16,35-17 31,36-70-15,-19 17-1,19-35 1,-53 70 0,35-35-1,-1 53 1,-52 35 15,18 36-31,17-18 31,36 0-15</inkml:trace>
  <inkml:trace contextRef="#ctx0" brushRef="#br0" timeOffset="21280.16">12735 4198 0,'0'0'16,"18"-18"-16,0 1 0,52-19 16,-35-34-1,-17-1 1,-18 54-16,0-71 15,-18 88 17,-52 17-17,35 36 1,35 53 0,0-18-1,70-35 1,18-53-1,-17 0 1,17-18 0,-35-17-1,-35-18 1</inkml:trace>
  <inkml:trace contextRef="#ctx0" brushRef="#br0" timeOffset="21479.75">11994 3687 0,'0'0'0,"-35"17"0,0-17 16,17 18-16,-17-18 15,17 0 1,36 0-1,0 0-15</inkml:trace>
  <inkml:trace contextRef="#ctx0" brushRef="#br0" timeOffset="21964.62">13917 3881 0,'0'0'0,"159"-142"31,-159 125-31,0-18 16,-35 35-1,-36 17 1,-17 71-1,35 1 1,35 69 0,18-122-1,0 52 1,88-18 0,18-52-1,106-36 1,-53-17-16</inkml:trace>
  <inkml:trace contextRef="#ctx0" brushRef="#br0" timeOffset="22230.88">14764 3845 0,'0'0'0,"0"-35"0,0-71 16,-18 0 0,-17 36-1,0 70 1,-1 106 15,1 52-15,17-34-16,1 17 15,17-71 17,53-17-17,-18-53-15,53 0 16,53-35-1,-106 17-15</inkml:trace>
  <inkml:trace contextRef="#ctx0" brushRef="#br0" timeOffset="23304.79">15222 3986 0,'53'-70'15,"-106"140"-15,106-228 16,-106 122 0,-35 36-1,-35 18 1,52 35-1,1 35 17,70-70-32,-18 70 15,18-18-15,70-17 32,1-53-17,35 0 1,-18-53-16,0-35 31,-88 71-31,36-54 16,-36-17-1,0 35 1,-18 106 15,18-35-31,-18 70 16,18 18-1,0-36 17,88-35-17,-17-35-15,35-17 32,-89 17-32,36-36 15,-17 19-15,34-89 16,-17 0-1,-35 36 1,-18 52 0,-53 36-1,0 52 1,53 36 0,0-18-1,18-35 1,17-35 15,-17-18-15,-18-36-1,-36 1 17,1 0-17,17 35-15,1 0 31,17 35-15,17-17 0,1-18-16,53 17 15,17-34 1,0-18 0,35-18-1,1-18 1,-54 1 15,-70-1-15,0 53-1,-53 18-15,18 36 32,18 52-17,17-71-15,0 54 16,17 0-1,-17-19 1,0-34 0,-35-18-1,17 0 1,54-35 0</inkml:trace>
  <inkml:trace contextRef="#ctx0" brushRef="#br0" timeOffset="24087.34">17568 3704 0,'0'0'0,"-53"-17"15,36 17-15,-71 0 31,-36 70-15,106-52-16,-52 52 16,52 36-1,18-18 1,53-35 0,53-53-1,0 0 1,-71 0-16,89-70 31,-54-1-31,-35-35 31,-35 18-31,-105-18 16,-1 53 15,53 53-31,-53 0 0,88 0 31,54 53-15,69-53 0,107 18-1,0-18 1,-71-35 0,-53-18-1,-88 17 1,0-34 15,-18 70-31,-34 17 16,16 107 15,19 35-15,-19-18-1,-34 88 1,35-52-1,-18-1 1,53-141-16,-36 53 16,19-17-1,-1-71 1,-17 0 0,-71-35-1,18-1-15</inkml:trace>
  <inkml:trace contextRef="#ctx0" brushRef="#br0" timeOffset="24913.11">10125 5309 0,'0'-17'0,"0"34"0,0-52 16,-71-18-1,54 53 1,-72 0 0,-34 106-16,52 35 15,18 0 1,36 53 15,17-159-31,0 71 16,123-53-1,36-53 1,-18-35 0,53-53-1,-70-18 1,-19-106-1,-105 89 17,-70-36-32,-36 71 15,-106 35 17,18 88-17,141-17-15,18 88 16,106 70-1,35-35 1,70 53 0,-35-53-1,-88-53 1,-53 1 0,0-72-16,-88 36 15,-53-35 1,0-18-1,52-18 17,54-52-17,53-36 1,52 53-16</inkml:trace>
  <inkml:trace contextRef="#ctx0" brushRef="#br0" timeOffset="25304.7">10883 5556 0,'88'-35'16,"-176"70"-16,212-88 0,-71 18 16,-36 35-1,-87 0 1,-19 0 0,1 53-1,53-18 1,17-17-16,18 35 31,36-18-15,52 0-1,0 1 1,-53-1 0,-35 0-16,0-17 15,-70-1 1,-54 1-1,36-18 1,0 0 0,106-18 15,-1 18-31,124-52 16</inkml:trace>
  <inkml:trace contextRef="#ctx0" brushRef="#br0" timeOffset="25869.47">11395 5574 0,'0'0'16,"0"-18"-16,-18 36 31,0 17-15,-17 53-1,35 18 1,0 35-16,-17-17 31,-1 17-15,0-106-16,-52 124 15,34-53 1,19-53 0,34-106 15,1 17-31,35-105 31,-18 36-15,-17-72-16,35 1 31,-18 70-31,53-18 31,-70 107-31,52-36 16,19 35-1,-72 54 1,1 34 0,-36-17-1,-70 35 1,70-70-16,-70 17 16,35-17-1,36-18 1,52 0 15,36-36-31</inkml:trace>
  <inkml:trace contextRef="#ctx0" brushRef="#br0" timeOffset="26053.48">11906 5627 0,'0'0'0,"0"17"47,0 19-32,0-19-15,-17 36 16,-1 0 0,0-35-1,18-36 17</inkml:trace>
  <inkml:trace contextRef="#ctx0" brushRef="#br0" timeOffset="26236.88">11871 5503 0,'0'0'16,"-18"-17"-16,1-36 0,-19 35 31,36 0-15,0 36-1,36 35 1,34-18-1,-17 1 1</inkml:trace>
  <inkml:trace contextRef="#ctx0" brushRef="#br0" timeOffset="26737.13">12453 5556 0,'18'-17'0,"-36"34"0,36-52 0,-18 0 16,-18 17-1,-53 18 1,-17 35 0,18 18-1,52-17 1,-17 69 0,35-34-16,0-18 31,53-53-16,53-18 1,-18-52 0,-35 17-1,-18-71 1,-17 36 0,17-35-1,-35-1 16,0 177 1,0 35-17,0 18-15,0 18 32,0-54-32,18 1 31,-1-71-31,18 0 15,36 0-15</inkml:trace>
  <inkml:trace contextRef="#ctx0" brushRef="#br0" timeOffset="27362.66">12894 5556 0,'18'-17'0,"-36"34"0,36-52 16,35 0-16,-1-1 15,19 1 1,-71 17 0,-18 36 15,-70 53-15,35-18-1,36 35 1,-1-35-16,18 0 31,18-53-31,35 17 16,-36-17-16,36 0 15,18-35 1,-54 0 0,1-36-1,17-17 1,18 35-1,53 0 17,-18 53-17,-17 18-15,-36 52 16,-17 19 15,-18-19-15,0-52-16,-36-1 0,19 1 31,-1-18-15,18-18-1,0-17 1,18-53 0,35 35-1,0 0 1,35 35-1,-35 18 1</inkml:trace>
  <inkml:trace contextRef="#ctx0" brushRef="#br0" timeOffset="27729.67">14076 5468 0,'17'0'0,"-17"-18"15,-17 18 1,-1 0-16,-35 0 16,18 0-16,-36 18 15,36 35 1,35-18 0,0 1-1,71-19 1,-36 1-1,-17-1 1,-1 19-16,-17-19 31,-35 19-15,-53-1-16,0-17 31,-18-18-15,88 0-16,-52 0 0,52 0 15</inkml:trace>
  <inkml:trace contextRef="#ctx0" brushRef="#br0" timeOffset="28267.86">15363 5309 0,'0'0'0,"36"0"0,-19 0 0,1 0 0,17 18 32,-35 0-32,-70 52 15,-54 1 1,-87-1 0,87-34-1,1-19 1,123 1-1,35-36 17,35 1-17,1 17 1,35 52-16,0 19 31,17 35-15,-88-89-16,54 36 15,16 0 1,-34-53 0,0 0-1</inkml:trace>
  <inkml:trace contextRef="#ctx0" brushRef="#br0" timeOffset="28520.47">16281 5327 0,'0'0'0,"0"-88"31,-18 88-31,-70 70 16,53-52 0,-89 141-1,36-18-15,-18 18 31,36-54-15,34-16 0,54-54-1</inkml:trace>
  <inkml:trace contextRef="#ctx0" brushRef="#br0" timeOffset="29029.37">16739 5680 0,'18'-18'0,"-36"36"0,54-71 15,-36 35-15,0-35 16,0-35 0,-36 53-1,-52 35 1,53 0-16,-53 53 15,-18 70 1,18-17 0,70-35-1,36-36 1,70-35 0,18-35-1,-18-1 1,0-52-1,-17-18 1,-36 53 15,-35 36-15,0 70 0,0 70-1,0-52 1,17 17-1,19-53 1,34-35 0,-52 0-16,70 0 15,-35-18 1</inkml:trace>
  <inkml:trace contextRef="#ctx0" brushRef="#br0" timeOffset="29412.43">17339 5345 0,'0'-36'16,"0"72"-16,0-89 16,0 17-1,0 54-15,0 70 32,53 0-17,17-35-15,-34-17 16,105-1-16,-35-17 31,0-18-15,-71 0-1,-35-18 1,-35 18 0,17 0-16,-106 70 15,1 1 1,-36 35-1,53-36 17,1 1-32,87-18 15,18-36 1</inkml:trace>
  <inkml:trace contextRef="#ctx0" brushRef="#br0" timeOffset="29583.73">17445 6174 0,'0'-18'63</inkml:trace>
  <inkml:trace contextRef="#ctx0" brushRef="#br1" timeOffset="-203669.29">3863 7197 0,'0'0'0,"18"0"15,-1-18 17,-17 0-32,0 1 0,35-36 31,-17 18-31,0-18 15,-18 35 17,17 0-17,-17 36 17,0 53-17,18 52 1,-18 0-1,0 36 1,-18-71 15,-17 18-15,17-70 0,-34-19-16,-1-17 15,17 0 16,19 0-31,-19 0 16,19 0 0,34 0 15,19 0-15,70-17-1,-36-1 1,-35 18-16,54-35 15,-54 35 17,-18 0-32,-17-18 31,18 18-31,0-18 31</inkml:trace>
  <inkml:trace contextRef="#ctx0" brushRef="#br1" timeOffset="-203427.15">4498 7426 0,'0'-18'125,"0"1"-125</inkml:trace>
  <inkml:trace contextRef="#ctx0" brushRef="#br1" timeOffset="-202851.97">5874 7038 0,'0'0'16,"0"-18"-16,0-17 15,0 17-15,-18 18 31,0 18-31,18 35 16,-17 35 15,17 88-31,0-140 16,0 87 0,0-17-1,0-35 1,0-36-1,0-53 17,0 1-32</inkml:trace>
  <inkml:trace contextRef="#ctx0" brushRef="#br1" timeOffset="-202492.49">5715 7179 0,'-18'-18'0,"36"36"0,-53-53 16,17 17-16,-17-35 31,35 18-31,53-18 32,70 18-17,-88 35-15,142 0 16,-71 0-1,-18 53 1,-88 17 0,-35 54-1,-89-1 1,1-35 0,52-52-1,53-19 1,71-17 15,0-17-15</inkml:trace>
  <inkml:trace contextRef="#ctx0" brushRef="#br1" timeOffset="-201109.78">6562 7391 0,'0'-18'0,"0"36"0,17-36 0,1 0 16,-18 1-1,0-1 1,0-17 0,-18-18-1,-17 35 1,17 18-16,-52 0 15,17 36 1,0 52 15,35 0-15,1 18-16,17-18 31,0-35-15,17-53-1,36 0 1,18-35 0,17-36-1,-17 1 1,-36-36 0,0 17-1,-35 54 1,0 53 15,-35 52-15,17 36-1,18-18 17,0-17-32,35-53 15,54-1 1,-19-17 15,-34 0-31,87-53 16,-35 0-1,-17-35 1,-36 18 0,-35-1-1,-18 53 1,-52 36-1,52 17 1,18 36 0,18 0 15,17-19-15,-17 1-16,17-17 31,0-19-16,1-17 1,16 0 0,19-17-1,0-36 1,-1-53 0,-35-18-1,1-34 1,-36 87-1,0 18 1,-18 106 15,18-35-15,-18 70 0,-17 53-16,35-53 15,0 18 1,0-35 15,18-36-15,35-35-1,17 0 1,18-53 0,-35 0-1,18-35 1,-53 35-1,-18 35-15,17 18 32,-17 53-17,-17 0 17,-1 18-32,18-36 31,0-17-16,35-18 1,18-36 0,-35 19-16</inkml:trace>
  <inkml:trace contextRef="#ctx0" brushRef="#br1" timeOffset="-200927.4">8026 7214 0,'0'-17'0,"0"34"0,-18-34 16,0 17 0,-17 0-16</inkml:trace>
  <inkml:trace contextRef="#ctx0" brushRef="#br1" timeOffset="-200718.57">7426 7373 0,'0'0'0,"-18"18"0,18-1 15,53-17 16,-35 0-31,70 0 16,36-35 15,-19 0-31</inkml:trace>
  <inkml:trace contextRef="#ctx0" brushRef="#br1" timeOffset="-200360.07">8502 7320 0,'0'0'0,"0"-53"31,0 36-31,0-1 16,-35 18-1,-18 35 1,0 53 0,18-17-1,17-36-15,-17 71 32,35-53-17,0 0-15,70-35 31,-17-18-15,71 0 0,-89-18-16</inkml:trace>
  <inkml:trace contextRef="#ctx0" brushRef="#br1" timeOffset="-199623.52">8996 7444 0,'17'-18'0,"-34"36"0,34-71 16,-52 17-1,18 36-15,-72-17 16,19 34 15,-18 54-15,17 0 0,18 17-16,53-18 31,0-34-16,18-19 1,70-17 0,0-17-1,-17-36 1,35-36 0,-71 19-1,-35-36 1,17 88-1,-17 1 1,0 70 0,-35 53 15,18-36-31,17 18 31,0-52-15,52-36-16,37 0 31,-19 0-15,-52-18-16,70-35 15,-53-35 1,-17 0 0,0-36-1,-18 54 1,0 52-1,-36 71 1,1 70 15,35-17-31,0 0 16,0-53 15,18-18-15,-1-35-16,36 0 0,0-35 15,0 0 1</inkml:trace>
  <inkml:trace contextRef="#ctx0" brushRef="#br1" timeOffset="-198636.52">10742 7179 0,'0'-18'16,"0"1"-1,-18 17 1,18 17-16,0 36 0,-35 53 31,-35 18-15,-19-1-1,-16-17 1,34-71 0,-17-17-1,35-18 1,53-53 0,0 35-16,0-70 15,0 0 1,18-18-1,-1 35 1,18 71 15,-17 53-15,35 71-16,-18-18 31,1-53-15,16 0-1,1-36 1,0-17 0,-35 0-16,88-53 15,-36 18 1,1-36 0,-53 19-1,-18 16 1,0 72 15,0-19-31,-18 36 31,0 0-15,18-18-16,18-35 47,0-35-32</inkml:trace>
  <inkml:trace contextRef="#ctx0" brushRef="#br1" timeOffset="-198485.28">10954 7338 0,'0'0'0,"-18"0"46,18 17-30,18 1 0,-1-18-1</inkml:trace>
  <inkml:trace contextRef="#ctx0" brushRef="#br1" timeOffset="-198022.67">11254 7373 0,'0'18'0,"0"-1"16,0 1-16,-18 17 15,18-17-15,-35 52 16,-1-17 0,36-35-1,-17 17 1,-1-35 15,18-17-15,18-54 15,52 1-15,-17-1-1,35 18 1,-35 53-1,-17 53 1,-19 0 0,-17 35-1,-17-17 1,-1-54 0,18 1-16,18-18 31,17-35-16</inkml:trace>
  <inkml:trace contextRef="#ctx0" brushRef="#br1" timeOffset="-197419.45">11765 7179 0,'0'0'0,"0"-18"0,0 36 46,-18 53-30,1 34 0,-18 19-1,35-106-15,-18 52 16,18-17 0,0-35-1,0-1 1,-18-17-1,18-53 1,36-17 15,16-1-15,37-35-16,-36 71 31,17 0-15,-87 70 15,-36-17-15,-18-1-1,18 19 1,35-19 0,18 1-16,0 35 15,0-18 1,53 18-1,-35-35 1,35 17 15,-18-35-31,18 0 32,35-18-17,-17-35-15</inkml:trace>
  <inkml:trace contextRef="#ctx0" brushRef="#br1" timeOffset="-197177.24">12524 7108 0,'0'-17'0,"17"17"16,19 0-1,16-18 1,-34 18-16,53 0 31,-18 0-31,-18 0 16,-18 0 15</inkml:trace>
  <inkml:trace contextRef="#ctx0" brushRef="#br1" timeOffset="-196924.33">12665 7073 0,'0'0'16,"-18"18"-16,18 17 16,0-17-16,-18 70 15,1 0 1,-1 18-1,1-35 1,17-36 0,-18-18 15,53-34 0,-17 17-31</inkml:trace>
  <inkml:trace contextRef="#ctx0" brushRef="#br1" timeOffset="-196558.05">12771 7426 0,'35'-18'16,"-18"1"-16,19-1 15,17-17 1,0-18-1,-36 53-15,1-35 16,-18 17-16,-35 18 31,-36 35-15,36 18 15,-18 53-15,35-53-1,1-35-15,17 34 0,17-34 16,54-18 15,17 0-15,0-35 0,-53 17-16</inkml:trace>
  <inkml:trace contextRef="#ctx0" brushRef="#br1" timeOffset="-196303.59">13247 7232 0,'0'-18'0,"0"1"15,35 34 17,0 54-17,1-1-15,-1 1 31,-17-18-31,-1-35 32,1-18-17,-1 0 17,1-36-32</inkml:trace>
  <inkml:trace contextRef="#ctx0" brushRef="#br1" timeOffset="-196077.56">13529 7197 0,'0'-18'16,"0"36"-16,-18-18 31,1 17-15,-36 54-16,-18 17 31,54-70-31,-36 52 0,-18 1 15,54-36 1,52-35 31,0-18-47</inkml:trace>
  <inkml:trace contextRef="#ctx0" brushRef="#br1" timeOffset="-195760.57">13952 6950 0,'0'0'0,"-17"0"31,17 17-31,-18 1 16,-17 88-1,17-18 1,1 53 0,17-123-16,-18 70 15,18-17 1,0-36 0,35-35-1,36 0 1,-1-53-1,-17 0 1</inkml:trace>
  <inkml:trace contextRef="#ctx0" brushRef="#br1" timeOffset="-195510.67">13794 7144 0,'0'0'15,"-18"0"-15,71 0 32,-18-18-17,-17 18-15,123-35 16,-35 35 0,-71-18-16,18 18 15,-124 0 16,36 0-31</inkml:trace>
  <inkml:trace contextRef="#ctx0" brushRef="#br1" timeOffset="-194460.6">4039 8714 0,'-17'0'15,"-1"0"1,-17 0-1,35-18-15,0 0 0,0-35 16,0 0 15,53 18-15,0 0 0,-1 35-1,-16 70 1,-19 19-1,-17 52 1,0-88-16,-53 53 16,-52-18-1,52-35 1,-18-36 15,54-17-15,-1-70-1,18 52-15,0-52 0,35-36 16,0 70 15,36 36-15,-36 36 0,-17-19-16,17 36 15,-17-35-15,-1 52 16,-17-17-1,18-35 1,-18 0 0,35-18 15,18-36-31</inkml:trace>
  <inkml:trace contextRef="#ctx0" brushRef="#br1" timeOffset="-194287.08">4533 8855 0,'18'0'0,"-36"0"0,36-18 78,-1 0-62,-17 1-16</inkml:trace>
  <inkml:trace contextRef="#ctx0" brushRef="#br1" timeOffset="-193788.88">5556 8572 0,'0'0'0,"0"-17"0,-17-36 16,17 35-1,0 1 1,17 17-16,19 17 31,-1 1-31,53 88 16,-17-18-1,17 53-15,-71-70 32,19-1-17,-36-52-15,17-36 47,-17 1-47,0-1 0</inkml:trace>
  <inkml:trace contextRef="#ctx0" brushRef="#br1" timeOffset="-193544.05">6068 8520 0,'0'0'0,"0"-36"16,-36 89 15,-69 35-15,87-52-1,-88 52-15,-17 35 32,35-34-17,35-37 1,53-34 0,53-18-1,-18-18-15,35-34 16</inkml:trace>
  <inkml:trace contextRef="#ctx0" brushRef="#br1" timeOffset="-193204.43">6156 8696 0,'0'0'16,"0"18"-1,0-1 1,0 1-16,0 17 15,0 71-15,0 17 32,0-87-32,18 34 15,-18 124 1,0-70 0,-18 35-1,0-36 1,1-88-1,17-88 17,0-70-17,17 88-15</inkml:trace>
  <inkml:trace contextRef="#ctx0" brushRef="#br1" timeOffset="-192893.13">6191 8908 0,'0'-18'16,"0"36"-16,0-89 16,0 18-1,18 0 1,52 18 0,19 17-1,52 1 1,-106 52-1,-17 36 1,-54-1 0,-87 18-1,52-35 1,54-35 0,-36-1-1,35-17-15,89-52 31</inkml:trace>
  <inkml:trace contextRef="#ctx0" brushRef="#br1" timeOffset="-192360.34">7091 8678 0,'0'0'0,"17"-17"0,19-1 16,-36 0-1,-18 18 1,-52 0 0,-19 0 15,19 53-31,-1 53 31,18 18-15,53-54-1,18-52 1,35-18 0,35-35-1,-17-18 1,17-36 0,-35 1-1,-36 0 1,-17 70-1,0 89 17,0-18-17,0 53 17,0-89-32,0 54 15,0-36 1,53-35-1,0 0 1,18-53 0,-18 18-16</inkml:trace>
  <inkml:trace contextRef="#ctx0" brushRef="#br1" timeOffset="-192143.84">7567 8572 0,'0'-35'16,"0"70"-16,0-87 15,-35 69 1,17 1-16,1 17 16,17-17-16,-18 88 31,0-18-31,1 0 16,17-35 15,0-35-31,53-18 15</inkml:trace>
  <inkml:trace contextRef="#ctx0" brushRef="#br1" timeOffset="-191620.11">7761 8537 0,'0'-17'0,"-18"17"31,18 17-15,0 1-16,0 52 15,0-34 1,0 34 0,-17 54-1,-1-36 1,1-53-1,17-17 1,0-36 15,0 1-31,0-19 16,35-52 0,53-18-1,-17 36 1,52 34-1,-52 36 1,-54 18-16,1 53 16,-18-18-1,0 35 17,-35-18-17,17-52 1,0-18-1,1-18 1</inkml:trace>
  <inkml:trace contextRef="#ctx0" brushRef="#br1" timeOffset="-191440.35">7426 8696 0,'0'0'0,"18"0"32,17 0-32,18 0 15,17 0 1,19-35 0</inkml:trace>
  <inkml:trace contextRef="#ctx0" brushRef="#br1" timeOffset="-190077.21">8819 8855 0,'18'0'31,"0"-18"-15,35-17-16,35-36 31,-35 1-15,-36-1 0,-17 1-1,0 52-15,-17-17 16,-36 35-1,0 53 1,18 35 0,-1 0-1,36 53 17,0 0-17,53-88 1,18-53-1,-1 0 1,19-35 0,-19-36-1,-17-17 1,-53 35 0,0 0-1,0 36 1,-35 34-1,17 36 1,18 0 0,53-53-1,-18 0 17,36-35-32,-18 0 31,-18-1-31,-17 1 31,-18 53 0,-18-1-15,18 54 0,0-18-1,0-36-15,0 36 16,53-53 15,18-35-15,-36-18-1,18-17 1,-36 52 0,1 0-1,-18 1-15,0-19 16,0 19-1,0 52 17,0 18-17,0-18-15,0 71 16,18 0 0,17 53-1,0-1 1,-17-34-1,-18 70 1,0-35 0,-53-36 15,-35-70-15,17-53-16,-35 0 31,18-88-16,18-36-15,52-52 32,0 52-17,54 54 1,34-1 0</inkml:trace>
  <inkml:trace contextRef="#ctx0" brushRef="#br1" timeOffset="-189561.73">11060 8431 0,'0'-17'16,"0"34"-16,17-52 0,1 0 15,-18 17-15,0-17 16,-35 35 0,-18 0 15,-18 70-15,53 19-16,-34 34 15,34-35 16,18 18-31,35-53 32,71-53-17,17-18 1,-17-34 0,-88 34-16</inkml:trace>
  <inkml:trace contextRef="#ctx0" brushRef="#br1" timeOffset="-188861.52">11412 8625 0,'18'-53'15,"-53"124"-15,52-89 0,1-52 16,-71 105 15,35-17-15,1 17 0,-18 53-16,35-70 15,0 35 1,52 0-1,19-53-15,-18 0 32,-35-18-17,-18-17 1,0-36 0,-18 18-1,18 0 1,0 0-1,35 36 1,53-18 0,-70 35-16,35 0 15,17 70 1,-70 1 0,0-18 15,-17 17-16,-18-35-15,-1-17 32,36-53-1,18-36-15,35 1-1,-53 52-15,88-53 16,-17 36-1,34 35 1,-34 18 0,-53 35 15,-18 17-15,0-52-16,0 17 15,0-17-15,-18 52 16,18-52-1,-18 0-15,18-36 32</inkml:trace>
  <inkml:trace contextRef="#ctx0" brushRef="#br1" timeOffset="-188594.29">12488 8484 0,'18'-17'15,"-36"34"-15,36-52 0,0 0 16,-36 52 15,0 36-15,-17 35 0,0 18-1,35-53 1,0-35-1,0 17 1,35-35 15,-17-17-31</inkml:trace>
  <inkml:trace contextRef="#ctx0" brushRef="#br1" timeOffset="-188390.06">12294 8625 0,'0'0'0,"-17"0"15,34-17 17,19 17-17,-1-18-15,71 0 0,-18 18 16,-35-17-1</inkml:trace>
  <inkml:trace contextRef="#ctx0" brushRef="#br1" timeOffset="-187537.76">13159 8625 0,'0'0'16,"35"-35"-1,-35 17 1,0 1 0,0-18-16,-18 35 15,-35 0 1,18 0-1,-36 0 1,54 17-16,-71 18 16,17 54-1,36-19 1,17 1 0,18-18-1,71-36 1,-1-17-1,-17-35 1,18-18 0,-18 0-1,0-17 17,-36 17-32,-17 35 15,18 0 1,-18 36-1,-18 35 17,18-35-32,0 17 15,0 18 1,18-35-16,35-1 16,17-17-1,1 0 1,17-35-1,-17-18 1,-54 18 0,1 17-16,-18-35 15,0 18 17,0 70-1,-18 18-16,18-35-15,-17 35 16,17 0 0,0-36-1,0 1 1,0-36 15,0-17-15</inkml:trace>
  <inkml:trace contextRef="#ctx0" brushRef="#br1" timeOffset="-187360.46">13652 8484 0,'0'0'16,"-17"0"15,34 0 32,1 0-48</inkml:trace>
  <inkml:trace contextRef="#ctx0" brushRef="#br1" timeOffset="-186836.77">13952 8484 0,'0'18'16,"-17"0"0,-1-1-16,18 1 15,-18-1-15,18 19 16,0 17 0,0-18-1,0 0 16,-17-35-31,17 18 32,0-36-17,0 1 1,0-19 0,0-17-1,70 0 1,-52 36-16,70-54 15,0 36 1,-17 35 0,-36 35-1,-35 36 17,0-1-17,-35-17 1,0 0-1,17-35-15,18 0 32,18-36-1</inkml:trace>
  <inkml:trace contextRef="#ctx0" brushRef="#br1" timeOffset="-186379.33">14728 8449 0,'0'0'0,"-17"0"32,-1 0-32,1 0 0,-19 0 15,1 53 1,17-53-1,1 18 1,17 17-16,0-18 16,70-17 15,1 18-15,-18 0-1,-36-1 1,-17 19-1,0-19 1,-35 1 0,-35-18-1,-1 0 1,36 0 15,17 0-31,0 0 16</inkml:trace>
  <inkml:trace contextRef="#ctx0" brushRef="#br1" timeOffset="-186199.79">14940 8714 0,'0'17'0,"-18"-17"47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3:01:50.2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2910 811 0,'0'0'0,"18"0"0,0 0 15</inkml:trace>
  <inkml:trace contextRef="#ctx0" brushRef="#br0" timeOffset="536.41">3069 900 0,'0'0'0,"0"17"16,18-17-16,-1 0 31,19 0-15,-36-17-16,35-19 16,-17 1-1,-18 0 1,0-1-1,-89 36 1,19 0 0,-18 18 15,-36 53-15,18-1-16,1 54 31,52-36-16,35-70-15,0 70 16,18 0 0,0-18-1,71-17 1,-1-35 0,-34 0-16,34-1 15,-34-17-15,34 0 16,18 0-1,-35-17 17,18-1-17,-1-35-15,-34 35 16</inkml:trace>
  <inkml:trace contextRef="#ctx0" brushRef="#br0" timeOffset="1152.46">4004 970 0,'18'-18'0,"-36"36"0,53-36 0,-35-17 16,0 18-1,0-1 1,-17 18-16,-72 0 31,1 0-15,-18 53-16,18 17 31,35-17-31,18 18 31,35-36-15,53 0 0,18-35-1,34 36 1,-16-19 0,-1 1-1,-71 0-15,-17-1 16,0 36-1,-35-35 1,-71 17 15,18-17-31,-35-1 16,-1-17 15,36 0-31,35-17 16,35 17 15,18-18-15,0 0-1,18 18-15,17 0 16</inkml:trace>
  <inkml:trace contextRef="#ctx0" brushRef="#br0" timeOffset="1771.36">4621 1041 0,'0'-18'0,"0"36"0,18-36 16,0-17-1,-18 17-15,-36 0 32,-34 18-17,-36 18 1,35 35 0,1 18-1,52-36 1,18-17-16,0 17 15,18-18 1,35 1 15,35-18-15,0 0-16,-70 0 16,88 18-1,-89-1 1,1 19-16,-18-19 31,-88 36-15,17-18-1,36-35-15,-71 18 16,18 0 0,0-18-1,35 0 1,17-18-1,19 18 1,-1-18 0,1-17-1,17 18-15</inkml:trace>
  <inkml:trace contextRef="#ctx0" brushRef="#br0" timeOffset="2753.08">6085 794 0,'0'0'16,"0"17"-16,18-17 62,-18-17-62,18 17 16,17-36 0,18 1-1,-18-18-15,-35 18 16,-17 17 15,-89 18-15,17 18-1,-16 35 1,34 17 0,53-17-1,18-35-15,36 53 16,17-19-1,35 1 1,-18 0 15,-17 0-31,-35 0 16,-36 35 15,-17-70-31,-71 17 16,-35 1-16,35-36 31,0-18-31,54-17 31,-1-71-15,35 71 0,18-1-1,0 19 1,18 17-1,35 0 1,-36 17-16,54 1 16</inkml:trace>
  <inkml:trace contextRef="#ctx0" brushRef="#br0" timeOffset="3172.27">6385 1129 0,'18'0'0,"-36"0"0,54-18 15,-19 18-15,18-17 16,36-54 0,-36 36-1,-17-53 1,-18 70-1,-53 18 1,0 0 15,-17 70-31,34 19 32,36-72-32,-17 72 15,17-1 1,0-35-1,53-36 1,17-17 0,1 0-1,-54-17-15,54-19 16,-54 19-16</inkml:trace>
  <inkml:trace contextRef="#ctx0" brushRef="#br0" timeOffset="3452.2">7091 582 0,'0'0'0,"-18"0"16,1 18 0,-1-1-16,-17 89 15,-1 18 1,-34 52 15,70-141-31,-35 71 16,17-18-1,18-52 1,0-19 0,18-17-1,17-35 1</inkml:trace>
  <inkml:trace contextRef="#ctx0" brushRef="#br0" timeOffset="3873.7">7073 1147 0,'0'17'15,"18"-17"1,52 0-16,1-35 31,17-18-15,-70 53-16,17-53 16,-35 18-1,0 17 1,-71 18-1,19 18 1,-19 70 0,18 0 15,18-35-15,35 18-16,17-36 31,19-35-31,34 0 31,1 0-15</inkml:trace>
  <inkml:trace contextRef="#ctx0" brushRef="#br0" timeOffset="4209.62">7743 1005 0,'0'-17'0,"0"34"0,0-87 16,-17 70 15,-1 0-31,-17 17 16,-53 54 15,70-36-31,-35 36 16,0 35-1,53-53 1,0 0 0,0-36-1,106-17 1,-35 0 0,52-35-1,-17-18 1</inkml:trace>
  <inkml:trace contextRef="#ctx0" brushRef="#br0" timeOffset="4543.78">8273 670 0,'0'-17'0,"0"34"0,0-52 16,0-18-1,0 35-15,-18 18 31,-17 18-15,35 0-16,-18 52 16,-35 71-1,18-17 1,0 17 0,-1-35-1,19-18 1,17-53-1,0-17 1,35-36 31,18-35-31</inkml:trace>
  <inkml:trace contextRef="#ctx0" brushRef="#br0" timeOffset="4976.39">8414 952 0,'0'0'0,"0"18"31,0 0-31,-18 17 16,-17 18-1,-18 35 1,35-35-1,18 0 1,0-35 0,18-18 15,0 0-31,34-18 16,19-35-1,-18 0-15,-18-35 16,-35-18 15,0 53-15,-53 53-1,-17 18 1,17 17 0,0 0-1,53-17 1</inkml:trace>
  <inkml:trace contextRef="#ctx0" brushRef="#br0" timeOffset="5569.66">8837 917 0,'0'-35'16,"0"17"-1,18 18-15,17-17 16,18 17-1,-18 0 1,0 53 0,-17 35-1,-18 0 17,0 18-32,-35-53 15,0 0 16,17-53-31,0 0 32,18-18-17,0 0 1,0-52 0,53-18-1,-35 52-15,35-34 16,17-1-1,-17 54 1,18-19 15,-54 36-31,19 0 32</inkml:trace>
  <inkml:trace contextRef="#ctx0" brushRef="#br0" timeOffset="5918.9">8061 670 0,'18'0'15,"-1"0"-15,36 0 16,18-17 15,17-1-31,-35 18 31,17 0-31,-34 0 32,-19 0-17,1 0 1,0 0-16</inkml:trace>
  <inkml:trace contextRef="#ctx0" brushRef="#br0" timeOffset="8651.53">12100 265 0,'0'0'0,"0"-18"0,0-35 32,0 35-17,0 1 16,0 34 1,0 19-32,0-1 31,0-17-31,0 52 16,0-17-1,0 35 1,0-35-1,0 35 1,18-70-16,-18 53 31,0 34-15,0-34 0,0 17-1,0-17-15,0 35 16,0-54-1,0-16 1,0 34 0,0-17-1,0 18 1,0-1 0,-18-17-1,1 53 1,-1-35-1,0 17 1,1-18 0,-1 19-1,0-1 17,18 0-32,0-70 15,0 87-15,0-34 31,0 52-31,0 1 16,0-36 15,0 18-15,0-71-16,0 36 16,0 35-1,0-18 1,-17 0-1,17 18 1,0 0 15,-18-1-15,1 1 0,17-35-1,-18 35-15,18 0 31,0-18-31,0-71 16,0 107-16,0-18 31,0 17-15,0 18 0,0-53-1,0 18 1,0-70-16,0 105 15,-18-35 1,18 35 0,0-36 15,-17 19-15,17 17-1,0-35 1,0 0-1,0 17-15,0-52 32,0 17-17,-18-18 1,18-52-16,0 53 16,-18-1-1,18-17 1,0 35-1,0 18 1,0-35 0,0-36-1,0 88 1,-17 19 0,17-37-1,-18 19-15,18 35 31,0-36-31,0 71 32,0-35-17,0-36 1,0 36 0,0 18-1,0-54 1,0-70-16,0 88 15,-18 18 1,1-36 0,-1 54 15,0 17-15,1-18-1,-1-17 1,1 17-1,17 18-15,0-70 32,-18 52-17,0-52 1,18-89-16,-17 159 16,-1-18-1,18-52 1,0 34-1,-18-16 1,-17 34 0,35-141-1,-18 106 1,18 18 0,-17 0-1,-1-53-15,1 52 16,-1 1 15,18-124-31,0 89 16,-18 35-1,1-1 1,-1-34 0,0 52-1,1 18 1,17-17-1,-18 17 1,-17 0 15,35-53-31,-18 53 32,18-53-17,0-88-15,0 53 0,-17 17 31,-1-52-15,0-54 0,1-52-1,17-35 1</inkml:trace>
  <inkml:trace contextRef="#ctx0" brushRef="#br0" timeOffset="10024.67">13406 529 0,'0'0'0,"0"-17"15,17 17 17,1 0-32,-1 0 0,19 70 31,34 54-16,-17-1-15,-35-70 16,17 88 0,-17-88-16,17 53 15,-17 17 1,17-70 0,-35-35-1,18-18 1,-18-53 15,0 0-15,0 35-16</inkml:trace>
  <inkml:trace contextRef="#ctx0" brushRef="#br0" timeOffset="10357.45">14093 706 0,'0'-18'0,"0"36"0,0-54 0,0 19 16,0-1 0,-17 0-1,-36 18 1,-35 36 0,70-19-16,-70 54 15,-18 70 1,18 0-1,-36 35 1,54-87 0,17 16 15,53-87-15,53-18 15,0-35-16,-18 17-15,-17 1 0</inkml:trace>
  <inkml:trace contextRef="#ctx0" brushRef="#br0" timeOffset="10741.7">14305 900 0,'0'0'0,"0"17"32,0 54-17,0 17 1,0 71 0,0-106-1,-18 88 1,-34 88-1,-1-53 1,0 54 0,17-72-16,36-69 31,0-72-15,53-87 15,0-36-16,-17 71-15</inkml:trace>
  <inkml:trace contextRef="#ctx0" brushRef="#br0" timeOffset="11141.83">14393 1288 0,'0'-18'0,"0"36"0,-17-54 0,-1 19 15,18-19-15,-18-34 16,18-18 0,71-1-1,17 19 1,53 35 0,-53 35-1,-17 88 1,-71-71-16,0 54 15,0-53-15,-71 105 16,1-35 0,-36-35-1,36-17 17,-1-19-17,53-17 1,18-17 15,18-1-15,17 0-16</inkml:trace>
  <inkml:trace contextRef="#ctx0" brushRef="#br0" timeOffset="11768.3">15416 970 0,'0'-18'15,"0"36"-15,0-53 0,0 17 0,0 1 16,-17-19 0,-36 1-1,0 35-15,-53 18 31,36 35-15,-36 52 0,88-69-16,-35 52 15,18 18 1,17-36 0,18-17-1,53-53 1,-35 0-16,70 0 15,-53-17-15,53-36 16,36-36 0,-71 19-1,-18-54 1,-35 54 15,0 17-31,-18 106 47,1 17-31,-1 54-16,1-89 15,17 36 1,0-1 0,35-34-1,18-19 1,35-17-1,-18-35 1,36-36 0,-70 54-1</inkml:trace>
  <inkml:trace contextRef="#ctx0" brushRef="#br0" timeOffset="12058.18">15928 758 0,'0'0'0,"0"-70"0,0 35 31,-18 52-15,18 1-1,-35 88 1,17 0 0,18 35-1,0-53 1,0 0-1,0-35 1,0-35-16,0-1 16,36-17-1,17-17 1,-36-1 0</inkml:trace>
  <inkml:trace contextRef="#ctx0" brushRef="#br0" timeOffset="12708.33">16404 617 0,'0'0'0,"0"-17"0,0-1 16,-17 18 15,17 18-31,-18 35 16,18 35-1,-18 53 1,1-53 0,-19 18-1,36-71-15,0 18 32,0-18-32,-17-35 31,17-17 0,0-1-15,0 1-16,17-54 0,36-17 31,-17 17-15,52 1-1,-18 52 1,18 0-1,-52 89 1,-36 35 0,0-36-1,0 36 17,0-53-32,0-18 31,53-17-16,17-18 1,-17 0-16,-18-53 31,1 18-15,-36 0 0,0-18-1,0 35-15</inkml:trace>
  <inkml:trace contextRef="#ctx0" brushRef="#br0" timeOffset="13017.96">15716 847 0,'0'0'16,"18"0"-1,0 0 1,87 0 0,1 0-1,18-18 1,-36 0-1,-53 18 1,-17-17 0</inkml:trace>
  <inkml:trace contextRef="#ctx0" brushRef="#br0" timeOffset="14168.9">2222 1976 0,'0'0'0,"-17"0"15,-54 0 1,54 0-16,-1 17 16,36-17 15,-1 0-31,19 0 16,87 0-1,71 0 1,124 0-16,-54 0 31,159 0-31,-299 0 16,211 0-1,124 0 1,-142-17 0,89-1-1,-142 0 1,36 1-1,-70 17 1,-72-18 0,-52 18-1,-53 0 17,-18 0-17,-17 0 1,0 0-16,-1 0 15,1-18 48,-18 1-63,18 17 0</inkml:trace>
  <inkml:trace contextRef="#ctx0" brushRef="#br0" timeOffset="15326.43">12771 1799 0,'0'0'16,"-36"18"-1,19-18-15,-1 0 16,36 0 31,70 17-32,-71-17-15,54 0 16,-18 0-16,176 0 16,-17 0-1,70 18 17,-17-18-17,140 18 1,-17-1-16,53 1 31,-17 0-15,-177-1-1,88-17 1,-106 0 0,-158 0-16,140 0 15,-122 0 1,-19 0-1,-52 0 17,-36 0-1,0 0-31,1 0 31,-1-17-31</inkml:trace>
  <inkml:trace contextRef="#ctx0" brushRef="#br0" timeOffset="15474.59">16757 1923 0,'0'0'0,"-18"0"15,1 0 1,-1 0 15,-17 0-15,-71 0-1</inkml:trace>
  <inkml:trace contextRef="#ctx0" brushRef="#br0" timeOffset="17987.88">952 2857 0,'18'0'63,"0"18"-63,-1-18 15,1 0-15,17 0 16,36 0 0,35-53-1,-71 53-15,18-35 16,-35 17-16,52-52 16,-35-1-1,-35 18 1,-35 0-1,-18 18 1,18 35 0,0 18-1,-18 70 17,17 35-17,1 36 1,18-18-1,-1-88-15,-17 141 16,-1 88 0,19-70-16,17 0 31,0 52-15,0-123-1,0-123-15,70 35 16,1-53-1,52-88 1,-17-18 0,0-18-1,0-52 17,-89 123-32,-17-70 15,-70-71 1,-54 70-1,-17 18-15,-17 36 32,87 35-17,53 35-15,1 0 16,87 0 15,54-18-15,-1-17-1,-88 35-15,1-18 16</inkml:trace>
  <inkml:trace contextRef="#ctx0" brushRef="#br0" timeOffset="18541.66">2099 2928 0,'0'0'16,"0"-35"-1,0 17-15,0 0 16,-53 1 0,0 17-1,0 0 1,0 53 0,-17 35-1,52-70-15,-17 70 16,17 35-1,18-52 1,18-54 0,52 1-1,1-53 17,-53 35-32,70-88 15,-35 17-15,17-17 31,-52 17-15,-18 36 0,0 17-1,-18 18 1,-17 71 0,17-18-1,18 17 1,0 1-1,0-18 1,36-53 0,34 0-1,18-35 1</inkml:trace>
  <inkml:trace contextRef="#ctx0" brushRef="#br0" timeOffset="19038.12">2699 2946 0,'0'0'16,"17"-18"-16,19 0 16,-36 1-1,-18 17 1,-35 0 0,-53 53-1,71-18 1,35 0-1,0-17 1,18-18 0,35 18-1,70-1 17,-70-17-32,35 18 31,-88 17-16,0 18 1,-35 0 0,-71 0-1,-35 17 1,17-52 0,19-18-1,52 0 1,17-35-1,36-1 1,18 1 0,17 18-16,36-36 15,-53 53 1</inkml:trace>
  <inkml:trace contextRef="#ctx0" brushRef="#br0" timeOffset="19408.58">3316 2752 0,'0'-18'15,"-18"18"1,1 0-1,-18 35 1,17 18 0,-17 53-1,35-35 1,0-36 0,-18 53-16,0 0 15,18-35 16,0-35-15,18-18 0,17-18-16,-17 18 15,35-53 1</inkml:trace>
  <inkml:trace contextRef="#ctx0" brushRef="#br0" timeOffset="19668.66">3193 3016 0,'-18'0'0,"36"0"0,-54 0 16,54 0 31,0 0-47,35 0 15,-36 0 1,36 0 0,-18-35-16,1 35 31,-19-18-15</inkml:trace>
  <inkml:trace contextRef="#ctx0" brushRef="#br0" timeOffset="20117.56">3651 2963 0,'18'0'0,"0"0"15,17 0 1,-18 0-16,36-17 15,-17-1 1,-36 0 15,0 1-31,-53 17 32,17 0-17,1 35 1,18 18-1,-1 0 1,18-35-16,0 17 16,0-18-16,0 36 15,0-35 1,35 0 15,-17-18-31,35 0 31,-36 0-31,19-18 16,-19 0-16</inkml:trace>
  <inkml:trace contextRef="#ctx0" brushRef="#br0" timeOffset="20666.87">4039 2999 0,'0'-18'31,"0"0"-31,0 1 16,0-19-1,36 19 1,-1-1 15,-18 18-31,19 0 0,17 0 31,-36 18-31,1 35 16,0-18 15,-18-17-31,0 17 16,0-17-16,0 34 16,-18 1-1,-17-17 1,35-19-1,0-34 32,0-1-47,0-35 16,17-17 0,36-1-1,0 0 1,-35 54-1,17-1 1,-17 0-16,-1 1 0,1 17 31,0 0-31,-18-18 32</inkml:trace>
  <inkml:trace contextRef="#ctx0" brushRef="#br0" timeOffset="21417.24">5909 2646 0,'0'0'0,"18"0"0,17-53 31,-17 35-31,-1-17 16,-17 0 0,-17-1-1,-36 19 1,-71 17-1,36 53 1,-35 35 0,34 18-1,-17 35 1,89-35 0,17 17-1,0-105 1,35 70-1,36-35-15,17-35 16,35-18 15,18-53-15,-35 0 0</inkml:trace>
  <inkml:trace contextRef="#ctx0" brushRef="#br0" timeOffset="22433.96">6209 2893 0,'0'0'0,"0"-18"16,-18 18 15,1 0-31,-36 35 16,17 18 15,1 18-15,17-18-1,18 17 1,18-52 0,17-18-1,18 0 1,-35-35 0,-18-1-1,0 1 1,0-35-1,0 17 1,53 0 0,17 35-1,-17 18 1,18 18 0,-1 35 15,-52 17-16,-18-34-15,0 16 32,0-16-17,0-19 1,-18-17-16,1 0 16,-1-17-1,1-19 1,17-34-1,0 17 1,35 0 0,-18 35-16,54-17 15,-18 35 1,35 0 0,-35 53 15,-18 0-31,1-18 31,-36-17-31,0 35 16,0-36-1,-36-17 17,19 0-32,-1-17 31,18-18-16,0 17-15,0 0 16,18-17-16,35-18 16,52 0-1,1 53 1,-53 0 15,0 88-15,-53-35-1,-35 35-15,0-35 16,-1 0 15,19-35-15</inkml:trace>
  <inkml:trace contextRef="#ctx0" brushRef="#br0" timeOffset="23017.19">7655 2787 0,'0'-18'0,"0"36"0,-17-53 0,-19-1 31,36 54 1,-17 0-32,17-1 15,0 71-15,-18 89 31,0 52-31,1-35 32,-18 53-17,-1-88 1,1 53 0,35-124-1,0-71 1,0-70 15,0-52-15,0 69-16</inkml:trace>
  <inkml:trace contextRef="#ctx0" brushRef="#br0" timeOffset="23366.37">7549 3034 0,'0'0'0,"0"-18"16,0-17-16,18-18 16,35-35-1,35 35 1,36 0 0,-19 53-1,1 18 1,-88 52-1,-36 1 1,-88-1 0,36-34-1,-36-1 1,53-17 15,36-1-31,52-52 31,18 35-15</inkml:trace>
  <inkml:trace contextRef="#ctx0" brushRef="#br0" timeOffset="23924.26">8396 2805 0,'0'0'0,"18"0"0,-1 0 0,-17-18 0,0 0 16,0-17 0,-35 17-1,-18 18 1,-17 36 0,17 17-1,0 35 16,35-18-15,18-52-16,0 53 16,0-54-1,53 1 1,18-18 0,-18-35-1,17-18 1,-52 35-16,-1-35 15,19-18 1,-19 19 0,-17 69 15,0 18 0,-17-17-31,17 35 0,-18 18 31,18-36-31,0-17 32,53-18-32,17 0 31,1 0-15</inkml:trace>
  <inkml:trace contextRef="#ctx0" brushRef="#br0" timeOffset="24373.64">8767 2893 0,'0'-18'15,"-18"18"-15,0-18 0,18-17 16,0 0 15,53 17-31,35-17 31,1 35-31,-19 53 32,-35 17-17,-35 1-15,0 0 32,-35-36-17,0-17 1,35-1-1,0-70 17,0 36-32,35-19 15,18-34 1,-18 17 15,-17 35-31,35-17 0,-18 17 16,0 1-1,1 17 1</inkml:trace>
  <inkml:trace contextRef="#ctx0" brushRef="#br0" timeOffset="24756.63">9366 2893 0,'0'0'0,"18"0"0,0 0 15,17 0 1,18 0 0,-18 0-16,53-53 15,-35 18 1,-18-1 0,-35 1 15,-35 35-16,-53 0-15,70 0 16,-35 35 0,0 36-16,18-18 31,35 17-15,0-17-1,35-17 1,54-36-1,-19 0 1,71 0 0</inkml:trace>
  <inkml:trace contextRef="#ctx0" brushRef="#br0" timeOffset="25439.64">10425 2769 0,'0'0'0,"0"-17"0,17-19 0,-17-17 16,-35 18 0,0 18 15,17 17-31,-53 17 16,1 36-1,-18 18 1,17 17-1,71-18 1,0-17 0,0-35-16,88 0 31,-17-18 0,17-18-31,-17-35 31,-18 0-31,17-70 16,-52 87 0,-1-87-1,19-18 1,-36 53 0,0 17-1,0 89 16,0-1-31,-36 107 16,1-1 0,35 36-1,0-71 1,0 0 0,18-35 15,-1-53-31,72 0 15,16 0 1,-16-17 0,16-36-1,-34 17 1,-53-52 0,-54 88-1</inkml:trace>
  <inkml:trace contextRef="#ctx0" brushRef="#br0" timeOffset="26100.35">3687 3845 0,'17'0'0,"-34"0"0,34-17 0,-17 34 63,0 19-63,-53 69 15,18 19 1,-18 17 0,18-53-1,35-53-15,0 18 32,0-35-32,35-18 15,36-35 16,-54 17-31</inkml:trace>
  <inkml:trace contextRef="#ctx0" brushRef="#br0" timeOffset="26500.1">4075 4022 0,'0'-18'0,"0"36"0,-18-1 31,18 1-31,-35 52 15,17-52-15,0 70 16,1 1 0,17-37-1,17 1 1,1-53 15,70 0-31,-70-17 16,35-19-1,-36-34 1,-17-1-16,0-35 31,-17 71-31,-19 18 32,19 17-32,-18 0 15,17 0 1,-17 0-1,17 0 1</inkml:trace>
  <inkml:trace contextRef="#ctx0" brushRef="#br0" timeOffset="26716.85">3634 4004 0,'0'0'15,"-36"0"-15,1 0 16,17 0-16,36-18 31,17 18-31,-17 0 0,53-17 16,70-1 0,-71 0-1,18 1 1</inkml:trace>
  <inkml:trace contextRef="#ctx0" brushRef="#br0" timeOffset="27216.09">5486 3951 0,'0'0'16,"-18"-53"-1,0 36 1,18-1-16,18 36 47,17 34-47,36 72 15,-18-18 1,-53-71 0,53 89-16,-36-54 31,-17-35-15,18-35 15,17-35-16</inkml:trace>
  <inkml:trace contextRef="#ctx0" brushRef="#br0" timeOffset="27504.31">5944 3951 0,'0'-18'16,"0"36"-16,18-71 15,-18 18-15,-53 35 16,-35 70 15,17 19-31,-35 34 31,36-35-15,-18 1 0,70-72-16,-17 36 15,35-35 1,53-18 15,-36-18-31,1 18 0</inkml:trace>
  <inkml:trace contextRef="#ctx0" brushRef="#br0" timeOffset="27870.55">6191 4039 0,'0'0'0,"0"18"47,0 0-47,-17 52 16,-1 54 0,0-1-1,-35 36 1,53-106-16,-17 70 15,-36 177 1,18-141 0,-1 0-1,36-71 1,0-71 0,0-70 15,0 18-16,36-53 1,-19 53-16</inkml:trace>
  <inkml:trace contextRef="#ctx0" brushRef="#br0" timeOffset="28240.04">6085 4410 0,'0'-18'0,"0"36"0,0-159 16,0 52-1,18 36 1,70-17 0,0 17-1,-70 35-15,123 18 16,-70 36 0,-36 69-1,-53-34 16,-70 17-31,-18-17 32,53-36-17,36-17 1,34-36 31,1 18-32,17-18-15</inkml:trace>
  <inkml:trace contextRef="#ctx0" brushRef="#br0" timeOffset="28855.97">7126 4127 0,'18'-17'15,"-36"34"-15,53-34 0,-35-1 16,0-35-16,0 36 16,-53-1 15,36 18-31,-36 0 16,-35 35-1,17 18 1,-17 53-1,53 0 1,35-36 0,0-34-1,88-19 1,-18-17 15,1-35-31,0-18 31,-36-35-31,0 17 32,-17-34-17,-18 87 1,0 36 15,0 52-15,0 18-1,0-17 1,0-53-16,0 52 16,17-52-1,1-1 1,17-17 0,18 0-1,35-70 16,-70 52-31</inkml:trace>
  <inkml:trace contextRef="#ctx0" brushRef="#br0" timeOffset="29148.47">7602 3951 0,'0'-18'16,"0"36"-16,0-71 15,0 36-15,-17 17 31,-1 70-15,18 18 0,-18 18-1,18-71-15,0 36 16,-17 0 15,17-19-15,0-34-1,35-18 17,0-18-32,-17 1 15,0-1-15</inkml:trace>
  <inkml:trace contextRef="#ctx0" brushRef="#br0" timeOffset="29768.6">7973 3916 0,'0'0'0,"0"-18"16,17 1 0,-17 34 15,0 18-15,0 54-1,-17-1 16,17-71-31,-18 72 0,0-36 16,1-18 15,-1-17-31,1-18 47,-1-18-31,18-35-1,0 0 1,53-35 0,17 17-1,36 1 1,-88 70-16,35-18 31,0 18-15,-18 53-1,-35 35 1,0 0 0,-18 1-1,-17-36 1,17-36 0,18 1-1,-17-18 16,-1-18-15,1-17 0,17 17-1</inkml:trace>
  <inkml:trace contextRef="#ctx0" brushRef="#br0" timeOffset="30064.58">7532 4057 0,'0'0'0,"17"0"47,1 0-47,0 0 0,17-18 15,18 1 1,-35 17 0,17-18-1</inkml:trace>
  <inkml:trace contextRef="#ctx0" brushRef="#br0" timeOffset="32488.94">12806 2593 0,'0'-18'16,"0"36"15,0 0-31,0 17 15,53 53 1,17 35 0,-17-34-1,18 34-15,-36-52 16,0-36 15,-17-35-31,0 0 16,-1-18-1,1-17 1</inkml:trace>
  <inkml:trace contextRef="#ctx0" brushRef="#br0" timeOffset="32752.99">13353 2681 0,'0'0'0,"0"-18"0,0-17 16,0 18-16,-36 34 31,-69 89-15,16-35-1,54-36-15,-124 88 0,71-52 32,0 17-17,70-53 1,18-17-1,36-18 1,69-35 0</inkml:trace>
  <inkml:trace contextRef="#ctx0" brushRef="#br0" timeOffset="33073.25">13529 2857 0,'0'18'47,"0"0"-47,-18-1 15,1 72-15,17-1 32,-18 88-17,0 36 1,1 0-1,-18-36 1,17-88 0,0-35-1,18-71 17,0 1-32,0-89 15</inkml:trace>
  <inkml:trace contextRef="#ctx0" brushRef="#br0" timeOffset="33420.01">13441 3087 0,'0'-35'16,"0"70"-16,0-106 0,0-17 16,-18 35-1,18-35 1,35 53-1,54 17 1,16 18 0,-34 71-1,-71 34 1,0-34 0,-88 17 15,-18-35-16,35-18-15,89-35 47,17-17-31,1-1-16</inkml:trace>
  <inkml:trace contextRef="#ctx0" brushRef="#br0" timeOffset="33931.97">14270 2822 0,'0'-17'0,"-18"17"16,-17-18 0,17 18-16,-52 0 31,-1 35-16,-17 36-15,35-1 32,18 19-17,35-37 1,35-34 0,36-18-1,-1-35 1,18-18-1,1-35 1,-89 35 0,0-18-1,0 89 17,-18 70-17,0-17 1,18-54-1,0 71-15,0-52 32,71-36-17,-1 0 1,19-36 0,-19 1-1</inkml:trace>
  <inkml:trace contextRef="#ctx0" brushRef="#br0" timeOffset="34184.67">14728 2628 0,'0'-17'0,"0"34"15,0-52-15,-17 35 16,-54 88 0,36-17-1,17 52 1,1-17 15,17-53-31,0 0 31,53-53-31,-18 0 32,-17 0-32</inkml:trace>
  <inkml:trace contextRef="#ctx0" brushRef="#br0" timeOffset="34689.87">15028 2611 0,'0'0'16,"-17"0"-16,-19 0 31,19 17-31,17 18 16,0 54-1,0-1-15,0 18 16,0-53 15,-36 0-15,19-36 0,-1-17-1,-17 0 1,35-17-1,0-36 1,35-36 0,18 19-1,71 17 1,-54 53 0,18 18-1,-70 34 16,-18 19-15,-18 0 0,1-36-1,-1-17-15,0-1 0,1-17 47</inkml:trace>
  <inkml:trace contextRef="#ctx0" brushRef="#br0" timeOffset="34917.51">14570 2857 0,'0'0'15,"-18"0"-15,0 0 16,54 0-1,-1 0 1,71 0-16,-36-17 31,19-1-15,-37 1-16</inkml:trace>
  <inkml:trace contextRef="#ctx0" brushRef="#br0" timeOffset="35252.8">15910 2734 0,'0'0'15,"0"18"17,0-1-17,0 36 1,0 18 0,-17-1-16,-1-17 31,18-17-16,35-36 17</inkml:trace>
  <inkml:trace contextRef="#ctx0" brushRef="#br0" timeOffset="35715.51">16475 2734 0,'0'0'15,"17"0"-15,-17-35 16,-53 35 15,-52 0-31,52 35 16,-18 0 15,71-17-31,-18 0 16,18 17-1,36-18 1,34 1 0,36 0-1,-18-1 1,-70-17-16,35 36 16,-53-19-1,0 19 16,-88-19-15,17 19 0,-17-36-16,17 0 31,54 0-31,-36 0 16,35-18-1,1-17 1,17 17-16</inkml:trace>
  <inkml:trace contextRef="#ctx0" brushRef="#br0" timeOffset="35921.04">15804 2558 0,'0'0'0,"-17"0"15,-1 0-15,18-18 16,18 18 31,-1-18-31</inkml:trace>
  <inkml:trace contextRef="#ctx0" brushRef="#br0" timeOffset="36788.9">17286 2558 0,'0'-18'0,"0"36"0,0-54 0,0-17 16,0 18 0,0 53 15,0-1-16,0 72-15,0 52 32,0-18-32,0-52 15,-18-1 17,1-52-17,-1-18 1,18-18-1,0 1 1,0-54 0,0 1-1,71-19 1,17 36 0,-53 36-16,106 17 31,-52 17-16,-1 54-15,-88 0 16,-53 17 15,-71-18-31,-17-17 32,53-53-17,53 0 1,17 0-1,53-17 17,1-1-17,-19 18-15</inkml:trace>
  <inkml:trace contextRef="#ctx0" brushRef="#br0" timeOffset="37097.93">17992 2663 0,'0'0'0,"17"-17"15,-17-1-15,0 36 32,0-1-17,0 72 1,-17-19-1,-1-52-15,0 52 16,-17-17 0,35-17-1,0-19 1,18-17 0,-1 0-16,36-17 15,-17-19 16,-19 19-31</inkml:trace>
  <inkml:trace contextRef="#ctx0" brushRef="#br0" timeOffset="37319.48">18150 2417 0,'0'0'16,"-17"0"-16,-1 0 0,-17 0 15,0-18 1,17 18 0,18 18-1,0-1 17,18-17-32,-1 0 15</inkml:trace>
  <inkml:trace contextRef="#ctx0" brushRef="#br0" timeOffset="37672.03">18662 2364 0,'0'0'0,"0"17"31,0 1-31,-53 52 16,0 19 0,-17 52-1,34-35 1,19-1 0,17-87-16,0 35 15,35-35 1,53-18-1,-17 0 1,17-36 15,-35 1-31,-53 17 16</inkml:trace>
  <inkml:trace contextRef="#ctx0" brushRef="#br0" timeOffset="37880.87">18433 2699 0,'0'0'0,"-36"0"15,54 0 1,17 0 0,89-36-1,-36 19 1,18-1-1,-89 1 1,-34 17 0</inkml:trace>
  <inkml:trace contextRef="#ctx0" brushRef="#br0" timeOffset="38952.69">12735 4004 0,'0'0'0,"0"-18"15,18 18-15,0-17 0,34-1 16,-34 0-16,35 1 16,-35-18 15,-18 17-16,-71 18 1,-17 0 0,-18 53-1,36-18 1,70-17-16,0 35 16,17 17-1,54-35 1,52 1-1,-35-1 1,1 18 0,-89 0-1,-53 0 1,-71 0 0,36-36 15,-35 1-31,34-18 31,19-35-15,70 17-16,-36-17 0,36-36 31,18 1-15,53 17-1,17-18 1</inkml:trace>
  <inkml:trace contextRef="#ctx0" brushRef="#br0" timeOffset="39247.82">13370 3792 0,'0'0'0,"18"0"0,-36 0 46,1 18-30,-36 53-16,17 17 16,-16 53-1,34-106 1,-35 89 0,35-19-1,1-52 1,17-35-1,17-18 1,19-18-16</inkml:trace>
  <inkml:trace contextRef="#ctx0" brushRef="#br0" timeOffset="39764.82">13582 4039 0,'0'0'15,"0"-17"-15,-18 17 32,-17 35-17,-36 35-15,19 36 16,34-35 0,0 17 15,18-35-16,53-35 1,35-18 0,1-36-1,-1-17 1,-35 1 0,-36-19-1,-17 53-15,0-52 31,-53-1-31,-35 54 32,18 17-17,-19 52-15,72-34 16,-36 53 0,0 35-1,53-36 1,0-17-1,71-53 1,-1 0 0,-52 0-16</inkml:trace>
  <inkml:trace contextRef="#ctx0" brushRef="#br0" timeOffset="40405.46">14005 4163 0,'-17'0'32,"-1"0"-17,-17 35 1,-1 18 0,36 18-16,-17-19 31,-1-34-31,18 17 15,0-17 1,35-18 0,18-18-1,0-35 1,35-17 0,-17-1-1,-53 54-15,17-19 31,-17 36-15,-18 71 0,0-53-1,0 17 1,0-17-16,0 52 16,0-17-1,35-35 1,35-18-1,1 0 1,17-53 0,-70 35-16,17-17 15,-17 17-15,-18-52 16,-18-36 0,-35 35-1,-17 1 16,17 70-31,17 0 32</inkml:trace>
  <inkml:trace contextRef="#ctx0" brushRef="#br0" timeOffset="40964.12">15646 3757 0,'17'0'0,"-34"0"0,34-18 15,1 1-15,0-1 16,-18 1-16,0-1 16,-18 18-1,0 0-15,-70 0 16,0 53 0,-36 53-1,36 52 16,71-34-31,17 35 32,70-89-17,54-35-15,-36-35 32,71-17-32,-18-71 31,-71 52-16</inkml:trace>
  <inkml:trace contextRef="#ctx0" brushRef="#br0" timeOffset="41889.1">16069 3986 0,'0'-35'15,"0"70"-15,-18-70 16,-52 35 0,52 18-16,1 35 15,-19 35 16,36 0-15,0-17-16,36-36 16,16-17-1,1-18 1,-17-18 15,-36-35-15,0-18-1,-18 1 1,18-18 0,71 17-1,-1 71 1,18 0 0,1 35-1,-19 36 16,-52-1-15,-18-52-16,0 35 16,0-35-16,-36 35 15,1-36 1,18-17-16,-1 0 31,18-53-15,18-35-1,70-18 1,-35 53 0,35 36-1,-18 17 1,-17 35 0,-53-17-16,18 17 15,-18 71 16,-18-36-15,1-34-16,-1-19 31,18-52-15,0 17 0,35-35-1,36-35 1,-18 18-1,53 17 1,-18 53 0,-35 70-1,-53 18 1,-18-35 0,-52 18-1,52-36 16,0-35-15,71-35 15</inkml:trace>
  <inkml:trace contextRef="#ctx0" brushRef="#br0" timeOffset="42271.68">17445 3933 0,'0'0'0,"-18"0"0,1 36 15,-19 34 1,19 1 0,-1-36-16,-35 89 15,35-1 16,-17 53-15,-35 54 0,34-54-1,1 18 1,17-88 0,18-88-16,0-36 46,18-53-30,35-52 0,-35 88-16</inkml:trace>
  <inkml:trace contextRef="#ctx0" brushRef="#br0" timeOffset="42580.76">17251 4233 0,'0'0'15,"-18"-35"-15,1-36 16,17 19 0,0 34-16,88-53 15,0 36 1,71 17 0,-53 54-16,-106 34 31,-18 18-16,-17-70-15,-36 53 16,-17-18 0,17-36-1,54-17 1,52 0 15,-17 0-15,-1 0-16</inkml:trace>
  <inkml:trace contextRef="#ctx0" brushRef="#br0" timeOffset="43102.17">17992 3951 0,'17'-18'15,"-34"36"-15,34-53 0,-17 17 16,-17 18-1,-19 0 1,-17 18 0,1 35-1,34-36-15,-17 89 16,17-35 0,18-1-1,0-34 1,53-36 15,17-18-31,-17-35 31,-17-35-15,-19 17 0,1 18-1,-18 36 1,-18 87 15,18 18-15,-17 1-1,17-36 1,17-36 0,1-17-16,0 0 15,-1 0-15,36 0 16,-35 0-1</inkml:trace>
  <inkml:trace contextRef="#ctx0" brushRef="#br0" timeOffset="43514.4">18274 4057 0,'0'-18'0,"0"36"0,0-53 0,0-1 31,0 1-15,18 17-1,52 18 1,1 0 0,-36 18-1,-17 0-15,-1 52 16,1-17 0,-36 18-1,-17-36 16,17 0-15,18-52 15,0-36-15,0 0-16,36-18 16,16 18 15,1 18-16,-35 35-15,35-18 16,0 1 0,-36 17-16</inkml:trace>
  <inkml:trace contextRef="#ctx0" brushRef="#br0" timeOffset="43854.98">18768 4004 0,'0'0'0,"17"18"31,36-18-15,-17 0-1,34-36 1,-17-17 0,-53 36-1,0-18 1,-88 52 15,70 18-15,-35 36-1,53-53-15,-17 35 16,17-1 0,0-16-1,53-36 1,35 0-1</inkml:trace>
  <inkml:trace contextRef="#ctx0" brushRef="#br0" timeOffset="44451.69">19562 3951 0,'0'-18'16,"0"36"-16,0-53 0,-18 0 15,0 35-15,-52-18 16,17 18 0,-18 0-1,18 18 1,0 52 0,0 18-1,36 0 16,17-17-15,17-53-16,36-1 31,0-17-31,35-35 16,-70 17 0,53-35-1,-1-70 1,1 17-1,-36 18 1,-17 0 0,-18 70-1,-18 18 1,-17 53 0,-18 35-1,35 0 16,1 36-15,17-89-16,0 36 16,0-1-1,35-34 1,0-36 0,53 0-1,-70 0-15</inkml:trace>
  <inkml:trace contextRef="#ctx0" brushRef="#br0" timeOffset="44837.35">20585 3775 0,'0'-18'0,"0"36"0,0-54 16,-18 36 31,-53 36-32,-17 34 1,35 1-1,18 35 1,35-36 0,0-52-16,0 52 15,35-52 1,71 0 0,0-18 15,-36-36-31</inkml:trace>
  <inkml:trace contextRef="#ctx0" brushRef="#br0" timeOffset="45396.9">21272 3775 0,'0'0'0,"0"-18"0,18 0 0,-18 1 16,0-1 0,-18 18 15,-34 0-31,-37 35 16,36 1-1,18 34 1,35-34-1,53-19 17,0-17-17,35 18 1,-70-18-16,17 0 16,18 53-1,-53 0 1,-35 0-1,-36-1 1,36-34 0,-36 0-1,36-18 1,-18 0 0,0 0-1,18-18 1,35 0 15,0 1-15,35-18-1,-17 35-15</inkml:trace>
  <inkml:trace contextRef="#ctx0" brushRef="#br0" timeOffset="45980.3">22013 3810 0,'0'-18'0,"0"36"0,0-53 0,0 17 31,0 0-15,-17 1 0,-54 17-1,1 0 1,-36 35-16,88-17 16,-17-1-1,35 1-15,-18 35 16,36-18-1,70 0 1,0-17 0,18 0-1,-88-1-15,35 1 16,-36 0 0,-17 17-1,-53 0 1,-53-17-1,18-1 17,53-17-32,-36 18 15,54-18-15,-36 0 16,35 0 0,36 0 15,0 0-16</inkml:trace>
  <inkml:trace contextRef="#ctx0" brushRef="#br0" timeOffset="46180.72">21678 4251 0,'-17'18'0,"34"-36"0,-52 36 15,0-18-15,17 0 16,-17 0 0,-1-18 15,-34 0-15,52 18-16</inkml:trace>
  <inkml:trace contextRef="#ctx0" brushRef="#br0" timeOffset="48098.95">952 5644 0,'0'-17'16,"18"17"0,-18-18-16,18 1 0,-18-19 15,-18 36 32,-70 0-31,17 36-1,18 16 1,36-52-16,-1 53 16,18-35-1,18 17 1,70 1-1,-17-1 1,17 35 15,-88-52-31,0 35 0,0 0 32,-71 17-32,-35-34 15,-35-19 16,53-17-15,18-53 0,17 0-1,53 1 1,17 16 0,71 1-1,1 17 1,-72 18-1</inkml:trace>
  <inkml:trace contextRef="#ctx0" brushRef="#br0" timeOffset="48747.41">1252 5803 0,'0'0'0,"-17"18"16,-1 35-1,0 0 1,1 17 0,17-52-1,0-1-15,17-17 16,72-17 0,-1-36-1,18-18 1,-53 18 15,-18 1-31,-35 34 31,0 53-15,0 36 15,0-1-31,0 71 31,17-35-15,-17-53-16,18 159 16,0-36-1,-1 36 1,-17-89 0,-35 1-1,-88-36 16,17-70-31,-71-18 32,54-36-17,-18-69 1,70-1 0,36-35-1,35 105-15,18-70 16,52 1-1,71-36 1,-105 105-16</inkml:trace>
  <inkml:trace contextRef="#ctx0" brushRef="#br0" timeOffset="49246.75">1799 5856 0,'0'0'0,"0"18"16,0-1-16,0 1 31,0 0-31,0 52 16,0-17-1,0-18-15,0-17 31,-17-18-15,-1 0 0,18-35-1,0-18 1,18 0 0,52-53-1,-17 53 1,-35 36-1,52-19-15,18 54 32,-52 35-32,-19 53 31,-17-36-31,-35 36 31,0-71-15,35-52 15,17-1-15</inkml:trace>
  <inkml:trace contextRef="#ctx0" brushRef="#br0" timeOffset="49536.48">2487 5574 0,'-18'18'15,"18"-1"1,-17 1-16,-1 52 16,-17 1-16,35 52 31,-18-52-16,18-1 1,0-52-16,18-18 31,0 0-31</inkml:trace>
  <inkml:trace contextRef="#ctx0" brushRef="#br0" timeOffset="49729.97">2240 5874 0,'0'0'0,"18"-18"32,-1 0-17,72 1 1,-72-1-16,71 1 15,-17-1-15</inkml:trace>
  <inkml:trace contextRef="#ctx0" brushRef="#br0" timeOffset="50337.99">2963 5786 0,'0'0'16,"18"0"-16,-18-18 0,0 0 16,0-17-1,-18 17-15,-52 18 16,17 0 15,-18 53-15,54-35-16,-19 52 15,19 36 1,17-53 0,17 0-1,36-53 1,35 0-1,-35-35 17,0-18-32,-35 0 15,0-18 17,-18 36-17,0 18-15,0 34 31,0 36-15,0 0 0,0 18-1,0-36 1,17-18 0,1-17-16,17 0 15,0 0 1</inkml:trace>
  <inkml:trace contextRef="#ctx0" brushRef="#br0" timeOffset="50920.53">3193 5786 0,'0'0'0,"0"-18"0,0 0 15,0 1 1,17-1-1,1 18 1,0 0-16,34 0 16,-16 0-1,-19 53 1,1 35 0,-18-35-1,-53 18 1,18-36 15,35-18-15,0-34-1,17-18 17,36-36-32,-35 36 15,17-36 1,1-35-1,-1 53 1,-18 36 0,-17 52 15,0-17-31,-17 52 16,-1 36-1,18-35 1,0-1-1,0-17 17,53-35-17,-35-18-15,17 0 0,-17 0 16,35 0 0</inkml:trace>
  <inkml:trace contextRef="#ctx0" brushRef="#br0" timeOffset="51513.12">1041 6456 0,'-36'17'0,"72"-34"0,-107 34 15,1 1 1,52-18-16,0 0 15,54 0 1,-19 0 0,160 0-1,34-35 1,142 0 0,-18 17-1,-35 0 1,106-17-1,-159 35 1,17-18 0,-211 18-1,106 0 1,-106 0 0,-36 0-1,-17-17 16,0-1-15,0 0-16,36-17 16</inkml:trace>
  <inkml:trace contextRef="#ctx0" brushRef="#br0" timeOffset="52050.76">4127 5786 0,'18'0'31,"0"0"-15,-18-18 0,0 0-16,0-17 31,-18 35 0,0 18-15,18-1-16,-17 19 31,17-19-15,0 1-16</inkml:trace>
  <inkml:trace contextRef="#ctx0" brushRef="#br0" timeOffset="52460.76">4180 6085 0,'0'0'0,"0"18"15,18-18 17,-18-18-1,0 1 0,-18 17-15,1 0-16,17 17 31,-18-17-31,18 18 16,0 0-1,18-18 32,-1-18-31</inkml:trace>
  <inkml:trace contextRef="#ctx0" brushRef="#br0" timeOffset="55269.71">5151 5468 0,'0'0'0,"0"-18"0,0 36 46,-18 0-46,0 52 32,1-34-32,-19 105 15,19-36-15,17 1 16,0-53 15,17-18-15,54-35-1,-53-17 1,34-18 0,-34-1-16</inkml:trace>
  <inkml:trace contextRef="#ctx0" brushRef="#br0" timeOffset="55478.39">5009 5768 0,'-17'0'16,"17"-18"15,17 18-31,1 0 16,53-17-1,17-1-15,0-17 16,-70 35-1</inkml:trace>
  <inkml:trace contextRef="#ctx0" brushRef="#br0" timeOffset="56068.48">5592 5838 0,'0'0'0,"52"-35"47,-52 18-47,18-1 0,-18-17 16,0-1-1,-53 19 1,-17 17 15,17 35-15,17 18-1,19 17 1,-1 19 0,18-36-1,35-36 1,18-17-1,18-35 1,-18 0 15,0-18-31,-36 35 16,-17 0-16,0-34 31,0 34-31,-17 53 47,-1 18-31,18-35-16,0 52 15,0-34 1,18-36 0,17 0-1</inkml:trace>
  <inkml:trace contextRef="#ctx0" brushRef="#br0" timeOffset="56762.22">6191 5750 0,'0'-17'16,"-17"17"-16,-1 0 15,-35 0 1,35 0-16,-35 35 15,36-17-15,-54 17 16,36 18 0,35-36-1,0 1 1,53-18 0,35 0-1,0-53 1,-70 18-1,17 0 1,-35 52 31,0 1-31,-17 17-1,-1 36 1,18 17-1,0 18 1,0 35 0,18-106-16,-1 53 15,1-52-15,17 158 16,-35-53 0,18 17-1,-71-34 1,0-36-1,-88 53 17,-18-106-32,18-35 31,-71-52-31,54-72 31,87 1-31,36-54 31,35 142-31,17-89 16,72-34 0,-19 87-16</inkml:trace>
  <inkml:trace contextRef="#ctx0" brushRef="#br0" timeOffset="57312">6332 5838 0,'0'0'16,"0"-17"-16,0 34 15,0 1 1,0 53-16,0-1 31,0-17-15,-17-18-1,-1-35 17,18-17-17,0-19 1,0-16-1,0 34 1,18-53 0,17 1-1,53 17-15,0 35 16,-17 36 15,-18 52-15,-36 1-1,-17-36-15,0 53 16,-17-52 0,-1-1-1</inkml:trace>
  <inkml:trace contextRef="#ctx0" brushRef="#br0" timeOffset="57899.87">7179 5803 0,'0'0'0,"18"-17"0,-18-1 15,0-17 1,0-1-16,0 19 31,-53 17-15,-18 35-1,54-17-15,-72 52 16,36 18 0,36 18-1,17-35 1,0-36-1,17-17 17,1-18-32,35 0 0,35-36 31,-17-17-31,-54 1 31,1-37-31,-18 36 31,0 36-31,0-1 16,0 36 0,0 35-1,0 17 1,0-17 0,35 0-1,1-35 1,16-18-1,1-18 17,0-17-17,-35 35-15</inkml:trace>
  <inkml:trace contextRef="#ctx0" brushRef="#br0" timeOffset="58620.69">7549 5750 0,'0'0'0,"0"18"31,0 35-15,-17 0-1,17-36-15,0 54 16,0-36 0,-18-17-1,18-1 1,0 1-1,0-53 32,0-18-31,0 0-16,0-35 16,35 53 15,36-1-31,-53 36 15,35 0 1,-1 36 0,-16 16-1,-36 1 1,0 18 0,0-18-1,-18-36 1,0-17-1,1 0 17,17-17-32,0-36 15,35-18 17,-17 54-32,35-54 15,35 1 1,-18 70-1,-34 17 1,-1 36 0,-35 35-1,0-17 1,0-36 0,0-52 30,35-1-14,-35 0-32</inkml:trace>
  <inkml:trace contextRef="#ctx0" brushRef="#br0" timeOffset="59012.66">8326 5803 0,'17'0'63,"1"-17"-48,-1 17-15,1-18 0,0 0 16,17-17 0,-35 0-1,0 17 1,0 0-1,-53 36 1,0 53 0,0 17-1,36-18 17,17-52-32,0 35 15,17-18 1,36-35-1,0 0 1,-18-17 0,-17-19-1</inkml:trace>
  <inkml:trace contextRef="#ctx0" brushRef="#br0" timeOffset="59568.98">8925 5203 0,'0'0'0,"-17"0"16,34-17 15,1 17-31,35-18 16,35 18-1,0-17 1,-53 17 0,-17 0-1,-36 0 1,-70 0 0,35 0-16</inkml:trace>
  <inkml:trace contextRef="#ctx0" brushRef="#br0" timeOffset="59878.58">8908 5151 0,'-18'17'0,"36"-34"0,-71 34 16,35 1 15,0-1-15,1 54 0,-18 17-16,17-17 31,0 70-16,1-88-15,-1 70 16,0 36 0,18-18-1,0-53 1,0 1 0,0-54-1,18-18-15,0-17 16,35 0-1,17-35 17,-35 0-32</inkml:trace>
  <inkml:trace contextRef="#ctx0" brushRef="#br0" timeOffset="60178.67">9278 5574 0,'0'0'0,"0"-18"15,-18 18-15,18 18 16,-17 35 0,17 53-1,0-1 1,-18-34-1,0-18 1,18-35 15,0-36-15,0 0 0</inkml:trace>
  <inkml:trace contextRef="#ctx0" brushRef="#br0" timeOffset="60445.12">9225 5697 0,'18'-17'0,"-36"34"0,36-52 0,-18-18 16,35 18-1,36 0 1,-36 35 0,18 35-1,-18 53 1,-35 0-1,0 0 17,0-35-17,-35-17-15,35-19 32</inkml:trace>
  <inkml:trace contextRef="#ctx0" brushRef="#br0" timeOffset="60668.04">9207 5821 0,'0'0'0,"18"0"31,0 0-31,35-18 15,35 1 1,-35-1 15,-36 0-31,54 1 0,-36-1 16</inkml:trace>
  <inkml:trace contextRef="#ctx0" brushRef="#br0" timeOffset="60920.15">9754 5574 0,'-17'18'31,"17"-1"-31,-18 1 16,18-1-16,-18 54 15,18-36-15,-17 18 16,-1 35-1,18-52 17,0-19-32,18-34 47</inkml:trace>
  <inkml:trace contextRef="#ctx0" brushRef="#br0" timeOffset="61194.76">9754 5627 0,'0'-18'16,"0"36"-16,18-36 15,-18 1-15,18 17 16,-1 35 0,18 18-1,1 17 1,-1 1-1,0-1 1,-17-34 0,17-19 15,-35 1-15,0-36-1</inkml:trace>
  <inkml:trace contextRef="#ctx0" brushRef="#br0" timeOffset="61469.27">10178 5556 0,'0'0'0,"-18"18"31,0 0-31,-17 34 15,0 37 1,17-1 0,1-35-1,-1 0 1,18-36 15,18-17-31,34 0 31</inkml:trace>
  <inkml:trace contextRef="#ctx0" brushRef="#br0" timeOffset="61752.59">10407 5680 0,'18'0'15,"-1"0"1,1 0 0,-1 0-16,1 0 15,0 0 16,-1 0-31,1 0 16,0 0 0</inkml:trace>
  <inkml:trace contextRef="#ctx0" brushRef="#br0" timeOffset="61969.29">10372 5786 0,'0'17'0,"17"1"15,1-18-15,0 0 0,17 0 32,18 0-32,-36 0 15,1-35 1</inkml:trace>
  <inkml:trace contextRef="#ctx0" brushRef="#br0" timeOffset="62377.73">10830 5397 0,'-17'0'32,"-1"0"-32,0 0 15,1 0 1,-1 0-1,18 18 48,0 0-47,0-1-16,0 1 0,0 0 15,-18 35 1,1-36-1</inkml:trace>
  <inkml:trace contextRef="#ctx0" brushRef="#br0" timeOffset="63152.2">10918 5556 0,'0'18'46,"0"0"-30,0-1-16,0 1 0,-17 35 16,-1 0-1,-35 17 1,36-17 0,-1-18-1,18-52 32,0-1-47,18-17 16,-1-18-1,1-18 17,-18 36-32,35-18 15,18-17 1,-18 52-1,1 18 1,-1 35 0,0 18-1,-35 35 1,0-70-16,0 35 16,0 0-1,0-36 1,0 1-1,-17-18 17,-1 0-17</inkml:trace>
  <inkml:trace contextRef="#ctx0" brushRef="#br0" timeOffset="63366.05">10830 5768 0,'18'0'31,"0"0"-31,-1-18 16,1 18-16,17 0 15,-17 0-15,-1 0 16,1 0-16,35-17 15</inkml:trace>
  <inkml:trace contextRef="#ctx0" brushRef="#br0" timeOffset="63651.67">11183 5574 0,'0'18'32,"0"-1"-17,0 1-15,0-1 16,0 36 0,0-35-16,0 35 15,0-18 1,0-17-1,0-1 1,18-17 15</inkml:trace>
  <inkml:trace contextRef="#ctx0" brushRef="#br0" timeOffset="63927.9">11377 5539 0,'0'0'0,"0"17"32,0 1-32,-18 35 15,1 17 1,-1-52-16,-17 53 15,17-19 17,1-52-32,17 18 15,0-36 17</inkml:trace>
  <inkml:trace contextRef="#ctx0" brushRef="#br0" timeOffset="64328.13">11483 5450 0,'0'18'31,"0"-36"32,0 36 15,0 0-31</inkml:trace>
  <inkml:trace contextRef="#ctx0" brushRef="#br0" timeOffset="65016.98">11553 5221 0,'0'-18'15,"0"1"1,18 17 0,17-18-1,18 18 1,-17 0-1,-1 0 1,-35 18 0,0-1-1,0 19 1,0 17 0,0 0-1,0 17 1,0-17-1,17 53-15,-17 0 32,0 0-17,0-18 1,0-35 0,0 17-1,0-52-15,-17 17 16,-18 18-1,-1-35 1,-17 17 15,-17-35-15,-18 18 0,17-18-16,-17 0 31,53 0-31,35-53 47,0 35-47</inkml:trace>
  <inkml:trace contextRef="#ctx0" brushRef="#br0" timeOffset="65884.56">11589 5539 0,'-18'0'0,"18"-18"47,-18 18 78,1 0-78,-1 0-31,18-18 15,0 36 78,0 0-93,0-1-16,0 1 15,0 0-15,-17-18 0,-1 35 16,-17-18 0</inkml:trace>
  <inkml:trace contextRef="#ctx0" brushRef="#br0" timeOffset="67234.22">12965 5450 0,'0'0'0,"17"0"0,18-17 47,-17 17-47,-18-18 16,0 0 62,0 36-16,-18 0-62,1-1 0,-36 36 16,-35 53-1,-18 18 1,0-1 0,36-52 15,52-54-31,0 19 0,18-54 47,36-17-16</inkml:trace>
  <inkml:trace contextRef="#ctx0" brushRef="#br0" timeOffset="67567.82">13317 5362 0,'0'0'16,"-17"18"15,17-1-15,-88 54 0,17 35-1,53-71-15,-88 106 16,-17-17-16,70-54 31,0 1-15,53-54-1,35-34 17,-17 17-32</inkml:trace>
  <inkml:trace contextRef="#ctx0" brushRef="#br0" timeOffset="67868.66">13723 5450 0,'0'18'31,"0"0"-31,-18-1 0,1 19 16,-36 69 0,18-16-1,17-54-15,-17 71 16,17-53 0,18-18-1,53-35 16,-35 0-31,-1-53 16</inkml:trace>
  <inkml:trace contextRef="#ctx0" brushRef="#br0" timeOffset="68077.87">13458 5750 0,'0'18'0,"0"-36"0,-17 36 16,34-18 15,1 0-31,35 0 16,-18-18-16,53 1 15,-35-1 1</inkml:trace>
  <inkml:trace contextRef="#ctx0" brushRef="#br0" timeOffset="68698.25">14146 5821 0,'18'0'0,"-36"0"0,54 0 16,-19 0-16,1-18 16,-18 1-16,35-19 15,-35 1 1,0-18 0,-53 18-1,-17 35 1,-36 35-1,71-17-15,-36 70 16,1 18 15,52-36-15,18-17 0,35-35-1,-17-18-15,17 0 16,0 0-16,54-35 15,-19-18 1,18 0 0,-52-18-1,-36 18 1,0 36 0,-36 70 15,1 17-16,17 1 1,18-54 0,0 36-16,18-35 31,88-18-15,0 0-16,-71 0 15</inkml:trace>
  <inkml:trace contextRef="#ctx0" brushRef="#br0" timeOffset="69367.86">14764 5768 0,'0'-18'0,"0"36"0,-18-36 31,-52 18-15,-1 36-1,0 16 1,36-16-1,18-19-15,17 19 16,17-19 15,36-17-15,18-17-16,-18-19 31,17-34-15,-35 52-1,-17 1 1,-18 34 15,0 18-15,0-17-16,-18 35 16,18 70-1,0 1 1,0-1-1,0 71 1,0-35 0,0 35 15,-17 0-31,-36-106 31,-35-17-15,-36-36-1,-17-35 1,88 0-16,-123-35 16,123 0-16,-124-71 15,107-18 1,52-52 0,54 0-1,34 70 1,54-35-1,-72 123-15,-16-17 0</inkml:trace>
  <inkml:trace contextRef="#ctx0" brushRef="#br0" timeOffset="69894.2">14975 5715 0,'0'0'0,"0"18"31,0-1-31,0 19 16,0 16 0,0 37-1,-17-89-15,-1 70 16,0-52-1,1-18 1,17-18 31,0-35-47,35-17 31,36-1-31,-1 1 16,36 34 15,-35 36-15,-1 53-1,-70-35-15,18 52 16,-18 1 0,-35 0-1,-1-19 1,1-34-1,53-18 32,-1-18-47</inkml:trace>
  <inkml:trace contextRef="#ctx0" brushRef="#br0" timeOffset="71383.8">15804 5786 0,'0'0'0,"0"-18"15,0-17 1,-35 35 0,35-18-16,-70 18 15,-19 53 1,36 0-1,-17 53 1,52-53 0,1-1 15,70-34-31,17-18 31,18-18-15,-17 1-1,-18-54-15,-36 18 32,-17 36-32,18-19 15,-18 19-15,0-1 16,-35 71 15,17-18-15,18-17-16,0 35 15,0-35-15,0 17 16,0-18 15,35 1-31,18-18 32,0-18-17,-17-17 1,-19 35-16,18-70 15,1-1 1,-36 36 0,0 17-1,0 71 17,0-35-32,-18 52 15,18-34 1,0 16-1,-18-34 1,18 0 15,0-36 1,0-17-32,0 0 15,53-36 1,18 0-1,-18 54 17,35 17-17,-70 0-15,-1 35 16,1 18 0,-18 18-1,0-36 1,0-18-1,0 1-15,0-36 63,0 1-47,18-36-16,35 0 15,-36 35 1,89-52-1,-35 35-15,-19 35 32,-16 17-17,-36 18 1,0 36 0,-36 0-1,36-36 1,0-18-1,53 1 1,36-18 0,-19-35-1,-52 35 1,52-53 0,-17-35-16,-53 35 15,0 35 1,-17 18 15,-54 35-15,53 36-1,1 0 1,17-19 0,17-52-1,36 0 1,0 0-1,18-35 1</inkml:trace>
  <inkml:trace contextRef="#ctx0" brushRef="#br0" timeOffset="71885.03">17956 5062 0,'-17'0'16,"34"0"-16,-17 0 31,89 0-15,87 0 0,-35 0-1,-17 0 1,-107 0-1,-52 0 1,17 0-16,-88 0 16</inkml:trace>
  <inkml:trace contextRef="#ctx0" brushRef="#br0" timeOffset="72260.57">17956 5045 0,'-17'0'0,"17"-18"15,-18 18 1,0 0 0,1 71-1,-18-1 1,-18 54 0,53-107-16,-53 107 15,-35 52 1,-1 36-1,36-71 1,0 53 0,36 0 15,17-71-15,35-87-16,53 34 15,18-70 1,35-35-16,18-53 31,-36 17-15,-34 18-16</inkml:trace>
  <inkml:trace contextRef="#ctx0" brushRef="#br0" timeOffset="73050.23">18662 5680 0,'0'-18'16,"0"36"-16,0-54 0,-35 1 0,-18 18 15,-18-1 1,1 53 15,52 18-31,-17-35 16,17 70-1,18-35 1,0-18-16,18-35 31,35 0-15,17-35 0,-17-18-1,-35 35-15,35-52 16,-36 17-1,-17 70 32,0 19-47,0 34 16,0-52 0,0 70-16,0-35 31,36-53-31,52 0 15,-18 0 17,-52-18-32,70-52 15,-53-18 1,-35-36 0,-17 1-1,-54 52 1,-88 18-1,1 53 1,87 0-16,-158 53 16,105 35-1,1 89 17,105-19-32,18-52 31,36-70-31,34 34 15,-52-52-15,88 35 16,35-53 0,0 0-1,-53-18 1,35-35 0</inkml:trace>
  <inkml:trace contextRef="#ctx0" brushRef="#br0" timeOffset="73297.88">19350 5556 0,'0'0'0,"0"-17"0,-18 17 32,-17 0-17,-36 53 1,54 17-1,-19 36-15,19-36 32,17-34-17,0-19 1,17-17-16</inkml:trace>
  <inkml:trace contextRef="#ctx0" brushRef="#br0" timeOffset="73616.34">19279 5627 0,'0'-18'0,"0"36"0,0-53 15,0 17-15,36-35 16,16 18 15,37 17-15,17 18-16,-89 0 15,54 53 1,-36 53 0,-35-36-1,-53 19 1,0-37 0,53-34-16,-35 0 15,17-18 1,18-18 15</inkml:trace>
  <inkml:trace contextRef="#ctx0" brushRef="#br0" timeOffset="73818.14">19226 5715 0,'-17'0'0,"34"0"0,-17 0 32,18 0-17,88 0 1,0-35 0,17 17-1</inkml:trace>
  <inkml:trace contextRef="#ctx0" brushRef="#br0" timeOffset="74100.81">20020 5521 0,'0'0'0,"0"-18"15,0 36 1,0 0-1,-18 87 1,-17-34-16,-18 17 16,18-17 15,35-54-15,18-34 15,-1 17-16</inkml:trace>
  <inkml:trace contextRef="#ctx0" brushRef="#br0" timeOffset="74360.45">20020 5592 0,'0'0'0,"0"-18"0,35-17 31,-17 17-15,0 36-16,-1 35 15,19 35 1,-1-18 15,-17-52-31,-18 35 16,35-36 0,-35 1-1,17-18 1,-17-18-1,0 1-15,18 17 0</inkml:trace>
  <inkml:trace contextRef="#ctx0" brushRef="#br0" timeOffset="74613.14">20461 5486 0,'0'0'15,"18"-18"-15,-18 0 31,-18 36-15,-35 70 0,18 0-1,0 18 1,-18-35 0,53-36-1,0-17 1</inkml:trace>
  <inkml:trace contextRef="#ctx0" brushRef="#br0" timeOffset="75447.78">20743 5556 0,'0'0'0,"18"0"31,0 0-16,-1 0-15,36 0 16,0 0 0,-18 0-1,-52 0 32,-1 0-31</inkml:trace>
  <inkml:trace contextRef="#ctx0" brushRef="#br0" timeOffset="75626.5">20726 5662 0,'0'18'15,"0"-36"-15,0 53 16,17-35 15,1 0-31,35 0 16,0 0-1,17-35 1,-52 17-16</inkml:trace>
  <inkml:trace contextRef="#ctx0" brushRef="#br0" timeOffset="76043.2">21414 5309 0,'0'-17'15,"-18"17"1,0 0-16,18 17 16,-17-17-1,17 18 1,17-18 15,1 0-15,0-18-16,-1-17 15,-17 17 17,-17 18-17,-1 0 1,-17 36-16,17-19 15,-17 36 1,17 35 0,18-17-1,0-36 1,53-17 0</inkml:trace>
  <inkml:trace contextRef="#ctx0" brushRef="#br0" timeOffset="76327.44">21855 5450 0,'-18'-17'0,"0"17"15,-17 0 1,0 35-1,-1 18 1,1 53-16,0-18 31,17-70-31,1 52 16,-1-17 0</inkml:trace>
  <inkml:trace contextRef="#ctx0" brushRef="#br0" timeOffset="76650.09">21749 5503 0,'0'-17'0,"0"34"0,0-52 16,35 17-16,-17 18 15,52-17 1,1 17-16,17 17 31,-53 72-15,-35-19 0,-17 36-1,-1-71-15,0 18 16,-17-18-1,35-17 1,0-36 15</inkml:trace>
  <inkml:trace contextRef="#ctx0" brushRef="#br0" timeOffset="76876.08">21625 5680 0,'0'0'15,"-17"0"-15,34 0 32,71 0-17,-17 0 1,35 0-1,-36-36 1,-52 36-16,53-17 16</inkml:trace>
  <inkml:trace contextRef="#ctx0" brushRef="#br0" timeOffset="77160.09">22278 5433 0,'0'0'0,"0"17"31,0 1-31,0 17 16,0 18 0,0 53-1,18-53 1,-18-35-16,17 35 15,-17-18 1,18-35 15,-1-18-15</inkml:trace>
  <inkml:trace contextRef="#ctx0" brushRef="#br0" timeOffset="77400.25">22560 5450 0,'0'0'0,"-18"0"31,1 18-31,-18 17 16,-36 54-1,36-19 1,-1 1-1,19-36 1,-1-35 0</inkml:trace>
  <inkml:trace contextRef="#ctx0" brushRef="#br0" timeOffset="77993.37">22878 5380 0,'0'0'0,"0"17"46,-18-17-46,0 0 16,18 18 0,0-36 31,0 1-47,0-1 15,0 36 32,0-1-31,0 1-1,0-36 63,0 1-78,0-1 16,18 1 0,0 17-1,17-18-15,0 18 16,-35 53 0,0 17-1,-70-17 1,52-35-1,-53 35 1,54-35-16</inkml:trace>
  <inkml:trace contextRef="#ctx0" brushRef="#br0" timeOffset="78699.34">23036 4904 0,'0'0'0,"36"0"32,-19 0-17,1 0-15,70-18 16,-70 18-16,52 0 16,19 0-1,-72 18 1,-17 17-1,0 35 1,0 19 0,0-72-16,0 89 15,0-18 17,0 18-17,0 0 1,0 17-1,0 1 1,-17-1 0,-1-34-1,-17-37 1,-36 1 0,0-17-1,19-36 1,16 0-16,-52 0 15,18 0 1,17 0 0,17 0-1,-34 0 17,52 17-17,-70 1-15</inkml:trace>
  <inkml:trace contextRef="#ctx0" brushRef="#br0" timeOffset="120483.57">20602 10301 0,'0'-18'78,"0"1"16</inkml:trace>
  <inkml:trace contextRef="#ctx0" brushRef="#br0" timeOffset="122361.61">635 9084 0,'0'0'0,"-18"0"15,-17 18-15,-106-18 32,123 0-32,1 0 0,-54 0 15,53 0 1,71 0 15,53 0-15,-53 0-16,124-18 15,17 18 17,-53 0-17,17 0-15,-87 0 32,-36 0-17,-35-18 16,-17 1-15</inkml:trace>
  <inkml:trace contextRef="#ctx0" brushRef="#br0" timeOffset="122843.95">1164 8749 0,'0'0'0,"-35"0"16,17 18 15,18 17-31,0-18 16,53 54 0,0-36-16,35 18 31,18-35-16,-35-18 1,-54 0-16,36 0 16,-35 0-1,-18 17 17,-53 19-17,-71 17 1,107-36-16,-89 36 15,0 18 17,-17 17-17,52-35 1,53-18 0,18-17-1,0-1-15,36-17 16</inkml:trace>
  <inkml:trace contextRef="#ctx0" brushRef="#br0" timeOffset="123460.84">2928 8749 0,'0'0'15,"0"-35"1,0 17-16,-18 18 31,-17 0-31,-35 0 16,-54 53-1,18 35 17,71-53-32,-71 71 15,89-71-15,-36 36 16,35-18-16,0 88 0,18-70 31,36 17-15,34-35-1,89-53 1,17-18 0,-17-35-1,-53-17 1</inkml:trace>
  <inkml:trace contextRef="#ctx0" brushRef="#br0" timeOffset="125208.63">3263 9102 0,'0'0'0,"18"-36"0,-18 19 16,-35 17 0,-18 53-1,17 0 16,19 35-15,-1-71-16,0 54 16,18 17-1,0-53 1,71-17 0,17-18-1,36-35 1,17-36-1,-53 1 17,-88-1-32,-18-17 31,-88 17-15,18 71-1,-18 18 1,18 70-16,53-17 31,17 35-15,18-18-1,71-35 1,-1-53 0,54 0-1,-1-36 1,-17 1-1,0-53 17,-53 17-32,-18-34 31,-35 87-31,0 53 31,-35 36-15,17-1-1,18-17 17,0-35-32,36 35 15,17-36 1,35-17 0,-18 0-1,1-35 1,-54 18-16,19-19 15,-19 19-15,1-54 32,-18 0-32,0 19 15,0 34 17,0 53-17,0-17 1,0 35-1,0 35 1,0-35 0,35 0-1,54-36 1,-72-17-16,71 0 16,18-35-1,-35 0 1,-1-36-1,-52-17 17,-18 35-17,0 0 1,-35 106 15,17 18-15,18-54-16,-18 36 15,1 18 1,17-36 0,0 0-1,0-52 17,0-18-17,17-18 1,1 35-16,53-70 15,-19 35 17,54 0-17,-53 53-15,0 18 32,-35 52-17,-18 1 1,0-1-1,0-34 1,53-19 0,17 1-1,18-36 1,1-35 0,-36 0-1,17-53 1,-17 18-1,0-35 17,-53 52-17,-18 124 17,-17 18-17,0 52 1,17-17-1,0-35 1,18-1 0,0-52-16,53-1 15,18-17 1,0 0 0,-19-52-1,1-1 1</inkml:trace>
  <inkml:trace contextRef="#ctx0" brushRef="#br0" timeOffset="125437.97">5309 9137 0,'0'0'0,"0"18"0,0-1 15,18-17 1,52 0 0,36 0-1,-53-17 1,18-19 0,-54 36-16</inkml:trace>
  <inkml:trace contextRef="#ctx0" brushRef="#br0" timeOffset="126186.86">6950 9190 0,'0'0'0,"17"0"0,142-71 32,-124 54-32,36-36 31,-1 0-15,-52 0-16,-36 18 15,1 35 1,-71 0-1,-71 17 1,53 19 0,18 34-1,88 1 1,88-1 0,36-17-1,-36-18 1,0 1-1,-53 17 1,-35 0 15,-88-1-31,53-34 16,-89 0-16,-34-18 16,16 0-1,72-18 16,17-35-15,35-17 0,18 17-1,71 17 1,35 19 0,-18-1-16</inkml:trace>
  <inkml:trace contextRef="#ctx0" brushRef="#br0" timeOffset="126752.79">7708 8784 0,'0'-17'0,"0"34"0,-17-34 16,-19-1-1,19 0-15,-19 18 16,19 0-16,-54 88 15,36 1 1,0 69 0,35-17-1,0-52 1,0-72-16,0 36 16,0-35-16,0 17 15,0-17 1,-36-1-1,19-69 32,17 34-47,0-17 16,0 17-16,35-88 0,53 18 16,0 35-1,36 53 16,-36 0-15,-35 71 0,-35-54-16,-18 54 15,-53 17 1,-36-17 0,72-54-1,-1 1 1,71-36 15,-18-17-15</inkml:trace>
  <inkml:trace contextRef="#ctx0" brushRef="#br0" timeOffset="128027.07">8290 9084 0,'0'-18'16,"-35"1"15,17 17-31,-52 35 16,17 36 0,18-19-1,17-16-15,-17 52 16,17-35-1,18 17 1,88-34 0,-17-36 15,52 0-31,-52-36 31,17-34-31,-35-1 31,-53 1-15,-18-18 0,1 70-16,-36 0 15,-53 18 1,18 36 0,35 16-1,35 37 1,18-19-1,0-52-15,53 52 16,35-34 0,-35-36 15,53 0-15,-18-36-1,-53 19-15,1-18 16,-1 17-16,18-53 15,-35 1 1,-1-1 0,-17 54-1,0 69 17,-17-34-32,-1 35 15,18 18 1,0-1-1,18-52 1,35-18 15,-36 0-31,36 0 0,18-35 16,-36-18 15,0 0-15,-17-36-1,-18 54 1,0 18 0,0 69-1,-18 1 1,18 18 0,0 0-1,35-54 1,36 1-1,-53-18-15,52 0 16,18-35 0,-17-36 15,-18 0-31,0-52 31,-53-1-15,0 54-1,-35 123 1,-1 53 15,36-36-15,0-35-16,0 36 16,0-53-16,0 35 15,0-18 1,36 0-1,34-35 1,1 0 15,-54 0-31</inkml:trace>
  <inkml:trace contextRef="#ctx0" brushRef="#br0" timeOffset="128603.23">10142 9172 0,'0'-17'0,"0"34"0,0-52 16,-53 0-1,18 35-15,-53 0 16,17 0 0,-34 53-1,34-1 1,18 37-1,35-1 1,18-53 15,71-17-15,17-18-16,0 0 16,18-53 15,-18-18-16,1-35-15,-54-52 32,-17 52-17,-18 0 1,0 71 0,-18 105-1,-35 71 1,53-35-1,-18 35 1,18-52 15,0-19-15,71-35 0,-1-35-1,19 0 1,-19-52-1,-52 34-15</inkml:trace>
  <inkml:trace contextRef="#ctx0" brushRef="#br0" timeOffset="129286.66">2134 10195 0,'-17'0'16,"-1"0"-1,18 18 1,0 17-1,0 36 1,0 70-16,-18-18 31,1-87-31,17 69 16,-18-52 0,0-17-1,18-54 16,0-17-15,0 17-16,0-52 16,0-1 15,0 18-31</inkml:trace>
  <inkml:trace contextRef="#ctx0" brushRef="#br0" timeOffset="129902.84">2187 10389 0,'0'0'15,"35"0"-15,1 0 0,17 0 16,17 36 0,1 52-1,-71-35 1,-18 35 0,-17-70-16,-36 34 15,-52 19 1,52-71-1,18 0 1,36 0 15,-1 0-31,36 0 32,17 0-1,18 18-16,0-18 1,70 0 0,-87 0-16,105-36 15,35-34 1,-70 17 0,0-53-1,-89 18 1,-17 35-1,-53 53 1,-17 70 15,17 54-15,53-36 0,0 0-16,53-52 31,53-19-16,-36-17 1,36-35 0,-18-18-1,-52 18-15</inkml:trace>
  <inkml:trace contextRef="#ctx0" brushRef="#br0" timeOffset="130876.94">3951 10460 0,'0'0'0,"18"0"16,-1-18 0,1 1-1,0-1-15,17-53 16,-35 54-16,18-36 15,-18 18 1,-18 52 31,0 54-31,18 52-16,-17 1 15,-1-36 1,18-18-1,0-17 17,0-35-17,-18-18 1,-35 0 0,-17 0-1,-1 0 1,18 0-1,36 0 1,34 0 15,54 0-15,17 0-16,36 0 16,-54 0-1,-17-18 16,-35 18-31,17-17 16,-17-19-16</inkml:trace>
  <inkml:trace contextRef="#ctx0" brushRef="#br0" timeOffset="131389.03">4921 10372 0,'0'0'0,"0"-18"15,0 0-15,-17 18 16,-1 0 0,0 0-16,-52 36 15,17 17 1,0 52-1,35 1 1,18-35 0,36-1-1,34-70 1,36 0 0,0-35-1,-36-18 1,-17-35-1,-35 0 1,-18 52-16,-35-69 31,-54 34-15,1 71-16,-18 0 16,36 53-1,-1 53 16,71-53-15,0 0 0,18-53-1</inkml:trace>
  <inkml:trace contextRef="#ctx0" brushRef="#br0" timeOffset="132136.12">5274 10530 0,'0'-35'16,"18"17"-16,-1-17 0,36-35 15,-53-1 17,0 1-17,0 52-15,-17 0 16,-36 18 0,17 0-1,1 71 1,17 88-1,18-124-15,0 106 16,0 53 0,0-18 15,0-17-15,0 35-1,0-35 1,0 0-16,0-54 15,-17-52 17,-1-17-17,1-36 1,-1 0 0,-17-71-1,-36-35 1,18 0-1,18-105 1,35 17 0,18 70 15,-1 89-31,36-71 16,0 53-16,0-17 31,-18 34-16,-17 36 1,35-35 0,0 0-1</inkml:trace>
  <inkml:trace contextRef="#ctx0" brushRef="#br0" timeOffset="132752.56">5980 10513 0,'0'-18'31,"0"0"-31,17 1 16,1-18-1,-18-1-15,35-34 16,-35 52-1,18-35 1,-36 53 15,0 18-15,1 70 0,-18 53-1,35-35 1,-18-71-16,18 71 15,0-53 1,0 0 15,-35-18-31,-1-17 16,-69-18 15,52 0-31,0 0 31,35 0-15,89 0 15,-54 0-31,89 0 16,-35-18 0,17 1-1,-53 17 1,-17 0-1,-36 0 1,-35 0 0</inkml:trace>
  <inkml:trace contextRef="#ctx0" brushRef="#br0" timeOffset="138620.26">12753 8996 0,'0'0'0,"-18"0"0,1 0 15,-72 0 17,72 0-32,-18 0 15,-1 0 1,72 0 15,52 17-15,-35 1-16,158 0 15,19-1 1,-72-17 0,-17 0-1,-88 0 1,-53 18 31,-35-18-47,-18 0 31,36-18-15</inkml:trace>
  <inkml:trace contextRef="#ctx0" brushRef="#br0" timeOffset="139119.25">13388 8731 0,'0'0'0,"-53"-35"15,18 35 1,35 35 0,0-17-1,0 70 1,35 0 0,53 0-16,0-35 31,36 0-31,-1-53 31,-17-17-31,-71-36 31,-35 17-15,-52 19 0,-19 17-1,-35 17 1,88 1-16,-87 70 15,-19 36 1,1-1 0,70-52 15,35-1-31,18-34 31,18-36-15,-1 0-16,19-36 31,-19 1-31</inkml:trace>
  <inkml:trace contextRef="#ctx0" brushRef="#br0" timeOffset="140073.03">15134 8537 0,'0'-17'16,"0"-1"-1,18 18 32,-1 18-47,1-1 16,53 89 0,34 53-1,-34-53 1,-53-71-16,35 88 15,-18-52 1,-18-36 0,-17-17 15,0-36 0,0-35-31</inkml:trace>
  <inkml:trace contextRef="#ctx0" brushRef="#br0" timeOffset="140372.51">15628 8643 0,'0'0'0,"0"-18"0,0-35 16,-71 53-1,-34 36 1,16 34-1,-52 54 1,53-18 0,53-71-16,-71 88 31,53-52-31,35-1 31,18-52-15,71-18-1,53-53 1,17 0-16</inkml:trace>
  <inkml:trace contextRef="#ctx0" brushRef="#br0" timeOffset="140667.92">15787 8784 0,'17'0'0,"-34"0"0,34 18 31,-17 52-15,0 54 0,-35 52-1,-18 36 17,18-18-32,17-124 15,-52 195 1,52-89-1,0-34 1,18-125 0,53-17-16,0-70 31,-35 52-31</inkml:trace>
  <inkml:trace contextRef="#ctx0" brushRef="#br0" timeOffset="141018.46">15822 9119 0,'0'-35'0,"0"70"15,-18-88-15,18 18 0,-17 17 0,-1-52 32,18-18-32,53 35 15,106 18 16,-18 17-15,35 71 0,-158-18-16,-18 53 15,-141 53 1,-71-35 0,89-53-1,-1-18 1,107-35-1,34 0 1,36-35 0,-18 17-1</inkml:trace>
  <inkml:trace contextRef="#ctx0" brushRef="#br0" timeOffset="141542.25">16845 8731 0,'0'-17'15,"0"34"-15,0-52 0,-53 0 16,36 35-16,-36-18 16,-53 18-1,35 53 1,-17 70-1,53-17 1,17 18 0,18-36 15,18-88-31,35 18 16,53-18-1,-36-18 1,36-53-1,-53-17 1,-18-18 0,-35 1-1,0 87 1,0 53 0,-18 36-1,1 52 1,17-35-1,0-70-15,0 70 16,53-70 0,17-18-1,19-18 1</inkml:trace>
  <inkml:trace contextRef="#ctx0" brushRef="#br0" timeOffset="141808.04">17480 8661 0,'0'-18'16,"0"36"-16,0-54 0,0 19 15,-53 17 1,36 17-16,-19 19 16,19-1-16,-54 124 15,18-53 1,36 17-1,17-52 1,17-36 0,71-35-1,-70 0 1,70-18 0,-53 1-16</inkml:trace>
  <inkml:trace contextRef="#ctx0" brushRef="#br0" timeOffset="142283.94">17815 8661 0,'0'-36'16,"0"72"-16,0-89 15,0 35-15,-35 53 32,17 71-17,18 0 1,0-71-16,-17 71 15,17-71-15,-18 36 16,0-18 0,18-35 15,0-54 0,0-17-31,0 36 16,53-89-1,0 0 1,53 18-16,0 53 31,-36 52-15,-17 107 0,-53-89-16,0 71 15,-35 17 1,0-70-1,0-18 1,17-35 0,18-17-1,0-18 1</inkml:trace>
  <inkml:trace contextRef="#ctx0" brushRef="#br0" timeOffset="142484.7">17110 8731 0,'0'0'0,"-18"0"0,18 18 0,18-18 31,-1 0-31,72 0 16,52 0-1,-88 0-15,17-18 16</inkml:trace>
  <inkml:trace contextRef="#ctx0" brushRef="#br0" timeOffset="143834.28">19138 9049 0,'0'17'16,"53"-17"0,-35-17-1,52-19-15,107-69 32,-71-1-17,-18-18-15,-88 18 31,0-17-31,-36 35 16,-16 88 15,-19 53-15,18 35 0,-18 88-1,54-35 1,-1 36-1,18-89 1,0-53-16,88 18 16,36-53-1,-18-17 17,35-36-17,-53 0-15,-35-106 31,-53 71-15,0 35 0,-35 53-16,-36 35 31,36 18-15,35-18-1,53-17 1,17-18-1,18 0 1,-17-18 0,17-35-1,-35 1 17,-53 34-17,0 36 16,-17 34-31,-1 1 16,18-35 0,0 53-1,0-36 1,53 0 0,0-35-1,53 0 1,-18-53-1,-18-17 1,-34-1 0,-19 1-1,-17-1 17,0 53-1,-17 71-16,-19 53-15,19 35 16,-19-17 15,1-1-15,35-17 0,-18-88-16,-17 87 15,0-34 1,0-53-1,-18-18 1,0 0 0,-18 0-1,-17-36 17,35 36-17,-35 0-15,53 0 16</inkml:trace>
  <inkml:trace contextRef="#ctx0" brushRef="#br0" timeOffset="144708.04">17039 10019 0,'0'-18'0,"0"36"0,0-159 32,-17 123-32,-1 18 15,-53 18 1,1 35-1,-36 70 1,53 1 0,0 52-1,35-123 1,18 106 0,53-89-1,53-17 1,-18-53-1,18-53-15,-53 18 16,-53 0 0,18-36-1,-53 1 1,-54 17 0,19 17-1,34 36 1,54 18 31,35 35-47,-18 17 15,18 54 1,-35-18 0,-18 35 15,0-106-31,-18 106 15,-17-53 1,-18 18 0,35-70-1,1-19 1,17-34 0,0-54-1,35-35 1</inkml:trace>
  <inkml:trace contextRef="#ctx0" brushRef="#br0" timeOffset="145153.25">17110 10530 0,'0'-35'0,"0"70"0,0-88 0,0 36 15,0-18 1,0-36-1,35 18-15,36 18 32,34 0-17,-69 35-15,52 0 16,-35 70 0,-53 18-1,0 18 1,-53-35-1,18-36 1,35-53 15,35-52-15,-18-1 15,19-35-15,-19 89-16,19-36 15,-1 35 1,18 18 0,0 0-1,-36 0-15</inkml:trace>
  <inkml:trace contextRef="#ctx0" brushRef="#br0" timeOffset="146117.28">18080 10178 0,'0'0'0,"-18"-18"16,-17 18-1,0 0 1,17 0 0,-53 53-1,54 17-15,-36 36 31,35-18-31,18 1 32,36-72-17,52-17 1,0-35 0,-35-18-1,0-17 1,-53-1-1,0-17 1,-71 17 0,1 36-1,-1 35 1,18 53 0,0 53 15,53-18-16,0-53-15,0 53 16,88-35 0,-35-53-1,53-17 1,-35-36 0,70-53-1,-71 35 1,-17-17-1,-35 71 1,-53 52 15,17-18-15,-17 54 0,0 17-1,35 0-15,17-70 31,54-18-31,17 0 32,35-71-17,-52 1 1,-18-18 0,-36 35-1,-17 35 1,-35 36 15,35-1-31,-17 72 16,17-1-1,0-18 1,17-17 15,36-53-31,53 0 31,-88 0-31,52-17 16,-52-1-16</inkml:trace>
  <inkml:trace contextRef="#ctx0" brushRef="#br0" timeOffset="146417.48">19068 10266 0,'0'0'0,"-18"0"15,0 17 1,-35 89-1,18 0 1,-18 35 0,18-17-1,-36 34 1,54-122 0,-36 140-16,35-70 31,18 0-16,0-71 1,35-35-16,18-53 31,-35 36-31,17-72 16,-17 54-16</inkml:trace>
  <inkml:trace contextRef="#ctx0" brushRef="#br0" timeOffset="146701.29">19068 10407 0,'0'0'0,"0"-18"0,0-52 16,0-1-1,53 54 1,-1 17 15,54 0-15,-53 70-1,-53 18 1,-53 0-16,-35-35 16,-53 0 15,70-35-15,19-18-1</inkml:trace>
  <inkml:trace contextRef="#ctx0" brushRef="#br0" timeOffset="149040.57">19967 10213 0,'18'0'31,"-18"18"-31,17-18 0,1 17 15,17-17 1,-17 0-16,53-17 16,-1-19-1,1-17 1,-36 0 15,-35 1-15,-18-1-1,-17 53 1,-18 70 0,36 1-16,-19 52 31,19 36-15,-19-18-1,19-53 1,17-35-1,-18-53 1,0 0 0,-17-35-1,-35-36 17,-1-17-32,53 70 31,1 18-31,17 53 31,0 36-15,35-36-1,-35-36-15,71 1 16,-19-18 0,54 0-1,18-53 1,-54 0-1,36-71 1,-88 72 0,-18 69 15,-53 36-15,18 18-1,17-18 1,0-18-1,36-35 17,0 0-17,17-53 1,53-18 0,0 1-1,-70 52-15,35-17 16,-36 17-1,1 54 1,-18 34 0,18-17-1,-1 35 17,1-70-32,53 35 15,17-53 1,71 0-1,-71 0-15,18-53 32,-54-18-32,-52-35 31,-17 1-15,-36 52-1,-18 53 1,1 35-1,-1 53 1,54-53-16,-19 89 16,36-53-1,18-19 17,35-34-32,35-18 15,0-35 16,0-36-15,-35-52 0,-17-1-1,-1-17 1,-35 71 0,0-1-1,-18 124 16,-17 53-15,35-71-16,-18 36 16,18 52-1,0 1 1,36-54 15,34-52-15,1-18-1,52 0 1,-35-53 0,1-18-1,-72 54-15,-17-72 16,0 72 0,-17-1-1,-19 36 1,-17 52-1,36-17 1,17-35-16,0 53 16,0-36-1,35-35 17,18 0-32,0 0 31,0-35-16,-36 17-15,36-35 0,36-53 32,-19 36-17,-35 70 1,1 0 0,-36 52-1,0-34-15,-18 70 16,-35-35-1,36 18 1,-1-54 0,36-17 31,-18-17-47,0-1 15,70-52-15,-17-19 31,0 1-31,-35 35 16,-18 89 31,0-19-47,-18 54 16,-17 35-1,35-36 1,0-35-1,70-17 1,-52-18-16,52 0 16,1 0-1,-53-18 1</inkml:trace>
  <inkml:trace contextRef="#ctx0" brushRef="#br0" timeOffset="150239.96">847 13176 0,'-18'0'0,"0"0"0,-17 0 16,17 0-16,-52-17 15,35 17-15,-54-18 16,19 18 15,52 0-31,36 0 31,0 0-31,87 18 16,89-1 0,-53-17-1,54 0 1,-72 0 0,0 0-1,-105-17 1,-18-19-1,0 1 1</inkml:trace>
  <inkml:trace contextRef="#ctx0" brushRef="#br0" timeOffset="150654.7">1129 12859 0,'0'0'0,"-53"0"15,35 0 16,18 70-15,53 1-16,18-18 31,-36-36-31,106 19 16,-35-36 0,17 0-1,-70-18 1,-35-17-1,-18-1 1,-71 36 0,54 0-16,-89 36 15,18 34 17,17 19-17,-17 34-15,70-52 16,1 17 15,17-71-15,53-17-1,0-35-15</inkml:trace>
  <inkml:trace contextRef="#ctx0" brushRef="#br0" timeOffset="151371.29">2857 12735 0,'-17'0'15,"34"-17"32,1 17-47,0-18 0,-1 18 16,1-18-16,35-35 15,-18 18 17,1-35-17,-36 52-15,0 36 47,0 70-47,0 18 31,0 17-31,0-35 32,0 18-17,0-88-15,0-1 16,0 1-16,-53 0 15,0-18 1,-36 0 0,19 0-1,-1-36 1,71 19 15,71-19 0,-1 1-31,-17 0 16</inkml:trace>
  <inkml:trace contextRef="#ctx0" brushRef="#br0" timeOffset="151657.21">3492 12541 0,'0'0'16,"0"-17"-16,0-19 15,-17 36 1,-18 53 0,17 35-1,0 18 1,1 53 0,17-71 15,0 0-16,0-70-15,35-18 32,0-35-17,-17-36 1</inkml:trace>
  <inkml:trace contextRef="#ctx0" brushRef="#br0" timeOffset="151857.79">3263 12806 0,'-17'0'0,"34"0"0,-17 0 47,18 0-47,70-35 16,-53 35-1,53-18 1,18-17-1,-17-1-15</inkml:trace>
  <inkml:trace contextRef="#ctx0" brushRef="#br0" timeOffset="152604.42">4939 12894 0,'0'-18'15,"0"1"1,0-1-16,0 0 0,0 1 16,0-1-16,0-17 15,-53-36 1,-18 18 0,-52 53-1,-1 0 1,19 71-1,52 70 1,53-35 0,0 17-1,53-70 1,52-35 0,-87-18-1,70-18 1,36-52-1,-36-1 1,18-70 0,-89 35-1,1 71-15,-18-53 16,18 53-16,-18-36 16,0 53-1,-18 36 1,-17 35-1,0 88 1,35-18 0,0-87-16,0 87 15,0-52 1,52-36 15,1-35-15,36-35-16,-54 17 15</inkml:trace>
  <inkml:trace contextRef="#ctx0" brushRef="#br0" timeOffset="153049.63">5397 12753 0,'0'-18'0,"0"36"0,0-89 16,-35 71 15,35 18-31,-17 17 15,-1-17-15,-17 105 16,17-34 0,18 16-1,0-52 1,71-53 15,-54 0-31,71 0 16,36-35-1,-1-53-15,-70 0 16,-35-36 15,-36 36-15,-105 17 0,35 71-1,-36 53 1,54 36-1,17 16 1,35-16 0,18-72-16,35 18 15,36-35 1,-1 0-16</inkml:trace>
  <inkml:trace contextRef="#ctx0" brushRef="#br0" timeOffset="153650.07">6032 12859 0,'0'0'0,"18"0"0,-18-18 15,53-17-15,-35 0 32,-1-18-17,-17 17 1,-17 36-1,-1 0-15,-53 0 16,1 71 0,17-1-1,18 36 1,35-18 15,53-52-15,35-19-1,-18-17-15,36-53 32,-18 1-17,18-37 1,-18 1 0,-88 18-1,0 52 1,-52 18-1,16 53 1,36 0 0,0 53-1,36-53 1,-19-1 15,-17 1-31,-17-35 31,-1-18-31,-35 0 16,53 18-16,-53-18 16,35-36-1,18 19-15</inkml:trace>
  <inkml:trace contextRef="#ctx0" brushRef="#br0" timeOffset="154332.07">7338 12753 0,'0'-18'0,"0"36"0,0-53 16,0-1-1,0-17 1,0 36-16,70-54 16,-17 36-1,35 35 1,-17 18-1,-18 52 1,-35 54 0,-18 17-1,-36-53 17,19-35-17,-19-53-15,36-35 47,0 17-47,18-88 16,35 18-1,53-18 1,-18 36 0,35 52-1,-52 18 1,0 88-1,-71 18 1,0-36 0,-53 19-1,35-54 1,18-17 15,18-54-15</inkml:trace>
  <inkml:trace contextRef="#ctx0" brushRef="#br0" timeOffset="154806.65">8484 12559 0,'18'-18'0,"-36"36"0,36-53 16,-18 17-1,-53 18 1,0 0-1,-17 53 1,34 17 0,19-34-16,-1 87 15,18-17 1,35-53 15,53-53-31,-17 0 16,17-35 15,-17-54-31,-18-16 31,-36 16-15,-34 19 0,-72 17-1,19 53 1,52 0-16,-88 35 15,54 36 1,34-1 0,36-17-1,52-53 1,-35 0 0</inkml:trace>
  <inkml:trace contextRef="#ctx0" brushRef="#br0" timeOffset="155116.39">9190 12400 0,'0'0'0,"17"-18"0,-17-17 15,18-53 1,-18 53 0,-35 52-1,0 54 1,-18 52-1,17 19 1,1-37 0,35-87-16,0 88 15,0-53 17,53-18-17,0-35-15,35-53 31,0-17-15,-52 52-16</inkml:trace>
  <inkml:trace contextRef="#ctx0" brushRef="#br0" timeOffset="155367.42">9102 12506 0,'-36'0'0,"72"0"0,-72 18 15,36-1 1,36-17 0,69 0-1,19 0 1,-36-35 0,-35 35-1,-53-18 1,-18 18 15,-70 36-31</inkml:trace>
  <inkml:trace contextRef="#ctx0" brushRef="#br0" timeOffset="156172.92">3316 14111 0,'0'0'15,"0"-18"-15,0 1 32,0-1-32,0-17 15,0-18 1,0 18 0,0 17 15,-35 18-31,17 0 15,-70 35-15,17 54 16,36-37 0,35 1 15,0-35-31,35 0 16,1-1-16,105 19 15,-53-1 1,18 35-1,-106-34 1,-71 34 0,-35-34-1,71-19-15,-141-17 16,70 0 15,0-35-15,53-18-1,53 0-15,18-53 32,70 53-17,53 0 1,-35 36 0</inkml:trace>
  <inkml:trace contextRef="#ctx0" brushRef="#br0" timeOffset="156557.14">3634 14199 0,'-18'18'16,"36"-36"-16,-36 54 0,0-19 0,-17 54 16,35-1 15,0-52-31,0 35 15,35-35 1,36-18-16,-1-36 31,19-34-31,-54 17 32,-17 35-32,-18-35 15,0-17 1,-36 52-1,-17 18 1,18 18 0,35-1-1,35 1 1,-17-18-16</inkml:trace>
  <inkml:trace contextRef="#ctx0" brushRef="#br0" timeOffset="156849.01">4110 14111 0,'-18'0'31,"1"0"-15,17 18-1,0 52 1,0-34-16,0 69 15,0-52-15,0 88 16,-36 36 0,19-54-1,-1-17 1,18-53 15,0-71 0,18 18-31</inkml:trace>
  <inkml:trace contextRef="#ctx0" brushRef="#br0" timeOffset="157157.23">4057 14482 0,'-18'-36'0,"36"72"0,-53-178 15,35 125-15,0-54 16,35 1-1,18 52 1,53 0 0,-36 18-1,-52 18-15,17 35 16,-35 0 15,-88 35-15,17-35-1,1 0-15,52-53 32,71-18-17</inkml:trace>
  <inkml:trace contextRef="#ctx0" brushRef="#br0" timeOffset="157454.45">4586 14182 0,'-18'0'15,"1"17"-15,17 1 16,-18 17-16,1 36 16,17 88-1,0-124 1,-36 88-16,1 36 31,17-36-31,1-34 31,17-54-15,53-70 15,-36 35-31</inkml:trace>
  <inkml:trace contextRef="#ctx0" brushRef="#br0" timeOffset="157766.19">4516 14340 0,'0'-35'0,"0"70"0,0-105 16,0-1-16,0 18 15,52 18 16,19 17-31,52 18 32,-87 18-32,17 35 15,-53 18 1,-36-1 0,-69 18-1,16-52 1,1-1-1,71-35 1,52-18 0,18-17-16</inkml:trace>
  <inkml:trace contextRef="#ctx0" brushRef="#br0" timeOffset="158198.68">5098 14129 0,'0'0'0,"0"-18"16,-18 18 15,-35 18-31,35-1 0,1 36 32,-1 35-17,18-17 1,0 17-1,35-70 1,18-18 0,36-18-1,-72 1-15,18-36 16,-17-18 0,-18 18-1,-18-17 16,-34 17-15,-19 53-16,0 0 31,36 35-15,35 0 0,0-17-1,53 0 1</inkml:trace>
  <inkml:trace contextRef="#ctx0" brushRef="#br0" timeOffset="158598.85">5345 14146 0,'0'0'0,"0"-35"31,0 17-31,0-17 16,70 18 15,-35 17-31,18 35 31,-17 18-31,-19 17 16,-17-52 0,0 52-1,0-17 1,-17-53-1,-1 0 1,18-17 0,0-19-1,18-52 1,17 35 0,18-17-1,0 17 16,53 0-31</inkml:trace>
  <inkml:trace contextRef="#ctx0" brushRef="#br0" timeOffset="158904.48">6297 13705 0,'0'0'0,"-18"0"0,1 0 16,-54 18-1,18 35 1,36-18-16,-36 71 16,17-18-1,1 18 1,18-18 0,17-35-1,35 0 16,18-53-15,17-18-16,-17-17 31,-17 0-31</inkml:trace>
  <inkml:trace contextRef="#ctx0" brushRef="#br0" timeOffset="159106.81">5891 14058 0,'-17'0'16,"34"0"-16,-17 0 15,18 0 1,35 0-16,53 0 16,35-17-1,-53-1 1,-70 0 15</inkml:trace>
  <inkml:trace contextRef="#ctx0" brushRef="#br0" timeOffset="159522.29">7302 13723 0,'0'0'0,"0"-18"31,18 1-31,17 17 16,-17 0-16,106-36 15,-1 36 1,0 0-1,-52 0 1,-53 0 0,-18 18-1</inkml:trace>
  <inkml:trace contextRef="#ctx0" brushRef="#br0" timeOffset="159781.6">7514 13705 0,'0'0'0,"0"18"0,0 0 15,0-1-15,0 19 16,-17 52 0,-1 0-1,0 35 1,-17-34-1,35-36 1,-18-36-16,18 18 16,36-35 15</inkml:trace>
  <inkml:trace contextRef="#ctx0" brushRef="#br0" timeOffset="160166.24">7867 14093 0,'18'0'47,"-1"0"-47,1-17 15,-1-1-15,36 1 16,18-36-1,-71 0 1,0 35 0,-88 18-1,0 18 1,70-1-16,-70 72 16,52-19 15,19 1-31,34-18 31,72-36-15,16-17-16,-69 0 15,52 0-15,-17-17 16</inkml:trace>
  <inkml:trace contextRef="#ctx0" brushRef="#br0" timeOffset="160698.82">8308 14041 0,'0'-36'0,"0"72"0,0-107 16,0 53-16,0-17 15,35 17 1,18 1 0,0 17-1,-53 53 1,18-53-1,-18 88 1,0-18-16,-18-34 31,-17-1-31,17-17 32,0-18-17,71-53 16,0 0-15,18-35 0,-1-1-1,-52 54 1,-18 53 0,0-1-1,-53 72 16,35-19-15,18 1 0,0-54-16,0 19 15,53-19 1,36-17 0,-1 0-1,0-17 1</inkml:trace>
  <inkml:trace contextRef="#ctx0" brushRef="#br0" timeOffset="160982.62">9243 13688 0,'0'0'0,"0"-36"0,0 19 0,0-54 16,-36 124 15,19-35-16,-18 123 1,17-53-16,-17 36 31,17-19-15,18-52-16,35-17 31,36-36-15,-1 0-1,-17-53 1</inkml:trace>
  <inkml:trace contextRef="#ctx0" brushRef="#br0" timeOffset="161205.81">8978 13882 0,'0'0'15,"-17"0"-15,-1 0 0,0 17 0,18 1 32,88-18-32,36 0 15,-1 0 17,-70 0-17,18-53 1</inkml:trace>
  <inkml:trace contextRef="#ctx0" brushRef="#br0" timeOffset="162133.1">11659 12471 0,'0'17'0,"0"-34"0,-17 52 0,17 36 31,17-71-31,54 35 16,105-35 0,-17 0-16,70-53 31,-88 0-16,-105 35-15,70-35 16,-106-17 0,-36 35-1,-52-1 1,0 36 0,0 18 15,70 35-31,53 17 31,53 1-15,-17-36-16,35-17 31,-53-18-31,0-18 31,-36 18-31,1-53 16,-18 18-1,-53-18 1,18 35 0,0 36-1,-1 53 1,19 35 0,-36 17 15,35-35-31,0-17 15,18-36 17,18-35-32</inkml:trace>
  <inkml:trace contextRef="#ctx0" brushRef="#br0" timeOffset="162749.24">14270 12418 0,'0'0'16,"-18"0"-16,36 0 16,-1 0-1,54 0 1,-18-36 0,18-16-16,-71 34 15,17-17 1,-17 17-1,-35 18 1,-36 18 0,36 70-1,-18 71 1,0-54 0,36 19 15,-1-54-16,0-52-15,-35-18 32,18 0-32,17-18 15,-70-34 1,71-1 0,-19-18-1,36 18 1,36 36-1,87-19 1,-52 19-16</inkml:trace>
  <inkml:trace contextRef="#ctx0" brushRef="#br0" timeOffset="162988.91">14764 12330 0,'0'0'0,"-18"17"31,18 18-15,-35 36 0,17 35-16,1-18 31,-1 0-15,18-70-16,0 17 15,35-52 16,-17-1-15</inkml:trace>
  <inkml:trace contextRef="#ctx0" brushRef="#br0" timeOffset="163172.63">14464 12559 0,'-18'0'0,"54"0"31,16 0-31,19 0 16,52-18 15,-87 18-31,70-35 16,-71 17-16</inkml:trace>
  <inkml:trace contextRef="#ctx0" brushRef="#br0" timeOffset="164354.46">16387 12577 0,'17'0'16,"1"-18"-16,-1 18 0,19-18 16,-19 1-16,72-36 15,-1-18 1,-71 1-1,-52 17 1,-53 53 0,-71 0-1,36 53 1,70 17 0,70 18 15,72-35-16,34 35-15,-52-35 32,-36 18-17,-35-53-15,-35 34 0,-124-16 32,18-36-17,-18 0 1,53-53-1,18-18 1,88 54-16,0-72 16,0 19-1,18 17 1,-1 53 0,1 18 15,17 52-16,-17-52-15,35 123 16,-36-53 0,54 0-1,17-35 1,0-53 0,-52 0-16,69-35 0,19-18 31,-89 35-31,106-87 15,-88 34 1,-18-17 0,-52 88 15,-18 53-15,-18 53-1,53-18 16,0-53-31,53-17 16,-1-18 15,54-53-31,-88 35 16,70-35 0,-17-35-16,-54 35 31,-17 35-16,-35 36 1,17 17 0,-17 54-1,0-19 1,35 1 0,0-54-1,70-17 16,-52 0-31,17 0 0</inkml:trace>
  <inkml:trace contextRef="#ctx0" brushRef="#br0" timeOffset="164631.1">17498 12612 0,'0'0'0,"0"-18"0,0 1 15,-36 17 1,19 0-16,-18 35 15,-1 88 1,-34 36 0,52-18-1,-35 71 1,36-159-16,-36 105 16,35 19-1,18-124 16,18-53-15,35-71 0,-18 18-16</inkml:trace>
  <inkml:trace contextRef="#ctx0" brushRef="#br0" timeOffset="164948.46">17427 12841 0,'0'-35'0,"0"70"0,0-158 15,0 70 1,0 35-16,35 0 16,36 18-1,35 0 1,-36 18 0,-52 17-1,-36 1 16,-17-19-31,-106 36 16,18-18-16,17 1 31,106-1-15,53-35-16,88-35 31,-71 17-31</inkml:trace>
  <inkml:trace contextRef="#ctx0" brushRef="#br0" timeOffset="165252.96">18009 12629 0,'0'0'15,"-17"0"1,-1 0 0,-35 71-16,18 17 15,17 71 16,-35-18-15,0 35 0,-17 1-1,35-71 1,17-89-16,18 71 16,0-70-1,70-36 1,-17-52-1,-17-18 1,-19 52-16</inkml:trace>
  <inkml:trace contextRef="#ctx0" brushRef="#br0" timeOffset="165788.82">17886 12947 0,'0'-35'0,"0"70"0,0-159 31,0 36-16,53 18 1,53 34 0,-36 36-1,36 18 1,-106 35 0,0 18-1,-88-1 1,-18-17-1,18-35 1,70-18 0,-17 17-1,17-17 63,18 18-62,-17-18-16,17 18 63,-18-18-17,0 17-30,1-17-16,-1 0 16,0 0-16,1 0 15,-1 0 1</inkml:trace>
  <inkml:trace contextRef="#ctx0" brushRef="#br0" timeOffset="168148.28">18486 12665 0,'0'0'0,"17"-18"16,1-17 0,-18 17-16,0 1 15,17-1 1,-34 18 15,-36 53-15,-18 35-1,71-53 1,-35 36 0,35 17-1,53-53-15,53-35 32,-18-17-17,35-36 1,-87 35-16,34-52 15,-52-1 1,-36-17 0,-35 53-1,-52 17 1,34 18 0,53 0-16,-35 70 15,36-17 1,17 18-1,88-36 1,0-35 15,-53 0-31</inkml:trace>
  <inkml:trace contextRef="#ctx0" brushRef="#br0" timeOffset="168538.93">18997 12647 0,'0'0'0,"0"-35"16,0 17 0,0 1-16,18-1 15,35 18 1,17 18 0,-35 34-1,-17 37 16,0-1-15,-54-18 0,1-52-1,18-18-15,17-18 32,0-17-17,0 17-15,0-52 16,35-1-1,18 1 1,-18 52 0,53 1-1,-17-19 1</inkml:trace>
  <inkml:trace contextRef="#ctx0" brushRef="#br0" timeOffset="168831.08">19861 12400 0,'0'0'0,"0"-18"16,-17 18 15,17 18-15,-71 53-1,18 35 1,18-1-1,0 1 1,17-35 0,18-54-16,18 19 15,35-36 1,17-18 0,1-35-1,-18-35 1</inkml:trace>
  <inkml:trace contextRef="#ctx0" brushRef="#br0" timeOffset="169064.39">19632 12559 0,'0'0'0,"18"0"31,-1 0-31,1 0 15,88 0 1,-36 0 0,19 0-1,-54 0 1,-18 0 0</inkml:trace>
  <inkml:trace contextRef="#ctx0" brushRef="#br0" timeOffset="169614.42">15081 13353 0,'0'-18'0,"0"36"0,-17-54 16,-19 19 0,19-1-1,-54 36 1,18 70-1,0 53 1,36-18 0,-1 19-1,18-72 1,18-17 0,17-53-16,18 0 15,70-35 16,1-53-15,-89 52-16</inkml:trace>
  <inkml:trace contextRef="#ctx0" brushRef="#br0" timeOffset="169814.04">14922 13582 0,'-35'0'15,"70"0"-15,-140 0 16,87 18-1,36-18 1,17 0 0,0 0-16,53 0 15,36-53 1,-18 35 0,-71 0-16</inkml:trace>
  <inkml:trace contextRef="#ctx0" brushRef="#br0" timeOffset="170164.52">15363 13582 0,'0'18'15,"0"-36"-15,-35 71 16,35-36-16,88-34 31,-70 17-15,53-35-1,-1-18 1,-52 35 0,-18-17-1,-36 35 1,-34 17 0,-1 54-1,36 17 1,35 0 15,0-35-31,35-35 31,18-18-15,35 0-16</inkml:trace>
  <inkml:trace contextRef="#ctx0" brushRef="#br0" timeOffset="170730.31">15840 13688 0,'0'0'0,"-18"-18"0,0 0 16,18-17 0,18 0-1,35 35 1,0 0-1,-18 53 17,-35-36-32,0 72 15,-35-19 1,-36 1 0,18-18-1,71-71 32,17 0-47,71-70 16,-18 18-1,1-36 1,-54 35 0,-18 54-1,-34 34 1,-18 36-1,-1 18 1,1 35 0,35-18 15,0-35-15,35-18-16,18-35 31,18-18-16,-18 1-15</inkml:trace>
  <inkml:trace contextRef="#ctx0" brushRef="#br0" timeOffset="171021.21">16669 13406 0,'0'0'0,"-53"0"31,35 0-31,-17 0 16,35 17-16,-35 36 15,17 71 1,0-36-16,18 18 16,0-18 15,0-53-16,18 0 1,17-35 0,18 0-1</inkml:trace>
  <inkml:trace contextRef="#ctx0" brushRef="#br0" timeOffset="171271.49">16581 13688 0,'0'0'0,"-18"0"0,36 0 32,-1 0-17,36 0 1,18-18-1,-1 0 1,1 1 0,-36 17-1</inkml:trace>
  <inkml:trace contextRef="#ctx0" brushRef="#br0" timeOffset="171530.66">17480 14111 0,'0'0'0,"-18"0"0,1 0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3:03:14.5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3457 2505 0,'-17'0'0,"-1"0"16,18-18 15,0 0-16,0 1-15,0-18 16,-35-18 0,-18 35-1,0 0 1,0 18 0,0 18-1,35 0 1,-17 70-16,35 71 31,0-54-31,18-16 16,17-89 15,53-36-15,-17-34-1,-36 17 1,-17-35-1,-18 35 1,0 17 0,0 54-1,17 53 17,1 34-17,35-34-15,35-36 31,0-35-15,-52 0-16,69-53 16,-69 36-16,52-54 15,0-35 1,-88 18 0,0-35-1,-71 34 1,-70-16-1,-88 16 1,0 107 0,-53 123-1,87 53 1,37 141 0,122-123 15,36-141-31,36 123 0,87 17 31,1-123-31,52-52 31,-35-36-15,36-18 0,-142 0-16,106-52 15,18-36 1,-124 88-16</inkml:trace>
  <inkml:trace contextRef="#ctx0" brushRef="#br0" timeOffset="347.35">4586 2787 0,'0'0'16,"-18"0"-16,36 0 31,17 0-31,1 18 16,69-18-1,125 0 1,-71 0-1,-124 0-15,88 0 16,18-18 0,-88-17-1,-53-1 32,-53 19-47</inkml:trace>
  <inkml:trace contextRef="#ctx0" brushRef="#br0" timeOffset="793.29">5292 2469 0,'-36'-35'15,"72"70"-15,-89-87 0,17 34 16,19 0 0,17 54-1,0 69 1,17-16-1,54-1 1,0-53 0,70-35-1,-53-18 1,35-35 15,-87 18-15,-36-35-1,-53 70 1,35 0-16,-105 35 16,17 53-1,0 71 1,18-36 0,-18 54-1,53-89 1,18 0-1,35-106 17,35-17-32</inkml:trace>
  <inkml:trace contextRef="#ctx0" brushRef="#br0" timeOffset="1926.23">7302 2681 0,'0'0'0,"0"-18"47,0 1-47,53-36 0,36-35 32,16-36-17,-69 54 1,-36 52-1,-18 18-15,-88 0 16,-70 71 0,70 17-1,0 35 1,106-52 15,88 35-15,36-36-1,-18 1 1,-71-18-16,-17 35 31,-89-53-31,-35-17 32,71-18-32,-71 0 15,-35-18 1,70-35-1,19-53 1,34 36 0,0-1-1,36 124 32,35 35-47,35 36 16,-17-54-1,52-17 1,-88-53 0,71 0-1,71-35 1,-19-35 0,1-19-1,-88 19 1,-71-18-1,0 70-15,-36 0 16,-52 36 0,35 35-1,18 53 1,35-36 0,18 18 15,70-52-16,53-36 1,0 0 0,35-36-1,-70 1-15</inkml:trace>
  <inkml:trace contextRef="#ctx0" brushRef="#br0" timeOffset="2410.73">8643 2857 0,'18'-17'0,"-36"34"0,36-69 0,-18-19 15,0 18 1,-71 53 0,-35 35-1,18 36 17,53 17-17,0 18 1,35-35-1,0-19 1,17-34 0,1-18-16,52 0 15,-17-35 1,18-18 0,-36-18-1,-17 1 1,-18 17-1,0 88 17,0 18-17,0 18 1,17-18 0,1 17-1,35-52 16,-35-1-31,52-17 16,1 0 0,35-35-16</inkml:trace>
  <inkml:trace contextRef="#ctx0" brushRef="#br0" timeOffset="2826.09">9066 2928 0,'0'0'0,"-17"-35"15,-1-1 1,18 1 0,35 0-1,36 17 1,-36 18-16,36 0 31,35 36-15,-71 16-1,-17 19 1,-18 0 0,-53-18-1,17-36 1,19-17 0,17-17-1,0-19 1,0-34-1,35-1 1,18 1 0,-18 34-1,36-17 17,-36 36-32</inkml:trace>
  <inkml:trace contextRef="#ctx0" brushRef="#br0" timeOffset="3126.19">9966 2522 0,'0'0'0,"-18"-35"31,1 35-15,-1 0-16,-35 18 15,-35 88 1,53-1-1,-1 19 1,19-36 0,17 0-1,17-88-15,54 36 32,52-36-17,19-36 1,-37-17-1,-34-17-15</inkml:trace>
  <inkml:trace contextRef="#ctx0" brushRef="#br0" timeOffset="3582.98">10301 2469 0,'0'-17'0,"0"34"0,0-52 0,0 18 16,0 105 15,0-53-31,0 18 15,0 88 1,0-106-16,0 53 16,-35 18-1,-18-53 1,53-17 15,-18-36-15,1 0-1,17-18-15,0-53 16,35 1 0,71-18-16,-18 35 31,18 35-15,-18 71-1,-70 17 1,-18 1-1,-36-18 1,1-18 0,17-17-1,1-18 1</inkml:trace>
  <inkml:trace contextRef="#ctx0" brushRef="#br0" timeOffset="6500.04">11853 2575 0,'-17'0'15,"-1"-17"16,18 34-31,18-17 16,-1 0 0,107 0-16,-1-35 15,18-18 1,-105 35 0,17 1-1,-36-1-15,-17-17 16,-106 35-1,-52 0 1,34 53 0,1 53-1,87-18 1,36-53 0,36 36-1,34-36-15,54-35 16,-18 0 15,-1-35-15,-87 17-16,-18 0 15,-53 1 1,-53 17 0,-52 53-1,52 17 1,0 54-1,88-107-15,1 89 16,17-18 0,105-35-1,37-53 1,104-35 0,-52-18 15,71-70-16,-159 17 1,-18-35 0,-88 17-16,0-35 31,-18 89-15,-34 70-1,16 18-15,1 87 16,-18 72-1,35-54 1,1 18 0,17-70-1,0-36-15,35 0 32,53-17-32,0-18 31,54-70-31,-37 17 31,1-36-15,-88 54-1,-18 17-15,-35 18 32,-54 36-17,54 34 1,17-17-1,18-35-15,0 17 16,0-17-16,36-1 16,87 1-1,-35-18 1,71-35 15,-71 0-15,-52 17-16,52-70 15,-53 17 1,-35 36 0,0 52 15,0 1-31,-18 17 16,1 18-1,17-35-15,-18 35 16,1-18-1,17-17 1,0-36 15,0-35-15,17 36 0,1-36-1,35-36 1,-36 37-1,36 52-15,-35 0 32,17 70-17,-35-52-15,36 35 16,-36 0 0,35-18-1,-18 0 1,1-35-1,17 0 1,-17 0-16,35-35 16,-18-18-1,36-35 1,17 0 15,-35 52-15,-53 19-16,17 17 15,-17 35 1,0 18 0,-17 17-16,17 1 15,0-36 17,53 1-17,-36-36-15,54 17 16,35-17-1,-18-17 1,-17-19 0,-19-34-1,-34 17 1,-18 35 0,0-52-1,-18 70 1,-52 0-16,35 35 15,17 35 17,18 1-17,18-18 1,52-35 0,1-1-1,35-17 1,-36-17-1,1-36 1,-54 35-16,-17-35 16,0-18-1,0 36 1,0 53 15,-17-1-15,17 19-1,-18-19-15,-17 54 16,17-36 0,18-17-1,0 0-15,53-36 47,-53 0-47,53-17 16,0-36-1,17 1 1,-17-18 0,-17 35-1,-19 53 1,1 17-16,-18 36 31,0 35-15,0-17-1,35-36-15,36-17 32,17 0-32,-53-18 15,89 0 1,-36-18 0,-18-53-1,-34-17 1,-19-53-1,-17 18 1,18-18 0,-18 123-1,-18 71 1,18 35 0,-35 71 15,17-53-31,1 17 31,17-70-15,17-35-16,36-18 31,18 0-15,-1-53-1,-34-18 1,-19-17-1</inkml:trace>
  <inkml:trace contextRef="#ctx0" brushRef="#br0" timeOffset="6683.32">15822 2681 0,'-18'0'16,"36"0"-16,-106 0 0,53 18 31,88-18-15,35 0 15,-18 0-15,1-53-1,-36 35-15</inkml:trace>
  <inkml:trace contextRef="#ctx0" brushRef="#br0" timeOffset="7075.2">17163 2681 0,'0'0'0,"0"-18"0,0 1 32,-18 52-17,0 18 1,18-35-16,-17 35 15,-1-1 1,0-16 0,18-19-1,0-34 1</inkml:trace>
  <inkml:trace contextRef="#ctx0" brushRef="#br0" timeOffset="7263.4">17216 2417 0,'0'0'0,"0"-18"0,-36-17 16,36 17-16,-35 18 16,17 0-1,18 35 1,53 1-1,18-1 1</inkml:trace>
  <inkml:trace contextRef="#ctx0" brushRef="#br0" timeOffset="7691.7">17604 2558 0,'0'0'16,"0"35"-16,-36 0 15,36 0-15,-35 54 16,17-19 0,-17-17-1,17-35-15,18-36 63,0-17-63,0-18 15,53-53 1,18 18 0,52 0-1,-52 88 1,0 70 15,-71-52-31,0 70 16,0 18-16,0-36 31,0-34-15,17-19-1,71-17 1,-70 0-16</inkml:trace>
  <inkml:trace contextRef="#ctx0" brushRef="#br0" timeOffset="8763.29">19156 2522 0,'0'0'16,"17"-17"-16,1-1 0,-18 0 0,0-52 31,0 35-16,-70 35 1,-36 0 0,0 88-16,-18 53 31,54-35-15,52 35-1,36-71 1,88-52-1,-18-18 1,18-18 0,-36-35-1,1-35 1,-18-35 0,-18-18 15,-35 70-16,0 54 1,-35 69 0,-1 72-16,1-1 31,35-34-15,18-37-1,52-34 1,19-18-1,16 0 1,-34-35 0,-53 17-16,52-52 15,1-71 1,-36 17 0,0 1-1,-17 70 16,-36 88-15,-35 88 0,-17 54-1,52-71 1,18-1 0,18-52-1,70-35 1,18-18-1,0-35 1,-36-18 0,1-71-1,-54-17 1,36-35 15,-53 123-15,-17 71-1,-54 70 1,1 88 0,52-52-1,18 17 1,35-106 0,71-17-1,-18-18 1,18 0-1,-71-18-15</inkml:trace>
  <inkml:trace contextRef="#ctx0" brushRef="#br0" timeOffset="9824.35">11236 4533 0,'18'0'31,"17"-17"-15,-17-1-16,-1 18 0,-17-18 16,18-35-16,-18-17 31,-53 17-15,-18 0-1,-70 53 1,18 106-1,35 0 1,70-71-16,-17 53 16,35-53-16,0 54 15,35-19 1,53-70 0,71-35 15,-53-18-31,35-53 31,-124 71-31,19-53 16,-19-71-16,-17 18 31,0-18-15,-35 71-1,17 105 1,-17 107-1,35 35 1,0 35 0,0-71-1,18-17 1,52-71 15,19-35-15,-19-17-1,-17-36 1,0-18 0,-35 18-1,-1 18 1,-34 106 15,-1-19-15,0 19-1,1-53-15,17-1 16,0 1 0,17-18-1,19-18 1,-19-35 0</inkml:trace>
  <inkml:trace contextRef="#ctx0" brushRef="#br0" timeOffset="10008.62">11765 4233 0,'-18'0'0,"1"0"0,-1 0 16,1 0 0,-1 18-1,36 17 1,52-17-1,-35 0-15</inkml:trace>
  <inkml:trace contextRef="#ctx0" brushRef="#br0" timeOffset="10429.9">12136 4427 0,'0'0'0,"-18"0"0,0 0 15,1-17 1,17-19 0,35-16-1,35 52-15,-34 0 16,70 0 0,-54 52-1,1 37 1,-53-36-1,-35 17 1,-18-17 0,53-71 15,0-17-15,71-18-1,-36-17 1,-17 52-1,35-70 1,-18 53 0,35-1-1,-52 36-15</inkml:trace>
  <inkml:trace contextRef="#ctx0" brushRef="#br0" timeOffset="10782.37">12841 4445 0,'18'0'31,"-1"0"-31,-17-18 16,18 1 0,-18-19-16,0-16 15,0 34 16,-18 18-15,-17 35-16,17 36 31,18-54-31,-17 72 16,17-19 0,53-35-1,35-17 1,0-18-1,53 0 1,-35-53 0</inkml:trace>
  <inkml:trace contextRef="#ctx0" brushRef="#br0" timeOffset="12508.17">13494 4304 0,'0'-35'0,"0"70"16,-18-88-16,-35 53 31,36 0-31,-19 35 16,19-17-16,-19 88 15,1-36 1,35 18 0,18-52-1,70-19 1,-70-17-16,70 0 15,35-17 1,-35-54 0,-17 18-1,-36-70 1,1-1 0,-19 71-16,1-105 31,-18 87-16,0 36 1,0 70-16,-18 89 31,1-1-31,17 53 32,0-87-17,17-19 1,71-17-1,-35-53 1,35 0 0,-52 0-16,17-35 15,0-18 1,-18 0 0,18-35-1,-53 53 1,0 70 15,-18 35 0,0 1-15,18-36 0,36-17-1,17-18 1,35 0-1,-53 0-15,36-53 16,17-18 0,-35 18-1,-36-35 1,-17 35 0,-17 106 15,-1 18-16,1 35 17,17-53-32,0-1 31,0-34-31,35-18 16,53 0-1,-35 0 1,17-35-1,-34-53 1,-19 35 0,-17 17-16,-17-52 15,-36 35 1,-18 36 0,18 34 15,-17 72-16,35-37 1,35-34-16,0 70 16,0-52-16,88-19 15,18 1 17,-18-18-17,53-18 1,-35-35-1,-71-17 1,-35 34 0,0 1-1,-18 88 17,18-35-17,-35 35-15,17 17 31,1-35-15,17-17 0,0 0-16,0-36 47,0 0-47,35-34 15,18-1 1,35-53-1,-35 18 1,53 17 0,-36 89-1,-52 70 1,-18-18 0,0 19 15,35-36-31,1-18 31,17-35-15,0 0-1,-18-35 1,-18-1 0,1-17-1,-18-17 1,0 52-16,0-88 15,-53 53 1</inkml:trace>
  <inkml:trace contextRef="#ctx0" brushRef="#br0" timeOffset="12779.23">14852 3828 0,'0'0'16,"-18"0"-16,-17-18 15,17 18 63,1 0-78,-1 0 16,0 0-16,1 0 0</inkml:trace>
  <inkml:trace contextRef="#ctx0" brushRef="#br0" timeOffset="12995.94">13829 4110 0,'-18'0'0,"36"0"0,-53 17 16,17-17 0,89 0 15,-19-35-15,19 35-1,-53-35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3:10:54.5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 1605 0,'-35'-18'32</inkml:trace>
  <inkml:trace contextRef="#ctx0" brushRef="#br0" timeOffset="85.94">265 1693 0</inkml:trace>
  <inkml:trace contextRef="#ctx0" brushRef="#br0" timeOffset="2625.46">1482 935 0,'0'0'0,"0"-18"32,17 18 30,1 0-46</inkml:trace>
  <inkml:trace contextRef="#ctx0" brushRef="#br0" timeOffset="3750.91">1393 1076 0,'18'-18'63,"0"1"-47,-18-1-16,35-17 15,18-36 1,-18 1-1,-35 17 1,18 17 0,-1 19-1,-17 34 17,0 19-17,0 70 16,0-71-31,0 18 16,18 88 0,-18 0-1,0-53 1,18-17 0,-1-18-1,-17-18 1,0-17-1,-35-18 1,-35 17 0,17-17-1,-36 0 1,-16 0 15,87 0-31,-35 18 0,-35-1 31,70 1-15,71-18 15,-35 0-31,88 0 0,35-18 32,-35 1-17,-1 17 1,-52 0-1,-35 0 1,-18-18 31,0 1-31</inkml:trace>
  <inkml:trace contextRef="#ctx0" brushRef="#br0" timeOffset="4191.3">2028 1217 0,'0'18'31,"0"-1"-15,18-17 31,0 0-47,-1 0 15,1-17-15,0-1 16,-18 0-1,0-17 1,0 18-16,-36 17 31,1 0-31,-18 17 32,53 18-17,0-17 1,0 0-1</inkml:trace>
  <inkml:trace contextRef="#ctx0" brushRef="#br0" timeOffset="8244.95">3316 900 0,'18'0'31,"-1"0"-31,19 0 16,52 0 0,0-36-1,18-17 1,-88 53 0,-1-35-16</inkml:trace>
  <inkml:trace contextRef="#ctx0" brushRef="#br0" timeOffset="8728.21">3228 952 0,'35'36'15,"-17"-19"-15,17 1 16,0-18-1,54 18 1,-54-18-16,35 17 16,1-17-1,-36-35 1,-52 17 15,-125 36-15,107 0-1,-71 35 1,1 0-16,16 35 16,72-18 15,17-17-15,53-18-1,35-35 1,-35 0-1,35 0 1,-70 0 0,17-17-1,0-36 1,-17 35-16</inkml:trace>
  <inkml:trace contextRef="#ctx0" brushRef="#br0" timeOffset="9778.09">3457 864 0,'18'0'31,"17"0"-15,-17 0-16,35-17 15,0-19 1,-36-17 0,19 1-1,-36 69 1,0-34-16,0-19 16,-36 36-1,-70-17 16,-88 87-31,124-70 32,-18 53-32,52 35 31,19 0-15,17-52-1,17 17 1,36-36-1,18 1 1,-36-18-16,71 0 16,-18 0-1,-35 0 1,-35 0 0,70-71-1,-141 71 16,35 36-15,-35-19-16,-35-17 16,35 36-1,-35 34 1,18-17 15,52-35-31,-17 52 16,35 1-1,0-18 1,35-18 0,18-17-1,53-18 1,-71 0-16,53-36 16,18 1-1,-35-18 1,-36 53-1</inkml:trace>
  <inkml:trace contextRef="#ctx0" brushRef="#br0" timeOffset="10152.78">4022 1005 0,'-18'0'0,"18"-17"31,0 34 0,18 19-31,17 17 16,18 0-1,-18 17 1,-35-35 15,18 1-31,-1-36 47,-17-18-31,18-17-1</inkml:trace>
  <inkml:trace contextRef="#ctx0" brushRef="#br0" timeOffset="10419.42">4286 988 0,'-17'0'15,"-1"17"1,-17 19-1,-18 17-15,-35 52 32,17-34-32,53-53 15,-52 70 1,52-35 0,1-36-1,52-17 16,0-35-31</inkml:trace>
  <inkml:trace contextRef="#ctx0" brushRef="#br0" timeOffset="10599.85">4516 3528 0,'0'0'16,"0"-371"-16,-36-705 16,-34 424-1,70 493-15,-71 141 16</inkml:trace>
  <inkml:trace contextRef="#ctx0" brushRef="#br0" timeOffset="10799.38">4445 1446 0,'0'53'16,"0"-106"-16,0 142 0,0 105 15,-18-18 1,-87 89 0,69-230-1,213-123 79</inkml:trace>
  <inkml:trace contextRef="#ctx0" brushRef="#br0" timeOffset="11295.17">4357 1217 0,'0'0'0,"0"-18"0,0 1 16,17-1-1,-17 1 1,0-1-1,36 0 1,17-17 0,17 0 15,-17 35-31,35 0 31,-70 0-31,35 17 16,-18 72-1,-35-37 1,-53 37 0,-35-36-1,-35-1 1,52-34 0,36-18-1,52 0 32,1-18-47</inkml:trace>
  <inkml:trace contextRef="#ctx0" brushRef="#br0" timeOffset="12366.05">5133 811 0,'0'0'0,"0"-17"0,0-1 31,-18 18 0,1 18-31,-1 35 16,18-36-16,-18 107 16,1-18-1,-1-1 16,0-34-31,18-18 16,0-35 15,53-18-31,0 0 32,0-18-17</inkml:trace>
  <inkml:trace contextRef="#ctx0" brushRef="#br0" timeOffset="13152.26">5609 1005 0,'0'-17'0,"0"34"0,0-52 0,-17 0 15,-19 35 1,19 0-1,-54 0 1,-17 53 0,35 0-1,0 53 1,35-36 0,18-17-1,18-18 1,70-35-1,-17 0 1,35-70 0,-36 17-1,1-35 1,-54 17 0,1 53-16,-18-17 15,0 17 16,0 36-15,-35 35-16,17 18 31,18 17-31,0-71 16,0 36 0,35-17-1,18-19 1,35-17-1,-17-17 1,-53-1-16,52-17 16,1-36-1,-54 1 1,-17-1 0,0 89 30,0 17-30,0 36 0,0-54-16,0 36 15,0 0-15,0-35 32,18-18-1,-18-53-16,0 35-15</inkml:trace>
  <inkml:trace contextRef="#ctx0" brushRef="#br0" timeOffset="13352.18">6138 811 0,'-17'0'0,"-1"0"31,18 18 1,18 0-1,-1-18-31</inkml:trace>
  <inkml:trace contextRef="#ctx0" brushRef="#br0" timeOffset="13836.27">6368 935 0,'0'0'0,"0"17"0,0 1 16,0 35-16,0 0 15,0 18 16,0-54-31,0 18 0,0-17 16,0 17 0,0-17-16,-18-18 31,0-35 0,18-18-31,0 35 16,0-70-1,71-18 1,17 36 0,36 17-1,-1 70 1,1 71 0,-107-52-16,18 70 15,-35 35 16,0-71-31,-17 1 32,17-54-17,0-34 1</inkml:trace>
  <inkml:trace contextRef="#ctx0" brushRef="#br0" timeOffset="16031.95">8167 1164 0,'17'0'16,"-34"0"-16,52 0 0,0-53 16,-35 36-16,18-19 15,-18-52 1,0 35 0,-106-53-1,18 89 1,-36 52-1,19 36 1,-1 70 0,71-18 15,35-88-31,0 54 16,35-19-1,71-70 1,-18 0-1,35-53 1,-17-17 0,18-107-1,-54-17 1,-52 71 0,-18-18-1,0 88 16,-18 53-15,1 0-16,-1 53 16,0 70-1,18 1 1,-17 70 0,17-71-16,0 1 31,0-107-31,35 19 15,18-19 1,0-17 0,53-70-1,-36-1 1,-17-35 0,-35 36-1,-54 52 16,-52 18-15,53 35-16,17 36 31,18-53-31,0 34 16,0-34-16,71 35 16,-1 0-1,19-18 1,-1 0-1,35-17 1,-87-18-16,69 0 16,54-35-1,-35-36 1,-54 1 0,-17-36-1,-35 18 16,-18 17-31,-88 18 32,17 53-17,-35 53-15,53 35 32,0 18-32,53-18 31,0-70-31,0 53 15,36-36 1,52-35 0,-35 0-1,35-53 1,-70 35-16,17-35 16,-18-52-1,1 34 16,-18 18-31,-18 53 32,1 18-17,-1 35 1,18-36-16,0 71 16,0-17-1,0 0 1,53-54-1,18 1 1,-1-18 0,-52 0-16,70-35 15,-17-36 1,-19-17 0,-52 35-1,0 18 16,0 17-15,0 53 0,0 18-16,0 18 15,0-18 17,0-18-17,36-35 1,17 0-1,17-35 1,-34-18 0,-1-18-1,0 18 1,-17 36 0,-18 87 15,17-17-16,1 18 1,0-54 0,17 1-16,35 17 15,-52-35 1,53 0 0,34-17-1,-52-36 1,-35-36-1,0 1 1,-36-18 0,0 89-16,-35-19 15,-17 36 1,35 0 0,35 36-1,0-19 1,-36-17-1,72 0-15</inkml:trace>
  <inkml:trace contextRef="#ctx0" brushRef="#br0" timeOffset="16598.77">11201 617 0,'-36'0'15,"72"0"-15,-89-17 0,17 17 16,-52 0 0,35 53-1,18 88 1,35-18 0,0-88-16,0 142 15,0-71 16,-18-18-15,18-53-16,-17-17 31,17-53 1,0 17-32,0-35 15,35-70-15,36 52 31,87-35-15,-16 88 0,16 36-1,-122 0-15,34 52 16,-70 36 0,-35-18-1,-106-17 16,-71-18-31,53 35 32,142-88-32,-1-18 15,18-52 1,18 17-16</inkml:trace>
  <inkml:trace contextRef="#ctx0" brushRef="#br0" timeOffset="17432.18">12241 1147 0,'0'0'0,"18"0"0,0 0 0,-1-18 16,19-35-1,-19 35-15,-17-52 16,-17-18 0,-36 17-1,-53 18 1,18 53 15,52 0-31,-105 88 16,71 18-1,-1 35-15,71-53 32,18 1-32,70-54 31,-17-35-16,-36 0-15,71-35 16,17-18 0,-17-35-1,-88-1 1,-1 1 0,-17 35-1,-17 53 1,-19 53 15,1 18-15,35 17-16,0 0 31,18-35-15,-18-35-16,70-1 0,-17-17 15,35-35 16,-17 0-15,-53 17-16</inkml:trace>
  <inkml:trace contextRef="#ctx0" brushRef="#br0" timeOffset="17684.91">12771 829 0,'0'0'0,"-18"0"0,-17 18 15,17-1-15,-17 54 32,-18 52-17,53-17 1,-18 0 0,18-53-1,53-18 1,-18-35-16,18 0 15,-17 0-15,122-17 16,-17-36 0</inkml:trace>
  <inkml:trace contextRef="#ctx0" brushRef="#br0" timeOffset="18352.12">13406 706 0,'0'0'16,"-18"0"-16,0 0 16,-17 35-16,0 71 15,17-71 1,18 71 0,0 35-1,-18-53 1,18-17-1,0-54 1,0-34 15,0-19-15,0-17 0,36-35-1,34 18 1,36-1-1,-88 53 1,52 18 0,-17 18-16,-53 17 31,-17 36-15,-72-18-1,-52-18 1,35-35-1,89 0-15,-36 0 16,35 0 0,18-17-1,53 17 1,18 17 0,17 36-1,-35 0 1,0-18 15,-36-17-31,19 0 16,17-18 15,17-36-31</inkml:trace>
  <inkml:trace contextRef="#ctx0" brushRef="#br0" timeOffset="18777.59">14235 952 0,'0'0'0,"0"-17"15,0-1-15,-18 1 16,-17 17-16,-36 0 16,-52 0-1,52 35 1,36 0 15,35 0-15,0-17-16,35 17 15,36-17 1,34 0 0,-16 17-1,-19 0 1,-70-17-1,-35 17 1,-36-17 0,-34-1-1,16-17 1,19 0 0,17-17-1,53-1-15,-35-17 16,17-18-1</inkml:trace>
  <inkml:trace contextRef="#ctx0" brushRef="#br0" timeOffset="19708.86">15840 3563 0,'17'0'0,"-34"0"16,34-18-16,-17-105 31,0 105-31,0-17 16,-70 35-1,-18 35 1,-1 36-1,19-142 1,52-1305 0,18 847-1,18 282 1,70 177 0,18 35-1,-18-18 1,0 0 15,0-53-15,-35 0-1,-35-17 1,-18 34 0,-71-16-1,1 105 1,-1 0-1,18 0 1,18 35 0,18-18-1,17 1-15,0 0 32,0-1-1,17-17 78,1 0-78</inkml:trace>
  <inkml:trace contextRef="#ctx0" brushRef="#br0" timeOffset="20261.71">15875 635 0,'0'0'0,"0"-18"0,0 1 16,0-1 0,-18 18 15,-17 0-16,-35 18 1,17 17 0,0 53-1,35-53-15,0 54 16,18 16 0,0-52-1,53 0 1,18-35 15,17-18-31,0-53 31,0-18-15,-52 1 0,-36-54-1,0 36 1,-71-18-1,18 54 1,-17 52 0,17 0-1,0 35 1,35 0 0,18-17-1,0-1-15,18 1 16</inkml:trace>
  <inkml:trace contextRef="#ctx0" brushRef="#br0" timeOffset="20917.41">16492 459 0,'0'-18'0,"0"36"0,0-54 16,-17 36 0,-54 0-1,54 36 1,-1-19-16,-35 89 16,18 0-1,-1 53 1,1-1-1,35 54 17,0-159-32,0 88 0,-18 53 31,18-35-15,0-89-16,18-34 31,17-36-16,-17-53 1,-18-18 0,-71-35-1,1-35 1,17 35 0,53-52-1,18 52 1,52 18-1,1 35 1,52-18 15,-52 54-31,-1-1 32,-52 18-32,17-18 15,-141 71 16,71-35-31</inkml:trace>
  <inkml:trace contextRef="#ctx0" brushRef="#br0" timeOffset="22084">7250 1940 0,'0'0'0,"17"-35"0,-17 17 16,18-87-1,-18 87-15,0 0 16,0 36 0,-71 70-1,-17 106 1,18-53-1,-19 53 1,54-141 0,-18 53-1,-17 0 1,34-71 0,1-35-1,0-35 1,35-53-1,-18 52-15,18-34 16,-18-89 0,18 88-1,36-17 1,17 88 0,0 36-1,17 52 1,1 18-1,-18-18 17,17-18-17,18-52-15,-17-18 32,-53 0-32,52-53 15,1-35-15,-36 0 31,-17 35-15,-18 35 0,-36 71 15,19-18-15,17 36-1,0-36 1,0-17-1,0-36 32,17-17-47</inkml:trace>
  <inkml:trace contextRef="#ctx0" brushRef="#br0" timeOffset="22283.91">7602 2064 0,'-17'0'31,"-1"0"-31,-17 0 0,35 17 16,0 1 0,0 0-1,35-18 1,-17 17-16,35-17 15</inkml:trace>
  <inkml:trace contextRef="#ctx0" brushRef="#br0" timeOffset="22748.53">7867 2222 0,'0'0'0,"-18"53"16,18-35-1,-17 35 1,-1 35 0,18-35-1,0-35-15,0-1 16,0 1-16,-18-18 16,1-18 15,17-52-16,0-18 1,53 17 0,-36 53-1,89-70 1,-18 71 0,1 17-1,-37 17 1,-16 54-1,-36-54-15,0 54 16,0 17 0,-36-17-1,19-36 1,17-53 15</inkml:trace>
  <inkml:trace contextRef="#ctx0" brushRef="#br0" timeOffset="23393.47">8520 2028 0,'0'0'0,"0"18"15,0 0 1,-18 35-1,-17 35 1,35 35 0,-18-34-1,0-1 1,18-71-16,0 1 16,0 0-1,0-71 16,0 17 1,0 1-32,18-35 15,35 17 1,53-18 0,-36 53-1,19 1 1,-72 52-1,-17 0 1,-88 1 0,0-19-1,0 19 1,52-19 0,36 19-1,0-1 1,71 18 15,-18-18-15,17 0-16,-17 1 15,0-19 17,-18-17-17,107-53 1</inkml:trace>
  <inkml:trace contextRef="#ctx0" brushRef="#br0" timeOffset="23664.77">9066 2011 0,'0'0'0,"18"0"32,0 0-32,-1 0 15,71-18-15,54 1 16,-54 17 0,-35 0-1,-71 0 32</inkml:trace>
  <inkml:trace contextRef="#ctx0" brushRef="#br0" timeOffset="23943.44">9296 1976 0,'-18'0'16,"18"17"-1,0 1 1,-18 35-16,1 35 16,17 18 15,-36 17-31,36-52 16,-17-54-1,17 36 1,0-35-1,35-53 17,-17 17-32</inkml:trace>
  <inkml:trace contextRef="#ctx0" brushRef="#br0" timeOffset="24326.76">9366 2364 0,'0'0'0,"18"0"0,0 0 0,34-36 31,-16 19-31,34-19 16,-34 1-1,-36-18 1,0 36 15,-36 17-15,19 0-16,-72 35 15,72 18 1,-18 35 0,35-35-1,0 35 1,17-70-16,18-1 15,36 1 17,0-18-32,-1-35 15</inkml:trace>
  <inkml:trace contextRef="#ctx0" brushRef="#br0" timeOffset="25159.98">9878 2205 0,'0'-18'0,"0"36"0,17-53 15,19 35 1,-19 0-16,36 0 16,-17 17-1,-19 54 1,-17-18-1,-53 53 17,18-54-17,17-34-15,-17 17 16,17-17 0,89-53 15,-53 17-31,17-17 15,53-71 1,-17 35 0,-18 18-1,-36 36 1,-17 52 15,-35 18-15,35-35-16,-18 88 31,18-54-15,18 19-1,35-53-15,17-18 32,36-36-17,0-52 1,-18-18-1,-35 18 1,-53-35 0,0 52-1,0 18 1,-35 141 15,0 1-15,17 16-1,18-16 1,0 16 0,0-87-1,35 35 1,1-53 0,34 0-1,-35-18 1,1-52-1,-19 35-15</inkml:trace>
  <inkml:trace contextRef="#ctx0" brushRef="#br0" timeOffset="25383.66">10566 2222 0,'17'0'31,"1"0"-15,35 0-16,70 0 16,-34 0-1,-1 0 17,-53-17-32,-35-1 15</inkml:trace>
  <inkml:trace contextRef="#ctx0" brushRef="#br0" timeOffset="26177.2">12471 2222 0,'0'0'0,"17"-17"0,72-71 32,-72 70-32,-17-35 15,0 0 1,-35 18 0,-53 35-1,17 35 1,53-17-16,-70 88 31,71-18-15,17 0-16,53-17 31,17-54-15,36-17-1,-88 0-15,35 0 16,-18-17-1,-70 17 17,-1 0-32,-17 0 15,-53 70 1,18 1 0,35-18-1,53-36 1,36-17-1,52 0 17,-18-35-32,-34 17 15,52-17 1,-53 35 0,0 0-1,-35 53 1,0 53-1,0 17 1,0-105-16,0 17 0</inkml:trace>
  <inkml:trace contextRef="#ctx0" brushRef="#br0" timeOffset="26294.51">12841 2999 0,'18'0'0,"17"-18"0,0 0 0</inkml:trace>
  <inkml:trace contextRef="#ctx0" brushRef="#br0" timeOffset="26776.16">14076 1958 0,'0'-18'0,"0"36"0,0-53 15,-18 17 17,1 18-32,-19 53 0,19 70 31,17-17-16,0 53-15,0-106 16,0 53 0,0 0-1,17-36 1,-17-88 31,0 1-47,0-1 0,0-52 15</inkml:trace>
  <inkml:trace contextRef="#ctx0" brushRef="#br0" timeOffset="27150.33">13917 2134 0,'0'0'0,"-18"-17"15,-17-36 1,35-18-16,35 1 31,71-1-15,53 36-1,-36 35 1,-87 0-16,87 70 16,-123 19-1,-35 34 1,-71-52-1,-35-1 1,53-17 0,35-53-1,53 18 1,-18-18 0,36 0-1,52 0 1,1-18-16</inkml:trace>
  <inkml:trace contextRef="#ctx0" brushRef="#br0" timeOffset="28530.55">14799 2311 0,'0'-18'0,"0"36"0,18-36 15,-18 0-15,0-35 32,-18-17-32,-35 35 15,-17 35 1,-1 17 0,53 1-1,-87 70 1,69 18-16,19 17 31,17-34-15,35-19-1,35-52 1,1-18 0,-53 0-16,70-71 15,-35 1 1,-18-36-1,-17 18 17,-18 17-32,0 36 31,-18 70 0,18 18-31,0 35 16,0-17 15,0-36-31,0 36 16,35-36-1,36-17 1,-1-18 0,19-36-1,16-34 1,-16-18-1,-89 17 17,0 36-17,-36 35-15,-17 0 32,36 0-17,17 70 1,35 1-1,36 17 1,-36-53 0,35 1-1,-17-19 1,36-17 0,-72 0-16,54-35 15,-1-36 1,-17-17-1,0-35 17,0-1-17,-53 54 1,0 52-16,0-17 16,0 52 15,-18 36-16,1 35 1,-18 1 0,35-54-16,0 88 15,0-52 1,0 0 0,70-36-1,-17-35 1,18-35-1,17-36 17,-18-17-17,-34 35-15,-19 0 16,-17 35 15,0 36-15,-17 35-16,17 35 31,0-35-15,0 18-1,52-71 1,-16 0 0,-19 0-16,54-18 15,-18-35 1,-53-18-1</inkml:trace>
  <inkml:trace contextRef="#ctx0" brushRef="#br0" timeOffset="28733.33">16334 2117 0,'-18'0'0,"36"0"0,-54 0 15</inkml:trace>
  <inkml:trace contextRef="#ctx0" brushRef="#br0" timeOffset="28949.52">15505 2240 0,'-18'0'0,"36"0"0,-36 18 16,36-18 15,-1 0-31,18 0 15,71 0 1,0 0 0,-18 0-1</inkml:trace>
  <inkml:trace contextRef="#ctx0" brushRef="#br0" timeOffset="29825.21">16898 2381 0,'0'-17'0,"0"34"16,0-52-16,0 17 15,0-17 1,-18 0 0,-52 17-1,-18 18 1,17 0 0,-35 71-1,53-1 1,36 36-1,17-88-15,0 52 16,53-34 15,0-36-15,17-18 0,1-53-1,-18 1-15,17-71 16,-52 70-1,-18 36 17,0 17-17,-18 53 1,18 54 0,0 17-1,0-18 1,35-35-1,36-36 17,0-17-17,-54 0-15,54-35 16,-36 17-16,36-70 16,17-18-16,-35 18 31,-36-35-16,1 52 1,-89 124 15,71-18-31,-35 53 16,17 36 0,18-18-1,18 0 1,35-53-1,-35-53 1,70 0-16,-35-36 31,0 1-31</inkml:trace>
  <inkml:trace contextRef="#ctx0" brushRef="#br0" timeOffset="30793.19">18415 2046 0,'0'-18'0,"0"36"0,0-53 15,0 0 1,-18 35 0,18 17-1,-35 71 1,0 18 0,0 18-1,-18-18 1,-36 17-1,72-105-15,-54 35 16,-17-18 15,35-35-31,35-71 32,18-52-32,0 35 31,0 52-31,18-70 15,-18 54 1,35 34 0,1 36-1,-1 52 1,18 18 0,17 36-1,-52-89-15,35 36 16,70-36-1,-34-35 17,34-18-32,-17-52 15,-18-54 17,-70 54-17,-18 34 1,0 19-1,-53 34 1,35 54 0,1 17-1,-1-17 1,18-18 0,0-36-1,18-17 1,-1-35-1,-17 17-15,18 1 16</inkml:trace>
  <inkml:trace contextRef="#ctx0" brushRef="#br0" timeOffset="30892.14">18856 2152 0,'0'0'0,"0"-18"16</inkml:trace>
  <inkml:trace contextRef="#ctx0" brushRef="#br0" timeOffset="30999.82">18768 2117 0,'0'0'32,"0"17"-17,35 19 1,36-19 0,-36-17-1</inkml:trace>
  <inkml:trace contextRef="#ctx0" brushRef="#br0" timeOffset="31450.31">19068 2522 0,'0'18'15,"0"-36"48,0 1-63,0-1 0,0-17 0,0 0 16,17-71-1,54 35 1,-54 36-16,72 0 15,-72 35-15,54-18 32,-1 53-17,-52 36 1,0 35 0,-18-1-16,0-34 31,17-71 0,1-18-15,17-17-1</inkml:trace>
  <inkml:trace contextRef="#ctx0" brushRef="#br0" timeOffset="32213.89">19861 1940 0,'0'-17'0,"0"34"15,0-52-15,0 0 16,0 17-1,0 36 1,-17 17 0,17-17-16,-36 70 15,1 53 1,0-18 0,0 19-1,-1-37 1,36-69-1,0-19 17,0-34-17,0-54 1,18 1 0,53-19-1,-19 19 1,54-18-16,-53 88 31,-18 0-15,-35 17-1,0 36 1,0-35 0,-88 17-1,35-35 1,18 0-1,17 0 17,18 35-17,18 18 17,0-35-32,35 35 15,-18 0 1,18-36-1,-18-17-15,18 0 32,-35 0-32,17-35 15,0 0 1</inkml:trace>
  <inkml:trace contextRef="#ctx0" brushRef="#br0" timeOffset="32474.88">20461 1993 0,'0'0'0,"18"0"15,17-17 1,0 17-16,53-18 0,-52 18 15,87-18 1,36 1 0,-88 17-1</inkml:trace>
  <inkml:trace contextRef="#ctx0" brushRef="#br0" timeOffset="32751.21">20761 2011 0,'0'0'0,"-35"123"31,35-105-31,0 0 15,-18 52-15,-17 36 32,17-53-17,-17 17 1,35-52 0,35-36-1</inkml:trace>
  <inkml:trace contextRef="#ctx0" brushRef="#br0" timeOffset="32892.56">21008 2258 0,'0'0'15</inkml:trace>
  <inkml:trace contextRef="#ctx0" brushRef="#br0" timeOffset="33147.42">21114 2170 0,'-18'0'31,"0"0"-15,1 0-16,-1 0 0,-35 17 15,-17 36 1,17 35-1,18-52 1,52 52 0,36-53-1,18-17 17,-54-18-32,54 0 0,-1-36 31,-17-16-31</inkml:trace>
  <inkml:trace contextRef="#ctx0" brushRef="#br0" timeOffset="34013.49">21290 2170 0,'0'0'0,"88"-18"47,-70 18-47,17 0 15,1 35 1,-36 18 0,0-35-1,-18 52 1,-35-17 0,-18 18-1,71-54 1,-17-17-1,70-52 17,0-1-17,17-36 1,1 19 0,-18-1-1,-36 54 1,-17 34-1,-17 19 1,-36 34 0,35 18-1,18-17 1,0-1 15,71-34-15,-1-36-16,1 0 15,17-71 1,0 1 15,-17-72-15,-36 19 0,0-18-1,-17 70 1,-18 18-1,0 36 1,-35 87 0,-1 19 15,-17 52-31,36-53 16,17 35-1,0-70 1,0-35-1,17 35 1,72-53 15,-36-35-15,-1-36 0,-16 36-1,-36-18 1</inkml:trace>
  <inkml:trace contextRef="#ctx0" brushRef="#br0" timeOffset="34228.21">21960 2134 0,'0'0'0,"0"-17"15,18 17 1,70-36-1,-35 36-15,35-17 32,-70 17-17</inkml:trace>
  <inkml:trace contextRef="#ctx0" brushRef="#br0" timeOffset="34781.08">21043 2240 0,'0'18'15,"0"-1"1,-17-17 0,-19 18-1,19-18-15,-36 0 16,-18 18-16</inkml:trace>
  <inkml:trace contextRef="#ctx0" brushRef="#br0" timeOffset="36815.55">1270 4286 0,'-18'0'15,"-35"-17"1,53-1 15,0 0-31,0 1 0,0-36 16,0 0 15,53 0-15,36 0-1,-72 53-15,54 18 16,-18 70 0,-18 71-1,-35-36 1,-53 18 0,-35-35-1,53-88-15,-36 35 16,-70 17-1,70-70 1,18 0 15,0-35-31,36-18 32,17-35-17,0 52 1,35 19-16,36 34 31,-18 36-15,17 36-1,-17-1 1,0-18 0,0-17-1,-18-53 1,18 0-1,-35-53 1,17 36 0</inkml:trace>
  <inkml:trace contextRef="#ctx0" brushRef="#br0" timeOffset="36907.68">1817 4533 0</inkml:trace>
  <inkml:trace contextRef="#ctx0" brushRef="#br0" timeOffset="37021.18">1852 4498 0,'53'-18'15</inkml:trace>
  <inkml:trace contextRef="#ctx0" brushRef="#br0" timeOffset="37896.32">3457 4022 0,'0'-18'16,"0"-17"0,-17 35-16,-19 0 15,1-18-15,-88 18 16,17 53-1,18 35 1,17 53 15,71-17-31,18-71 32,-1-36-32,36 1 15,53-18 1,-35 0-1,-36-18-15,-35 1 32,-53-1-17,-35 18 1,-71 18 0,88 35-1,1 35 1,70-18-1,35 1 1,-17-53 0,70-1-1,35-17-15,-34 0 32,52-35-32,-53-18 31,-35 18-31</inkml:trace>
  <inkml:trace contextRef="#ctx0" brushRef="#br0" timeOffset="38174.78">3722 4304 0,'0'18'31,"0"-1"-31,0 18 0,70 36 31,1 0-31,-53-71 16</inkml:trace>
  <inkml:trace contextRef="#ctx0" brushRef="#br0" timeOffset="38265.79">4039 4639 0,'18'0'0,"-36"0"16,18 18 15,0-54-15</inkml:trace>
  <inkml:trace contextRef="#ctx0" brushRef="#br0" timeOffset="38491.04">4075 4286 0,'0'18'16,"0"0"-1,-53 52-15,-71 71 31,36-53-31,70-70 16,-105 35-16,123 0 31,-18-53-15,18-35 0</inkml:trace>
  <inkml:trace contextRef="#ctx0" brushRef="#br0" timeOffset="38990.69">3210 4075 0,'18'0'31,"0"0"-31,-1 0 0,1-18 16,-1 18-1,19-18-15,17 1 32,-53-1-17,0 0 1</inkml:trace>
  <inkml:trace contextRef="#ctx0" brushRef="#br0" timeOffset="39999.5">3969 4533 0,'0'0'0,"0"18"31,0 17-31,0-17 15,17-18-15,1 53 16,0-53 0,-18 17-1,0 1 1</inkml:trace>
  <inkml:trace contextRef="#ctx0" brushRef="#br0" timeOffset="40382.06">4322 4339 0,'0'18'32,"0"-1"-17,0 1-15,0 53 16,0 17 0,0-53-16,0 106 15,0 71 1,-18 35-1,0-71 1,-35 1 0,53 105 15,0-194-15,0-35-16,-17-71 15</inkml:trace>
  <inkml:trace contextRef="#ctx0" brushRef="#br0" timeOffset="40831.99">4463 4286 0,'17'0'15,"19"0"-15,140 18 31,-141 0-31,-17-1 0,17 18 16,-17 54 0,-54-19-1,-87 1 1,0-18 0,52-36-1,53-17 1,36-35 15,35-18-15,-35 53-1</inkml:trace>
  <inkml:trace contextRef="#ctx0" brushRef="#br0" timeOffset="41764.72">5239 4022 0,'0'0'0,"0"-18"0,0-17 16,-18 52 15,0 1-31,1 70 16,-1-70-1,18 141 1,-17-36-1,17 18 1,0-70 0,0-1-1,17-52 1,18-18 0,71 0-1,-88-18-15</inkml:trace>
  <inkml:trace contextRef="#ctx0" brushRef="#br0" timeOffset="42574.11">5750 4286 0,'0'-17'0,"0"34"0,0-52 0,0 17 0,-17 1 15,-36-19-15,-18 19 32,-35 34-17,18 54 1,0 35 0,70-18-1,1 35 1,17-52-1,53-36 1,52-35 15,-34-17-15,35-54 0,-53 1-1,-36 52-15,19-88 16,-19 36-1,-17 34 1,-17 36 0,-1 18-1,0 52 1,18 19 0,18-19-1,17-17 1,36-18-1,-18-35 1,17 0 0,-52 0-1,52-53 1,-17 1 0,-17-19-16,-36 0 15,0 19 16,-18 69 1,18 54-17,0-1 1,0 1 0,0-36-1,0 0 1,0-52 31,0-36-47,0 35 0</inkml:trace>
  <inkml:trace contextRef="#ctx0" brushRef="#br0" timeOffset="42763.88">6156 4145 0,'0'-18'0,"0"36"0,0-18 79,18 18-64,-1-18 1,1 17-16</inkml:trace>
  <inkml:trace contextRef="#ctx0" brushRef="#br0" timeOffset="43257.64">6509 4286 0,'0'18'15,"0"-36"-15,0 54 0,0 16 0,0-34 16,0 17 0,0-17-16,0 35 15,-18 0 1,0-18 0,1-17-1,-1-18 1,18-36 15,-17-16-15,87-19-1,-17 0 1,70-34 0,-17 69-1,-70 36 1,52 0-1,-35 89 1,-36-19 0,-17 36-1,0-53 1,0-36-16,-17 36 16,-1-53-16</inkml:trace>
  <inkml:trace contextRef="#ctx0" brushRef="#br0" timeOffset="43314.35">6879 4568 0,'0'-17'16</inkml:trace>
  <inkml:trace contextRef="#ctx0" brushRef="#br0" timeOffset="43864.99">8326 4145 0,'0'0'15,"17"-18"-15,54-52 16,-71 52 0,0-17-16,0-36 31,-36 54-16,-34 17-15,-36 35 32,0 36-17,0 87 1,53 1 0,53-35-1,18-1 1,53-105-1,35-18 1,17 0 0,0-53 15,-17 0-15,-70 35-16</inkml:trace>
  <inkml:trace contextRef="#ctx0" brushRef="#br0" timeOffset="44345.01">9137 4004 0,'0'0'0,"18"-18"0,-1 1 0,-17-19 16,-17 36 0,-19 0-1,-87 18 1,-18 70-1,53-17 1,70-54-16,-17 72 16,35-54-1,70 0 17,36-17-32,53-18 31,-71 35-16,-35-17 1,-36 35 0,-17-18-1,-88 0 1,-35-17 0,-1 0-1,36-18 1,53 0-1,0-18 1,35 0 0,17 1 15,54-36-31</inkml:trace>
  <inkml:trace contextRef="#ctx0" brushRef="#br0" timeOffset="44757.76">9349 4145 0,'35'53'31,"-17"-53"-15,17 18-1,-18-1-15,54 19 16,-36-36-16,53 35 15,1 18 1,-54 0 0,-35-18-1,-106 0 1,-17-17 0,17-18-1</inkml:trace>
  <inkml:trace contextRef="#ctx0" brushRef="#br0" timeOffset="44824.09">9331 4480 0,'18'-35'32,"-1"0"-17</inkml:trace>
  <inkml:trace contextRef="#ctx0" brushRef="#br0" timeOffset="45665.74">9384 4127 0,'0'-17'47,"0"-1"-47,18 18 0,17-35 16,53-18-1,-70 35-15,52 1 16,-17-1 0,-35 18-1,-1 0 1,-17 35 0,0 1 15,-17-19-16,34-17-15</inkml:trace>
  <inkml:trace contextRef="#ctx0" brushRef="#br0" timeOffset="45880.36">11518 4004 0,'0'0'0,"18"-18"0,-18-17 15</inkml:trace>
  <inkml:trace contextRef="#ctx0" brushRef="#br0" timeOffset="46344.96">11183 4127 0,'71'36'15,"-36"-19"-15,0-17 0,36 53 16,17 0 0,-70 18-1,-18-18 1,-18-36-1,-88 36 1,0-35-16,-70 0 31,35-18-15,53-18 0,17-53-1,71 36 1,0 17-1,18 1 1,17-1 0,0 18-1,0-17 1</inkml:trace>
  <inkml:trace contextRef="#ctx0" brushRef="#br0" timeOffset="46908.17">11483 3933 0,'0'0'0,"0"-52"31,0 34-15,0 0-16,0 1 15,-53-1 1,-35 18-1,17 18 1,-17 35 0,35-1-1,35-34-15,-17 53 32,35-18-17,0-18 1,35-35-16,18 0 15</inkml:trace>
  <inkml:trace contextRef="#ctx0" brushRef="#br0" timeOffset="47591.08">11871 4269 0,'0'-18'47,"18"18"-47,-1-18 0,19 1 16,34-19-1,1-17 1,-71 36 0,17-36-1,-17 18-15,-70 35 31,-1 0-15,-35 70-16,36 54 31,34-1-15,36-52 0,18-1-1,53-34 1,-1-36-1,54 0 1,-36-18 0,18-53 15,-89 54-31</inkml:trace>
  <inkml:trace contextRef="#ctx0" brushRef="#br0" timeOffset="47865.11">12541 3775 0,'0'0'15,"-17"17"1,17 1-16,-18 17 16,0 1-16,-17 105 15,0-18 1,-1 18-1,19-17 1,17-71 0,0-18 15,53-35-15,0-18-16</inkml:trace>
  <inkml:trace contextRef="#ctx0" brushRef="#br0" timeOffset="48290.31">12665 4286 0,'0'-17'16,"17"17"15,1 0-31,0-18 0,17 0 15,-17 18-15,70-53 16,-71 18 0,1-18 15,-18 18-15,-71 35-1,-17 18 1,35 34-16,-17 72 31,70-53-15,0 17-1,35-53 1,36-17 0,-54-18-16,54 17 15,17-17 1,35-53-1,-105 36-15</inkml:trace>
  <inkml:trace contextRef="#ctx0" brushRef="#br0" timeOffset="48573.14">13423 4039 0,'0'0'0,"0"-17"15,-70 17 1,17 17 15,-35 54-15,70-54-16,0 72 15,1 17 1,17-36 0,0-17-1,53-35 1,35-18-1,0 0 1,-53-18-16,71-17 16,-53-1-16</inkml:trace>
  <inkml:trace contextRef="#ctx0" brushRef="#br0" timeOffset="48864.47">13794 3881 0,'0'-18'0,"0"36"0,35-89 16,-53 53 0,-17 36-1,0 53 1,35 17 0,-18-53-16,0 124 15,1-36 1,-1-17-1,18-35 1,0-54 0,53-17 15,-35-17-15,70-36-1</inkml:trace>
  <inkml:trace contextRef="#ctx0" brushRef="#br0" timeOffset="49294.81">14023 4145 0,'0'0'15,"-18"18"1,-17 35 0,-18 35-1,53-35 1,0 17-1,0-52-15,18 0 16,-1-1-16,72 1 16,16-18-1,-34-18 1,-1-35 15,-52 0-15,-18-52-16,0 87 15,-35-70 1,-53 35 0,-1 53-1,37 0 1,16 53 0,36 0-1,0 0 1,18-53-1,0 0-15</inkml:trace>
  <inkml:trace contextRef="#ctx0" brushRef="#br0" timeOffset="49740.2">14446 4092 0,'0'0'16,"0"-17"-16,36-1 16,-36 0-16,70 36 15,-17-36 1,-18 36 0,18 52-1,-35 19 1,-18-1-1,0-53-15,0 18 16,0 0 0,0-35-1,0-36 17,0 0-32,0 1 15,53-71 16,-53 70-31,0-88 16,17 35-16,1 36 31,-18 18-15,0-1 0</inkml:trace>
  <inkml:trace contextRef="#ctx0" brushRef="#br0" timeOffset="50770.62">13741 3863 0,'17'0'31</inkml:trace>
  <inkml:trace contextRef="#ctx0" brushRef="#br0" timeOffset="50906.07">14711 3775 0,'-18'0'31,"1"0"-15,-1 0-16</inkml:trace>
  <inkml:trace contextRef="#ctx0" brushRef="#br0" timeOffset="52276.9">13617 3898 0,'-17'0'15,"34"0"32,18 0-31,-17 0-16,0 0 15,52 0-15,107-17 32,-1-1-32,53 0 15,-52-17 1,-124 35-1,105 0-15,-87-18 32,-36 18-32,-35-17 78</inkml:trace>
  <inkml:trace contextRef="#ctx0" brushRef="#br0" timeOffset="54156.79">16545 4127 0,'18'0'0,"-36"0"0,54-17 0,-19-36 31,-17 35-31,0-35 0,0 36 16,-17-36 0,-36-18-16,0 36 31,-35 35-15,-1 0-1,-34 71 1,17 34-1,53 19 1,18-1 0,35-34-1,17-19 17,1-70-32,53 0 0,34 0 31,-16-53-31,34-17 31,-17-36-15,-71 18-1,-17 52-15,-18-34 16,0 34 0,0 54 15,0 53-16,0 17 1,0-71-16,18 89 16,34-70-1,19-1 17,17-35-32,-35-35 31,35-36-16,-35-17-15,-53-18 32,0 53-32,-17 53 47,-1 88-32,0-17 1,1-36-16,17 71 15,0-53 1,0-18 0,0-52 31,0-19-32,17-34 1,54-19-16,-18 37 15,0-1 17,-18 53-32,-17 0 15,-1 70 1,1 1 0,0 35-1,34-36 1,19 1-1,70-36 1,0-35 0,0-35-1,-35-18 1,-18-53 15,-52 18-15,-36-18-16,-18 18 31,-70 88-15,17 0-1,-17 88 1,0 35 0,53-34-1,35-54-15,0 53 16,17-53-1,54-35 1,-18 0 0,35-53-1,-35 1 17,17-72-32,-52 89 15,35-71 1,-18-35-1,-17 35-15,-18 53 32,0 35-17,-18 18 1,-17 89 0,17-1-1,18 106 1,0-53-1,18-18 1,0-87-16,17 52 16,106-88-1,0-35 17,-35-1-32,17-52 31,-87 18-16,-36 17-15</inkml:trace>
  <inkml:trace contextRef="#ctx0" brushRef="#br0" timeOffset="54661.07">7161 5680 0</inkml:trace>
  <inkml:trace contextRef="#ctx0" brushRef="#br0" timeOffset="55813.65">6579 5768 0,'0'141'16,"18"-123"-16,17 17 16,0 18-1,36-18 1,0-17-1,34-18 1,1-71 0,-35 1-1,-54 52-15,54-105 32,-53 17-17,-18-18 1,0 36-1,0-18 1,0 53 0,0 36-16,17-1 250,-17 0-235,0 1 1,18-1 0,-18 0-1,0 1-15,18 17 16,-18-35-1,0 17 1,0 36 31,0 17-47,-18 35 16,18 54 15,-18 35-31,18-36 31,0 36-15,0-124-16,0 36 15,71-1 1,-18-70 0,0 0-1,17-17 1,-70-1-16,36-17 15,-1-18 1,-35 17 0</inkml:trace>
  <inkml:trace contextRef="#ctx0" brushRef="#br0" timeOffset="56356.16">6844 5803 0,'-18'0'0,"1"-17"16,17-1 0,0 0-16,0 1 15,0-19-15,17 1 16,71-18 15,1 18-15,-72 35-16,107-35 15,-54 35 1,-52 0 0,-18 17-1,0 19 1,-18-36 0</inkml:trace>
  <inkml:trace contextRef="#ctx0" brushRef="#br0" timeOffset="57205.62">7038 5627 0,'0'0'0,"-18"0"0,1 0 0,-36 17 32,35 1-32,-52 17 15,52-17-15,-53 35 16,36 17 0,0 1 15,-1 17-16,36-35 1,36-18 0,52-35-1,0 0-15</inkml:trace>
  <inkml:trace contextRef="#ctx0" brushRef="#br0" timeOffset="58005.15">7602 5733 0,'0'0'0,"0"-71"46,0 53-46,0 1 0,0-1 32,18 1-32,35 17 15,17 17-15,1 36 32,0 71-17,-54-19 1,-17-34-1,0-18 1,-35-36 0,17-17-1,1-17 1,17-54 0,0 1 15,70-36-16,1 0-15,-1 53 32,19 0-32,-37 53 31,-16 0-15,-36 18-1,35 0-15</inkml:trace>
  <inkml:trace contextRef="#ctx0" brushRef="#br0" timeOffset="58671.82">8555 5838 0,'53'-35'31,"-36"35"-31,1-17 15,0-19 1,-1-17 0,-17 36-16,0-36 15,-70 0 1,-18 18 0,17 35-1,-17 0 1,17 88-1,36 18 1,35-18 0,0 0-1,53-17 1,-18-71 0,36 0 15,-54 0-31,36-18 15,35-53-15,-35-17 32,-35 18-32,0-36 15,-18 71 17,0 17-17,0 53 1,-18 36-1,18 35 1,0-36 0,35 1-1,1-54 17,17-17-17,17 0 1,-17-35-1,35-36-15,-53 54 16</inkml:trace>
  <inkml:trace contextRef="#ctx0" brushRef="#br0" timeOffset="59038.55">9137 5609 0,'18'-35'16,"-36"70"-16,36-88 0,-18 71 31,0 0-31,-36 34 15,19 37 1,-1-19 0,18 1-1,0-36 1,18-35 31,17-35-32,0-18-15,18-35 16,-35 35 0,17 17 15,-35 19-15,0 52-1,0 18 1,0 35-1</inkml:trace>
  <inkml:trace contextRef="#ctx0" brushRef="#br0" timeOffset="59305.29">9366 5944 0,'18'0'16,"-36"0"-16,89 0 15,-54 0-15,54 0 16,0-17 0,-1-54 15,-35-35-16,-35 36 1,-53-54 0,1 71-1,-37 36 1,19 17 0,52 35-1,18 0 1,0-17-1,18-18-15,105 0 16,-105 0-16</inkml:trace>
  <inkml:trace contextRef="#ctx0" brushRef="#br0" timeOffset="59905.86">10248 5274 0,'0'0'0,"-17"-18"0,-1 1 16,-17-1 0,-18 18-16,35 18 15,0 70 1,18-70 0,0 105-1,0-35 1,0 36-1,0-54 1,0-17 0,-17-35-1,-1-18 1,18-53 15,0 0-15,35-18-1,36-17-15,35 18 32,17 34-17,-52 36 1,-1 71 0,-70 17-1,0-17 1,-35 35-1,17-89-15,-70 36 16,-18-18 0,36-35-1,35 0 1,-1 0 0,36-17 15,18-54-16</inkml:trace>
  <inkml:trace contextRef="#ctx0" brushRef="#br0" timeOffset="60696.18">11112 5609 0,'0'0'0,"18"0"0,17-53 15,-35 36 1,18 17-16,-18-36 16,0-17-1,-53 0 1,-35 53-1,0 0 1,0 36 0,-18 52-1,18 35 1,70-34 15,18 16-15,35-69-1,53-36 1,18 0 0,-18-53-1,18-35-15,-53-18 32,-35 18-17,-18 35 1,-18 35-1,-17 36 1,17 35 0,18 70-1,0-52 1,35 17 15,1-53-15,17-35-1,35 0 1,0-53 0,0-17-16</inkml:trace>
  <inkml:trace contextRef="#ctx0" brushRef="#br0" timeOffset="60777.15">11677 5415 0,'0'0'0,"0"-18"16,0 1-16</inkml:trace>
  <inkml:trace contextRef="#ctx0" brushRef="#br0" timeOffset="61637.74">11606 5362 0,'-17'0'16,"-1"18"-16,53-36 0,-105 89 16,17 17-1,35-53 1,1 36-16,17 17 31,17-17-31,1-54 16,35 18-16,35-35 31,0 0-15,18-52-1,-18-37 1,-17-16 0,-54-19-1,1 36 1,-18-18-1,0 53 1,0 35 0,0 54-1,-18 34 1,1 54 15,-1-1-15,1-17-1,-1-18 1,18-52 0,0-19-1,0-34 17,18-54-17,34 0 1,19-17-1,-36 53-15,36-18 16,17 35 0,-35 18-1,-53 18 1,-18 17 15,1-17-31,-36 0 16,-53 17-16,0-35 31,71 0-15,17 0-1,1 0 1,17 35 0,52 0-1,19 36 1,-18 0-1,-18-36 1,0-18 0,-17-17-1,17 0 1,1-52 0,17-1 15,-18 53-31</inkml:trace>
  <inkml:trace contextRef="#ctx0" brushRef="#br0" timeOffset="61763.15">12806 5486 0,'0'0'0,"0"-18"0,-18 0 15</inkml:trace>
  <inkml:trace contextRef="#ctx0" brushRef="#br0" timeOffset="62112.07">12859 5715 0,'0'35'31,"0"-17"-31,-18 0 16,-17-1 0,17-17-16,-17 18 15,0-18-15,-36 17 16,-17-17-1,70 0 1,-17 0 0,17 0-1,1-17 1,-19 17 0</inkml:trace>
  <inkml:trace contextRef="#ctx0" brushRef="#br0" timeOffset="62928.85">12982 5380 0,'18'-18'15,"-18"1"1,-18 17 0,-17 0-1,17 0-15,-17 0 0,-36 0 32,1 52-17,52-16 1,1-1-1,17-17-15,0 17 16,17 0 0,36 1-1,-35-1 1,17 0 0,-35-17 15,0-1-31,18 1 15,-36-18 1,-52 35 0</inkml:trace>
  <inkml:trace contextRef="#ctx0" brushRef="#br0" timeOffset="64438.84">670 7073 0,'-17'0'15,"-1"0"1,18-17 15,0-1-15,53 18-16,17-18 31,-17 18-31,-35 0 16,17 36-1,-35 52 1,-17-18-1,-72 54 1,1-71 0,18 0-1,52-53 1,53-36 31,18-17-47,18 18 15,-1 35 17,-52 0-32,35 18 15,17 70 1,-52-17 0,-18 52-1,-53-52 1,-35 17-1,-106-35 1,71-36 0,-36-17-1,53-17 1,35-19 0,18-17 15,53 18-31,36 0 31,34-53-15,-34 88-16</inkml:trace>
  <inkml:trace contextRef="#ctx0" brushRef="#br0" timeOffset="64597.35">1305 7373 0,'0'0'0</inkml:trace>
  <inkml:trace contextRef="#ctx0" brushRef="#br0" timeOffset="64678.55">1041 7197 0,'0'0'0,"53"0"16,35 53-16</inkml:trace>
  <inkml:trace contextRef="#ctx0" brushRef="#br0" timeOffset="65640.78">2699 7214 0,'17'0'78,"1"0"-78,0 0 0,-1 0 0,36 0 16,35-17 0,-52-1-16,34-17 31,18-18-31,-52 18 31,-36 17-31,-53 0 31,-53 1-15,-18 34 0,-17 36-1,53 0 1,53 71-1,35-36 1,18-71-16,87 54 16,1-71-1,18 0 1,-36 0 15,-18-18-31,-70 1 31,-52 17-15,-54 17 0,-71 54-16,54-1 31,-1 36-15,124-88-16,0 52 15,0-17 1,71-35-1,35-18 1,-36 0 0,36-18-1,-88 18-15,35-17 16,17-36 0,-17-18 15,-18 54-31</inkml:trace>
  <inkml:trace contextRef="#ctx0" brushRef="#br0" timeOffset="65992.52">3581 7302 0,'0'-17'0,"0"34"0,-18-34 16,18-1-16,0 36 31,18-1-31,35 36 16,17 36-1,-17-19 16,-53-52-31,35 70 16,-17-35-16,-18-35 31,18-18-15,-1-18 0,-17 0-16</inkml:trace>
  <inkml:trace contextRef="#ctx0" brushRef="#br0" timeOffset="66253.94">3986 7285 0,'-17'-18'16,"-1"18"-16,-35 53 16,18-18-1,-53 71-15,0-18 31,-36 36-15,71-71 0,18 0-1,105-53 17,36-36-17,-53 1 1</inkml:trace>
  <inkml:trace contextRef="#ctx0" brushRef="#br0" timeOffset="66512.5">4251 7320 0,'0'35'46,"0"-17"-46,-18 17 16,18-17-16,0 53 16,-17 52-1,17 0-15,0 1 32,0 70-17,0-141-15,-36 106 16</inkml:trace>
  <inkml:trace contextRef="#ctx0" brushRef="#br0" timeOffset="66642.52">4092 8625 0,'18'-176'31</inkml:trace>
  <inkml:trace contextRef="#ctx0" brushRef="#br0" timeOffset="67028.52">4198 7567 0,'0'0'16,"-18"-18"-16,18-17 0,0 0 0,0-36 31,0 1-16,71 34 1,0 36 0,-36 0-16,35 36 15,-34 34 1,-19 19 0,-52-19-1,-53 1 1,-36-1 15,71-70-15,18 18-16,17-18 15,18-18 32,18 18-31,0-17-1</inkml:trace>
  <inkml:trace contextRef="#ctx0" brushRef="#br0" timeOffset="67626">4180 7885 0,'18'17'0,"-36"-34"16,36 69-16,-18-16 0,18 105 15,-18 18 1,0-54 0,-18 19-1,-17-89 1,634-987 218</inkml:trace>
  <inkml:trace contextRef="#ctx0" brushRef="#br0" timeOffset="68437.35">4904 7038 0,'0'0'16,"17"0"-16,-17-18 15,0 1 1,-17 34 15,-1 19-31,-17 16 31,17 54-15,18-18 0,0-52-1,0-19 1,0-34 31,0-1 62,18 18-93,-18-18 31,0 36-1,0 0-46,-18-18 0,18 53 16,-35 53 0,35-89-16,-18 89 15,18-35 1,35-19 0,36-34 15,17-18-16,-53 0-15,36 0 16,-53-18-16,35-17 16,-36 18-16</inkml:trace>
  <inkml:trace contextRef="#ctx0" brushRef="#br0" timeOffset="68577.67">5521 7338 0,'0'0'0,"0"-18"0,0 0 0</inkml:trace>
  <inkml:trace contextRef="#ctx0" brushRef="#br0" timeOffset="69275.11">5362 7250 0,'0'0'0,"-53"17"31,-17 36-31,-1 35 16,36 1-1,17-1 17,18-18-32,36-17 31,34-53-15,-17 0-1,35-17 1,0-54-1,-17 18 1,-53 18-16,-1-53 16,1 17-1,0 0 1,-18 89 31,-18 53-47,18-54 15,0 36-15,-18-35 16,18 70 0,0 0-1,36-52 1,16-36 0,72 0-1,-54-18 1,1-35-1,0-18 1,-36 19 0,-35-19-1,0 36 1,0 105 31,0-17-47,0 18 15,0-1 1,0-52 0,53 0-1,-18-18 1,-17 0 15,-1-71-15,-17 36-16</inkml:trace>
  <inkml:trace contextRef="#ctx0" brushRef="#br0" timeOffset="69695.6">6121 7091 0,'0'-18'16,"0"36"-16,-53-36 0,35 18 15,0 53 1,-17-35 0,35-1-1,0 1 1,53-18 0,0 0-1,0-35 1,-35-1-1,-18 1 1,0 0 0,-53 35-1,17 0 1,1 0 0,17 53 15,18 0-16,0 0 1,18-18 0,17-17-16</inkml:trace>
  <inkml:trace contextRef="#ctx0" brushRef="#br0" timeOffset="70261.45">6473 7320 0,'-52'18'32,"52"-1"-32,0 1 0,0 0 31,0 52-16,0-52-15,0 35 16,0 17 0,0-34-1,0-19 1,0-34 31,0-19-32,0-17 1,35-35 0,35-35-1,19 70 1,-54 35-16,53 1 16,-70 17-16,70 35 31,-18 35-31,-70 36 15,0-18 17,0-17-17,0-53-15,-35 17 0,18-35 32,-1 0-17,18-18 1</inkml:trace>
  <inkml:trace contextRef="#ctx0" brushRef="#br0" timeOffset="70844.57">8343 7056 0,'0'0'15,"18"0"-15,-1-18 16,-17 0-1,36 18 1,-19 18-16,54 70 16,-18 0 15,-36-52-31,19 87 0,-1-35 31,-17 0-15,-18-52-1,17-36 1,1 0 0,0-53-1,-18 35-15</inkml:trace>
  <inkml:trace contextRef="#ctx0" brushRef="#br0" timeOffset="71120.52">8961 7020 0,'-89'36'31,"72"-19"-31,-36 18 16,-53 89-16,18-18 31,70-53-31,-88 70 15,36-35 1,52-70 0,18 0-1,18-18 1,70-36 0,-18 1-1</inkml:trace>
  <inkml:trace contextRef="#ctx0" brushRef="#br0" timeOffset="71470.6">9190 7144 0,'0'17'15,"0"19"1,0 105-1,-18-18 1,1 54 0,17-124-16,17 141 15,-123 70 1,53-70 0,1-53 15,69-35-16,-17-88 1,18-71 0,17-53 15,-35 71-31</inkml:trace>
  <inkml:trace contextRef="#ctx0" brushRef="#br0" timeOffset="71590.59">9225 7267 0,'0'-17'0,"0"34"0,0-70 0,0 36 0</inkml:trace>
  <inkml:trace contextRef="#ctx0" brushRef="#br0" timeOffset="71842.59">9560 7320 0,'-17'0'16,"-19"18"-16,-34 17 16,-54 0-16,54 1 31,17-36-16,53-18 17,70-17-17,1 17 1</inkml:trace>
  <inkml:trace contextRef="#ctx0" brushRef="#br0" timeOffset="72058.25">10142 7073 0,'0'-17'31,"-17"17"-15,-19 0-1,1 0 1,18 0 0</inkml:trace>
  <inkml:trace contextRef="#ctx0" brushRef="#br0" timeOffset="72603.66">9296 7108 0,'17'0'0,"1"0"0,35-17 16,-35-1-16,17 18 15,35 0 1,-17 0-1,0 18 17,-18 70-32,-35-17 15,-35 17 1,-53-18 0,35-34 15,-17-1-16,52-35-15,-17 0 16,17 0 0,18-53 15</inkml:trace>
  <inkml:trace contextRef="#ctx0" brushRef="#br0" timeOffset="73370.25">10266 7161 0,'0'-17'16,"0"34"-16,0-52 0,0 17 16,-18 1-1,1-1-15,-36 1 16,-18 17-1,-17 17 17,53 1-32,-36 17 0,-35 53 31,53 18-31,53-35 31,0 17-15,0-70-16,53 17 15,18-35 1,17 0 0,-17-18-1,17-35 1,-18-17 0,-70 52-16,36-53 31,-1-34-16,-35 52-15,0 0 32,0 70-1,0 19-31,0-19 16,0 89-1,0-35 1,0 17-1,17-35 1,19-35 0,34-18-1,-34-18 1,16-53 0,-34 18-1</inkml:trace>
  <inkml:trace contextRef="#ctx0" brushRef="#br0" timeOffset="73670.12">10707 6844 0,'0'0'0,"-18"0"15,1 0 1,-1 70-1,0-34-15,18 34 16,-17 71 0,17-17-1,0-54 1,0 1 0,0-36 15,17-35-31,19-17 31,-1-19-31</inkml:trace>
  <inkml:trace contextRef="#ctx0" brushRef="#br0" timeOffset="74227.78">11007 6914 0,'0'0'16,"0"-17"-16,0-1 0,0 1 15,0 34 17,-18 1-32,0 35 15,18 53 1,-17 17 0,-1-35-1,0 0 16,18-52-15,0-19-16,-17-17 31,17-35-31,0-18 32,17-53-32,36 36 31,-35 52-31,88-52 15,0 34 1,-36 36 0,1 36-1,-54 52 1,-17-18 0,0-34-16,0 52 15,-17-35 16,-18-18-31,17-35 16,0 0 0,18-35-1,-17 17 1,-1 0-16</inkml:trace>
  <inkml:trace contextRef="#ctx0" brushRef="#br0" timeOffset="75521">10495 6967 0,'0'0'0,"-18"0"16,36 0 46,0 0-62,-1 0 16,36 0-16,88-17 15,18-1 1,-124 18 0,36 0-16,-18 0 31,-35 0-15,-1 0-16,-17 0 31,35 0-31</inkml:trace>
  <inkml:trace contextRef="#ctx0" brushRef="#br0" timeOffset="76436.24">12753 6791 0,'18'0'63,"-1"0"-63,1 0 15,-1 0 1,54 0-16,52-18 16,-87 1-1,52-19 1,-17 1-16,-107 0 47,1 35-47,-89 0 15,19 0 1,-1 53 0,88 0-1,18 17 1,0-17 0,18-35-1,35-1-15,-36 1 0,89 0 31,-18-18-15,1 0-16,-107 0 47,-53 0-47,36 0 16,-53 0-1,-36 53 1,36 0-1,35 35 1,36 18 0,34-54-1,1-34-15,53 17 16,17-35 0,53 0-1,-18-17 16,-17-19-15,-18-34 0,-70 52-16</inkml:trace>
  <inkml:trace contextRef="#ctx0" brushRef="#br0" timeOffset="76686.61">13476 6932 0,'0'-18'0,"0"36"0,18-36 31,17 54-15,0 34-1,18 1 1,0 17 0,-35-35-1,-1-35-15,1 17 31,-18-18-15,18-17-16,-1-52 16</inkml:trace>
  <inkml:trace contextRef="#ctx0" brushRef="#br0" timeOffset="76936.98">13811 6914 0,'-17'0'16,"-1"18"-16,0 0 16,-35 52-1,-17 18 1,52-70-16,-35 70 16,18 0-1,17-35 1,89-53 15,-53 0-15,34-53-16</inkml:trace>
  <inkml:trace contextRef="#ctx0" brushRef="#br0" timeOffset="77203.16">14129 6897 0,'-18'17'0,"0"1"15,18 0-15,-17 52 16,-18 36 0,35 0-1,0-71 1,-18 124-16,18-36 31,-35 36-31,-18-18 31</inkml:trace>
  <inkml:trace contextRef="#ctx0" brushRef="#br0" timeOffset="77228.1">13917 8202 0</inkml:trace>
  <inkml:trace contextRef="#ctx0" brushRef="#br0" timeOffset="77286.25">13988 8220 0,'17'-53'15,"1"18"-15</inkml:trace>
  <inkml:trace contextRef="#ctx0" brushRef="#br0" timeOffset="77620.25">14093 7056 0,'-17'-18'0,"34"36"0,-52-54 0,18-17 31,-19 18-31,36 17 16,0-34-1,53 34 1,71 0 0,-19 18-1,19 53 1,-71 18-1,-53 35 1,-88-18 0,-18-35-1,-18-18 1,36-70 0</inkml:trace>
  <inkml:trace contextRef="#ctx0" brushRef="#br0" timeOffset="77968.49">14058 7320 0,'0'18'16,"0"17"-16</inkml:trace>
  <inkml:trace contextRef="#ctx0" brushRef="#br0" timeOffset="78044.38">14058 7391 0,'0'70'16,"18"36"-1,-36-282-15,36 423 0,-18-212 16,-18 88-1,18-87-15,-17 52 16</inkml:trace>
  <inkml:trace contextRef="#ctx0" brushRef="#br0" timeOffset="78086.99">13970 8043 0,'0'-17'15</inkml:trace>
  <inkml:trace contextRef="#ctx0" brushRef="#br0" timeOffset="78127.71">14058 7937 0,'0'-52'16,"-88"210"-16,194-334 0,-71 123 15</inkml:trace>
  <inkml:trace contextRef="#ctx0" brushRef="#br0" timeOffset="78685.97">14605 6897 0,'0'0'0,"0"-18"0,-18 18 0,1-35 16,34 0-1,19-1 1,34 19-1,1 17 1,-18 53 0,-53-36-1,35 71 1,-35 1 0,0-1-1,-35-53 1,35 0-1,-18-35 1,18-35 0,0-18-1,0 0 1,35-35 0,36 18-1,-36 52 1,-17 18-1,35-18 1,-18 18 0,18 0-16</inkml:trace>
  <inkml:trace contextRef="#ctx0" brushRef="#br0" timeOffset="80992.1">15381 7038 0,'0'0'16,"18"0"-16,-1 0 0,19 0 15,17-53 1,-36 53-16,36-53 16,-18 0-1,-35-17 1,0 52 15,-53 0-31,36 18 16,-18 36-1,-18 34 1,17 18 0,19-35-1,17 35 1,0-52-1,70-19 1,-52-17-16,88 0 16,-36-35-1,36-18 1,-35 0 0,17-53-1,-70 89 1,34-71-1,-52 35 1,-35 70 0,35 1-1,-35 35 1,35 35-16,0-70 16,0 35-16,35 17 31,36-35-16,-71-17 1,0 0 0,-18-54 15,0 36-31,-17-35 16,0 18-1,0 17 1,17 0 15,18 17-31,0 36 31,35-35-15,36-1 0,17-17-16,-17 0 31,34-53-16,-16 1 1,-72 34-16,36-53 16,-18 1-1,-35 17 1,-35 53 0,-35 18-1,17 52 16,0 18-15,70-35 0,54-18-16,-36-35 31,-52 0 16,-1 0-32,36 18 48,17-18-47,-17 0-16,-1 0 0,89 0 15,-35 0 1,17-18-1,-18-17 1,-17-18 0,-35 36-1,-1-36-15,19-35 16,-19 35 15,-17 70 0,0 19-15,-17-19-16,-1 54 16,0-18-1,18 0 1,0-36 0,36-17-1,17 0 1,17-35-1,-17-18 17,18-18-17,-36 1 1,0 17-16,-17 53 31,-18 18-15,-18 70-1,18-35 1,-17 17 0,17-34-1,17-19 1,54-17 0,-36 0-1,0-35 1,-35-36 15,0 1-15,-53 35-1,36 17-15,-36-17 16,35 17 0,71-17-1,18 17 16,-36 0-31,88 18 16,-52 0 0,17 36-1,-70 17 1,-18 35 0,0-18-1,0-52 1,0 0-16,-18 35 31,1-53-15,17-18 31,0-35-32,35-53-15,0 36 31,89-19-15,-36 36 0,0 36-1,-70 17-15,17 53 16,-17-36-16,-18 72 16,0 16-1,-18-34 1,0 17 15,18-105 16,18-19-31,0 36-16</inkml:trace>
  <inkml:trace contextRef="#ctx0" brushRef="#br0" timeOffset="81357.06">18556 6650 0,'18'-18'0,"-36"36"0,36-53 16,-18 17-16,0 0 16,-53 18-1,-35 0 1,35 36 15,35-19-31,-17 54 0,35-18 16,35-18 15,53-17-15,-52-1-16,16-17 15,-34 0-15,70 18 16,-70 17-1,-18 0 1,-35 1 0,-71-19-1,53 1 1</inkml:trace>
  <inkml:trace contextRef="#ctx0" brushRef="#br0" timeOffset="81369.12">18239 7038 0</inkml:trace>
  <inkml:trace contextRef="#ctx0" brushRef="#br0" timeOffset="81459.6">18203 6967 0,'0'-35'16,"-17"35"-1</inkml:trace>
  <inkml:trace contextRef="#ctx0" brushRef="#br0" timeOffset="81706.84">16951 6279 0,'0'0'0,"-18"0"0,1 0 31,-1 0-31,0 0 31,1 0-15,-54 0-16,36 0 15</inkml:trace>
  <inkml:trace contextRef="#ctx0" brushRef="#br0" timeOffset="82935.88">758 9578 0,'0'-18'0,"0"36"0,0-53 0,-17 35 31,-1 17-15,18 36-16,-17 53 16,-19 70-1,1-70 16,-36 0-15,54-53 0,17-71 31,0 1-47,70-36 15,1 18 1,35-1-1,-89 19 1,72-1 0,-19-17-16,-52 35 31,-1-36-31,-17 1 31,0 17-15,-35 1-1,17 52 1,-17 53 0,18 1-1,-1 16 1,0-52 0,18-17-1,0-19 1,18-70 15,0 53-15,-1-17-16</inkml:trace>
  <inkml:trace contextRef="#ctx0" brushRef="#br0" timeOffset="83125.81">1111 9860 0,'0'-18'0,"0"36"0,71-36 15,-71 36 32,0 0-31,-35-18 0,52 0-1</inkml:trace>
  <inkml:trace contextRef="#ctx0" brushRef="#br0" timeOffset="83925.26">2646 9472 0,'0'18'16,"17"-1"-1,-17 1 1,36-18-16,34 0 16,-52 0-1,70-35-15,36-18 32,-19 0-32,-69 18 31,-36-1-16,-71 19 1,-52 17 0,70 17-16,-53 36 15,-18 18 1,89-1 0,35 19-1,53-37 1,-18-34-1,71-18 1,-18 0 0,1-35-1,-72 35-15,-17-18 32,-88 18-17,53 18-15,-89 17 16,89-17-16,-71 52 15,36 36 1,17-88 0,935-248 93</inkml:trace>
  <inkml:trace contextRef="#ctx0" brushRef="#br0" timeOffset="84124.96">3369 9543 0,'0'0'0,"0"-18"31,0 53-15,71 36-1,-1 35 1,-17-36 0,-35-52-16,17 52 15,-35-34 1,18-36 0,17 0-1</inkml:trace>
  <inkml:trace contextRef="#ctx0" brushRef="#br0" timeOffset="84385.11">3775 9578 0,'0'0'0,"-18"0"0,0 0 16,1 0-16,-18 0 15,-54 88-15,72-53 16,-107 71-1,54-18 1,-19 1 0,72-54-1,17-17 1,35-18 0,36-53-1,-36 35-15</inkml:trace>
  <inkml:trace contextRef="#ctx0" brushRef="#br0" timeOffset="84626.53">4057 9596 0,'0'0'0,"-18"17"0,18 1 15,0 52 1,-17 54 0,17-89-16,-18 89 15,-17 34 1,17 36 0,0-17-1</inkml:trace>
  <inkml:trace contextRef="#ctx0" brushRef="#br0" timeOffset="84726.16">3916 10830 0</inkml:trace>
  <inkml:trace contextRef="#ctx0" brushRef="#br0" timeOffset="85136.28">3951 9772 0,'0'-18'0,"0"36"0,0-89 16,0 54-16,0-36 16,0-18-1,53 36 1,18 17 15,17 1-15,0 17-1,-35 106 1,-71-1 0,-52-34-16,-71 35 31,52-53-16,36-36 1,36-17 0,17-17 15,17-1-15,1-17-1</inkml:trace>
  <inkml:trace contextRef="#ctx0" brushRef="#br0" timeOffset="85535.1">3986 9895 0,'0'0'0,"0"18"0,0 17 16,0 71 15,0-18-15,-17 53-16,17-105 15,-53 105 1,18-18 0,35-52-1,0-36 1,35-52-16</inkml:trace>
  <inkml:trace contextRef="#ctx0" brushRef="#br0" timeOffset="85575.76">3810 10389 0,'35'18'16,"1"-18"-16,-1-18 0</inkml:trace>
  <inkml:trace contextRef="#ctx0" brushRef="#br0" timeOffset="85951.97">4533 9366 0,'-17'0'47,"17"18"-47,-36 35 15,19 35 1,-1 53 0,18-106-16,-18 54 15,18-1 1,36-53 15,17-35-15,17-18-16,-17-17 15</inkml:trace>
  <inkml:trace contextRef="#ctx0" brushRef="#br0" timeOffset="86484.98">5045 9490 0,'0'0'0,"0"-18"0,0 0 16,-18 18-1,-52 0 1,52 0-16,-17 36 31,17-19-31,-53 72 16,36-1-16,0 35 31,35-35-15,0-52-1,70-36 1,-17 0-1,18-53 1,17-35 0,-35-1-1,-35-16 1,-18 34 0,0 53-1,0 71 16,0-35-15,0 70 0,0 0-1,0-35 1,0-35-16,53 35 16</inkml:trace>
  <inkml:trace contextRef="#ctx0" brushRef="#br0" timeOffset="86756.67">5274 9878 0,'0'0'16,"53"-53"-1,-35 35-15,87-35 16,-69 0 0,-19 36-16,19-54 15,-36 18 1,0 89 15,-18-1-15,18 53-1,0-70 1,0 35 0,0-18-16,18-18 31,17-17-15,0-17-1,-17-18 1</inkml:trace>
  <inkml:trace contextRef="#ctx0" brushRef="#br0" timeOffset="87135.24">5697 9313 0,'-17'0'0,"-1"0"16,0 36-16,1-19 31,17 19-15,17-36-16,36 0 31,0-18-31,-35-17 16,-18-1 15,-18 19-16,-35 17 1,-17 0 0,52 0-16,-17 53 15,35 0 1,0 17 0,0-35-1,53 1 1</inkml:trace>
  <inkml:trace contextRef="#ctx0" brushRef="#br0" timeOffset="87659.1">6050 9578 0,'-18'-18'47,"1"18"-47,17 18 15,0 17 1,0 36 0,0-54-16,0 36 15,0 18 1,0-36 15,0-17-15,-18-18 15,18-18-15,0 0-16,0-52 15,0-1 1,71-34-1,17 16 1,18 36 0,-71 53-16,53 0 15,-35 36 1,-18 70 0,-35-1-1,-35-69 1</inkml:trace>
  <inkml:trace contextRef="#ctx0" brushRef="#br0" timeOffset="87718.91">6332 9895 0,'0'0'16,"0"-17"-1,0-1 1,0 0-16</inkml:trace>
  <inkml:trace contextRef="#ctx0" brushRef="#br0" timeOffset="88876.5">6473 9701 0,'0'18'16,"0"17"0,0-17-16,-17 0 15,-36 52 1,35-17 0,1-53-1</inkml:trace>
  <inkml:trace contextRef="#ctx0" brushRef="#br0" timeOffset="90325.09">8167 9560 0,'17'0'16,"1"0"31,0 0-31,-18-17-16,0-1 15,0 0-15,0 1 16,0-1-16,0 0 15,0-34 1,-36 16 0,1 19 15,-53 17-31,-18 17 31,36 36-15,-1 53-1,18 0-15,35 0 32,1 17-17,52-88 1,18-35 0,35-17-1,18-54 1,0-35-1,-36 36 1,-34-54 15,-36 71-15,-18 53 15,18 36-15,0 52-1,0-70-15,0 70 16,18-18 0,35-17-1</inkml:trace>
  <inkml:trace contextRef="#ctx0" brushRef="#br0" timeOffset="90368.7">8467 9825 0,'35'0'15</inkml:trace>
  <inkml:trace contextRef="#ctx0" brushRef="#br0" timeOffset="90941.74">8961 9472 0,'0'-18'0,"0"36"0,0-53 0,0 17 15,-53-17-15,-18 17 31,-17 18-31,35 18 32,-35 35-17,17 53 1,54-89-16,-19 71 16,36 1-1,0-36 1,71-36 15,-1-17-31,54-35 31,-18-36-15,0-17 0,-54-35-1,-34 35-15,35-54 31,-53 19-15,0 17 0,0 53-1,-35 88 17,35-17-32,-36 106 15,1-1 1,35 18-1,-17 0 1,17-70 0</inkml:trace>
  <inkml:trace contextRef="#ctx0" brushRef="#br0" timeOffset="91002.11">9119 9754 0,'18'0'31,"17"0"-31</inkml:trace>
  <inkml:trace contextRef="#ctx0" brushRef="#br0" timeOffset="91258.06">9366 9384 0,'0'0'0,"36"-18"31,-19 18-31,18 0 16,1 0 0,-36 71-1</inkml:trace>
  <inkml:trace contextRef="#ctx0" brushRef="#br0" timeOffset="91508.33">9754 9349 0,'0'17'47,"0"1"-32,0 0 1</inkml:trace>
  <inkml:trace contextRef="#ctx0" brushRef="#br0" timeOffset="92242.16">9331 9437 0,'0'0'0,"0"17"63,0 1-63,18-18 0,-1 53 15,1 0 1,0-35 0,17 70-1,-35 0 1,0-18-16,0-52 16</inkml:trace>
  <inkml:trace contextRef="#ctx0" brushRef="#br0" timeOffset="92651.68">9842 9384 0,'0'18'62,"-17"-1"-62,-1 1 16,-17 52-1,-36 36 1,-17 0 0,35-35-1,18-1 1,35-52-16,0-1 16,53-17 15,-53-35-31</inkml:trace>
  <inkml:trace contextRef="#ctx0" brushRef="#br0" timeOffset="93468.87">10319 9578 0,'0'-18'0,"35"-70"47,-35 70-47,0-17 16,-18-18-16,-35 18 31,-35 35-15,0 0-1,70 0-15,-87 71 16,34 17 0,53 0-1,18 35 1,0-34-1,53-54 17,18-35-17,17-18 1,0-35-16,-35 0 31,18-35-15,-36 0-1,-17 70-15,-18-35 16,0 18 0,0 70 15,-18 36-15,18 17-1,0-35 1,0-18-1,53-17 1,-18-18 15,18 0-15,-18-35-16</inkml:trace>
  <inkml:trace contextRef="#ctx0" brushRef="#br0" timeOffset="94020.01">10742 9419 0,'0'0'0,"-18"0"15,1 0 1,17 18-16,-18-1 16,18 36-1,0 18 1,0-18-1,0 0 1,0-36 0,0 1 15,0-36-15,0 1-1,0-19 1,0-16-16,0 34 15,0-53 1,53 1 0,35 17-1,0 18 1,36 35 0,-36 0-1,-70 17-15,17 36 16,-17 18-1,-18 17 1,-18-18 15,0-34-31,1-19 16,17-34 31,17-19-32</inkml:trace>
  <inkml:trace contextRef="#ctx0" brushRef="#br0" timeOffset="94357.84">11553 9137 0,'0'0'0,"-17"0"47,17 18-47,0-1 0,-18 1 15,1 17 1,17 53-16,-36 18 16,19-18-1,17-35 1,0 0-1,17-53 17,1 0-17,17-35 1,-17 35-16</inkml:trace>
  <inkml:trace contextRef="#ctx0" brushRef="#br0" timeOffset="94605.61">11359 9366 0,'18'0'0,"0"0"0,-1 0 16,36-17-1,0 17-15,-18 0 32,1 0-17,-1-18 1,-17 18 0</inkml:trace>
  <inkml:trace contextRef="#ctx0" brushRef="#br0" timeOffset="95272.14">12188 9419 0,'0'0'16,"0"-17"-1,0-1 1,0 0 0,0 1-16,-17-19 15,-36 19 1,-18-1 0,-17 36-1,71-1-15,-72 19 16,1 52-1,35 0 17,53 0-32,0-17 31,35-36-31,54-35 31,-1-35-15,0-18-1,0-35 1,-35 17 0,-18-17-1,-17 35 1,53 71 15,-177 52-15,53 18-1,53-17 1,0-18 0,53-36-1,17 1 1,1-18 0,35-53 15,-18 18-31</inkml:trace>
  <inkml:trace contextRef="#ctx0" brushRef="#br0" timeOffset="95808.94">12876 9331 0,'0'0'0,"-53"-18"15,-35 18 1,53 0-16,-36 36 15,-52 17 17,52 17-17,36-17 1,35 0 0,35-18-16,54 0 31,-1-70-16,0-18 1,-35 0 0,-18 18-1,-35 17-15,18-34 16,-1 16 0,-17 19-1,0-1 1,0 53 15,-17 1-15,17-19-1,-18 71 1,18 53 0,0 18-1,18 0 1,52 35-1,-52 0-15,0-159 16,-18 106 0</inkml:trace>
  <inkml:trace contextRef="#ctx0" brushRef="#br0" timeOffset="96091.81">12929 10830 0,'-53'36'16,"106"-72"0,-176 107-16,17-54 15,35 1 1,54-18-16,-54-53 15,36-17 17,0-89-17,35-53 1,0-17-16,70 0 31,1 35-15,17 52-1,-35 72 1,17 17 0,1 18-1,0 17 1</inkml:trace>
  <inkml:trace contextRef="#ctx0" brushRef="#br0" timeOffset="96408.2">13123 9402 0,'18'0'31,"0"0"-31,-1-18 16,1 0-16,17 1 31,18-19-15,-53 1-16,0 17 15,0 1 17,-53 17-17,0 17 1,0 36 0,0 0-1,53 18 1,0-54-1,-17-17-15</inkml:trace>
  <inkml:trace contextRef="#ctx0" brushRef="#br0" timeOffset="96539.94">13582 9384 0,'18'-18'16</inkml:trace>
  <inkml:trace contextRef="#ctx0" brushRef="#br0" timeOffset="96917.88">13776 9243 0,'0'0'0,"0"-18"0,0 0 16,-71 36 31,54 0-47,-1-1 15,-52 36 1,52-17 0,18-19-1,53 1 1,17 0-16,-17 17 31,-35-35-31,0 35 16,-18 0-1,-18-17 1,-53 0 0,18-1-1,1-17 1,16 18-1,1 0 1</inkml:trace>
  <inkml:trace contextRef="#ctx0" brushRef="#br0" timeOffset="97707.89">12947 10477 0,'0'18'0,"18"17"0,-18 71 31,0-88-31,0 35 16,-53-18 0,17-17-1</inkml:trace>
  <inkml:trace contextRef="#ctx0" brushRef="#br0" timeOffset="98637.98">14834 9119 0,'0'0'0,"0"-17"0,0-19 16,0 19 0,0-19-16,-17 36 15,-1 0 16,-17 71-31,-1-53 16,19 105 0,-18-35-1,35 18 1,0-35 0,17-36-1,54-17 1,-54-18-16,72-18 15,-19-17 17,18-36-32,-52 1 31,-36-1-15,-53-35-1,35 89-15,-70-36 16,17 53-16,1 0 31,34 35-15,19 0-1,17 18 1,53-35 0,53-18-1,-18 0-15</inkml:trace>
  <inkml:trace contextRef="#ctx0" brushRef="#br0" timeOffset="99187.9">15505 9013 0,'0'-17'16,"0"34"-16,0-69 16,0-1-1,-18 53-15,0-18 16,1 53 15,-1-17-31,0 70 16,-17 53-1,17 18 1,18-36 0,-17 89-1,17 17 1,0-17-1,0-18 1,0 18 15,0-89-31,-18 1 16,-70-71 15,17-53-15,-34-18-1,-1-88 1,35-17 0,36-89-1,35-35 1,18 177-16,70-125 16,35-34-1,54 70 1,-54 71-1,1 0 1,-54 35 0</inkml:trace>
  <inkml:trace contextRef="#ctx0" brushRef="#br0" timeOffset="99639.12">16969 8749 0,'0'-18'16,"0"1"-16,17-19 31,-17 72-15,0-1-16,36 35 31,16 89-15,19-18-1,-53-17 1,17-18 0,-17-71-1,-1-35 1</inkml:trace>
  <inkml:trace contextRef="#ctx0" brushRef="#br0" timeOffset="99917.03">17533 8802 0,'0'0'0,"0"-35"0,0 17 16,-18 18-1,-52 0 1,35 35-16,-89 89 16,-35 17-1,18 35 1,88-88 0,36 1-1,17-54 1,70-35-1,18 0 1</inkml:trace>
  <inkml:trace contextRef="#ctx0" brushRef="#br0" timeOffset="100241.81">17780 9013 0,'0'0'16,"-18"106"15,18-88-31,-17 105 16,-19 36 0,36-18-1,-35-70-15,-18 158 16,-17-17-1,52-53 1,18-71 15,0-71-15,53-34 0,0-36-16</inkml:trace>
  <inkml:trace contextRef="#ctx0" brushRef="#br0" timeOffset="100590.68">17815 9155 0,'0'0'0,"0"-36"16,0 19-16,-17-19 0,17 1 15,17-53 1,71 53-1,36 35 1,-36 0 15,0 70-15,-88 1-16,-70 17 31,34-70-31,-69 34 0,69-34 16,-105 17-1,88-17 1,36-18 0,70-18 15</inkml:trace>
  <inkml:trace contextRef="#ctx0" brushRef="#br0" timeOffset="101121.56">18715 8908 0,'0'-18'16,"0"36"-16,0-71 0,-71 35 16,18 18-1,-70 71 1,88-54-1,-54 71 1,37 1 0,52-54-16,-18 53 15,36-35 1,52-35 0,36-18-1,0-18 1,17-70-1,-70 0 1,-53-1 0,0 19-1,0 52 1,0 36 15,-18 88-15,18 0-1,0-54 1,0 19 0,36-53-1,-1-18 1,-17 0-16,17-18 16,-17 0-16,-1 18 0</inkml:trace>
  <inkml:trace contextRef="#ctx0" brushRef="#br0" timeOffset="101373.7">19279 8696 0,'0'-18'16,"0"36"-16,-17-18 16,-19 53-1,-17 70 1,18-17-1,18 18 1,17-36 0,0-71-16,0 1 15,0 0 1,35-36 0,-18 18-16</inkml:trace>
  <inkml:trace contextRef="#ctx0" brushRef="#br0" timeOffset="101872.99">19614 8661 0,'0'35'15,"0"-17"-15,-17 35 16,17-18-16,-18 53 15,1 35 1,-1-17 0,0-53-1,18-18 1,-17-35 0,17-52 15,0-19-16,35-17 1,71-18 0,-71 88-1,18-17 1,-18 17-16,71 18 16,-53 53-1,-35 36 1,-18 16-1,-36-16 1,1-37 0,35-34-16,-35 0 15,17-18 1,-17-53 15</inkml:trace>
  <inkml:trace contextRef="#ctx0" brushRef="#br0" timeOffset="102116.83">18750 8961 0,'0'0'0,"18"0"16,-1 0-1,72 0-15,34-36 32,18 19-17,-70-1 1,-36 18 0,-53 18-1</inkml:trace>
  <inkml:trace contextRef="#ctx0" brushRef="#br0" timeOffset="102971.08">6297 11518 0,'0'0'0,"0"18"0,0-1 32,71-34-1,-36-1-31,-17 1 16,105-72-1,-35 1 1,-70 53-16,17-18 15,-35-71 1,0 107-16,0-54 16,0 54-16,-70-19 15,17 36 1,-36 53 0,19 106-1,52-18 1,18 53-1,18-70 1,52-71 0,54-53 15,-71-18-31</inkml:trace>
  <inkml:trace contextRef="#ctx0" brushRef="#br0" timeOffset="103816.93">6897 11589 0,'0'0'0,"0"-18"0,17-35 31,-17-35-16,0 17 1,-35 36 0,-18 35-1,36 53 1,17-18 0,0-17-16,35 17 15,35-17 1,1-18-1,17-35 1,-17-1 0,-36 1 15,-17 17-31,-18 1 0,0 34 47,0 54-47,0-53 15,-18 35 1,18-18 0,18 0-1,52-17 1,-17-54 0,35-16-1,-17-19 1,-36 36-1,-17-18 1,-18 35 15,0 89-15,0-54 0,0 36-1,0 88 1,0-88-16,0 159 15,0 0-15,0 70 32,17 0-17,-17-17 1,0-54 0,-17-70-1,-89-35 1,18-88-1,0-18 1,-18-88 0,35-53-1,54-212 17,17 35-17,52 71 1,37-17-16,16 87 31,19 72-15,-89 69-16,1 19 0</inkml:trace>
  <inkml:trace contextRef="#ctx0" brushRef="#br0" timeOffset="104539.85">6862 11589 0,'-18'17'15,"-35"36"17,53-35-32,-53 17 0,-35 0 31,35-17-31,35-18 15,1 18-15</inkml:trace>
  <inkml:trace contextRef="#ctx0" brushRef="#br0" timeOffset="105124.82">8996 10989 0,'0'-18'0,"0"36"0,-35-106 32,17 88-32,0-18 0,-52 18 15,-54 0 17,36 53-17,-18 53 1,36 88-16,34-35 31,36-18-15,36-35-1,52-71 1,53-35 0,53-18-1</inkml:trace>
  <inkml:trace contextRef="#ctx0" brushRef="#br0" timeOffset="105540.26">9278 11271 0,'0'-17'16,"0"34"-16,-18-34 31,-35 70-31,1 35 16,34 0-1,18 0 17,0 0-17,0-52 1,18-36 15,-1 0-31,-17-18 16,0-35-1,0 0 1,0 35-16,18-70 31,35-18-15,0 36-16,17 52 31,1 18-15,-18 53-1</inkml:trace>
  <inkml:trace contextRef="#ctx0" brushRef="#br0" timeOffset="105870.55">9613 11289 0,'35'-35'31,"1"17"-31,-19 18 0,54 0 16,-53 0 0,52 35-1,-52 71 1,-18-18-16,-18 0 31,-17-35-15,17-35-1,18-53 17,18 17-32</inkml:trace>
  <inkml:trace contextRef="#ctx0" brushRef="#br0" timeOffset="106366.65">9525 11359 0,'0'-17'0,"0"34"0,0-52 16,0 53 15,0 17 0,0 71-31,0-18 16,0-70 0,0 17-1,-18 18 1,1-35 0,17-1-1</inkml:trace>
  <inkml:trace contextRef="#ctx0" brushRef="#br0" timeOffset="106815.93">10460 11024 0,'0'0'0,"-18"-17"16,1 17 15,-1 17-31,-17 71 15,-1 36 1,1-18 0,0 17-1,0-17 1,35-88 0,0 35-1,17-53 1,36 0-1,18-18 1,-36-17 0,0-1-16</inkml:trace>
  <inkml:trace contextRef="#ctx0" brushRef="#br0" timeOffset="107039.57">10125 11324 0,'0'0'0,"0"18"15,17-18 1,1 0-16,53 0 16,34-18 15,-52-17-31,-17 35 15,-1 0-15</inkml:trace>
  <inkml:trace contextRef="#ctx0" brushRef="#br0" timeOffset="107898.41">11060 11395 0,'0'0'16,"17"0"-16,1 0 0,-1-18 0,1-17 31,0-18-31,-18 0 31,-36 18-15,-52 35-16,0 0 15,-35 35 1,17 106 15,71-53-15,17 0 0,18-17-1,70-36 1,1-35-1,17-17 1,-70-1-16,70-35 16,-53 0 15,1-35-15,-19 0-1,-17 17 1,0 36-1,0 106 1,0-1 15,0 54-15,0-72 0,35-16-1,-17-1-15,35-35 16,18 0-1,-1-53 1,-17 0 0,-18-17 15,1-19-15,-19 1-1,-17 106 16,0 35-15,0 17-16,0 1 31,0-36-15,0-17 0,18-18-1,-18-18 1,0 1-1</inkml:trace>
  <inkml:trace contextRef="#ctx0" brushRef="#br0" timeOffset="108165.65">11571 11077 0,'0'0'0,"0"-17"78,0 34-16</inkml:trace>
  <inkml:trace contextRef="#ctx0" brushRef="#br0" timeOffset="108756.79">11783 11271 0,'-18'0'15,"18"18"17,0 0-32,0 34 15,0 19 1,-18 0-1,-17-19 1,35-34-16,-17 0 16,-1-18 15,18-18 0,0 0-31,0-34 16,18 34-1,34-70 1,37 0 0,17 35-1,-36 53 1,1 0 0,-54 88-1,1 0 1,-18 0-1,0-53 1,0-17 0,-18 0-1,1-18 17,17-36-17</inkml:trace>
  <inkml:trace contextRef="#ctx0" brushRef="#br0" timeOffset="109181.92">12541 11289 0,'18'0'16,"-36"0"-16,36-18 0,-18-17 15,0 0 1,-18 35-1,-17 0 1,17 0-16,-52 35 16,34 18 15,19-18-31,17-17 31,17-1-15,36 1-16,-35-18 15,35 18-15,0-1 32,-18 19-17,0-1 1,-17 0 0,-18 0-1,-70 1 1,-19-19-1,72-17 1,-54 0 0</inkml:trace>
  <inkml:trace contextRef="#ctx0" brushRef="#br0" timeOffset="109278.89">12259 11589 0</inkml:trace>
  <inkml:trace contextRef="#ctx0" brushRef="#br0" timeOffset="120914.11">564 13106 0,'0'-18'0,"18"18"32,0 0-17,35 0 1,17-18 0,-35 18-16,18 0 15,-17-17-15,-1 17 16,-17 0-1</inkml:trace>
  <inkml:trace contextRef="#ctx0" brushRef="#br0" timeOffset="121530.45">494 13141 0,'0'18'0,"0"-36"0,-35 36 16,17-18 0,0 17-1,18 19-15,0 16 32,-17 1-17,17 0 1,-36-17-1,19-1 1,-1-35 0,36 0 15,17-35-15,0 17-1,1 0 1,17 1-1,70-1 1,-35 18 0,18 0-1,-53 35 1,-35 36 0,-36-1-1,-35-17 1,-53 18-1,18-36 1,-35 0 0,34-35 15,54 0-15,35-17 15,0-1-16,18 18-15</inkml:trace>
  <inkml:trace contextRef="#ctx0" brushRef="#br0" timeOffset="121769.73">1005 13529 0,'-17'-18'0,"-19"36"47,54-18-31,-18-18-1,18 18-15,-1 0 16</inkml:trace>
  <inkml:trace contextRef="#ctx0" brushRef="#br0" timeOffset="122570.49">2469 13053 0,'0'0'0,"18"17"31,0 1-31,-1-18 16,36 18-16,35-1 31,18-17-31,-70-17 15,52-36 1,18-18 0,-71 18-16,-35 18 31,-106 17-15,-17 36-1,70-18-15,-124 88 16,89 0-1,-35 71 1,158-106 0,0-18-1,71-17 1,17-18 15,-17 0-15,-70-18-1,-142 1 17,70 17-32,19 0 0</inkml:trace>
  <inkml:trace contextRef="#ctx0" brushRef="#br0" timeOffset="122713.91">2275 13441 0,'0'0'0,"-17"35"16,-1 53-1,18 0 1,53-52-1,53-19 1,-71-17-16,71 0 16,53-70-1,-36 17 1</inkml:trace>
  <inkml:trace contextRef="#ctx0" brushRef="#br0" timeOffset="122971.92">3087 13300 0,'0'0'0,"0"-18"0,17-17 16,1 17 15,0 53-15,35 54-1,-36-54-15,1 18 16,17 17-1,-17-17 1,-1-53 0,1-17-1</inkml:trace>
  <inkml:trace contextRef="#ctx0" brushRef="#br0" timeOffset="123164.17">3422 13264 0,'0'0'16,"0"-17"0,-35 87-1,-18-34-15,35-36 16,-52 88 0,-1-18-1,18 19 1,35-37-1,1-52 1</inkml:trace>
  <inkml:trace contextRef="#ctx0" brushRef="#br0" timeOffset="123236.17">3281 13529 0,'17'0'0,"36"0"16</inkml:trace>
  <inkml:trace contextRef="#ctx0" brushRef="#br0" timeOffset="123521.14">3775 13264 0,'0'0'0,"-18"106"31,18-70-31,0-19 16,-35 124-1,17 36 1,-17-36 0,0 18-1,17-36 1,0-88 0,18 18-1,0-106 1</inkml:trace>
  <inkml:trace contextRef="#ctx0" brushRef="#br0" timeOffset="123713.62">3687 13353 0,'0'-18'16,"0"36"-16,0-54 0,52-17 15,-16 36-15,-19-36 16,54 18 0,17 17-1,-53 0-15</inkml:trace>
  <inkml:trace contextRef="#ctx0" brushRef="#br0" timeOffset="123887.83">4057 13264 0,'-35'36'15,"-71"52"1,-18 0 15,36-53-15,35-17-1,459-283-15,-794 530 16,406-265-16,-1-18 16,54-35-1,-36 36-15</inkml:trace>
  <inkml:trace contextRef="#ctx0" brushRef="#br0" timeOffset="124069.79">4410 12894 0,'0'-18'0,"0"36"0,17-36 0,-17 1 15,-35 34 1,17 72-1,1-1 17</inkml:trace>
  <inkml:trace contextRef="#ctx0" brushRef="#br0" timeOffset="124154.31">4304 1005 0,'0'71'16,"0"-142"0,0 213-16,0-125 15,18-17 1,17 0-16</inkml:trace>
  <inkml:trace contextRef="#ctx0" brushRef="#br0" timeOffset="124515.93">4815 1217 0,'18'0'0,"-18"18"31,-18-18-15,-35 0 0,18 0-16,-35 0 31,-19 0-15,37 0-1,34 0-15,-35-36 16,35 36-1,18-17 1,36 17 0,17 0-1,-36 0 1,1 0-16</inkml:trace>
  <inkml:trace contextRef="#ctx0" brushRef="#br0" timeOffset="127268.27">4357 12929 0,'0'-17'16,"-18"17"31,1 0-47,17 17 15,-18-17-15,-17 53 0,17-18 16,0 36 0,1 70-1,-19-35 1,36-35-1,0 17 1,53-53 0,0-17-1,18-18 1,-1-36 0,36-17-1,-53 36 1</inkml:trace>
  <inkml:trace contextRef="#ctx0" brushRef="#br0" timeOffset="128104.13">4868 13176 0,'0'0'0,"0"-17"16,-17-1-1,-19 18 1,-17 0 0,1 35-1,-19 36 1,53-54-16,-17 19 31,17 70-15,18-36-1,0-52-15,36-1 32,17-17-17,17-17 1,-52 17-16,52-53 16,-17 0-1,0-18 1,-35 1-1,0 35 1,-18 17 0,0 36 15,0 34-15,0 1-1,0 18 16,35-18-31,-18-18 32,19-35-17,17 0 1,0-18 0,-1-17-1,-52 18-15,53-36 16,-17 0-1,-36 17 1,17 19 0,-17 52 15,0-17-31,0-1 16,0 1-1,0 53-15,0-36 31,0-18-15,0 1 0,18-18-1,0 0 1,17-53 0</inkml:trace>
  <inkml:trace contextRef="#ctx0" brushRef="#br0" timeOffset="128537.47">5450 12965 0,'-17'0'0,"34"0"0,-52 0 15,17 17-15,-17 1 16,18 17-1,-1 0-15,18-17 16,0 0 15,18-18-31,34 0 16,-16-36 0,-1 1-1,-35 0 1,0-18-1,-18 35 1,-17 18 0,-18 0-1,0 36 1,53 16 0,0-34-1,0 35 1,0-18-1,53-17 1</inkml:trace>
  <inkml:trace contextRef="#ctx0" brushRef="#br0" timeOffset="129179.92">5821 13194 0,'-18'18'31,"18"-1"-31,-17 1 16,17-1-16,0 36 15,0 18 16,0-36-15,0-17-16,0 52 16,-18-34-1,0-19 1,1-17 15,17-35-15,-18 35-16,18-53 15,0 0 1,18-35 0,52 17-1,1 1 1,17 35 15,-70 35-31,70 0 16,-35 35-1,0 35 1,-36 19 0,-17-36-1,0-1-15,0-34 16,-17 17 0,17-17-1,-18-18 1,0 0 15,18-18-31</inkml:trace>
  <inkml:trace contextRef="#ctx0" brushRef="#br0" timeOffset="130920.33">8396 13194 0,'18'0'15,"-1"-18"-15,1 18 0,-18-17 16,18-1-1,-18 0-15,17-17 16,-17 0 0,-35-18-1,-36 18 1,19 17 15,34 18-31,-53 35 16,1 36-16,17 52 31,35 1-15,18-54-1,0 18 1,88-52 0,-35-36-1,36-36 1,-37-16-1,37-54 1,-1-18 0,-88 71-16,17-70 15,1-36 1,-18 53 0,0 36 15,-18 52-16,18 53-15,-17 124 32,17-35-17,0 34-15,0-34 16,0-54 15,53-17-15,35-53-1,18 0 1,17-70 0,-35 17-1,1-35 1,-72-1 0,-17 36-1,-88 53 16,35 18-15,36 53 0,17-18-1,52 0 1,37 17 0,-36-52-1,-18 17 1,18-17-1,-36-18 1,19 0 0,17-53-1,0 0 1,-1-18 0,-34-35-1,17 53 16,-35 71 1,0 0-32,-17 35 15,-1 35-15,18-53 32,0 0-17,0 1 1,0-54 15</inkml:trace>
  <inkml:trace contextRef="#ctx0" brushRef="#br0" timeOffset="131120.03">9560 12876 0,'0'-17'0,"-17"-1"31,-1 18-31,18 18 16,0 17-1,0 0 17,18-17-32</inkml:trace>
  <inkml:trace contextRef="#ctx0" brushRef="#br0" timeOffset="133831.85">9754 13212 0,'0'17'16,"18"-17"-16,0 0 15,17 0-15,53-53 16,18 0 15,0-35-15,-71 70-16,0-87 15,-35 34 1,0 1 0,-70 52-1,17 36 1,-18 123-1,36-36 1,0 72 0,-18 17-1,35-35 1,-17 88 0,-18 0 15,53-142-16,0-16 1,35-72 0,0-34-1,71-54 1,35-105 0,-88 35-1,-53-36 1,-88 18-1,-18 89 1,0-1 0,54 71-1,52-17 1,105-1 0,37-17 15,-1-1-16,35-34-15,-17-36 32,-71 0-17,-70 0 1,-18 36 0,-53 17-1,0 71 1,17 105-1,1 53 1,0 36 0,17-36-1,-17 71 1,0-17 15,17-89-31,18-106 16,-18 71-1,36-53 1,35-53 0,35-53-1,36-53 1,-1-35 0,-70-35-1,-53-1 1,-88 18-1,17 71 1,-35 53 0,18 17-1,71 18-15,-1 0 16,71 0 15,17-17 0,1-19-31,53-16 16,-89 34 0,53-35-1,0 0 1,-70 18 0,-18 17 15,0 36-16,0-1 1,0 19 0,0 17-1,17-36 1,1 1 0,35 17-1,0-35 16,0 0-15,35-35-16,-17 0 31,17-36-15,-71 53-16,19-35 0,-19 36 16,-17-36-1,0 18 1,-53 35-1,1 17 1,34 54 0,0 17-1,18-70-15,0 35 16,36-18 0,34-17-1,-17-18 16,35-18-31,0-35 32,1-35-17,-19 17 1,-70 18 0,0 89 15,0-19-31,0 36 15,0 18 1,0-18 0,0-36-1,18-17 17,-18-17-17,35-19 1,-17 36-16,35-70 15,0-1 1,-18 54 0,-18 17-1,1 52-15,17 1 32,-35-35-32,36 35 15,17-35 1,17-18-1,1 0 1,-18-36 0,35-34-1,0-54 1,-35 54 0,-35 17-1,-1 53 16,-17 35-15,0 0 15,0-17-15,18-18 0,-1 0-1,-17-35 1,18 35-16,-18-36 15,0 19 17,-53 17-17,18 53 1,0 17 0,17 18-1,18-52 1,0 17-1,35 0 1,36-36 0,-1-17-1,54 0-15,-1-53 16,-35-35 15,-52-18-15,-36-17-1,35 88 1,-123 52 0,35 71-1,53-70-15,-18 70 16,18 0 0,18-35-1,52-17 16,1-36-15,-53 0-16,-1 0 16,1 0-16,70-71 15,-53 36-15</inkml:trace>
  <inkml:trace contextRef="#ctx0" brushRef="#br0" timeOffset="134602.57">14517 12365 0,'0'-18'16,"0"36"-16,0-53 0,0-54 31,0 72-15,0 34-1,0 1-15,0 105 16,0 1 0,0 17-1,-18-53 1,1 0 15,17-52-15,0-54 15,0-35-15,0-35-16,70 0 31,1 17-16,17 36 1,-53 17-16,53 36 16,-35 17-1,-53 36 1,-53 35 0,-35-36-1,-53 1 16,70-36-15,19-35 0,52-18 15,70-35-31</inkml:trace>
  <inkml:trace contextRef="#ctx0" brushRef="#br0" timeOffset="134936.72">15311 12400 0,'0'0'0,"-18"0"16,-35 18 15,18 35-16,-36 53 1,18 35-16,18-36 31,17-69-31,-35 87 16,36-35 0,-1-52-1,0-19 1,18-34 15,18-1-31,0 0 0</inkml:trace>
  <inkml:trace contextRef="#ctx0" brushRef="#br0" timeOffset="135536.53">15505 12647 0,'0'0'0,"0"-18"0,17 18 15,-17 36 1,-17 52 15,-19 18-31,1-36 16,35-52 0,0 52-1,0-52 1,0 0-1,35-36 1,1-17 0,52-53-1,0-36 1,-35 89 0,-35 35-1,-18 18 16,0 70-31,0 0 16,35-35 15,35 0-15,19-53 0,-1-18-1,18-52 1,-36-36-1,-70 18 1,0 52-16,-35-70 16,0 36-1,-36 52 1,36 18 0,17 0-1,18 36 16,0 16-15</inkml:trace>
  <inkml:trace contextRef="#ctx0" brushRef="#br0" timeOffset="136244.97">7849 14376 0,'0'-36'15,"0"72"-15,0-142 32,0 71-32,-17-18 15,-36 35 1,-53 18 0,88 18-16,-70 35 15,-18 70 1,71 53-1,35-52 1,0 17 0,71-70-1,17-54 1,-53-17-16,88 0 16,-34-35-16</inkml:trace>
  <inkml:trace contextRef="#ctx0" brushRef="#br0" timeOffset="136711.37">8467 14376 0,'0'0'0,"0"-18"0,17-53 16,-17 54 0,0-1-1,-53 18 1,-17 18-1,-36 88 1,53-36 0,53 1-1,0-18 1,35-18 0,36 0-1,52 1 1,-52-1 15,-36 0-31,-35-17 31,-53 35-15,-70-36 0,105-17-16,-70 18 15,0-18 1,70 0-1,18-18 1,53-17 0,53-18-1,-71 53-15</inkml:trace>
  <inkml:trace contextRef="#ctx0" brushRef="#br0" timeOffset="137178.53">9296 14376 0,'0'-18'0,"0"36"0,0-54 15,0 19-15,0-36 16,-53 53 0,-53 0-1,18 17 1,0 54-1,70 0 1,18-54-16,0 36 16,88 0-1,18-18 1,-36-17 0,19 17-1,-72 1 16,-17-1-15,-106 0 0,18-35-16,-70 18 31,-1-1-15,124-17-16,-36 0 15,53 0 1,71-53-1,53 18 1,-71 18-16</inkml:trace>
  <inkml:trace contextRef="#ctx0" brushRef="#br0" timeOffset="138034.65">11465 14041 0,'0'0'0,"18"-18"0,-18 0 16,-35 1 0,17 17-16,-17 0 15,-53 17 1,52 1-16,-34 35 15,52 0 1,18 0 15,35-18-15,36-17 0,-53-18-16,52 0 15,-52 0-15,52 0 16,-52 0-1,0 0 1,-36 0 0,-53 0-1,36 17-15,-53 54 16,17-1 0,18 1 15,36-36-31,105-35 47,-70 0-47,70-53 15,0 18 1,0 0 0,-88 88 15,0-36-31,0 54 15,-53 35 1,-17 17 0,70-52-1,-18-54 1,18 1 0,18-18-1,-1-35 1,19 17-1</inkml:trace>
  <inkml:trace contextRef="#ctx0" brushRef="#br0" timeOffset="138452.31">12982 13899 0,'0'0'16,"-17"-17"-16,-1-1 0,-35-35 15,53 36 1,18 34 15,-1 19-31,89 69 16,-18-16 0,-17 16-1,-18-16 1,-36-37-1,-17-34-15,18 0 16,-18-36 15</inkml:trace>
  <inkml:trace contextRef="#ctx0" brushRef="#br0" timeOffset="138752.15">13441 13864 0,'0'0'0,"0"-17"16,-18 17-1,-17 17 1,-53 36 0,-36 35-1,89-70-15,-106 88 16,70-36-1,18 1 1,36-18 0,17-36-1,70-17 1,1-17 0,-54 17-16</inkml:trace>
  <inkml:trace contextRef="#ctx0" brushRef="#br0" timeOffset="139101.91">13670 14023 0,'0'0'16,"0"-18"-16,0 36 31,0 0-15,0 52-1,0-52-15,0 123 16,18-18 0,-1 54-1,-17 34 1,0-70 0,-17 36-1,-36-36 16,53-106-31,-18 36 16,18-89 15,0-88-15,0 1 0</inkml:trace>
  <inkml:trace contextRef="#ctx0" brushRef="#br0" timeOffset="139445.76">13758 14217 0,'0'-35'0,"0"70"0,0-88 0,-17 0 15,-1-17 1,18 17 0,35-18-1,36 53 16,35 1-31,0 17 32,-71 53-32,-35 35 31,-71-18-15,-52 1-16,17-36 31,71-17-16,17-18 1,53 0 0,71-18-1</inkml:trace>
  <inkml:trace contextRef="#ctx0" brushRef="#br0" timeOffset="139968.71">14605 13882 0,'0'0'0,"0"-18"0,0 1 15,-53-19 1,0 36 0,-17 0-1,34 18-15,-52 52 16,123 1-1,-105 35 1,52-36 0,18-17-1,18-53 1,-1 0-16,54 0 16,-18-17-1,18-54 16,-1 1-15,-35-1 0,-17 0-16,-18 54 15,0-1 1,0 36 0,0 52-1,0 1 1,0-18-1,18 17 1,-1-70 0,1 0-16,17 0 15,18 0 1</inkml:trace>
  <inkml:trace contextRef="#ctx0" brushRef="#br0" timeOffset="140244.73">15169 13652 0,'0'0'0,"0"-52"15,-17 52-15,-36 0 32,18 70-17,17-35-15,0 89 16,18-1-1,-17-34 1,17-19 0,0-35-1,17-35 1,19 0 0,-19-17-16</inkml:trace>
  <inkml:trace contextRef="#ctx0" brushRef="#br0" timeOffset="140735.35">15416 13670 0,'18'0'0,"-36"0"0,36-18 16,-18 1 0,0 87-1,0 36 1,0-18-1,-18 36 1,1-54 0,-19-52-1,19 0 1,17-36 15,0 0-31,0-34 16,17 34-1,36-70 1,18 17 0,52 18-1,-34 53 1,-36 53 0,17 0-1,-70 35 1,-18-70-16,-34 52 15,16-17 1,19-35 0,-1-18 15,18-18-15</inkml:trace>
  <inkml:trace contextRef="#ctx0" brushRef="#br0" timeOffset="140956.26">14834 13864 0,'0'0'0,"-17"18"15,34-18 1,442-53 46</inkml:trace>
  <inkml:trace contextRef="#ctx0" brushRef="#br0" timeOffset="141736.34">17198 13705 0,'0'0'16,"-53"0"15,71-17-16,17-1 1,53-17 0,-53 17-16,89-35 15,-54 0 1,-52 0 0,-71 36-1,-35 17 1,-53 17-1,-18 72 1,124-19 0,17 18-1,53-17 1,36-53 0,35-18-1,-18 0 1,18-18 15,-106 0-15,-18 18-1,-88 0-15,-17 53 32,35 18-17,52-54-15,-16 72 16,52-36-1,17 17 1,71-52 0,1-18-1,87-18 1,-53-17 0</inkml:trace>
  <inkml:trace contextRef="#ctx0" brushRef="#br0" timeOffset="141984.54">17745 13776 0,'0'0'0,"17"-18"15,-17 1 1,36 52 15,17 53-15,-36-17-1,36-1 1,-18-34 0,-17-19-1,-18 1 1</inkml:trace>
  <inkml:trace contextRef="#ctx0" brushRef="#br0" timeOffset="142234.93">18080 13741 0,'0'0'0,"-18"0"16,1 0 0,-54 53-1,0 35 1,19 0-1,16 0 1,19-35 0,17-35-1,17-18 1,19 0-16</inkml:trace>
  <inkml:trace contextRef="#ctx0" brushRef="#br0" timeOffset="142627.85">18450 13723 0,'-17'18'15,"-1"-1"-15,0 36 16,-17 53-1,17 18 1,18-89-16,0 18 16,0-18-16,0 124 15,0 35 1,-35-53 0,-35 35-1,-1-35 1,53-105-16,-52 34 15,-1-17 17,54-53-17,17-17 1,17-54 0,71-70-1,-35 53-15</inkml:trace>
  <inkml:trace contextRef="#ctx0" brushRef="#br0" timeOffset="142980.22">18433 13988 0,'0'-18'0,"0"36"0,-18-89 16,-17-52 0,35 34-1,0 36 16,70 36-31,36 17 32,-35 35-17,-1 71 1,-70-18 0,-53 0-16,-70-17 31,17-36-16,18-35 1,70 0 0,71 0 15,18-35-15</inkml:trace>
  <inkml:trace contextRef="#ctx0" brushRef="#br0" timeOffset="143478.34">18927 13776 0,'0'0'15,"-18"-18"-15,18 1 16,-18 17-16,18-36 15,0 1 1,71 0 0,-1 35-1,1 0 1,-53 0-16,52 53 16,-35 35-1,-35-35 1,0 35-1,-35-53 1,17-17 15,1-18-31,-1-18 32,18-17-17,18-35 1,35-1-1,0 18 1,-36 35-16,54-17 16,-18 0-1,17 35 1,-52 0-16</inkml:trace>
  <inkml:trace contextRef="#ctx0" brushRef="#br0" timeOffset="143860.91">19703 13829 0,'0'0'0,"17"0"0,1 0 16,0-18-1,34 1 1,-52-1-16,36-35 15,-19 18 1,-17-18 0,-35 53-1,0 0 1,-36 35 0,71-17-16,-17 52 15,-19 19 16,36-19-15,0-35 0,36-17-1,17-18 1,-18 0-16,18-18 16,35 1-16</inkml:trace>
  <inkml:trace contextRef="#ctx0" brushRef="#br0" timeOffset="144252.46">20391 13670 0,'35'-35'16,"-70"70"-16,70-123 15,-35 70-15,-35 18 16,-36 0 0,36 0-16,-18 18 15,0 35 1,35-36-16,18 1 31,0 53-15,53-18-1,18-36 1,-1 19-16,-34-19 31,-54 1 0,-53-1-15,1-17 0,-1 18-1,18-18 1,71 0 15</inkml:trace>
  <inkml:trace contextRef="#ctx0" brushRef="#br0" timeOffset="144720.73">20832 13582 0,'0'-18'0,"0"36"0,0-53 16,17 35-16,-17-18 15,-35 18 1,-36 0 0,1 35-1,52 18 1,18-18 0,18 1-1,52 17 1,1 0-1,-18 0 17,-36-18-17,-17-18-15,-35 1 32,-53-18-17,17 0 1,54 0-16,-71 0 15,52 0 1,36-18 15,0 1-31,71-1 16</inkml:trace>
  <inkml:trace contextRef="#ctx0" brushRef="#br0" timeOffset="144985.37">21061 13635 0,'0'17'47,"0"1"-47,0 0 0,0-1 0,0 36 16,0 18 15,-18-53-15,18-1-16,0 1 15,0-36 17</inkml:trace>
  <inkml:trace contextRef="#ctx0" brushRef="#br0" timeOffset="145183.72">21114 13476 0,'0'0'0,"0"-18"0,-18 18 16,0 0-1,1 0 1,-1 0-16,18 18 31,18 17-15</inkml:trace>
  <inkml:trace contextRef="#ctx0" brushRef="#br0" timeOffset="145968.2">21643 13547 0,'-35'0'31,"17"0"-31,-17 0 16,-1 35-1,19 18 1,-1 35-1,18-35 1,0-18 0,0-17-1,0 0 1,0-36 15,0 0-15,-17-17-16,17-36 15,17 18 1,1 36-16,52-71 31,36 35-15,-35 53 0,17 0-1,-53 70 1,-35-34-16,0 16 15,0 37 1,0-36 0,0-36-1,-17 1 1,-1-18 0,0 0-16,1-71 31,17 36 0,53-53-31,35 17 31,-71 54-31,36-19 0,36 19 32,-54 17-32,35 35 15,-52 18 1,-18 53-1,0-18 1,-53-35 0,35-35-16,-105-1 15,-36-17 1</inkml:trace>
  <inkml:trace contextRef="#ctx0" brushRef="#br0" timeOffset="146710.01">1270 15593 0,'0'0'0,"-18"0"0,-17-18 15</inkml:trace>
  <inkml:trace contextRef="#ctx0" brushRef="#br0" timeOffset="147052.2">847 15734 0,'0'0'0,"0"18"0,-18 70 16,18 123-1,0-70 17,53 1-17,17-89 1,-34-36-16,52-17 16,71-35-1,-36-36 1,-17-35-1,-71 1 1,-70-1 0,-124 106-1,1 53 1,87 17 0,0 18-1,71-17 1,18-53 15,0-1-31,52 1 0</inkml:trace>
  <inkml:trace contextRef="#ctx0" brushRef="#br0" timeOffset="147218.1">1711 15981 0,'-18'0'0,"-70"0"31,70 0-31,-17 17 16</inkml:trace>
  <inkml:trace contextRef="#ctx0" brushRef="#br0" timeOffset="147717.1">970 15769 0,'0'0'0,"35"-35"31,-17 17-31,17-17 0,-17 35 16,35-18-1,-18 18-15,36-17 16,-54 17 0,-17 17-1,0 1-15</inkml:trace>
  <inkml:trace contextRef="#ctx0" brushRef="#br0" timeOffset="148335.44">2734 15716 0,'53'0'62,"-18"0"-62,18-17 0,35-54 16,-17 18 15,-18 0-15,-53 36-1,-53-1 1,35 18-16,-70 18 16,-35 34-1,34-16 1,36 52 0,53-17-1,89-19 1,-1-52-1,35 0 17,-17 0-17,-88-17-15</inkml:trace>
  <inkml:trace contextRef="#ctx0" brushRef="#br0" timeOffset="148548.68">2946 15787 0,'-71'17'0,"-35"19"16,0 34 15,36 18-15,52 36-1,18-106-15,53 70 16,35-35 0,1-53-1,34 0 1,-35-36-1,18-34 1</inkml:trace>
  <inkml:trace contextRef="#ctx0" brushRef="#br0" timeOffset="148761.13">3334 15840 0,'17'-53'15,"-34"106"-15,52-106 16,-17 53-1,-1 0-15,36 17 16,18 54 0,-36 0-1,0-1 1,-17-17 0,0-35-1,17-36 1</inkml:trace>
  <inkml:trace contextRef="#ctx0" brushRef="#br0" timeOffset="148985.72">3757 15769 0,'0'0'0,"-70"0"15,34 18 1,-52 52-1,-18 36 1,53-18 0,53-70-16,-17 53 15,17-54 1,88-17 0</inkml:trace>
  <inkml:trace contextRef="#ctx0" brushRef="#br0" timeOffset="149317.75">3986 15734 0,'0'0'16,"0"18"15,0-1-31,0 18 16,0-17-16,0 88 15,0-71-15,0 89 16,0 87 0,0-52-1,0 53 1,-17-18 0,-1-71-1,18-87-15,0 16 16,0-122 15,35-54 0,-35 71-31</inkml:trace>
  <inkml:trace contextRef="#ctx0" brushRef="#br0" timeOffset="149667.76">4004 15963 0,'-18'-35'0,"36"70"0,-36-105 0,1 52 16,17-17-16,0-36 16,0 1-1,88 17 1,0 53 0,-35 17-1,0 54 1,-53-1-1,0-52-15,-35 70 32,-1-70-32,-52 52 0,-18 1 31,53-36-15,36-35-16,17-35 31,53-53-16,-18 70-15</inkml:trace>
  <inkml:trace contextRef="#ctx0" brushRef="#br0" timeOffset="149910.73">4745 15522 0,'0'-17'16,"0"34"-16,-18-17 31,1 53-15,-1 35-16,0 1 31,18-72-31,-17 54 16,17-36-16,0 36 15,0-19 1,35-52-1,35 0 1</inkml:trace>
  <inkml:trace contextRef="#ctx0" brushRef="#br0" timeOffset="150616.31">5186 15716 0,'0'0'0,"-71"-53"31,54 53-31,-54 0 16,1 36-1,-1 17 17,36 35-17,35 0 1,0-35-1,17-36 1,1-17-16,35 0 16,17-35-1,19-35 1,-54-1 0,0 1-1,-17 52-15,-18-17 16,0 70 15,0 18-15,0 17 15,0-17-15,0-35-16,53 17 15,17-35 1,-17 0-1,53-53 1,-35-17 0,-36-1-1,-35 36 1,0 53 15,0 34-15,0 1-1,0-35-15,-18 35 32,18-35-32,18-36 47,0 0-47</inkml:trace>
  <inkml:trace contextRef="#ctx0" brushRef="#br0" timeOffset="150768.32">5662 15593 0,'-18'0'0,"36"0"0,-71 0 15,36 0 1,-1 0 0,18 17-1,35 1 1,-17-18-16</inkml:trace>
  <inkml:trace contextRef="#ctx0" brushRef="#br0" timeOffset="151233.72">5997 15663 0,'0'0'0,"0"18"15,0 0-15,0 17 16,0 18-1,0 0 1,-17-18 0,-1 0-1,18-17-15,-18-18 16,-17 0 0,35-35-1,0-1 1,0-52-1,88 0 17,-70 70-32,70-35 15,18 36 1,-18 34 0,-35 36-1,-18 36 1,-35 52-1,-35-71 1,0 1 0,17-36-1,-17-35 1,52-18-16</inkml:trace>
  <inkml:trace contextRef="#ctx0" brushRef="#br0" timeOffset="151950.62">7990 15699 0,'0'-18'0,"71"-35"15,-53 35-15,35-35 16,-1-17 15,-52 52-31,0-35 0,-70 53 16,-18 18 15,-36 35-15,36 17-1,70-17 1,54 0 0,105 0-1,-35-17 1,35 34 0,-88 1-1,-53-1 1,-124 1-1,-17-18 1,-71-53 15,54 0-31,69-36 32,54 19-32,18-54 0,17 36 15,0-36 1,70-17-1,54 18 1,-1 17 0,-70 53-16</inkml:trace>
  <inkml:trace contextRef="#ctx0" brushRef="#br0" timeOffset="152197.93">8502 15434 0,'0'0'0,"18"-18"0,-18 1 32,-18 87-1,18 18-15,-18 18-1,1-35 1,17 17-1,0-17 1,0-54-16,0 1 16,35-18-1</inkml:trace>
  <inkml:trace contextRef="#ctx0" brushRef="#br0" timeOffset="152415.7">8396 15734 0,'0'0'0,"-18"0"31,36 0-15,0 0 0,-1 0-16,89-35 15,-18 35 1,54-36-1,-107 36-15</inkml:trace>
  <inkml:trace contextRef="#ctx0" brushRef="#br0" timeOffset="153078.39">8890 15699 0,'-18'17'0,"18"1"16,18-18 15,0 0-31,-1 0 0,71-53 31,-17 0-31,-71 35 32,0 1-17,-53 17-15,-17 0 31,-36 88-15,70-17 0,19 17-1,34-18 1,36-34 0,53-36-1,-71 0-15,71 0 16,-70-18-16,69-35 31,1 0-15,-53-17-1,-35-1 1,-18 18 0,0 35-1,0 36-15,0 70 31,0 18-15,0 0 0,0 88-1,-35 18 1,-1-159-16,1 176 16,17-106-1,-17-17 1,35-53-1,0-124 17,0 36-17,53-53-15</inkml:trace>
  <inkml:trace contextRef="#ctx0" brushRef="#br0" timeOffset="153433.31">9472 15787 0,'0'-18'0,"0"36"0,-18-53 0,18 17 0,-17 0 15,17-35 1,0 36-16,0-1 16,35 0-1,71 1 1,-53 34 15,-36 19-31,-17 17 31,-52 17-15,-19-35 0,53-17-16,-70 0 15,88-1 1,18-17 15,-1 0-31,19 0 16</inkml:trace>
  <inkml:trace contextRef="#ctx0" brushRef="#br0" timeOffset="153916.7">10125 15628 0,'0'-18'0,"0"36"0,17-53 0,1 17 16,-18 0 15,-53 18-31,-35 0 32,35 18-17,0 35 1,35 0-1,18-35 1,18-1-16,70 1 16,-17 17-1,-1-17 1,-52 17 0,0 0-1,-54-17 1,-69 17-1,52-35 1,-18 0 15,36 0-15,17-17 0,18-1 15,18 18 0</inkml:trace>
  <inkml:trace contextRef="#ctx0" brushRef="#br0" timeOffset="154082.39">9948 15875 0,'0'18'16,"0"-36"62,18 18-78,-18-18 0</inkml:trace>
  <inkml:trace contextRef="#ctx0" brushRef="#br0" timeOffset="155277.89">11112 15663 0,'-17'0'0,"34"0"0,-52 18 15,53-36 17,-1 1-17,107-36 1,-1-35-1,-52 17 1,-36-17 0,-35 17-1,0 54-15,-35-1 16,-36 18 0,19 53-1,-19 35 1,18 106-1,18 18 17,35-159-32,-18 88 0,18-71 15,0 177-15,-35 0 32,35-88-17,0 35 1,0-88-1,53-106 1,-36 0-16,89-71 16,18-87-1,-36 34 1,-35-52 0,-53 17-1,-53 35 1,18 89-16,-106-106 15,35 71 1,0 17 0,88 35-1,36-17 17,105-1-32,-87 36 15,122-70-15,-34 17 31,52-18-15,-123 36 0,-53 17-1,-18 18 1,-34 53 0,16-17-1,36 52 1,18-35-1,52-18 17,19-35-32,-54 0 15,53 0 1,18-35 0,-71-36-16,-35 1 31,-53-19-16,18 72-15,-53-36 16,70 35-16,-70 18 16,17 0-1,71 71 1,0-18 0,89 0-1,17-18 1,-71-35-16</inkml:trace>
  <inkml:trace contextRef="#ctx0" brushRef="#br0" timeOffset="155699.59">12347 15610 0,'0'0'0,"0"-17"15,0-36 1,0 0-1,71 35 1,-18 1 0,17 52-1,1 35 1,-36 19 0,-35-1-1,0-35 1,-18-36-1,1 1 1,-1-18 15,18-53-15,0-17 0,0-1-1,0 0-15,35 1 16,1 17 15,-19 35-31,54-17 16,-36 35-16</inkml:trace>
  <inkml:trace contextRef="#ctx0" brushRef="#br0" timeOffset="156150.06">14746 15346 0,'0'0'0,"-18"-18"16,-17-88-1,35 89-15,0-36 16,124 212 31,-89-124-47,71 106 15,-36-18 1,-52-34 15,-18-36-31,-18-53 32,18-18-17,0 0 1,0-35-1</inkml:trace>
  <inkml:trace contextRef="#ctx0" brushRef="#br0" timeOffset="156380.81">15222 15205 0,'0'-18'16,"0"36"-16,18-54 0,-36 19 16,-87 70-1,-1 35 1,53-53-16,-88 124 15,17-18 17,71-53-17,36-17 1,34-36 0,54-35-16,-54 0 15,19 0-15</inkml:trace>
  <inkml:trace contextRef="#ctx0" brushRef="#br0" timeOffset="156660.16">15522 15452 0,'0'0'0,"-17"0"0,-1 17 15,0 1-15,-17 70 16,35 0-1,-18 53 1,18 36 0,0-124-1,0 88 1,-17 35 0,-1-17-1,0-88-15,18-54 31</inkml:trace>
  <inkml:trace contextRef="#ctx0" brushRef="#br0" timeOffset="157009.04">15505 15699 0,'0'-36'0,"0"72"15,0-107-15,0 36 0,0-18 0,17-53 16,36 53 0,53 0 15,-18 53-15,0 53-1,-70 35 1,-71-17-1,-70-18-15,-19-18 32,72-17-17,35-18 1,70 0 0,53 0-1,-35-36-15</inkml:trace>
  <inkml:trace contextRef="#ctx0" brushRef="#br0" timeOffset="157508.92">16457 15363 0,'0'-17'0,"0"34"0,0-52 0,-18 18 15,-34-1 1,-54 0-1,-18 36 1,89 0-16,-36 34 16,-17 54-1,71 0 1,17-71 0,70 18-1,36-35 1,17-18-1,-17-53 1,-35-18 0,-36 1-1,-17-36 17,-18 36-17,0 52-15,-18 71 31,0 35-15,18-17 0,0 17-1,36-35 1,17-36 0,17-17-1,-35-35 1</inkml:trace>
  <inkml:trace contextRef="#ctx0" brushRef="#br0" timeOffset="157750.06">16863 15187 0,'0'-18'0,"0"36"16,0-53-16,0 17 15,0 53 1,0 71-1,-36 35 1,19-52 0,17-54-16,0 35 15,0-34 1,35-36 0,0 0-1</inkml:trace>
  <inkml:trace contextRef="#ctx0" brushRef="#br0" timeOffset="158249.51">17251 15258 0,'0'0'0,"0"-124"15,0 71 17,0 177-1,0-107-16,0 19-15,0 69 16,-18 19 0,18-36-1,-17-35 1,-1-35 0,18-54 15,0-17-16,35-35 1,71-18 0,-71 89-1,53-36-15,36 35 32,-1 54-17,-87 16 1,-1 54-16,-53-18 31,-52-35-15,52-53-16,-17 18 15,0-18 1,-1-18 0,36 1-16</inkml:trace>
  <inkml:trace contextRef="#ctx0" brushRef="#br0" timeOffset="158433.09">16739 15346 0,'-17'0'16,"34"0"-16,19 0 0,-54 0 31,88 0-16,89 17 1,-106-34-16</inkml:trace>
  <inkml:trace contextRef="#ctx0" brushRef="#br0" timeOffset="159015.42">18874 15575 0,'-18'0'47,"0"0"-47,1-18 16,17 1-16,0-1 0,0-35 31,35-70-16,36 35-15,34 17 32,36 53-17,18 18 1,-88 53 0,-89 53-1,-17-71 1</inkml:trace>
  <inkml:trace contextRef="#ctx0" brushRef="#br0" timeOffset="159697.35">19244 14922 0,'18'0'0,"17"0"16</inkml:trace>
  <inkml:trace contextRef="#ctx0" brushRef="#br0" timeOffset="161150.23">18997 14799 0,'0'0'0,"-18"18"0,18 17 0,-17 124 31,17-106-31,-18 88 16,36-18 0,-53-35-1,70-17 1,-35-53-1,-18-18 1,18-18 31,-17-35-31,17 0-1,17-17-15,36-19 16,-53 72-1,53-36 1,53 18 0,17 17-1,-35 53 1,-17 36 0,-53-36-16,-18 71 15,-53-53 1,-71 17-1,-52-34 17,70-19-17,53 1-15,36-18 0,-36 0 16,53-18 31,35 1-47</inkml:trace>
  <inkml:trace contextRef="#ctx0" brushRef="#br0" timeOffset="161882.31">19738 15169 0,'0'-17'0,"0"34"0,0-52 15,18 35 1,-18-17 0,0 34 15,-18 71-15,0 18-1,18-53 1,0-18-16,0 18 15,71-35 1,-18-18 0,35 0-1,0-53 1,-35 0 0,-35 35-16,17-87 15,-17 34 1,-18 18-1,0 36 17,-36 87-1,36-52-31,0 105 16,0-35-1,0 53 1,0 1-1,0-37 1,0 89 0,0-35-1,-17-88 1,-54 17 0,1-53-1,17-35 1,17-17-1,19 17-15,-1-106 16,18-35 0,35-36 15,18 36-15,35-18-1,-52 54 1</inkml:trace>
  <inkml:trace contextRef="#ctx0" brushRef="#br0" timeOffset="161931.25">20267 15346 0</inkml:trace>
  <inkml:trace contextRef="#ctx0" brushRef="#br0" timeOffset="162665.84">13423 16422 0,'0'0'0,"-35"17"31,17-17-31,18 18 0,71-18 16,35 0 0,17 0 15,71 0-15,-141 0-16,106 0 15,-106 0 1,-89 0-1</inkml:trace>
  <inkml:trace contextRef="#ctx0" brushRef="#br0" timeOffset="162949.72">13794 16439 0,'0'18'46,"0"0"-46,0 35 16,0-36-16,0 124 16,-53 36 15,53-71-15,0-1-1,-36-34-15,19-53 31,17-36 1,17-17-17</inkml:trace>
  <inkml:trace contextRef="#ctx0" brushRef="#br0" timeOffset="163448.38">14058 16898 0,'-17'0'0,"-1"0"16,18-18 0,0 1-1,0-36 1,35 18-1,36-1 1,17 19 0,0 17-1,-70 17-15,35 36 16,-36 53 0,1-18-1,-18-17 1,-18-36-1,1-17 1,-1-18 0,18-18-1,0-35-15,0 0 32,35-35-17,18 0 1,0 17-1,-53 54-15,35-19 16,1 36 0,-1 0-16</inkml:trace>
  <inkml:trace contextRef="#ctx0" brushRef="#br0" timeOffset="163714.44">15152 16916 0,'17'0'0,"-34"0"0,34 17 0,1-17 0,53-53 16,-36 18-1,-17-35 17,-18-19-17,-53 36 1,-18 36-1,1 17-15,-36 35 32,88-17-32,-88 88 15,71-89 1</inkml:trace>
  <inkml:trace contextRef="#ctx0" brushRef="#br0" timeOffset="163880.54">14781 17110 0,'18'0'15,"17"17"1,18-17-1,35-17 1,18-36 0,-406 106-16,688-194 31,-335 52-15,-35 19-1,-18 52-15,0-17 0</inkml:trace>
  <inkml:trace contextRef="#ctx0" brushRef="#br0" timeOffset="164025.39">15258 16792 0,'0'35'16,"0"36"0,0-18-1,0 18 1,35-36 0,0 0-1,-105-335-15,158 600 0,-53-300 16,0 0-16</inkml:trace>
  <inkml:trace contextRef="#ctx0" brushRef="#br0" timeOffset="164481.89">15540 16792 0,'0'-17'0,"0"34"0,0-52 16,0 17-16,0-17 15,17 17 1,54 1 0,0 34-1,-1 36 1,-17 35 0,0 1-1,-18-19 1,-35-34-1,-17-36 1,-1 0 15,18-53 1,0-18-17,18-17 1,-1 70-16,36-88 15,-18 53 1,18 36 0,-35 17-1</inkml:trace>
  <inkml:trace contextRef="#ctx0" brushRef="#br0" timeOffset="164913.04">15046 16651 0,'0'0'0,"0"-18"15,-18 18 1,-17 0-1,17 0-15,-70 36 16</inkml:trace>
  <inkml:trace contextRef="#ctx0" brushRef="#br0" timeOffset="164963.16">14693 16863 0,'0'35'0</inkml:trace>
  <inkml:trace contextRef="#ctx0" brushRef="#br0" timeOffset="165020.76">14711 17092 0,'53'35'31,"0"-17"-15</inkml:trace>
  <inkml:trace contextRef="#ctx0" brushRef="#br0" timeOffset="165991.81">15205 16616 0,'0'0'0,"0"-18"0,-18 18 16,0 0-1,-17 0-15,-35 0 32,-19 35-17,1 1 1,-18 52-1,89-70-15,-19 87 16,36 1 0,36-18-1,52 1 1,35-54 0,1-17-1</inkml:trace>
  <inkml:trace contextRef="#ctx0" brushRef="#br0" timeOffset="166596.04">16210 16827 0,'-18'0'15,"18"18"1,18-18-1,0 0 1,-1 0-16,19 0 16,34-53-1,-34 18 1,-19 0 0,-17-1-1,-35 19 1,-36 17-1,36 53 1,-36 17 0</inkml:trace>
  <inkml:trace contextRef="#ctx0" brushRef="#br0" timeOffset="167128.95">16863 16916 0,'0'-18'0</inkml:trace>
  <inkml:trace contextRef="#ctx0" brushRef="#br0" timeOffset="168046.03">16422 16686 0,'-18'0'16,"1"0"0,-1 0-1,0 0-15,1 0 16,-36 53-1,17 0 1,19-35-16,-19 52 16,36 1-1,0-18 1,36-35 0,17-1-1,35-17 1,-18 0-1,-34 0 1</inkml:trace>
  <inkml:trace contextRef="#ctx0" brushRef="#br0" timeOffset="168681.59">17022 16669 0,'0'0'0,"0"-18"16,0 0-1,-18 18 1,-35 0-1,-18 0 1,54 0-16,-19 36 16,1 17-1,18 0 17,17-36-17,0 1 1,70-1-1,-17 1 1,-18 0 0,36-1-1,-18 36 1,-53-35 0,0 0-1,0-1-15,-35 19 16,-18-19-1,-36 1 1,19-18 0,17 0-1,35 0 1,-17-18 15,35 1-15,0-1-1,18-17 1,-1 35-16</inkml:trace>
  <inkml:trace contextRef="#ctx0" brushRef="#br0" timeOffset="168998.5">17321 16704 0,'0'0'15,"18"0"-15,-18-18 0,0 36 32,0 35-1,0 35-31,0-70 15,-18 35 1,18 0 0,0-36-1,0 1 1,0-36 15</inkml:trace>
  <inkml:trace contextRef="#ctx0" brushRef="#br0" timeOffset="169398.7">17410 16528 0,'0'0'0,"-18"0"15,18 17-15,0 1 16,0 0 0,18-18 15,17 0-15,-18 0-16,1-18 15,-18-17 1,0 17-1,-18 0 1,-52 18 15,35 0-15,-1 36-16,36-1 31,0 18-15,53-18-16</inkml:trace>
  <inkml:trace contextRef="#ctx0" brushRef="#br0" timeOffset="169948.37">17674 16704 0,'0'0'0,"0"18"16,0-1-16,0 1 16,0 17-16,0 36 15,0-18 1,0 0 15,0-36-31,-17 19 0,-1-19 31,0-17 1,18-35-17,0-18 1,0 0 0,18 35-16,17-52 15,53-18 1,-17 35-1,-1 53 1,-34 17 0,-19 1-16,1 35 31,-18 17-15,0 1-1,0-18 1,-18-18-1,1-17-15,17-36 47</inkml:trace>
  <inkml:trace contextRef="#ctx0" brushRef="#br0" timeOffset="170747.01">18433 16757 0,'0'-18'0,"0"36"0,0-53 0,0-1 32,0 19-32,-53-1 15,17 18-15,-52 0 31,18 53-15,17 18 0,35-1-1,18-17 1,0-35-16,0-1 16,35-17-1,18 0 1,0-17-1,0-36 1,-35 17 0,-1 19-1,-17-18 1,36-1 0,-19 19 15,-17 34-16,0 36 1,0-18 0,0-17-16,0 70 15,-35 18 1,17-35 0,-17 52-1,35-105-15,-53 70 16,36-53-16,-19 53 15,-17 36 1,36 17 0,17-35-1,17 35 1,-17-35 0,0-89-1,0 19 1,-35 17-1,0-53 1,52-36 0,-34-17-1,-54 1 1,36 34-16,-36-88 16</inkml:trace>
  <inkml:trace contextRef="#ctx0" brushRef="#br0" timeOffset="170787.79">17974 17551 0,'18'-177'31,"17"107"-31</inkml:trace>
  <inkml:trace contextRef="#ctx0" brushRef="#br0" timeOffset="170929.82">18450 16951 0,'36'0'15,"-19"0"-15,54-18 32,-36 1-17,-17 17-15,-671 635 0,1129-1235 31,-299 547-15</inkml:trace>
  <inkml:trace contextRef="#ctx0" brushRef="#br0" timeOffset="171047.33">19209 16969 0,'0'0'0</inkml:trace>
  <inkml:trace contextRef="#ctx0" brushRef="#br0" timeOffset="171140.04">19173 16969 0,'18'0'15</inkml:trace>
  <inkml:trace contextRef="#ctx0" brushRef="#br0" timeOffset="-107776.61">18009 16969 0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3:19:03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13141 4057 0,'0'18'0,"18"-1"15,-1-17-15</inkml:trace>
  <inkml:trace contextRef="#ctx0" brushRef="#br0" timeOffset="549.7">14199 4745 0,'0'0'0,"0"17"16,0 19 15,-17-36-31,-19 17 16,1 1-1,17-18 1,18 18 46,-17-18-62,-1 0 16</inkml:trace>
  <inkml:trace contextRef="#ctx0" brushRef="#br0" timeOffset="2094.85">13300 9454 0,'0'0'0,"17"36"31,-17-19-16,-17-17 1,-19 0 0,-16 0-1,-54 0 1,0-53 15,18 18-15,-1-35-16,89 52 15,0-70-15,18-36 32,88 36-17,106-35 1,70 52 0,-159 53-1,-17 89 1,-106 17-1,-159 89 1,-105 52 0,17-35-1,176-141 1,-123 176-16,159-88 31,53-70-15,193-54-1,72-17 1,-72-35 0,-158 18-16,159-72 15,-142 1 1,-87-35 0,-107-1-1,1 54 1,70 52-16,-88-35 15,105 53-15,-105 0 16,88 0 15,36 18-15,17 17-16,35 0 31,71 1-15,-88-19-16</inkml:trace>
  <inkml:trace contextRef="#ctx0" brushRef="#br0" timeOffset="2987.28">14728 9613 0,'0'0'0,"18"-17"16,17-1-1,-17 0-15,35-17 16,0-18 0,-18 0-1,-35-17 1,0 52-16,-53 0 15,36 18-15,-125-17 16,1 52 0,18 0-1,17 36 1,71-1 15,35-17-15,17-35-16,89 0 15,-18-18-15,54-36 16,-19-17 15,-52 18-15,-1 0 0,-70 52 15,-35 36-16,0 53 1,-1 53 0,1 17-1,35-123 1,-35 53 0,-18 0-1,0-18 1,-18-53-1,-52-17 1,-36-18 0,-17-53-1,70-17 1,71 17 0,35 0-1,88 0 1,-53 35-16,124-35 15</inkml:trace>
  <inkml:trace contextRef="#ctx0" brushRef="#br0" timeOffset="3328.85">15610 9525 0,'0'-18'15,"0"1"1,36 17 0,-19 0-16,54-18 15,52 18 1,-17-18-1,35 18 1,-35 0 0,-88 0 15,-89 0-15,-35 0-1,36 0-15</inkml:trace>
  <inkml:trace contextRef="#ctx0" brushRef="#br0" timeOffset="3851.7">15646 9454 0,'0'0'15,"-36"18"1,-17 35 0,1 18-1,-1-19 1,0 19-1,35-36 1,36-35 31,-1-17-31,19-1-1,17 0-15,52 1 16,-69 17-1,70 0-15,-36 35 32,18 36-17,-52-19 1,-36 37 0,-18-54-16,-88 36 15,-17-19 1,-54-16-1,1-36 1,88 17 0,-1-17 15,72 0-15,17-17-1,88-19 1,0 1-16</inkml:trace>
  <inkml:trace contextRef="#ctx0" brushRef="#br0" timeOffset="4251.97">16545 9490 0,'18'-18'16,"-36"36"-16,54-54 0,-36 19 15,17-1 1,1 18 0,-1 0 15,-17 53-16,0-35-15,-17 123 0,-36-18 32,-18 18-17,18-35 1,36-53 0,17-35-1,0-36 16,0 1-31</inkml:trace>
  <inkml:trace contextRef="#ctx0" brushRef="#br0" timeOffset="4985.33">17145 9631 0,'53'-35'0,"-106"70"0,124-70 0,-19-1 15,-16-17 1,-19 0 0,-17 1-1,-35 34 1,-53 0-1,-18 18 1,0 53 0,36 0-1,34 0 17,36 0-17,0-18-15,53-35 31,-35 0-31,70 0 16,0-35 0,18-18-1,-53 18 1,-35-1 0,-1 36-1,-52 53 16,17 53-15,1-18 0,-18 36-1,17-18 1,0-89-16,18 54 31,-53-18-31,0-36 16,-52 1-1,-19-18 1,54 0 15,34 0-31,-17 0 16,36-53 0,17 18-1,88-18 1,-53 18-16</inkml:trace>
  <inkml:trace contextRef="#ctx0" brushRef="#br0" timeOffset="5543.79">17762 9596 0,'0'0'0,"0"-36"15,0 19-15,0-1 16,71-35 0,-18 18-1,35 0 1,18 35 0,-71 0-1,-17 17-15,-36 54 16,-70-1-1,-36 18 1,-17 1 0,88-72 15,71-17-15,88-35 15,17 17-31,-17 18 31,-18 53-31,-52 18 31,-36-54-31,-18 54 16,-123 17 0,0-35-1,53-35 1,-1-18-1,72 0-15,-18 0 16,35-35 0,35-36-1,18 18 1</inkml:trace>
  <inkml:trace contextRef="#ctx0" brushRef="#br0" timeOffset="6067.69">18927 9507 0,'0'0'0,"17"-17"15,18-1-15,18-17 16,-17-36 0,-36 36-1,-71 17 1,-17 18-1,0 36 1,-36 17 0,36-1-1,88-16 17,35-1-17,53-35 1,36-35-1,-36 17 1,-53 0 0,-17 18-16,-18 36 31,-35 52-15,-36 53-1,18 18 1,0-71-1,36-53-15,-19 53 16,19-52 0,17-54 15,35-17-15</inkml:trace>
  <inkml:trace contextRef="#ctx0" brushRef="#br0" timeOffset="6516.21">19491 9454 0,'0'0'0,"18"-17"15,-1-18-15,-17 17 0,0 0 16,0 1 0,-35 52-1,0 0-15,-18 53 16,-35 71-1,52-35 1,36-1 0,53-52 15,-35-54-31,70-17 16,53 0-1,-17-70 1,-36-19-1,-18-87 1,-70 0 0,-53 88-1,36 70-15,-107 0 16,-34 36 0,69 35-1,1 35 1,88 0-1,71-35 1,-36-53-16</inkml:trace>
  <inkml:trace contextRef="#ctx0" brushRef="#br0" timeOffset="6811.47">20355 9366 0,'0'-17'0,"0"34"16,0-52-16,0 53 31,-17 17-15,-1 88 0,-17 1-1,35-89-15,-71 124 16,18-53-1,18-36 1,0-17 0,35-35-1,53-53 17</inkml:trace>
  <inkml:trace contextRef="#ctx0" brushRef="#br0" timeOffset="7427.56">20832 9578 0,'0'0'16,"0"-18"-16,0 1 0,0-1 0,-18-35 16,0 18-1,18-18 1,88 0-1,1 18 1,-72 35-16,89-18 16,0 18 15,-71 53-31,-17 35 31,-89 53-15,-52 0-1,70-105-15,-141 122 16,70-87 0,36-18-1,71-53 1,69-53 15,-16 35-31,52-35 16,-35 53-1,17 0 1,-17 53 0,-35 0-1,17 0 17,-17-53-32,52 18 0,1-18 31,17 0-16,-17-53 1,-18 0 0,-18 18-1,-17 17 1,-1 18-16</inkml:trace>
  <inkml:trace contextRef="#ctx0" brushRef="#br0" timeOffset="7582.97">21467 10019 0,'-18'0'0,"36"0"0,-89 0 16,53 0-1,1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1:43:14.2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882 335 0,'0'0'16,"-18"-18"-1,18 1-15,0-1 0,0 1 16,-17-1 0,17 0-1,0 36 32,0 0-47,53 52 31,17 36-15,1-18-16,17 18 31,-35-53-15,17 35-1,-34-53 1,-19-17 0,-17 0-1,0-36 17</inkml:trace>
  <inkml:trace contextRef="#ctx0" brushRef="#br0" timeOffset="419.44">1305 194 0,'0'0'0,"0"-18"16,0 1 0,-17 34-1,-36 54 1,0 17 0,-18 18-1,-35 53 1,36-53-1,52-71 1,-52 71-16,17-1 31,35-69-15,18-19-16,18-17 47,-18-17-47,53-19 15</inkml:trace>
  <inkml:trace contextRef="#ctx0" brushRef="#br0" timeOffset="1195.84">1640 600 0,'0'17'31,"0"1"-15,0 0-16,0 70 16,0-53-16,0 106 15,0 18 1,0 53-1,-17-71 17,17 35-17,0-70-15,0-18 32,0-70-17,0-71 16,35-35-15,-35 52-16</inkml:trace>
  <inkml:trace contextRef="#ctx0" brushRef="#br0" timeOffset="1628.69">1658 794 0,'-18'-18'16,"36"36"-16,-53-54 0,17 1 0,0 18 16,-34-54-16,52 36 15,0-1 1,88-16 15,18 16-15,-71 19-16,88 17 15,36 17 1,-71 36 0,-52 53-1,-89-18 1,-18 0 0,-88 18-1,89-53 16,35-53-15,17 18-16,36-36 47,-1 0-47,54-17 0,-36 0 16</inkml:trace>
  <inkml:trace contextRef="#ctx0" brushRef="#br0" timeOffset="2316.54">2611 653 0,'0'0'0,"17"-18"16,-17 0-1,0-17-15,0 17 16,-17-34-16,-36 34 16,0 18 15,-53 18-15,18 17-1,-1 53-15,19 35 31,52-34-15,18-1 0,0-35-1,36-18 1,52-35 0,18-35-1,-36-18 1,36-35 15,-53 17-15,-18-35-1,-35 53 1,0 36-16,0-19 16,-17 36 15,-1 71-16,18 0 1,0 17 0,0-35-1,0-36-15,0 36 16,53-18 0,-18-35-1,18 0 16,18-35-31,-54 18 16,1-1-16</inkml:trace>
  <inkml:trace contextRef="#ctx0" brushRef="#br0" timeOffset="2635.97">3016 353 0,'-17'0'16,"-1"0"-16,18 35 15,0 36 1,0 34 0,0-87-16,0 70 15,0 18 1,0-35-1,0-36 17,0-17-17,18-18 1,17 0 0,-17-53-16</inkml:trace>
  <inkml:trace contextRef="#ctx0" brushRef="#br0" timeOffset="3235.22">3246 388 0,'0'0'15,"17"53"1,-17-35-16,0 52 15,0-52 1,0 70 0,0 0-1,0-17-15,0 17 16,0-53 0,0 0 15,0-17-16,-17-71 17,17 0-17,0-17 1,0-18 0,52 35-1,-34 35-15,70-35 31,-17 35-15,35 18-16,-53 36 31,-18-1-15,-35-17-16,0 52 16,0 1-1,-18-18 1,18-36-1,-17 19 1,-1-36 15,0-18-15</inkml:trace>
  <inkml:trace contextRef="#ctx0" brushRef="#br0" timeOffset="3511.78">2910 600 0,'0'0'0,"18"0"0,0 0 0,17-18 16,36 18 0,-19-18-1,-34 18 1,0 0 0</inkml:trace>
  <inkml:trace contextRef="#ctx0" brushRef="#br0" timeOffset="4517.25">4445 353 0,'0'17'47,"0"1"-47,0 0 0,0 52 31,0 36-31,0-18 16,-18 18-1,18-35 1,0-18 15,0-36-15,-17-17-1,-1-17 17,18-1-32,0-35 15,0 35-15,0-35 16,35-17 0,54 17-1,-37 18 1,54 17 15,18 18-15,-36 18-1,-53 35-15,-17 17 16,-36-17 15,-88 18-15,36-18-1,35-53-15,-36 17 16,0 1 0,36-18-1,35-18 17,53-17-17</inkml:trace>
  <inkml:trace contextRef="#ctx0" brushRef="#br0" timeOffset="5262.06">5151 564 0,'-18'18'31,"18"0"-31,-18-18 0,1 35 16,-1 53 0,18-35-1,0 18 1,0-54-16,0 36 16,35-35-1,36-18 1,-18-35 15,17-18-31,-52 35 16,17-35-1,0-17 1,-35 17-16,0 0 31,0 35-15,0 36 15,0 17-15,0 53-1,0 0 1,0 53 0,0-17-1,18-71-15,17 123 16,-17-52-1,0 52 17,-1-35-32,1 18 15,-18-53 17,-18-71-17,-52-17 1,34-18-1,-34 0 1,17 0 0,35-36-1,1 19-15,-1-18 16,18-18 0,0 17-16</inkml:trace>
  <inkml:trace contextRef="#ctx0" brushRef="#br0" timeOffset="6099.44">6368 194 0,'0'0'16,"-36"0"15,19 0-31,34 0 63,1 0-63,0 18 15,17-18-15,106 0 16,0 0 0,18 0-1,-124 0-15,36 0 16,-36 0-16,53-18 15,-105 18 17,-54 0-1</inkml:trace>
  <inkml:trace contextRef="#ctx0" brushRef="#br0" timeOffset="6485.3">6667 282 0,'0'18'16,"0"-1"-16,0 1 0,0 35 31,0 35-31,18 36 16,-18-107-1,0 89 1,0 0-16,0-35 31,0-19-15,0-16-1,18-36 17,-18-18-17,53-17 1</inkml:trace>
  <inkml:trace contextRef="#ctx0" brushRef="#br0" timeOffset="7061.43">7003 758 0,'0'0'0,"0"-17"0,-18 17 15,18-18 1,0-17-1,0 17 1,0-17 0,35 0-1,-17 35-15,35-18 16,0 18 0,17 0-1,-17 18 1,18 52 15,-36-17-15,-35 18-16,0 17 31,0-18-31,-18-17 31,1-53-15,-19 0-1,36-17 1,0-54 0,0 1-1,0-19 1,36 37 0,34-19-1,-52 53-15,35 1 16,0-1 15,-18 18-31</inkml:trace>
  <inkml:trace contextRef="#ctx0" brushRef="#br0" timeOffset="7815.94">8079 653 0,'0'-18'16,"0"36"-16,0-54 0,0 1 16,0 17-1,-36-17-15,-17 18 16,-35 17 0,18 0 15,-36 70-16,88-35-15,-35 36 16,18 35 0,17-36-1,18 18 1,36-35 0,52-35-1,0-18 1,18-35-1,-53-1 17,17-52-17,-34 18 1,-19-18 0,-17 17-1,0 36 1,0 52 15,0 36-15,0 18-1,18-1 1,-18-52-16,18 53 16,17-36-1,0-18 1,0-17 15</inkml:trace>
  <inkml:trace contextRef="#ctx0" brushRef="#br0" timeOffset="8368">8326 635 0,'0'0'0,"0"-18"15,17 18 1,18 0 0,1 0-1,-1 53 1,-17 18-1,-1-1 1,1 1 0,-18-1-1,0-17 1,0-35 0,18-36 30,-18 1-30,35-71 0,0 17-1,-17 53-15,-1-52 16,36-1 0,-35 54-1,0-1 1,17 18 15,-17 0-15,-18 18-1,0-1-15,0 1 16</inkml:trace>
  <inkml:trace contextRef="#ctx0" brushRef="#br0" timeOffset="9128.6">9031 758 0,'18'0'15,"35"0"1,-36 0 0,1 0-16,17 0 31,0-17-31,-35-18 16,0-1-1,-17 19 16,-36-1-15,35 18-16,-35 0 16,-17 35-1,17 18 1,0 35 0,53 1-1,0-1 1,53-18-1,0-52 17,53-18-17,-36 0 1,36-35-16,-18-18 16</inkml:trace>
  <inkml:trace contextRef="#ctx0" brushRef="#br0" timeOffset="9661.68">9419 741 0,'-17'0'0,"34"0"0,-34-18 0,17 1 15,0-1 1,0-17-1,35 17 17,18 18-32,-36 0 0,19 0 31,34 35-15,-52 36-1,-1-1-15,-17 1 31,0-1-15,0-34 0,-17-19-1,-1-17 17,18-17-17,0-1-15,0-17 16,0 17-16,0-35 15,35-17 17,1 17-32,17 35 31,-18 1-15,18-1-1,-18 18 1,-17 0-16</inkml:trace>
  <inkml:trace contextRef="#ctx0" brushRef="#br0" timeOffset="10294.03">10372 670 0,'17'0'0,"-17"-17"16,18-1-16,-18 0 31,-35 18-31,-18 0 31,-35 36-15,17-19-16,0 19 31,54-19-15,17 1-1,17-1 1,54-17 0,-18 18-1,17 0 1,-52-18-16,17 35 15,1 0 17,-1 1-32,-35 16 31,0-16-31,-88-1 31,0-17-15,-18-1-1,35-17 1,1 0 0,34 0-1,1-17 1,17-19 0,18 19-1,0-1 1,53 0-1</inkml:trace>
  <inkml:trace contextRef="#ctx0" brushRef="#br0" timeOffset="10635.86">10513 723 0,'0'18'31,"0"-1"-15,0 1-16,0 17 15,0 36 1,0-36-1,0-17 1,0 17-16</inkml:trace>
  <inkml:trace contextRef="#ctx0" brushRef="#br0" timeOffset="10860">10477 547 0,'0'0'0,"-17"0"31,17 17 16,0 1-16</inkml:trace>
  <inkml:trace contextRef="#ctx0" brushRef="#br0" timeOffset="11793.52">10795 776 0,'0'0'16,"0"53"-1,0-35 1,0 17-16,0-17 0,0 34 31,0 1-15,0-35-1,0 17 1,-18-35 31,18-17-31,0-1-16,0-35 15,0 0 1,36-35-1,-19 53-15,36-18 16,71 0 0,-36 35 15,35 18-31,-52 36 31,-53-19-31,17 71 16,-35 1-1,0-1 1,-18-35 0,-17-18-1,17-17 1,18-1 0,0-52 15,18 17-31</inkml:trace>
  <inkml:trace contextRef="#ctx0" brushRef="#br0" timeOffset="12617.17">11730 741 0,'0'0'15,"0"-18"-15,0 1 16,0-1 0,-53-17-1,0 35 1,0 0 0,-17 53-1,34-1 1,36-34-16,-35 35 15,17 18 17,18-54-17,53 1-15,0-18 32,18-18-17,-54 1-15,36-19 16,-17-17-1,-1 0 1,-18 1 0,-17 34-1,0 0 1,0 36 15,0 17-15,0 18-1,0 18 1,0-1 0,0-35-1,0 54 1,0-1 0,0 35-1,0-52 1,0 17-1,0-17 1,-35-36 0,18-17-16,-36-1 15,0 1 1,-71-1 0,18-17-1,-35 0 1,88 0-1,18-35 17,17 18-17,18-36 1,36 17-16</inkml:trace>
  <inkml:trace contextRef="#ctx0" brushRef="#br0" timeOffset="13351.87">13017 194 0,'0'0'16,"0"-18"-16,36-35 16,-36 36-1,0-1-15,0 1 32,0 34-32,-88 89 31,17 17-16,-17 72 1,17-72 0,-17 53-1,53-87 1,-36 34 0,54-105-16,-1 17 15,18 0 1,-18-35 31,1 0-16</inkml:trace>
  <inkml:trace contextRef="#ctx0" brushRef="#br0" timeOffset="15718.35">370 1905 0,'0'0'0,"0"-18"0,-35 18 31,0 36 0,35-19-31,0 1 0,0 17 16,0 18 15,70-18-15,1-35-16,35 0 31,-71-17-31,53-36 16,0 0-1,-17-53 1,-53 53 0,-18-17-1,0 17 1,0 35 0,-18 18-16,0 0 15,-17 71 1,0-1-1,0 36 17,17 53-32,18-71 31,0-53-31,0 53 0,0 1 31,0-36-15,0-1-1,-18-34 1,-35 0 0,-17-18-1,17-36 1,-35-16 0,35 16-1,17 1 1,1 35-1,88 18 17,35 52-1,1-35-15,-72-17-16,54-18 15,35 18 1,-1-18-1,-34-36 1,17-34 0,-70 35-1,17-18 1,-35 0 0,0 35-16,0 0 31,0 36-16,0 17 1,0 18 0,0 18-1,0-36 17,0-17-32,0-1 15,-18 19 1,18-54 31,0 0-47,0-17 15,0 18-15,53-54 16,36 0 0,-19 36-1,18 35 1,-35 0-1,-35 18-15,-1 17 16,-17 18 15,0 35-31,0-53 32,0 1-17,-17-1-15,52-53 63,-17 1-48</inkml:trace>
  <inkml:trace contextRef="#ctx0" brushRef="#br0" timeOffset="17083.86">2081 2258 0,'0'0'0,"0"-18"16,0-17 0,-35 0-1,-18 17-15,-17 0 31,17 18-15,-35 18 0,70 0-16,-53 34 15,18 19 1,53 35 0,0-53-1,18 0 1,53-36-1,-1-17 1,18-35 15,-17-18-15,-18 0 0,17-53-1,-52 18-15,0-35 31,-1 17-15,-17 35 0,0 18-1,-17 53 1,17 18 0,-18 0-16,0 105 15,1-17 1,17 17-1,0-34 1,0-19 15,35 1-31,-17-54 16,35 1 0,-1-18-1,54 0 1,-35-35-1,52-18 1,-70 0 0,-35 35-16,17-52 15,-35 17 1,0 18 0,-70 35-1,17 0 1,0 70-1,18 1 17,35-18-17,0 35 1,52-35 0,19-18-1,17-35-15,-53 0 16,71 0-1,18-35 1,-36-18 0,-35-18-1,-53 1 1,0-1 0,0 36-1,0 52 48,-18 19-48,18 34-15,0-52 0,0 70 32,0 53-17,0-17-15,0 52 16,18-52-1,0 70 17,-18-36-17,0-52 1,0-53 0,0-35-1,0-71 16,0 18-15,0-54-16,17 1 16</inkml:trace>
  <inkml:trace contextRef="#ctx0" brushRef="#br0" timeOffset="17443.59">3122 2381 0,'0'0'0,"0"-17"0,0-36 16,0 35-16,0-17 15,0-1 1,53 1 0,53 35-1,-53 0 1,0 71-1,-53-1 17,-18 19-32,-35-37 15,-53 37 17,71-89-17,17 17-15,1-17 31,17-35-15,0 17-16</inkml:trace>
  <inkml:trace contextRef="#ctx0" brushRef="#br0" timeOffset="20276.07">3563 2346 0,'0'0'16,"18"0"-16,17 0 16,-17 0-16,-1-18 15,1 18-15,17-17 16,18-1-1,0-35 1,-35 18 0,17-18 15,-35 0-15,-18 18-1,-17 35 1,-53 17-16,35 36 31,-18 35-15,71 1-1,0-36 1,0 17 0,71-52-1,17-18 1,0 0-1,53-71 1,-70 18 15,-1-17-31,-52 34 16,-18 1 0,0 18-1,-18 34 32,1 54-31,-1-36-1,18 18 1,-17-18 0,17-17-16,0 0 15,0-36 48,0 0-63,52-17 15,-52 17 1,71-52 0,-18 34-1,0 1 1,17 35-1,-52 0 1,17 18 0,-35-1-16,18 19 15,17 34 1,18-34 0,35-1-1,1-35 1,34 0-1,-35 0 17,-70 0-32,88-53 0,-89 0 15,1-18 17,-18 19-17,-35-19 1,-36 36-1,1 35 1,-1 0 0,-35 70-1,53-17 1,18 35 0,35-70-16,0 17 15,18 36 1,35-71-1,17 0 1,1 0 15,17-53-31,-18 18 32,-52 17-32,17-70 15,1 17 1,-36-52-1,17 35-15,-17-1 32,0 54-17,0 88 17,-17 71-17,-19-36 1,36-71-16,0 72 15,-17-54-15,17 18 16,0-36 0,0 54-1,35-18 1,53-18 0,-17-35-1,35 0 1,17-53-1,-17 0-15,-36-17 32,-17-18-17,-53 35 1,0 0 0,-35 53-1,-18 35 1,18 0-1,17 36 17,18-36-17,0 0 1,71-17-16,17-18 31,-17 0-15,17 0-16,-35-35 15,0-18 17,-36-18-17,-17 18 1,-17 53 15,17 18-15,-18 35-1,18-35-15,-18 34 16,1 1 15,-1 0-15,0-35 0,18 0-1,0-36 16,18-17-31,35-36 32,0 18-17,17-53 1,1 36 0,-53 52-16,-1 1 15,1 17-15,0 0 16,-1 52-1,-17 1 1,18 36 15,-18-37-31,70 19 32,-34-53-17,52-18-15,0-18 16,-35-17-1,17-36 17,-52 54-32,0-72 15,17-52 1,-17 18 0,-18-1-1,0 89 1,-36 88 15,19-18-15,-19 53-1,1 71 1,0-53 0,35 0-1,0-36-15,53-52 31,-36 0-31,54-18 16,-18 0 0,18 0-1,-1-36 1,-17-17 0,-18 1-1,-35 16-15</inkml:trace>
  <inkml:trace contextRef="#ctx0" brushRef="#br0" timeOffset="20509.64">6650 2011 0,'35'0'16,"-17"0"-16,35 0 15,0 0-15,17-18 32,-52 1-17,-1 17 1,-17-18 0</inkml:trace>
  <inkml:trace contextRef="#ctx0" brushRef="#br0" timeOffset="26382.58">8714 2028 0,'0'0'0,"0"-17"0,0-1 16,0 1 0,-18 17-1,-17 0 1,-1 17 0,-34 36-1,35 18 1,-1 17-1,36 0 1,0-17 0,18-54-1,35 19 1,35-19 0,18-17-1,-36-35-15,-17 0 31,0-36-15,-53 18 0,0-17-1,-70 17 1,-1 17 0,-17 19-1,35 17 1,0 53-1,35 0 1,18-18 15,18 18-15,53-36 0,-54-17-16</inkml:trace>
  <inkml:trace contextRef="#ctx0" brushRef="#br0" timeOffset="26908.63">9013 2134 0,'0'0'15,"-17"-17"-15,17-19 16,0 19 0,53-1-1,0 0 17,0 18-17,-1 71 1,1-18-1,-35-35-15,-18 17 16,0-18-16,0 36 16,0-17-1,-53-19 1,35 1 0,1-18-1,17-18 1,0 1-16,0-19 15,17-17 1,19 1 0,-19 34 15,19-17-15,-19 17-16,1 18 15,-18-18 1,0 1-16</inkml:trace>
  <inkml:trace contextRef="#ctx0" brushRef="#br0" timeOffset="27466.13">9225 1764 0,'-18'-18'16,"36"36"-16,-53-36 0,17 1 15,-88 17 1,1-18 0,-1 18-16,18 35 15,-18 36 16,17-1-31,72-52 16,-36 88 0,0 17-1,53-35 1,0 18 0,0 18-1,53-18 1,-35-89-16,52 54 15,18-18 1,36-18 0,35-35 15,-36-18-15,18-35-1,-106 36-15,54-36 16,-54 35-16,71-88 15,-53-17-15,-36 35 32,-17 17-17</inkml:trace>
  <inkml:trace contextRef="#ctx0" brushRef="#br0" timeOffset="27629.93">9507 1905 0,'-35'-53'16,"17"35"-16,71 89 0,-194-194 15,124 105-15,-107-17 16,-17 35-1,70 0-15,-17 35 16,-18 35 0,89-52-1,-36 70 1,53 0 0,0-70-16</inkml:trace>
  <inkml:trace contextRef="#ctx0" brushRef="#br0" timeOffset="32466.15">9631 2046 0,'0'18'0,"0"-36"0,0 53 15,17 54 17,-17-72-32,0 36 0,0-18 15,-35 18 1,-35 18 15,-1-18-15,53-36-1</inkml:trace>
  <inkml:trace contextRef="#ctx0" brushRef="#br0" timeOffset="34448.26">10901 2205 0,'17'0'31,"1"0"-31,0-18 0,-1 1 31,-17-19-31,0 1 32,0 17-17,-17 1-15,-71-1 16,-1 0 0,-34 18-1,52 18 1,-17 53-1,35-1 1,18 36 0,35-35-1,0-1 17,53 1-17,0-71-15,17 17 31,-34-17-31,34-35 0,54-18 32,-36-17-17,35-36 1,-70 18 0,0-54-1,-53 90-15,0-54 16,-18-18-1,-34 54 1,-1 52 0,0 36-1,0 123 17,35-35-32,18 35 31,0-35-16,18-1 1,52-34 0,1-36-1,-53-35-15,34 0 16,54 0 0,-35-35-1,-18-18 1,0 0-1,-36 35-15,1-34 16,0-19 0,-18 36-1,0 17 17,-18 18-32,-17 18 31,-18 70-16,53-35-15,0 17 32,0-17-17,35 18 1,36-36 0,-18-35-1,-36 0-15,54 0 16,52-35-1,-35-36 1,-17 36 0,-53-36-1,-18 1 17,0 17-17,0 35 1,-36 54-1,36 34 17,0-52-32,-17 52 15,17-34-15,-18 70 16,18 52 0,0-17-1,0 36 1,-18-18-1,-17 17 1,17-17 0,1-71 15,17-53-15,0-53 15,0-34-16,0 34-15,0-70 16,35 17-16</inkml:trace>
  <inkml:trace contextRef="#ctx0" brushRef="#br0" timeOffset="34841.15">11818 2028 0,'0'-17'0,"0"34"16,18-52 0,-1 35-16,89-17 0,0 17 15,17 17 16,-52 36-15,-53 53 0,-18-88-16,-18 52 0,-88 1 31,-17-1-15,52-52-1,18-18 1,36 0-1,17-18 1,0-17 0,0 17-16</inkml:trace>
  <inkml:trace contextRef="#ctx0" brushRef="#br0" timeOffset="35774.24">12294 2275 0,'18'0'0,"-36"0"0,54 0 16,16 0 0,19-35-1,-18 0 1,-35 35-16,52-71 15,-70 18 1,0-17 0,0 17 15,-35 53-15,-18 0-1,-18 53 1,71 17-1,-17 19 1,17-19-16,17-17 16,1-35-1,53-1 1,-18-17 0,35 0-1,18-35 1,-18 0-1,18-36 1,-89 18 0,1 0 15,-18 36-15,-18 34 15,1 36-16,17-35-15,0 35 16,0 0 0,-18 0-1,18-36 1,-18-17 0,18-17 30,0-1-46,36-17 16,52-53 0,0 35-1,35-18 17,-87 71-32,52-18 0,-18 54 31,-52 52-16,-18-18 1,0 19 0,-18-19-1,1-34 1,17-19 0,0-34 15</inkml:trace>
  <inkml:trace contextRef="#ctx0" brushRef="#br0" timeOffset="37596.82">13970 2222 0,'18'0'0,"-1"0"16,-17-17-16,0-1 16,18-17-1,-18-36 1,-35 36-1,-36-35 1,1 70 0,-19 0-1,19 17 1,52 1 0,-35 70-1,53-17 1,-17 17-1,17-35 1,52-18 0,1-17-1,-35-18-15,35 0 16,35-18 0,18-53-1,-53 1 1,17-36-1,-52 0 1,-18 71-16,0-124 16,-18 71-1,-17 35 1,-18 53 0,0 71 15,53 34-16,0-69-15,-17 122 16,17-69-16,0-1 31,53-18-15,0-52 0,52-18-1,-87 0-15,70 0 16,36-35-1,-18-36 1,-54 18 0,-34-35-1,-18 18 17,0 52-32,0-17 0,-35 35 31,-36 17-31,36 54 31,35-1-15,-18 19-1,18-72-15,0 18 16,53 1 0,18-1-1,-18-35 1,35 0-1,-35-35 1,0-36 0,-36 18 15,-17-35-15,0 53-16,0 17 31,0 53-16,0 18-15,0 18 32,0-18-17,0-18 1,0-17 0,0-36 15,18 18-16,17-53 1,18 0 0,18-17-1,-18 52 17,-18 18-32,-17 35 15,-18 1 16,17 17-31,19-36 16,34 18 15,-35-35-31,71 0 16,-35 0 0,35-17-1,-54-36 1,19-53-1,-36-35 1,1-18 0,-19 53-1,-17 53 17,-17 106-17,-36 71 1,53-89-1,-36 71-15,36 17 32,0-34-17,0-19 1,36-35 0,-1-17-1,-17 0-15,52-18 16,-35 0-1,18-53 1,-17 0 0,-19 18-1</inkml:trace>
  <inkml:trace contextRef="#ctx0" brushRef="#br0" timeOffset="37824.07">15557 1887 0,'0'0'0,"-17"0"0,17 18 31,53-18-15,-18 0-16,36 0 16,17 0-1,-35 0 1,-36 0-1,-17-18 1,0 1 0</inkml:trace>
  <inkml:trace contextRef="#ctx0" brushRef="#br0" timeOffset="38493.89">16810 1535 0,'17'0'15,"-34"0"-15,52-18 0,0 0 31,-17 18-31,17 18 16,18 52 0,-35-34-16,35 87 15,17 36 17,1-53-17,-36-36-15,-17-17 31,-1-53-15,-17-17 15,0-19-15,0 1-16</inkml:trace>
  <inkml:trace contextRef="#ctx0" brushRef="#br0" timeOffset="38775.28">17392 1499 0,'0'0'0,"-35"0"31,-18 36-31,35-19 16,-70 89-16,-36 35 31,54-35-16,-1 35 1,18-53-16,36-35 31,17-35-31,0-1 16,53-17 15,0-17-15</inkml:trace>
  <inkml:trace contextRef="#ctx0" brushRef="#br0" timeOffset="39164.58">17639 1693 0,'0'0'0,"0"18"15,0 0 1,0 70 0,0-71-16,0 142 0,0-35 31,0 52-15,-18 0-1,18-123-15,-35 159 16,0-71-1,-1 0 1,19-53 0,-1-52-1,0-36 17,18-18-17,0-70 1,0 53-16</inkml:trace>
  <inkml:trace contextRef="#ctx0" brushRef="#br0" timeOffset="39540.85">17551 1976 0,'0'0'0,"17"-18"0,-17-17 0,0 17 16,18-17-16,0-18 15,52-18 1,1 36 0,17 35-1,-18 0 17,-34 53-17,-36 0 1,-36 17-1,19-52-15,-71 35 16,-36 0-16,36-18 31,35-35-15,35 18 0,36-18-1,35 0 1,-35-18-16,35 0 15</inkml:trace>
  <inkml:trace contextRef="#ctx0" brushRef="#br0" timeOffset="40147.58">18415 1746 0,'0'-17'0,"0"34"0,18-70 31,-18 18-15,-71 0-16,1 35 31,52 0-31,-106 35 16,36 53 0,18 36-1,34-18 1,19-18-1,17-35 1,17-36 0,1-17-16,17 0 15,36 0 1,-1-35 15,19-36-15,-19 1-1,-52 35-15,52-54 16,-70 54-16,18-35 0,-18 17 31,-18 106 1,1 35-17,17-71-15,-18 72 16,18-54-16,0 18 15,35 17 1,1-34 0,34-36-1,1 0 17,17-18-17,18-53 1</inkml:trace>
  <inkml:trace contextRef="#ctx0" brushRef="#br0" timeOffset="40448.35">18997 1429 0,'0'0'0,"-53"88"31,36-53-31,-1 18 16,18 106 0,0-71-1,0-53-15,-18 71 16,18-35 15,0-36-15,18-35 15,70-35-15</inkml:trace>
  <inkml:trace contextRef="#ctx0" brushRef="#br0" timeOffset="41064.73">19332 1482 0,'0'0'0,"-35"0"31,0 35-31,35 53 16,0 0 0,0-52-1,0 69 1,-18 1-1,0-35-15,1-36 16,-1 0 15,0-35-15,18-17 15,0-19-15,0-16-1,36-37 1,-19 54-16,36-35 16,53-1-1,0 53 17,0 18-17,-53 71-15,-18 70 31,-35-88-15,0-35-16,0 52 16,-18-35-1,-17-17 1,17-18 0,1 0-1,-18-18 1,-36-35-1,53 36-15</inkml:trace>
  <inkml:trace contextRef="#ctx0" brushRef="#br0" timeOffset="41324.12">18715 1623 0,'17'0'16,"1"0"-1,0 0-15,70 0 16,18 0 0,-18 0-1,18-18 1,-53 18-1,-18-18 1</inkml:trace>
  <inkml:trace contextRef="#ctx0" brushRef="#br0" timeOffset="41645.12">20232 1976 0,'-18'0'62,"1"0"-46,-1 0 0,0 0-16,1 0 15</inkml:trace>
  <inkml:trace contextRef="#ctx0" brushRef="#br0" timeOffset="54971.66">141 2928 0,'0'0'16,"-18"0"-16,1 0 0,-36 0 15,18 0 1,17 0-16,36 0 156,17 0-156,-17 0 0,34 0 16,37 0 0,-54 0-16,53 0 31,18 0-16,0 0-15,-18 0 16,0 0 15,0 0-15,-52 0 0,34 18-1,-17-18 1,0 0-1,18 0 1,-54 0-16,36 0 16,18 0-1,17 0 1,-18 0 15,36 0-31,-18-18 31,-17 18-15,0 0 0,-1 0-1,36 0 1,-35 0 0,-19 0-1,-34 0-15,70 0 16,-35 0-1,18 0 1,-1 0 0,-34 0-1,34 0 1,-17-18 15,-18 18-15,1 0-1,17-17 1,-36 17 0,1 0-1,17 0-15,-17 0 32,17-18-17,0 18 1,1 0-1,-19 0-15,1 0 16,-1 0 0,19 0-1,-19 0 1,1 0 15,0 0-15,-1 0-1,1 0 1,17 0 0,1 0-1,34 0 1,18 0 0,53 0-1,71 0 1,-18 0-1,-35 0 1,0 0 0,-36 0-1,18 0 1,0 0 15,18 0-15,-36 0-1,36 0-15,-35 0 32,-1 0-17,-88 0-15,54 0 16,34 0-16,-35 0 31,18 0-15,-18 0-1,-52 0-15,52 0 16,53 0 0,-18-18-1,-17 18 1,18-17 0,-1 17-1,54 0 16,-125 0-31,107 0 16,53 0-16,-89 0 31,54 0-31,-54 0 32,36 0-17,-106 0-15,70 0 16,54 0-1,-54 0 1,36 0 0,-53 0-1,35-18 1,-106 18-16,89 0 31,52 0-15,-52 0-1,52 0-15,-35 0 32,18 0-32,-124 0 15,106 0-15,53 0 32,-35 0-17,53 0 1,-18 0-1,-53 0 1,-88 0-16,141 0 16,0 0-1,53 0 1,-71 0 0,71 0 15,-71 0-31,107 0 31,16 0-15,-34-17-16,-53 17 31,105-18-15,-70 0-1,141 1 1,-141-1-1,106 0 1,-106 18 0,106-17-1,-71-1 1,141 0 0,-176 1-1,88 17 1,-70-18-1,52 1 17,-87-1-32,-142 18 15,265-18-15,-89 1 32,71-1-17,-52 0 1,69-17-1,-105 35 1,-158-18-16,157 18 16,107-35-1,-123 35 1,34-17 0,-52 17-1,70 0 1,-53 0 15,-70 0-15,17 0-1,-70 0 1,71 17-16,-71-17 31,17 0-15,-52 0-1,-19 0 1,19 0 0,-36 0-1,-17 0 1,53 0 0,-36 0 15,0 0-16,-17 0 1,-1 0 0</inkml:trace>
  <inkml:trace contextRef="#ctx0" brushRef="#br0" timeOffset="55139.35">22207 2434 0,'0'18'78,"-17"-18"-62,-1 0-16,0 17 0,-70 36 15</inkml:trace>
  <inkml:trace contextRef="#ctx0" brushRef="#br1" timeOffset="79101.27">3898 3351 0,'0'0'0,"0"-35"31,0 17-15,-17 18-1,17-17-15,-18 17 47,18 17-31,0 36-1,0 18 1,0 35 0,0-89-16,0 54 15,0-53-15,0 105 16,0-35 0,0 71-1,0-36 1,0 36-1,0-35 17,0-89-32,0 88 15,0-34 1,0 52-16,-18-35 31,18 35-15,-17-53-1,17-70-15,0 34 0,0-34 32,0-36-1</inkml:trace>
  <inkml:trace contextRef="#ctx0" brushRef="#br1" timeOffset="80092">4022 3369 0,'0'-18'16,"0"1"46,17 17-31,1-18-31,0 18 0,17 0 16,35 0 0,107 0-1,17-18 1,-124 18-16,230 0 15,-53 0 17,141 0-32,-53 0 31,177 0-15,-371 0-16,282 0 15,159 0 1,-141 0-16,124 0 31,-159 0-15,87 0-1,-16 0 1,-177 0 0,-1 0-1,-105 0 1,18 0-1,-71 0 17,-17 18-17,-107-18 1,1 0 15,-36 0 47</inkml:trace>
  <inkml:trace contextRef="#ctx0" brushRef="#br1" timeOffset="80724.67">11236 3334 0,'18'0'0,"-18"-18"0,17 18 31,1 0 47,-18 18-78,0-1 16,18 1-1,-18 53-15,17 17 16,-17 18 0,0-71-1,0 88-15,0-17 16,0 71 15,0-54-15,0 53-16,0-17 31,-17-18-15,17 18-1,-18-53 1,18 0 0,0-36-1,0-52-15,0 17 16,0-52 46,0-1-62</inkml:trace>
  <inkml:trace contextRef="#ctx0" brushRef="#br1" timeOffset="82374.36">3933 5239 0,'-17'0'0,"34"0"0,-17 0 94,18 0-94,0 0 0,-1 0 0,19 0 15,17 0 1,52 0 0,19-18-1,105 18 1,-176 0-16,176 0 15,54 0 1,-19 0 0,177 0 15,-123 0-15,176 0-1,-371 0-15,247 0 16,142 0-1,-124 0 1,124 0 0,-1 0-1,-176-18 1,230 1 0,-283-1-1,-18 1 1,-122 17-1,-72-18 1,-52 18 15,-1 0 16,1 0-16,0 0-31,-1 0 16,1 0 0,17 0-1,1 0 1,-1 0 0,-18 0 46,1 0-15,0 0-31,-1 0-16,19 0 15,-1 0-15,0 0 31,0 0-15,-52 0 15,-18 0-15,-1 0-16</inkml:trace>
  <inkml:trace contextRef="#ctx0" brushRef="#br1" timeOffset="83607.41">7020 3387 0,'0'0'0,"18"0"16,-18 17 62,0 1-78,0 0 15,0-1-15,0 71 16,0 1 0,0 69-1,0 1 1,0 70-1,0 1 1,0-72 0,0-122-1,0 158 1,0-71 0,18 1-16,-1-71 15,-17-18 16,18-35-15,-18-18 31</inkml:trace>
  <inkml:trace contextRef="#ctx0" brushRef="#br1" timeOffset="83755.71">7091 5133 0,'0'0'0,"0"18"15,0-1 1,-18-17 47,1 0-48</inkml:trace>
  <inkml:trace contextRef="#ctx0" brushRef="#br1" timeOffset="84672.72">4498 3757 0,'-18'0'31,"1"0"-15,17 18 0,0 35-1,0 35 1,0 88-16,17-52 31,-17-71-31,0 52 16,0-16-1,0-54 1,0-17 0,0-36 15,0 0-31</inkml:trace>
  <inkml:trace contextRef="#ctx0" brushRef="#br1" timeOffset="85068.34">4251 3951 0,'-18'0'0,"36"0"0,-53-35 15,35 17 1,0 1 0,17-19-1,107-17 1,17 36 0,-106 17-16,142 0 15,-89 35 1,-18 53-1,-70-17 1,-123 52 15,88-105-31,-36 35 0,-70 53 32,88-53-17,35-53 1,1-18 15,17 0-31,17-17 16</inkml:trace>
  <inkml:trace contextRef="#ctx0" brushRef="#br1" timeOffset="85676.24">4974 3828 0,'0'0'15,"0"17"1,0 1 0,0 17-16,0 53 15,0 18 16,0 35-31,0-52 32,0-19-17,0-17 1,-17-35 0,-1-18 15,18-18-16,0-53 1,0 19 0,70-37-1,-52 54 1,35-18 0,35 18-1,-17 35 1,17 35-1,-70 36 1,-18 35 0,-18-54-1,-17 19 1,17-53 0,18-36 30,0 0-46</inkml:trace>
  <inkml:trace contextRef="#ctx0" brushRef="#br1" timeOffset="86175.96">5644 4057 0,'0'0'0,"-17"0"32,-1 0-32,1 0 0,-1 0 15,-35 53 1,35 53 0,-17 0-1,17-36 1,18 1-1,18-54 1,35-17 0,35 0 15,0-70-31,-35 17 31,-53-35-15,0-1-16,-35 1 31,17 88-31,-52-17 16,-18 34-1,35 18 1,35 36 0,18-18-1,18-18 1,52-35-1</inkml:trace>
  <inkml:trace contextRef="#ctx0" brushRef="#br1" timeOffset="86774.54">5962 4163 0,'-18'0'32,"18"17"-32,0 19 15,0-1 1,0 18 0,0-35-16,0 34 15,0 1 1,0-35-1,0 0 1,0-1 0,-17-34 15,17-19-15,0-34-1,0-1 1,35 1 15,-17 52-31,17 0 16,-35 1-16,70-1 15,-34 18 1,17 71 0,-36-18-1,1 17 1,-18-52-16,0 35 15,0 0 1,-18-18 0,18-17 15,0-36 0,-35 18-31</inkml:trace>
  <inkml:trace contextRef="#ctx0" brushRef="#br1" timeOffset="87233.64">6332 4339 0,'0'0'0,"18"0"31,0 0-31,-18-17 16,88-19 15,-71 19-31,19-19 0,-19-17 31,-17 18-15,0 0-1,-53 35 1,1 35 0,-19 36-1,53 35 1,1-18 0,17-35-1,35-18 1,18-17-1,35-18 1,-35 0 15,18-36-15,-54 19-16</inkml:trace>
  <inkml:trace contextRef="#ctx0" brushRef="#br1" timeOffset="87412.61">6667 4445 0,'0'0'0,"-17"0"0,-1 18 15,1-18 1,17 17 0,0-34 15</inkml:trace>
  <inkml:trace contextRef="#ctx0" brushRef="#br1" timeOffset="88367.67">7832 3916 0,'0'0'0,"-18"0"0,0 0 16,18-18 15,18 18-15,53 0-1,52-17 1,-88 17-16,54-18 15,-1 18 1,-71 0 0,-34 0 15,-36 0-15</inkml:trace>
  <inkml:trace contextRef="#ctx0" brushRef="#br1" timeOffset="88941.81">7761 3933 0,'0'0'16,"-18"71"-1,1-36 1,-36 36-16,53-36 15,18-53 64,-1 18-64,1 0-15,-1-17 0,19-18 16,52 17-1,-18 0 1,36 18 0,-35 18 15,-18 35-31,-36 17 16,-17 1-1,-70 17 1,52-70-1,-70 17-15,-18 0 32,18-35-17,35 0 1,18-17 0,0-19-1,35 1 1,70-18-1,-35 36 1</inkml:trace>
  <inkml:trace contextRef="#ctx0" brushRef="#br1" timeOffset="89155.81">8872 3951 0,'0'-18'0,"0"36"0,-53-53 15,1 0 1</inkml:trace>
  <inkml:trace contextRef="#ctx0" brushRef="#br1" timeOffset="89674.46">8819 4180 0,'0'18'0,"0"0"0,0-1 15,0 1 1,0 17 0,0-17-16,-17 35 15,-1-18 1,-35-17-16,-17-18 15,-1 0 17,36 0-32,-36 0 15,36 0 1,17-36 0,18-16 15,18 34-16,0 18-15</inkml:trace>
  <inkml:trace contextRef="#ctx0" brushRef="#br1" timeOffset="90817.28">8819 3969 0,'0'0'0,"0"-18"16,0 0 0,0 1 15,0-1-15,-35 1-16,-18 17 31,36 0-31,-19 0 0,1 0 15,-18 17 1,-17 18 0,34 18-1,36 0 1,-17 0 0,17-35-16,35-18 15,18 17 1,17-17-1,1 0 1,0-35 0,-19 0 15,-34 17-31,0-17 16,-1 0-1,-17-1 1,18 19-1,-18 34 32,0 19-31,18 17 0,-18 17-1,-18 1 1,0-1-1,18-52-15,-17 35 16,-1 0 0,-35-18 15,0-17-15,-17-1-16,17-17 15,17 0 16,19-17-15,-1-19-16</inkml:trace>
  <inkml:trace contextRef="#ctx0" brushRef="#br1" timeOffset="91650.11">9419 3933 0,'0'-17'0,"0"34"0,18-34 15,-18-18 1,0 17 0,-18 18-1,1 0-15,-72-18 16,19 36 0,17 0-1,-18 52 1,54-17-1,17 18 1,0-54 0,35 1-1,0-18 17,36 0-32,-18-35 31,-53 17-31,70-35 0,-52 18 15,17-1 17,-35 19-17,0 52 17,0 0-17,0-17-15,0 35 16,0 35-1,0-17 1,0-36 0,0 18 15,0-35-15,-17-1-16,-36 1 15,0-1 1,0-17-1,0 0 1,-18 0 0,36 0-1,17-17 1,18-1 0,18-35-1,17 36-15</inkml:trace>
  <inkml:trace contextRef="#ctx0" brushRef="#br1" timeOffset="92466.25">10107 3951 0,'18'0'0,"-36"0"0,-511 71 110,529-54-95,0 1 1,0 0-16,0-1 16,18-17-1,17 0 1,35 0-16,1 0 15,35-35 17,-89 17-32,36 1 15,-35-1-15,53-17 16,-54-1 0,1 36-1,-53 18 16,52-18-31,-17 53 16,18 18 0,-18-19 15,0 19-31,-18 0 31,-17-1-15,17-52-16,18-1 15,-88 19 1,35-36 0,-53 0-1,18 0 1,35 0 0,36 0-1,-1 0 1,36 0 31,-1 0-32</inkml:trace>
  <inkml:trace contextRef="#ctx0" brushRef="#br1" timeOffset="92508.5">9701 4410 0,'36'0'15</inkml:trace>
  <inkml:trace contextRef="#ctx0" brushRef="#br1" timeOffset="92596.09">9772 4445 0,'-18'0'62</inkml:trace>
  <inkml:trace contextRef="#ctx0" brushRef="#br1" timeOffset="99032.37">582 6068 0,'0'17'16,"0"1"-1,-18 0 16,1-18 32,17 17-47,-18-17-16</inkml:trace>
  <inkml:trace contextRef="#ctx0" brushRef="#br1" timeOffset="99499">529 6191 0,'0'-17'63,"35"17"-48,-17 0-15,-18-53 32,18 17-32,-1-17 15,-17 1 1,0 16 15,0 54 16,0 0-47,0 17 16,0 35-1,0-17 1,0 36-1,0-19 1,0 1 0,0-36-1,-17 0 1</inkml:trace>
  <inkml:trace contextRef="#ctx0" brushRef="#br1" timeOffset="99929.7">582 6526 0,'0'0'0,"-35"18"47,17-18-31,-52 0-16,-1 0 31,53 0-31,-52 18 16,-18-18-1,70 0 1,36 0 15,-1 0-15,1 0-16,70 0 15,0 0 17,1 0-32,-1-18 15,-35 18 1,-36 0 15,19-18-15,-36 1 77</inkml:trace>
  <inkml:trace contextRef="#ctx0" brushRef="#br1" timeOffset="100373.36">1041 6279 0,'0'18'16,"17"-18"-1,1 0-15,0 0 16,-1-18 0,-17 1-1,0-18 1,0 17 15,-17 18-15,-1 0 15,18 18-15,0-1-1,-18 1 1,1-18-16</inkml:trace>
  <inkml:trace contextRef="#ctx0" brushRef="#br1" timeOffset="101333.18">2046 5980 0,'0'-18'15,"-18"18"-15,1 18 31,-1-18-31,18 35 16,0 18-16,0-36 16,0 36-1,53-17 1,0-36 0,18 0-1,17-36 1,0-17-1,-17 0 1,-54 1 0,-17-1-1,0 35 1,-17 18 15,-1 35-15,0 18-1,18 35 1,0-17-16,0 0 16,0 52 15,18-17-15,-18 0-1,0-53 1,0-18-1,-18-18 1,-35-17 0,-35 0 15,18-35-31,-19 0 31,54 35-15,17-35-1,18 17 17,53 0-32</inkml:trace>
  <inkml:trace contextRef="#ctx0" brushRef="#br1" timeOffset="102087.28">3069 6297 0,'0'0'16,"0"-18"-16,0 1 15,0-18 1,-35-1 0,-18 19-1,0 17 1,-70 17 0,52 19-1,0 52 1,54-18-1,17 36 1,0-35 0,53-54-1,17-17 17,-17 0-17,35-53-15,-35 0 31,18-52-15,-53 34 0,17-35-1,-35 18 1,0-18 0,0 53-1,-18 53 1,1 0-1,-1 124 1,18-36 0,0 53-1,0-53 1,0 18 0,0-71-1,0 18 1,35-35-16,0-18 15,1-18 17,-1-17-32</inkml:trace>
  <inkml:trace contextRef="#ctx0" brushRef="#br1" timeOffset="102273.01">3351 6385 0,'-35'-53'47</inkml:trace>
  <inkml:trace contextRef="#ctx0" brushRef="#br1" timeOffset="102583.68">3545 6174 0,'-17'0'32,"-1"0"-32,-17 0 15,-18 53 1,35-18-1,1-18-15,-1 36 16,18 36 0,0-37 15,18 19-15,35-53-1,35-1 1,-18-17-16,36-53 31,-35 0-15,17-35-1</inkml:trace>
  <inkml:trace contextRef="#ctx0" brushRef="#br1" timeOffset="103134.21">3951 6191 0,'0'0'0,"0"18"47,0 17-31,0-17-16,-18 17 31,18 36-15,0-18-1,-17-1 1,17-34-1,0 0 1,-18-18 0,18-18 15,0-17-15,0-36-1,18-17 1,52 18-1,36-1 1,-53 71 0,18 0-1,-36 53 1,-35 0 0,0 35 15,0-53-31,0 36 0,-18-1 31,18-34-15,0-19-1,-17-34 17,17-1-32,0-17 15</inkml:trace>
  <inkml:trace contextRef="#ctx0" brushRef="#br1" timeOffset="103649.09">3387 6368 0,'17'0'47,"1"0"-47,0-18 16,-1 18-1,1 0-15,17-35 16,0 17-16,-17 0 31,-18 1-15,0-1 15</inkml:trace>
  <inkml:trace contextRef="#ctx0" brushRef="#br1" timeOffset="104256.3">4427 6085 0,'0'0'0,"0"-17"15,0-1 1,0 0-16,0 1 16,-17 17 15,-1 0-15</inkml:trace>
  <inkml:trace contextRef="#ctx0" brushRef="#br1" timeOffset="105198.52">4463 6050 0,'0'-18'31,"0"1"-31,0-1 16,17 1-1,-17-1 17,18 0-32,-18 1 31,0-1-31,0 36 62,0-1-62,0 36 16,-18 35 0,1 18 15,-1-35-31,18 17 15,0 0 1,0-53 0,0-17-1,53 17 1,-18-35 0,53 0-1,-35-35 1,35-35-1,1-1 1,-36 0 0,-36 1-1,-17 52 1,0 1 0,0 34 30,0 36-46,0-18 16,0 18 0,0-17 15,0-19-15,18-17-16,0 0 15,-18-17 16,17-19-15,-17 19-16</inkml:trace>
  <inkml:trace contextRef="#ctx0" brushRef="#br1" timeOffset="105433.24">4974 5980 0,'0'0'0,"0"-18"31,-17 18 47</inkml:trace>
  <inkml:trace contextRef="#ctx0" brushRef="#br1" timeOffset="105647.78">4427 8819 0,'18'0'15</inkml:trace>
  <inkml:trace contextRef="#ctx0" brushRef="#br1" timeOffset="105689.14">4639 6138 0,'0'0'0,"0"-17"16</inkml:trace>
  <inkml:trace contextRef="#ctx0" brushRef="#br1" timeOffset="108277.83">4304 6121 0,'-18'0'16,"36"0"62,0 0-62,-1 0-16,1 0 0,17 0 15,36 0 1,-36 0-16,53 0 15,-35-18 1,-35 18 0,-1 0 46</inkml:trace>
  <inkml:trace contextRef="#ctx0" brushRef="#br1" timeOffset="110597.1">5521 6121 0,'0'-18'15,"0"0"-15,0-17 16,0 17-16,0 1 16,0-18-1,-35 35 1,-18 0 0,-18 17 15,36 36-31,35-35 0,-18 52 31,18 1-15,-35-36-1</inkml:trace>
  <inkml:trace contextRef="#ctx0" brushRef="#br1" timeOffset="111038.12">5380 6897 0,'53'-35'31,"-36"17"-31,1 0 15,53-52 1,-36-36-16,-17 0 16,-18 35 15,-18 54-31,-70-54 16,35 54-1,0 17 1,35 0-1,36 0 48,-1 0-16</inkml:trace>
  <inkml:trace contextRef="#ctx0" brushRef="#br1" timeOffset="112147.42">5539 6085 0,'0'-17'0,"17"-1"16,-17 0-1,0 1 1,-17 17-1,-36 0 1,17 0 0,-17 17-16,18 36 15,35-35 1,-53 35 0,18 35-1,17-17 1,1 17-1,-1 0 1,0 18 0,18-88-16,-17 52 15,17 18 1,0-17 15,17-18-15,1-36-1,-18 1 1,18-18 0,17 0-1,18 0 1,17-53 0,-17 18-1,18-36 1</inkml:trace>
  <inkml:trace contextRef="#ctx0" brushRef="#br1" timeOffset="112640.48">5944 6138 0,'0'18'31,"0"17"-15,0-17-16,-35 0 15</inkml:trace>
  <inkml:trace contextRef="#ctx0" brushRef="#br1" timeOffset="113338.2">5221 6456 0,'18'0'16,"-1"0"-16,19 0 0</inkml:trace>
  <inkml:trace contextRef="#ctx0" brushRef="#br1" timeOffset="115063.77">6032 6191 0,'0'-17'16,"-17"17"-1,-1 0 48,18 17-63,0 1 15,-17 0-15,17-1 0,0 36 16,0 0 0,0 0 15,0-35-31,35-1 31,18-17-15,-36 0-16,36-35 15,18-18 1,-18 0 0,-18 18-1,-17-18 1,-1 18 15,-17 52 32,0 1-63,0 0 15,0 17-15,0 18 16,0-36 0,0 54-1,0 52 1,0 1-1,0-36 1,0 18 0,0-71-16,0 36 15,0-1 1,0-17 0,-17-35 15,-36-18-31,-18 17 31,36-17-31,17-17 0</inkml:trace>
  <inkml:trace contextRef="#ctx0" brushRef="#br1" timeOffset="115180">5733 7003 0,'17'-18'31,"1"18"-31,0-18 0,17 1 16</inkml:trace>
  <inkml:trace contextRef="#ctx0" brushRef="#br1" timeOffset="116730.02">6068 6773 0,'0'-17'16,"0"-1"31,-18 18-16,0 0-15,1 0-1,-1 0-15,1 35 16,-1 1-16,0-36 16,1 70-1,17 1 1,0-36 0,17 36-1,54-54 1,-18 1-1,17-18 1,1 0 0,17-35-1,-35 17-15</inkml:trace>
  <inkml:trace contextRef="#ctx0" brushRef="#br1" timeOffset="118180.24">7549 6050 0,'18'0'15,"0"0"17,-1 0-17,19 0 1,-19-18-16,19-17 15,-36 18-15</inkml:trace>
  <inkml:trace contextRef="#ctx0" brushRef="#br1" timeOffset="118664.25">7761 5909 0,'0'-18'31,"0"36"-31,-18-36 0,-17 18 16,-18 0 15,36 0-31,-54 0 16,53 18-16,-52 17 15,35 36-15,17-36 32,18 18-32,0-35 15,71-1 17,-1 1-17,-17-18 1,35 35-1,-35 1 1,-35-1 0,-18 0-1,0-17-15,-36 35 16,-52 0 0,-18-18-1,-17-18 16,-1-17-31,107 0 16,-54 0 0,36-52-1,0-1 1,35 0 0,0 17-1,17 36 1,-17-17-16,53-1 0</inkml:trace>
  <inkml:trace contextRef="#ctx0" brushRef="#br1" timeOffset="119103.65">8043 5856 0,'0'0'0,"0"-18"31,18 18 0,-18 18-31,0 17 16,0-17-16,0 17 15,0-17-15,-35 88 16,-1-36 0,19 19 15,-1-19-16,18-35 1,0-17-16,18-18 16,-1 0-1</inkml:trace>
  <inkml:trace contextRef="#ctx0" brushRef="#br1" timeOffset="119446.26">7849 6121 0,'18'0'0,"0"0"0,52-18 31,-52 18-31,52-18 16,-52 18-16,53-17 15,-19 17 1,-34 0-1</inkml:trace>
  <inkml:trace contextRef="#ctx0" brushRef="#br1" timeOffset="120279.57">8608 6138 0,'0'-17'0,"0"34"0,17-34 16,-17-36-1,0 35-15,0-17 16,-17 0 0,-1 35-1,-35-18 1,36 18-16,-36 0 15,-18 0 1,18 53-16,18 17 31,17 36-15,1-53 0,17-35-16,0 35 15,0-36 1,35 1-1,0-18 1,18 0 0,0-35-1,0-1 1,0-34 0,-36 17-1,-17 0 16,36-18-15,-36 54 0,-36-1-1,19 18 1,17 53-16,0 18 16,-18-1 15,18-17-16,0-35-15,18 17 16,17-17 0,-17-1-1,35-17 1,0-35 0,-36 17-1,1 1 1</inkml:trace>
  <inkml:trace contextRef="#ctx0" brushRef="#br1" timeOffset="120486.59">8996 5768 0,'0'0'16,"0"18"-1,0-1 1,0 1-16,0 35 16,-18-36-16,1 54 15</inkml:trace>
  <inkml:trace contextRef="#ctx0" brushRef="#br1" timeOffset="121025.83">9225 6174 0,'18'-53'31,"-1"35"-16,-17 0-15,0 1 0,0-1 16,0 36 31,0 35-31,0 0-1,0-18 16,0-17-15,0-1-16,18-17 47,17 0-31,1 0-1,-1-17 1,0-1-1,-17-17 1,-18 17 0,0 0-1,0 1 32</inkml:trace>
  <inkml:trace contextRef="#ctx0" brushRef="#br1" timeOffset="121554.18">8855 5856 0,'17'0'31,"1"0"-31,17 0 0,36 0 16,17 0 0,18-18-1,-53 1 1,-18 17 0,-35 17 46</inkml:trace>
  <inkml:trace contextRef="#ctx0" brushRef="#br1" timeOffset="122084.36">9049 6032 0,'-18'18'31,"18"0"-31,0-1 16,-18 19-1,1 34 1,17-52-16,0 35 16,0-36-1,53 1 16,0-18-15,0-18 0,-18 18-16</inkml:trace>
  <inkml:trace contextRef="#ctx0" brushRef="#br1" timeOffset="122635.24">9402 5750 0,'17'-17'31,"1"17"-15,-18-18-16,0 0 16,0 1-1,0-1 1,-18 18 15,1 0-31,-1 18 16,18-1-1,0 1 1,0 17 0</inkml:trace>
  <inkml:trace contextRef="#ctx0" brushRef="#br1" timeOffset="123180.3">9807 5980 0,'0'-18'15,"0"0"1,-17 18-16,-19-17 16,-34 17-1,17 17 1,35-17-16,-35 53 16,18 18 15,0-18-31,35 17 31,0-34-31,35 16 31,36-34-15,-19-18 0,19 0-1,17-18 1,-35 1-1,-35-1-15</inkml:trace>
  <inkml:trace contextRef="#ctx0" brushRef="#br1" timeOffset="123820.08">8961 6050 0,'-18'0'15,"0"18"1,18-1-16,-17 1 0,17 0 16,-18 35-1,0 0 1,1-18-1,17-18 1</inkml:trace>
  <inkml:trace contextRef="#ctx0" brushRef="#br1" timeOffset="125004.15">10724 5874 0,'0'0'0,"0"17"31,18-17 16,0 0-47,-1 0 15,1 0 1,35 0 0,0-35-1,-36 17-15,-17-17 16,0 18 0,-70-1 15,17 18-16,-35 0 1,17 53 0,1 17-1,34 1 1,36-18 0,36 0-1,-19-53 1,19 0-1,-19 17-15,54-17 16,17 0-16,-70 0 16,-1 0-1,-17-17 17,-35 17-17,17 0-15,-52 0 16,-1 0-1,-17 53 1,35 0 0,0 17-1,53 1 1,0-54-16,0 19 16</inkml:trace>
  <inkml:trace contextRef="#ctx0" brushRef="#br1" timeOffset="125136.14">11254 6174 0,'0'-18'0,"0"0"15</inkml:trace>
  <inkml:trace contextRef="#ctx0" brushRef="#br1" timeOffset="125468.76">11359 5644 0,'0'0'0,"-17"0"0,-1 0 0,1 71 15,-1 0 16,18-36-31,-18 71 16,18-18-16,0 18 31,-17-36-15,-1-17 0,0-18-1,18-17 1,0-36 46,18 18-62</inkml:trace>
  <inkml:trace contextRef="#ctx0" brushRef="#br1" timeOffset="126195.72">10760 6103 0,'-18'0'15,"-70"0"17,70 0-32,-17 53 15,-18-18 1,18 18-1,35 18 1,0-1 15,0-34-31,88 16 16,-35-52 15,53 0-31,-18 0 31,-35-17-15,-36-1-16,36 1 16</inkml:trace>
  <inkml:trace contextRef="#ctx0" brushRef="#br1" timeOffset="127230.28">11254 6209 0,'-18'0'16,"18"18"15,-18-18-15,18 17-1,-17 1-15,-1 17 0,18 18 32,0-18-17,18 1 1,17-36-1,36 0 1,-36 0 0,18-18-1,-36 0-15</inkml:trace>
  <inkml:trace contextRef="#ctx0" brushRef="#br1" timeOffset="127813.54">11536 6209 0,'0'18'31,"17"-18"-15,1 0 0,0 0-16,-1 0 0,19-18 31,34-17-31,-17 17 15,-35 0 1,-18-35 15,0 36-15,-71 17-16,18 0 31,-17 53-15,34 0-1,19 0 1,17-36-16,0 36 16,0-35-16,17 17 15,54-17 1,0-18 0,-1 0-1,36-18 16,-88 18-31,-1-35 16,107-18-16</inkml:trace>
  <inkml:trace contextRef="#ctx0" brushRef="#br1" timeOffset="128688.4">12171 6032 0,'-18'36'16,"1"-36"-16,17 35 16,-18 0-1,18 36 1,0-18 0,0-36-1,0 19 1,-18-36 46,18-18-46,0-17-16,0-18 31,18 0-31,35 0 31,0 0-15,35 18 0,-70 35-16,52 0 15,-17 0 1,-35 53 0,-1 17-1,1-34 16,-18 34-15,0-35-16,-18-17 31,-17-18-31,17 0 47,1 0-47,17-70 31,0 34-15,53-34 0,0 17-1,35 0 1,0 18 0,-53 35-16,36 0 15,17 17 16,-70 54-31,-18-18 16,0 17 15,0-52-31,-18 17 16,-35-17 0,53-1-1,-18 1 1,18-53 15,18 35-31</inkml:trace>
  <inkml:trace contextRef="#ctx0" brushRef="#br1" timeOffset="145491.96">13423 6085 0,'-17'0'0,"-1"0"31,0 0-15,1 0 62,17 18-63,-18-18-15,0 0 16</inkml:trace>
  <inkml:trace contextRef="#ctx0" brushRef="#br1" timeOffset="146381.18">13176 6121 0,'0'0'0,"18"0"62,0 0-62,-1 0 16,1 0-16,70-18 15,-17 0 1,-36-17 0,-18 17-1,-17 1 1,-35-1-1,-18 18 1,0 0 15,36 0-31,-36 35 16,-18 54-16,36-36 31,35 0-31,0-18 31,53-18-15,35 1 0,-70-18-16,70 0 15,18 0 1,-18-35 0,-35-18-1,0 0 1,-36 0-1,-17 0 17,18 35-17,-36 54 1,18-19 0,-17 19-1,-1 34 1,-17-17-1,35 0 1,0-18 0,0-52 31,0-19-32,0-16 1,35-19-1,18 0 1,35 1 15,18 17-31,-71 35 16,89 18 0,-89 0-16</inkml:trace>
  <inkml:trace contextRef="#ctx0" brushRef="#br1" timeOffset="146545.06">14235 6085 0,'0'36'31,"-18"-19"-31,36-70 0,-71 159 16,35-88-16,0 35 16,1-18-1,17-17 17,0-36-17,35 0 1,-35 1-16,18-1 15</inkml:trace>
  <inkml:trace contextRef="#ctx0" brushRef="#br1" timeOffset="146943.24">14676 5680 0,'0'0'0,"0"-18"16,0 0-16,0 36 47,0 0-32,-18 17-15,0 53 16,-17 0-1,-18 36 1,35-18 15,18-53-31,0 0 32,18-53-17,53 0-15,-36-18 31,0-17-15,-17 35-16</inkml:trace>
  <inkml:trace contextRef="#ctx0" brushRef="#br1" timeOffset="147266.94">14411 5874 0,'35'0'31,"-17"0"-15,0 0-16,34-18 15,-16 18-15,87-18 16,1 1 0,-54-1-1,-17 18 1,-35 0 0</inkml:trace>
  <inkml:trace contextRef="#ctx0" brushRef="#br1" timeOffset="147766.57">14146 5980 0,'18'0'16,"0"0"15,-1 17-31,-17 1 16,18-1-16,-18 1 15,0 17 1,0-17 0,-18 0-16,1-1 15</inkml:trace>
  <inkml:trace contextRef="#ctx0" brushRef="#br1" timeOffset="148883.04">15998 5962 0,'0'0'0,"18"0"0,0-18 16,-18 1-16,35-19 15,-17 1 17,-18 17-32,17-34 15,-17-1 1,-35 17-1,-36 19 1,1 17 0,-54 53-1,54 0 1,-18 35 0,52-18-1,36 18 1,0 1-1,0-72-15,36 19 32,34-19-17,18-17 1,-17-17 0,35-36-1,-18 0 1,-70 35-16,70-52 0,-71-19 31,-17 19-15,0 35-1,-17 52 17,-1 1-32,1 52 15,-1 19 1,18-19-1,0-35 1,70-17 0,19-18 15,-19 0-31,-34 0 16,-1-18-16</inkml:trace>
  <inkml:trace contextRef="#ctx0" brushRef="#br1" timeOffset="149442.71">16651 5768 0,'-18'0'16,"18"18"-16,-17-1 0,-1 18 15,-17 18 1,35 18-1,-18-18 17,18-18-17,0 0 1,0-17 0,-17-18 15,-1 0-16,18-53-15,0 18 32,35-53-17,18 17 1,53-17 0,-88 70-16,70-17 15,18 35 1,-18 53-1,-53 17 1,-35 19 15,0-19-15,0-17 0,-35-35-1,17-18 16</inkml:trace>
  <inkml:trace contextRef="#ctx0" brushRef="#br1" timeOffset="150109.54">17692 5821 0,'0'-18'0,"0"36"0,0-53 15,0-18-15,-53 0 16,0 17 15,-35 36-31,17 53 31,36-35-31,-71 88 16,53-36 0,18 19-1,35-19 1,0-52 0,18-1-16,52-17 15,18 0 1,-17-35-1,17-35 1,-17-1 15,17-52-31,-53-36 16,18 18 0,-53 35 15,0 71-16,0 52 17,0 18-32,-35 36 15,35-36-15,-36 124 16,19-53 0,17 17-1,0-70 1,53 18-1,17-54 1,-52-17 0,35 0-1,0-17 1,-18-1-16</inkml:trace>
  <inkml:trace contextRef="#ctx0" brushRef="#br1" timeOffset="152425.45">18979 5521 0,'18'-18'0,"-18"-17"32,0 17-32,-18 36 47,18 0-47,-17-1 0,-1 72 31,18-19-31,-17 36 15,-1-88 1,18 34 0,0-16-1,0-19 1,18-17 15,-1-35-15,18-18-1,1-17 1,34-19 15,1 19-15,-71 52-16,17 1 16,19 17-1,-36 53 1,0 35-1,0-18 1,17 1 0,19-18-1,-19-53-15,36 0 16,18 0 0,-1-18-1,19-35 1,-1-35-1,-53 17 1,-35 36-16,35-53 31,-17 17-15,-18 36-16,0 17 16,-18 89 30,18-53-46,-17 52 16,-19 36 0,36-35-1,0-1 1,0-35 0,53-17-1,-35-18-15,52 0 16,-17-18-1,36-17 1,-19-18 15,1-35-15,-36 0 0,-35 17-1,-18 71 16,18 18-15,0 35-16,0 17 31,0-52-31,0 35 16,18 0 0,53-35-1,-36-1 1,53-17-1,-35 0 17,17-53-32,19-17 31,-36-1-31,-18-17 31,-18 35-15,1 0-16,-36 71 47,-17 52-32,18 1 1,17 17 0,0-35-1,0-35-15,17 17 16,36-35-1,18 0 1,-1-18 15,1-17-15,17-53 0,-70 53-16,35-54 0,-1-34 31,-34 35-31,-18-1 31,0 37-15,-18 87 15,18 0-31,-35 36 16,0 34-1,17-16 1,18 17-1,0-18 1,36-35 0,34-18 15,-17-35-15,35-18-16,0-17 15,-17-36 1,-53 54-1,17-71 1,-35 35 0,0 17-1,-35 36 1,-18 18 0,17 35-1,36-18-15,0 18 16,0 35-1,18-52 1,53-1 0,-1-35 15,1 0-15,-54 0-16,89-35 15,-35-18-15,-1-18 31,-70 54-31</inkml:trace>
  <inkml:trace contextRef="#ctx0" brushRef="#br1" timeOffset="152713.99">20937 5327 0,'0'0'0,"18"0"0,0 0 16,-1 0-16,54 0 15,-1 0 1,36-35-1,-53 17 1,-35 0 0,-18 1-1</inkml:trace>
  <inkml:trace contextRef="#ctx0" brushRef="#br1" timeOffset="152936.07">20391 5203 0,'0'0'0,"-18"0"0</inkml:trace>
  <inkml:trace contextRef="#ctx0" brushRef="#br1" timeOffset="153592.18">22278 5274 0,'0'0'0,"0"-71"47,0 54-47,18 17 16,-18 17 15,-18 54-15,0-53-16,1 105 15,-1-52 1,-17 35 0,17-36-1,18-17 1</inkml:trace>
  <inkml:trace contextRef="#ctx0" brushRef="#br1" timeOffset="154626.24">22066 5503 0,'-17'0'31,"34"18"-15,19-18 0,69 0-1,1 0 1,-53-18-16,123-17 15,-70-18 1,-17 0 0,-72 0-1,-17-17 17,0 17-32,-35 53 15,-18 35 1,35 36 15,1 17-15,-1 0-1,0-17 1,1-54-16,-1 54 16,18-36-1,-18 0 1,18-52 46,0-1-62,0 0 0,53-34 16,0-19 15,53 0-15,-18 18-1,1 36 1,-72-1-16,1 18 16,-18 35-1,0 36 1,0-18 0,0 18-1,0-54-15,0 36 16,35-18-1,36-35 1,-1 0 15,18-17-31,-17-36 32,-36 35-32,36-35 15,-54 36-15,36-72 0,-35 19 16,-18 17 15,-35 53-15,-36 18-1,18 52 1,36-52-16,17 35 16,0 35-1,0-53 1,53 0-1,35-35 1,-18 0 0,-52 0-1,52-35 1,-17 0 0,-35 17-16</inkml:trace>
  <inkml:trace contextRef="#ctx0" brushRef="#br1" timeOffset="155241.41">24465 5080 0,'0'-18'0,"0"36"0,0-53 15,18 52 17,-1 1-17,19 53-15,-1 52 32,18-17-32,-35-36 15,-18 1 16,0-53-31,0-1 16,0 1 0,0-36 15,0 1-31</inkml:trace>
  <inkml:trace contextRef="#ctx0" brushRef="#br1" timeOffset="155559.6">24853 5062 0,'0'0'0,"0"-17"0,0 34 31,-53 19-15,-35 69-1,18-16-15,-54 16 16,36-16 15,0-1-15,35-35 0,17-18-1,54-35 16,35-18-15</inkml:trace>
  <inkml:trace contextRef="#ctx0" brushRef="#br1" timeOffset="155941.89">25082 5327 0,'0'18'47,"0"-1"-47,0 1 0,-35 35 16,35 35-1,-35 0 1,35-53-16,-35 124 15,17-18 1,-53 18 0,19-35-1,34-54 17,18-52-32,0-1 15,0 1-15,0-89 31,35 19-15</inkml:trace>
  <inkml:trace contextRef="#ctx0" brushRef="#br1" timeOffset="156325.37">25012 5468 0,'0'0'0,"0"-71"32,0 54-32,18-1 0,-1 1 15,36-1-15,35 18 32,-35 0-32,35 18 31,-52 52-16,-36-17 1,0-35-16,-88 52 16,17-34-1,-35-1 1,18 0 0,53-35-1,17 0 1,71 0 15,-35 0-31</inkml:trace>
  <inkml:trace contextRef="#ctx0" brushRef="#br1" timeOffset="156924.81">25700 5433 0,'0'0'0,"0"-18"31,0 0-31,0 1 16,-35 17-1,-36 35 1,18 0 0,35-17-1,-34 70 1,16-17 0,36-18-1,0-18-15,18-35 31,35 0-31,-36 0 16,19 0 0,34-71-1,-17 1 1,-18 17 0,1-18-1,-36 89 16,-18 35-15,0 18 0,18-1-1,0-17 1,0-18 0,36-35 15,-1 0-16,0-17-15</inkml:trace>
  <inkml:trace contextRef="#ctx0" brushRef="#br1" timeOffset="157215.54">26123 5274 0,'0'0'16,"0"-18"-1,-17 36 1,17 0-16,-18-1 16,0 19-16,1-19 15,-19 89-15,36-35 32,-17 17-32,-1-18 31,0-52-16,18 0-15,18-18 32,17-18-32</inkml:trace>
  <inkml:trace contextRef="#ctx0" brushRef="#br1" timeOffset="157764.67">26317 5239 0,'0'0'16,"0"17"15,0 1-31,-17 0 0,-1 52 16,-17 18 0,17-52-1,0 34 1,1 18-1,-19-35-15,36-35 16,0-36 47,0 1-63,0-1 0,0-52 15,36-1 1,34 0-1,1 18 1,17 18 0,-53 35 15,1 53-15,-36 18-1,0-18-15,0 35 31,-18-35-15,0-18 0,18-53 31,0-17-32</inkml:trace>
  <inkml:trace contextRef="#ctx0" brushRef="#br1" timeOffset="158015.43">25912 5397 0,'17'0'47,"1"0"-47,-1 0 16,1 0-16,70 0 15,-17 0 1,-1 0 0,-52 0-1</inkml:trace>
  <inkml:trace contextRef="#ctx0" brushRef="#br1" timeOffset="159408.32">11783 6932 0,'17'0'31,"36"0"-16,-35-18-15,35 1 16,0-36 0,-36 18-16,-17-18 31,-17 35-15,-54 18-1,-17 35 1,17 18-1,19 18 1,52 17 0,0-53-1,0-17 1,70 0 0,-17-18-16,18 0 31,-1 0-16,-52-18 1,-18 0-16,-88 18 31,17 0-15,-35 36 0,18 34-1,53-17 1,17 53-1,18-89-15,18 54 16,17-36 0,53-17-1,18-18 1,-35-18 0,70-52 15</inkml:trace>
  <inkml:trace contextRef="#ctx0" brushRef="#br1" timeOffset="159991.62">12241 7020 0,'0'0'0,"0"-17"16,18-1-16,17 18 15,36 0 1,17 0 0,-53 35-1,-17 36 1,-18-1 0,-53-17-1,18 18 1,-1-36-1,36-53 32,53-34-31,-17-1 0,34-36-1,1 19 1,-36 17-1,-17 35 1,-18 36 15,-18 0-31,-17 35 16,17 35 0,1-35 15,17-18-31,0 18 15,0-36 1,70 1-16,1-18 16,-1-35 15,-17 17-31</inkml:trace>
  <inkml:trace contextRef="#ctx0" brushRef="#br1" timeOffset="160374.47">13088 6914 0,'0'18'47,"-18"0"-47,18-1 15,-17 1-15,-1 35 16,0 53-1,18 0 1,0 35-16,0-106 16,-17 88-1,-36 36 1,-18-18 0,18 0-1,18-70 1,18 0-1,17-89 32,17 0-47,54-70 16,-36 35 0</inkml:trace>
  <inkml:trace contextRef="#ctx0" brushRef="#br1" timeOffset="160731.76">13000 7179 0,'0'-18'15,"0"36"-15,-18-53 0,18-18 16,0 35-16,0-17 16,18-18-1,88 0 1,-18 35-1,53 1 1,-35 17 0,-53 53 15,-53 35-15,-53-18-16,-71 19 31,1-19-16,52-35 1,18-17 0,36-18-16</inkml:trace>
  <inkml:trace contextRef="#ctx0" brushRef="#br1" timeOffset="161581.57">13635 7091 0,'0'-18'16,"0"1"0,-18-1-16,18 0 15,0-17 1,18 0 0,17 17-1,18 18 1,18 35-1,-18 36 1,-36 17 0,-17-17-1,-17-1 17,-36-17-32,53-35 15,0-36 16,0 0-31,17-52 32,54-18-32,-18 17 31,17 1-15,18 34-1,-35 36 1,-17 0-1,-19 0 1,19 18 0</inkml:trace>
  <inkml:trace contextRef="#ctx0" brushRef="#br1" timeOffset="161980.94">14305 7161 0,'0'0'0,"18"0"15,-1 0 1,1 0-16,0 0 16,52-35-1,-52 0 1,0-18 0,-18 18-1,0 17 1,-36 18-1,-34 0 1,17 35 0,0 53-1,18 1 17,17-19-32,18 18 15,0-70 1,70 35-1,1-35 1,17-18 0,-35 0-1,35-36 1</inkml:trace>
  <inkml:trace contextRef="#ctx0" brushRef="#br1" timeOffset="162496.03">15046 7003 0,'0'0'16,"18"0"-16,-18-18 0,0 0 0,0 1 15,-36 17 17,-34 0-17,17 35-15,0 18 31,18-18-31,35 0 32,17 1-32,54-36 31,-1 17-15,19 1-1,-36 0 1,-1 17-1,-34 18 1,-18-18 0,-88-17-1,0 17 17,17-35-32,-17 0 31,17 0-31,54 0 15,-1-35 17,71-1-1,-35 36-31,-1 0 0</inkml:trace>
  <inkml:trace contextRef="#ctx0" brushRef="#br1" timeOffset="163045.7">15646 7038 0,'0'0'0,"17"0"0,1-18 0,0 1 0,-18-19 31,0 19-16,-71 17-15,0 0 32,36 0-32,-71 35 15,36 18 1,52-18 0,18-17-1,35 17 1,54-35-1,-54 18-15,71-18 16,-36 35 0,1 0-1,-53 1 17,-18-1-32,-53 0 31,35-35-31,-88 35 15,18-17 1,-18-18 0,36 0-16,-1 0 31,53-18-15,54-35 15,-1 53-31</inkml:trace>
  <inkml:trace contextRef="#ctx0" brushRef="#br1" timeOffset="163398.5">16034 7038 0,'-18'0'63,"18"18"-63,0-1 15,0 1-15,-18 35 16,1 17-1,-1-17 1,18-18 0,0 1-1,0-54 32</inkml:trace>
  <inkml:trace contextRef="#ctx0" brushRef="#br1" timeOffset="163775.84">16087 6844 0,'0'0'0,"-18"0"0,0 0 0,1 0 16,-19 0-1,36 18 1,18-18 0,35 0-1,0-18 1,-35 0 0,-18-17-1,0 17 1,-36 18-1,-17 0 1,36 0 15,-19 53-31,19-17 32,-1-19-17,18 1 1</inkml:trace>
  <inkml:trace contextRef="#ctx0" brushRef="#br1" timeOffset="164819.13">16510 7020 0,'0'0'16,"0"-17"-16,0-1 16,-18 18 15,-17 0-16,-18 18 1,-17 35 0,34-1-1,19 37 1,17-72 0,0 54-1,35-36 1,36-17-1,-19-18-15,19 0 16,-18-53 15,-53 0-15,0-35 0,0 35-1,-18 0 1,18 18-1,36-1 1,34 19 0,1-1 15,-1 18-15,-17 53-1,0 0 1,-53 17-16,0 1 31,0 0-15,-18-19-1,-17-34 1,35-36 31,0 1-47,0-36 15,0-18 1,35 1 0,18-18-1,18 35 1,-36 35 0,106-17-1,-17 35 1,17 17-1,-88 54 1,-36-18-16,-34 53 31,-54-36-15,36-17 0,17-18-1,1-35 1</inkml:trace>
  <inkml:trace contextRef="#ctx0" brushRef="#br1" timeOffset="165058.29">17974 7267 0,'-18'0'0,"1"0"31,-1 0-31,0 0 16,1 0-1</inkml:trace>
  <inkml:trace contextRef="#ctx0" brushRef="#br1" timeOffset="186245.43">2681 4075 0,'0'0'0,"0"-18"32,0 0-32,0 1 15,-18 17 1,1 0 0,-18 17-1,17 19 1,18-19-1,0 1 17,0-1-32,35-17 15,0 0 1</inkml:trace>
  <inkml:trace contextRef="#ctx0" brushRef="#br1" timeOffset="189177.5">2999 4092 0,'17'0'31,"-17"-17"-15,0-1-16,0 0 15,0-35 1,0 36 15,0-1-31,0 0 32,0 36-1,0 17-16,0-17-15,0 53 16,18 17 0,0-18-1,-18 19 1,17-54 0,-17 18 15,0-36-31,0 1 15,-17-18 17,-19 0-1,1 18-15,17-18-16,1 17 0,34-17 62,36 0-46,-35 0-16,52-35 15,-17 35 1,-17-35 0,-19 35-1,-17-36 1,0 19-1</inkml:trace>
  <inkml:trace contextRef="#ctx0" brushRef="#br1" timeOffset="191247.51">3828 3334 0,'-18'0'31,"0"0"-15,1 0-16,-1 0 15,-35 0 1,-35 0-1,-36 0 1,-52 0 0,53 0-1,-36 0 1,35 17 0,-52 1-1,123 0-15,-70-18 31,-18 17-31,-54 1 16,72 0 0,-36-18 15,53 17-15,71-17-16,-53 18 15,-36-18 1,19 17-1,16-17 1,-34 18 0,0-18-1,34 0 1,1 0 0,35 0 15,18 0-31,17 0 31,1 0-15,-1 35 15,18-17-15,0 17-1,0 1 1,0-1-1,0 35 1,0-17 0,0-17-16,18-1 15,-1 88 1,-17-17 0,0-71-16,18 89 15,17-1 16,-35-17-31,18 18 32,-18-54-17,0 36-15,0 35 32,0-70-32,0 17 31,0-35-16,17-18 1,1 0 0,-18 1-1,0-19 1,18-17 0,-18 18-1,0 0 16,35-18-15,-17 0 15,-1 0-31,19 0 0,17 0 32,17 0-32,1 0 31,52 0-16,-17 0 1,0-18 0,35 18-1,-35 0 1,17-18 0,-35 1-1,-52 17-15,122-18 31,-34 18-31,17-35 32,-35 35-32,17 0 15,-17 0 17,-18-18-17,-17 18 1,-1 0-1,-17 0 1,18 0 0,-1 0-1,-17-17 1,0 17 0,0 0-1,-18 0 16,1 0-15,-19 0 0,1 0-16,17 0 15,-17 0 17</inkml:trace>
  <inkml:trace contextRef="#ctx0" brushRef="#br1" timeOffset="191408.9">3651 5151 0,'18'0'16,"-53"17"78</inkml:trace>
  <inkml:trace contextRef="#ctx0" brushRef="#br0" timeOffset="208126.2">27711 723 0</inkml:trace>
  <inkml:trace contextRef="#ctx0" brushRef="#br0" timeOffset="208530.5">27728 758 0</inkml:trace>
  <inkml:trace contextRef="#ctx0" brushRef="#br0" timeOffset="209518.31">27746 741 0,'0'0'0,"18"-18"31,-18 1 0,0-1-15,0 0 15,0 1 1,0 34 124,-18-17-141,18 18-15,-18 0 0,18-1 16,-35 18 0,35 36-1,-18-18 1,1 0 0,-1 35-1,0-17 1,18-18-1,-17-18 1,17 18 0,-18-36-1,18 19 1,0-19 0,0 19 15,0-19-16,18 1 17,-1-18-32,1 0 15,0 0 1,35 0 0,0 0-1,-18 0 1,18-18-1,-18 18 1,0-17 15,-35-1-31,18 18 16,-18-18-16,0 1 31</inkml:trace>
  <inkml:trace contextRef="#ctx0" brushRef="#br0" timeOffset="210256.65">27552 1005 0,'-18'0'0,"36"0"0,-53 0 32,17 18-32,0-18 47,36 0 15,0 0-62,35 0 16,17 0-1,36 0 1,-35 0 0,-1 0-1,-52 0 1</inkml:trace>
  <inkml:trace contextRef="#ctx0" brushRef="#br0" timeOffset="211287.42">28099 970 0,'0'0'0,"0"-18"31,0 1 1,0-1-17,17 18-15,1 0 16,0 0-1,35 0 1,-36 0 0,1 35 15,17 1-31,-17 17 31,-1-36-31,-17 36 16,18-17-1,-18 16 1,0-16 0,0-1-1,0-17 1,0 17 0,0-53 77,0 1-93,0-1 16,0 0 0,0 1-16,0-36 15,18 18 1,35-18-1,-36 35 1,54-35 0,17-18-1,0 54 1,-35-1 0,0 18-1,-35 0 1,-36 0 109</inkml:trace>
  <inkml:trace contextRef="#ctx0" brushRef="#br0" timeOffset="-212426.59">27658 1729 0,'0'-18'16,"0"36"-16,0-54 16,0 19-1,0 34 32,0 1-47,0 17 16,-18 53-1,-17 18 1,0-18 0,17 36-1,-17-36 1,17 0 0,0-52-1,18 17 1,0-1-1,0-34-15,0 17 32,36-35-17,34 0 1,-52 0-16,70 0 16,36 0-1,-19 0 1,19 0-1,-36 0 1,0 0 15,-35 0-31,-35 0 16,-1 0 0,1 0-1,-18-17 16,0-1-15</inkml:trace>
  <inkml:trace contextRef="#ctx0" brushRef="#br0" timeOffset="-211856.01">28205 2222 0,'0'0'16,"0"18"15,0 0-31,0-1 0,0 19 31,35 17-15,18-36-1,17 1 1,-52-18-16,53 0 16,-19 0-1,-16 0 1,-72 0 46,19 0-62,-1 0 16,-35 35 0,-17 0-1,17 18 1,-18 18-1,18-18 1,18 17 0,35-52-1,0 0 1,18-18 15,-1-18-31</inkml:trace>
  <inkml:trace contextRef="#ctx0" brushRef="#br0" timeOffset="-211395.94">28945 2064 0,'0'0'0,"-17"0"32,-1 0-17,18 17-15,-18 54 16,18-18-1,-35 17 1,18-17 0,-1 36 15,0-54-31,18 18 16,0 17-1,0-52 1,53 17-16,-18-35 31,36 0-15,-53 0-16,35-17 15,0-19 1</inkml:trace>
  <inkml:trace contextRef="#ctx0" brushRef="#br0" timeOffset="-211072.37">28875 2311 0,'0'0'0,"17"0"16,1 0-16,88-18 31,-88 18-31,35 0 16,-36 0-16,1 0 15,17 0 1,-17 0-1</inkml:trace>
  <inkml:trace contextRef="#ctx0" brushRef="#br0" timeOffset="-210071.49">29774 2293 0,'-17'0'0,"34"0"0,-52 0 0,-18-18 31,18 18-15,-36 0-16,54 0 0,-19 18 31,-16 35-15,16-18-1,1 36 1,17-18 0,1-36-16,17 54 15,0-36 1,17-17-1,19-1 1,34-17 0,-35 0 15,-17 0-31,53-35 16,-36-18-1,18-17 1,-18-1-1,36-35 1,-54 18 0,19 0-1,-36 53 1,0-1 0,0 54 30,0 0-46,-36 17 16,36-17-16,-17 34 31,-1 37-15,18-36 0,0 17-1,0-35 1,18 18-16,35-35 31,0 0-15,-18-18-1,18 0 1,-36 0 0,1 0-16,0-18 15,-18 0 1,17 1-1</inkml:trace>
  <inkml:trace contextRef="#ctx0" brushRef="#br0" timeOffset="-209880.44">30092 2487 0,'-18'0'63,"1"0"-32,-1 0-31</inkml:trace>
  <inkml:trace contextRef="#ctx0" brushRef="#br0" timeOffset="-208779.59">27446 2752 0,'0'17'62,"0"1"-62,0 0 16,0 17-16,0 0 15,-35 89 1,17-36 0,18-53-16,-17 71 15,-19 35 1,19-35-1,17-36 1,0 1 0,0-53-1,17-18 1,36 0 0,0 17-1,0-17 1,18 0-1,34 0-15,1 0 32,0 0-17,-88 0-15,88 0 16,17 0 0,-17 0-1,-53 0 1,-18-17-1,-35-19 17</inkml:trace>
  <inkml:trace contextRef="#ctx0" brushRef="#br0" timeOffset="-208291.73">28187 3440 0,'0'0'0,"0"17"32,0 1-32,0-1 15,35 19 1,18-36-1,-18 17 1,18-17 0,0 0-1,-35 0-15,17 0 32,-35-17-17,-17 17 16,-19 53-15,-17-18 15,53-17-31,-53 35 16,18-1 0,0 1-1,35-17 1,0-19-1</inkml:trace>
  <inkml:trace contextRef="#ctx0" brushRef="#br0" timeOffset="-207856.16">29051 3140 0,'0'0'0,"0"17"31,0 1-31,0 17 16,-35 18 0,0 53-1,35-71 1,0 36 0,-18 17-1,0-35 1,18 0-16,18-35 31,17-18-15,-17 0-16,35 0 15,-35 0-15,34 0 16,1-53 0,0 17-1</inkml:trace>
  <inkml:trace contextRef="#ctx0" brushRef="#br0" timeOffset="-207590.89">28928 3440 0,'0'0'0,"-18"0"15,36 0 16,17 0-15,18 0 0,18 0-1,-19 0 1,-16-18 0,-19 18-16,1 0 15,0 0-15</inkml:trace>
  <inkml:trace contextRef="#ctx0" brushRef="#br0" timeOffset="-206741.35">29916 3440 0,'0'0'16,"0"-18"-16,0 0 0,0-17 15,-18 0 1,-35-1-1,-35 36 1,35 0 0,-18 53-1,36-17 1,0 34 0,17-17 15,18-35-31,0 70 15,0-53-15,0 1 32,35-36-17,18 0 1,0 0 0,18-36-1,-36-17 1,36-35-1,-18-18 1,-18-35 0,0 18 15,-17 35-15,-18 70-16,0 0 31,0 89-16,-18-36 1,18 53 0,-18 0-1,18-52-15,0 52 16,0 18 0,0-53-1,53 0 1,0-36-1,53 1 1,-35-18 0,17-35 15,-53-1-15,0 19-16</inkml:trace>
  <inkml:trace contextRef="#ctx0" brushRef="#br0" timeOffset="-205696.09">27411 3687 0,'0'0'0,"-18"0"32,1 17-17,-19 36 1,19 0-1,-19 53 1,1 35 0,17-35-1,18 17 1,0-35 15,0-70-31,0 53 16,36-36-1,34 0 1,-17-17-16,35-1 31,18-17-15,53 0 0,53 0-1,-36 0 1,0-17-1,-70 17 1,-88 0-16,52 0 16,-52 0 15,0-18-31,-18 1 31,0-1-15,0 0-1,0 1-15</inkml:trace>
  <inkml:trace contextRef="#ctx0" brushRef="#br0" timeOffset="-205208.74">28416 4339 0,'0'0'15,"-17"0"1,17 18-1,0-1-15,0 1 16,0 0 0,53 17-1,-1-35 1,-34 18 0,53-18-1,-18 0 1,-1 0-1,-34 0 1,-36 17 15,-17-17-15,-18 36 0,18-1-1,-36 18 1,36 0-1,0 0 1,17-53-16,1 35 16,17-18 15,17-17 0,1-17-15,0-1-16</inkml:trace>
  <inkml:trace contextRef="#ctx0" brushRef="#br0" timeOffset="-204813.4">29175 4216 0,'0'0'0,"0"-18"0,0 36 32,0-1-17,0 36 1,0-35 0,-18 35-1,-17 17 1,35 1-1,0-18 1,0 0 0,0-36-1,0 1-15,35-18 32,36 0-17,-36-18 1,18-17-1,-53 17-15</inkml:trace>
  <inkml:trace contextRef="#ctx0" brushRef="#br0" timeOffset="-204572.28">29157 4445 0,'-35'0'0,"70"0"0,-88 0 16,36 0-16,34 0 47,36 0-32,18 0 1,17 0 0,-35-18-1,-36 1-15,54 17 16,-36-18-1</inkml:trace>
  <inkml:trace contextRef="#ctx0" brushRef="#br0" timeOffset="-203773.24">29968 4374 0,'0'0'16,"0"-17"-16,0-18 16,-17 17-1,-36 0 1,0 18-1,-35 0 1,70 18-16,-52 17 16,17 18-1,35 0 1,0 18 15,18-36-15,0 0-16,36-17 31,34-18-15,1 0-1,-18 0 1,17-36 0,-34-16-1,16-19 1,-34 36-16,0-36 15,35-35 1,-18 36 0,-35 17 15,0 35-31,0 36 31,0 17-15,-53 53-16,18 1 31,17-1-31,18-35 31,0-36-31,18 36 16,35-18 0,35-17-1,-35-18 1,35 0-1,-53 0 1,-17-18-16,35-34 16,-18 16-1</inkml:trace>
  <inkml:trace contextRef="#ctx0" brushRef="#br0" timeOffset="-202512.34">31203 2099 0,'0'-18'16,"18"18"-1,-18-17-15,17 17 0,1-18 16,17-35-1,1 0 1,-36 18 0,0-18-1,0 35 1,0 1 0,0 34 15,0 19-31,-18 52 31,0-18-15,18 19-1,0-36 1,0-36-16,0 18 16,-17 1-1,17-19 1,-36-17 15,19 0-31,-18 0 16,-18 0-1,17 18 17,1-18-17,17 0 1,36 0 15,70 0-15,-17 0-16,17 0 31,18-18-15,-53 18-1,-36 0-15,19 0 16,-54 0 62</inkml:trace>
  <inkml:trace contextRef="#ctx0" brushRef="#br0" timeOffset="-201895.17">31274 2981 0,'0'0'0,"0"18"16,0 35-16,0 52 15,-36-16 1,1 34 0,35-88-1,-35 36 1,17-1-16,18-52 31,0-36 0,0 1-31</inkml:trace>
  <inkml:trace contextRef="#ctx0" brushRef="#br0" timeOffset="-201497.94">31027 3087 0,'0'0'16,"0"-35"0,17 17-16,54 0 31,52 18-31,-17 0 31,-70 0-31,69 0 16,-69 36-1,-19-1 1,-34 0 0,-72 18-1,-16 0 1,69-53-16,-17 35 15,36-35 1,34 0 31,36 0-47,-35-17 16</inkml:trace>
  <inkml:trace contextRef="#ctx0" brushRef="#br0" timeOffset="-200897.87">31732 3016 0,'-17'0'47,"-1"18"-47,18 0 16,-18 34-1,18 19 1,-17 17 0,17-70-16,-18 52 31,1 19-15,17-54-16,-18-18 31,0-17-16,18-35 17,0-18-32,0-35 31,36 35-15,52-17-1,-71 52-15,36 0 16,-35 18-16,70 0 15,-35 0 1,-18 36 0,-17 52-1,-18-35 17,-53 17-32,35-70 15,1 36 1,-1-19-1,0-17 1,36 0 31</inkml:trace>
  <inkml:trace contextRef="#ctx0" brushRef="#br0" timeOffset="-200409.32">32314 3157 0,'0'-17'0,"0"34"0,-17-34 32,-1 17-32,1 0 0,-54 35 15,0 18 1,1 35-1,52-17 17,18-18-32,0-18 15,53-18 17,35-17-17,-17 0 1,-36-17-16,18-18 15,0-36 1,-35 0 0,-18 19-1,-71-19 1,1 71 0,52 0-1,-70 0 1,52 18-1,36-1-15,0 1 32,18-18-32</inkml:trace>
  <inkml:trace contextRef="#ctx0" brushRef="#br0" timeOffset="-199790.59">32614 3193 0,'-17'0'31,"-1"0"-15,18 17-16,0 1 15,-35 17 1,35 18-1,-18 0 1,0 0 0,18-35-1,0-1 1,-17-17 0,17-17 15,0-1-31,0-17 15,0-18 1,53-35 0,0 35-1,0 35 1,17 0 0,-52 18-1,17 0-15,0 53 31,-35 35-15,0-17 0,-17 0-16,-19-36 31,19 0-15,-1-35-1,0 0 1,18-35 15,0 17-31</inkml:trace>
  <inkml:trace contextRef="#ctx0" brushRef="#br0" timeOffset="-199297.45">32932 3316 0,'0'0'0,"17"0"16,1 0-16,35 0 16,-18-35-1,18 0 1,-18-1-1,-35 1 1,0 17 0,-17 18-1,-36 0 1,0 18 15,35 0-31,-17 52 16,17 1-16,18-18 15,0 17 17,0-52-32,53 17 31,0-35-15,-17 0-1,-19 0 1,1 0-1,-18-18 1</inkml:trace>
  <inkml:trace contextRef="#ctx0" brushRef="#br0" timeOffset="-199125.32">33143 3475 0</inkml:trace>
  <inkml:trace contextRef="#ctx0" brushRef="#br0" timeOffset="-198414.41">31344 4304 0,'0'0'0,"0"-18"0,-17 1 16,34 17-1,71 0 1,-17-18 0,-18 18 15,-35 0-31,17 0 15,-17 0 1,-36 0 0,-17 0-16</inkml:trace>
  <inkml:trace contextRef="#ctx0" brushRef="#br0" timeOffset="-197864.46">31291 4286 0,'0'0'16,"-53"36"-1,53-19-15,-35 1 16,18-1 0,-1 1-16,18 0 31,18-18 16,-1-18-47,36 0 31,18 18-15,-18 0-1,17 18 1,-52 0-16,17 17 15,-17 0 1,-18 1 0,-18-1-1,-53-18 17,-17 1-17,-35-18 1,35 0-16,-1 0 31,72 0-31,-1 0 16,18-18 15,53 18-15,-35 0-16</inkml:trace>
  <inkml:trace contextRef="#ctx0" brushRef="#br0" timeOffset="-197165.01">31944 4251 0,'0'0'0,"0"-18"0,0 1 15,-35-1 1,-18 18 0,-18 35-1,18 1 1,18 34-1,17-52 1,18-1-16,0 1 16,18-18-1,35 0 1,18 0 15,-19 0-15,-34-18-16,17 1 15,1-1 1,-36 36 31,0 35-31,-18-18-1,0 18 1,18 0-1,0-36 1,-35 19 0,0-19-1,17-17-15,-52 0 32,17 0-32,-18 0 15,54 0 16,-1 0-15,18-17 0,0-1-16</inkml:trace>
  <inkml:trace contextRef="#ctx0" brushRef="#br0" timeOffset="-196411.25">32420 4339 0,'0'-35'16,"0"17"-16,0 1 0,-17-1 31,-89 18-31,35 0 31,-17 18-31,70-18 16,-35 35 0,36 0-1,17-17 1,17-1-1,54-17 1,17 0 0,-17 0-1,-54 0-15,54-17 32,-36-1-32,-17 18 31,-18 18 0,0 17-31,0 0 31,0 1-15,0 17 0,-18-18-1,-17-18 1,35 19-1,-18-36-15,-17 17 16,-35-17 0,-1 18-1,0-18 1,18 0 15,36 0-15,-1-18-1,71-17 17,-18 35-32</inkml:trace>
  <inkml:trace contextRef="#ctx0" brushRef="#br0" timeOffset="-195526.91">32932 4339 0,'0'-17'15,"0"34"-15,0-52 16,-71 17-16,18 18 15,36 0 1,-54 0 0,1 0-1,17 36 1,17-1 0,36-18-1,0 19 1,18-19-1,0-17-15,35 0 16,-1 0 0,19 0-1,-36-17 17,1-19-17,-19 36 1,1-35-1,-18 53 17,0-1-17,0 1 1,0 35 0,-18-18-1,18 1 1,0-1-1,-17 0 1,17-17 0,-18-1-1,0 1 1,-35 0 15,36-18-31,-19 0 31,-16 0-15,34 0 0,0 0-16,1 0 0,-1 0 140,-17 0-140</inkml:trace>
  <inkml:trace contextRef="#ctx0" brushRef="#br0" timeOffset="-153173.04">3140 7832 0,'0'-18'16,"17"18"109</inkml:trace>
  <inkml:trace contextRef="#ctx0" brushRef="#br0" timeOffset="-149313.81">3228 7902 0,'0'0'0,"18"-35"31,-18 17-15,-18 36 46,0 0-62,1-1 0,-19 54 16,-34 52 0,-18 36-1,17-36 1,-17 1-1,53-106-15,-1 34 32,19-16-32,34-54 62,19-17-46,-19 17-16,54-52 15</inkml:trace>
  <inkml:trace contextRef="#ctx0" brushRef="#br0" timeOffset="-148880.03">3651 7902 0,'0'0'16,"0"-17"-16,18 17 0,-18-18 0,18 18 15,-18-18 1,0 1 0,-18 34 15,0 1-16,1 0-15,-36 70 16,-36 18 0,-52 88-1,53-89 1,0 1 0,70-35-1,-17-18 1,17-36-1,18 1-15,0-36 63,18 1-63</inkml:trace>
  <inkml:trace contextRef="#ctx0" brushRef="#br0" timeOffset="-147916.17">4110 8061 0,'0'0'15,"0"-18"1,0 1 0,0-1-1,0 36 17,0-1-32,-35 72 31,-1 34-16,1-17-15,0 0 16,35-36 15,0 1-15,0-54 0,70-17-1,-34 0 1,34-17-1,-35-36 1,-35 35-16,18 1 16</inkml:trace>
  <inkml:trace contextRef="#ctx0" brushRef="#br0" timeOffset="-147679.66">4004 8414 0,'0'0'16,"-18"0"-16,54 0 47,-19 0-47,19 0 16,34-18-1,-17 18 1,-35-18-16,35 1 15,0 17 1</inkml:trace>
  <inkml:trace contextRef="#ctx0" brushRef="#br0" timeOffset="-146953.68">4886 8484 0,'18'-17'0,"-36"34"0,53-52 16,-35 17 0,0-17-1,-17 0 1,-36 0-1,-53 17 1,71 18-16,-54 0 31,-52 35-31,53 18 16,18 18 0,52-18 15,18 17-31,35-17 31,36-18-15,17-35-1,0 0 1,36-35 0,-54-18-1,-35 35-15,54-87 16,-36 16-1,-18-69 1,0-1 15,-35 88-15,0 36 0,-18 35-16,-34 53 15,-1 88 1,35-17-1,0 17 1,18-53 0,36 0-1,-19-70-15,19 17 16,52-35 0,-18 0-1,-17-18 1,-35 18-16</inkml:trace>
  <inkml:trace contextRef="#ctx0" brushRef="#br0" timeOffset="-146497.42">6068 7867 0,'-18'0'0,"36"0"47,-1-18-47,1 18 16,70 0-1,-17 0 1,17 0 0,-53 0-16,-17 0 15,-18-17-15,-18 17 16</inkml:trace>
  <inkml:trace contextRef="#ctx0" brushRef="#br0" timeOffset="-146154.36">6015 7832 0,'0'0'16,"-35"0"0,-36 35-16,36 18 31,-18 53-16,35-71-15,1 88 16,-19 54 0,19-54-1,17 18 1,35-17 0,35-54-1,72-34 1,-37-36-1,1-36 1,-35 1 0,35-53-1</inkml:trace>
  <inkml:trace contextRef="#ctx0" brushRef="#br0" timeOffset="-145830.2">6632 8026 0,'0'-18'0,"0"36"0,-17-36 0,-1 18 15,-35 0 1,18 53 0,-18 70-1,18 1 1,17-18-1,18-18 1,0-18 0,18-34 15,52-36-31,-17-18 31,18-35-15,-54 18-16</inkml:trace>
  <inkml:trace contextRef="#ctx0" brushRef="#br0" timeOffset="-145616.74">6350 8343 0,'-18'18'15,"1"-18"-15,52-18 0,-88 36 0,35-1 16,36-17 15,35 0-31,35 0 16,0-17-1,-70 17 1,53-35 0,-19 35-16</inkml:trace>
  <inkml:trace contextRef="#ctx0" brushRef="#br0" timeOffset="-145197.06">6844 8378 0,'18'0'15,"-1"0"-15,1 0 16,-1 0-16,36 0 15,0-35 1,-35 0 0,0 35-1,-18-35 1,-18-1-16,-53 36 31,1 18-15,-18 53-1,70-54-15,-17 18 16,17-17-16,0 70 16,18-35-1,18 0 1,88-35 0,-18-18-1,-53 0-15,89-18 16,-54 0-16</inkml:trace>
  <inkml:trace contextRef="#ctx0" brushRef="#br0" timeOffset="-144583.25">7250 8326 0,'0'0'15,"0"-18"-15,0-17 31,52 17-15,1 0 0,0 1-1,-35 17-15,17 35 16,-35 36 0,0-1-1,-70 18 1,-1-17-1,53-36 1,1-35-16,17 18 31,35-36 1,53-52-17,-17 17 1,17-53-1,-70 71-15,35-1 16,-36 19-16,1-19 0,-53 54 47,-18 53-31,17-1-1,19-52-15,-1 70 16,18-35-1,0-18 1,71 0 15,-1-35-15,36 0 0,-71-17-16,36-36 15,17-18-15,-70 18 16</inkml:trace>
  <inkml:trace contextRef="#ctx0" brushRef="#br0" timeOffset="-144320.68">8043 8008 0,'0'0'0,"-53"88"31,18 0-15,0 36-1,17-1 1,1-70 0,17-17-1,0 16-15,17-34 32,36-18-32,18 0 31,-1-35-16,-34 17-15</inkml:trace>
  <inkml:trace contextRef="#ctx0" brushRef="#br0" timeOffset="-144115.39">7990 8308 0,'-17'0'0,"34"0"0,-52 0 0,17 0 15,54 0 17,-1 0-32,36 0 15,-1-35 17,-35 17-32</inkml:trace>
  <inkml:trace contextRef="#ctx0" brushRef="#br0" timeOffset="-143538.62">8767 8132 0,'17'0'0,"-34"0"0,34-18 0,-17 0 31,-17 18-15,-1 0-16,-17 36 15,-1-19-15,-34 71 16,-1 1 15,36 34-15,17-35 0,36-17-1,52-54-15,1-17 31,35 0-15,0-53 0,-53 18-16</inkml:trace>
  <inkml:trace contextRef="#ctx0" brushRef="#br0" timeOffset="-143180.48">9137 8043 0,'18'0'0,"-36"0"0,53 0 15,-17 0-15,-1 0 0,1 0 16,53 53 0,-1 18-16,-17 17 15,-35 18 16,-18-36-15,0-34-16,-71 34 16,1-17-1,-1-18 1,36-17 0,52-36 15,1 1-31,35-19 15,-35 19-15</inkml:trace>
  <inkml:trace contextRef="#ctx0" brushRef="#br0" timeOffset="-142905.03">9807 8290 0,'0'0'0,"-17"0"16,34 0 31,1 0-47,52 0 16,1-17-1,-18 17 1,-71 0 15,-17 0 0,0 17-31</inkml:trace>
  <inkml:trace contextRef="#ctx0" brushRef="#br0" timeOffset="-142747.29">9719 8414 0,'0'0'16,"0"17"-16,0 1 15,18-18 1,52 0 15,-17 0-15,0-18 0</inkml:trace>
  <inkml:trace contextRef="#ctx0" brushRef="#br0" timeOffset="-142196.56">10813 8026 0,'17'0'62,"1"0"-62,0 0 16,-1 0-16,18-18 16,-17-35 15,-18 18-31,-35 35 15,17 0 1,-35 0 0,-17 35-1,17 36 1,18 52 0,35-17-1,52-35 1,107-54-1</inkml:trace>
  <inkml:trace contextRef="#ctx0" brushRef="#br0" timeOffset="-141847.64">11518 8096 0,'0'0'0,"-70"0"31,52 18-15,18 0-16,-18 17 16,18-18-16,-35 89 15,0-18 1,-18 18-1,35-18 1,1-35 0,17-35-16,0 17 31,0-17-15,17-53-1</inkml:trace>
  <inkml:trace contextRef="#ctx0" brushRef="#br0" timeOffset="-141516.34">11289 8290 0,'0'-17'0,"0"34"0,0-52 0,0 17 16,0-35-1,53 1 1,17 34-1,-34 18-15,69 0 16,-16 18 0,-54 34-1,-35 19 17,-53-18-17,35-35-15,-87 34 16,34-34-1,18 0-15,71-18 47,-1-18-47,1 18 0</inkml:trace>
  <inkml:trace contextRef="#ctx0" brushRef="#br0" timeOffset="-140965.27">11977 8061 0,'0'0'0,"0"-18"31,-18 18-15,-17 36-16,17 17 15,1 70 1,-19-35 15,36-53-31,-17 71 16,-19-35-1,36-36 1,-17-17 0,17-36 15,0-35-16,0 0 1,70-35 0,19 18-1,52 17 17,-18 35-32,-35 36 15,-70-1 1,17 71-16,-35-35 31,-70 18-15,17-36-16,-35 0 31,70-17-15,36-18-1</inkml:trace>
  <inkml:trace contextRef="#ctx0" brushRef="#br0" timeOffset="-140489.09">12753 8290 0,'-18'0'0,"36"0"0,-53 0 0,17 0 15,-35 0 1,-17 18-16,52 0 0,-35 34 31,-35 19-15,52 0 0,36-36-1,18 0 1,70-35-1,18 0 1,0-18 0,-53-17 15,-35-35-15,-18-1-1,-53 1 1,35 52-16,-35 0 0,-17 18 15,52 18 1,-17 17 15,35 0-15,17-35 0,1 0-16</inkml:trace>
  <inkml:trace contextRef="#ctx0" brushRef="#br0" timeOffset="-139920.73">13017 8273 0,'0'0'0,"0"17"31,-17 36-15,-1 0-16,18-35 16,-35 35-1,17 0 1,1-18 0,-1-35 15,18-18 0,0-35-15,18-17-1,52 17 17,36-18-32,-71 54 15,89-1 1,17 18-16,-53 35 31,-70 36-15,-18-1-1,-18-34 1,-35-1 0,36-17-16,-1-1 15,-17-17 1</inkml:trace>
  <inkml:trace contextRef="#ctx0" brushRef="#br0" timeOffset="-139489.27">13582 8414 0,'18'0'32,"-1"0"-32,1 0 15,-1 0-15,19-18 16,17 0 0,0-34-1,-36 16 1,-17-17-1,-17 36 1,-19 17 0,-52 53-1,35 0 17,18 17-32,35-52 15,0 35 1,0-36-16,18 19 0,70-19 15,-18-17 1,19 0 15,-19 0-15,-35-35 0,-35 17-16,36 1 15</inkml:trace>
  <inkml:trace contextRef="#ctx0" brushRef="#br0" timeOffset="-138505.5">14411 7973 0,'18'0'32,"-1"0"-32,-17 17 15,0 1 17,0 0-17,-17-18-15,-1 0 16,0 0-1,18-18 32,0 0-31,0 1 0,0-1-16,0 0 15,0 36 32,0 0-31,0 35-1,-17-36 1,-1 1 0,0 0-1,1-18 1,17-18 15,0 0-15,0 1-16,35-19 15,18 19 1,0 17 0,-18 35-1,-35 53 16,-17 0-15,-54-35 0,-35 0-1,53-53 1,36 0 0</inkml:trace>
  <inkml:trace contextRef="#ctx0" brushRef="#br0" timeOffset="-137685.75">14799 7691 0,'-18'0'15,"1"0"16,34 0-15,19 0 0,52 0-1,0 0 1,18 0 0,-36 0-1,-52 0 1,17 17-1,-17 1-15,0 35 32,-18-18-17,0 18 1,0 53 0,0 17-1,0 1 1,-18-36-1,-17 35 1,35-52 0,-36 35-1,36-89 1,-52 54 0,-19 17-1,0-35-15,1-35 31,-36-1-31,35 1 16,54-18 0,-54 0-1,36 0 1,17 0 0,18-18 15,0 1-16,18-1 1</inkml:trace>
  <inkml:trace contextRef="#ctx0" brushRef="#br2" timeOffset="-107592.41">26793 2822 0,'0'18'109,"0"-1"-93,0 1 15,-17-18-15,-1 0 15</inkml:trace>
  <inkml:trace contextRef="#ctx0" brushRef="#br2" timeOffset="-107038.28">26741 3034 0,'0'18'31,"0"-1"0,-18-17-31,18 18 16,0-1 0,-18-17-1,18 18-15,0 0 31,0-1-15,-17-17 0</inkml:trace>
  <inkml:trace contextRef="#ctx0" brushRef="#br2" timeOffset="-106597.77">26705 3298 0,'0'0'0,"0"18"15,0 0 16,0-1-31,0 1 16,0 0 0,0-1-1,0 1 1</inkml:trace>
  <inkml:trace contextRef="#ctx0" brushRef="#br2" timeOffset="-106193.45">26705 3581 0,'-17'35'31,"-1"-35"-31,18 18 16,-18-18 15,18 17-15,-17 1 0</inkml:trace>
  <inkml:trace contextRef="#ctx0" brushRef="#br2" timeOffset="-105961.93">26635 3757 0</inkml:trace>
  <inkml:trace contextRef="#ctx0" brushRef="#br2" timeOffset="-105321.58">27164 2910 0,'-18'0'15,"36"0"64,0 0-64,-1 0-15,1 0 16,-1 0-16,1 0 15</inkml:trace>
  <inkml:trace contextRef="#ctx0" brushRef="#br2" timeOffset="-105085.39">27499 2946 0,'18'17'31,"-1"-17"0,1 0-31,0 0 16,-1 0 0,1 0-1,35 0 1</inkml:trace>
  <inkml:trace contextRef="#ctx0" brushRef="#br2" timeOffset="-104893.29">27887 2981 0,'0'0'0,"18"0"31,-1 0-31,-17 18 31,18-18-31,35 0 16,-18 0-1,-17 0-15,35 0 16</inkml:trace>
  <inkml:trace contextRef="#ctx0" brushRef="#br2" timeOffset="-104702.78">28310 2999 0,'0'0'16,"18"0"15,0 0-15,-1 0 15,1 0-15,0 0-16</inkml:trace>
  <inkml:trace contextRef="#ctx0" brushRef="#br2" timeOffset="-104510.09">28610 2999 0,'18'0'62,"0"0"-46,-1 0 0,1 0-16,-1 0 0,54 0 15,-53 0 1</inkml:trace>
  <inkml:trace contextRef="#ctx0" brushRef="#br2" timeOffset="-104326.83">29157 2999 0,'0'0'0,"18"0"31,-1 0 1,1 0-17,53 0 1,-54 0-1</inkml:trace>
  <inkml:trace contextRef="#ctx0" brushRef="#br2" timeOffset="-104137.56">29704 2999 0,'18'0'63,"-1"0"-48,1 0-15,-1 0 0</inkml:trace>
  <inkml:trace contextRef="#ctx0" brushRef="#br2" timeOffset="-103936.06">30286 2999 0,'0'0'16,"18"0"62,-1 0-78,1-18 15,0 18-15,-1 0 0</inkml:trace>
  <inkml:trace contextRef="#ctx0" brushRef="#br2" timeOffset="-103751.53">30674 2946 0,'18'-18'109,"-1"0"-109,19 18 16</inkml:trace>
  <inkml:trace contextRef="#ctx0" brushRef="#br2" timeOffset="-103560.48">31115 2875 0,'0'-18'31,"18"18"16,-1 0-47,1 0 15,17 0-15,18 0 0,-18 0 16</inkml:trace>
  <inkml:trace contextRef="#ctx0" brushRef="#br2" timeOffset="-103359.52">31768 2857 0,'0'0'16,"17"0"15,-17 18-15,36-18-1,-19 0-15,54 0 16,35 0 0,-71 0-16</inkml:trace>
  <inkml:trace contextRef="#ctx0" brushRef="#br2" timeOffset="-103170.29">32350 2910 0,'17'0'32,"-34"0"-32,52 0 0,-17 0 15,-1 0 17,19 0-17,-1 0-15,18 0 31,-36 0-31,36 0 16,0 0 0</inkml:trace>
  <inkml:trace contextRef="#ctx0" brushRef="#br2" timeOffset="-102989.09">32861 2910 0,'18'0'63,"0"0"-48,-1 0 1,18 0 0,-17 0-16,0 0 0</inkml:trace>
  <inkml:trace contextRef="#ctx0" brushRef="#br2" timeOffset="-102789.11">33267 2910 0,'18'0'31,"-1"0"-15,18 0 0,1 0-1,34 18 1,-52-18-1,0 0 17,-18 18-32</inkml:trace>
  <inkml:trace contextRef="#ctx0" brushRef="#br2" timeOffset="-102505.75">33479 3140 0,'0'17'0,"0"-34"0,0 52 16,0-17-16,0 35 15,0-18 1,0 0 0,0 0-1,0 1 1,-18-1-1,0 0 1,18 0 15,0 18-15,0-35-16</inkml:trace>
  <inkml:trace contextRef="#ctx0" brushRef="#br2" timeOffset="-102319.08">33479 3704 0,'0'18'0,"0"-36"0,0 71 15,0-35 1,-36-1 0,36 1-1,-17-18 1,17 18 0</inkml:trace>
  <inkml:trace contextRef="#ctx0" brushRef="#br2" timeOffset="-102133.25">33373 3863 0,'-18'0'0,"36"0"0,-54 0 15,19 18 1,-1-18-1,-17 0 1</inkml:trace>
  <inkml:trace contextRef="#ctx0" brushRef="#br2" timeOffset="-101910.58">33020 3881 0,'0'0'0,"-35"0"0,17 0 15,0 0-15,1 0 0,-1 0 16,-52 0-16,34 0 31,-17 0-15,36 0-1,-1-18 1,-35-17 0,36 35-16</inkml:trace>
  <inkml:trace contextRef="#ctx0" brushRef="#br2" timeOffset="-101472.33">32279 3810 0,'0'0'0,"-17"0"0,-19 0 16,-17 0 0,-17 0-16,52 0 15,0 0 1,-17-18 0,18 18-16,-19 0 15,19 0 16,-54-17-15,1 17 0,17 0-1,17 0 1,1 0 0,17 0-1,-34 0 1,-19 0-1,18 0 17,-18 0-32,19 0 31,-1-18-31,17 0 31</inkml:trace>
  <inkml:trace contextRef="#ctx0" brushRef="#br2" timeOffset="-101309.39">31186 3739 0,'-18'0'0,"36"0"16,-54 0-16,19 0 0,-36 0 15,0 0 1,-18 0 0,54 0 15,-1 0-16,0 0 1</inkml:trace>
  <inkml:trace contextRef="#ctx0" brushRef="#br2" timeOffset="-101122.36">30603 3757 0,'0'0'0,"-17"0"0,-1 0 15,1 18-15,-19-18 16,19 0-16,-19 0 16,19 0-1,-36 0 1,0 0 0</inkml:trace>
  <inkml:trace contextRef="#ctx0" brushRef="#br2" timeOffset="-100893.11">29774 3810 0,'-35'0'16,"70"0"-16,-87 0 0,16 0 16,19 0-16,-19 0 15,19 0 1,-19 0-1,19 0 1,-36 0 0,-35 0-1,35 0-15</inkml:trace>
  <inkml:trace contextRef="#ctx0" brushRef="#br2" timeOffset="-100709.78">29016 3810 0,'0'0'0,"-18"0"16,-17 0-16,17 18 16,1-18-16,-19 0 31,-16 0-15,16 0-1,-17-18 1,36 18-16</inkml:trace>
  <inkml:trace contextRef="#ctx0" brushRef="#br2" timeOffset="-100493.95">28240 3810 0,'0'0'0,"-18"0"0,-17 0 0,0 0 15,-36 0 1,53 0-16,1 0 31,-18 0-15,-1 0-1,-34 0 17,17 0-32</inkml:trace>
  <inkml:trace contextRef="#ctx0" brushRef="#br2" timeOffset="-99893.34">27428 3828 0,'0'0'15,"-17"0"-15,17 17 0,-53-17 16,18 0 0,17 0-1,0 0 1,1 0 15,-1 0 16,0 0-16,1 0-15,-1 0-1,1 0 1,-19 0 0,19 0-1,-19 0 1,1 0 0,17 0-1,1 0 16,-1 0-15,0 0 0,1 0-1,-1 0 1,1 0-16,-1 0 16,0 0-1,1 0 32,-1 0-31,-35-17-1,-35 17 1</inkml:trace>
  <inkml:trace contextRef="#ctx0" brushRef="#br2" timeOffset="-98993">25753 2963 0,'0'0'0,"0"18"79,0 0-79,0-1 0,-18 36 15,0 0 1,18 35-1,0-70 1,0 17 0,0 0-1,0 1-15</inkml:trace>
  <inkml:trace contextRef="#ctx0" brushRef="#br2" timeOffset="-98103.23">26017 2769 0,'-17'-17'15,"-1"17"-15,0 0 16,-70 0 0,35 0-1,-35 0-15,18 17 31,-19 19-15,72-19-16,-54 18 16,-17 18-1,53-17 1,-18 34 0,35 1-1,18 17 1,0 18 15,0 0-15,18-36-1,35-17 1,17-18-16,1-17 31,52-18-15,-35 0-1,36-35 1,-36-1 0,0-34-1,1 17 1,-37-18 0,-34 54-16,0-71 15,-1 17 1,-17-17-1,-53 35 17,1-18-32,-19 18 31,0 1-15,1 34-1,-36 0-15,35 18 31,1 0-15,17 0 0,0 0-1,35 0 1,1 18 0,-1 0-1</inkml:trace>
  <inkml:trace contextRef="#ctx0" brushRef="#br1" timeOffset="-86752.73">811 10178 0,'0'-18'0,"0"36"0,0-54 31,0 19 1,0-19-32,0 1 15,0 0 16,53-18-15,-17 35 0,16 18-1,-34 0-15,0 18 16,-1 0-16,19 70 16,-36-18-1,-36 71 1,-34-17-1,-54 17 1,36-70 15,53-54-31,-36 19 16,-17-36 0,35-53-16,36-36 31,17-16-31,0-1 31,17 88-31,36-35 16,0 53-1,35 0 1,-35 71 0,18 35-1,-36-1 1,-17-34-1,-1-36 1,1-17 15,-18-36-15,0 1 0</inkml:trace>
  <inkml:trace contextRef="#ctx0" brushRef="#br1" timeOffset="-86556.16">1199 10389 0,'0'-17'0,"-17"-1"94</inkml:trace>
  <inkml:trace contextRef="#ctx0" brushRef="#br1" timeOffset="-83679.04">2117 10037 0,'-36'0'16,"19"17"-1,17 1 1,0 52 0,0-34-1,17-1 1,54 0 0,35-35-1,-18-17 1,18-36-1,-53 17 1,0-17 0,-53 1-1,0 34 17,-53 18-17,-18 53-15,36 17 16,0 54 15,35-89-31,-18 71 16,0 17-1,18-34 1,-17-36 0,17-18-1,-36-35 1,-34 0-1,35-53 17,-36-18-17,18 1 1,18 34 0,35 19-16,0 52 15,0-17 1,0 35-1,53 17 1,-18-17 0,53 18-1,53-36 1,36-35 0,17 0-1,-53-53 1,0 0-1,-70-17 1,-54-19 0,-17 1 15,-17 18-15,-54 70-16,0 0 31,-34 35-31,34 18 31,53-18-31,-35 53 16,53-17-1,0-1 1,53-52 0,18 0-1,-1-18 1,1-36-1,-53 19-15,70-54 16,-53-17 0,0-53 15,-17 53-31,-18-18 31,0 53-15,0 35-16,0 36 15,-18 17 17,1 53-17,-1 18 1,18-88-16,0 123 16,0-53-1,18-35 1,52-18-1,-17-17 1,53-18 0,0-18 15,0-34-15,-36-37-16,-70 19 31,0-18-16,0 52 1,-53 36 0,0 18-1,36 35 1,-1 35 0,18-17-1,0-1 1,71-35-1,-1-17 1,36-18 0,-35-18-1,17-34 17,-35-19-32,-18-17 31,-35 17-16,0 89 17,0 17-17,0 18 1,-35 35 0,35-70-16,-18 35 15,1 0 1,-1-36-1,0 1 1,18-36 31,0-17-47,53-53 31,-18 0-15,54-1-16,-36 37 15,-36 34-15,36 18 32,-18 35-17,-35 18 1,0 35 0,0-17-1,0-1 1,36-17-1,17-35 1,35-18 15,0-18-15,-17-17 0,17-35-1,-18-36 1,-17-35-16,-35 17 31,-18 71-15,0 36-1,-35 52 17,35-18-32,-36 72 15,1-1 1,17 35-1,18-34 1,0-19 15,89-35-31,-19-35 32,18 0-32,1-17 31,-54-19-31,0-34 31,-35 52-31,18-35 16,-1 18-1,-17 53 17,0 35-17,0 0 1,0-18-1,0-18-15,18 1 32,17-18-32,1 0 31,16 0-15,-16 0-1,17-70 1,-36-19-16,-17 19 31,0 34-31</inkml:trace>
  <inkml:trace contextRef="#ctx0" brushRef="#br1" timeOffset="-83505.69">5239 10248 0,'0'0'0,"-18"0"0,-17 0 15,0 0 1,17 0-1</inkml:trace>
  <inkml:trace contextRef="#ctx0" brushRef="#br1" timeOffset="-83275.05">4480 10407 0,'0'0'16,"0"18"-16,18-18 31,0 0-31,34 0 15,-34 0-15,53-18 16,-18 0 0,-36 1-1</inkml:trace>
  <inkml:trace contextRef="#ctx0" brushRef="#br1" timeOffset="-81741.65">5521 10707 0,'0'0'16,"-18"0"-16,54-53 46,-19 35-30,1 1-16,52-54 16,-17 0-1,-17-52 1,-36 35 0,0 53-1,-36 35 1,19 0-16,-36 17 15,18 36 1,-18 88 15,35 18-15,-17-36 0,-1 19-1,1 16 1,35 1-1,0-35 1,0-72 0,35 19-1,36-71 1,17-18 0,0-52-1,1-36 1,-72 0-1,-17-17 1,-88-1 0,0 18 15,0 71-15,35 35-16,35 0 31,18 18-16,18-1 1,70-17 0,53-35-1,-35 0 1,35-18 0,-53 0-1,-17 0 1,-54 18-1,-17 88 17,-17 0-17,17 0 1,0 17 0,17-52-1,54-18 16,17 0-31,-17-18 32,17-35-17,-35-17 1,-36-1 0,-17 53-16,18-35 15,-18 36 1,-53 52 15,35 53-15,-17 1-1,35-54 1,-35 88 0,35-35-1,0 36 1,0 17-1,0 18-15,-18-71 32,18-70-32,-53 52 15,-17-52 1,17-1 0,-53-17-1,-35-35 1,0-53-1,53 17 1,70-17 15,36 35-15,70-35 0,-53 53-16</inkml:trace>
  <inkml:trace contextRef="#ctx0" brushRef="#br1" timeOffset="-81263.01">7832 10354 0,'0'0'0,"17"-18"0,1 1 15,-18-1-15,18 0 16,-18 36 15,0 53-15,-36 34 0,-17 37-1,18-37 1,17-34-1,18-53-15,0 17 16,0-53 15,0 1-15</inkml:trace>
  <inkml:trace contextRef="#ctx0" brushRef="#br1" timeOffset="-80329.27">7497 10566 0,'-18'0'0,"36"0"0,-71 0 16,35 35-1,18-17 1,71-18 0,87 0-1,54-36 1,-71-17-1,35-35 1,-87 18 0,-89 17 15,0 35-31,0-17 16,-36 35-1,1 0 1,-18 88-1,18 0 1,0 36-16,35 17 31,-18-71-15,18-34 0,0-19-1,0-34 16,53-36-15,17-35 0,1-1-1,-18 54 1,0 35 15,-18 35-31,-35-17 0,0 35 16,0 17 15,0 1-15,18-36-1,52-17 1,18-18 0,-52 0-16,52 0 15,35-53 1,-17 0-1,-53-17 1,-53-36 0,0 53 15,0 35-31,-70 0 0,-19 54 31,19 34-15,52 36-16,18-35 15,0-18 17,18-36-32,52 19 15,19-36 1,-36 0 0,-1 0-1,-16-53 1,-1 17-16</inkml:trace>
  <inkml:trace contextRef="#ctx0" brushRef="#br1" timeOffset="-78729.81">10601 10283 0,'0'-17'16,"0"34"-16,0-52 0,0-35 15,0 52 1,-53 0-16,-18 18 31,1 0-31,52 18 16,-88 53-1,18 52 1,53 0 0,0 54-1,35-89 1,53 18-1,-36-88-15,89 17 16,0-35 0,53 0 15,17-53-31,-52-18 31,-89 54-31,71-54 16,-89 54-16,36-89 15,-53 35 1,0 53 0,-53 18-1,-17 36 1,-1 70 0,71-89-16,-35 54 15,17 17 1,18-35-1,36-35 1,34-18 0,36-18 15,-53 0-31,-36-52 31,-17 17-15,-35-35-16,0 17 15,35 36 17,0 17-32,70 0 15,36 1 1,-17 34 0,-1 36-1,-71 0 1,1 36-1,-18-72-15,0 54 16,0-18 15,0 0-15,-35-53-16,35 17 31,-36-17-15,36-53-1,0 0 1,0-35 0,71 0-1,0 35 1,-1 35 0,-35 18-16,18 0 15,35 53 1,-52 36-1,-36-37 1,0 1 0,-18 0 15,0-53-31,1 0 31,-1 0-31,18-35 16,18-53-1,52 0 17,36-18-17,-18 53 1,18 53 0,-70 53-1,-19 17 1,-17 19-1,0-72-15,-53 54 16,36-54 0,-19 1 15,36 0-15,0-36-1</inkml:trace>
  <inkml:trace contextRef="#ctx0" brushRef="#br1" timeOffset="-77896.46">12312 10495 0,'0'-18'16,"0"36"-1,0 0 1,0 52 0,0-52-1,0 35 1,0 17-16,-18-17 16,-17-17 15,35-19-31,0-34 47,0-19-32,0-34 1,18 17 0,35-35-1,35 17 1,-18 53-1,1 18 1,-53 0-16,17 36 16,-18 17-1,-17 35 17,0-35-32,0 0 31,0-18-16,-17-35 1,-1 0 0,-17 0-1,35-35 1,0-36 0,0 54-16,53-72 15,17 19 1,54-1-1,35 54 1,-71 34 0,-53 54-1,-35 35 17,-71-18-17,-17-18 1,18-34-1,34-19-15,36-34 47</inkml:trace>
  <inkml:trace contextRef="#ctx0" brushRef="#br1" timeOffset="-77097.16">13476 10407 0,'-18'0'0,"36"0"16,-53 0-16,-18 0 15,0 35-15,-18 36 16,54-54-1,-18 54-15,-1 35 32,36-53-17,18-18 1,35-17 0,17-18-1,-52 0 1,-18-53-1,0-18 1,0 18 0,0-53 15,53 53-15,70 1-16,-17 52 31,-35 17-16,-1 54-15,-52 17 32,0-53-32,-18 1 15,0-19-15,0 54 16,0-36 0,-36-35-1,19 0 1,-19 0-1,36-18 1,0 1-16,0-54 31,71-17-15,17-36 0,53 36-1,-35 71 1,-71 17-16,54 70 15,-89 18 1,-18 18 0,-53-18-1,36-35 1,0-35 0,17-18-16,1 0 15</inkml:trace>
  <inkml:trace contextRef="#ctx0" brushRef="#br1" timeOffset="-76513.42">15187 10125 0,'18'-36'0,"-36"72"0,36-89 16,-18 35-16,0 1 15,-18 52 17,0 71-32,-17 35 31,18-18-15,-36 18-1,53-123-15,-18 53 16,0-19-1,1-34 1,17-53 15,0-36-15</inkml:trace>
  <inkml:trace contextRef="#ctx0" brushRef="#br1" timeOffset="-76142.88">14940 10248 0,'-18'-53'16,"36"106"-16,-36-141 0,1 35 16,17 18-16,0 0 15,0 17-15,35-70 16,53 35 0,106 17-1,-17 36 1,-1 89-1,-141-54-15,18 53 16,-53-53-16,-17 54 16,-124 16 15,17-34-31,1 0 31,34-36-15,54-18-1,53-17 17,35-35-17,35 18-15</inkml:trace>
  <inkml:trace contextRef="#ctx0" brushRef="#br1" timeOffset="-75528.19">15928 10460 0,'0'0'0,"18"0"0,-1 0 15,1 0 1,-1-18 0,-17-35-1,0-17 1,-17 34-16,-36 1 31,-35 35-15,35 18-1,-35 70 1,35 0 0,17 18-1,36-18 1,36-35-1,70-53 1,-36 0 0,18-53-1,0 0 17,-52-17-17,-1-18 1,-35 35-1,-18 70 17,-17 71-17,35 18 1,0-53 0,0 0-1,71-18 1,-18-35-1,17 0 1,1-17 0,-18-18-1</inkml:trace>
  <inkml:trace contextRef="#ctx0" brushRef="#br1" timeOffset="-75042.74">16404 10460 0,'0'-18'16,"0"36"-16,0-53 0,0-1 15,-35-34-15,35 34 32,53 36-17,53-35 1,-71 35-16,53 0 16,18 0-1,-53 71 1,-36-1-1,-17 18 1,-17-17 0,-18 0-1,-1-36 17,19-35-32,17-18 46,0-52-46,53-19 16,-1 1 0,1 0 15,-17 53-15,-19 35-1,1 0-15,0 0 16,-1 0 15,1 17-15</inkml:trace>
  <inkml:trace contextRef="#ctx0" brushRef="#br1" timeOffset="-73813.45">17145 10442 0,'18'0'31,"-1"0"-31,1 0 16,17 0 0,18-17-1,18-36 1,-36 17 0,-35-34-1,0 35 1,-53 17-1,-35 0 1,0 71 0,52 0 15,19 53-15,17-18-1,17-17-15,72-1 31,16-52-15,19-18 0,-18 0-1,17-71 1,-17-17 0,-53-18-1,-18-17 1,-35 88-1,0 52 32,-17 18-47,-1 54 16,18-54 0,-18 35-1,-17 1 1,35-18-16,0-35 15,0-36 32,0 0-31,0 1-16,35-36 16,18-53-1,35 18 1,-17 35-1,35 35 1,-71 18 0,-35 71-1,0 35 17,0-36-17,35 18 1,-35-70-16,53 17 15,18-17 1,17-18 0,-17-18-1,17-52 1,-18-19 0,18-69-1,-35-19 1,-35 89-1,-18 0 1,-18 88 15,1 0-15,-36 71-16,0 17 31,18 35-15,35-35-1,0 36-15,17-54 32,54-17-17,17-35 1,-17-18 0,17-35-1,-35-1 1,17-52-1,-52 0 1</inkml:trace>
  <inkml:trace contextRef="#ctx0" brushRef="#br1" timeOffset="-73522.98">18609 10125 0,'0'0'0,"18"0"31,-1 0-31,71 0 16,1 0 0,52 0-1,-71 0 1,-52 0-16,0 0 15</inkml:trace>
  <inkml:trace contextRef="#ctx0" brushRef="#br2" timeOffset="25863.41">25100 3157 0,'18'0'47,"-18"18"-47,0 0 47,17-18-47,1 0 15,0 0 17,-36 0 61,0 0-77,1 0-16,-1 17 16,18 1-16,-35 0 15,35-1-15,-18 1 16,18 17 15,35-35-15,1 0-1,-1-18 17,-17 18-32,-1-35 15,-17 0 1,0 17-1,-17 18 17,-19 18-17,19 0 1,17-1-16,0 1 16,0-1-1,0 1 16,53-18-15,-36 0 0,1-35-16,0 35 31,-18-35-31,0 52 156,-18-17-156,18 18 16,-18-18-16,1 0 47,-1 0-32,0 0 1,1 0 0,-19 0-1,19 0 1,-18 0-1,17 0 1,0 0 0,-17-18-1,17 18-15,-35 0 16,36 0 0,-18-17-1,-1 17 1,-17-18-1,36 0 17,-36 1-17,18 17 1,-1-18 0,1 0-1,0 1 1,-1-1-1,1 0 1,17 1 0,-17-1-1,18 1 1,-36-1 0,35 0-1,0 18-15,1-17 16,-1-19 15,-17 19-15,0-19-16,-1 19 15,19-1 17,-1 0-17,0-17 1,1 0-1,17 0 1,-18-1 0,0-17-1,18 36-15,-17-18 16,17-36 0,0 18-1,0-17 1,0 34 15,0-34-15,0 17-1,0 0-15,35 0 32,0 18-17,1-36-15,-36 18 31,0 36-31,35-54 16,-17 18 0,-1-17-1,1 17 1,17-18 0,-17 18-1,17-17 1,-17 17 15,17 0-15,0 17-16,0 19 15,18-18 17,0-1-17,18 1 1,-18 0-1,0 17 1,0 0 0,17 1-1,-52-1-15,17 18 16,36-17 0,-18-1-1,17 18 1,-35 0 15,18-18-15,-17 18-1,17 0 1,-36 0 0,36 0-16,0-17 31,0 17-16,17 0 1,1-18 0,0 18-1,-1-18 1,-17 18 0,35 0-1,-17 0 1,-54 0-1,54 0 1,-18 0-16,17 0 31,-17 0-31,36 0 16,-19 0 15,1 0-15,-18 0-1,17 18 1,-17-18 0,18 0-1,-54 0-15,36 0 16,0 0 0,-18 0 15,-17 0 63,-18-18-16,0 1-78,0-1 15,0 0-15</inkml:trace>
  <inkml:trace contextRef="#ctx0" brushRef="#br2" timeOffset="26906.82">26864 741 0,'0'0'0,"-18"0"0,-17 0 31,17 0 0,1 0-31,17 17 31,0 1-15,0 0 0,0-1-1,17 19-15,19-19 31,-19-17-31,1 18 16,17 0 0,1-18-1,-19 0 1,-17 17 0,18-17-1,-1 0 1,-17 18 62,0-1-47,-17-17-31,-1 0 16,18 18-16,-17-18 15,-36 35 1,0-17 0,0 17-1,18-17 1,17 0-16,-35 17 16,18-17-1,-18 34 1,18-34 15,-18 17-31,35 1 31,0-19-15,1-17 0,-1 18-1,0 0-15,18-1 47,0-34 16,0-1-63,18 0 15</inkml:trace>
  <inkml:trace contextRef="#ctx0" brushRef="#br2" timeOffset="28846.46">28187 512 0,'0'-18'16,"18"0"-16,-18 1 31,0-1-31,0 0 16,0 1-1,-36-1 17,-17 0-32,-35 18 15,0 0 16,17 0-15,-34 0 0,34 0-1,0 18 1,1 17 0,-1 1-1,36-1 1,-18 18-1,36-18 1,17-17 0,-36 17-16,-17 18 31,18 17-15,0-17-16,17 36 15,18-37 1,-17 19 15,-1 0-15,18-18-1,-18-1 1,18-16 0,0-1-1,0 18 1,18-18 15,17 0-15,0-17-1,1 0-15,17-1 32,0 1-17,-36-18-15,54 0 16,-1 18-1,1-18 1,17 0 0,-35 0-1,35 17 1,-53-17-16,36 0 16,17 0-1,-17 0 1,17 0 15,0 0-31,-35-17 31,-35 17-31,52-36 16,-34 19 0,16-19-16,1 19 31,-17-36-16,-1 18 1,18-18 0,-53 17-1,17 1 1,1 0 0,-18-36-1,18 18 1,-18 36-16,0-19 15,17-34 17,-17 17-32,18 18 15,-18-1 17,0-16-17,0 34-15,0-17 16,-18-1-1,1 1 1,-19 0 0,36 17-1,-17 1-15,-1-1 16,1 0 0,17-17-1,-36 17 1,1 1 15,17-1-15,-35 0-1,36 18 1,-36-17 0,0 17-16,18 0 31,17 0-16,-17 0 1,17 0-16,-52 17 16,17 1-1</inkml:trace>
  <inkml:trace contextRef="#ctx0" brushRef="#br2" timeOffset="30496.05">25435 494 0,'0'18'15,"-17"-18"16,-1 0 16,18-18-31,0 0 0,0 1-1,18 17 1,-1-18-16,1 18 0,35 0 31,0 0-15,-18 0-1,18 0 1,-35 18 0,-18-1-16,0 19 15,-36-19 1,-52 18 15,35-17-15,-35 0-16,35 17 31,35-35-15,36 0 30,0 0-30,35 0 0,-36 0-16,36 0 15,18 0 1,-36 0 0,0 0-1,-17 0 1,-18-18 46,0 1-46</inkml:trace>
  <inkml:trace contextRef="#ctx0" brushRef="#br2" timeOffset="31477.07">25859 194 0,'0'0'15,"-36"-35"1,1 17 0,-18 0-1,-17-17 1,17 35-16,35 0 16,-70 0-1,17 0-15,1 53 31,17 0-15,-18 18 0,36-1-1,-18 1 1,35-18 0,18 17-1,0-35 1,0 36-1,0-36 17,0-17-17,36 17 1,17 0 0,0-17-16,17 0 31,-17-1-16,0 1 1,0-18 0,35 0-1,-35 0 1,53-35 0,-36 35-1,19-53 1,-37 35-1,19-35 1,-53 18 0,-1-36 15,1 19-31,-18-1 31,0-18-31,0 0 31,0 1-15,-18 35 0,18 17-16,-53 0 15,0 1 1,1-1 0,16 0-1,1 18 1,0 0-1,17 0 17,-17 0-17,-1 0-15</inkml:trace>
  <inkml:trace contextRef="#ctx0" brushRef="#br2" timeOffset="37943.03">22737 1305 0,'17'0'0,"-34"0"0,34-17 15,18-1 1,-35 0-16,18 1 16,0-1-1,-36 36 32,0-18-31,-17 35-16,-18 18 15,-35 35 1,0-17 0,-18 52 15,71-88-31,-18 18 0,35-35 16,-52 88-16,52-71 31,0 0-31,18 1 15,0-54 95,0 0-95,18 18-15,-18-17 0,53-1 16</inkml:trace>
  <inkml:trace contextRef="#ctx0" brushRef="#br2" timeOffset="38930.26">22842 1693 0,'0'18'47,"-17"-18"-47,-1 18 16,0-1-16,18 1 31,0 0-31,0-1 63,18-17-48,0-17 1,-18-1 0,0 0-1,0 1 1,0-1-1,-18 18 1,0 0 0,1 18-1,17 17 1,0 0 0,0-17-1,17-18 1,1 0-1,35 0 1,-35 0 0,-1-18 15,-17 1-31,0-19 16,0 19-16,-35 17 31,0 0 0,17 35-15,18-17-1,0-1 1,18-17 31,-1 0-32</inkml:trace>
  <inkml:trace contextRef="#ctx0" brushRef="#br2" timeOffset="39742.57">23266 1782 0,'0'0'0,"-18"0"94,18 17-79,0 1-15,-18-1 0,18 1 16,0 0-1,0-1 1,0 1 0,18-18-1,0 0 17,17 0-32,-17-18 31,-1-35-31,-17 18 15,0 0 1,-17 35 31,-1 0-31,18 18-1,-18-1 1</inkml:trace>
  <inkml:trace contextRef="#ctx0" brushRef="#br0" timeOffset="51891.06">3104 11747 0,'0'0'0,"-17"18"78,-1 0-78,1 17 15,-1-17-15,-88 105 16,18-17 15,-36 35-31,107-106 16,-54 36-1,18-18 1,53-36-16,18-34 47,35-18-31,-36 17-16,19 0 15</inkml:trace>
  <inkml:trace contextRef="#ctx0" brushRef="#br0" timeOffset="52236.4">3440 11747 0,'0'0'0,"0"18"16,0 0 0,-89 35-1,1 53 1,0-18 0,-18 35-1,36-35 1,-19 1-1,89-72 1,0 1-16,18-36 47,17 1-47</inkml:trace>
  <inkml:trace contextRef="#ctx0" brushRef="#br0" timeOffset="52643.28">3792 11836 0,'0'-18'0,"0"36"0,18-36 16,-18 0-1,0 36 16,-18 0-15,-17-1-16,-18 54 16,36-36-16,-36 36 15,-18 52 1,18-17 0,53-18-1,0-53 16,18 1-15,17-36 0,36 0-1,-54 0-15,36-18 16,0-35 0,-35 18-1</inkml:trace>
  <inkml:trace contextRef="#ctx0" brushRef="#br0" timeOffset="52885.81">3475 12153 0,'-18'0'0,"36"0"0,-53 0 0,17 0 16,36 0 15,52 0-16,36 0 1,-18-17 0,18-1-1,-71 0 1,-17 18 0,0 0-16</inkml:trace>
  <inkml:trace contextRef="#ctx0" brushRef="#br0" timeOffset="53619.34">4427 12347 0,'36'0'31,"-19"0"-31,-17-17 0,18-1 31,-18 0-31,0-35 16,0 18 0,-71-18-1,1 36 1,-36 17-1,-18 35 1,107-18-16,-54 36 16,18 36 15,36-19-31,17 1 31,53-36-31,35-17 31,0-18-15,-17 0 0,52-53-1,-35-18 1,-17 1 0,-54 34-16,36-52 15,-35 53-15,17-71 16,1 0-1,-19 71 1,-17 17 0,0 54 15,-17-19-31,-19 54 0,19-36 16,-36 124-1,35-53 1,0-18-16,18-35 15,36-18 17,70-35-17,-18-18 1,-35 1 0</inkml:trace>
  <inkml:trace contextRef="#ctx0" brushRef="#br0" timeOffset="54072.82">5362 11853 0,'0'0'15,"-17"0"-15,17-17 16,0-1 0,35 18-1,35 0 1,-34 0 0,87 0-1,-17 0 1,-88 0-1,-71 0 1</inkml:trace>
  <inkml:trace contextRef="#ctx0" brushRef="#br0" timeOffset="54369.28">5292 11800 0,'0'0'15,"-18"0"-15,0 0 0,1 18 16,-19 53 0,1-54-16,0 71 15,-36 71 17,36-53-17,17 17-15,18-17 16,71-35 15,35-53-15,-18-18-1,71-18 1,-71-17-16</inkml:trace>
  <inkml:trace contextRef="#ctx0" brushRef="#br0" timeOffset="54659.88">6156 11889 0,'0'0'0,"-18"0"16,-52 17 15,52 1-31,-17 52 15,0 54 1,-1-1 0,19-52-16,17 17 31,53-70-15,17-18-1,-17 0 1</inkml:trace>
  <inkml:trace contextRef="#ctx0" brushRef="#br0" timeOffset="54886.49">5874 12206 0,'-18'0'16,"36"0"-16,-71 0 0,35 0 15,36 0 17,52 0-17,54 0 1,-18-18 0,-71 1-16</inkml:trace>
  <inkml:trace contextRef="#ctx0" brushRef="#br0" timeOffset="55306.91">6421 12241 0,'17'0'31,"1"0"-31,-1 0 16,19-35 0,17-18-16,-18 0 31,-35 36-31,0-1 16,-35 0-1,-36 18 1,18 53-1,-17 35 1,52 1 0,18-1 15,0-35-31,53-36 16,53 1 15,17-18-16,-35 0-15</inkml:trace>
  <inkml:trace contextRef="#ctx0" brushRef="#br0" timeOffset="55890.24">6932 12188 0,'0'0'16,"0"-17"-16,71-36 31,-54 53-31,1 0 0,35-18 16,17 18-1,-34 36 1,-36 34 15,0 1-15,-18-18-16,-53 17 15,36-35 17,18-17-17,52-36 17,0-17-17,36-35 1,-18-1-1,-1-35 1,-34 106-16,0-35 16,-54 53 15,1 70 0,-18-18-15,53-34-16,-35 16 0,35 19 31,0-36-31,71-17 16,-19-18 15,19-18-15,0-17-1</inkml:trace>
  <inkml:trace contextRef="#ctx0" brushRef="#br0" timeOffset="56186.86">7885 11853 0,'-36'0'31,"19"0"-31,-1 18 0,0 0 0,-52 87 16,17 37-1,18-37 17,17 1-17,18-18 1,0-35 0,71-53-1,-19 0 1,37 0-1,-72-17-15</inkml:trace>
  <inkml:trace contextRef="#ctx0" brushRef="#br0" timeOffset="56402.09">7708 12171 0,'-17'0'0,"-1"0"0,53 0 0,-88 0 16,36 0 0,52 17-1,35-17 1,1 0 0,17-17-1,-70 17-15,-1 0 0</inkml:trace>
  <inkml:trace contextRef="#ctx0" brushRef="#br0" timeOffset="56757">8414 11959 0,'0'-17'0,"0"34"0,-18-34 15,0 17 1,1 0-16,-36 17 16,0 89-1,0 0 1,53-18-1,-18 18 1,18-36 0,36-34 15,52-36-15,-35 0-16</inkml:trace>
  <inkml:trace contextRef="#ctx0" brushRef="#br0" timeOffset="57070.03">8731 11942 0,'0'0'0,"36"0"31,-1 35-31,18 18 16,0 35 0,-18 35-1,-35-34 1,-18-1 0,1-71-1,-72 36 1,37-35-1,16-18 1</inkml:trace>
  <inkml:trace contextRef="#ctx0" brushRef="#br0" timeOffset="57670.08">9578 12188 0,'0'0'0,"18"0"31,-1 0-15,1 0-16,35 0 15,35-17 1,-70 17-16,34 0 16,-34 0-1,-53 0 1,0 17-16</inkml:trace>
  <inkml:trace contextRef="#ctx0" brushRef="#br0" timeOffset="57836.48">9543 12347 0,'0'0'0,"17"0"0,19 18 31,16-18-31,54 0 31,0-18-15,-53 1-16</inkml:trace>
  <inkml:trace contextRef="#ctx0" brushRef="#br0" timeOffset="58285.86">10672 11889 0,'0'0'0,"-36"0"16,19 0-1,-1 0 1,18 17-1,18-17 17,17 0-17,0 0 1,-17 0-16,-1-17 16,-17-19-1,0 19 1,-52-1-1,-1 18 1,-18 71 0,18-1-1,35 18 17,18-17-17,53-53 1,-17-1-16</inkml:trace>
  <inkml:trace contextRef="#ctx0" brushRef="#br0" timeOffset="58575.25">11342 11942 0,'0'0'0,"-71"0"16,54 35 0,-36 53-1,0 0 1,35 53 0,0-123-1,1 70-15,17-35 31,0-35-15</inkml:trace>
  <inkml:trace contextRef="#ctx0" brushRef="#br0" timeOffset="58920.47">11218 12118 0,'0'-18'16,"0"36"-16,0-53 0,0-1 0,0-34 16,0 52-16,71-52 15,35 52 17,-36 18-32,18 53 31,-88 17-16,-17 36-15,-107 0 32,36-71-17,-53 1 1,88-19 0,35-17-1,36-17 1,0-1-16,-1 18 0</inkml:trace>
  <inkml:trace contextRef="#ctx0" brushRef="#br0" timeOffset="59452.68">12012 11783 0,'-53'35'16,"36"-17"-16,-1 17 16,-35 88-1,0 19 1,53-107-16,-18 53 16,-17 0-1,0-35 1,17-35-1,18-36 32,0 0-47,0-34 16,18-19 15,70-17-15,0 35-16,53 35 31,-123 18-31,88 0 16,-89 36-1,-17 34 1,0-17 0,-70 0-1,-18 0 1,70-36-1,36-17 17</inkml:trace>
  <inkml:trace contextRef="#ctx0" brushRef="#br0" timeOffset="59926.57">12700 12065 0,'0'0'0,"0"-18"0,-53 18 31,35 0-31,-70 53 16,35 18-1,0 35 1,36-36-1,17-17 1,53-18 0,35-35 15,-35 0-31,17-35 16,-52 0 15,-18-36-16,0-17 1,0 70 0,-18 1-1,-17 17 17,53 0 14</inkml:trace>
  <inkml:trace contextRef="#ctx0" brushRef="#br0" timeOffset="60468.7">13070 12118 0,'0'0'0,"-17"0"31,-1 18-15,0-1-16,-17 18 15,0 54 1,35-72-16,-18 36 16,1 0-1,-19-18 1,36-17-1,0-36 32,0 1-31,0-19 0,36-52-16,34 18 15,36-18 1,35 35-1,-106 53 1,36 0 0,-36 53-1,-35 52 1,-35-34 0,-18-1-1,18-34 1,17-36-16,18 17 15,-17 1 1,34-18 0,18-18-1</inkml:trace>
  <inkml:trace contextRef="#ctx0" brushRef="#br0" timeOffset="60874.46">13582 12312 0,'0'-18'47,"18"1"-47,17 17 16,18-36-1,17-17 1,-52 1-1,-18 16 1,0 19 0,-35 34-1,17 1-15,-70 52 32,35 1-32,35 0 15,18-19 16,18-16-15,0-36-16,52 0 16,-17 0-16,18-53 31,-36 35-31</inkml:trace>
  <inkml:trace contextRef="#ctx0" brushRef="#br0" timeOffset="61251.58">14023 11836 0,'0'0'0,"-18"0"15,18 17 16,18-34 32,-18-1-63,18 18 16,-1 0-1,-17 18 32,0-1-47,0 1 0,-17 35 16,17-35-16,-36 52 15,1-52 17</inkml:trace>
  <inkml:trace contextRef="#ctx0" brushRef="#br0" timeOffset="62035.68">14287 11589 0,'0'0'0,"-17"0"31,52 0-31,-17 0 16,105 0-1,18 0 1,-70 0-1,-18 0 1,-53 17 15,0 19-15,-18 34 0,18 1-1,0-1 1,-35 71 15,35-105-31,-18 70 0,1 17 31,-19-35-15,1-35 0,-35-18-1,-36-17 1,-18-18-1,-17 0 1,71 0 0,17 0-1,35-18 17,18 1-17,18-1-15,52-17 16,-35 17-16,1 1 0</inkml:trace>
  <inkml:trace contextRef="#ctx0" brushRef="#br0" timeOffset="62451.34">15734 11695 0,'0'-18'0,"0"36"0,18-54 0,-36 36 62,-17 53-62,-54 53 31,-52 53-31,18-18 16,88-106 0,-89 106-16,54-70 31,34-1-15,19-34-1,17-1 1,17-35 15,36-35-15</inkml:trace>
  <inkml:trace contextRef="#ctx0" brushRef="#br0" timeOffset="63135.11">15857 12224 0,'-17'0'15,"17"17"-15,-18-17 16,18 18 0,0 0-1,35-18 1,-35-18 0,0-17-1,0 17 16,0 0-15,-17 18-16,-1 0 16,-17 18-1,17 0 1,1 17 0,17-17-1,17-18 1,36 0-1,-35 0 1,17-36 0,-35 1-1,0 0 1,0 17 15,-53 18-15,35 53-16,1-18 31,17 1-31,0-19 16,35-17 31,-17 0-47,-1 0 0</inkml:trace>
  <inkml:trace contextRef="#ctx0" brushRef="#br0" timeOffset="63757.18">16351 12206 0,'0'0'0,"-17"0"0,-1 0 16,0 0-1,-17 18-15,17 17 32,18 0-17,0-17 1,18-18-1,0 0 1,17 0 0,-17-18-1,-18-17 1,0 17 15,0 1-31,-53 17 16,17 17-1,19 19 1,17-19 15,17-17 1,1 0-17,17 0 1,-35-17-1,0-1 1,-17 18 15,-1 0-15,0 0 0</inkml:trace>
  <inkml:trace contextRef="#ctx0" brushRef="#br1" timeOffset="83021.26">758 13335 0,'0'-18'0,"-17"18"47,-1 0-31,1 0-1,-1-17-15,0 17 16,18-18-16,0 0 15,0 1 1,0-1 0,53 18-1,35-17 1,1 17 0,-54 17-1,-18 36 1,-17 0 15,-52 0-31,-19 0 16,53-36-1,-52 1 1,17 0-16,35-18 31,18-18 0,18 18-15,52-18 0,-17 18-1,0 0 1,0 36 0,-35-1-1,-18 53 1,0-70-1,-18 70 1,-52-17-16,-19-1 31,1-52-31,-35-18 32,-1 0-17,54-35 1,-1-36-1,36 36 1,35-1 0,0 1-1,35 35 1,-17 0-16,35-18 16,0 1-1</inkml:trace>
  <inkml:trace contextRef="#ctx0" brushRef="#br1" timeOffset="83285.78">1288 13582 0</inkml:trace>
  <inkml:trace contextRef="#ctx0" brushRef="#br1" timeOffset="86499.45">1993 13494 0,'0'17'31,"0"1"-31,0 0 16,0-1-1,0 1 1,0 0-16,18-18 16,17 0-1,36-18 1,-18-17-1,52-18 17,-52 0-17,-35 18 1,-18-1 0,-18 36-1,1 18 1,17 17-1,-53 106 1,35-17 0,0 17-1,18-53 1,-35 0 0,18-35-1,-1 0 1,0-53-1,-17 0 17,0-53-17,17 0-15,0-17 32,-17 17-32,18 35 31,17 36 0,0-1-31,0 19 16,35 17-1,-18-36-15,54 54 16,17-36 0,53-17-1,0-18 16,53 0-31,-70-36 16,-71 19 0,53-54-1,-71 18 1,-17-35 0,-18 18-1,-36 17 1,-17 53-1,-35 0 1,53 17-16,-36 36 16,1 53-1,52-53 1,18 35 0,0-53-1,71-17 16,-1-18-31,18-18 32,-17-17-32,0-35 31,-18-1-15,-18-70-1,-18 17 1,-17 19-1,0 52 1,-17 53 0,-1 0-1,-35 123 1,36-35 0,17 54 15,0-54-31,17 0 31,36-53-31,0-17 31,-18-18-31,36 0 16,35 0 0,-18-35-16,-18-18 31,-34 0-16,-36-18 1,0 54-16,0-36 16,-53 53-1,18 0 1,-18 35 0,35 18-1,18 35 16,0-70-31,0 35 0,18-18 32,35-18-32,52-17 31,-16 0-15,34-17-1,-52-36 1,-36-18-1,-17 1 1,-18 35 0,0 17-1,0 36 1,0 52 0,0-35-1,-18 36 16,0-36-15,1-17 0,17-1-16,0-34 47,0-1-32,0-17 1,0-18-1,70-35 1,-17 53 0,-18 17-16,36-17 15,-18 35 1,-36 17 0,-17 36-1,0-35 1,0 35-16,0-36 15,0 36 1,0 18 0,18-36-1,35-17 1,0-18 0,18 0-1,-54 0-15,89-36 16,-35 1-1,-1-35 1,-17-19 0,-18-16-1,1 16 1,-36 1 0,17 71-16,-17-1 15,0 36 16,-35 70-15,17-71 0,1 54-1,-19 35 1,1-18-16,35-35 31,0 0-15,35-18-1,36-35 1,-53 0-16,70 0 16,0-18-1,0-34 1,-53 16 0,1-52-1,-19 53 16,-17 17-31,0 36 32,0 35-17,-17 17 1,17-17 0,0-35-1,17 17 1,36-35-1,18 0 1,-36 0 0,18-53-1,-18 0 1,-35 36-16</inkml:trace>
  <inkml:trace contextRef="#ctx0" brushRef="#br1" timeOffset="86747.21">5327 13547 0,'0'0'0,"-18"-18"15,1 18-15,17 18 63,-18-1-16</inkml:trace>
  <inkml:trace contextRef="#ctx0" brushRef="#br1" timeOffset="87005.26">4621 13705 0,'0'0'0,"0"18"31,18-18-15,35 0 0,17 0-1,-17 0 1,-17-18 0</inkml:trace>
  <inkml:trace contextRef="#ctx0" brushRef="#br1" timeOffset="88665.51">5556 14005 0,'18'0'15,"0"0"1,-1 0-16,36-17 0,18-19 16,34-17-1,-34-35 16,-36 0-15,-35 0 0,0 35-1,0 18 1,-17 35 0,-19 35-1,1 35 1,-18 36-1,36-17 17,-36 34-17,53-88-15,-36 53 16,1 36 0,0 17-1,17-35 1,18 17-1,0-52 1,18-1 0,52-52-1,1-18 1,35-53 0,-18 0-1,0-35 1,-70 53-1,17-71 1,-35 0 0,-35 0-16,-18 53 15,-35 0 17,-1 53-17,54-17 1,53 17 15,70 0-15,0-18-1,18-17 1,-71 35-16,71-53 16,-35 18-1,-18 17 16,-36 0-31,1 18 16,-36 36 15,1-19-15,-1 36 0,0-17-1,18-1 1,0-18-1,71-17 1,35 0 0,-36-17-1,1-36 1,-36 18 0,0-18-1,-17 17 1,-18 54 46,-18 17-46,-17 18 0,17 18-1,1-54-15,-1 72 16,1-19-1,-1 18 1,18 1 0,0-19-1,0 18 1,0-70-16,-18 17 16,-17 1-1,-36-19 1,19 1-1,-1-18 17,0 0-17,-35 0 1,52-35-16,1 17 16,35-53 15,0 36-31</inkml:trace>
  <inkml:trace contextRef="#ctx0" brushRef="#br1" timeOffset="89181.03">7832 13705 0,'0'0'16,"0"-17"-16,0-36 16,-18 70 15,0 1-16,1 35 1,-19 35-16,1 36 31,18-107-31,17 19 0,0-19 16,-18 54 0</inkml:trace>
  <inkml:trace contextRef="#ctx0" brushRef="#br1" timeOffset="90198.16">7479 13917 0,'0'0'0,"0"18"15,0-1-15,35 1 16,-17-18 0,88 0-16,17 0 31,36-53-31,-53 18 31,-89 17-31,54-17 16,-53 17-16,-1-52 15,-17 17 1,0 0 0,0 35-1,-35 18 1,-18 35 0,18 71-1,17-17 1,0 16 15,1-16-15,-1-37-1,18-34 1,0 0-16,0-36 47,18 18-32,35-53 1,17-17 0,1 17-1,-1 17 1,-34 36 0,-36 18 15,0 0-31,0-1 15,0 19 1,0-19-16,0 54 16,17-36-1,19-17 1,-1-1 0,53-17-1,-70 0-15,105-17 16,-52-19-1,35-16 1,-89-1 0,1-18-1,-18 18 1,-53 53 0,-18 53-1,36 0 1,0 35-1,35-35 17,0-18-17,53-17 1,-36-18-16,54 0 16,17 0-1,-35 0-15,0-35 31,-18-1-15,-17 19-16</inkml:trace>
  <inkml:trace contextRef="#ctx0" brushRef="#br1" timeOffset="91198.67">10389 14076 0,'18'0'15,"0"-18"-15,17 1 16,-18-1-16,-17-17 16,0-18-1,0 0 1,-70-35-1,-18 35 1,17 35 0,-88 36-1,89 35 1,-18 35 0,88 0-1,0 0 16,0-70-31,17 17 0,72-17 32,16-18-17,-16 0 1,34-36 0,-35-34-1,-35-18 1,-35 70-16,17-123 15,-17 35 1,-1-35 0,-17 70-1,0 1 1,-17 123 15,-1-36-31,-17 142 31,35-35-15,0 34 0,0-87-1,0 35 1,0-89-16,0 1 31,35-18-15,18 0-1,18-35 1,-54 35-16,36-35 0</inkml:trace>
  <inkml:trace contextRef="#ctx0" brushRef="#br1" timeOffset="91898.09">10989 13882 0,'0'-18'15,"0"36"-15,18-36 0,-36 18 31,0 0-31,1 18 16,-19 35 0,36 0-1,0-36 17,0 19-32,53-36 15,-35 0 1,70 0-1,18-36 1,-53 1 0,0-18-1,-35 18 1,-18 17-16,0-35 16,0 36-16,0-1 15,-18 36 32,18 17-47,-35 53 31,17-17-15,18-54-16,-18 89 16,18 0-1,0 0 1,0 53-1,0-71 1,0 35 0,0-88-16,-53 36 15,0-18 1,-17-35 0,-18-18-1,35 0 1,-35-53 15,70 17-31,-35-17 16,18-17-16,17-1 15,18 18 17,18-17-17,70-18-15</inkml:trace>
  <inkml:trace contextRef="#ctx0" brushRef="#br1" timeOffset="92766.68">11448 13758 0,'17'-35'31,"-17"17"-31,0 1 15,0-1 1,0 36 15,0-1-31,0 72 16,0-36 0,0 35 15,-17-35-16,-1-36 1,18 1 0,0-36 15,0-17-15,53-36-1,17 1 1,-17 17-1,36 35 1,-19 18 0,-17 36-1,-53-19 1,18 19 0,-18 34-1,-18-17 1,-17-35-1,-18-1 1,35 1 0,36-18 46</inkml:trace>
  <inkml:trace contextRef="#ctx0" brushRef="#br1" timeOffset="94830.43">12277 13917 0,'17'0'0,"-34"0"15,34-35-15,-17 0 31,0 17-31,0-17 16,0-1 0,-17 19-1,-54 17 1,1 53 0,52-53-16,-53 70 15,-17 1 1,35-18-1,36 0 17,17-18-17,70-35 17,-52 0-32,52-18 0,1-35 31,-1-17-16,-52 17 1,0 0 0,-18 35-1,0 71 17,-18 18-17,18-1 1,0-34-1,53-1 1,-18-35 0,18 17-1,53-17-15,0-35 32,-53 0-17,-18-18 1,-17 35-16,-18-52 15,17 17 1,-17 35 0,0 36-1,-35 52 1,17-17 0,1 18-1,17-36 1,0-17 15,0-1-31,0-34 63,17-18-63,1-18 31,35-18-31,0 1 31,0 34-15,17 19-1,-70 34 1,18 36 0,-18 18-1,0-18 1,0 0-1,35-18 1,-17-18 15,17-17-15,18 0 0,-18-35-1,1 0 1,17-36-16,-36 54 15,1-54 1,0 54 0,-1 17-1,-17 70 17,-17-35-17,17-17-15,0 53 16,17-19 15,36-34-31,0-18 31,0 0-15,17 0-16,-52 0 16,17-35-1,1 0-15,34-54 31,-17 36-15,-18 18 0,-35 18-1,0 52 1,0 18 0,0-18-1,0 0 1,36-35-1,-19 0 1,19 0 0,-19 0-16,36-35 31,-18-18-15,-17 0-1,0-17 1,-1 34-1,-17 19 1,0 34 15,0-34 47,-17 17-46,-1 0-32,0 0 15,-17 35 1,0 0 0,35-17-16,-53 52 15,35-17 1,18 0-1,0-17 1,18-1 0,70-35-1,18 0 1,0 0 0,-53 0-1,-18-35 1,-35-1 15,0 19-31,0-1 16,0 0-16</inkml:trace>
  <inkml:trace contextRef="#ctx0" brushRef="#br1" timeOffset="95082.56">13600 13476 0,'0'0'16,"-18"0"-16,0 0 0,1-18 15,-1 18 1,36 0 31</inkml:trace>
  <inkml:trace contextRef="#ctx0" brushRef="#br1" timeOffset="96480.4">15187 13476 0,'-18'-18'16,"1"18"0,34 0 30,1-17-46,35-1 16,18 1 0,-1-19-1,-52 19-15,-1-19 16,-17 19 0,-17-1-1,-36 18 1,-35 0-1,17 53 17,36-35-32,-36 70 15,54 18 1,17-53 0,35 17-1,35-52-15,19-1 16,-54-17-1,18 0 1,-18 0 0,-17-17-1,-36-19 1,-52 36 0,-1 0-1,-35 71 1,89-18 15,-19 35-31,36-17 31,36-18-15,34-53 0,54 0-1,17-18 1,-36-35-1,1-35 1,-35 0 0,-18-53-1,-53 88-15,35-36 16,0-34 0,-17 52-1,-18 89 16,0 0-31,-18 35 32,1-18-32,-19 106 15,36-18 1,0 1 0,0-53-1,18-19-15,53-34 31,-18 0-15,17-18 0,-17-18-1,-35 18-15</inkml:trace>
  <inkml:trace contextRef="#ctx0" brushRef="#br1" timeOffset="97770.92">16263 13829 0,'0'0'15,"18"0"16,-1 0-31,19 0 16,-1-35 0,18-18-1,-36 17 1,1 19-16,-18-54 16,0 18-1,-53 53 1,-17 36-1,17 16 17,-18 72-17,71-53 1,0-19-16,35-16 31,54-36-15,16 0-1,19 0 1,-18-36 0,-36 1-1,1-35 1,-36-1 0,-35 18-1,18 53-15,-18-18 16,0 71 31,-36 18-47,36-18 15,0 0 1,-17-53 0,17 35-1,-18-35 16,18-18 1,0-17-17,0 18-15,0-36 16,53-18 0,-18 18-1,18-17 1,18 70-1,17 0 17,-53 70-32,1 18 15,-36 1 17,0-37-17,0 19-15,0-53 31,0-1-15,-18-17 0,18-35 15,0-18-15,18-17-1,-1 52-15,54-53 16,52-17-1,-17 35 1,35 36 0,-70 17 15,-71 52-31,0 54 31,-53-35-15,18-1-1,-1-34 1,19-19 0,34-34 31,1-1-47</inkml:trace>
  <inkml:trace contextRef="#ctx0" brushRef="#br1" timeOffset="98831.46">17780 13741 0,'0'17'15,"18"-17"32,-1 0-47,1 0 16,0 0-16,17 0 15,35 0 1,-52-35 0,0-18-1,-18 18 1,-18 35 15,-17 0-15,-18 0-16,18 53 15,17 0 1,18-36 0,0 54-1,0-36 1,18 0-1,52 1 1,-17-36 0,35 0-1,18 0 1,-35-53 0,-54 18-1,1-36 1,-18 18-1,0 35 17,0 36-1,0 35-15,-35 0-1,35 17 1,-18-34-1,18-19 1,0 1-16,0 0 31,0-36 16,0 0-47,0-17 16,18 0-1,52-53 1,1 17 0,52 0-1,-35 19 1,-52 52 0,52 0-16,-71 35 31,-17 53-31,0 0 31,0-17-15,-17-18-1,-1-18 1,18-17 0,0-1 15,0-34 0,0-1-15,35-17-16</inkml:trace>
  <inkml:trace contextRef="#ctx0" brushRef="#br1" timeOffset="99271.73">19244 13317 0,'-18'0'0,"36"0"0,-53 0 0,17 0 31,18 18-31,-18 0 0,-17 17 31,0 18-15,-18 53-1,18-1 1,-1 37-16,36-54 31,0-18-31,53-52 31,-35-18-15,35 0 0,-18 0-1,-17 0-15,35-35 16,-18 17 0,-17-35-1</inkml:trace>
  <inkml:trace contextRef="#ctx0" brushRef="#br1" timeOffset="100035.56">18944 13547 0,'0'0'16,"18"0"0,35 0-1,0 0 1,17 0 0,-17 0-1,-35 0-15,-1 0 16,1 0 15,0 0 16,-36 0 344,0 0-376,1 0 1</inkml:trace>
  <inkml:trace contextRef="#ctx0" brushRef="#br1" timeOffset="103662.98">2046 15134 0,'18'0'16,"-18"-17"15,0-1-15,0 0-1,0 1 1,0-1-1,0 0-15,0 1 16,0-1 0,0 0-1,0-35-15,-36 18 16,1-18 15,-18 36-31,36-1 16,-36 18-1,-18 0 1,1 35 0,-19 18-1,72 0 1,-1-35-16,0 52 16,18 19-1,0-37 1,36 19-1,17-53 1,17-18 15,36-36-31,-35-34 32,17-18-17,-35 35-15,-18-18 31,-35 18-31,0 71 47,0 17-31,0 53 0,0 1-1,35-19 1,18-17-1,-35-53-15,35 0 32,53 0-17,-18-53-15,18-17 32,-71 17-17,-35 35-15,0-35 0,0 35 31,-18 36 1,1 17-17,-1 54 1,18-72-16,-35 54 16,35 17-1,0-53 1,17-35 31,19-35-32,-19 17-15,36-35 0,18-17 32,-18 17-17,17 0-15,-52 53 16,17 0 15,-17 53-15,-1 35-1,19-17 1,-1-1 0,18-35-1,35-17 1,18-18-1,0-18 17,-18-17-17,-18-35-15,-52-1 32,-18-17-17,-35 17 1,-18 18-1,0 53 1,-18 0 0,19 53-1,34 18 1,0-53-16,1 87 16,17-34-1,0-18 1,17-36-1,54 1 1,-18-18 15,17-18-15,-52 18-16,35-52 16,17-54-1,1 18 1,17-36-1,-35 36 1,-35 70-16,-18-52 16,-18 52 15,-17 53-15,35-17-16,-18 52 15,18 36 1,0 0-1,0-18 1,35-17 15,18-1-31,0-70 32,-17 18-32,16-36 31,-34 18-31</inkml:trace>
  <inkml:trace contextRef="#ctx0" brushRef="#br1" timeOffset="105846.29">4815 14940 0,'0'0'15,"18"-35"1,-18 17-1,0 36 17,0-1-17,0 72-15,-35 17 32,17-18-17,18-53-15,-18 36 16,18-36-1,0-53 17,53-35-17,-17-17 1,-19 52-16,19-70 16,-1 35-1,-17 35 1,-1 71 15,1 35-15,-1-35 15,-17-35-31,18 35 16,0-35-1,52-18 1,-34-18-1,34-35 1,-52 35-16,17-52 16,18-18-1,-35 17 1,-1 18 0,-17 71 15,0 17-16,0-17-15,-17 52 32,-1 18-17,18-17 1,0 0 0,53-54-1,53-17 1,-18 0-1,18-35 1,-18-36 0,-53 18-1,-35-17 1,0 52-16,0 1 16,-35 17-1,0 0 1,17 53-1,18-1 1,18 1 0,17 0-1,0 0 17,-17-18-17,-1-17 1,54-18-1,-36 0 1,36 0 0,-54 0-16,36 0 15,0-70 1,-17 17 0,-36-18-1,17 18 1,-17 71 46,0 35-46,0 17-16,0-34 31,0-19-31,0 1 16,18-1-1,35-17 1,-18 0 0,53-52-1,-17-19 1,-18 0 0,-36 36-16,36-71 15,-53 36 1,18-1-1,-18 54 17,0 34-17,0 1 1,-18 35 0,1 35-1,-1-17 1,18 17-16,0-18 31,0-52-31,18 17 16,-1-17-16,54-18 15,-18 0 1,53 0 0,-36-18-1,18-35 1,-70 36-16,17-36 15,-35-18 1,0 36 0,0 17 15,-17 54-15,17-19-1,-36 36-15,1 18 31,35-1-15,0-35 0,18-17-1,52 0 1,-34-18-16,34 0 16,36 0-1,-18-53 1,-35 18-1,-35-18 1,-1 0 15,-17 17-31</inkml:trace>
  <inkml:trace contextRef="#ctx0" brushRef="#br1" timeOffset="106112.77">6773 14975 0,'-17'0'0,"34"0"0,-17 0 32,36 0-17,69 0 1,-87 0-16,35 0 15,-35 0-15,35 0 16,-36 0 15,-17-17-15,-35-1-16</inkml:trace>
  <inkml:trace contextRef="#ctx0" brushRef="#br1" timeOffset="106327.99">6315 14887 0,'0'0'0,"17"0"78,1 0-62,0 0-16</inkml:trace>
  <inkml:trace contextRef="#ctx0" brushRef="#br1" timeOffset="106936.43">8290 14852 0,'0'-18'0,"0"36"0,18-36 0,-18-52 31,0 87 0,0 36-15,0-35-16,-18 35 16,18-18-16,-35 71 15,35 0 1,-18-53-1,1 17 1,17-52 0,-18 0-1,18-1 17,0-34-1,0-1-31,0 0 15</inkml:trace>
  <inkml:trace contextRef="#ctx0" brushRef="#br1" timeOffset="107933.93">8061 15046 0,'0'0'15,"0"18"1,0-1 0,18-17-1,70 18-15,18-18 16,35-18 0,17-17-1,-52 0 16,-70 17-31,17-35 16,-36 18 0,-17-36-1,0 36 1,-17 35 0,-1 0-1,-35 88 1,18 0-1,-1 1 1,1 16 15,17-34-15,18-18 0,18-53 30,0-35-46,-1 17 16,36-35 0,36-17-1,-1-1 1,-18 36 0,-34 35-1,-36 53 1,0 0-1,-18 35 1,18-35 15,18-18-31,34-17 16,37-18 15,16 0-31,-16-53 31,-19-18-15,-34 18 0,-19-35-1,-17 53 1,0 17 0,-70 36-1,52-1-15,-35 36 16,18 53-1,17-18 1,18-35 0,35-18-1,18-35 17,18 0-17,-1 0 1,-17-35-16,18-18 15</inkml:trace>
  <inkml:trace contextRef="#ctx0" brushRef="#br1" timeOffset="108530.42">10777 14852 0,'0'0'16,"0"-35"-1,-17 35 17,-1 17-17,-17 54-15,-18 52 31,18 18-15,35-35-16,0-18 31,17-52-15,19-36 0,16 0-1,-16-53-15</inkml:trace>
  <inkml:trace contextRef="#ctx0" brushRef="#br1" timeOffset="108762.15">10530 15117 0,'0'0'0,"53"0"16,-17 0 0,87-18-1,1 0 1,-1 1 0,-88-1-16</inkml:trace>
  <inkml:trace contextRef="#ctx0" brushRef="#br1" timeOffset="109430.41">11518 15275 0,'0'0'0,"18"0"0,-1-17 16,-17-19 0,18 19-16,-18-36 15,0 18 1,0-36 0,-35 53-1,-36 1 1,-35 34-1,1 54 1,16 52 0,72-34-1,17-19 1,35-17 15,36-53-15,-54 0-16,71 0 15,1-35 1,-1-36 0,-53 18-1,18-35 1,-35 35 0,-18 0-1,0 124 16,0-1-15,0 19 0,0-19-1,0-35 17,0-17-32,70 0 15,-17-18 1,53 0-1,-71 0-15</inkml:trace>
  <inkml:trace contextRef="#ctx0" brushRef="#br1" timeOffset="110179.33">12400 15169 0,'0'-17'0,"0"34"0,0-52 0,0 0 15,-18 0 1,-34 35-1,34 0-15,-106 17 16,36 19 0,0 52 15,53 0-15,35-53-1,53 0 1,35-35-1,18 0 1,-36-35 0,1 0-1,-36-18 1,-35 0 0,18 18-1,-18 52 16,0 19-15,0 34 0,-18 1 15,0-36-31,1 36 16,17-54-16,-18 89 15,18-35 1,0 17-1,0-18-15,0 36 32,0-18-17,-17 1 1,-54-54 0,18-35-1,-53 0 1,-35-18-1,18-17 1,87 17-16,-105-52 31,88 17-15,18 0 0,35 0-1,18 18 1,88-36-1,-71 54-15</inkml:trace>
  <inkml:trace contextRef="#ctx0" brushRef="#br1" timeOffset="110878.83">12682 15046 0,'0'18'31,"0"-1"-31,0 1 0,-17 17 16,-1 36-1,-17 17 1,17-53-1,1 0 1,17-17 0,0-36 15,0 1-15,0-18-16,0-36 31,35 0-16,-18 36-15,72-53 16,34 35 0,-17 53-1,0 0 1,-71 35 0,-35 71-1,0-88-15,-18 52 16,-35 19-1,18-37 1,35-34 0,-17-18-1,52 0 1,-18 0 0</inkml:trace>
  <inkml:trace contextRef="#ctx0" brushRef="#br1" timeOffset="111416.45">13600 15046 0,'0'-18'0,"0"36"0,0-53 0,0 17 16,-36-17-1,-34 35 1,-18 0-1,-1 53 1,54-36-16,-18 36 16,18 53 15,35-35-15,18-18-1,52-36 1,1-17-1,-54 0-15,71-17 0,-35-19 32,0-34-17,-17-18 1,-36 35 0,0 35-1,-18 89 16,-17 17-15,35-35 0,0-36-1,0 19 1,35-19 0,-17-17-16,52 0 15,-17 0 1,18-35-16</inkml:trace>
  <inkml:trace contextRef="#ctx0" brushRef="#br1" timeOffset="112162.94">13952 15117 0,'0'-18'0,"0"0"16,-17 36 31,17 0-47,-18 52 15,18-17 1,0-35-16,-18 52 16,1-35 15,17-17-31,-18-18 47,18-18-32,0-17-15,0-35 16,35-1 0,36-17 15,0 53-15,52 17-1,-105 18-15,87 18 16,-52 17-1,-35 53 1,-18-35 15,0 0-15,-18-35 0,1-1-16,-19 1 15,19-18 1,17-53 15,17 0-15,72-35-1,-54 70-15,71-52 16,17 34 0,-52 36-1,-36 53 1,-35 53-1,-18-35 1,-52 34 0,35-52 15,35-35-31,17-36 47,1 1-47</inkml:trace>
  <inkml:trace contextRef="#ctx0" brushRef="#br1" timeOffset="112512.28">14852 15240 0,'18'0'31,"-1"0"-31,1 0 0,-1 0 15,54-53 1,0 18 0,-71 17-1,17-35 1,-17 36 0,-17 17-16,-54 0 15,-17 35 1,35 18-1,18 35-15,35-17 16,0-1 15,0-52-31,70-1 16,1-17 0,52 0-1</inkml:trace>
  <inkml:trace contextRef="#ctx0" brushRef="#br1" timeOffset="113502.92">16034 14975 0,'0'0'0,"0"-17"0,0-1 16,0 36 15,-36 17-15,1 18 0,0 53-1,0-36 1,17 1-1,18-53 1,0-36 15,0 0-31,88-35 32,0-35-32,-17 35 15,-18 18 1,-36 35-1,-17 53 1,0 0 15,0 35-15,53-35 0,-17-35-1,-1-18-15,53 0 16,0-18-1,36-35 1,-54-18 0,-34-34-1,-36-1 17,0 88-32,-36-52 15,-34 52 1,17 18-1,0 35-15,35 0 32,18 54-17,53-36 1,0-36 0</inkml:trace>
  <inkml:trace contextRef="#ctx0" brushRef="#br1" timeOffset="113745.5">17004 14993 0,'0'0'0,"0"35"31,0-17-31,-18-18 16,18 18-16,-17 17 15,-1 18 1,18-36-16,0-34 63</inkml:trace>
  <inkml:trace contextRef="#ctx0" brushRef="#br1" timeOffset="113928.77">17004 14870 0,'0'0'0,"0"-18"0,0 0 15,0 1 17,-18 17-32,18 17 31,0 1-16,36 0-15</inkml:trace>
  <inkml:trace contextRef="#ctx0" brushRef="#br1" timeOffset="114201.41">17533 14799 0,'0'0'0,"-18"0"16,1 0 0,-19 18-16,1 35 31,0 17-31,17 1 31,1-18-31,17 0 31,-18-36-15</inkml:trace>
  <inkml:trace contextRef="#ctx0" brushRef="#br1" timeOffset="114861.3">17180 15011 0,'0'0'0,"18"0"32,0 0-32,87-18 15,-16 0 17,-54 1-32,88-19 15,-70 1 1,-35-35-1,0 17 1,-18 35 0,0 0-1,0 71 1,-36 18 0,1-1-1,17 1 1,1 0-1,-19-36 1,36-17 0,0-36 31,0 0-32,0-35 1,36 0-16,34 0 31,-34 36-31,69-18 16,-52 35-1,0 17 1,-35 36 0,-18 0-1,0-35-15,0 35 16,-53 0-1,35-18 1,1 0 0,-1-35-1</inkml:trace>
  <inkml:trace contextRef="#ctx0" brushRef="#br1" timeOffset="115449.31">18433 14922 0,'0'-17'15,"0"34"-15,0-52 0,0 18 16,17-1-16,-17 0 0,0-17 31,0 70-15,0 1 0,-17-19-16,-19 89 15,-52 53 1,18 35-1,17-71 1,-18 36 0,36-18 15,0-70-15,35-54-16,0 19 15,0-54 16,17-17-15,18-1-16</inkml:trace>
  <inkml:trace contextRef="#ctx0" brushRef="#br1" timeOffset="115778.2">18274 15152 0,'0'0'0,"0"-53"16,18 0-16,34-53 15,1 53 1,88-17 0,36 70-1,-54 0 17,-87 35-32,-36 35 31,-89 1-16,72-71-15,-54 35 16,54-35-16,-72 36 16,72-36-1,34 0 17,36 0-17,-35-18-15,17 0 0</inkml:trace>
  <inkml:trace contextRef="#ctx0" brushRef="#br1" timeOffset="116266.04">19050 14852 0,'0'0'0,"0"-18"16,0 36 15,-35-18-16,-1 53-15,1 17 32,35-17-17,0-17 1,0-19-16,18 1 16,52-18-1,-17-18 1,35-35-1,-52 0 1,-19-17 0,-17-1 15,-35 36-15,-18 35-1,0 0-15,0 0 31,36 0-31,17 18 16,-18-1-16,0 19 16,18-1-1,18-18 1,53 1 0,-54-18-16</inkml:trace>
  <inkml:trace contextRef="#ctx0" brushRef="#br1" timeOffset="116751.9">19685 14834 0,'0'0'15,"18"0"-15,-1 0 0,19-35 16,-36 17 0,-71 18-1,53 0 1,-87 18-1,34 17 1,18-17 0,53 0-1,0-1 1,53 1 0,35-1-1,-17 19 1,-36-1-1,-35 0 1,-18-17 0,-70 17 15,18-35-15,-36 0-16,53 0 15,-35 0 16,88-17-31,-36-1 0,19 18 16,17-18 15,53 1-15,17-1 0</inkml:trace>
  <inkml:trace contextRef="#ctx0" brushRef="#br1" timeOffset="117026.87">19985 14870 0,'17'-18'0,"-34"18"47,-1 18-31,-17 17-1,17 18-15,-17 0 32,17-36-17,1-17-15</inkml:trace>
  <inkml:trace contextRef="#ctx0" brushRef="#br1" timeOffset="117244.01">20038 14676 0,'0'-18'16,"-18"18"-1,0 0 1,1 0 0,17 18-1,17-18 1</inkml:trace>
  <inkml:trace contextRef="#ctx0" brushRef="#br1" timeOffset="117819.64">20461 14587 0,'0'0'16,"0"-17"-16,-18 17 15,1 0 1,-18 0-1,17 53-15,-53 35 32,36-18-17,0 19 1,35-72-16,-35 36 16,35 0-1,0-35 1,17-1-1,36-17 1,0 0 0,-35 0-1,70-35 1,-35 0 0,17-18-16,-52 35 31,-18 1-16,-18 34 17,18 1-32,-35 35 0,17-18 31,18-17-15,0-1-1,18-17 1,17 0-1,18-17 1</inkml:trace>
  <inkml:trace contextRef="#ctx0" brushRef="#br1" timeOffset="118035.4">20867 14676 0,'0'-18'0,"0"36"0,0-54 16,-18 36 0,1 0-1,17 18 17,0 0-17</inkml:trace>
  <inkml:trace contextRef="#ctx0" brushRef="#br1" timeOffset="118262.53">20285 14728 0,'0'0'0,"-18"0"0,36 0 47,35 0-31,17 0 0,18 0-1</inkml:trace>
  <inkml:trace contextRef="#ctx0" brushRef="#br1" timeOffset="119118.89">21061 14799 0,'-18'0'15,"1"0"-15,-1 0 0,-35 0 16,0 35 15,0 18-15,53-35-16,-35 35 16,35-36-1,0 19 1,53-36 15,-18 0-15,-35-18 15,0 0-31,18-35 31,35 18-31,0-18 16,17 18-1,1 17 17,-54 18-32,19 0 15,-1 36 1,-35-1 0,0 35-1,-18-34 1,18-1-1,-17-35-15,-1 0 32,0 0-17,1 0 17,17-35-17,0-1 1,0 19-16,35-36 15,35 0-15,36 18 16,-17 17 15,16 36-15,-69 52 0,-36 1-1,-36-36 1,-17 18-1,-17-18 1,35-17 0</inkml:trace>
  <inkml:trace contextRef="#ctx0" brushRef="#br1" timeOffset="119601.66">22013 14534 0,'0'-17'16,"0"34"15,0 1-15,0 0-16,0 52 15,0 36 1,0 0 0,0-53-1,0-36-15,-17 19 16,-1-36-1,18 17 1,0-34 15</inkml:trace>
  <inkml:trace contextRef="#ctx0" brushRef="#br1" timeOffset="119898.58">22560 14552 0,'0'-18'0,"0"36"0,-18-36 31,1 18-31,-18 0 16,-89 53-1,18 53 1,36-35-1,52-54-15,-70 72 16,53-37 0,35-16-1,0-19 17,70-17-17</inkml:trace>
  <inkml:trace contextRef="#ctx0" brushRef="#br1" timeOffset="120486.09">22719 14834 0,'0'0'16,"0"-17"-16,0-19 15,0 1 1,-35 17 0,-36 18-1,0 18 17,-34 35-32,34 35 15,36-35 1,17-18-1,18-17 1,0 0-16,35-18 31,36 0-15,0 0 0,-1-53-1,-17 17 1,18-52-1,-54 53 1,1 35 0,-36 35 15,-17 18 0,35-35-31,0-1 16,0 1-16,0 17 0,0-17 31,18 0-15,52-18-1,-17 0-15</inkml:trace>
  <inkml:trace contextRef="#ctx0" brushRef="#br1" timeOffset="121611">23248 14517 0,'0'0'16,"0"-18"-16,-18 36 31,-17 35-31,-18 35 15,36-70 1,-19 70-16,19-71 16,-19 54-1,19-1 1,17-17 0,0-35-1,17-18 1,36 0-1,0 0 1,0-35 0,-18-18-1,1 0 17,-19 35-17,-17 36 16,0 0-15,-35 17-16,17 0 31,18-17-15,0-1 0,0 1-16,36-18 15,-1 0 1,18 0-1,-18-35 1,0-1 0,-17-16-1,0 52 1,-18-18 0,0 0-16,0 36 31,0 0-16,-36-1 1,36 36 0,0-35-1,0-1 1,18 1 0,35-18-1,0 0 1,35 0-1,-17-35 1,-36-36 0,-17 18-1,-18 18 17,0 0-32,-53 35 31,-18 35-16,36 18 1,17 0 0,18 0-1,0-18 1,18-17 0,-1-18-16,36 0 15,18 0 1,-18 0-1,-36 0 1,19-18 0,-19 0-1,-17 1 1</inkml:trace>
  <inkml:trace contextRef="#ctx0" brushRef="#br2" timeOffset="-196625.4">28751 1005 0,'18'0'78,"-18"-17"-78,18 17 16,-1-18-16,1 18 15,35-18 1,-36 18-16,36-17 16,18-18-1,0 35 1,17-36-1,18 19 1,-36-1 15,18 0-15,0 18 0,-35 0-1,36 0 1,34 0-1,18 0 1,-17 0 0,-1 18-1,18 0 1,-35-1 0,35 36-1,-53-35 1,-52-18-16,34 35 15,36 0 17,-18 1-17,18-1-15,18 0 32,17 1-17,-36-1 1,37 18-1,-54-18 1,0 18 0,-17-18-1,-1 0 1,18 36 0,-17-36-1,17 53 1,0 1-1,-17-1 17,35 88-32,-36-70 31,-17-18-15,35 36-1,-35-36 1,0 35-16,35 54 31,-35-71-15,0 17-1,-18-35 1,1 1 0,17 16-1,0 36 1,-18-52-1,0 34 1,-35-35 15,18-17-31,-18 17 32,0-17-17,0-54-15,0 71 16,-36 18-1,36 0 1,-17 0 0,-1-18-1,-17 18 1,17-18 0,1-35-1,-19 18 1,1-36-1,35-17 1,-35 17 15,0 18-15,-18-18 0,0 0-1,0 18-15,-18-17 16,1 16 15,-19 1-15,54-35-1,-18-18 1,0 18 0,18-18-1,-35 0 1,34 0-1,19 0 1,-1 0 15,0 0-15,1 0 15,-1 0-15,0 0-16,1 0 31,-19 0-15,19 0-1,-1 0 1,1 0 15,-1 0 16,18-18-16,0 0-15,0-17-16</inkml:trace>
  <inkml:trace contextRef="#ctx0" brushRef="#br2" timeOffset="-196009.73">32244 4815 0,'0'0'15,"35"-17"1,-35-1-1,-17 36 17,-1-1-32,-35 19 15,-35 34 17,0-17-17,70-35-15,-70 17 16,17 0-1,36-35 1,17 0 0,36 0 46,0 0-62,17 36 16,18-1-1,0 0 1,-18-35-16,18 35 31,-36-17-31,36 0 0,0 17 32,-35-17-17,-18-1 1,-18-17 46,1 0-46,-1 0-16</inkml:trace>
  <inkml:trace contextRef="#ctx0" brushRef="#br2" timeOffset="-195161.48">30692 5027 0,'0'-18'31,"0"1"-31,17 17 31,1 0-31,17 0 16,-17 0-1,-1 0 1,19 35-16,-19 0 31,-17 1-15,-53-1-1,-17 0 1,35-35 0,-1 0-1,19 18 1,34-36 31,1 18-47,17 0 15,1 0 1,34 0 0,-17 18 15,-18-1-31,1 19 16,-36-19-1,0 1 1,-18 0-1,-53 17 1,18-35 0,-17 0-1,17 0 1,18 0 0,17 0-1,18-18 32,0 1-47,18-1 16</inkml:trace>
  <inkml:trace contextRef="#ctx0" brushRef="#br2" timeOffset="-194300.18">31115 4798 0,'0'0'16,"0"-18"-16,0 0 0,-35 1 15,-36-18 1,18 17-1,36 18-15,-54-18 16,-17 18 15,17 0-15,-35 0 0,1 36-1,-19-1 1,54 18-1,-36 53 1,35-36 0,36 36-1,17 0 1,18-18 0,0-17-1,53 17 1,0-18-1,18-34 1,52 17 15,-88-36-31,54-17 0,52 18 16,-35-18 15,52-18-15,-52-17-1,53 0 1,-53-1 0,17-34-1,-70 17 1,-18-53 0,-17 35-1,-18-52 1,0-18-1,-53 53 1,0-1 0,-17 37 15,-19 34-15,1 18-1,71 0-15,-54 0 0,53 0 16,-17 0-16,18 0 31,-1 0-31</inkml:trace>
  <inkml:trace contextRef="#ctx0" brushRef="#br0" timeOffset="-183985.68">2875 15963 0,'18'0'0,"-36"0"0,36-17 16,-1-1 0,-17 0-16,0 1 15,0 34 16,-35 36-15,-35 35 0,-54 71-1,89-124-15,-36 36 32,36-36-32,-71 71 0,0 0 15,71-53 16,17-36-15,54-17 15,-19-17-31,36-36 16,18 18 0,-18-1-16</inkml:trace>
  <inkml:trace contextRef="#ctx0" brushRef="#br0" timeOffset="-183618.04">3122 15998 0,'18'-17'15,"-36"34"-15,53-52 0,-52 53 31,-19 35-15,-34 70 15,-1-17-15,-35 35 0,36-53-1,52-52-15,-35 17 16,36-36-16,-19 18 15,19-17 1,34-18 31,-17-18-31,36 18-16</inkml:trace>
  <inkml:trace contextRef="#ctx0" brushRef="#br0" timeOffset="-183178.5">3528 16140 0,'-18'0'31,"0"17"-15,1-17-1,-36 88 1,0-17-1,53-53-15,-53 105 0,18-52 32,17 17-17,18-53 1,0 0 0,18-17-1,-1-18-15,36 0 16,0-35-1,-35 17-15</inkml:trace>
  <inkml:trace contextRef="#ctx0" brushRef="#br0" timeOffset="-182902.66">3140 16492 0,'0'0'0,"17"0"31,1 0-31,17 0 16,36-17-1,17-1 1,18 0-1,-53 1 1,-36 17 0</inkml:trace>
  <inkml:trace contextRef="#ctx0" brushRef="#br0" timeOffset="-182097.44">4163 16563 0,'17'-35'31,"-17"17"-15,0 0-16,0 1 15,-35-36 17,35 35-32,-35 1 0,-53 17 15,17 0 16,-17 35-15,0 18 0,17 35-1,54 0 1,17-17 0,35-36-1,53-17 1,-17-18-1,17-36 1,18-34 0,-89 52-1,54-35-15,-18-53 32,-18 36-17,0-54-15,-35 36 31,18 70-31,-18-34 16,-35 87 15,35-18-31,-18 19 16,0 105 0,18-53-1,0 53 1,0-106-16,0 36 15,71 0 1,-1-54 0,54-17-1,-36-17 1,18-72 15,-71 72-31</inkml:trace>
  <inkml:trace contextRef="#ctx0" brushRef="#br0" timeOffset="-181530.23">5115 15963 0,'18'0'31,"0"0"-15,17 0-16,88-35 16,-70 35-1,53-18 1,18 18-1,-107 0 1,-52 0 0,-18 0-16</inkml:trace>
  <inkml:trace contextRef="#ctx0" brushRef="#br0" timeOffset="-181163.03">5133 15928 0,'0'0'16,"-18"0"-16,1 0 0,17 18 16,-18-1-1,18 1 1,-35 52 0,-1 19-1,1 34 1,0 1-1,0 34-15,-1 1 16,36-53 15,18-18-15,35-35 0,53-35-1,-18-18 1,-53 0-16,71-53 15,-18 0 1,-35 0-16</inkml:trace>
  <inkml:trace contextRef="#ctx0" brushRef="#br0" timeOffset="-180828.71">5609 16175 0,'0'0'0,"-35"0"0,17 0 16,-17 0 0,17 17-16,1 36 15,-19 36 1,36-19-1,0 36 1,0 0 0,0-18-1,36-53 1,34-35 15,-17 0-15,-35-17-16</inkml:trace>
  <inkml:trace contextRef="#ctx0" brushRef="#br0" timeOffset="-180594.79">5362 16510 0,'-17'0'0,"34"0"0,-34 18 0,52-18 32,-18 0-32,89 0 15,0-18 1,0 0 0,-71 1 15,-17 17-31</inkml:trace>
  <inkml:trace contextRef="#ctx0" brushRef="#br0" timeOffset="-180061.92">5909 16545 0,'0'0'0,"-18"0"16,36 0 30,0-17-46,17-1 16,0 0-16,36-17 0,-36 0 31,-35 0-15,0 17 0,-18 0-1,-17 18 1,-53 71-1,53-18 1,17 17 0,18 18-1,0-35 1,35-17 15,-17-36-31,70 0 16,-17 0-1,35-36 1</inkml:trace>
  <inkml:trace contextRef="#ctx0" brushRef="#br0" timeOffset="-179385.08">6368 16492 0,'0'0'15,"0"-17"-15,-18 17 0,18-18 16,0-17 0,18 17-1,52 1 1,-17 17 15,-18 17-15,1 36-1,-36-18 1,-18 36-16,0-71 16,-35 53-1,-17 17-15,35-34 32,17-19-17,36-70 16,70-17-15,18-1 0,-36 1-1,18 17 1,-70 35 15,-18 1-15,-35 34-1,-53 18 1,52 18 0,1 18-1,35-1 1,0 1 0,35-36-1,53-35 1,-17 0-1,35 0 1,-53-35 0,-36 17-1,36-35-15,-53 36 0,36-18 16</inkml:trace>
  <inkml:trace contextRef="#ctx0" brushRef="#br0" timeOffset="-179081.48">7161 16122 0,'0'0'16,"0"-18"-16,0 36 31,0 52-15,-17 1-1,-36 53 1,35-36-1,1-71-15,-19 89 16,19-53 0,17 18-1,0-54 17,53 1-32,-36-18 15,1-18-15,35-17 16</inkml:trace>
  <inkml:trace contextRef="#ctx0" brushRef="#br0" timeOffset="-178812.12">6950 16404 0,'17'0'16,"1"18"-16,0-18 16,-1 0-16,19 0 0,34 0 15,-35 0 1,54 0-16,-19 0 31,-35 0-15,-17-18-1</inkml:trace>
  <inkml:trace contextRef="#ctx0" brushRef="#br0" timeOffset="-178247.06">7726 16157 0,'0'-17'0,"0"34"0,0-52 31,-18 35-31,1 0 15,-1 0 1,-53 70 0,54 1-1,-54 53 1,54-36 0,17 0 15,0-35-16,35 0-15,-18-36 16,36 1 0,18-18-1,-18 0 1,-36 0-16</inkml:trace>
  <inkml:trace contextRef="#ctx0" brushRef="#br0" timeOffset="-177882.75">8149 16210 0,'0'-18'0,"88"18"31,-70 0-31,17 18 0,18 35 16,-18 35 15,-35-17-15,0 17 0,-17-53-16,-36 36 15,-18 17 1,18-35-1,18 0 1,35-71 15,0 1-31,18-1 16</inkml:trace>
  <inkml:trace contextRef="#ctx0" brushRef="#br0" timeOffset="-177394.95">8731 16351 0,'0'0'0,"-17"18"31,34-18-15,1 0 0,0 0-16,52 0 15,18 0 1,0 0-1,-52 0 1,-54 0 15</inkml:trace>
  <inkml:trace contextRef="#ctx0" brushRef="#br0" timeOffset="-177115.19">8678 16510 0,'0'18'16,"18"-1"15,0-17-31,70 0 15,0 0 1,0 0 0,-53 0-1,1 0 1</inkml:trace>
  <inkml:trace contextRef="#ctx0" brushRef="#br0" timeOffset="-176629.33">9596 16157 0,'0'-17'32,"-18"17"-32,0 17 15,1 18 1,-1 1 0,36-36 30,-1 0-30,19-36-16,-36 1 31,0 0-15,0 17 0,-36 18-1,1 53 1,-18 18-1,53-36-15,-35 18 16,17 18 0,18-54-1</inkml:trace>
  <inkml:trace contextRef="#ctx0" brushRef="#br0" timeOffset="-176118.48">9948 16245 0,'0'18'31,"0"0"-31,-17 35 16,17 17 0,-36 54-1,-17-1 1,18-52-1,18-36-15,-1 18 16,18-36 0,0-34 15,18-18-15</inkml:trace>
  <inkml:trace contextRef="#ctx0" brushRef="#br0" timeOffset="-175745.86">9860 16369 0,'-18'0'0,"36"0"0,-36-18 16,18 1 0,18-19-1,0 36-15,88-35 16,-18 35-1,0 0 1,-35 35 0,-53 54-1,0-72-15,-35 36 16,-71 0 15,0 0-15,35-35-1,18-1 1,71-17 15,0 0-15,35-35 0</inkml:trace>
  <inkml:trace contextRef="#ctx0" brushRef="#br0" timeOffset="-175180.81">10442 16281 0,'0'17'47,"0"1"-47,0 0 0,0-1 0,0 1 15,-17 52 1,-19 1 0,19 0-1,-19 17 1,19-18 0,17-17-1,-18-53 1,18-17 15,0-36-15,18-18-1,-18 53-15,88-70 16,-18 35 15,36 18-15,-17 35-1,-19 18 1,-52 35 0,-18 52-1,-71-52 1,18 18 0,36-53-1,-1-1 1,18-52 15</inkml:trace>
  <inkml:trace contextRef="#ctx0" brushRef="#br0" timeOffset="-174465.85">11201 16439 0,'0'0'16,"-18"0"15,0 0-31,-35 18 16,36 0-16,-36 17 15,18 36 1,17 17 0,18-35-1,53-18 1,17-35-1,-52 0-15,35 0 16,88-53 0,-88 0-1,-35-17 1,-18-1 15,-36 0-15,-69 36-1,34 35 1,-17 18 0,88 17-1,-18 36-15,36-36 32,88 0-17,-89-35-15</inkml:trace>
  <inkml:trace contextRef="#ctx0" brushRef="#br0" timeOffset="-173897.96">11624 16475 0,'-18'17'46,"18"1"-46,-17 0 16,-1 35 0,0-36-16,1 36 0,-1 0 31,1-35-15,17-1-1,0-34 16,0-19-15,0-17 0,52 1-1,-16-1 1,52 0 0,0 17-1,36 36 1,-107 0-1,36 36 1,-35 34 0,-18 1-1,-35-1 1,-1-17 0,19-35-16,-19 0 15,36-1 1,-17-17-1,17-53 17,17 36-17</inkml:trace>
  <inkml:trace contextRef="#ctx0" brushRef="#br0" timeOffset="-173482.12">12047 16633 0,'18'0'0,"53"0"15,-36-17 1,18-1 0,17-17-1,-34 0 1,-36-1-1,0 19-15,0-1 16,-53 18 0,-18 0-1,1 53 1,34 18 15,19-19-31,17-34 16,0 53-1,0-18 1,53-36 0,17-17-1,18-17 1,-17-19 0,17-17-16</inkml:trace>
  <inkml:trace contextRef="#ctx0" brushRef="#br0" timeOffset="-173030.35">12788 16334 0,'0'-18'94,"-17"18"-94,17-18 31,0 1-31,0-1 16,0 0-16,17 18 16,1 0-1,-1 0 1,-17 71 0,0-18 15,-35 17-16,18-70-15,-19 36 16,19-19 0</inkml:trace>
  <inkml:trace contextRef="#ctx0" brushRef="#br0" timeOffset="-172270.32">13106 15893 0,'0'0'0,"17"0"0,1 0 16,35-18-1,-35 18-15,52 0 16,-35 0-16,54-18 16,16 18-1,-52 0 1,-53 36 31,0 17-47,0-18 15,-17 35 1,17 36 0,-18-18-16,0 1 15,-17 16 17,17-16-17,-17-1 1,18-18-1,-36 1 1,0-18 0,-53-36-1,18 1 1,52-18-16,-87 0 16,35 0 15,17 0-16,71-18 1,0-17 0,35-18-1,-17 36-15</inkml:trace>
  <inkml:trace contextRef="#ctx0" brushRef="#br0" timeOffset="-171770.36">14323 15998 0,'0'0'0,"0"-35"15,-18 35 1,0 0 0,-17 18-1,18-1-15,-19 36 16,-17 88-1,0-35 1,-35 35 0,18 1-1,17-37 1,18-34 15,17-18-15,18-36-1,0-34 17,35-1-17,-17 1-15</inkml:trace>
  <inkml:trace contextRef="#ctx0" brushRef="#br0" timeOffset="-170998.13">14446 16563 0,'-17'0'15,"-1"0"1,18 18 15,18-18 16,-1 0-31,19 0-1,-19-18-15,-17 0 32,0 1-32,-17 17 31,-1 0-15,0 17-1,18 1 1,0 0-1,0-1 1,18-17 0,0 0-1,17-17 1,-18-1 0,-17 0-1,0-17 1,-17 35-1,-1 0 17,-17 18-17,35-1 1</inkml:trace>
  <inkml:trace contextRef="#ctx0" brushRef="#br0" timeOffset="-170186.9">14940 16563 0,'-18'0'16,"18"18"46,0-36 32,-17 18-63,-1 0-15,1 0-16,-1 0 16,18 18-16,0-1 15,0 1 1,18-18 15,34 0-15,-34-18-1,0 1 1,-18-1-16,0 0 16,0 1-1,-18-1 16,-17 18-15,0 35 0,17 1-1,18-19 17</inkml:trace>
  <inkml:trace contextRef="#ctx0" brushRef="#br0" timeOffset="-163153.42">32614 952 0,'0'0'16,"0"-17"0,18 17-1,-18-18 1,18-17-1,-1 0 1,-17-1 0,0 1-1,0 53 32,-17-1-31,-1 19-16,-53 52 15,1 0 1,52-53-16,-70 36 16,17-1-1,19-17 1,34-35 15,18 0-15,18-18-1,34-53-15,19 17 16,52-69 15,-34 34-31,-1-35 32,-53 53-17,-17 53 16,-36 0 1,0 18-32,1 0 0</inkml:trace>
  <inkml:trace contextRef="#ctx0" brushRef="#br0" timeOffset="-157066.69">15822 16192 0</inkml:trace>
  <inkml:trace contextRef="#ctx0" brushRef="#br0" timeOffset="-156538.17">15928 16140 0,'0'0'0,"18"0"16,-1 0-16,1-36 15,-1 1 1,1 0 0,-36 35 46,1 17-62,-1 1 16,-35 35-16,-17 53 31,-1-36-15,54-34-16,-72 34 15,72-35-15,-72 18 16,-16 36-1,52-54 1,0 18 0,35-36-1,1-17-15,34 0 78,1 0-62,-1-17 0,1-1-16,0 18 0</inkml:trace>
  <inkml:trace contextRef="#ctx0" brushRef="#br0" timeOffset="-155767.78">16351 16245 0,'0'0'16,"18"-35"15,0 17-31,-18 1 16,0-1-1,-18 18 48,0 18-63,1-1 15,17 1-15,-36 17 16,-34 54 0,34-36-1,-34 17 1,52-17-1,-17 18 1,35-54-16,0 18 16,0 1-1,18-19 1,52-17 0,-17 0-1,35 0 1,-70 0-1,35-35 1,0 17 0,-18 1-1,-35-18-15</inkml:trace>
  <inkml:trace contextRef="#ctx0" brushRef="#br0" timeOffset="-155418.06">16034 16439 0,'0'0'0,"-18"0"0,36 0 31,-1 0-15,1 0-16,17 0 0,36 0 16,52 0-1,-52 0 17,-36-17-17,-17 17 1,-1 0 31</inkml:trace>
  <inkml:trace contextRef="#ctx0" brushRef="#br0" timeOffset="-154418.32">17057 16492 0,'0'-35'31,"0"17"-31,0 1 16,0-1-16,-35-17 16,-18 17-1,0 18 16,0 0-15,-18 0 0,18 18-1,36 0-15,-19 17 16,19-35-16,-19 53 16,19 0-1,-1 0 1,18-36-1,0 1-15,35-1 16,1 1 0,34-18-1,-17 0 1,18 0 0,-18-18-1,17-17 1,-52 18-1,17-19-15,36-17 32,-36 0-17,18-35 1,-18-18 0,-17 36-1,-18 35-15,17-18 16,-17 35-1,-17 18 1,-18 0 0,-1 53-1,1 35 1,0 18 0,35-35-1,0 17 1,0-35 15,0 0-15,35-18-1,0-18 1,18-17 0,0 0-1,18 0 1,-1-17-1,36-36 1,-18 18-16</inkml:trace>
  <inkml:trace contextRef="#ctx0" brushRef="#br0" timeOffset="-153384.25">18045 15928 0,'0'-18'0,"0"36"0,-18-36 0,0 1 16,1 17-1,17-18 1,17 18-1,36-18 17,18 18-17,-54 0-15,72 0 16,-54-17 0,0 17-1,-52 0 32,-1 0-47,0 0 0,-17 0 16,-36 0-1,18 0 1,1-18 0,34 18-1,-17 0 1,17 0-1,-17 35 17,17 18-17,0 18-15,-17 17 32,18 0-17,17-17 1,0-54-16,-18 54 15,0 17 1,1-17 0,-1-1-1,0-17 1,18 35 0,0-35-1,53 0 16,-17-35-15,34 17 0,-17-35-16,35 18 15,0-18 17,1-18-17,-36 0 1,-18 1-1,-35-1 17</inkml:trace>
  <inkml:trace contextRef="#ctx0" brushRef="#br0" timeOffset="-133745">18591 16122 0,'0'18'0</inkml:trace>
  <inkml:trace contextRef="#ctx0" brushRef="#br0" timeOffset="-132870.32">18556 16140 0,'0'0'0,"0"17"0,-18-17 31,18-17 16,0-1-47,18 18 15,0-18 1,-18 1 0,35 17-1,18 0 1,0 0 0,-36 0-1,19 0 1,-36 35-1,0 0-15,-18 0 32,-52 18-17,-1-17 1,-35-1 0,89-35-16,-19 0 15,36 18 1,18-18 31,52-18-16,-52 18-31,35 0 16,18 0-1,-36 0 1,0 0-1,-17 35-15,-18-17 32,0 35-17,0-36 1,-18 19 0,-35-1-1,-53-17 1,36-18-1,35 0 1,-54 17-16,1-17 31,71 0-31,-1 0 32,0 0-17,18-17 1,18-1 46,0 18-62,34-18 16,-34 1-16</inkml:trace>
  <inkml:trace contextRef="#ctx0" brushRef="#br0" timeOffset="-131937.28">19121 15928 0,'0'-18'16,"0"1"-1,17 17 16,1-18-15,-1 18-16,54 0 16,-18 0 15,35 0-31,-17 0 31,-18 0-15,-18 0-16,-17 35 31,-18-17-31,17 17 16,-17 18-1,0-18 1,0 36 0,0-53-16,-17 17 15,-1 18 1,0 17-1,18-34 1,0 34 0,-17-17 15,17-35-31,0 35 16,0-18-1,-18 18 1,18 0-1,-53 0 1,0-18 0,-17 0-1,34-35-15,-34 18 16,-18-18 0,17 0-1,36 0 1,-1 0-1,1-18 1,35 1 0,0-1 31,-17 18-16,-1 0-16,0 18-15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1:49:19.4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3087 2046 0,'0'0'0,"17"0"16</inkml:trace>
  <inkml:trace contextRef="#ctx0" brushRef="#br0" timeOffset="428.65">3281 1834 0,'0'0'0,"17"-17"16,-17-1-16,18 18 16,-18-17 93,18 17-93</inkml:trace>
  <inkml:trace contextRef="#ctx0" brushRef="#br0" timeOffset="1187.93">3281 1817 0,'-18'0'15,"18"-18"48,0 1-48,18-1-15,-1 0 16,-17 1-16,18-36 16,-18 35-1,35-53 1,-17 36 0,0 0-1,-1 0 1,-34 52 62,17 1-78,-18 0 0,-53 87 31,19 1-31,-19 53 16,53-106-1,-35 53-15,-17 17 16,17-17 15,0 18-31,18-36 32,17 18-17,0-71 1,1 0-1,-1-35 95,18-18-95,0 1 1,0-1 0,0 1-16,18-1 0</inkml:trace>
  <inkml:trace contextRef="#ctx0" brushRef="#br0" timeOffset="2071.51">4445 2275 0,'0'0'0,"-18"0"0,-35 0 31,53-17-31,-17 17 15,-18 0 1,52 0 31,107 0-31,17 0-1,88 0 1,-158 0-1,123 0-15,53 0 32,-71 0-17,18 0 1,-71 0 0,-70 0-1,-53-18 16,-35 0-15,-18 18 0,36-17-16</inkml:trace>
  <inkml:trace contextRef="#ctx0" brushRef="#br0" timeOffset="2659.41">5644 1852 0,'-17'0'0,"34"0"0,-34-18 15,-1 18-15,1 0 0,-1 0 16,18 18 15,0 35-15,0 0-1,53 17 1,-36-52-16,54 35 16,35-18-1,-18-35 1,18 0 15,-36 0-31,-34 0 31,-19 0-31,-17-17 0,0-1 32,-35 18-32,-36 0 31,-17 18-15,0 35-1,53-36-15,-89 71 16,54-17-1,-18 52 1,70-52 0,0-18-1,18-35-15,0-1 32,0-34 14,18 17-46</inkml:trace>
  <inkml:trace contextRef="#ctx0" brushRef="#br0" timeOffset="3311.29">7673 1923 0,'18'0'0,"-36"0"0,36-18 32,-18 36-1,0 17-31,-53 35 31,0 54-15,17 17-16,1-35 15,35-71 1,0 71 0,18-53-1,70-53 1,-17 0-1,52-18 1,0-52 0</inkml:trace>
  <inkml:trace contextRef="#ctx0" brushRef="#br0" timeOffset="3553.43">7497 2293 0,'0'0'15,"17"0"1,1 0 0,17 0-16,71 0 15,0-18 1,17 1-1,-35-1 1,-52 0 0</inkml:trace>
  <inkml:trace contextRef="#ctx0" brushRef="#br0" timeOffset="4103.39">8237 2275 0,'-17'0'31,"17"-17"-31,0-1 0,0 0 16,17-34-1,36 16 1,-35 36-16,70-17 16,-35 17-1,18 35 1,-19 35 0,-52 1-1,0 17 1,-17 18 15,-18-53-31,17-53 31,0 0-15,18-35 0,0-36-1,0 54-15,18-54 16,17-17-1,36 17 1,-18 36 0,0 17-1,-18 1 1,18 17 0</inkml:trace>
  <inkml:trace contextRef="#ctx0" brushRef="#br0" timeOffset="4791.77">9384 2452 0,'0'0'0,"35"0"15,0-35 1,-17-1 0,17-34-1,-35-1 1,0 18 0,-53-17-1,-17 34 1,-54 36-1,71 0 1,-52 36-16,-1 69 16,71-16 15,17 52-15,71-35-1,-36-89-15,36 19 16,53-36-1,-18 0 1,1-71 0,-19 18-1,1-53 1,-54 18 15,-17 17-15,0 54-16,0 34 31,0 54-15,-17 0-16,17-54 15,0 89 1,17-53 0,36-18-1,18-35 1,-18 0-1,35-35 1</inkml:trace>
  <inkml:trace contextRef="#ctx0" brushRef="#br0" timeOffset="5210.24">9860 2240 0,'0'-18'15,"0"36"-15,0-88 16,18 70-1,35-18 1,-18 18 0,36 35-1,-19 18 1,-16 18 0,-36-54-16,0 54 15,0-53-15,0 34 16,0 1-1,0-35 1,17-36 15,1 1-15,0-19-16,-1 19 0,19-54 16,-1-17 15,18 35-16,-18 18 1,18 35 0,0-18-1,-18 18 1</inkml:trace>
  <inkml:trace contextRef="#ctx0" brushRef="#br0" timeOffset="5602.47">10513 2328 0,'0'0'0,"0"18"16,0 0 0,17-18-1,36 0 1,0-36 0,35-17 15,-70 18-31,-18 0 31,-35 17-15,-18 18-1,-35 35 1,52 36-16,1 0 16,35 17 15,18-18-16,52-34 1,1-19 0,52-17-1,-34-35 1,-37 17-16</inkml:trace>
  <inkml:trace contextRef="#ctx0" brushRef="#br0" timeOffset="6011.17">10989 2346 0,'-35'-18'16,"70"36"-16,-88-53 0,35 17 0,1-35 31,17 35-31,0 1 0,106-1 32,-1 1-17,1 17 1,-35 35-1,-36 18 1,-35 53 0,0-53-1,-17-1 1,-19-16 0,19-36 15,-1 0-31,18-36 31,0-34-15,35-1-1,18 1 1,0 17 0,-35 35-1,-1 18-15,36-17 16</inkml:trace>
  <inkml:trace contextRef="#ctx0" brushRef="#br0" timeOffset="6536.36">11924 2205 0,'18'0'0,"-36"0"0,53-18 15,-17 18-15,-18-35 16,-18 35 0,-52-18 15,34 18-31,-34 0 16,-1 36-1,36-19 1,35 18-1,0 1 1,18-36-16,34 17 16,54 1-1,0 35 1,-53-18 0,-35 18 15,-18 0-31,-124-18 31,36 1-15,0-36-16,17 0 31,36 0-15,0-18-1,35-17 1,17-18-1,19 18-15</inkml:trace>
  <inkml:trace contextRef="#ctx0" brushRef="#br0" timeOffset="6820.01">12382 2187 0,'0'0'0,"0"18"32,0-1-32,-17-17 15,17 18-15,-18 35 16,18 0 0,-17 0-1,17-35 1,0-1-1,0-34 17,0-1-32</inkml:trace>
  <inkml:trace contextRef="#ctx0" brushRef="#br0" timeOffset="7003.86">12312 2099 0,'0'-18'0,"0"36"0,0-71 0,0 35 16,0 1 15,-18 17-15,1 35 0,-19-17-1</inkml:trace>
  <inkml:trace contextRef="#ctx0" brushRef="#br0" timeOffset="7736.25">12718 2240 0,'17'0'0,"-34"0"0,34-18 0,1 18 31,0 0-15,-18 18 0,0 17-1,0 18 1,0 18-1,0-53 1,-18 34 0,18-16-16,-18-19 31,1-17-15,-1-17-1,18-36 1,0-35-1,71 17 1,-1 0 0,71 19-1,-35 34 1,-71 18 0,54 18-16,-72-1 15,18 36-15,-35 35 31,-35 1-31,-35-37 32,34 19-32,54-71 47,0 0-47</inkml:trace>
  <inkml:trace contextRef="#ctx0" brushRef="#br0" timeOffset="8386.98">13811 2293 0,'0'-18'0,"0"36"0,0-53 16,0-1-16,-17 1 31,-54 18-31,-17 17 31,-36 52-15,19 19 0,52 0-1,35-1 1,36-17 0,70-53-1,18 0 1,-1 0-1,-52-53 1,0 0 0,-53-17-1,18 34 1,0 19 15,-18-1-31,0 36 31,0 52-15,0 36-16,-18 53 31,-17-18-15,35-106-16,-18 142 16,-17-1-1,17-35 1,-52 18-1,-19-71 1,-16-35 0,-1-53-1,18 0 1,-36-35 0,18-36-1,89-35 1</inkml:trace>
  <inkml:trace contextRef="#ctx0" brushRef="#br0" timeOffset="8924.66">14993 1764 0,'0'0'0,"18"-88"31,-18 70-31,0 36 16,0 52-1,-18-34-15,18 34 16,-35 89 0,-18 17-1,18-88 1,35-35 0,0-35 15,35-53-16</inkml:trace>
  <inkml:trace contextRef="#ctx0" brushRef="#br0" timeOffset="9260.1">14870 1905 0,'0'0'15,"-18"-35"-15,0-106 16,18 105-16,0-52 15,71 0 1,52 53 0,107 35-1,-54 35 1,-35 88 0,-123 19-1,-106-19 16,-71-17-15,35-71-16,1 0 16,70-17 15,106-18 0,17 0-15</inkml:trace>
  <inkml:trace contextRef="#ctx0" brushRef="#br0" timeOffset="9840.53">15822 2170 0,'18'0'0,"-1"0"15,19 0 1,-36-18-16,17-35 31,-17 35-31,0-35 16,-70-17-16,17 52 15,-53 18 1,18 53 15,-18 35-15,88-52-16,-35 52 15,36-35 1,34-18 0,54-17-1,35-18 1,53-36 15,-89-17-15,-35-17-1,1 17 1,-19-18 0,-17 54-1,0 34 1,-17 1-16,-1 35 16,0 35-1,18-35 1,0-18-1,36-17 1,-19-18-16,19 0 16,-19 0-16,89 0 15,-88 0-15</inkml:trace>
  <inkml:trace contextRef="#ctx0" brushRef="#br0" timeOffset="10309.33">16298 2028 0,'0'0'0,"0"-17"0,-17-1 0,-19 1 31,36-19-31,36 19 16,70-19 15,-71 36-31,53 0 15,35 71 1,-70-18 0,-35 35-1,-18-35 1,-53 0 0,35-36-16,-34 1 31,34-18-16,18-18 17,18-34-32,34-19 15,-16 0 1,-19 54 0,54-36-1,-36 53 1,0 0-1,1 0 1,-1 18 0</inkml:trace>
  <inkml:trace contextRef="#ctx0" brushRef="#br0" timeOffset="10726.37">16951 2099 0,'0'0'0,"18"18"15,-1 17 16,36-35-15,18 0-16,-54 0 16,72-18-1,-37-17 1,-16-18 0,-36 0-1,-53 18 1,-18 35-1,1 35 1,17 18 0,35 35-1,18-17 1,0-18 15,88-18-31,-17-17 31,70-18-31,-18-18 32,-34-17-32,-19-36 31,-52 54-31,0-19 0</inkml:trace>
  <inkml:trace contextRef="#ctx0" brushRef="#br0" timeOffset="11204.66">17674 2099 0,'18'-53'15,"-18"35"1,-35 54 15,52 17-31,-17-71 0,-53 18 16,53 18-16,0 52 15,-17-35 1,17 18 0,0-35 15,-18-18-16,18-18 17,0 1-17,0-19 1,71-34 0,34-36-1,1 36 1,18 34-1,-71 54 1,-53 52 0,0 1-1,0 0 1,0-19 0,0-34-1,-18 0 1,18-36 31,53-17-47,-36 17 0</inkml:trace>
  <inkml:trace contextRef="#ctx0" brushRef="#br0" timeOffset="11509.45">18521 1782 0,'0'-36'15,"0"72"-15,17-89 0,-17 35 0,-17 18 32,-1 0-32,-17 53 15,-36 53 1,1 0 0,70-18 15,-35 0-31,35-53 15,17 0 17,18-17-17,36-18 1,17-18-16,-35-17 31,-35 18-31</inkml:trace>
  <inkml:trace contextRef="#ctx0" brushRef="#br0" timeOffset="11693.98">18380 1993 0,'0'0'16,"-18"0"-16,0 0 0,1 0 16,87 0 30,1 0-30,17-17-16,-35-1 16</inkml:trace>
  <inkml:trace contextRef="#ctx0" brushRef="#br0" timeOffset="12169">19861 1852 0,'0'-18'0,"0"36"0,0-53 0,53-53 31,-53 70-31,0 36 31,-53 52-15,-17 18-1,-1 36 1,36-18 0,0-71 15,35-17-31,0 17 0</inkml:trace>
  <inkml:trace contextRef="#ctx0" brushRef="#br0" timeOffset="12734.93">19491 2064 0,'-18'0'0,"36"0"0,-36-18 15,36 18 17,0 0-32,87-18 15,-69 18-15,122-17 16,-52-1 15,0 18-15,-88 18-16,-18 35 31,-36 0-15,1 17-16,35-17 31,0-18-15,53-35-16,18 0 31,-54 0-31,89-17 15,-18-19 1,-35-16 0,-35-37-1,-36 19 1,-88-1 0,18 54 15,0 52-16,35 18 1,35 0-16,18 0 31,18-18-15,35-35 0,-18 18-16</inkml:trace>
  <inkml:trace contextRef="#ctx0" brushRef="#br0" timeOffset="13151.54">21202 1976 0,'18'0'15,"-36"0"-15,53 0 16,-35 17-1,0 1-15,0 35 16,-35 17 0,17-34-1,1-1 1,17 0 0,-18-35 15,18-18-16,0 1-15</inkml:trace>
  <inkml:trace contextRef="#ctx0" brushRef="#br0" timeOffset="13351.83">21272 1799 0,'0'-17'15,"0"34"-15,0-52 0,0 17 16,-52 18-1,34 0 1,0 0 0,18 18-1,0 0-15,36-1 16,-19-17-16</inkml:trace>
  <inkml:trace contextRef="#ctx0" brushRef="#br0" timeOffset="14075.82">21555 1976 0,'0'17'16,"0"-34"-16,0 52 0,-18 18 16,-17 0-1,17 17 1,-17-17-1,17-35 1,1-18 0,17-18 15,0 0-31,0-17 16,35-18-1,-17 18 1,52-36-16,36 1 31,-18 35-31,0 35 31,-52 35-15,-36 71-16,0-18 31,-18-18-15,0-34-1,1-36 1,17 17 0,0-52 15,0 17-31,17-17 16,54-35-1,-1-1 1,54-17-1,-18 88 1,-53 18 15,-53 70-15,0-35 0,-36 17-16,1-35 31,0-17-16,35 0-15,0-1 16,35-34 15</inkml:trace>
  <inkml:trace contextRef="#ctx0" brushRef="#br0" timeOffset="15118.68">22648 1958 0,'0'0'0,"-17"0"16,-1 0-1,-35 0 1,18 53-16,17-36 16,1 54-1,-1 17 1,-17-35-1,17 0 1,0-35 0,18-36 31,0-17-32,0-36 16,53 1-15,35-19-16,-52 72 16,34-1-1,1 18 1,-53 18 0,-1 70-16,-17-35 31,0 17-16,0-52-15,0 17 16,0-17 0,0-36 31,18 18-47,17-35 15,53-53 1,-70 70-1,70-52 1,18-1 0,-36 54-1,-34 17 1,-36 17-16,0 1 16,-18 70-1,0-35 1,1 17-1,17-17 1,0-17 0,70-19-1,1-17 1,35 0 0,-36-35-1,36-18 16,-53-17-15,-35-1-16,-18 18 31,-71 35-15,1 54 0,17 17-1,17 17 1,19-35-1,17 36 1,35-53 0,36 17-1,70-35 1,-18 0 0,-35 0-16</inkml:trace>
  <inkml:trace contextRef="#ctx0" brushRef="#br0" timeOffset="16958.86">24377 2046 0,'0'-18'0,"0"36"0,0-53 0,0 0 16,-53-1 0,35 36-16,-70 0 15,0 0 1,-35 71-1,52-18 1,53 35 0,18-35-1,0-36-15,36 54 16,17-53 0,35-18-1,-18 0 16,1-18-15,-1-53-16,-70 54 16,36-71-1,-1-71 1,0 35-16,-17 1 31,-18 88-15,-35 88 15,35-18-31,-36 106 16,19-35-1,-1 17 1,18-52 0,0-54-16,0 36 15,0-35 1,35 0-1,36-1 1,-1-17 0,36-17-1,-18-36-15,-35 0 32,-53 35-32,18-35 15,-36 53 16,1 18-15,-1-18-16,-17 35 16,35 18-1,0-35-15,0 35 16,53-36 0,53 19-1,52-36 16,-34 0-31,35-18 32,-36-53-32,-70-17 31,-53 0-31,0 17 31,-71 71-15,-34 0-1,69 18-15,-52 17 16,-18 36 0,71-18-1,35 17 1,0-34 0,70-19-1,-34-17 1,17 0-1,17 0 1,1-35 0,-18-18-16,-18 0 31,-35 0-31,-18 71 47,-17 35-32,17 0 1,18 0 0,0-18-1,18-35-15,53 18 16,-18-18 0,35 0-1,0-18 1,0-70 15,-70 70-31,35-52 0,-36 52 16,54-141-16,-71 36 31,18 35-31,-18 52 31,-53 72-15,0 34-1,35-35-15,-17 106 16,17-70 0,18 35-1,0-53 1,71-18 0,17-17 15,35-18-16,1 0 1,-54-36 0,1-52-16,-53 35 31,-18 0-31,-18 53 31,-70 18-15,52 35-1,1 17 1,18-34 0,17 17-1,52-18 1,19-35 0,-36 0 15,36 0-31,-1-18 31,-17-35-15,0 0-1,-35 1-15</inkml:trace>
  <inkml:trace contextRef="#ctx0" brushRef="#br0" timeOffset="17207.18">25929 1940 0,'0'0'16,"0"-17"-1,35 17 1,18 0 0,53-18-1,-71 18 1,36-18-1,17 1 1,-35-1 0,-35-17-16,-18 17 15</inkml:trace>
  <inkml:trace contextRef="#ctx0" brushRef="#br0" timeOffset="17396">25400 1623 0,'0'-18'47</inkml:trace>
  <inkml:trace contextRef="#ctx0" brushRef="#br0" timeOffset="18009.2">27640 2064 0,'0'0'16,"18"-18"-16,-18-52 31,0 52-31,0-17 15,-71-1 1,1 36 0,-36 53-1,0 53 1,71-88-16,-71 123 16,88-35-1,54-18 1,52-18 15,70-52-15,-105-18-16,36 0 0,-37 0 15,143-35 1,-72-36 0,18-35-16,-106 71 15</inkml:trace>
  <inkml:trace contextRef="#ctx0" brushRef="#br0" timeOffset="18492.16">28240 1905 0,'17'-71'16,"-34"142"-16,34-194 16,-34 123-1,-36 70 1,-35 71 0,0 0-1,52-35 16,36-88-31,-35 52 16,0 1 0,17-71-1,18 18-15,0-89 47,0 53-47,71-35 16,52-52-1,18 52 1,18 35 0,-71 18-1,-53 88 1,-35-35 0,-52 35-1,-1-52 16,17 17-15,19-36 0,-1-17-1,53-17 17,36-19-32</inkml:trace>
  <inkml:trace contextRef="#ctx0" brushRef="#br0" timeOffset="18741.48">28751 2170 0,'0'0'16,"18"-18"-1,-18 71 17,-53 17-17,35-17 1,1-35-1,-18 35 1,17-35 0,18-1-1,0-34 17,0-1-32</inkml:trace>
  <inkml:trace contextRef="#ctx0" brushRef="#br0" timeOffset="18925.02">28769 2117 0,'0'0'0,"0"-36"0,18-17 16,-18 1-1,0 16 1,0 19 0,17 17 46,36 0-46</inkml:trace>
  <inkml:trace contextRef="#ctx0" brushRef="#br0" timeOffset="19184.84">29298 1887 0,'18'0'15,"-36"0"-15,36 18 31,-36 0-15,1-1-16,-72 89 16,19-18-1,-1 18 1,36-35 0,17 17-1,18-35 1,18-18-1,35-35 17,-18 0-32</inkml:trace>
  <inkml:trace contextRef="#ctx0" brushRef="#br0" timeOffset="19784.64">29739 2346 0,'0'0'15,"18"-18"-15,-18 1 0,17-36 16,-17-18 0,-70 54-1,-36 17 1,71 0-16,-71 17 16,-18 36 15,36 18-16,71 17 1,17-18-16,105 1 31,-16-71-31,34 0 32,-52-35-17,17-71 1,-35 18-1,35-71 1,-70 124-16,35-106 16,-18 17-1,-35 89 1,-53 88 0,0 35-1,-35 53 16,70-106-31,1 89 16,17-1 0,35-35-1,71 18 1,52-70 0,-105-19-16,124-17 15,-107 0-15,89 0 16,-18-88-1,-106 53 1</inkml:trace>
  <inkml:trace contextRef="#ctx0" brushRef="#br0" timeOffset="20791.93">2346 3969 0,'0'-18'0,"0"36"0,0-54 0,0 19 31,-18 34 0,-35 36-31,-17 71 16,-54 105 15,36-105-31,0-1 16,35-52-1,35-36 17,18-53-1,53-35-16,18-35 1</inkml:trace>
  <inkml:trace contextRef="#ctx0" brushRef="#br0" timeOffset="21076.06">2628 3881 0,'18'0'0,"-36"0"0,53 0 16,-52 35-1,-71 88 17,17 18-32,-70 36 31,123-124-31,-88 70 0,36-17 31,17 0-15,53-71-1,0 0 1,53-88 15</inkml:trace>
  <inkml:trace contextRef="#ctx0" brushRef="#br0" timeOffset="21439.23">3016 4463 0,'-17'0'0,"17"17"31,17 1-16,1-18-15,17 0 16,124 18 0,105-18-1,-34 0 1,-160 0-16,177 0 16,-141 0-1,-53 0 1,-53-36 31,-18 1-47</inkml:trace>
  <inkml:trace contextRef="#ctx0" brushRef="#br0" timeOffset="21901.1">4004 4127 0,'0'0'0,"-18"-17"15,1-1 1,-1 36 0,18 52-1,35 36 1,54 0 0,-19-71-1,89-17 16,-53-18-15,0 0 0,-54-18-1,-52-17 1,-17 0 0,-36 17-1,35 18-15,-70 18 16,-53 70-1,0 35 1,35-17 0,0 18-1,53-36 1,53-70-16,0 35 16,18-71 15,17-17-16</inkml:trace>
  <inkml:trace contextRef="#ctx0" brushRef="#br0" timeOffset="22551.38">5838 4022 0,'0'0'15,"18"-18"-15,17-35 16,-35 35 0,-17 36-1,-54 88 1,18 17-1,-35 71 1,53-70 15,17-18-31,18-71 16,18 0 0,70 1-1,53-36 1,-53-36-1,0 1 1,-70 0-16</inkml:trace>
  <inkml:trace contextRef="#ctx0" brushRef="#br0" timeOffset="22767.58">5556 4445 0,'-17'0'15,"34"0"-15,-52 0 16,53 0 0,17 0-1,53 0 1,53 0-16,0-35 31,-105 35-31,52-18 16</inkml:trace>
  <inkml:trace contextRef="#ctx0" brushRef="#br0" timeOffset="23255.62">6279 4463 0,'0'0'0,"-17"0"0,-1 0 16,18-18-1,0-17 1,18-18 0,-1 35-1,36 1 1,53-1-16,-18 53 31,1 36-31,-37 17 31,-52 18-15,-35-53 0,35-36-16,-53 19 15,36-36 1,-1 0 0,18-18-1,0-17 16,0 17-31,35-53 16,18 1 0,18-18-1,17 35-15,-17 35 32,-19 18-17,-34 0-15,17 18 16</inkml:trace>
  <inkml:trace contextRef="#ctx0" brushRef="#br0" timeOffset="23838.63">7355 4621 0,'0'0'0,"18"0"0,70-35 31,-70 17-31,0-17 15,-18-53 1,-36 17 0,-34 19-1,52 52 1,-105 0 0,17 35-1,-18 71 1,36-1-1,70-16 1,18-72-16,0 54 16,71-54-1,35-17 1,17-17 0,-52-18-1,17-18 16,-70 17-31,35-17 16,-53-35 0,17 35-16,-34 106 31,-1-35-15,18 17-1,-18 53 1,18-70-16,0 53 15,0-36 1,53-35 0,0 0-1,0 0-15</inkml:trace>
  <inkml:trace contextRef="#ctx0" brushRef="#br0" timeOffset="24258.93">7726 4533 0,'0'-17'0,"0"34"0,0-52 0,0 17 15,0-17 1,0 17-16,53-17 16,-18 17-1,36 18-15,17 71 31,-35 0-15,-53-54-16,17 54 16,-17-54-16,0 36 15,0-17 1,18-54 31,-18 0-32,35-17-15,36-36 32,-18-17-17,-18 35-15,-17 18 32,-18 17-17,0 1 1</inkml:trace>
  <inkml:trace contextRef="#ctx0" brushRef="#br0" timeOffset="24817.17">8643 4604 0,'0'-18'0,"35"-17"31,-17 35-31,0-35 16,70-36-1,-71 36 1,1-18 0,-18 35-1,-53 18 1,-53 71-1,53-1 1,36-52 0,-1 70-1,18-17 1,0-18-16,88-36 31,-17-17-15,88 0-1,-36-35 1,-52 0 0,-36-1-16</inkml:trace>
  <inkml:trace contextRef="#ctx0" brushRef="#br0" timeOffset="25234.02">9172 4533 0,'0'-35'0,"0"70"0,0-105 15,0 34 1,53-17-1,0 18 1,35 18 0,-70 17-1,70 0 1,-17 70-16,-54 1 31,-17-1-31,-35 1 31,-18-36-15,35-17 0,1-18-16,-1 0 15,1 0 1,17-53 0,0 0-1,35 0 1,18-18 15,-36 54-31,36-1 16,0 0-16,18 18 15,-18 0 1,-36 0 0</inkml:trace>
  <inkml:trace contextRef="#ctx0" brushRef="#br0" timeOffset="25734.09">10248 4445 0,'35'0'0,"-70"0"0,159 0 15,-54-18 1,-70-17 0,0 17-16,-17-17 15,-72 35 16,-52 0-15,35 0 0,-17 53-1,70 0 1,53-18 0,53 1-16,53-19 31,17 18-16,-17 1 1,-53-19 0,-53 19-1,-53-19 1,-35 1 0,-53-18-1,35 0 1,-18 0-1,107 0 1,-54-18 0,54 1-1,17-19 1,105 1-16,-34 17 16</inkml:trace>
  <inkml:trace contextRef="#ctx0" brushRef="#br0" timeOffset="25983.91">10636 4392 0,'0'0'0,"0"18"32,0-1-32,0 1 15,0 0-15,-17 35 16,17-1 15,0-16-31,0-19 31,0-34 1</inkml:trace>
  <inkml:trace contextRef="#ctx0" brushRef="#br0" timeOffset="26168">10601 4269 0,'0'0'0,"0"-18"15,-18 0-15,18-35 16,-17 53 0,17 18 30,17 0-30</inkml:trace>
  <inkml:trace contextRef="#ctx0" brushRef="#br0" timeOffset="26718.04">10936 4339 0,'-18'0'0,"1"35"32,17-17-32,-18 35 15,18 0 1,0-18 0,0 0-1,0-17-15,-35 0 16,0 17-1,17-35 1,0 0 15,18-53-15,0 35 0,36-34-1,69-37 1,19 1-1,70 0 1,-53 70 0,-53 71-1,-70 53 1,-18-35 0,-35-1-1,-36-17 1,36-18 15,35-17-15,17-18-1,1-18 1</inkml:trace>
  <inkml:trace contextRef="#ctx0" brushRef="#br0" timeOffset="27383.21">11924 4445 0,'0'-18'0,"0"36"0,0-53 0,-18-1 15,1 19-15,-54 17 16,0 0 0,54 0-16,-71 35 15,-1 36 1,54-36 15,18 18-31,17-18 31,52-17-31,72-18 16,-71 0 15,35-53-15,-35-18-1,-18 18 1,-17 18 0,-18 17-1,0 36 1,-35 53 0,17-18-1,18 35 1,-18 18 15,1 35-31,17 35 31,0-17-15,0 52-16,0 1 31,-53-18-31,-18-35 31,-70-71-15,-53-53 0,53-35-1,-18-35 1,53-71 0,106-52-1,0 52 1</inkml:trace>
  <inkml:trace contextRef="#ctx0" brushRef="#br0" timeOffset="27907.92">13406 4075 0,'0'-36'0,"0"72"0,17-89 15,-17-18 1,0 36-16,0 17 16,-35 71-1,35-18 1,-35 142-1,35-36 1,-18 35 0,0-52-1,18-71 1,0-36 0,18-52 15,-18-18-16</inkml:trace>
  <inkml:trace contextRef="#ctx0" brushRef="#br0" timeOffset="28254.82">13300 4269 0,'0'-36'16,"0"72"-16,-18-195 0,18 124 16,0-89-1,35 54 1,89-1-1,-1 71 1,36 18 0,-124-1-16,71 89 15,-88-18 1,-71 18 0,-35-35-1,-36-18 1,1-18-1,87-35 1,1 18 0,18-18-16,87 0 31,18 0-15,-52 0-1</inkml:trace>
  <inkml:trace contextRef="#ctx0" brushRef="#br0" timeOffset="28834.95">14076 4392 0,'0'0'0,"35"0"16,-17 0-16,-1 0 16,19-53-1,-36 18 1,-36-36-1,-17 36 17,-52 35-17,-1 35-15,18 36 32,70 35-17,18-53 1,0 17-1,18-35 1,52-35 0,36 0-1,-53-35 1,17-18 0,-17-17-1,-35-1 1,-18 1-1,0 123 32,0-1-31,0 37 0,0-19-1,0-17 1,53-35-1,-35-18-15,52 0 16,-17 0 0,18 0-1,-54-18-15</inkml:trace>
  <inkml:trace contextRef="#ctx0" brushRef="#br0" timeOffset="29266.24">14499 4445 0,'0'-35'16,"0"70"-16,-35-123 15,35 35 1,0 0 0,88 0-1,0 53 17,-70 0-32,88 18 15,-36 17-15,-52 53 31,-18 0-15,0-35 0,-35 0-1,35-35 1,-18-18 0,18-35 15,18-18-16,35-36 1,-1 19 0,19 17-1,-53 35 1,-1 18 15,1 0-15,-18 36-16</inkml:trace>
  <inkml:trace contextRef="#ctx0" brushRef="#br0" timeOffset="30157.34">15205 4410 0,'17'0'0,"-34"0"0,87 0 16,18 0-1,-35 0 1,-17-53 15,-19 18-31,-17-36 31,-53 36-15,-17 35 0,-36 17-1,35 54 1,19 17-16,34 0 31,18-52-15,88 16-1,0-34 1,71 0 0,-18-18-1,-53-36 1,-17-16 15,-71 34-31,35-35 16,-35-35-1,0 35 1,0 71 15,-17 17-15,17-18-16,-18 36 15,18-35-15,-18 17 16,1 36 0,17-54-1,-18-17 1,18-17 31,0-1-47,35-35 31,18-17-31,35-36 16,18 35-1,53 18 17,-124 53-32,53 0 0,-35 71 15,-53 35 16,-17-18-15,-19-17 0,19-1-1,17-52 1,0-1 0,17-34 15,36-36-16</inkml:trace>
  <inkml:trace contextRef="#ctx0" brushRef="#br0" timeOffset="30491.16">16792 3969 0,'0'0'0,"0"-36"16,18 19-16,-18-1 15,0 1 1,0 34 0,-35 54-1,-1 35 1,-17 35 0,18 0-1,17-71 1,18-34-16,0 17 15,0-36 17,71 18-32,-18-35 31,-35 0-31,34 0 16,-34 0-16,17-52 15</inkml:trace>
  <inkml:trace contextRef="#ctx0" brushRef="#br0" timeOffset="30799.96">16598 4233 0,'-17'0'0,"34"0"16,-52-17-16,53 17 46,52 0-46,18 0 16,-17 0 0,-36-18-16,18 18 15,-35-18 17,-1 18-32,-34 0 78</inkml:trace>
  <inkml:trace contextRef="#ctx0" brushRef="#br0" timeOffset="31482.58">18062 4004 0,'0'-18'0,"0"36"0,0-89 31,0 89 0,-17 0-31,-19 88 16,1 52 0,0-52-1,35 0 1,0-88-16,0 52 15,35-52 17,36-18-17,-1 0-15,1-35 32,-71 17-32,0 0 0</inkml:trace>
  <inkml:trace contextRef="#ctx0" brushRef="#br0" timeOffset="32000">17886 4286 0,'0'0'0,"-18"0"0,18-17 31,71 17-15,52-36-1,18 1 1,53 0-1,-88 17 1,-71 18-16,-17 18 31,-18 35-15,-70 53-16,-1-36 31,53 18-31,1-35 16,17-35-1,70-18 1,36 0 0,-18-18-1,36-35 1,-54 0 0,-34-70-1,-54-18 1,-70 70-1,-53 36 1,52 35 15,-16 53-15,69-18-16,19 0 31</inkml:trace>
  <inkml:trace contextRef="#ctx0" brushRef="#br0" timeOffset="32736.6">19632 4427 0,'18'18'16,"-1"-18"-16,89 0 31,-71 0-31,1-18 0,17-17 16,35-18-16,-71-35 31,-17-18-15,-35 0-1,-88 36 1,-18 70 0,0 53-1,105-36-15,-123 124 16,89-35 15,70 18-15,18-54-1,87-17 1,54-53 0,18-17-1,-19-36-15,-87-18 31,-36-35-15,-35 18 0,0-18-1,-18 106 1,-17 35 0,0 89-1,17-36 1,18 0 15,0-17-31,36-18 31,34-53-15,-17 0 0,18 0-16</inkml:trace>
  <inkml:trace contextRef="#ctx0" brushRef="#br0" timeOffset="33250.51">20443 4269 0,'0'0'0,"0"-18"15,-35 18 1,-18 18 0,18 52-1,17-17 1,-17 18-1,17-36 1,18-17 15,-17-18-31,17-18 47,0-35-47,17 0 31,54-17-15,17-1 0,53 36-1,-17 35 1,-89 53 0,-35 35-1,-18-18 1,-52 1-1,35-18 1,-1-18 15,36-17-15,18-18 0,0 0-16,70-18 15</inkml:trace>
  <inkml:trace contextRef="#ctx0" brushRef="#br0" timeOffset="33933.39">21114 4304 0,'0'0'15,"17"-35"-15,1 17 0,0-17 16,-18-1 0,-36 89 15,19-35-31,-19 70 15,1-17 17,35-1-32,0-34 15,35-36 1,54 0 0,-72 0-1,71 0 1,18-53-16,-35-18 31,-36 18-15,-17-35-1,-18 53 1,0 52 15,-18 72-15,-35 16-1,0-16 1,18 34 0,35-88-1,-35 106-15,-1 71 32,19 0-17,17-71 1,0 35-16,-35-52 31,-18-71-15,-71-36-1,-52-17 1,52-35 0,-17-18-1,124 18-15,-19-36 16,36 1-1,53-36 17,35 0-32</inkml:trace>
  <inkml:trace contextRef="#ctx0" brushRef="#br0" timeOffset="34422.94">22701 4233 0,'0'0'0,"18"-17"0,-18-1 0,18-70 15,-18 70 1,-36-35 0,-52 53-16,0 18 15,-36 105 1,107-87-1,-54 70 1,18 52 0,36-52-1,17-35 1,105-36 0,72-35-1,52-53 1,0-18-1,-140 1 1</inkml:trace>
  <inkml:trace contextRef="#ctx0" brushRef="#br0" timeOffset="34932.46">23301 4145 0,'0'-53'16,"0"106"-16,0-123 0,0 52 15,-35 18 1,-36 88-1,36 18 1,-18 17 0,18-34-1,-1-1 1,36-53 0,-17-35-1,17-18 16,0-17-15,53-53 0,0 35-1,-18 18 1,71-36 0,-18 71-1,18 18 1,-71 52-1,-17 19 1,-18-72-16,0 54 16,-18-36-1,-17 0 1,17-35 0,18 18-1,0-36 32,35 1-47,1-1 16</inkml:trace>
  <inkml:trace contextRef="#ctx0" brushRef="#br0" timeOffset="35170.74">23795 4357 0,'17'0'0,"-34"0"0,34-18 0,-17 36 31,-17-1-15,-54 54 0,36-18-1,0 0 1,17-53-16,0 17 16,18-34 46,18-1-62</inkml:trace>
  <inkml:trace contextRef="#ctx0" brushRef="#br0" timeOffset="35365.33">23795 4127 0,'0'0'15,"0"-17"-15,0-36 16,-18 18-1,1 17 1,-1 18-16,36 0 47,34 0-31,-34 0-16</inkml:trace>
  <inkml:trace contextRef="#ctx0" brushRef="#br0" timeOffset="35633.06">24253 3898 0,'0'-17'31,"0"34"-15,-35 71-1,-18 53-15,0-17 16,18 17 15,35-53-15,0-35-1,0-35 1,18-18 0,52 0-1,-34 0-15</inkml:trace>
  <inkml:trace contextRef="#ctx0" brushRef="#br0" timeOffset="36249.12">24941 4251 0,'18'-18'0,"-36"36"0,36-53 0,-18 17 15,0-17-15,0-1 16,-71 1-16,-52 35 31,0 35-15,17 54-1,35-1 1,36 18 0,35-36-1,70-17 1,-34-35-16,52-18 15,-18 0 1,36-18 0,-35-35-1,17-70 1,-17-1 15,-54 71-31,89-141 0,-35 53 31,-71 88-15,-71 106 15,53-17-31,-35 87 16,36-70-16,-18 88 16,17 18-1,18-71 1,88 0-1,53-53 17,-35-35-17,-71 0-15,142 0 16,-71-35 0,-18-18-16</inkml:trace>
  <inkml:trace contextRef="#ctx0" brushRef="#br0" timeOffset="37306.31">1111 6385 0,'18'0'0,"-36"0"0,36-70 32,-18 52-32,0 0 15,0 36 1,-35 35 0,17-18-16,-53 142 15,-17-19 1,-35 54-1,17-53 1,18-18 15,17 35-15,71-123 0,18-53 15,-1 0-16,1-53-15,0 36 16,17-19-16</inkml:trace>
  <inkml:trace contextRef="#ctx0" brushRef="#br0" timeOffset="37999.93">1217 7285 0,'0'17'31,"0"1"-31,0 0 16,0 17-1,0 0 1,18-35 0,35 0-1,0-17 1,-18-36-1,-35 17 1,0 1 0,0 18-1,-35 17 1,17 0-16,-35 0 0,35 35 31,1 18-15,17-18-16,17-35 31,36 0-15,-35 0-16,17-35 15,-17-1 1,-18 19 0,0-18-1,-53 17 1,35 18-16,-35 0 15,36 0 1,-19 35 15,36 0-31,0 1 16,71-36 15,0 0-31</inkml:trace>
  <inkml:trace contextRef="#ctx0" brushRef="#br0" timeOffset="38419.92">1923 7302 0,'0'0'0,"0"18"46,0 0-30,0-1-16,-18-17 0,18 36 16,0-1-1,35 0 17,18-35-17,-18 0-15,1-35 31,-19 0-15,-17-1 0,0 19-1,-53 17 1,36 0 0,-1 0-1,1 17 1</inkml:trace>
  <inkml:trace contextRef="#ctx0" brushRef="#br0" timeOffset="38968.44">3122 7126 0,'0'0'0,"-53"-35"31,71 35 0,17 0-15,-17 0-16,140 35 15,-16-35 1,105 18 0,-1-18-1,-122 0 1,-89 0-16,53-18 15,-70 0 1,-18 1 0,-35-1 15,17 1-31</inkml:trace>
  <inkml:trace contextRef="#ctx0" brushRef="#br0" timeOffset="39440.43">3881 6809 0,'0'0'0,"-18"-18"0,-17 18 16,-1-18-1,36 36 1,0 53 0,0-54-16,36 54 15,52 17 1,0-35-1,35-36 17,1-17-32,-106 0 15,70 0 1,-18-52 0,-70 16-16,0-17 31,-70 36-16,-36 17 1,0 70 0,18 54-1,0-1 1,0 1 0,52-54-1,36-17 1,0-35-1,18-18 17,52-53-32</inkml:trace>
  <inkml:trace contextRef="#ctx0" brushRef="#br0" timeOffset="39949.31">5503 6703 0,'-17'0'0,"34"0"0,-52-18 0,-36 0 31,54 1-15,34 17 0,125-18-1,-89 18-15,123 0 16,71-17 0,-53 17-1,-88 0 1,-71 0-1,-141 0 32,89 0-47</inkml:trace>
  <inkml:trace contextRef="#ctx0" brushRef="#br0" timeOffset="40248.37">5821 6632 0,'-18'0'0,"18"18"32,0 52-17,-17 36 1,-19-18 0,1 71-1,17-124-15,-17 71 16,0 18-1,17-54 1,18-34 15,35-36 1,-17-18-17,0-17-15</inkml:trace>
  <inkml:trace contextRef="#ctx0" brushRef="#br0" timeOffset="40951.11">6297 7108 0,'0'0'15,"0"-17"-15,-18 17 0,-17-35 16,18 17-16,17 0 16,0 1-16,17-36 15,36 35 1,71 0-1,17 71 1,-36 18 15,-16 70-15,-89 35 0,-36-105-1,-34 0-15,17-71 31,35 0-31,18-53 16,18-36 15,52-34-15,1-1 0,0 54-1,34-1 1,1 71-1,-88 0-15,35 0 16,17 36 15,-34 17-31</inkml:trace>
  <inkml:trace contextRef="#ctx0" brushRef="#br0" timeOffset="41522.91">7479 7232 0,'0'0'16,"18"0"-16,-1 0 0,36-18 16,-18-35-1,-17-17 1,-18 17 0,0 35-16,-53-52 15,-53 52 1,18 18-1,-18 53 1,18 53 15,17 0-31,71-71 16,-17 106 0,17-70-1,53-36-15,35-35 31,-18-35-15,36-36 0,-88 36-16,70-71 15,-35 18 1,-18 0 0,-35 35-1,0 35 1,0 71-1,-17 53 17,17 0-17,0-1-15,17-69 16,72-19 0,34-17-1,-17 0 1</inkml:trace>
  <inkml:trace contextRef="#ctx0" brushRef="#br0" timeOffset="41969.94">7973 7126 0,'0'-18'0,"0"36"0,0-71 16,0 36-16,0-36 15,35 17 1,53 36-1,-35 0 1,35 36 15,-52 34-15,-1 36-16,-35-18 31,0-17-15,0-36-1,0-53 17,0-17-17,18-53 1,17 17 0,0-17-1,18 18 1,0 34-1,-18 36 1,-35-17 0,18 17-1,-1 0 1,1 0-16</inkml:trace>
  <inkml:trace contextRef="#ctx0" brushRef="#br0" timeOffset="42331.49">8643 7144 0,'18'17'15,"-36"-34"-15,71 34 16,18-17 0,-1-17-1,1-36 1,-36 0 0,-35-18-1,-18 36 1,-52 35-1,-1 18 1,1 52 15,17 36-31,53 18 32,0-36-17,53-53-15,35 0 31,35-35-15,-35 0 0,36-35-1,-89 0-15</inkml:trace>
  <inkml:trace contextRef="#ctx0" brushRef="#br0" timeOffset="42723.17">9190 7232 0,'0'-71'15,"0"142"-15,0-212 16,0 88-1,0 35-15,70-52 16,-17 52 15,71 0-15,-36 36-16,-35 35 31,-35 35-31,-18 18 16,0-53 15,-18 17-15,-17-70-1,35-17 17,0-36-17,0 35-15,17-35 16,19-35-1,16 0 1,1 53 0,18 17 15,-1 0-15</inkml:trace>
  <inkml:trace contextRef="#ctx0" brushRef="#br0" timeOffset="43248.1">10266 7020 0,'0'0'0,"17"0"16,1 0-16,0 0 0,17-17 15,36-19 1,-54 1-1,-17-35 1,-70 52 15,-71 18-31,-18 35 16,35 0 15,71 36-31,71-18 31,88-18-15,53 18 0,-1 0-1,-105-18 1,-35 18 0,-71-18-1,18-35-15,-71 36 16,-70-36-1,52 0 1,53 0 15,36 0-31,35-53 32,88 18-17,-35-1-15</inkml:trace>
  <inkml:trace contextRef="#ctx0" brushRef="#br0" timeOffset="43521.62">10724 6967 0,'0'0'0,"0"18"15,0 17 1,0 53-1,-17-70-15,17 53 16,0-18 15,0-18-15,0-18 0,0-34-1,0-36 1</inkml:trace>
  <inkml:trace contextRef="#ctx0" brushRef="#br0" timeOffset="43680.8">10654 6950 0,'0'-18'0,"0"36"0,0-54 0,0 1 16,0 18-1,0 34 16,18-17-15,17 18 0</inkml:trace>
  <inkml:trace contextRef="#ctx0" brushRef="#br0" timeOffset="44250.96">11112 6967 0,'-17'0'15,"17"18"-15,-18-18 0,18 18 16,-17 35 0,17 17-1,-18-17 1,0 0-1,1-18 1,17-17-16,0-1 31,0-34-15,0-18 15,0-54-31,53 1 16,70 0 15,53 0-15,-34 88-1,16 0 1,-34 70 0,-107-52-16,-17 53 15,-17 17 1,-54 0-1,18-35 1,0-36 15,36-17-15,87-35 15,-34 18-31,16-1 0</inkml:trace>
  <inkml:trace contextRef="#ctx0" brushRef="#br0" timeOffset="45089">12312 7003 0,'0'0'0,"18"-18"0,-1-35 31,-52 35-15,-18 18-1,-53 0 1,-17 53-1,52 0 1,54-35-16,-1 35 16,18 0-1,53-36 1,35-17 15,0 0-31,-17-35 31,-54 17-31,19-34 16,-1 16 0,-17 19-1,-18-1 1,0 36 15,0-1-31,-18 36 16,-17 0-1,17 53 1,0 35 15,1-17-15,17 70 0,0-142-16,0 160 15,0-18 1,-36 53-16,36 18 31,-17-71-15,-18 35-1,35-194-15,-36 124 16,-34-106 0,34-53-1,-34-18 1,-1-52-1,-17-89 1,70 124 0,-34-142-1,34-52 1,53 0 0,36 52-1,70-17-15,35 36 16,36 34 15,-18 18-15,0-17-1,-106 70-15</inkml:trace>
  <inkml:trace contextRef="#ctx0" brushRef="#br0" timeOffset="45614.43">14623 7038 0,'0'0'0,"17"0"0,-17-18 0,18 18 0,-18-53 31,-71 53-15,-17 0 0,53 0-1,-106 53 1,53 35 0,35 54-1,53-1-15,35-71 31,-17-52-31,123 35 16,-18-53 0,54 0-1,-36-53 1,-53-35 0,-18 35-16</inkml:trace>
  <inkml:trace contextRef="#ctx0" brushRef="#br0" timeOffset="46152.22">15205 6844 0,'0'-35'16,"0"70"-16,0-106 0,0 18 0,0 0 31,-71 89-15,36 34-1,0 71 1,35-35-16,-18 35 15,18 0 17,0-70-17,0-18 1,-18-53 0,1-35 15,17-54-16,0 19 1,17 35-16,72-71 16,16 35 15,54 36-31,-35 35 16,-72 53 15,-52 35-16,0 18 1,-52 0 0,16-36-1,19-52 1,-1 0 0,0-18-1,18-18 1,36-35-1</inkml:trace>
  <inkml:trace contextRef="#ctx0" brushRef="#br0" timeOffset="46414.82">15787 7073 0,'17'0'31,"-17"18"-16,0-1 1,-17 72 0,-1-1-1,18-71-15,0 19 16,-17 17 0,17-36-1,0-52 16,17 17-31</inkml:trace>
  <inkml:trace contextRef="#ctx0" brushRef="#br0" timeOffset="46797.95">15963 6897 0,'0'-18'0,"0"36"0,-17-36 15,-36 18-15,35 0 16,0 35 0,18-17-1,0 0 1,53-18 0,0 0-1,-35-18-15,-1 0 16,1-34-1,-18-1 1,-53 35 15,0 18-31,-17 18 32,34 35-17,36 17-15,0-35 16,53 1-1,0-36 1</inkml:trace>
  <inkml:trace contextRef="#ctx0" brushRef="#br0" timeOffset="47120.92">16404 6773 0,'0'-17'0,"0"34"0,0-52 0,0-18 16,0 35-16,0 54 31,-35 52 1,-36 35-17,1 1 1,52-89-16,-17 36 15,35-54-15,-35 89 16,17-18 0,18-70-1,0 0 1,70-18 0,19 0-1</inkml:trace>
  <inkml:trace contextRef="#ctx0" brushRef="#br0" timeOffset="47764.31">17057 7179 0,'0'-18'0,"0"36"0,0-53 0,0 17 15,0-35-15,0-17 16,-53 17-1,0 35 17,-35 18-17,0 35 1,-36 36 0,18 35-1,106-36 1,0 36-1,106-53 1,0-53 15,0 0-31,-36-53 32,19-35-17,-1-36-15,-18 19 16,-17-72-1,-53 89 17,0 70-17,-35 36 1,-18 53 0,18 52-1,17-88-15,0 71 16,18 18-1,18-1 1,35-70 0,35-18 15,-17-35-31,-54 0 16,54-17-1,35-72 1,-71 72-16</inkml:trace>
  <inkml:trace contextRef="#ctx0" brushRef="#br0" timeOffset="48298.21">18556 6756 0,'0'0'0,"0"-18"0,0-105 31,-18 123 0,1 17-31,-36 54 16,53-36-16,-71 89 15,18-19 1,18 19 0,18-18 15,-1-53-31,18-1 31,18-52-15,70-17-1,70-54 1,-122 36-16</inkml:trace>
  <inkml:trace contextRef="#ctx0" brushRef="#br0" timeOffset="48681.72">18909 6985 0,'0'0'0,"35"-35"16,-17 35-1,-36 17 1,-70 36-1,35 0 1,35 35 0,18-70-1,0 53 1,36-36 0,52-18-1,-18-17 1,19-35-1,-19-35-15,-52-36 32,-36 18-17,-35 52 1,-35 19 0,0 17-1,35 17 1,35 1-16,1-18 15,-1 18 1</inkml:trace>
  <inkml:trace contextRef="#ctx0" brushRef="#br0" timeOffset="48906.53">18327 6826 0,'0'0'0,"-18"0"0,18-17 16,71 17-1,-36 0-15,124 0 16,-18 0 0,0 0-1,-35 0 1,-89 0-16</inkml:trace>
  <inkml:trace contextRef="#ctx0" brushRef="#br0" timeOffset="49318.99">19950 6809 0,'0'0'16,"0"-18"-16,0 0 0,17 1 15,18-19 1,-17 36-1,-18 18 1,0 70 0,-18 36-1,1-89 1,-18 53 0,17-53-16,0 71 15,1-18 1,17-35-16,0-35 31,0-53-31</inkml:trace>
  <inkml:trace contextRef="#ctx0" brushRef="#br0" timeOffset="49655.48">19967 6897 0,'0'0'0,"0"-35"0,-17-107 15,34 1 1,36 53 0,-35 70-1,88-34 1,-1 52-16,19 70 31,-54 18-15,-70 18-1,0-71-15,-70 36 16,-71 0 0,17-19-1,54-34 1,17 0 0,35-18-1,71 0 16</inkml:trace>
  <inkml:trace contextRef="#ctx0" brushRef="#br0" timeOffset="50186.8">20884 6950 0,'36'0'15,"-72"0"-15,107 0 0,-36 0 0,1-36 16,-36 19-16,-36-18 31,-52 17-31,-18 18 31,71 0-31,-124 53 16,53 0 0,-17 35-1,88 0 1,35-35-1,88-18 1,-53-35-16,53 0 16,36 0 15,-18-35-15,-1-36-16,-34-17 31,-36 35-31,-35 36 15,-70 70 32,52 17-31,0-17 0,18-35-16,0 35 15,18-18 1,0-35-16,52 0 15,1 0 1,-54 0 0</inkml:trace>
  <inkml:trace contextRef="#ctx0" brushRef="#br0" timeOffset="50581.18">21149 7091 0,'18'-53'0,"-36"106"0,53-194 31,-17 88-16,35-18 1,0 36-16,70 35 31,-87 0-31,52 53 16,-35 35 0,-53 0-1,0-35 1,-71 0-1,18-35 1,36-18 0,-19 0 15,36-36-15,18-16-1,35-37 1,17 36-1,1 1 1,-53 52-16,52-18 0,18 18 31,-52 0-31</inkml:trace>
  <inkml:trace contextRef="#ctx0" brushRef="#br0" timeOffset="51471.53">22031 7020 0,'18'0'15,"-1"-17"1,1 17 0,35-36-16,-36 19 15,36-36-15,-53 0 31,0-18-15,-17 54-16,-36 17 31,18 17-31,-18 36 16,35-17-16,-35 34 16,35 18-1,18-17 1,36-36-1,52 0 1,18-35 0,-71 0-1,88 0 1,-34-35 0,-1-35-1,-53-19-15,-17 36 31,-18-17-15,0 105 15,-36 36-15,19-1 0,17-52-16,-18 17 15,1 18 1,-1-35-1,18-36 32,0 0-47,18-17 16,-1 35-16,71-88 31,54 17-31,69 1 31,-34 52-15,-107 36-16,-70 52 31,0-52-31,0 17 16,-18-17-16,-52 70 16,70-53-1,-18 1 1,1-19-1,17-34 17,35-1-17,-35 0 1,35-17-16</inkml:trace>
  <inkml:trace contextRef="#ctx0" brushRef="#br0" timeOffset="51781.32">23530 6579 0,'0'0'0,"0"-35"0,0 0 31,-53 123 1,0 0-17,18 18 1,35-88-16,-35 105 15,17-52 1,18-1 0,53-35-1,-18-17 17,36-18-32,-18-18 15,0-34 16,0-1-31</inkml:trace>
  <inkml:trace contextRef="#ctx0" brushRef="#br0" timeOffset="52070.58">23319 6685 0,'0'0'0,"17"0"16,1 0-16,17 0 16,53 0-1,18-18 17,-35 18-32,-18 0 15,-71 0 48,0-17-63,1 17 0</inkml:trace>
  <inkml:trace contextRef="#ctx0" brushRef="#br0" timeOffset="-199806.22">6526 9402 0,'0'-18'0,"0"36"0,0-54 0,-17-34 32,-1 70-17,0 0 1,1 17-1,17 89 1,-35 0 0,-1 70-1,19-123 1,-19 88 0,36-70-1,0-18 1,0-35-1,53-89 17,-35 53-32,-18-17 0</inkml:trace>
  <inkml:trace contextRef="#ctx0" brushRef="#br0" timeOffset="-199537.44">6526 9490 0,'0'-36'16,"0"54"31,0 0-32,36 35 1,34 70 0,18 1-16,-35-36 15,-35-71 1,53 72-1,-19-36 1,-16-53 0,17 0-1,-36 0 1</inkml:trace>
  <inkml:trace contextRef="#ctx0" brushRef="#br0" timeOffset="-199248.61">7197 9472 0,'0'-18'0,"0"36"0,0-71 16,0 18-16,0 0 15,-18 52 17,0 54-17,-17 52 1,17-17-16,-17 35 31,18-70-15,17-1-1,0-52-15,35-18 32,-18 0-32</inkml:trace>
  <inkml:trace contextRef="#ctx0" brushRef="#br0" timeOffset="-198772.25">7479 9596 0,'18'-18'0,"-36"36"0,36-54 32,-36 36-17,-17 36 1,17-19-16,0 36 15,-17 35 1,0 18 0,35-53-1,17 18 1,54-54 0,70-17-1,0 0 1,-53-35-1,1-36 17,-72-52-32,-34 35 31,-89-18-15,18 88-1,-36 36 1,54 35-1,-1 53 1,53-18 0,18-35-1,89-36 1,-37-17-16</inkml:trace>
  <inkml:trace contextRef="#ctx0" brushRef="#br0" timeOffset="-198451.26">8308 9331 0,'0'0'16,"-18"18"15,18-1-31,-17 1 15,-1 0-15,0 34 16,-17 54 0,17 18-1,18-54 1,0 18 0,0-70-16,0 0 15,18-1 1,35-17-1,-35-35 1</inkml:trace>
  <inkml:trace contextRef="#ctx0" brushRef="#br0" timeOffset="-198022.13">8414 9701 0,'0'18'15,"0"0"-15,17-18 16,1 0 0,17 0-1,53-18 1,-17-17 0,-18-18-1,-35 0 1,-18 18-1,-53 35 1,35 0 0,-53 17-16,19 71 31,-1 18-15,35-35-16,18-1 31,18-34-31,52-36 31,36 0-15,-18-36-1,53-34 1,-88 35-16</inkml:trace>
  <inkml:trace contextRef="#ctx0" brushRef="#br0" timeOffset="-197756.21">8361 9366 0,'0'0'0,"35"0"31,-17 0-31,17 0 16,106-17 0,-17-19-1,-89 36-15,88 0 16,-70-17 0</inkml:trace>
  <inkml:trace contextRef="#ctx0" brushRef="#br0" timeOffset="-197218.26">6068 10195 0,'-18'0'0,"36"0"0,-36 18 31,36-18-31,-1 0 0,36 0 16,-17 0-16,105 0 15,282 0 17,-105 0-32,123 0 31,-1 0-16,-140-18 1,18 18 0,-248 0-16,124-17 15,-105 17 1,-54 0 0,-106 0 15,18 0-31,18 17 0</inkml:trace>
  <inkml:trace contextRef="#ctx0" brushRef="#br0" timeOffset="-195256.17">1711 10918 0,'0'0'0,"-106"-17"32,88 17-17,18 17-15,-17 19 16,17 17-1,35-36 1,-17 1 0,105-18-1,-35 0-15,18-53 16,-35 0 0,17-35 15,-70 53-31,-18-36 15,0 1 1,-18 52 0,-35 18-1,18 70 1,17 54 0,-17-1-1,35 89 1,-18-88-1,1-1 1,-1-70 15,-17-18-31,-18-35 16,-35-17 0,17-36-1,-35-36 1,36 37 15,52 16-15,18 54-1,88 70 1,-17-17 0,52-1-1,-52-35 1,17-17-1,-17-18 17,-36 0-32,53-70 15,-35-1 1,0-52 0,-18 34-1,-17 36 1,-18 106-1,0 36 17,0 16-17,0-34 1,0-36 0,0-17-1,0-36 1,70-52-1,-17-19 1,0 1 0,18 18-1,-18 70 17,-36 0-32,19 35 0,-1 36 31,-18 17-16,36-18 1,18 1 0,-1-36-1,-34-35-15,87 0 16,-52-35 0,52-53-1,-35-18 1,-70 18-1,-53-54 17,-18 107-17,-18 18 1,1 34 0,-1 71-16,36 18 31,17 18-16,18-107-15,0 89 0,0-71 32,53-35-17,0 0 1,18-88 0,-1 18-1,-52 34-15,52-122 16,-34 34-1,-19-17 1,1 71 15,-18 52-15,-35 53 0,17 53-1,0 53 1,18-17-1,0-1 1,36-70 0,17-17-1,-36-36-15,71 0 16,-35-36 0,0-17-1</inkml:trace>
  <inkml:trace contextRef="#ctx0" brushRef="#br0" timeOffset="-194865.78">3669 11289 0,'0'0'0,"0"18"15,0-1 1,0 1-16,18-18 31,34-18-31,19-35 16,-53 53-1,70-70 1,-71 17 0,-17 17-1,-35 36 1,-53 18 0,70 0-16,-52 52 15,17 54 1,53-18-1,0-36 1,88-35 15,18-17-15,-18-18 0,-53 0-16,54-53 15,-72 53-15</inkml:trace>
  <inkml:trace contextRef="#ctx0" brushRef="#br0" timeOffset="-194356.65">4180 11289 0,'0'-18'0,"0"36"0,0-71 15,0 0 1,53 18 0,18-1-1,-18 36 1,17 18-1,-52 53 1,-18-54 0,0 89-16,-71 0 31,19-35-15,34-36-16,36-53 31,-1 1-16,36-36-15,18-71 32,-1 1-17,-52 52 1,-1 53 0,-34 89 15,17-53-31,-35 123 15,35-71 1,0 19 0,88-54 15,35-35-15,1 0-1,-54-53 1,-34 18-16</inkml:trace>
  <inkml:trace contextRef="#ctx0" brushRef="#br0" timeOffset="-192406.28">5997 11042 0,'-35'0'16,"0"35"-1,35-17-15,-18 70 16,0 36 0,1-36-1,-19 18 17,19-89-32,-1 18 15,18-17 1,0-36 15,0 1-15,0-36-1,0-53 1,0 88-16,71-87 16,-18 52-1,52 35 1,-52 18-1,18 88 1,-53 36 15,-18-71-15,0 17-16,0-52 31,17-18-15,54-18-16,35-52 31,-1-36-15,-16 18-1,-54-1 1,-35 72 0,-53 70 15,35-36-31,1 54 15,-1 35 1,18-18 0,0-35 15,71-18-15,-36-35-16,35 0 15,54-35 1,-1-18-1,-34-18 1,-19-17 0,-52-18-1,-18 53 1,-35 89 15,-18 34-15,53 36-1,0-53 1,35 18 0,-17-71-1,34 17 1,37 1 0,-1-36-1,-18-35 1,19-17-1,-72 52-15,19-70 16,-36-18 0,0 35-1,-18 107 17,18-19-32,-18 54 15,1 52 1,17-17-1,0-53 1,-18-18 0,18-17 15,0-36-15,0 1-1,0-36 1,18-35-1,52-36-15,-17 54 32,53 17-17,-18 53 1,-53 0-16,36 70 16,-36 19-1,-35-19 1,-17 1-1,-19-36 1,36-17 15,0-54 1,53-34-32,18-36 31,17 18-31,18-1 15,-89 89 1,54 0 0,-53 53-1,-1 53 1,-17-35 0,0 17-1,-17-35 1,34-53 15,19-18-15,16-52-1,-34 52 1</inkml:trace>
  <inkml:trace contextRef="#ctx0" brushRef="#br0" timeOffset="-191873.07">8625 10883 0,'0'-17'16,"0"34"-16,-17-17 31,-1 18-31,0 52 16,1-52-16,-1 88 16,1 35-1,-1-53 1,18 0-1,-18-35 1,18-35 0,-17-18 15,17-18-15,0-35-1,17-35 1,36 0-16,35-18 31,-70 106-31,88-18 16,-36 18-1,-17 71 1,-53 17 0,0-17-1,-88 17 1,71-70-16,-54 35 15,-35-18 1,18-18 15,53-17-31,17 0 32,53-70-17,-17 52-15</inkml:trace>
  <inkml:trace contextRef="#ctx0" brushRef="#br0" timeOffset="-191472.94">9013 11342 0,'18'0'16,"0"-18"-16,-1 1 0,19-1 15,34-53 1,-35 1 0,-17 52-1,-18 0-15,-88 54 32,35 34-1,-18 54-31,54-54 15,17-52 1,-18 70 0,71-53-1,0-17 1,35-18 0,0-18-1,-35-17 1,-35 18-16,0-19 15</inkml:trace>
  <inkml:trace contextRef="#ctx0" brushRef="#br0" timeOffset="-191084.75">9366 11395 0,'0'-36'0,"18"-34"16,35-18 15,-36 52-15,-105 283-16,88-264 0,88-230 0,-35 229 0,18 0 31,-18 54-16,0 34 1,-36 36 0,-17-35-1,0 17 1,-17-70 0,-1-1-1,0-17 1,1-17-1,17-36 1,0-36 15,17 37-15,36-19 0,0 36-16,0-1 31,35-17-16,-52 53-15</inkml:trace>
  <inkml:trace contextRef="#ctx0" brushRef="#br0" timeOffset="-190468.05">10372 11218 0,'0'0'0,"17"0"0,19-53 16,-36 18 0,17 17-1,-17 1 17,-17 17-1,-1 0-16,0 0 1,1 0 0,17 17 15</inkml:trace>
  <inkml:trace contextRef="#ctx0" brushRef="#br0" timeOffset="-187607.24">11642 11271 0,'0'0'16,"70"0"15,-70-17-31,18 17 0,17-53 16,-17 0-1,-18-18 1,0 54-16,-18-36 15,-70 17 1,0 36 15,0 0-31,-36 106 16,18 35 15,71-17-15,35-36-1,53-70 1,35-18 0,18-36-1,-36-34 1,-34 52-16,52-88 16,-53 36-1,-17-18 1,-18 35-1,-18 88 17,1-17-32,17 70 15,0 35 1,0 1 15,35-71-31,53-18 16,36-35-1,17-35 1,0-36 15,-53-17-15,0-36 0,-53 1-1,-35 17 1,0 0-1,-35 89 1,0 34 15,0 71-31,-1 18 32,1 0-17,35 71 1,0-107-1,53-35 1,17-17 0,1-18-1,17-53 1,-70 35-16,17-52 16,0-1-1,-17 1 1,-18 52-1,0 89 17,0-54-17,-18 36 1,18 35 0,0-35-1,0-35 1,53-18-1,0 0-15,53-53 32,0-35-17,-53 35 1,-36 0 0,-17 35-1,-35 71 16,18-35-31,17 53 16,0-1 0,0-35-1,17 1 1,54-36 15,-54 0-31,36 0 0,-17-36 16,-19-34 15,-17 17-15,0-18-1,0 1 1,106-1 0,53 54-1,-53-1 1,52 18-1,-69 0 1,-54 0 0,-53 0 31,1 0-32,-1 18 1,-35-1-1,35 1-15,-17 17 16,17-17-16,-70 70 16,18 0-1,52-35 1,18 0 0,18-18-1,35-35 1,70-17-1,-52-36 1,-1-18 0,-17-35 15,-35 36-31,-18-1 16,0 54 15,0 52-31,0 53 31,-18 0-15,18-17-1,0-1 1,18-52-16,52 0 16,1-18-1,17-18 1,-17-35-1,17-17 1,0-19 0,-53-17 15,1 71-15,-54 70-1,-17 36 16,17-36-31,0 1 16,18-1-16,0 35 16,0 1-1,36-71 1,34 0 0,1 0-1,-1-71 1,1-34-1,-53 34 1,-18 0 0,0 54 15,0 52 0,0-17-31,0 52 16,-36 36-1,19 53 1,17-36 0,0 71-1,17 36 1,-17-1 0,0-53-1,-35-52 1,-18-71-1,-35-36 1,0-34 0,17-36 15,71-35-15,18-36-1,70-17-15,35-18 16</inkml:trace>
  <inkml:trace contextRef="#ctx0" brushRef="#br0" timeOffset="-187240.31">15469 11271 0,'0'0'15,"0"-17"-15,0-1 0,-17 18 16,-36 0-1,17 0-15,-34 18 16,17 35 15,35-1-15,18-16 0,71 17-16,-1-18 31,-17-17-16,-53 17-15,-17-18 32,-89 1-17,-18 0 1,36-1 0,35-17-1,36-17 1</inkml:trace>
  <inkml:trace contextRef="#ctx0" brushRef="#br0" timeOffset="-186634.73">16827 10918 0,'0'0'0,"18"-17"0,53-36 16,-36 35-16,18-35 15,-18-17 1,-52 35 0,-72 35-1,-34 70 1,35 1 15,88-1-15,0-52-16,70 35 15,1-18 1,35 18 0,-18 0-1,-71-18 1,-17-17-16,-35 17 16,0-35-16,-53 18 15,-36-1 1,36-17-1,53 0 1,35-35 0,70-18 15,54-17-15,-89 52-16</inkml:trace>
  <inkml:trace contextRef="#ctx0" brushRef="#br0" timeOffset="-186407.57">17551 10742 0,'70'-53'16,"-140"106"-16,158-141 0,-53 53 16,-35 17-1,-35 18 1,-18 71 0,-18 52-1,36-35 1,0 18-1,35-88-15,-18 70 16,18-53 0,18-35 15,17 0-31</inkml:trace>
  <inkml:trace contextRef="#ctx0" brushRef="#br0" timeOffset="-186217.49">17339 10971 0,'0'0'0,"0"-17"31,18 17-31,35 0 16,105-18-1,-17 0 1,-35 1-1</inkml:trace>
  <inkml:trace contextRef="#ctx0" brushRef="#br0" timeOffset="-185717.02">18133 10848 0,'0'0'0,"-36"-35"31,19 35-31,-1 0 15,-35 0-15,-17 0 32,52 0-32,-35 53 15,-17 17 1,34 18 0,36-35-1,0 0 1,71-53-1,-1 0 1,19-35 0,-36-18 15,-18-18-15,0 1-1,-35 52 1,0 89-1,-35-18 17,35 17-17,0 1 1,35-36 0,-17-35-16,70 18 15,-17-18 1,-19-36-1</inkml:trace>
  <inkml:trace contextRef="#ctx0" brushRef="#br0" timeOffset="-185341.29">18362 11042 0,'-18'-71'31,"36"142"-31,-36-159 0,18 70 16,18-35-1,53 18 1,17 35-16,0 18 15,0 34 17,-35 37-17,-53-19 1,0-17 0,-35-18-1,17-17 1,1-18-1,17-35 1,0-18 0,52 0 15,1-18-31,0 18 16,18 18 15,-71 18-31,70-19 15,-52 36-15</inkml:trace>
  <inkml:trace contextRef="#ctx0" brushRef="#br0" timeOffset="-185041.29">19315 10566 0,'-18'0'16,"0"0"-16,1 17 15,-36 54 1,35 52 0,-17-52-1,0 35 1,35-89 0,-18 36-16,18 18 31,0-36-16,18-17-15,87-36 32,-16-17-17,34-18 1</inkml:trace>
  <inkml:trace contextRef="#ctx0" brushRef="#br0" timeOffset="-184699.41">19597 10989 0,'35'-18'0,"0"-17"0,18 0 15,-17-18 1,-230 212-16,388-353 15,-353 370-15,300-352 0,-212 176 16,-34 53 0,34-18 15,36 18-31,35-18 31,70-17-31,-52-1 16,70 19-1,-17-19 1,-54 1 0,-17 17-1,-70-17 1,-18-1 0,-1-17-1,54 0 1,0-35-1,17-18 1</inkml:trace>
  <inkml:trace contextRef="#ctx0" brushRef="#br0" timeOffset="-184490.99">19138 10724 0,'0'0'0,"35"0"32,-17-17-32,0 17 0,35 0 0,-18 0 15,71 0 1,35 0 0,-53-35-1,-53 35-15</inkml:trace>
  <inkml:trace contextRef="#ctx0" brushRef="#br0" timeOffset="-183591">20532 10883 0,'0'0'16,"17"-17"-16,1-1 0,0 0 16,-1 1-1,-17-1 1,0 71-1,0-35 1,-17 70 0,-19 0-1,1-35 1,0 17 0,35-87 15,17 17-16,1-18-15,35-17 16,70-53 0,-70 52 15,0 19-31,-17 17 31,-36 53-15,0-36-16,0 36 15,17-35-15,-17 35 16,53 0 0,18-53-1,-1 0 1,18-71 0,1 1-1,-54-36 1,-18-18-1,-17 54 1,-35 34 0,-35 36 15,52 0-31,-35 36 16,35-19-16,-17 36 15,35-17 1,18-19-16,17-17 15</inkml:trace>
  <inkml:trace contextRef="#ctx0" brushRef="#br0" timeOffset="-183358.48">21590 10830 0,'0'0'0,"0"-17"31,-18 34-31,1 19 16,-19 16 0,19 19-1,-1-18 17,18-35-32</inkml:trace>
  <inkml:trace contextRef="#ctx0" brushRef="#br0" timeOffset="-182957.26">21625 10513 0,'0'0'0,"-17"0"0,-1 0 15,-17 0-15,17 0 16,-17 53 0,35-18-1,17-17 1,1-18 0,53 0-1,-18-18-15,-1-17 31,-34-18-15,-18 17-16,-70 1 31,-1 35-15,-17 35 0,53 18-1,35 36 1,17-1-1,36-53 1</inkml:trace>
  <inkml:trace contextRef="#ctx0" brushRef="#br0" timeOffset="-182669.08">22084 10636 0,'0'0'0,"-18"0"32,18 18-32,-17 0 15,-36 70 1,17-18 0,-17 36-1,18-53 1,35-18-1,0-17 1,18-18 0,17 0-1</inkml:trace>
  <inkml:trace contextRef="#ctx0" brushRef="#br0" timeOffset="-182008.7">21749 10866 0,'0'0'0,"17"0"31,1 0-31,70 0 16,18 0 0,35-36-1,-35 1 1,0-18-1,-89 35-15,1-34 16,-18 34-16,0-17 16,-18-1 15,-17 36-31,-18 53 16,18 35 15,17 18-16,1-18-15,-1-35 32,0 0-17,1-35 1,17-36 31,0 1-47,17-19 15,54-17 1,-18 1 0,35-1-1,-53 53 1,36 0 0,-53 0-16,34 17 15,-16 54 1,-36-18-1,0 0 1,-53 0 0,18-36-1,17-17 1</inkml:trace>
  <inkml:trace contextRef="#ctx0" brushRef="#br0" timeOffset="-181342.09">23372 10460 0,'0'-18'16,"-36"18"-1,19 0 1,-1 0 0,0 0-16,-35 35 15,-17 54 1,17 34-1,0-52 1,0 35 0,35-18 15,18-35-31,0-36 16,0 36-1,53-18-15,18 1 16,-18-36 15,35 0-31,18-53 31,-88 53-31,52-53 16,18-18 0,-17-52-1,-36 35 1,-17-71-1,-18 53 1,-88-17 0,17 105 15,-17 0-31,17 36 31,18 17-15,-17 18-1,17-18-15</inkml:trace>
  <inkml:trace contextRef="#ctx0" brushRef="#br0" timeOffset="-180033.98">1041 12612 0,'0'-18'15,"0"36"-15,-18-36 0,18 53 47,0 18-47,0 106 16,0 88-1,0-71 1,0-123 0,0 177-1,-18-72 1,1-52-16,-1-18 15,0-105 32,18-89-31</inkml:trace>
  <inkml:trace contextRef="#ctx0" brushRef="#br0" timeOffset="-179684.81">829 13000 0,'0'0'16,"0"-35"-16,0-1 0,18-105 15,52 53 1,107 0 0,-19 70 15,54 18-31,-124 71 15,-70-54-15,-36 89 32,-123 35-17,-18-35 1,18-18 0,35-35-1,89-53-15,-1 18 16,89-36 15,35-35-15</inkml:trace>
  <inkml:trace contextRef="#ctx0" brushRef="#br0" timeOffset="-179237.57">1782 12753 0,'0'0'15,"17"0"-15,-17-18 16,0 36 15,-17 0-31,-19 52 16,36-35-16,-17 71 16,17 0-1,0-35 1,35-36-1,0-35 1,-17 0-16,35-18 16,17-52 15,-17-1-31,-35-35 31,-18 0-15,0 1-1,-18 87-15,-52 0 16,-19 36 0,19 35-1,17 35 1,53-17 0,53-1-1,17-70 1</inkml:trace>
  <inkml:trace contextRef="#ctx0" brushRef="#br0" timeOffset="-178791.9">2575 12718 0,'0'0'0,"0"-18"0,18 18 0,-18-18 15,-18 18 1,-52 0-1,-18 36 1,-1 34-16,54-17 31,35 0-15,71-35 0,34-1-1,-16 1 1,-19 35-1,-70-18 1,-35 36 0,17-54-16,-70 19 31,-71-19-15,71 1-1,-18-18 1,53 0-1,53-35 1,0 17-16,18-17 16,88-1-1,-36 19 1</inkml:trace>
  <inkml:trace contextRef="#ctx0" brushRef="#br0" timeOffset="-178542.21">2875 12788 0,'0'0'16,"0"18"15,0-1-31,0 19 0,-18 34 16,18-52-1,-17 70 1,17-35-1,0-18 1,0-17 0,17-71 15</inkml:trace>
  <inkml:trace contextRef="#ctx0" brushRef="#br0" timeOffset="-178359.47">2946 12612 0,'-18'0'16,"36"0"-16,-54-18 0,19 18 0,-1 0 15,18 18 17,0-1-17,18-17 1,17 18-16</inkml:trace>
  <inkml:trace contextRef="#ctx0" brushRef="#br0" timeOffset="-178092.36">3281 12594 0,'0'-17'0,"-18"17"47,1 0-32,-1 17 1,0 36-16,1 71 16,-1-1-1,0 18 1,18-88 0,0-35-1,36-18 1,17 0-16,-36-18 15</inkml:trace>
  <inkml:trace contextRef="#ctx0" brushRef="#br0" timeOffset="-177759.47">3069 12929 0,'0'0'0,"-17"0"16,17-17-1,17-19 1,1 36-16,88-70 16,-18 35 15,35 17-15,-70 18-16,-35 53 31,-18 35-16,-18-17 1,18-54-16,-17 54 16,17-36-1,17-35 17,18-35-17</inkml:trace>
  <inkml:trace contextRef="#ctx0" brushRef="#br0" timeOffset="-177558.33">3598 12577 0,'0'0'15,"-17"0"-15,-19 0 0,19 0 31,17 35-31,0-18 32,35 1-32</inkml:trace>
  <inkml:trace contextRef="#ctx0" brushRef="#br0" timeOffset="-176825.47">4004 12771 0,'-18'0'0,"36"0"0,-71 70 16,0 1 0,18 17-1,35-18 1,0-17 15,18-35-31,17-18 0,18 0 31,0 0-15,-36-35 0,-17-18-1,0 0 1,0 35-16,36-88 15,-1 53 1,18-17 0,17 70-1,-17 18 1,35 87 15,-70-52-15,-18 35-1,0-35 1,-18-17-16,-17-19 31,18-17-15,17-35 0,0-18-1,70-53 1,18 0-1,71 36 1,-36 70 0,-52 53-1,-71 17 1,0 36 15,-35-18-31,17-52 31,0-19-31,1-17 16</inkml:trace>
  <inkml:trace contextRef="#ctx0" brushRef="#br0" timeOffset="-176392.22">6015 12541 0,'0'-17'0,"0"34"0,17-34 0,-34 34 47,17 19-47,-35 34 16,17 54-1,18-1 1,0-52 0,0-54-16,0 36 15</inkml:trace>
  <inkml:trace contextRef="#ctx0" brushRef="#br0" timeOffset="-174917.12">5891 12735 0,'0'0'0,"0"-17"16,0-1-16,0-17 16,71 17-1,35-17 1,17 35-1,-87 0-15,34 35 16,-17 71 0,-53-36-1,0 36 17,0-35-32,-18-36 31,18-17-16,89-18 1,-19-36 0,-35 19-1,36-36 1,-36 35-16,71-88 16,-71 36-1,-35-1 1,0 54-1,-35 34 17,17 1-32,1 35 15,-1 53 17,18-36-32,0 1 31,71-36-16,-1-17-15,54-18 32,-36-36-17,18-34 1,-53-1 0,-36 1-1,-17-18 1,0 52-1,0 89 17,0 35-17,0 18 1,0-70 0,18 16-1,52-16 1,36-36-1,-17 0 1,16-71 0,-34-17-1,-36 17-15,0-70 32,-35 106-17,-17 70 16,-1 18-15,18-17-16,-17 34 16,17-35-16,0 54 15,0-54 17,0 0-17,-18-35 1,18-18-1,0-34 1,0 34-16,18-53 16,52-34-1,-17 34 1,53 0 0,0 71-1,-53 53 1,-18 18-1,-35 35 1,0-53 0,0 17-1,-18-70 17,18-35-17,0 17 1,36-35-16,52-52 15,18-1 1,-36 70 0,18 19-1,-35 70 17,-53 35-17,0 35 1,-35-52-1,0-1 1,35-34 0</inkml:trace>
  <inkml:trace contextRef="#ctx0" brushRef="#br0" timeOffset="-174209.8">8767 12453 0,'0'0'0,"0"18"32,0-1-17,0 19-15,17-19 0,-17 124 31,0-35-31,0 18 32,-17-54-32,-1-52 31,18-53 0,70-54-15,1-34-1,0 52 1,17 1 0,-53 52-16,36 18 15,-1 18 17,-35 52-32,-35 19 31,-17-1-31,-89 0 31,35-70-15,-17-1-1,35-17 1,18 0 0,35-17-1,0-19 1,123 1-1</inkml:trace>
  <inkml:trace contextRef="#ctx0" brushRef="#br0" timeOffset="-173868.53">9490 12894 0,'0'0'0,"17"0"0,1-18 15,53-35-15,-36-17 16,-18 35 0,-17-36-1,-35 71 17,-18 0-17,18 71 1,17 17-1,1 35 1,17-35 0,35-70-1,-17 0 1,70-18 0,-18 0-1,19-53-15</inkml:trace>
  <inkml:trace contextRef="#ctx0" brushRef="#br0" timeOffset="-173518.17">9825 12788 0,'0'-17'16,"0"34"-16,17-70 0,1 18 15,35-36-15,53 54 32,-36 17-17,19 35 1,-72-17-16,36 35 15,-35 52 1,-18 1 0,0-53-1,-35-35 1,17-1 15,18-34-31,0-36 31,0 0-15,0-35 0,53 0-1,0 35 1,35 0 0</inkml:trace>
  <inkml:trace contextRef="#ctx0" brushRef="#br0" timeOffset="-172804.74">11906 13123 0,'0'-17'16,"36"-54"15,-19 53-31,36-52 16,-53 35-16,18-89 15,-71 36 1,-71 0 0,18 70-1,-35 53 1,36 89 15,87-89-31,-17 89 0,35 17 31,53-53-15,17-88 0,36 0-1,0-35 1,53-89 0,-71 18-1,-71 1 1,-17-1-1,0 88 1,0 53 0,0 89-1,0-36 1,0 18 15,18-53-15,70-18-16,18-35 31,35-53-15,-106 35-16</inkml:trace>
  <inkml:trace contextRef="#ctx0" brushRef="#br0" timeOffset="-172008.64">12735 12647 0,'0'-53'0,"0"106"0,0-141 16,0 70-16,-17 18 15,-1 0-15,-35 36 16,18 52 0,0 70-1,-1-16 17,36-54-17,0-35 1,36-53-16,16 0 15,37-71 1,-36 18 15,17-35-15,-52 0 0,-18 105 15,0 54-16,-36 17 1,36-17 0,0-18-1,18-36 1,35-17 0,35-35-1,-17-18 16,17-35-31,-17 0 32,-71 70-32,0-17 15,0 88 1,0 17 15,0 1-15,0-54-16,52 19 15,-34-36-15,88 0 16,-18 0 0,18-36-1,-36-34 1,-70 17 15,0-53-15,0 89-16,-52-54 15,-19 53 1,18 18 0,53 53-1,0 18 1,0-36-16,35 0 16,1-17-16</inkml:trace>
  <inkml:trace contextRef="#ctx0" brushRef="#br0" timeOffset="-170886">14146 12788 0,'0'-17'0,"0"34"0,0-52 16,0 17-16,0 1 0,-35-19 31,-35 19-31,-1 52 31,18 36-15,-17 70 0,34-53-1,36-35 1,0-18 0,71-35-1,17-18 1,0-35-1,-35 1 1,-35-1 0,-1-18-1,-17 89 32,0-1-47,-17 36 16,17-35-16,-18 35 15,18 17 1,35-52-16,18 0 31,53-18-15,-18-36 0,-52 19-16,52-54 15,-18-17 1,-34 17-1,-1 36 1,-35 18 0,-18 87-1,-17 18 1,17-17 15,18-18-31,36-18 16,17-35 15,-36 0-31,36 0 16,-35 0-16,17-35 0,36-36 31,-54 1-15,18-1-1,-17 18 1,-36 88 15,-34 54-15,-1-1-1,53-53 1,-53 89-16,17 70 31,-16 70-15,34 36-1,0-88 1,1 35-16,-36-89 31,-18-69-15,-17-89 0,-88-36-1,34-17 1,-16-52-1,87-19 1,71 18 0,0 71-16,53-106 15,-18 88-15,142-194 16,-124 194 0</inkml:trace>
  <inkml:trace contextRef="#ctx0" brushRef="#br0" timeOffset="-170484.87">15469 12735 0,'0'0'16,"0"-35"-16,0 17 15,-17 1 1,-54 17-1,53 0-15,-87 70 16,52-17 0,35 0-1,18-18 1,71-17 15,-54-18-31,71 18 0,18-1 31,-70 36-15,-72-18 0,-52 1-1,-71-1 1,18 0 0,35-35-1,106-35 1</inkml:trace>
  <inkml:trace contextRef="#ctx0" brushRef="#br0" timeOffset="-169860.14">16739 12788 0,'18'0'0,"0"-17"16,105-72-1,-88 72-15,18-19 16,-35 19-16,70-54 16,-88 1-1,-70 52 1,-36 18 0,0 53-1,88-35 1,-17 52-1,53 36 1,52-35-16,18 34 31,-35-34-31,-35 35 32,-89-53-17,-35-53 1,-52 0-1,34 0 1,36-36 0,70-34-1,89-18 1,88-18 15,-18 18-31,-88 70 16</inkml:trace>
  <inkml:trace contextRef="#ctx0" brushRef="#br0" timeOffset="-169634.74">17621 12453 0,'18'-18'0,"-36"36"0,36-53 16,-106 88 15,70-18-31,-35 18 16,-17 70-1,52-87-15,-35 69 16,0 1 0,35-35-1,18-54 1,53-17 0</inkml:trace>
  <inkml:trace contextRef="#ctx0" brushRef="#br0" timeOffset="-169460.02">17321 12788 0,'0'0'0,"-17"-17"0,-1 17 16,36-18 15,-1 18-31,107-18 16,-1-17-1,-87 35-15</inkml:trace>
  <inkml:trace contextRef="#ctx0" brushRef="#br0" timeOffset="-169010.21">18009 12647 0,'0'0'15,"-17"-18"1,-54 1-1,1 17 1,-36 0-16,-18 88 31,54 0-15,34 18 0,36-35-1,53-36 1,36-35-1,-1-18 1,0-35 0,-35-17-1,-18-18 1,-17 35 15,-1 53-15,-17 35-16,0 35 31,0 1-31,0-18 31,53-18-15,18-17 0,-18-18-1</inkml:trace>
  <inkml:trace contextRef="#ctx0" brushRef="#br0" timeOffset="-168638.4">18203 12929 0,'0'-35'16,"0"70"-16,0-158 16,0 105-16,0-35 15,0 36-15,71-54 16,-1 71 0,19-18 15,-54 89-31,-17 0 31,-18 34-15,0-69-16,-18 17 0,18-18 31,-18-35-15,18-53 15,0 18-16,0 17-15,53-53 16,0-17 0,-18 53-1,18 0 1,-35 35 0</inkml:trace>
  <inkml:trace contextRef="#ctx0" brushRef="#br0" timeOffset="-168359.6">19050 12471 0,'0'-18'0,"0"36"0,0-54 15,0 19 1,-18 17 0,1 35-1,-1 0-15,-35 71 16,0 0-1,0 35 1,36-53 0,-1-35-1,71-53 1,18 0 15,52-53-15,-88 36-16</inkml:trace>
  <inkml:trace contextRef="#ctx0" brushRef="#br0" timeOffset="-168060.41">19350 12700 0,'0'-18'15,"0"36"-15,-53-36 16,-18 18 0,1 53-1,52 0 1,18-18-1,0-17-15,71 17 16,-18-17 0,0 0-1,-36 17 1,-17-17 0,-53-1 15,-17 1-31,-1-18 31,54 0-31,-1-18 16</inkml:trace>
  <inkml:trace contextRef="#ctx0" brushRef="#br0" timeOffset="-167875.56">18997 12559 0,'0'0'0,"0"-18"0,35 1 15,-17 17-15,35-18 16,-35 0-16,87 1 16,-69 17-1</inkml:trace>
  <inkml:trace contextRef="#ctx0" brushRef="#br0" timeOffset="-167025.35">20249 12559 0,'0'0'15,"-17"0"1,-1 0-16,1 0 16,-1 18-16,-17 52 15,-1 71 1,1-35-1,35-53 1,0-18 0,18-35 15,-1-17-15,36-36-16,0 0 15,0-35 16,0 52-15,-35 36-16,-18 36 16,0 34 15,0 18-31,0-52 31,70-36-15,1 0-1,52-36 1,-17-34 0,-88-1-1,-18-35 1,0 36 15,-53 35-15,-18 35-16,54 0 15,-1 35 1,-17 53 0,35-17-16,53-36 31,-36-18-31</inkml:trace>
  <inkml:trace contextRef="#ctx0" brushRef="#br0" timeOffset="-166810.03">21008 12682 0,'0'-17'0,"0"34"0,0-17 31,-18 53 0,-17 53-15,17-35-16,18-54 31</inkml:trace>
  <inkml:trace contextRef="#ctx0" brushRef="#br0" timeOffset="-166443.68">21026 12471 0,'-36'0'31,"36"17"-31,0 1 16,53-18-1,-18 0 1,-17 0-16,17-53 31,-17 18-15,-18-1-16,0 19 31,-35 17-15,-53 70-1,52-17 1,19 18-1,17-36 1,17-35-16</inkml:trace>
  <inkml:trace contextRef="#ctx0" brushRef="#br0" timeOffset="-166193.03">21396 12488 0,'0'0'0,"0"-17"15,0 34 17,0 1-17,-18 35 1,18 35 0,-17-17-1,-1-1 1,0-17-1,18-18 1</inkml:trace>
  <inkml:trace contextRef="#ctx0" brushRef="#br0" timeOffset="-165526.91">21202 12682 0,'0'0'15,"0"-17"-15,0-1 16,18 18 0,70 0-16,0-18 15,53-17 17,-106 35-32,71-35 15,-35-18 1,-54 0-1,-17 35 1,-35 18 0,0 0-1,0 53 1,17-35-16,-17 70 16,17-17 15,0 17-31,1-35 31,-1-18-15,18-17-16,0-36 47,18-35-32,52-17 1,1-1-1,-36 53-15,53-17 16,-35 18-16,106-1 16,-53 36-1,-71 52 1,-35-17 15,0 35-15,-70-17-1,34-18 1,1-36 0,17-34 15</inkml:trace>
  <inkml:trace contextRef="#ctx0" brushRef="#br0" timeOffset="-164737.2">22931 12541 0,'17'0'16,"-34"0"-16,52-17 0,53-36 31,-88 35-31,18 0 0,17-52 16,-17 17-1,-1 18 1,-17 88 15,-17 17-15,-19 36 0,-17 17-1,36-105 1,-1 35-1,18-18-15,0 71 16,0-35-16,0-18 16,0-36 15,-18 1-15,-34-18-1,-37 0 1,-16 0-1,16 0 1,36 0 0,36 0-1,34 0 1,1 0-16,123 0 16,18 0 15,17 17-16,-35-17 1,-88 0 0,-70 0 31,-1 0-32,0 0 1</inkml:trace>
  <inkml:trace contextRef="#ctx0" brushRef="#br1" timeOffset="-54116.9">12682 11783 0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2:16:44.5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4568 1005 0,'18'0'31,"0"0"-15,-1-35-16,1 35 15,0 0-15</inkml:trace>
  <inkml:trace contextRef="#ctx0" brushRef="#br0" timeOffset="3534.67">2769 723 0,'0'-17'0,"0"-36"31,0 35-15,0 0-16,-17 1 15,-1-1 1,0 18 31,18 18-31,0-1-1,0 1-15,0 35 0,0 0 16,0 70 15,0-35-15,0 54-1,18-19 1,-18-35 0,35 36-1,-17-36 1,0 18-1,17-36 1,-18 19 15,-17-37-15,0-16-16,18-36 31,-18-36 0,0 19-31,0-54 16</inkml:trace>
  <inkml:trace contextRef="#ctx0" brushRef="#br0" timeOffset="5034.39">2752 512 0,'0'0'0,"-18"0"0,0 0 15,18 17 32,18-17-47,0 0 0,-1 18 31,71-18-15,-35 17 0,18-17-1,-36 18-15,53-18 0,1 0 16,-54 0-1,141 18-15,-17-1 32,106-17-17,-36 18 1,71-18 0,176 18-1,-370-18-15,264 17 16,159-17-1,-140 0 1,175 18 15,-176-18-31,318 18 32,-318-1-32,158 1 15,-175-18 16,140 35-15,-123-35 0,230 0-1,-248 0 1,-35 0 0,142 18-1,-142-18 1,88 0-1,-105 0 1,-213 0 0,266 0-1,-124 0 1,53 0 0,-89 0-1,19 0 1,-89 0-1,-106 0-15,53 0 16,-17 0 0,-54 0-1,1 0 1,-18-18 15,0 0-15,0 1 31,0-1 31,0 36-16,0-1-46,0 1-16,0 0 0,0 52 16,0 36-1,-18 71 1,1-54-1,-19 36 1,36-53 15,0-18-15,0-35 0,0-18-16,0-17 31,-17-18-16,-1 0 1</inkml:trace>
  <inkml:trace contextRef="#ctx0" brushRef="#br0" timeOffset="6688.78">3016 1799 0,'0'0'16,"-17"0"-16,17 18 15,17-1 16,1-17-15,35 0 0,17 0-1,54 0 1,-89 0-16,71 0 16,106 0-1,-54 0 1,107 18-1,52-18 1,89 18 15,-106-18-31,176 0 32,-123 0-17,159 0 1,52 0-1,0-18 1,-140 18 0,123 0-1,-142 0 1,107 0 0,-107 0-1,195 0 1,-247 0-1,88 18 1,-124-18 0,89 0-1,-18 17 17,-53-17-17,-88 18 1,36 0-1,-107-18 1,-17 0 0,-36 0-1,-17 0 1,-88 0-16,123 0 16,-35 17-1,35-17 1,-36 0-1,19 0 1,-106 0-16,70 0 16,-18 0-1,-17 0 17,18 0-32,-54 0 15,19 0 16,-19 0 1,1-17 15,-18-1-32,0 0 32,0 1-31,-18-1-16</inkml:trace>
  <inkml:trace contextRef="#ctx0" brushRef="#br0" timeOffset="8018.46">4710 1005 0,'0'0'15,"0"-17"1,-18 17-16,-17 0 16,-18 0-1,-35 17 1,-1 54-1,19-18 1,-1 17 0,36 1-1,17 17 1,18-53 15,0-17-31,0 0 0,71 17 31,17-35-15,36-35 0,-19-1-1,19-34 1,-107 52-16,19-35 16,-19-35-1,-52 18 1,-71 17-1,0 35 1,18 18 0,-18 0 15,89 18-15,17 17-16,35-17 31,53 17-31</inkml:trace>
  <inkml:trace contextRef="#ctx0" brushRef="#br0" timeOffset="8401.39">5468 776 0,'0'0'0,"-18"0"31,18 18-15,0-1-16,-17 1 0,17 0 15,0 70 1,0 35-1,0 1-15,0 52 16,0-70 15,17 53-15,-17-53 0,18-71-1,0-35 16</inkml:trace>
  <inkml:trace contextRef="#ctx0" brushRef="#br0" timeOffset="9068.71">6403 1076 0,'0'18'47,"-18"-18"-47,1 17 0,-1 1 16,18 0 0,-35 34-16,35 19 31,0 0-16,0-36 1,17 0 0,36-35-1,18 0 1,17 0 0,0-35-1,-35 0 1,-35-36-1,-18 18 1,0 35-16,0-52 16,-71 17 15,1 53-15,17 0-16,17 0 15,1 35 16,18-17-15,17 0 0</inkml:trace>
  <inkml:trace contextRef="#ctx0" brushRef="#br0" timeOffset="9545.04">7602 688 0,'0'0'0,"0"-18"15,0 36 48,0 0-63,0-1 16,0 1-16,0 105 15,0 18 1,0 36-1,-17-36 1,17 0 0,0-106-16,0 53 15,0 1 17,0-54-32,0-17 15,0-54 16,0 19-31,0-1 16</inkml:trace>
  <inkml:trace contextRef="#ctx0" brushRef="#br0" timeOffset="10452.29">8802 1147 0,'0'-36'16,"-18"36"15,1 0-31,-19 0 16,-34 18-1,17 17 1,-18 18 0,36 0-1,17 0 1,18-35-16,0 52 15,53-52 1,35-1 0,1-17 15,-1 0-31,18-17 31,-18-36-15,-53-18-1,-35 18-15,-18-17 32,-34 35-17,-19 17 1,0 18 0,54 0-16,-36 0 15,18 0 1,35 18 15,35-18-15,-17 0-16</inkml:trace>
  <inkml:trace contextRef="#ctx0" brushRef="#br0" timeOffset="10844.97">9842 758 0,'0'0'16,"0"18"30,0 0-30,0-1-16,0 107 16,0-18 15,0 52-15,0-34-1,0-71-15,0 106 16,18-54-1,0 19 1,-1-71 0,-17-36-1,18-17 1,0 0 0</inkml:trace>
  <inkml:trace contextRef="#ctx0" brushRef="#br0" timeOffset="11534.59">10866 1182 0,'0'0'16,"-18"-18"-16,0 18 15,1 0-15,-36 0 16,0 35 0,18 1-1,17 17 1,18 0 15,0-36-31,0 36 0,18-35 31,52-18-31,-17 0 32,35 0-17,18 0 1,-35-53 0,-36 18-1,-35-36 1,0 18-1,-35 0 1,-18 53 0,35 0-1,-70 0 1,35 0 0,35 35-1,1 1 1,17-19-1</inkml:trace>
  <inkml:trace contextRef="#ctx0" brushRef="#br0" timeOffset="12166.97">12382 882 0,'0'0'0,"0"-35"32,18 35-32,-18 17 31,0 1-15,0 88 15,0 17-31,-18 36 15,1-53 1,17-71 0,0 106-1,-18-53 1,18 1 0,0-36-1,18-53 1,-1 0-1,1 0-15</inkml:trace>
  <inkml:trace contextRef="#ctx0" brushRef="#br0" timeOffset="12747.82">13247 1182 0,'0'0'0,"-18"0"16,1 0-16,-19 0 15,1 35 1,-18 18 0,53 0-1,-18-35-15,1 52 16,17-35 0,0 18-1,35-35 16,36-18-15,-54 0-16,54 0 0,35-18 31,-53-17-15,-1-18 0,-34-17-1,-18 17 1,-70-18-1,-1 36 1,0 35 0,1 0-1,35 35 1,-18-17 15,35-1-31,-17 1 0</inkml:trace>
  <inkml:trace contextRef="#ctx0" brushRef="#br0" timeOffset="24575.1">1446 3034 0,'0'0'0,"18"0"0,0 0 31</inkml:trace>
  <inkml:trace contextRef="#ctx0" brushRef="#br0" timeOffset="25266.63">1535 2999 0,'0'0'0,"17"0"16,-17-18-16,18 0 31,-18 1-31,17-1 16,-17-17-1,0 52 32,0 1-47,-52 17 16,-54 71-1,18 0 1,-54 35 0,54-35-1,0-36 1,53-52 0,17-18 15,18-18-16,0-17 1,0 0 0,18-18-1,35 35 1,17 18-16,18 18 31,-17 17-15,0 18-1,-1 18 1,-35-54 0,1 19-1,-19-36 1,1 0 15,0 0-15,-18-18-1</inkml:trace>
  <inkml:trace contextRef="#ctx0" brushRef="#br0" timeOffset="25561.17">1834 3193 0,'0'-18'15,"0"36"1,0 17 0,0 18-1,0 0 1,0 17 0,0-52-16,0 17 31,-17-17-31,-1-36 47,18 1-47</inkml:trace>
  <inkml:trace contextRef="#ctx0" brushRef="#br0" timeOffset="25773.76">1817 2999 0,'0'0'0,"0"17"78,0 1-47,17-18-31</inkml:trace>
  <inkml:trace contextRef="#ctx0" brushRef="#br0" timeOffset="26382.53">2064 3140 0,'0'17'0,"0"1"15,0 0-15,0-1 16,0 1 0,0 35-1,0-36-15,0 36 16,0 36-1,0-54 1,0 0 0,0-53 15,0 1-15,0-36-1,0-53 1,35 36-1,18-19 1,53 19 0,-71 70-16,53 0 15,-17 0 17,-18 70-32,-36 1 15,-17 35 1,-17-36-1,-19-17 17,19-35-32,17-36 62,17 1-46</inkml:trace>
  <inkml:trace contextRef="#ctx0" brushRef="#br0" timeOffset="26792.29">2787 3087 0,'0'0'0,"0"17"31,0 1-15,0 35-1,0 53 1,0 17 0,0-87-16,-18 87 15,18 53 1,0-34-1,-17 52 1,17-18 0,-18-70-1,18-71 17,0-17-17,0-71 16,0-35-31,0 52 16,18 1-16</inkml:trace>
  <inkml:trace contextRef="#ctx0" brushRef="#br0" timeOffset="27199">2822 3298 0,'0'0'0,"0"-17"16,-17-1-16,17-17 16,17-18-1,36 35 1,53-17 0,-53 35-1,0 0 1,-36 53-1,-17 35 17,-17-35-17,-71 35 1,35-52 0,0-19-1,17-17 1,36 18-1,18-53 17,17 17-17</inkml:trace>
  <inkml:trace contextRef="#ctx0" brushRef="#br0" timeOffset="28076.56">3281 3104 0,'0'0'0,"17"-17"16,-17 34 15,0 1-15,-17 35-1,-1 35 1,1-53-16,17 36 15,0 0 1,17-1 0,36-70-1,0 0 1,18-18 0,17-52-1,-71-1 1,36-34-1,-35 34 17,-18 18-17,0 71 17,0 17-17,-18 18 1,18 53-1,0-53 1,0-36-16,36 36 16,34-35-1,36-18 1,-35-18 0,34-35 15,-52-35-31,-17-35 31,16-1-15,-34 18-1,-18 53 1,0 36 0,0 34-1,-18 54 1,-17 35-1,35-18 1,-17 35 0,17-52-1,0-18 1,35-18 15,18-35-15,-18 0-1,0-35 1,-17 0 0,0-54-1,-18 72-15</inkml:trace>
  <inkml:trace contextRef="#ctx0" brushRef="#br0" timeOffset="28329.93">4004 3052 0,'0'0'0,"-18"0"16,18 17-1,36-17 1,52 0 0,-35 0 15,35-17-16,-70 17 1,-1 0-16,1-18 16</inkml:trace>
  <inkml:trace contextRef="#ctx0" brushRef="#br0" timeOffset="28974.91">5786 2910 0,'17'-17'16,"-17"-1"15,-17 36 0,-1-1-31,18 1 16,-18 0-16,-35 52 15,18 18 1,17 1 0,1 16-1,17-34 1,35-53-1,36-18 1,-1-18 0,1-35-1,-36 0 1,-17 18-16</inkml:trace>
  <inkml:trace contextRef="#ctx0" brushRef="#br0" timeOffset="29216.44">5574 3069 0,'0'0'16,"-18"0"-16,-17 0 16,17 0-1,1 0-15,17 18 16,53-18-1,17 0 1,54 0 0,-36-18-1,35 1 1</inkml:trace>
  <inkml:trace contextRef="#ctx0" brushRef="#br0" timeOffset="29849.08">6085 3052 0,'0'0'0,"0"17"0,0 18 16,0-17-1,-17 35 1,-1 18 0,18-19-1,0 1 1,71-53-1,-18 0 1,-36 0-16,36-35 16,35-18-1,-17 0 1,-18-17 15,-36-1-15,-17 54-1,-17 34 17,17 1-17,-18 35 1,18 53 0,0-1-1,0 19 1,0 17-1,18-18 1,-18-34 0,0-19-1,-18-52-15,-35-1 16,-17 1 0,-1-18-1,-35-18 1,0-17 15,89 0-15,-1 35-16,18-53 15,0 0 1,18 35-16</inkml:trace>
  <inkml:trace contextRef="#ctx0" brushRef="#br0" timeOffset="30184.08">6791 3087 0,'0'17'47,"-18"1"-47,18 0 15,0-1-15,0 36 0,0 53 16,0 35 15,0-106-31,-17 71 16,-1 0 0,0-35-1,1-54 1,17-34 15,0-1-15</inkml:trace>
  <inkml:trace contextRef="#ctx0" brushRef="#br0" timeOffset="30544.79">6720 3228 0,'-17'-18'0,"34"36"0,-34-71 0,17 35 0,-18-35 32,18 36-32,0-18 15,71-1 1,17 19 0,35-1-1,-17 36 1,-71 17-1,-17-17-15,-18 52 16,-70-17 0,-36 18-1,18-19 1,-1-34 0,54 0 15,53-36 0,-1 0-31</inkml:trace>
  <inkml:trace contextRef="#ctx0" brushRef="#br0" timeOffset="30976.16">7197 3157 0,'17'0'16,"1"0"-1,0 0-15,17-17 16,-18 17-16,36-53 16,-35 18 15,17-1-31,-35 1 31,-35 17-15,17 18-16,-35 0 15,-35 18-15,35 53 32,53-19-17,0 37 1,0-1-1,71-35 1,-36-53 0,36 0-1,-1-18 1,1-17 0</inkml:trace>
  <inkml:trace contextRef="#ctx0" brushRef="#br0" timeOffset="31276.86">7937 3034 0,'0'0'0,"18"0"47,0 0-47,17 0 15,18 0 1,-18 0 0,-17 0-1</inkml:trace>
  <inkml:trace contextRef="#ctx0" brushRef="#br0" timeOffset="31492.44">7920 3175 0,'0'18'0,"0"-36"0,0 53 15,17-35 1,19 0 0,34 0-1,-17 0 1,0-35 0</inkml:trace>
  <inkml:trace contextRef="#ctx0" brushRef="#br0" timeOffset="32148.92">8996 2875 0,'0'18'31,"0"-1"0,17-17-15,1 0-1,35 0 1,-35-17 0,-1-1-1,-17 0 1,-35 18-1,-36 0 17,36 36-17,0 34-15,35-17 32,0-35-32,0 52 15,53-34 1,-36-19-16</inkml:trace>
  <inkml:trace contextRef="#ctx0" brushRef="#br0" timeOffset="32675.22">9402 3069 0,'0'0'16,"-18"0"-16,18-17 15,0-1 1,0-17 0,35 17-1,18 18 1,-35 0-16,17 0 15,18 53 1,-35 0 0,-18 17-1,0 19 1,-18-37 0,0-16-1,1-36 1,-1-18-1,18-17 1,0-36 15,35 1-15,18-1 0,-35 54-16,35-19 15,0 19 1,0 17-1,17 0 1,-52 0-16</inkml:trace>
  <inkml:trace contextRef="#ctx0" brushRef="#br0" timeOffset="33324.92">10319 3175 0,'0'0'0,"17"0"0,1 0 15,17-35 1,1-18 0,-36 18-1,0-1 1,-53 19-1,35 17-15,-70 0 16,17 0 0,-35 35-1,1 53 1,52 0 0,35 18 15,18-35-16,53-36 1,0-17 0,35-18-1,-17-36 1,34-34 0,-87 52-16,53-52 15,-36-19 1,-17 1-1,-18 71 1,-18 17 15,0 52-15,1 19 0,17 17-1,0-17 1,17-18 15,36-36-15,-35-17-16,35 0 0,-18 0 15</inkml:trace>
  <inkml:trace contextRef="#ctx0" brushRef="#br0" timeOffset="34208.01">11024 3087 0,'0'0'0,"0"-18"0,0 1 16,0-1-1,-53-17 1,0 35 0,-17 0-1,35 0 1,-18 53-1,-35-1-15,52 19 16,1 17 15,35-17-15,0-36 0,18-35-16,52 18 15,-17-18 1,35-36-1,-35-17 1,18-35 0,-36 18-1,0-54 1,-35 18 0,0 36-1,0 35 16,-17 35-15,-1 35 0,18-18-16,-18 54 15,18 53 1,0-54 0,0 54-1,0-72 1,53 1-1,35-35 1,1-18 0,-1-53-1,-35 0 1,0-17 0,-36-1 15,1 36-31,-18 52 47,0 19-47,-18 17 15,18 17 17,0-52-32,0 35 15,18-18 1,0-35-1,35 0 1,-18-18 0,-35-17-1,17 17-15</inkml:trace>
  <inkml:trace contextRef="#ctx0" brushRef="#br0" timeOffset="34397.97">11536 2857 0,'-18'0'0,"36"0"0,-53 0 15,17 0 1,0 0 0,1 0-1,17 18 1</inkml:trace>
  <inkml:trace contextRef="#ctx0" brushRef="#br0" timeOffset="35024.68">11942 2981 0,'0'-18'0,"0"36"0,-18-36 31,0 18-16,-35 36 1,18-1 0,0 35-1,35-52-15,-18 35 16,18-35-16,0 70 31,18-53-15,70-17-1,-35-18 1,53 0-16,-89 0 16,72-53-1,-1-18 1,-35-17 0,-53 35-1,0-35 1,-53 53-1,35 35-15,-70 0 16,17 0 0,-34 35-1,34 18 1,71 0 0,0-18 15,18-17-16</inkml:trace>
  <inkml:trace contextRef="#ctx0" brushRef="#br0" timeOffset="35728.86">12647 2822 0,'0'18'47,"0"-1"-31,0 1-1,-18-18 1,1 0 0,-1 0-1,1 0 1,17-18 0,0 1-1,0-18 1,17 17-1,18 18 1,-17 0-16,0 0 16,-18 18 15,0-1-15,0 18-1,-36-35 1,1 18 15,35-36 0,0 1-15,0-1 0,35 1-1,-17 17 1,0 0-1,-18 35 1,0 18 0,-36 17-1,-52-17 1,71-35-16,-36 0 16</inkml:trace>
  <inkml:trace contextRef="#ctx0" brushRef="#br0" timeOffset="36580.17">13353 2787 0,'-18'-18'16,"0"18"0,1 0-1,-1 36 1,18 34-16,0-17 15,35 18 17,36-36-17,-36-17-15,71 17 16,-18-35 0,18 0-1,-53 0 1,-35 0-1,-18-18 1,-36 18 0,-52 0-1,-18 53 1,-35 35 0,53-17 15,-35 17-16,105-53 1,18-17 0,-18-18-1</inkml:trace>
  <inkml:trace contextRef="#ctx0" brushRef="#br0" timeOffset="44873.21">3669 4586 0,'0'0'0,"0"-18"0,0 1 31,0-1 0,0 1-15,0-1 0,18 0-1,-1 1 1,-17 34 31,0 1-47,-17 0 15,-36 52 1,0 1 0,-36 52-1,72-88 1,-18 54-16,-18 16 31,35-52-15,-17-17-1,35-19-15,0-34 32,0-1-17</inkml:trace>
  <inkml:trace contextRef="#ctx0" brushRef="#br0" timeOffset="45344.71">3916 4445 0,'0'-18'15,"17"1"1,-17 34 31,-17 1-47,17 0 15,-18-1-15,-17 36 16,-18 53 0,0 17-1,-17 19 1,17-37 0,17 1-1,19-88-15,-1 35 31,18-36-15,0-34 31,0-1-47,35 18 16</inkml:trace>
  <inkml:trace contextRef="#ctx0" brushRef="#br0" timeOffset="45813.84">4110 4815 0,'0'0'0,"0"-35"32,0 53 14,0-1-46,0 1 0,0 17 16,0 36 0,0-18-1,-18 0 1,1-36 0,17 19-1,0-54 32,0 0-31,0-17-16</inkml:trace>
  <inkml:trace contextRef="#ctx0" brushRef="#br0" timeOffset="46033.54">4092 4621 0,'0'-17'15,"18"17"63,-18 17-62</inkml:trace>
  <inkml:trace contextRef="#ctx0" brushRef="#br0" timeOffset="46963.8">4533 4762 0,'0'0'15,"0"-17"-15,0 34 78,0 1-78,0 0 16,0 17-16,0 18 16,-17-35-1,17 35-15,-18-18 16,18-18 0,0-34 46,0-18-46,0-18-1,0-36 1,53 36 0,70-35-1,-87 71 1,52 17-16,35 0 15,-52 35 1,-54 53 15,-17-17-15,0 17 0,-17-70-16,-1 34 15,1-16 1,-1-36-1,18 17 1,0-34 15,18 17-31</inkml:trace>
  <inkml:trace contextRef="#ctx0" brushRef="#br0" timeOffset="47358.28">5292 4639 0,'0'0'0,"0"18"47,0-1-47,0 1 16,0 0-16,0 34 15,0-34-15,0 123 16,0-17 0,0 70-1,0-36 1,-18 37 0,0-37-1,1-34 1,17-89 15,0-17-15,0-54 15,0 19-31,0-54 16,0 1-16</inkml:trace>
  <inkml:trace contextRef="#ctx0" brushRef="#br0" timeOffset="47756.24">5274 4886 0,'0'-18'0,"0"36"0,0-53 0,0-18 16,0 35-16,0-17 15,35-18 1,18 35 15,88-17-31,-70 35 31,-1 71-15,-70 17 0,-52-18-1,-37 19 1,1-37-1,70-34-15,-52 17 16,52-17 0,1-18-1,34-18 17,1 1-17,0-19-15,-1 36 0</inkml:trace>
  <inkml:trace contextRef="#ctx0" brushRef="#br0" timeOffset="48573.38">5856 4657 0,'0'17'31,"0"1"-16,0 0-15,0-1 0,-18 36 16,18 53 0,0-53-1,0-18-15,0 18 16,0-35 0,53-18-1,0 0 1,18-71-1,-36 18 1,18-35 15,-35 0-15,-18 35 0,0 71 15,0-1-16,0 71 1,0-17 0,0 17-1,53-53 1,0 1 0,17-36-1,1-36 16,-18-34-15,-1-1-16,-16-52 31,-19 35-15,-17 70-16,0-105 16,18 87-1,-18 19 1,0 34-1,-18 36 1,18 35 0,0 1-1,0 34 1,0-88-16,0 71 16,0-53-1,36-18 1,17-35-1,-1 0 17,1-70-17,-17 17-15</inkml:trace>
  <inkml:trace contextRef="#ctx0" brushRef="#br0" timeOffset="48825.09">6491 4639 0,'0'0'0,"-18"0"0,36 0 47,0 0-47,-1 0 0,19 0 16,17 0-1,17 0 1,-70-18 0,18 18-1</inkml:trace>
  <inkml:trace contextRef="#ctx0" brushRef="#br0" timeOffset="49330.05">7691 4180 0,'0'0'0,"-18"0"31,18-17-31,53 17 16,53-18 0,-1 18-1,19-18 1,-89 18-16,1 0 15,-19 0 17,-70 18-32,18-18 15</inkml:trace>
  <inkml:trace contextRef="#ctx0" brushRef="#br0" timeOffset="49729.7">7673 4145 0,'0'0'0,"-18"0"0,18 18 16,-35 17 0,0 18-1,-1 18 1,1 34-1,18 1 17,17 53-17,0-124-15,-18 142 16,0-36 0,18 17-1,0-69 1,18 16-1,52-69 1,19-19 0,16-34-1,-16-19 1,34-16 0</inkml:trace>
  <inkml:trace contextRef="#ctx0" brushRef="#br0" timeOffset="50661.03">8502 4621 0,'0'-17'0,"0"34"15,0-52-15,0 17 16,-53 1-1,35 17-15,1 0 16,-19 35 0,19 18-1,17 35 1,0-17 0,0-18-1,0-36 1,17 1-1,19-18 1,-1-35 0,-35 17-1,35-35 1,18-17 0,-35 17-1,17 17 1,-35 1-1,0 70 17,0 1-17,0 17 1,0-1 0,53 1-1,-35-53-15,17 18 16,53-18 15,-17-18-15,-18-17-16,0-35 15,-53-1 17,0 0-32,0 54 15,-89-71 1,19 17-1,-54 1 1,36 52 0,-35 18-1,87 0-15,-34 53 16,-36 53 0,53-18-1,-17 35 1,52 18-1,18-17 1,70-18 0,-52-89-1,53 36 1,34-53-16,1 0 31,-35-17-15,17-36-1,-17 0 1</inkml:trace>
  <inkml:trace contextRef="#ctx0" brushRef="#br0" timeOffset="51278.85">9402 4392 0,'0'0'16,"0"-53"0,0 71 31,0-1-47,-18-17 15,0 89-15,1 16 16,-1-34 15,18-53-31,-18 87 16,1-52-1,17 0 1,0-35 0,17-36 15,-17 1-31,0-1 15</inkml:trace>
  <inkml:trace contextRef="#ctx0" brushRef="#br0" timeOffset="52147.16">9190 4639 0,'0'0'0,"0"18"31,17-18 0,1 0-31,0 0 0,17 0 16,53 0 0,-70 0-16,88-18 15,-36 0 1,36 18-1,-88-17 17,-1 17-17,-34 17 17,-19 36-17,19 0 1,-1 0-1,18-18 1,53 1 0,18-36-1,-1 0 1,18-36 0,-17 1-1,0-18 1,-36 0 15,-35 18-31,0 0 31,0 52 1,0 19-32,-18 17 31,18-18-31,-17 88 15,17-17 1,-18 53 0,0 0-1,18-71 1,-53 53 0,0-88-1,18-53 1,-35 0-1,-1 0 17,-52-35-17,34-1 1,36 1 0,53 0-16,0-18 15,36 0 1</inkml:trace>
  <inkml:trace contextRef="#ctx0" brushRef="#br0" timeOffset="52504.29">10336 4604 0,'0'17'0,"0"1"16,0 17 0,0 71-16,0-71 15,-17 71 1,-1 53-1,-35-18 1,18-70 0,17 17-1,18-35 1,0-71 31</inkml:trace>
  <inkml:trace contextRef="#ctx0" brushRef="#br0" timeOffset="52908.56">10266 4798 0,'0'0'0,"0"-36"0,0 19 16,0-54-1,0 36 1,53 0 0,-36 35-16,54-36 15,-1 36 1,19 0 0,-19 53-1,-52-17 1,-18-19-1,0 71-15,-53-35 32,-35 18-17,0-36 1,35-17 0,17-18-16,36-18 46,18-17-30</inkml:trace>
  <inkml:trace contextRef="#ctx0" brushRef="#br0" timeOffset="53394.34">10742 4710 0,'18'0'16,"-1"0"-1,1 0-15,35-36 16,17 1 0,-17 0-1,-17-1 16,-36 19-31,0-1 16,0 1 0,-71 17-1,18 0 1,-35 52 0,70 19-1,1-18 1,17 53-1,0-53 17,53-18-32,17-35 31,-17 0-15,53-35-1,0-18 1,-89 35-16</inkml:trace>
  <inkml:trace contextRef="#ctx0" brushRef="#br0" timeOffset="53746.01">11642 4568 0,'17'0'31,"1"0"-16,0 0-15,-1 0 16,1 0-16,-1 0 16,36 0-1,-17 0 1,-19 0 0,1 0-1</inkml:trace>
  <inkml:trace contextRef="#ctx0" brushRef="#br0" timeOffset="54038.27">11624 4639 0,'0'18'0,"18"-18"63,-1 0-63,1 0 15,0 0-15,34 0 16,-16 0-1,-1-18 1</inkml:trace>
  <inkml:trace contextRef="#ctx0" brushRef="#br0" timeOffset="54538.73">12330 4251 0,'17'0'31,"1"0"-15,-1 0-16,1 0 16,-18-18-1,18 18 1,-18-17-16,0-1 0,0-17 31,0 17-15,-53 53 15,18 1-15,35-19-16,-18 54 15,0-18 1,18-18-1</inkml:trace>
  <inkml:trace contextRef="#ctx0" brushRef="#br0" timeOffset="55412.36">12559 4568 0,'-18'0'15,"18"-17"-15,0-1 16,0 1-1,0-1 1,36 18 15,16 0-15,-16 0 0,-19 18-16,36 52 0,-17-17 31,-19 18-16,-17-1 1,0 1 0,-17-54-16,-19 19 15,19-36 17,-1 0-17,18-36 1,0-17-1,35-35 1,18 18 15,-18 17-15,36 0-16,-18 35 16,-35 18-1,34-17 1,-16 17-1,-19 0-15</inkml:trace>
  <inkml:trace contextRef="#ctx0" brushRef="#br0" timeOffset="56321.85">13547 4621 0,'0'-17'0,"0"34"15,0-52 1,0 17-16,0 1 0,0-18 16,-18 17 15,-35 18-16,35 0-15,-34 0 16,-19 35 0,18 18-1,0 35 1,53 0 0,0-17-1,0 0 1,18-71 15,-1 17-31,54-17 16,-18-17-1,17-36-15,1-18 16,-36 18 15,1-17-15,-36 52-16,0-17 15,0-1 1,0 1 0,0 53 202,0-1-218,0 1 16,0 17 0,0-17-16,0 35 15,0 0 1,0 0 0,17 0-1,18-36 1,36-17-1,-53 0-15,35 0 32,17 0-17,-35-17-15</inkml:trace>
  <inkml:trace contextRef="#ctx0" brushRef="#br0" timeOffset="57261.42">14217 4551 0,'0'0'0,"18"0"0,-18-18 0,0 1 0,0-1 15,0 0 1,-18 1-16,-53 17 16,18 0-1,-52 53 1,34-18 15,-17 35-15,53 19-1,35-19 1,0 1 0,17-54-1,54-17 1,-18 0-1,35 0 1,-18-53 0,1-17-1,0-18 1,-36 17 0,-18-35-1,-17 18 1,0-18-1,0 71 17,-17 35-1,-1 71-15,1 17-1,17 0 1,-18-70-16,18 87 15,0-34 1,0-1 0,35 1-1,18-71 1,0 0 0,-35 0-16,35 0 15,17-53 1,-52 18 15,35-36-15,-53 18-1,17 36-15,-17 34 47,0 19-31,0 34-1,0-35 1,0 1 0,18-36-1,0 0 1,-1 0 0,1-18-1,-18-17-15</inkml:trace>
  <inkml:trace contextRef="#ctx0" brushRef="#br0" timeOffset="57478.57">14746 4392 0,'0'0'16,"-35"0"-1,17 0 1,18 18 15,0-1-15</inkml:trace>
  <inkml:trace contextRef="#ctx0" brushRef="#br0" timeOffset="58008.6">14940 4445 0,'0'0'0,"-18"0"47,1 18-47,-1-1 0,-17 1 15,35 0-15,-53 52 16,35 1 0,18-1-1,0 1 1,36-18-1,17-53 1,-36 0 0,36 0-1,35-36 1,-35-17 0,0-17-1,-35-1 1,-18-17-1,-53 18 1,0 52 0,-18 18-1,36 0 1,-18 35 0,36-35-16,-19 36 15</inkml:trace>
  <inkml:trace contextRef="#ctx0" brushRef="#br0" timeOffset="59021.33">15469 4057 0,'18'0'31,"0"0"-31,34 0 16,54 0-1,-35 0 17,17 0-32,-35 0 15,-35 0 17,-18 18-17,0-1 1,0 36-1,0 0 1,0 35 0,0-52-16,0-1 15,-18 0-15,0 53 16,18-17 0,-17 35-1,17-18 1,0 35-1,-18 18 17,0-52-17,1-19-15,17-35 32,-35 1-17,-18-19 1,-36-17-1,-52 0 1,18 0 0,17 0-1,53 0 1,35 0 0,18-17-1,18-36 1,17 35-1</inkml:trace>
  <inkml:trace contextRef="#ctx0" brushRef="#br0" timeOffset="59804.61">16651 4568 0,'0'0'0,"-18"0"16,1 0-1,-18 0 1,17 0-1,53 0 32,36 0-31,35 0 0,-71 0-16,106 0 15,71 0 1,-54 0-1,36 0 1,-52 0 0,-72 0-1,-35 0 1,-52 0 46,-19 0-62,1 0 16,18 0 0,-54 0-16</inkml:trace>
  <inkml:trace contextRef="#ctx0" brushRef="#br0" timeOffset="60359.15">16704 4621 0,'0'0'0,"-53"0"47,71 0-16,17 0-31,-17 0 0,87 0 31,1 0-15,53 0 0,35 0-1,-159 0-15,106 0 16,-17-17 0,-53 17-1,-36 0 1,-18 0-1,-17-18 32,-17 18-15,-1 0-17</inkml:trace>
  <inkml:trace contextRef="#ctx0" brushRef="#br0" timeOffset="61027.91">17674 4269 0,'-17'17'32,"17"1"-17,0 0-15,-18-1 16,18 36-1,0-18 1,70 18 0,-34-35-1,-19-18-15,54 18 16,-18-18 0,17 0-1,-34 0 1,-19 0 15,-34 0 0,-1 0-15,-17 0 0,-36 52-1,18-16 1,-35 34-1,0 18-15,17-17 32,36-18-17,17-35 1,18-1 0</inkml:trace>
  <inkml:trace contextRef="#ctx0" brushRef="#br0" timeOffset="62900.69">19526 4075 0,'0'0'0,"0"-18"15,0-17 1,0 17-16,18 0 15,-18 1 1,0 34 15,0 19-15,0 34 0,0 54-1,0-18 1,0-1-1,0-34 1,0-18 0,-18-36-1,18-34 63,0-1-78</inkml:trace>
  <inkml:trace contextRef="#ctx0" brushRef="#br0" timeOffset="63537.96">20249 4092 0,'0'0'0,"0"-17"0,-17 17 47,-1 17-32,-17 18 1,17 1-16,1-1 16,-19 71-1,19 0 1,17-36 0,0-34-1,17-1 1,72-35-1,-37 0 1,-34 0 0,88-18-1,-36-17 1,1-36 0,-36-17-1,-35-18 1,-17 36-16,-89-36 15,18 88 17,-18 18-17,53 18 1,18 17 0,35 18-1,0-35 1,17-18-16,54 17 15,-36-17 1</inkml:trace>
  <inkml:trace contextRef="#ctx0" brushRef="#br0" timeOffset="64344.9">21149 3792 0,'0'0'16,"-18"0"15,1 18-15,-19 35-1,1 17 1,18 54-1,17-18 1,-18-71-16,0 124 16,1-36 15,-1 18-15,18 0-16,0 54 31,0-1-16,-18-36 1,18-52 0,-17-35-1,-19-18 1,36-71 31,18 0-47,-18-17 15,0-36 1,-18-17 0,-34 0 15,16-35-15,19 87-16,-19-52 0,19-18 15,17 18 1,35 35 15,36 0-15,-19 18-1,37-18 1,-72 53 0,1-18-1,0 18 1,-18-17 31,0-1-32,35-17 1</inkml:trace>
  <inkml:trace contextRef="#ctx0" brushRef="#br0" timeOffset="64741.33">21784 3969 0,'0'0'0,"-18"-18"47,36 18-15,0 0-32,35 0 15,35 0 1,-18 0-1,1 0 1,-53 0 0,-36 0 15,-35 0-15,18 0-1</inkml:trace>
  <inkml:trace contextRef="#ctx0" brushRef="#br0" timeOffset="65402.83">21766 3969 0,'-17'17'16,"-1"1"-16,0 0 15,1 17 1,-18 35-1,-1 1 17,19 0-17,-19-18 1,19-18 0,17-18-1,17-34 48,1-1-48,0 18-15,17-17 16,53-19 0,0 19-1,18 17 1,-53 17-1,-18 36 1,1-18 0,-36 36-1,0-18 1,-53-18 0,35-17-16,-35-1 15,-35 19 1,0-36-1,35 17 17,35-17-32,1 0 15,-1 0-15,0 0 16,1 0 0,-1 0 30</inkml:trace>
  <inkml:trace contextRef="#ctx0" brushRef="#br0" timeOffset="83174.17">8625 1164 0,'-17'0'0,"-1"0"16,36 0 124,-1 0-124,1 0-16,17-17 16,-17 17-16,17-18 15,53 18 1,-35-18-1,-17 18 1,-19 0 0,-34 0 62,-1 18-63,0-18-15,1 0 16,-36 18 0,0-1-1,35-17-15,-35 18 16,0-1 0,18 1-1,0 0 1,17-18-1,36 0 64,-1 0-64,1 0-15,17 0 16,36 0-1,-53 0-15,35 0 16,35-18 0,-53 0-1,0 18 1,-52 0 62,-1 18-78,0-18 0,-17 18 16,-18-1-1,-17 1 17,52-18-32,-17 18 15,-36-18-15,53 17 31,-17-17-15,18 0-16,34 0 78,1 0-62,-1 0-16,36 0 15,36-17 1,-72 17-16,54-18 16,17 0 15,-17 18-31,-36 0 16,-18 0 15,-34 0 0,-36 0 0,-35 18-15,35 17 0,35-35-16,-52 18 15,52-18-15,-35 18 16,18-1-1,17 1 1,-17-1 0,17-17 31,36 0-16,-1 0-16,36 0 1,0-17 0,36-1-16,-37 1 31,-16 17-31,17 0 16,-36-18-1,1 18 1,-36 0 31,1 0-47,-54 18 31,18-18-15,-17 35-1,17-35 1,35 17-16,0-17 15,-17 0 1,17 18 15,36-18 16,-18-18-47,71 1 16,-36-1-1,-17 18 1,-1 0 0,1 0-1,-18 18 32,0-1-31,0 19-1,0-19-15,0 1 16,18-18 0,17 0-1,18 0 1,-18 0 0,18-35-1,-18-1 1,-17-16-1,-18-1 1,-18-36 0,-35 54-1,18-18 1,-18 36 15,0 17-15,18 0-16,17 0 15,-52 0-15,34 35 32,-17 18-17,18-18 1,18 36 0,17-1-1,0-17 1,0-18-1,52 1 1,1-19 0,18 1 15,35-18-31,0-18 31,-18-35-15,-35 18-1,-36-18 1,1 0 0,-53-53-1,-18 54 1,-35-19 0,17 36-1,1 35 1,-19 0-1,19 0 1,-1 53 15,36 0-15,0 35-16,17-18 31,18 1-31,0-18 31,35 35-15,1-53 0,34-35-1,1 0 1,17 0 0,18-53-1,-18 0 1,-70-17-1,-1 17 1,-34-53 0,-36 36 15,-36-19-15,1 72-1,18 17 1,-1 0-1,18 53 1,18 17 0,17 1-1,18 35 1,18-54 0,52 19-1,-34-36 1,52-35-1,0 0 1,36-17 0,-36-36-1,-18 0 17,-52-18-17,-18 1 1,-35-18-1,-53-1 1,-1 72 0,-52 17-1,53 17 1,-18 54 0,36-18-1,70-18-15,-18 53 16,18-17-1,18-1 1,35-17 0,17-17 15,18-19-15,18-17-1,18-17 1,-54-19-1,18-34-15,-70 17 16,-18-53 15,0 88-31,-53-52 16,-35-18 0,0 52-1,-18 36 1,35 0-1,-35 71 1,71-1 0,18 1-1,17 35 17,52-36-17,1-17 1,18-17-16,17-36 31,0 0-31,-17-18 31,17-35-15,-70 0 0,-1-17-1,-34-19 1,-71 19-1,17 35 1,-52 17 0,52 36 15,-17 52-31,70 18 16,18 0 15,0-35-16,53 18 1,0-53-16,0-1 31,35-17-15,0-53 0,-17 0-1,-54 0 1,-17-17-1,0 17 1,-70 35 0,17 18 15,-35 18-15,53 17-1,-1 53 1,19-52-1,17 34 1,0-52 0,70-18-1,-17 0 1,18-35 0,-36-1-1,0-34 1,-35 35-1,-17-18 1,-19 53 0,-34 0-1,17 17 1,35 1 0,-35 35-16,36-18 15,17 18 16,0-35-15,35-18 0,35 0-1,-17-18 1,0-35 0,-35 18-1,0-18 1,-18 18-1,0 17-15,-18 0 16,0 18-16,-17 0 16,-18 0 15,18 36-15,0 17-1,17-1-15,18 1 16,0-35 15,18-18-15,34 0-1,1 0 1,0-53 0,-53 18-1,0-18 1,0-18-1,-35 36 1,-18 17 0,-17 18-1,34 53 1,1 18 15,17-1-15,18 1-1,18-53 1,17-18-16,18 0 16,18 0 15,-18-36-15,-18-17-1,-35 1 1,0-1-1,-53 0 1,0 17 0,18 36 15,-18 36-15,18 17-1,35 35 1,0-35-1,0 0 1,35-36 0,18-17-1,17 0 1,-34-17 0,-1-36-1,-35 17 1,0-16-1,0 34 1,-18 18 0,-17 0-1,0 35 1,17 0 15,18 1-15,0-19-1,0 1 1,18-18 15,-1 0-31,1 0 16,0-18 0,-18-17-1,0 17 1,0 1-1,-18 52 17,0-35-32,1 35 31,17-17-15,0-36 46,0 1-31,-18-1-31,0 18 0,18-18 16,0 1 0,-17 17-16,-1 0 15,1 0 1,-1 35-1,18-17 1,0-1 0,0 1 15,18-18-15,-1 0-1,36 0-15,-35 0 16,35-18 15,-36-17-15,1-18-1,-18 36-15,0-19 16,-18-52 0,-35 35-1,-17 0 1,-1 18-1,-17 35 1,17 18 0,19 52-1,34 1 17,18 17-17,0-18-15,0 1 16,35-71-1,0 35-15,54 1 32,-19-36-17,18 0 1,-17-18 0,0-35-1,-54 53-15,18-53 16,-17 0-1,-18 0 1,-35-35 0,-36 18-1,1-1 1,-18 53 15,17 18-31,18 0 16,-18 53-1,36 18 17,0 35-17,35-89-15,0 54 16,0 17 0,53-53-1,17 1 1,1-19-1,-18-17 1,70-35 0,-52 0-1,17-18 17,-70 0-32,-18-35 31,0 17-16,-18 53-15,-35-70 16,36 71-16,-54-36 16,-35 0-1,36 53 1,-36 35 0,35 18-1,36 53 1,17 0-1,18-36 1,18 36 0,17-53 15,36 0-31,-1-36 31,19-17-31,-1 0 31,18-52-15,-18-19-16,-71 18 31,1-53-15,-36 36 0,-35-18-1,-17 35 1,-36 35-1,36 18 1,-36 18 0,35 52-1,36 1 17,35 17-17,0-18-15,17 19 16,36-36 15,18-18-15,-18-18-1,35-17 1,18-17 0,-36-18-1,36-54 1,-70 19-1,-36-36 1,0 35 0,-89 1-1,19 17 1,-54 35 15,-17 18-15,35 36-1,18 52 1,53-18 0,17 19-1,18-1 1,71 0 0,-36-53-1,53 18 1,1-53-1,-19 0 1,-52-18-16,70-17 16,18-18-1,-36-35 17,-52 18-32,-18-36 15,-35 18 1,-36-1 15,-35 36-15,36 36-1,-18 17 1,35 53 0,0 35-1,35 18 1,18 0-1,0-36 1,35 18 0,18-35-1,0-53 17,0 0-32,35 0 15,0-53 16,-35 0-15,0-17-16,-35-1 31,-18-17-15,-18 70-16,-35-34 16,-17 52-1,-1 0 1,-17 0-1,35 35 1,18 18 0,35-18-1,0 0 17,0-17-32,0 0 31,0 17-16,0-18 1,0 1-16</inkml:trace>
  <inkml:trace contextRef="#ctx0" brushRef="#br0" timeOffset="98721.02">2117 6703 0,'0'-18'141,"-18"18"-141</inkml:trace>
  <inkml:trace contextRef="#ctx0" brushRef="#br0" timeOffset="99299.83">1940 6403 0,'0'18'63,"18"-1"-48,-18 1-15,18-1 0,-1 1 16,36 70 0,18-17-1,17 52 1,-71-105 0,36 53-16,-35-54 15,70 89-15,-17-18 16,17 36 15,-35-36-31,0 0 31,-18-53-15,-17-17 0,-18-36-1,0-17 1,-36-18-1,1-17 1,18 34-16</inkml:trace>
  <inkml:trace contextRef="#ctx0" brushRef="#br0" timeOffset="99789.61">2558 6350 0,'0'0'0,"0"-18"31,0 36 0,-18 0-31,-17 35 16,-1 35-1,-52 53 1,18-18 0,-19 36 15,54-124-31,-35 71 15,-19 18-15,54-36 32,0 0-32,17-70 31,18 17-15,0-53 30,18 1-30,17-1-16</inkml:trace>
  <inkml:trace contextRef="#ctx0" brushRef="#br0" timeOffset="100299.21">2946 6914 0,'0'0'0,"-18"18"78,18 0-78,0-1 0,0 1 0,0 17 15,-18 89 1,18 52 0,-17-17-1,17-124 1,-18 177-1,18-36 1,0 71 0,0-88-1,0 35 1,0-71-16,0-105 16,0 0-1,0-71 16,0-18-15,0 54-16</inkml:trace>
  <inkml:trace contextRef="#ctx0" brushRef="#br0" timeOffset="100773.03">2822 7232 0,'0'0'0,"0"-35"0,-17-1 15,-1-17 1,18 18 0,35 0-1,18 0 1,88-1-1,-53 19 1,36 17 0,-54 35-1,-52 36 1,-18 17 0,-88 18 15,-18-18-31,36-35 15,-19 0 1,54-36 15,17-17-15,54-17 31,-19-1-47,36-17 15</inkml:trace>
  <inkml:trace contextRef="#ctx0" brushRef="#br0" timeOffset="101482.98">3863 7091 0,'0'0'15,"18"-53"1,-18 35 0,0 1-16,0-19 0,-36 19 31,-17-1-31,-17 18 31,-36 18-15,35 17-1,-34 88 1,69-34 0,19 34-1,17-52 1,0-1 0,35-52 15,35-18-16,19-18 1,-19-17 0,18-36-16,-35 1 15,18-36 17,-71 18-17,0 53 1,0-1-1,0 54 32,0 0-47,0 52 16,0 36 0,0-53-1,0-18-15,0 18 31,35 0-15,18-53 0,-18 0-1,18 0 1,0-71-16,-35 54 16</inkml:trace>
  <inkml:trace contextRef="#ctx0" brushRef="#br0" timeOffset="101820.52">4286 6809 0,'0'-18'0,"0"36"0,0-18 62,0 17-62,0 36 16,0 18 0,0 35-1,0 17 1,0-105-16,0 52 16,0 18-1,0-52 1,18-36 15,0 0-15,-1-18-16,18-35 15</inkml:trace>
  <inkml:trace contextRef="#ctx0" brushRef="#br0" timeOffset="102453.14">4639 6826 0,'0'0'0,"0"-17"15,0 34 17,0 36-17,0 0 1,0-35-16,0 52 15,0-52-15,0 52 16,0 19 0,-18-1-1,18-35 1,0-18 0,-17-35 30,17-18-30,0-17 0,0-35-16,17-19 31,1 54-31,35-18 16,35-17-1,-17 52 1,17 18-1,-18 18 1,-34 17 0,-19 53-1,-17 0 1,0-35 0,-35 18-1,17-36 16,18-53 1,0 1-17,0-36-15</inkml:trace>
  <inkml:trace contextRef="#ctx0" brushRef="#br0" timeOffset="102739.72">4163 6967 0,'0'0'0,"-18"0"0,36 0 31,-1 0-31,54 0 16,17 0 15,-17 0-15,-54 0-16,19 0 16,-1 0-1</inkml:trace>
  <inkml:trace contextRef="#ctx0" brushRef="#br0" timeOffset="104516.06">5768 7302 0,'18'-17'47,"-1"17"-47,1-18 0,-1 1 0,72-54 15,-19 0 1,18-34 0,-52 16 15,-36 72-31,0-54 16,-18 1-1,-17 17 1,-18 35-1,0 18 1,53 35 0,-35 54-1,17-19 1,18 36 0,0 0-1,0-18 16,53 18-15,0 0 0,-18-89-1,36 1 1,17-36 0,-35-17-1,17-36 1,1-17-1,-36 0 1,-17 18 0,-18 34-1,0 1 1,-18 35 0,1 0-1,-19 53 16,36 17-15,0-34-16,0-1 16,53-17 15,0-18-15,53 0-1,-53-36 1,35-17-1,-53 1 1,-17 16 0,0 1-1,-18 0 1,-18 52 15,0 36-15,1-17-1,17 34 17,0-52-32,0 52 15,17-34-15,36-19 16,18-17 15,-18 0-15,17-35-1,1-18 1,-36-18 0,0 1-1,-17 17 1,-18-18 0,0 54-1,0 34 32,0 54-31,0-18-1,-18 70-15,18 1 32,-17-89-32,17 89 15,-18 17 1,0 0-1,1 18 1,17-36 0,0 18-1,0-106-15,0 71 16,0-53 0,-71-18-1,1-35 1,-54 0 15,36-52-15,-88-19-1,87 0 1,54 19-16,35-1 31,18-18-15,52 0-1</inkml:trace>
  <inkml:trace contextRef="#ctx0" brushRef="#br0" timeOffset="105686.8">8696 6720 0,'0'0'15,"18"-17"-15,-1-19 32,-17 19-32,0-1 15,0 1-15,0-1 16,-70 18-16,-19 0 31,19 0-15,-18 70-1,35 1 1,0 35 0,53 17-1,0-34 1,0 16 0,35-16 15,-17-72-31,52 18 0,36-17 31,0-18-15,-18-35-1,36-36 1,-36 1 0,-88 52-16,18-35 15,-54 18 1,-70 0-1,18 17 1,-35 18 0,52 0-1,54 18 1,34-18 15,54-18-15,-36 0-16,0 18 31,54-35-31,-1 35 31,-71 0-15,19 35 0,-36 36-1,0 17 1,0 36-1,-36 70 1,1-89 0,0 37-1,0-37 1,17-34 0,18-1 15,18-87 0,-1-1-15,18-35-16</inkml:trace>
  <inkml:trace contextRef="#ctx0" brushRef="#br0" timeOffset="106272.9">9102 7073 0,'-18'0'0,"36"0"0,-54-17 16,19-1-16,-1-17 16,18-1 15,18 1-16,35 0 1,52 0 0,-52 17-1,-35 18-15,35 18 16,0 34 0,-18 37-1,-35-36 1,0 35-1,0-35 1,-17-36 0,17 1-1,-18-36 1,18-35 0,0 0-1,0-52 16,35 34-31,-17 36 16,35 0 15,-36 35-15,1 0-16,0 0 31,-1 0-15,1 17-16</inkml:trace>
  <inkml:trace contextRef="#ctx0" brushRef="#br0" timeOffset="106884.48">10054 6844 0,'0'-18'0,"0"36"0,0-53 15,0 17-15,0 0 32,-17 18-32,-54 36 15,18-1 17,-18 35-17,36 19 1,18-36-1,17-36-15,0 54 16,17-18 0,36-53-1,35 0 1,18 0 0,-18-36 15,-70 19-31,70-36 0,-70-35 15,-18 35 17,0-35-17,-71-1 1,1 36-16,-18 53 16,70 0-1,-35 0 1,-18 89-1,18 16 1,36-16 0,17-36-1,17 17 1,36-52 0,0-18-1,-35 0 1</inkml:trace>
  <inkml:trace contextRef="#ctx0" brushRef="#br0" timeOffset="107637.98">10425 6862 0,'0'0'16,"17"-18"0,-17 0-1,18 18-15,-18 18 63,0 0-63,0 17 15,0 53 1,0-70-16,0 52 16,0-17-1,35-18 1,18-35 15,0 0-15,18-17-16,-54-1 15,36-35 1,-18 18 0,-17-36-1,-18 18 1,0 18-1,-53 0 1,53 53 47,18-18-48,-1 0-15,1 0 0</inkml:trace>
  <inkml:trace contextRef="#ctx0" brushRef="#br0" timeOffset="108038.7">11112 6756 0,'-17'0'31,"-1"0"-31,1 35 16,17 53 0,0 0-1,0 36 1,0-89-16,0 141 16,-36-17-1,-17 35 16,0-17-31,1 17 32,34-71-17,-17 18-15,17-123 32,53-53-17,18-71 16,-18 35-31</inkml:trace>
  <inkml:trace contextRef="#ctx0" brushRef="#br0" timeOffset="108422.18">11077 6879 0,'-17'-35'0,"34"70"0,-52-105 16,35 52 0,0 0-1,88 1 1,0 17 0,-52-18-16,69 18 0,19 18 31,-36 52-16,-70 18 1,-18-35 0,-88 18-1,-71 17 1,71-53 0,-18-17-1,70-18 16,36-18-31,0 1 16</inkml:trace>
  <inkml:trace contextRef="#ctx0" brushRef="#br0" timeOffset="110448.59">12330 6368 0,'0'-18'0,"0"36"0,-36-36 31,36 36-31,-17 35 16,17 35 0,0 0-1,53 0 1,52-53 0,-87-17-16,53-18 15,34-18 16,-34-35-31,0-35 32,-36-18-17,-35 89-15,0-36 16,0 35-16,-18-70 16,-17 70-1,17 18 1,-17 71-1,0 70 1,17-17 0,18-89-16,-18 124 15,1-54 1,-18 1 0,17 0-1,0-53 16,-17 18-15,0-71 0,17 0-1,-35-18-15,-17-53 16,34 1 15,19 52-31,-36-52 0,35 17 31,18 88 1,0-17-32,53 35 15,0-1 1,35 19 0,-17-36-1,-1-17 1,36-18-1,0-35 1,-36-18 15,19-35-15,-54-1 0,-35 36-1,0 71 16,0 35-15,0-35-16,-35 52 16,35 1-1,0-18 1,0-18 0,0-53 30,17 1-30,1-1-16,17-35 16,18-17-1,35-1-15,-35 53 32,0 18-17,0 36 1,-35 17-1,17-1 1,36 19 0,-19-36-1,37-17 1,-54-18-16,53 0 16,0-35-1,18-18 1,-18-35 15,-70-1-15,0-34-1,-36 70 1,-53 35 0,-34 18-1,34 36 1,0 34-1,19 18 1,52-17 0,0-1-1,52-34 1,1-19 0,18-17-1,17-35 1,-70 17-1,52-34 1,1-54 0,-36 18-1,0-71-15,1 18 16,-36 70 0,0 53-1,0-17 1,0 70-1,-36 54 1,1 52 0,0-35-1,0 17 1,17-17 0,18-53-1,0 0 16,0-36-15,35-17 0,18-17-1,0-19-15</inkml:trace>
  <inkml:trace contextRef="#ctx0" brushRef="#br0" timeOffset="110947.5">14376 6897 0,'0'0'0,"-36"0"31,54 0 0,0 0-31,52 0 16,-17-35 15,0-18-15,-18 0-1,-35 35-15,0 0 16,-17 1-1,-54 17 1,18 35 0,0 36-1,18-1 1,35-52-16,0 52 16,18 1-1,35-36 16,17-35-15,36 18 0,0-18-1,-89-18-15</inkml:trace>
  <inkml:trace contextRef="#ctx0" brushRef="#br0" timeOffset="111637.09">14922 6809 0,'0'-18'0,"0"36"0,0-54 16,0 19-16,0-1 0,18-17 15,53-1 1,-1 19 0,18 17-1,-35 0 16,-35 17-31,0 54 0,-18 17 32,0-35-17,-53 35 1,-18-35 0,36-35-1,17 0-15,1-1 16,-1-17-1,36-17 17,52-36-17,-17-18 1,-35 53-16,88-70 16,-18-18-1,-35 36 16,-18 17-15,-17 35 0,-36 54 15,0-19-31,-17 54 16,0 17-1,-1 18 1,19-53-1,34 35 1,36-70 0,18 17-1,-1-35 1,19 0 0,-54-18-1,0-17 1</inkml:trace>
  <inkml:trace contextRef="#ctx0" brushRef="#br0" timeOffset="111830.21">15699 7003 0,'0'0'15,"-18"17"-15,0-17 0,1 0 78,17-17-78,-18 17 0</inkml:trace>
  <inkml:trace contextRef="#ctx0" brushRef="#br0" timeOffset="113831.66">2152 7708 0,'0'0'0,"-18"0"0,18 18 31,18-18 16,0 0-47,17 0 15,88 0 1,-87 0-16,87 0 16,53 17-1,-17-17 1,35 0-1,18 18 1,-142-18-16,72 0 16,140 0-1,-194 0-15,212 0 16,-71 0 0,106 0-1,18 0 1,-106 0-1,194 0 1,-88 0 0,-106 0-1,105-35 17,1 35-17,-106-18-15,-159 18 16,265 0-1,0 0 1,-106 0 0,70 0-1,19 0 1,-72 0 0,-176 0-16,247 0 15,36 0 1,-107 0-1,107 0 17,17 0-32,-18-17 31,-17-1-31,0 18 16,-106 0-1,53 0 16,0-18-15,17 18 0,-52 0-1,-54 0 1,-70-17 0,1 17-1,-37-18 1,-69 18-1,-19 0 1,1 0 47,0 0-48,-1 0-15,1 0 0,-1 0 16,19 0-1,34 0 1,-34-18 0,-19 18-1,1 0-15</inkml:trace>
  <inkml:trace contextRef="#ctx0" brushRef="#br0" timeOffset="113992.19">14482 7585 0,'-18'-18'109,"0"18"-109,1 0 0</inkml:trace>
  <inkml:trace contextRef="#ctx0" brushRef="#br1" timeOffset="128236.27">4957 8872 0,'0'-17'16,"0"-36"0,0 35-1,0 1-15,0-1 32,0-17-32,0 52 46,35 19-30,0 52 0,36 35-1,-36-35 1,0 36 0,-35-107-16,35 72 15,-35-36 1,0-18-1,0-53 32,0 1-47,0-1 16,0 0 0,0 1-16</inkml:trace>
  <inkml:trace contextRef="#ctx0" brushRef="#br1" timeOffset="128553.42">5309 8784 0,'0'0'0,"0"-17"0,-17 17 47,-1 35-47,0-18 0,-52 72 15,17 16 17,-35 19-32,17-18 15,1-18 1,52-35 15,0-53-31,18 18 16,36-18-1,17 0 1,-18-18-16</inkml:trace>
  <inkml:trace contextRef="#ctx0" brushRef="#br1" timeOffset="128969.29">5574 9013 0,'0'0'0,"-18"18"0,1 0 16,-1 52-16,18 1 15,0 35 1,0-18 15,-35 53-15,17-106-16,-17 124 15,-1-53 1,19 17 0,17-52-1,-18-36 1,36-52 31,17-36-47,-17-36 15,-1 54 1</inkml:trace>
  <inkml:trace contextRef="#ctx0" brushRef="#br1" timeOffset="129351.98">5521 9137 0,'0'0'0,"0"-18"15,0-52 1,18 52-16,-1 18 16,71-35-1,36 0 1,-36 35-1,0 35 1,-52 18 0,-36 17-1,0-34 1,-124 34 0,18-17-1,-17 0 1,35-35-1,52-18 1,36-18 31,18 18-47,35-18 16</inkml:trace>
  <inkml:trace contextRef="#ctx0" brushRef="#br1" timeOffset="129969.24">6350 8996 0,'0'0'0,"0"-18"0,0 1 16,-53-19-1,-17 19 1,17 34 0,-36 54-1,19-1 1,17 36 0,35-18-1,18-70-15,0 35 16,36-18-1,52-35 1,-35 0 0,35-53-1,-70 53 1,34-70 0,-16-18-16,-1-1 31,-17 19-16,-18 52 1,0 71 15,0-35-31,-18-1 0,18 36 16,-18 18 0,18-1-1,0-52 1,18 17-1,35-35 1,-18 0 15,36-17-15,-54-1-16</inkml:trace>
  <inkml:trace contextRef="#ctx0" brushRef="#br1" timeOffset="130247.74">6773 8749 0,'0'0'0,"0"-18"0,-17 54 31,17-19-31,-36 124 31,19-17-15,-1-36-1,0 0 1,18-53 0,0 1-1,18-36 17,0 0-32,35 0 0,-18-36 15</inkml:trace>
  <inkml:trace contextRef="#ctx0" brushRef="#br1" timeOffset="130819.4">7108 8714 0,'0'53'16,"0"-36"-16,0 36 15,0-18-15,-17 89 32,-1-18-17,1-36 1,-1-17 0,18-18-16,-18-35 31,18-17 0,0-19-31,0-52 31,53 18-15,18-36 0,-36 71-16,53-18 15,18 35 1,-53 36-1,0 70 1,-35 18 0,-18-18-1,0-70 1,-18 52 0,0-35-1,1-17 1,-19-18-1,19 0-15,-19-18 32,36-17-17</inkml:trace>
  <inkml:trace contextRef="#ctx0" brushRef="#br1" timeOffset="131080">6562 8996 0,'0'0'0,"17"0"31,1 0-31,17-18 0,53 18 31,-52-17-31,70 17 16,-54-18 0,-16 0-1</inkml:trace>
  <inkml:trace contextRef="#ctx0" brushRef="#br1" timeOffset="132028.6">8184 8802 0,'53'0'16,"-35"0"-1,35 0 1,-35 0-16,52 0 15,54-18 1,-19-35 0,-52 18-1,-53 0 1,-17 17 0,-72 0-1,-52 18 1,53 36-1,0 34 1,53 1 15,35 17-31,17-17 16,54-54 15,17-17-15,-17 0-1,-1-17 1,-70-1-16,-70 18 47,-1 18-31,-17 52-1,17 1 1,18 17-1,36-18 1,17-34 15,70-1-15,-17-35 0,53 0-16,-18 0 31,-17 0-16,-1-35-15</inkml:trace>
  <inkml:trace contextRef="#ctx0" brushRef="#br1" timeOffset="132304.4">8908 8943 0,'0'0'0,"0"35"47,17-35-47,1 35 15,17 36 1,-17-36-16,-1 18 16,-17-35-1,18 17-15,0-17 31,-1-18 1</inkml:trace>
  <inkml:trace contextRef="#ctx0" brushRef="#br1" timeOffset="132567.87">9296 8961 0,'0'0'0,"-18"0"16,0 0-16,-35 35 16,-52 18-1,34 17 1,-35 18 0,36-35 15,34 18-16,36-53 1,18-18 0,0 0-16</inkml:trace>
  <inkml:trace contextRef="#ctx0" brushRef="#br1" timeOffset="132979.26">9437 8925 0,'0'0'0,"0"18"31,0 0-31,-18 52 31,1 1-15,17 34-1,0 19-15,-18-18 16,18-53 0,-35 88-1,17-71-15,-35 142 16,0-71 0,18 0-1,17-70 1,18-54-1,0-52 17,18 18-17,17-54 1,36-70 0,-54 88-16</inkml:trace>
  <inkml:trace contextRef="#ctx0" brushRef="#br1" timeOffset="133368.5">9454 9119 0,'0'0'0,"-17"-106"31,17 89-31,53-18 16,-36 17-16,72 18 15,-19 0 1,18 35 15,-52 53-31,-36-35 16,-89 53 0,1-71-1,-18 1 16,36-19-31,52-17 32,1 0-17,17-17 1,17-1 0,36-35-1</inkml:trace>
  <inkml:trace contextRef="#ctx0" brushRef="#br1" timeOffset="133902.15">9931 9049 0,'0'0'15,"-36"-53"16,36 35-31,0 1 16,0-1-16,0 0 16,71-17-1,0 35 1,17 0 0,-18 18-1,-52-1-15,0 54 16,-18 17-1,0-35 1,-53 17 15,17-34-15,19-19 0,-1-17-1,18-17 1,0-19-1,35-16-15,1-1 32,34-36-17,-17 72 1,-35-1 0,17 18-1,-17 0 1,-1 0-16</inkml:trace>
  <inkml:trace contextRef="#ctx0" brushRef="#br1" timeOffset="134294.63">10513 9066 0,'17'0'16,"1"0"-16,0 0 15,-1 0-15,19-35 16,-1 0 15,-17 0-15,-18-1 0,0 19-1,-18 17-15,-35 0 16,18 17-1,-1 54 1,19-18 15,-1 35-15,18-18 0,0-34-1,0-1 1,35-35-1,1 0 1,-1 0-16</inkml:trace>
  <inkml:trace contextRef="#ctx0" brushRef="#br1" timeOffset="134796.68">11165 8943 0,'0'-18'0,"-53"1"32,36 17-32,-1 0 0,-35 0 15,-17 17 17,-1 36-17,54 0 1,17-18-1,17-17 1,71 0 0,18-1-1,-53-17 1,18 36 0,-54-19-1,-17 18 1,-70-17-1,17 0 1,-53-18 15,0 0-31,53 0 32,-17 0-17,52 0 16,53 0-15,1-18-16</inkml:trace>
  <inkml:trace contextRef="#ctx0" brushRef="#br1" timeOffset="135368.63">11642 8978 0,'0'0'0,"0"-17"0,0-1 16,0 0 0,-18 1-1,-35 17 1,0 35 15,36-35-31,-19 35 16,19-17-1,17 17 1,17-17 0,54 17-1,-1-17 1,-17 17-1,-35-17 1,0 17 0,-18 0-1,-36-17 17,-34-1-17,52-17-15,-70 18 16,0-18-1,17 0 1,36 0 0,0 0-1,70-18 17,18 1-17</inkml:trace>
  <inkml:trace contextRef="#ctx0" brushRef="#br1" timeOffset="135696.29">11783 9013 0,'17'0'15,"-17"18"32,0 0-47,0-1 16,0 19-1,0-1 1,0 18 0,0-18-1,0-17 1,0-36 46</inkml:trace>
  <inkml:trace contextRef="#ctx0" brushRef="#br1" timeOffset="135913.22">11871 8819 0,'0'0'0,"0"-17"0,0-1 15,-18 1 1,1 17 0,34 0 46,-17 17-62</inkml:trace>
  <inkml:trace contextRef="#ctx0" brushRef="#br1" timeOffset="136836.46">12365 8925 0,'-18'0'0,"1"0"15,-1 0-15,-35 0 16,0 0 0,0 36-1,18 16 1,17-34-16,1 17 15,17 18 1,0-17 0,0-19-1,53 1 1,-36-18 0,1 0 15,-1-35-16,-17-1 1,0-34 0,0-1-1,53 1 1,18 17 0,-18 35-1,35 18 1,-53 35-1,1 36 1,-36-53-16,17 34 16,-17 19 15,0 0-31,-17-54 31,-19 1-15,19-1-1,-1-17 1,-17-17 0,35-18-1,0-18 1,0 0 0,17 0-1,1 53-15,53-71 16,-1 54-1,18 17 1,-52 17 0,-19 36-1,-17 18 1,0-1 0,-35-17 15,17-35-16,18 17 1,-17-35 0</inkml:trace>
  <inkml:trace contextRef="#ctx0" brushRef="#br1" timeOffset="138918.51">635 8202 0,'0'0'0,"18"-18"16,17-52-1,-35 52-15,53-52 32,-36 17-32,1-18 15,-18 54 16,-18 17-15,1 0-16,-54 0 16,1 52-1,-36 19 1,53-18 0,18 18-1,35-36 1,53 18-1,35-18 1,-18 0 0,19 36-1,-72-18 17,-34 0-17,-89 17 1,0-52-1,-35-1 1,53-17-16,35 0 31,17-52-15,36 16 0,18 1-1,53 17 1,34 1-1,-34 17-15</inkml:trace>
  <inkml:trace contextRef="#ctx0" brushRef="#br1" timeOffset="139577.53">900 8343 0,'0'18'31,"0"-1"-31,0 1 16,0 17-1,0 18 1,0-35 0,0 17-1,35-35 1,18-17-1,17-36 1,-34 17 0,-1-17-1,-35 36 1,0-1 15,0 36 0,0 52-15,0 1-16,0-1 16,0 72 15,0-107-31,18 88 16,-1 18-1,-17 18 1,0-71-1,-53 1 1,0-36 0,18-53-16,-88 17 15,-1-17 17,-35-53-17,54 0 1,16-35-1,72-35 1,52-18 0,88 17-1,-87 89-15</inkml:trace>
  <inkml:trace contextRef="#ctx0" brushRef="#br1" timeOffset="140077.43">1323 8343 0,'0'18'32,"0"-1"-32,0 1 15,0 17 1,0-17-16,0 17 15,-35 1-15,17-19 32,0-17-17,18-35 17,0-36-17,36 1 1,52-18-1,0 35 1,18 35 0,-89 18-16,36 53 15,-53 35 17,0-17-32,-35-1 31,0 1-16,17-71 1,18 17 0,0-34-1,0-18 1</inkml:trace>
  <inkml:trace contextRef="#ctx0" brushRef="#br1" timeOffset="140310.64">1852 7990 0,'0'18'0,"0"0"0,0 52 32,0 18-32,-18 36 15,18-106-15,0 52 16,0-17-1,0-35 17</inkml:trace>
  <inkml:trace contextRef="#ctx0" brushRef="#br1" timeOffset="140543.98">1658 8326 0,'-18'0'15,"36"0"-15,-36-18 32,36 18-32,53-18 15,-18 1 16,17 17-31,-17-18 16</inkml:trace>
  <inkml:trace contextRef="#ctx0" brushRef="#br1" timeOffset="141133.39">2222 8308 0,'18'0'0,"-18"-18"0,18-17 16,-18 0 0,-36 17-1,-16 18 1,-1 0 15,-18 71-15,36 17-1,17-18 1,18-52-16,0 35 16,18-35-1,17-18 1,36-18-1,17-35 1,-35 0 0,0 0-1,-18 0 17,-35 71-1,0 17-16,0 18-15,0 18 32,0-18-17,0-18 1,35-35 0,-17 0-1,17 0 1</inkml:trace>
  <inkml:trace contextRef="#ctx0" brushRef="#br1" timeOffset="141765.66">2558 8326 0,'0'0'0,"0"-18"16,0 0 0,35 18-1,0-17 1,18 17 0,-18 35-1,-35 18 1,0 0-1,-53 17 1,1-17 0,16-18-1,19-35 1,34 0 31,1 0-47,17-52 15,36-1 1,35-53 0,-54 53-1,-16 0 1,-36 71 0,0-1-1,-36 54 1,19-18-1,-1-36-15,1 54 16,17-36 0,0 0 15,0-17-15,17-18 15,1 0-31,17 0 15</inkml:trace>
  <inkml:trace contextRef="#ctx0" brushRef="#br1" timeOffset="142190.53">3210 8343 0,'-17'0'109,"-1"0"-109,0 0 16,1 0 15,17 18-15</inkml:trace>
  <inkml:trace contextRef="#ctx0" brushRef="#br1" timeOffset="142532.35">3157 8537 0,'0'18'0,"0"-1"16,18-17 15,0 0-15,-18-17-16,0-1 15,0 1 17,-18 17-1,18 17 0,-18-17-15</inkml:trace>
  <inkml:trace contextRef="#ctx0" brushRef="#br1" timeOffset="144366.85">4868 8079 0,'18'0'31,"0"0"-31,-36 0 78,0 0-78,1 0 16,-1 17 0,-17 1-1,17-18-15,0 35 16,-34-17-1,-19 35 1,36-18 0,-53 18-1,35 0 1,-18 17 0,18-17-1,18 18 1,0-1-1,-1-17 1,1 53 0,0-35-1,35-36 1,0 71 0,-18-18-16,18 18 31,0-18-16,0 0 1,0-17 0,0-54-16,0 72 15,18 16 1,-1 1 0,1-18-1,35 18 1,-35-53-1,-1-35-15,36 52 16,0-17 0,0-17-1,18-1 17,-1 0-17,-17-17 1,-35-18-16,17 0 15,0 0-15,-17 0 32,-1 0-17,-17-18 32</inkml:trace>
  <inkml:trace contextRef="#ctx0" brushRef="#br1" timeOffset="145748.51">12947 7990 0,'0'-17'31,"18"17"-31,-1 0 16,18 0 0,36 17-1,-18 19 1,35-1 0,-53-17-16,36 35 15,0 35 1,17 18-1,-53-36 1,18 36 0,-18-18 15,0 36-31,1 17 31,-36-35-15,0 17-16,-18 0 31,-35 1-15,-17-1-1,-1-17 1,-52 0 0,17-18-1,35-35 1,-35-35-1,36-1 1,35-17 0,-1 0-1,19 0 1,17-35 0,35 0-1</inkml:trace>
  <inkml:trace contextRef="#ctx0" brushRef="#br1" timeOffset="146467.64">14464 8149 0,'-18'0'15,"36"0"-15,-18 0 47,18 0-31,-1 0-16,36 0 16,53 0-1,-71 0-15,36 0 16,-1 0-1,-70 18 17,-53-18-17,0 0 1</inkml:trace>
  <inkml:trace contextRef="#ctx0" brushRef="#br1" timeOffset="146950.1">14429 8184 0,'0'0'0,"-18"36"31,0-36-31,1 53 16,17-18-1,-36 35 1,36 1-1,-17 0 1,17-54-16,-18 89 16,18-18-1,0 36 1,0-36 15,0 35-15,18-17-1,35-35-15,0-18 16,17-18 15,1-35-15,35 0 0,-36 0-1,18-35 1,-52-1-1,-19 36 1,1-35 0,-18 17-16</inkml:trace>
  <inkml:trace contextRef="#ctx0" brushRef="#br1" timeOffset="147632.92">14870 8784 0,'0'-17'0,"0"34"0,17-34 31,-17 34 0,0 1-31,0-1 16,0 1-16,0 88 15,0 0 1,0 35 0,0 18-1,-17 35 17,-1 35-17,0-53 1,1 18-1,-1-53 1,0-70 0,18-36-16,0-88 47,0-52-32,18 69-15</inkml:trace>
  <inkml:trace contextRef="#ctx0" brushRef="#br1" timeOffset="148049.5">14887 8925 0,'-17'-17'0,"34"34"0,-52-70 15,17 36-15,18-19 16,0-16 0,71 16-16,17 19 31,36-1-15,-36 36-1,-35 87 1,-53-16-1,-89 16 1,-34-34 0,52-36-1,18-17 1,36-18 15,17-35 0,53-18-15,-36 53-16</inkml:trace>
  <inkml:trace contextRef="#ctx0" brushRef="#br1" timeOffset="148577.1">15593 8625 0,'0'0'0,"0"18"31,-18 0-31,0-1 0,-17 36 16,-18 53 0,18-18 15,0 18-16,35-71-15,0 18 16,17-17 0,36-19-1,18-17 1,17-53 0,-35 18-1,18-88 1,-54 34-1,-17-16 1,0 34 0,-70 36-1,17 35 17,35 0-32,0 17 31,1 19-16,17-1 1,17-17 0,19-18-1,-19 0-15</inkml:trace>
  <inkml:trace contextRef="#ctx0" brushRef="#br1" timeOffset="149098.1">16351 8625 0,'0'0'0,"18"0"0,-36 0 15,-35 0 1,-53 36 15,1-1-15,87-17-16,0-1 0,18 19 31,0-19-15,36-17-1,34 0 1,1 35 0,-36-35-16,18 36 15,0-1 1,-35 36-1,-18-36 1,-71 18 0,-70-18-1,0-17 1,53-18 0,-18 0 15,53-18-31,35-17 31,18-1-15,0 1-1,35 18 1,36 17-16</inkml:trace>
  <inkml:trace contextRef="#ctx0" brushRef="#br1" timeOffset="149399.87">16510 8767 0,'0'0'15,"0"17"1,0 1-16,0 35 15,-18-36 1,1 54 0,-19-1-1,19-17 1,17-17 0,0-54 15,17 18-16</inkml:trace>
  <inkml:trace contextRef="#ctx0" brushRef="#br1" timeOffset="149784.35">16545 8590 0,'0'18'15,"18"-18"1,0 0-16,-1 0 16,1 0-16,35 0 15,-18-18 1,-35-17-1,0 17 1,-53 1 0,0 17-1,-17 0 1,34 35 15,36 18-15,0-36-1,18 1-15</inkml:trace>
  <inkml:trace contextRef="#ctx0" brushRef="#br1" timeOffset="150392.81">17074 8414 0,'0'0'16,"-17"17"15,17 1-31,-18-18 0,1 35 16,-1-17-1,-35 70 1,35 18-16,-35 17 31,36 1-15,17-54-16,17-17 31,36-35-15,36-18-1,-1-35 1,0-18-1,-35-53 1,-36 18 0,-17 17-1,-17 71 17,-18 88-1,35-17-16,0 17-15,0-70 0,0 17 32,35-17-17,18-18-15,35 0 32,-18-36-17,-17-16 1,-35 34-16,0 0 0</inkml:trace>
  <inkml:trace contextRef="#ctx0" brushRef="#br1" timeOffset="150606.26">17498 8537 0,'0'0'16,"-18"0"-16,0 0 0,-17 0 31,18 0-31</inkml:trace>
  <inkml:trace contextRef="#ctx0" brushRef="#br1" timeOffset="150828.82">16704 8731 0,'0'18'0,"-18"-18"16,36 0-1,0 0 1,35 0 0,35 0-1,-18-18 1</inkml:trace>
  <inkml:trace contextRef="#ctx0" brushRef="#br1" timeOffset="151700.32">17727 8714 0,'-18'0'15,"1"0"-15,-54 17 16,18 36-1,18 18 1,17-1 0,18 18 15,0-70-31,53 17 16,-17-17-1,-1-18 1,0 0-1,-17-53 1,-1 0 0,-17-35-1,53 0 1,-17 35 15,34 0-31,1 35 31,-18 18-15,-36 53 0,19 18-1,-36 35 1,0-36 0,0 1-1,0-54-15,-18 19 16,18-19-1,-18-17 17,18-17-17,0-36-15,0-18 16,0-35 15,53 18-15,35 18-1,36 34 1,-1 36 0,1 18-1,-89 0-15,18 70 16,-53-18 0,-35 36-1,-18-53 1,-18 0-1,36-35 1,17-18 0</inkml:trace>
  <inkml:trace contextRef="#ctx0" brushRef="#br1" timeOffset="152317.12">19015 8502 0,'0'0'0,"0"-18"0,0-52 31,0 52-31,0-17 16,0 17-16,53 18 31,0 18-15,17 70-1,-17 18 1,-18 0 0,-35-71-16,0 88 15,0-52 1,0 17 15,-17-53-31,17-52 47,0-36-47,0 35 16</inkml:trace>
  <inkml:trace contextRef="#ctx0" brushRef="#br1" timeOffset="152576.72">19685 8414 0,'0'0'0,"18"0"0,-1-36 15,-52 36 17,-53 36-17,17 34 1,-17 36 0,17 18 15,36-1-31,18-35 15,17-52 17,35-36-17,-18 0-15,1 0 0</inkml:trace>
  <inkml:trace contextRef="#ctx0" brushRef="#br1" timeOffset="153165.71">20073 8678 0,'0'0'0,"18"-53"31,-18 18-31,0 0 16,-36 17-1,-17 18 16,-35 0-15,71 18-16,-54 35 16,-17 53-1,53-18 1,35 18 0,17-36-1,71-52 1,-17-18-1,-18-18 1,17-70 0,-17 17-1,0-52 1,-35 35 0,-18 52 15,0 54-16,-18 70 17,18-17-17,0 35 1,0-89-16,0 54 16,0-53-1,36-18 1,-1 0-1,18-53 1</inkml:trace>
  <inkml:trace contextRef="#ctx0" brushRef="#br1" timeOffset="154226.47">20585 8361 0,'0'0'0,"-36"0"31,19 0-31,-1 17 16,-35 54-1,35 17 1,-17 18 0,35-35-1,0 34 1,0-87-16,0 53 15,18-71 17,35-18-17,17-35 1,-17-35 0,0 35 15,-35 35-31,17-35 0,-35 36 15,0 34 32,0 36-31,-35 53 0,35-53-1,0 18 1,35-36-1,18-35 1,18 0 0,-19-53-1,-34 35-15,35-52 16,0-1 0,-18 18-1,-17 18 1,-1 35-1,-17 35 17,-17 36-17,-1-1 17,18-17-17,0 0 1,71-35-1,-1-18 1,-17-18 0,35-35-1,-35 0 1,0-52 15,-53 87-31,0-53 0,0 36 31,-35 35-15,0 53 0,-1 18-1,19-1 17,17-52-32,0 52 15,0-34 1,17-19-1,36 1 1,0-36 15,18-35-31,-18 0 16,0-17 0</inkml:trace>
  <inkml:trace contextRef="#ctx0" brushRef="#br1" timeOffset="155033.41">21749 7814 0,'35'0'47,"-17"0"-47,-1 0 15,54 0-15,70-18 32,-35 18-17,17 0 1,-70 0 0,-35 36-1,-18 34 1,0 1-1,-18 52 1,-17-17 0,35-71-16,-35 89 15,17-18 1,0 17 0,-17-17-1,17 0 1,18 17-1,0-105-15,-17 70 16,-1 0 0,1-35 15,-19-18-15,-34-17-1,-1 0 1,-52-18-1,34 0 1,19 0 0,35-18-1,17 18 1,0 0 15,-17 0-15,0 0-1,-53 0-15</inkml:trace>
  <inkml:trace contextRef="#ctx0" brushRef="#br1" timeOffset="162665.76">1182 11201 0,'-18'0'16,"18"-18"-16,-35 0 15,17 18 1,1 0 15,34 0 1,1 0-17,70-17 1,71-36-1,-18 18 1,-18-18 0,-70 35-1,-53 0 1,-35 1 0,-36 17-1,-34 0 1,16 17-1,-34 54 17,52-1-17,54-52-15,17 70 16,17-17 0,54-18-1,35-53 1,-18 0-1,-53 0-15,53-18 16,-70 18 0,0 0-1,-36 0 1,-70 0 0,-36 53 15,89-53-31,-71 53 0,18 18 31,53-1-15,35-17-16,35 18 31,36-36-31,35-18 31,-89-17-31,89 0 16,35-17-1,-53-18 1</inkml:trace>
  <inkml:trace contextRef="#ctx0" brushRef="#br1" timeOffset="163564.38">2258 11324 0,'0'0'0,"0"-17"0,-18-19 31,0 36-31,-34 0 16,34 0-16,-53 18 0,18 52 15,18-17 17,0 18-17,35-18 1,0-36-1,35-17 1,-17 0-16,35-17 16,17-18-1,1-36 1,-1 18 0,-17 18 15,-53 17-31,36 18 15,-36 53 17,0 18-32,0 17 15,0 35 17,0-17-17,35 141 1,0-71-1,0 54 1,18-1 0,-35-35-1,0 35 1,-18-176-16,-71 88 16,1 36 15,-1-89-16,-35 0 1,36-88-16,-19 0 31,72-17-31,-36-72 16,-35-105 0,35-17-1,17-107 1,36 89-1,36-53 1,34 52 0,1 72-1,-18 87 1,-18 36 0,-35 17 15,18 18 0,-1 0-15,1 0-16</inkml:trace>
  <inkml:trace contextRef="#ctx0" brushRef="#br1" timeOffset="163800.38">2681 11642 0,'0'17'109,"0"1"-93</inkml:trace>
  <inkml:trace contextRef="#ctx0" brushRef="#br1" timeOffset="163974.18">2716 12047 0,'0'0'0,"0"18"16</inkml:trace>
  <inkml:trace contextRef="#ctx0" brushRef="#br1" timeOffset="164808.19">5627 11536 0,'0'0'0,"17"0"0,36-53 16,-35 35 0,-18 1-1,0 34 32,-18 1-47,-52 88 16,-18 52-1,-18-16 1,-18 69 0,54-70-1,-1-17 1,54-107-16,-1 54 31,18-89 0,0-35 1,0 36-32</inkml:trace>
  <inkml:trace contextRef="#ctx0" brushRef="#br1" timeOffset="165246.19">6085 11465 0,'-17'18'31,"-1"0"-31,0-1 0,1 1 0,-54 70 16,-17 53 15,18-35-15,-54 70 0,89-140-16,-36 87 15,-35-17 1,71-36-1,17-17 1,1-35 0,34-36 31,1 18-47,17-35 15</inkml:trace>
  <inkml:trace contextRef="#ctx0" brushRef="#br1" timeOffset="165558.35">6068 12047 0,'0'18'31,"0"0"-31,0-1 0,0 1 16,0 0-16,-18 52 15,18-17 1,-18-18 0,1 1 15,17-54 0,0 0-15,0 1-16</inkml:trace>
  <inkml:trace contextRef="#ctx0" brushRef="#br1" timeOffset="165772.99">6068 11818 0,'0'-18'0,"0"1"31,0 34 16</inkml:trace>
  <inkml:trace contextRef="#ctx0" brushRef="#br1" timeOffset="166580.93">6456 11977 0,'0'0'0,"-18"-18"31,18 36-16,-17 17 1,17 36 0,0 17-1,0-71-15,0 54 16,-18-18 0,0-18-1,18-52 48,0-19-63,0-70 31,0 36-15,71-36-1,-1 53 1,54 36-1,-18 17 1,17 70 0,-70 18-1,-53 0 1,0 1 0,-53-36-1,18-1 1,17-34-1,18-36 17,18 1-17,17-18-15</inkml:trace>
  <inkml:trace contextRef="#ctx0" brushRef="#br1" timeOffset="166997.39">7179 11906 0,'0'18'31,"0"0"-31,0-1 16,0 1-16,0-1 0,0 89 15,0 0 16,0 35-15,0 18 0,0-18-1,0-88-15,-18 194 16,1-35 0,-1-71-1,-17 17 1,0-16-1,35-72 1,-18-52 0,18-36-1,0-52 1,35-72 0,-35 90-16</inkml:trace>
  <inkml:trace contextRef="#ctx0" brushRef="#br1" timeOffset="167391.6">7144 12100 0,'0'0'0,"0"-17"0,0-1 0,0 0 16,0 1-16,0-54 15,35 36 1,36 17 0,34 1-1,-87 17-15,53 0 16,-18 88 0,-53 0-1,-53 0 1,-36-17-1,1-1 1,35-52 15,18-18-15,35-18 15,53-17-15,-35 17-16</inkml:trace>
  <inkml:trace contextRef="#ctx0" brushRef="#br1" timeOffset="168207.33">7691 11853 0,'0'0'0,"0"18"31,0 0-15,-18 35-16,0 35 16,18-18-1,0 1 17,0-54-32,18 1 15,52 0 1,1-18-1,-18-36 1,0-34 0,-18 17-1,0-53 1,-35 89-16,18-54 16,-18 89 30,0 35-30,0 52 0,0-87-1,0 35 1,18-18-16,17 36 16,36-36-1,-36-35 1,35 0-1,-17-35 1,0-53 0,18-71-1,-54 53 1,-17-35 0,0 53-1,0 17 1,-17 71-1,17 71 1,-36 34 15,19 37-15,17-37 0,0 19-1,0-89-15,0 18 16,0-18-1,35-35 1,0 0 0,1-53-1,-19 1 1</inkml:trace>
  <inkml:trace contextRef="#ctx0" brushRef="#br1" timeOffset="168448.71">8361 11818 0,'-18'0'0,"36"0"0,-53 0 16,70-18 15,0 18-15,-17 0-16,52-17 15,1 17 1,-18-18 0,-18 0-1</inkml:trace>
  <inkml:trace contextRef="#ctx0" brushRef="#br1" timeOffset="168880.06">9419 11218 0,'0'-17'0,"0"34"0,35-52 0,54 17 31,16-17-15,19 35 0,-54 0-1,-52 0 1,-36 0 0,-70 0-1,35 0-15</inkml:trace>
  <inkml:trace contextRef="#ctx0" brushRef="#br1" timeOffset="169264.14">9437 11130 0,'-18'0'0,"36"0"0,-53 0 0,17 0 16,0 35 0,-17 54-1,17-1 16,1-53-31,-1 106 0,-17 18 32,35-18-17,-18 71 1,0-54 0,-17 72-1,18 17 1,17-124-1,52-17 1,37-35 0,-19-71-1,54 0 1,-107 0-16,36-18 16,88-70 15,-88 52-31</inkml:trace>
  <inkml:trace contextRef="#ctx0" brushRef="#br1" timeOffset="170181.03">10160 11853 0,'0'-17'0,"0"34"0,0-52 15,0 17-15,-71 1 16,19 17 0,-19 0-1,18 53 1,18 17 0,35 18-1,0-17 1,0-18-1,17-35 17,54-18-17,0-36-15,-19-17 32,1-35-17,-17 18 1,-19 34-1,-17 19 1,0 87 15,0-52-31,0 35 16,0-36-16,0 36 16,53 0-1,-18-53 16,18 18-31,0-18 32,0-35-32,-18-54 15,-35 72 1,18-71 0,-18-18-1,0 0 1,-53 18-1,-35 17 1,70 54-16,-70 17 16,53 0-16,-89 0 15,-34 70 1,34 1 0,18 52-1,53 36 16,53 0-15,18-1 0,35-69-1,35-19 1,36-35-16,-18-35 16,35 0 15,-106-17-31,35-19 15,36-34 1,-18-18 0</inkml:trace>
  <inkml:trace contextRef="#ctx0" brushRef="#br1" timeOffset="170513.86">10989 11642 0,'0'-18'0,"0"36"0,0-54 16,-18 36 15,1 18-31,-1 35 16,0-35-16,-17 52 15,0 54 1,17-1-1,18-52 1,0 17 0,0-53-1,36-35 1,16 0 0,-34-18-1,17-17-15</inkml:trace>
  <inkml:trace contextRef="#ctx0" brushRef="#br1" timeOffset="171363.6">10742 11889 0,'0'0'0,"-18"0"0,36 0 46,0 0-46,17 0 16,53 0 0,0 0-1,1-18 1,-72 18-16,54-18 16,-54 18-1,19-17-15,-19 17 31,-17 17 1,-35 19-17,17 34 1,-17-17 0,35-35-16,0 52 15,0-34 1,35-36-1,54 0 1,-36 0 0,-36-18-16,54-35 15,-36 0 1,-17-35 0,-1 35-1,-17 35 16,0 36 1,0 0-17,0 70 1,-17 0 0,-1 35-1,-17 1 1,17-89-16,-17 53 15,0 54 1,-36-1 0,18-53-1,-18 35 1,1-52 0,-18-71-1,17-35 1,-17-54-1,35 19 1,18-1 15,17 36-15,36 0 0,35-1-16</inkml:trace>
  <inkml:trace contextRef="#ctx0" brushRef="#br1" timeOffset="171797.54">11642 11853 0,'0'0'0,"0"-17"0,-36 17 32,19 53-17,-1 35 1,18-71-16,-18 142 15,18-18 1,-17 18 0,-1 0-1,1-71 1,-1 35 0,18-87-1,0-54 16,0-17-15</inkml:trace>
  <inkml:trace contextRef="#ctx0" brushRef="#br1" timeOffset="172160.45">11659 11977 0,'0'0'0,"0"-35"0,0 17 16,0-35-16,36 0 16,-19 35-16,54-17 15,-54 35-15,107-18 16,-18 18 0,-18 71-1,-70-18 1,-54 53-1,19-71-15,-107 53 32,18-52-32,0-1 31,71-18-15,35-34 15,18-1-31,35-17 15,-36 17-15</inkml:trace>
  <inkml:trace contextRef="#ctx0" brushRef="#br1" timeOffset="172573.89">12224 12030 0,'0'0'0,"17"0"0,36-18 31,18-17-31,-18 0 16,17-18 15,-52 35-31,0-17 16,-18-1-1,-36 19 1,-17 17-1,-35 35 1,35 36 0,53-54-16,0 36 15,0-18-15,0 54 16,0-36 0,53-1-1,18-34 1,-18-18 15,-36 0-31,54 0 0,17-53 31,-70 36-31</inkml:trace>
  <inkml:trace contextRef="#ctx0" brushRef="#br1" timeOffset="172830.45">12947 11853 0,'0'0'0,"18"-17"31,-1 17-31,1 0 16,-1 0-16,54 0 15,-36 0 1,-17 0 0</inkml:trace>
  <inkml:trace contextRef="#ctx0" brushRef="#br1" timeOffset="173057.28">12876 12012 0,'0'0'0,"0"18"15,36-18 17,-1 0-32,35 0 15,-17 0 16,-35 0-31,17 0 16,-17-18 0,0 0-16</inkml:trace>
  <inkml:trace contextRef="#ctx0" brushRef="#br1" timeOffset="173680.9">13635 11465 0,'0'0'0,"17"0"31,1 0-31,0 0 16,-1 0 0,1 0-1,-18-35 1,18 0-1,-18-1 1,-18 36 15,-17 18-31,17 35 16,-17 18 15,0 17-15,35-71-16,0 36 15,17 0 1,54-18 0</inkml:trace>
  <inkml:trace contextRef="#ctx0" brushRef="#br1" timeOffset="174214.46">13935 11800 0,'-18'0'0,"18"-17"0,-18 17 16,18-18-16,0 0 31,53 18-16,18 0 1,17 36 0,-35-1-1,-53-17-15,53 52 16,-35 18 0,-18 1-1,-18-1 1,-17-35 15,17-36-15,18-34-1,0-54 1,0-17 0,53-18-1,-18 18 1,-17 70-16,52-52 15,19 17 1,-1 53 0,-35 0-1,-18 0 1</inkml:trace>
  <inkml:trace contextRef="#ctx0" brushRef="#br1" timeOffset="174824.04">14922 11959 0,'18'0'0,"-36"0"0,54 0 0,-36-17 16,0-1-16,35-17 0,-35-18 31,0 0-16,-71 17 1,1 36 0,-18 18-1,0 35 1,35 18 0,0 34-1,53-34 16,0 17-15,0-70-16,53-1 16,0-17-16,35-17 15,-35-18 1,17-36 0,-35-35 15,-17 36-16,17-19 1,-35 72 0,0 70 15,0-36-31,0 36 16,-17 35-1,17-35 1,0 0 15,0-17-15,53-36-1,-18 0-15</inkml:trace>
  <inkml:trace contextRef="#ctx0" brushRef="#br1" timeOffset="175713.82">15681 11836 0,'0'-18'16,"0"36"-16,0-54 0,0 1 15,-53 17 1,-18 1 0,-17 17-1,18 35 1,-18 18 15,70-35-31,-35 52 16,0 36-1,53-35 1,0-18 0,71-36-1,-1 1 1,18-18-1,1-71 1,-37 18 0,1-52-1,-17-19 1,-1 36 0,-35 53-16,35-54 15,-35 36 1,0 71 31,-17 0-47,-19 70 31,36-70-31,-35 87 16,17-16-1,18 16 1,0-52-1,36 18 1,34-53 0,-52-18-16,17 0 15,-17 0-15,52 0 16,-34-53 0,17-18-1,-18-17 16,-35 53-15,17 17 0,-17 36-16,-17 35 31,-1-1-15,18 1-16,0-17 31,0-19-16,0 1-15,18-18 32,-1 0-17,-17-35 1</inkml:trace>
  <inkml:trace contextRef="#ctx0" brushRef="#br1" timeOffset="175924.12">16175 11765 0,'-18'0'15,"18"-18"1,-35 18 0,17 0-1,1 0 1</inkml:trace>
  <inkml:trace contextRef="#ctx0" brushRef="#br1" timeOffset="176414.03">16281 11783 0,'-18'0'32,"0"17"-17,18 1-15,-17-18 0,-19 35 16,36-17-16,-52 53 15,52-19 1,0 19 0,0-36-1,17-17 1,89 0 0,-71-18-1,89-53 1,-54 0 15,-34-35-15,-36-1-1,0 36-15,-71 36 32,-35 17-17,36 0 1,34 17-1</inkml:trace>
  <inkml:trace contextRef="#ctx0" brushRef="#br1" timeOffset="176981.87">16722 11430 0,'17'0'157,"-17"-18"-157,18 1 0,0 17 15,17-18-15,0 18 16,-35 35 15,0 36-15,-70-1-1,17-34 1,35-36-16,0 35 16</inkml:trace>
  <inkml:trace contextRef="#ctx0" brushRef="#br1" timeOffset="177678.45">17057 11042 0,'0'0'0,"17"0"32,1 0-17,0 0-15,52 0 16,-52 0-16,88 0 31,-36 0-15,-17 0-16,-18 35 31,-35 0-15,18 54-16,-18-36 31,0 35-16,0-18 1,0 36 0,0-18-1,-18 18 1,-17 0 0,0-18-1,0-17 1,-1 17-1,19-70 1,-1 17 0,0-17-16,-17 34 0,-35-16 15,17-36 1,-18 17 0,18-17 15,0 0-16,0-17 1,36 17-16</inkml:trace>
  <inkml:trace contextRef="#ctx0" brushRef="#br1" timeOffset="179273.31">5292 10724 0,'0'0'16,"35"-17"-1,-35-1 1,0 1 15,-18 17-15,1 0-1,-1 0-15,-35 0 32,35 0-32,1 0 0,-1 17 15,-35 1 1,0 17 0,0-17-16,-17 35 31,-1 0-16,18-18 1,-35 53 0,35-53-1,0 36 1,0-18 0,1 53-1,-1-18 1,0 35 15,-18-17-15,36-18-16,0 0 15,-1 1 17,1 52-17,0 0 1,17 0-1,18 0 1,0-53 0,0 53-1,0-17 1,0-89-16,0 124 16,35-36-1,1 19 1,17-1 15,0-53-15,17 71-16,-52-124 15,52 53 1,54 36 0,-1-54-16,-35-17 31,36-18-16,-71-35 1,35 0 0,-70 0-1,-1 0 1,1 0 0,-18-17-1,0-19 1,18 19-16</inkml:trace>
  <inkml:trace contextRef="#ctx0" brushRef="#br1" timeOffset="180828.18">17057 10319 0,'0'0'0,"17"0"31,1 0-15,0 0-1,-1 0-15,36 0 16,35 0 0,36 17-1,-18 19 1,-71-36-16,106 70 15,-17 1 17,17 35-32,-35-18 31,17 35-15,18-17-16,-123-71 15,70 36 1,0 70-1,-35-35 1,0 53 0,-35-1-1,-18-52 1,-53 106 0,0-36-1,0-35 1,-18 36 15,18-71-15,-17 70-1,52-141-15,-88 159 0,36-53 16,-71 36 15,-18-18-15,36-36-1,-54 0 1,142-87-16,-124 70 16,53-53-1,0-18 1,54-18 0,-1-17-1,53-17 32,0-36-47,70-35 16,-52 52-1</inkml:trace>
  <inkml:trace contextRef="#ctx0" brushRef="#br1" timeOffset="182240.03">19209 10830 0,'35'0'32,"0"0"-17,1 0-15,52 0 16,-53 0-16,89 0 16,52-17-1,-35 17 1,-88 0 15,-35 0-15,-36 0-1,-53 0 1,-17 0 0,18 0-1,-36 0 1,18 0-1,-1 0 1,72 0-16,-19 0 16,19 17-1,-1 19 1,1-1 0,-19 35-1,1 19 1,17 16-1,-17 19 17,17-18-17,1 35 1,-18-35-16,35 17 16,-18 18 15,18-53-16,0 18 1,53-35 0,17-1-1,54-34 1,-89-36-16,89 0 16,52 0-1,-88 0 1,0-18-1,-52-17 17,-19 35-17,-17-18-15,18 0 63,-18 1-32,0-1 32,0 1-63,-18 17 15</inkml:trace>
  <inkml:trace contextRef="#ctx0" brushRef="#br1" timeOffset="182896.42">19244 10901 0,'18'0'0,"-1"-18"31,1 1-31,-18-1 62</inkml:trace>
  <inkml:trace contextRef="#ctx0" brushRef="#br1" timeOffset="186629.01">20020 11236 0,'0'-18'16,"0"1"-1,0-1-15,35 0 16,1-17-1,34 0 1,36 17 0,0 18 15,-71 0-31,89 0 16,-71 35-1,-53 54 1,-36-1-1,-87 0 1,88-70-16,-71 35 16,0 17-1,35-70 1,71 18 0,-17-18-1,52-35 16,-17 35-15,35-18 0,70 18-16,18 0 31,-53 0-31,0 35 16,-52 0 15,-36-17-31,0 53 0,-36-18 31,-34-18-15,-36 18-1,18-36 1,-36 1 0,1-18-1,70 0 1,35 0 15,1 0-31,-1 0 31,18-18 16,18 18-47</inkml:trace>
  <inkml:trace contextRef="#ctx0" brushRef="#br1" timeOffset="187424.18">21202 10901 0,'-18'-18'15,"18"1"16,18 17-15,0 0 0,-1 0-16,54 0 15,52-18 1,1 18 0,-89 0-16,124 0 15,-89 0 1,-17 0-1,-53 53 17,-17 17-17,-1 1 1,18-53-16,0 105 16,-18-35-1,18 53 1,0-52 15,0 16-15,-17 1-1,-1-18 1,-35-17 0,0-36-1,-35 18 1,17-35-1,-52-1 1,17-17 15,36 0-15,17 0 0,35 0-16,-17 0 15,17 0 16,-35 0-15,-17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2:28:24.4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6121 13829 0</inkml:trace>
  <inkml:trace contextRef="#ctx0" brushRef="#br0" timeOffset="8999.78">1358 600 0,'0'-18'15,"-35"18"17,17 0-17,1 0-15,-19 0 16,1 0-1,0 0 1,17 0 0,1 0-1,34 0 1,18 0 0,107-18-1,-1 1 1,53-18-1,-71 35 1,-88 0-16,54 0 31,-36 0-15,-36 0 0,-34 0 15,-1 0-16,0 0-15</inkml:trace>
  <inkml:trace contextRef="#ctx0" brushRef="#br0" timeOffset="9423.89">1658 600 0,'0'0'15,"-18"0"1,1 0 0,-1 0-1,18 17 16,0 1-31,0 17 16,0 71 0,0 35-1,0-17 1,0 17 0,-18-53-1,1-35 1,17-18-1,0-52 32,0-1-31</inkml:trace>
  <inkml:trace contextRef="#ctx0" brushRef="#br0" timeOffset="10157.37">2222 988 0,'18'-18'0,"-36"36"16,54-36-16,-36-17 15,0 0 1,-36-1 0,1 19 15,-35 17-31,-1 17 31,1 36-15,-1 53-1,36-18 1,35 18 0,0-53-1,0-35-15,0 17 16,53-17 0,0-18-1,17-36 1,1-17-1,17-17 1,-18-36 15,-52 35-15,0 1 0,-18 35-1,0 52 16,0 36-15,0 35 0,0-17-1,0-1 1,0-17 0,17-17-1,36-19 1,0-17-1,35 0 1,-17-35 15</inkml:trace>
  <inkml:trace contextRef="#ctx0" brushRef="#br0" timeOffset="10987.79">2999 988 0,'0'0'0,"0"-18"15,-18 18 1,0 0 0,-17 0-16,-18 18 15,-17 52 1,52-17-1,-17-35-15,35 35 16,-18 0 0,18-18-1,35-35 1,18 0 15,53-35-15,-18-18-1,-35 0 1,-18-18 0,-17 18-1,-18 36 1,0 34 31,0 1-47,-18 35 15,1 35 1,-1 0 0,1 53-1,17-35 17,0-70-32,0 158 15,0-36 1,0 19-1,0-54 1,-53 18 0,-18-35-1,-17-35 1,-36-18 0,19-53-1,-19-18 1,-52-88-1,52 0 1,107 71-16,-54-141 31,71 52-15,0-17 0,18 53-1,87-18 1,-16 35-16</inkml:trace>
  <inkml:trace contextRef="#ctx0" brushRef="#br0" timeOffset="11756.49">3298 970 0,'0'-18'16,"0"36"-1,0 17 1,0 54 0,0-19-1,-17 1 1,-1-18-1,1-36 1,17 1-16,0-36 47,0 1-31,0-19-1,35-52-15,-18 53 16,19-18-1,105-71 1,-53 89 0,18 18-1,-36 34 1,1 54 0,-53-1-1,-1-52-15,-17 53 16,0 17-1,0-53 1,-17 0 0,-1-17 15,0-18 0,18-18 0,18 1-15</inkml:trace>
  <inkml:trace contextRef="#ctx0" brushRef="#br0" timeOffset="12437.69">4551 1023 0,'0'0'0,"0"-18"16,0 1-16,0-19 0,-35-16 16,-18 34-1,17 18 1,-69 0-16,16 35 31,1 36-15,18-1-1,34 36 1,36-35 0,0-1-1,36-17 1,52-53-1,-18 0 1,19-17 0,-1-19 15,0-52-31,-35-18 31,-36 18-15,1 17-1,-18 36 1,-18 88 15,1-35-31,-1 88 16,1-36 0,17 1-1,0-36 1,35 0-1,18-17 1,-36-18-16,36 0 16,0-18 15,35-35-31</inkml:trace>
  <inkml:trace contextRef="#ctx0" brushRef="#br0" timeOffset="13339.57">5045 952 0,'0'0'0,"0"-35"31,-18 35-15,18 53-1,0-18 1,0 1-16,-18 34 15,1 1 1,17-18 15,-18 0-15,1-36-16,17-34 47,0-1-32,0-35 1,0 18 0,0-36-1,0 54-15,35-36 16,18 0 0,0 17-1,0 36 1,-18 0-1,0 36 1,-35-19 0,18 36-16,-1 18 15,-17-1 17,0-17-17,0-17 1,-17-1-1,-1-35 1,0 0 0,1 0-1,17-53 1,0-18 0,53 1-1,-36 52-15,36-52 16,71-1-1,-36 36 1,18 35 0,-18 35-1,-70 18 1,-18 35 15,-18 0-15,-17-17-1,-1-53 1,19-1 0,-1 1-1,18-36 17,35-17-17</inkml:trace>
  <inkml:trace contextRef="#ctx0" brushRef="#br0" timeOffset="13822.72">5909 1182 0,'18'0'16,"-1"0"-1,1 0-15,0 0 0,-1 0 16,-17-18-16,35-17 16,1-18-1,-19 35 1,-17-17 0,-17 35 15,-1 0-31,-35 35 15,-17 36 1,52-1 0,0 1-1,18 0 1,0-36 15,18-35-31,53 17 16,-1-17-1,18 0 1,-35 0 0,-35-17-16,17-18 15,-35-1 1</inkml:trace>
  <inkml:trace contextRef="#ctx0" brushRef="#br0" timeOffset="15403.26">7796 1041 0,'0'0'0,"71"-71"31,-53 53-31,-1-17 15,-17-35 1,-17 17 0,-1 35-16,-88-17 15,18 17 17,-36 18-17,36 53 1,18 18-1,17 105 1,53-70 0,0 0-1,35-53 1,53-18 0,0-35-1,71-53 1,-53 0-1,0-53 1,-53 18 0,-36-18 15,-17 53-31,0 18 31,-35 53-15,17 52-1,1 18 1,17 18 0,0-35-1,17-54-15,36 19 16,36-19 0,-1-17-1,0-53 1,0-17-1,-35-1 1,-18-35 0,-35 36 15,0 35-31,0 52 47,-17-17-47,-1 71 15,18-1 1,-18 36 0,18-35-1,0-18 1,0-36 0,0-34 30,0-19-30,0-34 0,0-1 15,36-17-15,-19 53-16,19 0 0,-1 17 15,88 0 1,-34 18-1,16 53-15,-52 0 32,-35 53-17,-18-53 1,-18 35 0,-17-53-1,17-17 1,18-36 31</inkml:trace>
  <inkml:trace contextRef="#ctx0" brushRef="#br0" timeOffset="16139.27">9490 988 0,'0'0'0,"0"-18"0,0 0 16,0 1 0,-18-36-1,-17 35 1,17 18-16,-52-17 15,17 34 1,-36 36 0,54 18-1,0 52 17,0-52-17,35 35 1,17-71-1,54-35 1,17 0 0,-17-18-1,34-52 1,-87 52-16,53-70 16,-1-53-1,-35 35 1,1-53-1,-19 89 1,-17-1 0,0 53-1,0 36 17,-17 53-17,-1 52 1,0 1-1,1 34 1,17-140-16,0 70 16,35-17-1,18-36 1,18-17 0,17-18-1,0-18 1,-53-35-1,-35 18 1</inkml:trace>
  <inkml:trace contextRef="#ctx0" brushRef="#br0" timeOffset="16870.99">11624 758 0,'0'-17'15,"0"34"-15,0-52 0,18-18 32,-18 36-32,0-1 15,-36 0 1,19 1-16,-71 17 15,17 0 1,-17 70 15,0-17-31,17 88 32,18 0-17,53 1 1,0-72-1,53 18 1,53-52 0,-18-19-1,53-17 1,-70-17 0,52-54-1,-35 18 1,-35-17-16</inkml:trace>
  <inkml:trace contextRef="#ctx0" brushRef="#br0" timeOffset="17138.89">12065 600 0,'0'-18'16,"0"36"-16,0-54 15,0 19 1,0 52 15,-18 53-15,1 0-1,-1 71 1,-17-53 0,35 35-1,-18-88 1,18-35-16,0-1 15</inkml:trace>
  <inkml:trace contextRef="#ctx0" brushRef="#br0" timeOffset="17786.79">12577 970 0,'0'0'0,"0"-18"0,0-17 15,0-18 1,0-17 0,0 34-1,-71 36 1,18 0-1,-53 53 1,36 36 0,34-72-16,-52 124 31,71-52-15,17-1-1,17-35 1,71-36-1,1-17 1,16-17 0,-34-54-1,-18 18 1,-18-70 0,-35 34-1,0 19 1,0 52-1,0 36 1,0 17 0,0 53-1,0-17 17,0-36-32,0 36 15,0-18 1,0-36-1,18-17 1,52 0 0,1-17-1</inkml:trace>
  <inkml:trace contextRef="#ctx0" brushRef="#br0" timeOffset="18355.7">13300 988 0,'0'-18'16,"0"36"-16,0-54 0,0 19 0,0-1 16,-36 1-1,-16 17 17,-1 0-17,0 35 1,17 18-1,36-36-15,-17 19 16,17-1 0,0-17-1,35-18 1,36 17 0,-18 1-1,-1 0 1,-34-18-16,17 17 15,-17 1 1,-18 17 0,0 0 15,-88-17-31,-18-18 31,0 0-15,18 0-1,17 0 1,36 0 0,0-18-1,35 1 17,53-1-17,0-17 1</inkml:trace>
  <inkml:trace contextRef="#ctx0" brushRef="#br0" timeOffset="18952.84">13811 1076 0,'18'0'0,"-18"-18"0,18 1 16,34-19 0,-34 1-1,-18-18 1,0 36 0,-53 17-1,-17 0 1,52 0-16,-53 35 15,18 0 1,36 18 0,17-18-1,0-17 17,88 17-17,0-17 1,0 17-16,-35-17 31,-35 17-15,-18 0-1,-106-17 1,0 0 0,0-1-1,36-17 1,35 0-1,17 0 1,18-17 31,0-19-47,0 19 16</inkml:trace>
  <inkml:trace contextRef="#ctx0" brushRef="#br0" timeOffset="19587">14781 723 0,'-17'-17'0,"34"34"0,-70-52 16,53 17-16,0 1 0,-17-1 15,-1 0 1,-17 18 0,17 0-1,18 18-15,-35 88 32,17 17-17,1 36 1,-19-53-1,-16 0 1,34-71 0,18-17-1,-18-1 1,18-52 15</inkml:trace>
  <inkml:trace contextRef="#ctx0" brushRef="#br0" timeOffset="20206.78">14376 900 0,'0'0'0,"-18"-18"0,0 0 0,-35-35 16,53 36 0,-17-36-1,17 18 1,17-1-1,72 1 1,-1 35 0,35 18-1,-34 35 1,-72-36-16,107 107 16,-71-19-1,-18 19 1,-35-36-1,0 18 1,0-71 0,-18 1-1,18-54 32,0 0-31,0-52-1,18 34-15,17-69 16,18-54 0,0 35-1,18 1 1,-36 52 0,-18 54-1,1 17 1,0 0-1,-18 35 1,0-17 0,35 17-1,-17 0 1,17 0 0</inkml:trace>
  <inkml:trace contextRef="#ctx0" brushRef="#br0" timeOffset="21754.84">15787 1182 0,'0'0'0,"35"0"31,-17 0-31,17-35 15,0-1 1,-17-34 0,-18 52-1,0-53-15,0-17 16,-35 53 15,-36 17-15,1 36-1,-36 35 1,0 53 0,53 17-1,35-52 1,18-1 0,53-17-1,35-35 1,-17-18-1,17-35 1,-17-18 0,-18 0-1,-18-35 1,-35-18 15,0 70-31,0 19 31,0 34-15,-18 36-16,-17 36 31,35-1-15,0-18 0,53-34-1,17-19 1,-17 1-1,36-18 1,-19-53 0,1-18-1,-36-17 17,-35 18-17,0-1-15,0 53 16,0 36 15,-18 70 0,18-35-15,-17 35 0,17-17-1,0-18 1,0-35-16,-18-1 15,18 1 1,0-36 31,0-52-47,0 17 31,0 17-31,71-69 16,-18 34-16,35 0 31,-18 54-31,1 17 31,-36 53-15,-35-36-16,35 72 16,-17-19-1,0 1 1,-18-18-1,0-18 1,0-17 0,0-1-1,0-52 32,0-36-31,17 1-1,54-36 1,-54 88-16,36-35 16,71-35-1,-71 88 1,17 35 0,-52 36-1,-18 35 1,0-18-1,-35-17 1,17-54 0,18 19 15,0-54 0,18 0-15,-1 18-16,72-70 15,-72 52-15</inkml:trace>
  <inkml:trace contextRef="#ctx0" brushRef="#br0" timeOffset="22266.04">17445 1147 0,'17'0'46,"1"-18"-30,0 18-16,35-35 16,0-1-1,-36 19-15,19-36 32,-1-18-17,-35 36 1,-18 35-1,-35 0 1,36 0-16,-36 0 16,0 70-1,0 1 1,18 0 0,35 17-1,0-35 1,0-36-16,17 36 15,18-53 1,18 18 0,-17-18 15,17 0-31,-36 0 31,1 0-31,0-18 16,17 1-1,-35-1 1</inkml:trace>
  <inkml:trace contextRef="#ctx0" brushRef="#br0" timeOffset="22522.36">17709 1358 0,'0'0'0,"-17"0"15,-1 0 63,1 0-78,17-17 16,-18 17-16,0 0 0</inkml:trace>
  <inkml:trace contextRef="#ctx0" brushRef="#br0" timeOffset="24155.38">2611 2028 0,'0'0'16,"-89"0"-1,72 0-15,-1 0 16,36 0 15,88-17-15,-1 17-1,-52 0-15,141 0 16,-17-18 0,123 1-1,-18-1 1,123 0 15,-299 18-31,141-17 0,-123 17 16,370-36-1,-106 19 1,123-1 0,-105 0-1,158 1 1,18-18-1,18-1 1,0 19 0,-159-1 15,141 0-15,-159 1-1,159-1 1,-441 18-16,248-18 0,140 1 31,-159-19-15,89 19-1,-1-1 1,-352 1-16,106-1 16,-124 18-16,300-18 15,-123 18 1,87-17-1,-34-1 1,-71 18 0,-159 0-1,230-35 1,-107 35 0,19 0-1,-54-18 1,18 18-1,0 0 1,-141-18 0,-35 18-16,17 0 15,-18 0 17,-34 0 14,-1 0-30,1 0-16,-1 0 16</inkml:trace>
  <inkml:trace contextRef="#ctx0" brushRef="#br0" timeOffset="99418.82">2046 3140 0,'0'-18'140</inkml:trace>
  <inkml:trace contextRef="#ctx0" brushRef="#br0" timeOffset="100080.19">2240 2963 0,'0'-17'16,"-18"17"31,1 17-47,17 1 15,-18 0 1,18-1-16,0 36 15,0-18-15,0 107 16,-17-19 0,17 36-1,-36 52 1,19-34 0,17 140 15,-18-193-31,-17 176 31,35-106-15,-18 0-16,18 35 31,-18-88-15,18-88-16,0 71 15,0-89-15,0 71 16,0-18-1,0-53 1,-17-17 0,17-89 15,0-70-15,17 106-1</inkml:trace>
  <inkml:trace contextRef="#ctx0" brushRef="#br0" timeOffset="102794.48">2240 2910 0,'18'0'63,"-1"0"-48,1 0-15,0 0 16,-1 0-16,72-17 16,16 17-1,36 0 1,53-18-1,-141 0-15,106 18 16,141-17 0,-53-1-1,70 1 1,-70-1 0,159-17-1,-88 35 16,123 0-15,-230-18 0,54 18-1,-89-18-15,1 1 32,-142 17-32,53 0 15,124-36 1,-89 36-1,71 0 1,-70-17 0,34-1-1,-52 18 1,35-17 0,-70-1 15,17 0-16,-70 18 1,17 0 0,-17 0 15,-18 18-15,0 35-1,0 0 1,0 17-1,-18 1 1,0-54-16,1 89 16,-1-35-1,18 52 1,0 18 0,0 53 15,0-158-31,0 123 15,0 70 1,0-35 0,0 70-1,18-34 1,-1-54 0,1-123-16,-18 141 15,0 35 1,0-35-1,0-35 1,0 35 0,0-17-1,0-89 1,0 35 15,0-105-15,0 0-16,-18-18 31,1 17-31,-1-17 16,18 18-1,-35-1 17,17 1-17,-35-18 1,0 18-1,-17-18 1,-54 35 0,89-35-16,-88 18 15,-71-18 1,17 0 0,-70 0-1,-17 0 1,-19 0 15,19 0-15,87 0-1,-52-18 1,53 18 0,123 0-16,-159 0 15,159-18-15,-176 18 16,106 0-1,-19 0 1,19 0 0,-71-17-1,18 17 1,-1 0 0,36-18 15,-18 18-16,36 0 1,-1 0 0,18 0-1,89 0-15,-54 0 16,18 0 0,-17 0-1,17 0 1,18 0-1,-18 0 1,17 0 0,19 0-1,-1 0 1,-35 0 0,18 0 15,17 0-31,-35 18 15,0-18 1,18 0 0,0 0-1,0 0 1,17 0 0,0 0-1,1 0 1,-1 0-1,18-18 1,0 0 15,0 1 126,0-1-142,0 1 1,0-1-16,18-17 15,-18-1 1,0 19 0,0-19-1</inkml:trace>
  <inkml:trace contextRef="#ctx0" brushRef="#br0" timeOffset="104027.98">3016 3545 0,'0'0'0,"0"-17"15,0-1 1,0 0 0,0 1-16,0-36 15,-17 35 16,-36 1-31,-18 17 32,1 35-17,52-17-15,-35 52 16,35-52-16,1 52 16,17 19-1,0-54 1,17-18-1,36-17 1,0 0 0,35-52-1,-35 16 1,0-34 0,-35 17-1,0 0 1,-18 35 15,0 53 0,-18 36-15,18-18 0,0 18-1,0-36 1,18-35 15,-1 0-15</inkml:trace>
  <inkml:trace contextRef="#ctx0" brushRef="#br0" timeOffset="104644.37">3298 3246 0,'0'0'0,"0"17"15,0 1 1,0 17 0,0 36-1,0 34 1,0-34-1,0 17 1,0-35 0,0-35-1,-17-18 1,-1 0 0,1 0 15,17-18-31,0-35 15,70 0 1,-17 18 15,35 17-15,-17 18 0,-1 0-1,-52 0-15,0 36 16,-18 17-1,-36-18 1,-52-17 0,35 17-1,-17-18 1,52 1 0,0-18-1,18-18 32,36 1-47</inkml:trace>
  <inkml:trace contextRef="#ctx0" brushRef="#br0" timeOffset="105044.15">4022 3369 0,'0'0'16,"-18"0"-16,0 0 0,1 0 16,-54 0 15,36 35-16,17-17-15,-17 35 16,17-36-16,1 36 16,17 18-1,0-18 1,17-35 0,36-1-1,18-17 1,-36 0-1,18-17 1,-35-1 0,-1-17-1</inkml:trace>
  <inkml:trace contextRef="#ctx0" brushRef="#br0" timeOffset="105511.22">2487 3916 0,'-53'17'0,"106"-34"0,-141 34 16,35 1-1,71-18 17,-1 0-32,54 18 0,70-18 31,123 0-31,54-18 15,35 0 17,-124 1-17,-17-1 1,-124 18 0,-35-17-1,-36 17 1,1 0-16</inkml:trace>
  <inkml:trace contextRef="#ctx0" brushRef="#br0" timeOffset="106173.69">5539 3669 0,'0'18'31,"0"-1"-15,0 1-16,17-1 0,19 36 16,-36-35-16,52 35 15,-34 0 16,17-36-15,-35 1 0</inkml:trace>
  <inkml:trace contextRef="#ctx0" brushRef="#br0" timeOffset="106444.52">5856 3669 0,'0'0'16,"0"-18"0,-18 18-1,1 0-15,-1 0 0,-52 53 16,-1 0 0,1 35 15,-1 0-31,18-35 15,35-35 1,1 35 0,17-35-1,17-36 17</inkml:trace>
  <inkml:trace contextRef="#ctx0" brushRef="#br0" timeOffset="106961.26">5944 3704 0,'0'0'0,"18"0"16,-18 18-1,0-1 1,0 1-16,35 0 31,0-1-31,1 1 31,17-18-31,0 0 32,-53-18-32,35 1 15,0-19 1,-35 1-1,0 0 1,0 53 31,0-1-47,-35 54 16,17-18-1,-35 35 16,53-71-31,-17 36 16,17 0 0,0-35-1,0-36 17,0 1-32,35-1 15</inkml:trace>
  <inkml:trace contextRef="#ctx0" brushRef="#br0" timeOffset="107594.81">6544 3704 0,'18'0'78,"-1"0"-78,1 0 0,0 0 0,52-17 31,-52-1-31,70-17 16,-35-1-1,-35 36 1,-54 36 15,-52 52-15,70-71-16,-70 54 15,-35 17 1,35-35 0,35-18 15,17-35-16,36-35 17,18 17-17,17 1 1,18 17 0,0 35-1,0 0 1,-53-17-16,35 0 15,18-1 1,-35-17 0,17 0-1,-35-17 1,0-19 0,-18 36-16</inkml:trace>
  <inkml:trace contextRef="#ctx0" brushRef="#br0" timeOffset="107943.78">5362 4163 0,'-17'0'0,"34"0"0,-52 0 0,17 17 16,18 1-1,124-18 1,52 0 0,265 0-1,-141-18 1,88-17 0,-300 35-16,71-18 31,17 1-31,-105 17 15,-106 0 32,-36 17-31,1 1-16</inkml:trace>
  <inkml:trace contextRef="#ctx0" brushRef="#br0" timeOffset="108624.9">2575 4957 0,'0'-18'15,"0"36"-15,0-54 0,0 19 16,0-1-16,0 0 16,0 36 15,0 17-16,0 1-15,0 34 16,-35 54 0,17-54-1,-17-17 1,35-35 0,18-18-1,17-36 1,-17 1-1</inkml:trace>
  <inkml:trace contextRef="#ctx0" brushRef="#br0" timeOffset="108955.43">2558 4957 0,'0'-18'0,"0"36"0,0-71 16,-18 0-1,18 17 1,53 1-1,17 17 1,54 18 0,-18 36-1,-89 34 1,-17 1 0,-70-1-1,-54 1 1,54-18 15,-18-35-15,105-18 15,54-36-15,-18 19-16</inkml:trace>
  <inkml:trace contextRef="#ctx0" brushRef="#br0" timeOffset="109660.5">3228 4815 0,'0'0'0,"0"-17"16,18 17-16,-18-18 16,-18 18 15,0 0-31,-52 88 15,17-35 1,0 35 0,35-17-1,18-36 1,18-35 15,52-35-15,-34 0-1,34-36 1,-34 1 0,-1 17-1,-35 70 17,0 1-32,0 35 15,0 53 1,0-18-1,-35 35 17,35-105-32,-18 53 15,0-1 1,18-52 0,0-36 30,18 0-46,17-34 16,-17-19 0,35-52-1,0 17 1,-36 53 0,1 35-16,0 1 31,-1-1-31,1 18 15,17 0 17,0 0-32</inkml:trace>
  <inkml:trace contextRef="#ctx0" brushRef="#br0" timeOffset="110095.07">3739 4851 0,'-17'-18'15,"17"0"-15,17 18 47,19 0-47,-1 18 16,18 53-1,-35-18 17,-18-18-32,0 35 15,0-17 1,0-35 0,-18-18-1,18-35 16,0 17-31,18-70 16,-1 35 0,18-18-1,-17 54 1,0-19 0</inkml:trace>
  <inkml:trace contextRef="#ctx0" brushRef="#br0" timeOffset="110485.91">2505 5415 0,'-18'18'0,"36"-36"0,-71 36 16,53 17-1,70-35 1,142 0 0,0-53-1,105 0 1,-52 18 15,-177 35-31,177-35 16,-124 17-1,-53 0 1,-71 18 0,-34 0 15</inkml:trace>
  <inkml:trace contextRef="#ctx0" brushRef="#br0" timeOffset="111093.69">5521 5292 0,'18'0'0,"-36"0"0,36-18 15,17-70 16,-35 70-31,0-17 0,0 17 32,-18 18-32,-35 18 15,0 35 1,36 53 0,-1-18-1,18 0 1,18-17-1,52-54 1,1-17 0,52-17-1,-17-19 1,0-17 0,-88 36-1</inkml:trace>
  <inkml:trace contextRef="#ctx0" brushRef="#br0" timeOffset="111774.29">6015 5309 0,'0'0'16,"-18"0"15,18 18-15,-35 35 0,17-36-16,18 36 15,-17-17 1,17-1-1,0-53 48,0 1-63,0-19 16,17-17-1,36-17 1,-18 35 15,18 17-15,-17 18-1,-19 0-15,36 71 16,-17-19 0,-36-16-1,0-1 1,0-17-1,0-36 32,0-35-31,0 18 0,35-36-1,-18 54-15,19-19 16,52 36 15,-35 18-15,17 35-1,-34 17-15,-36-17 32,0-35-32,0 17 15,-18-35 1,18 18-1,0-36 1</inkml:trace>
  <inkml:trace contextRef="#ctx0" brushRef="#br0" timeOffset="112274.82">6756 5239 0,'0'17'47,"0"1"-47,0 0 0,0-1 15,17 19 1,-17 16 0,0-16-1,0-19 1,0 1-1,-17-18 1,17-18 0,-18-17-1,18-35 1,35-1 0,36 18-1,-36 35-15,89-17 31,-54 35-15,18 53 0,-52 0-16,-36 35 31,0-17-15,0-36-1,-36-17 1,1-18-1,0 0 1,17 0-16</inkml:trace>
  <inkml:trace contextRef="#ctx0" brushRef="#br0" timeOffset="112693.66">5609 5680 0,'-35'0'0,"70"0"0,-88 17 16,18-17-16,0 18 16,35 0-1,17-18 1,72 0-1,-37 0-15,178 0 16,-19-18 0,72 0-1,16-17 1,-104 35 0,-19-18-1,-141 18 1,18 0-1,-35 0 1,-18-17 15,-18 17-15,-35-18 0</inkml:trace>
  <inkml:trace contextRef="#ctx0" brushRef="#br0" timeOffset="138122.65">1041 7655 0,'0'-17'125,"0"-1"-110</inkml:trace>
  <inkml:trace contextRef="#ctx0" brushRef="#br0" timeOffset="138823.64">1094 7602 0,'17'0'0,"-17"-17"16,0-1-16,0 0 16,0-34-1,0 16 1,-53-34 0,0 52-1,0 0 1,1 36-1,34-18-15,-35 53 16,18 35 0,17 0 15,0 1-15,18-19-1,0-17 1,18-53-16,17 0 15,18 0 1,18-18 0,-18-35-1,17-52 1,1-36 0,-36-36-1,-35 54 1,18 34-1,-18 37 1,0 69 31,-18 89-31,18 17-1,0 36 1,0-53-1,18-18 1,17-52 0,0-19-1,1-17 1,-1-17 0</inkml:trace>
  <inkml:trace contextRef="#ctx0" brushRef="#br0" timeOffset="139554.07">1464 7497 0,'0'0'0,"0"-36"16,0 19-1,0-1-15,0-17 16,0-1 0,53 19-1,17-19 1,19 36 0,-72 0-16,54 36 15,-1 34 1,-34 1-1,-36 35 1,0-36 15,-18 1-15,0-54-16,1-17 31,-1-17-15,18-36-16,0 0 31,35-70-15,1 52-1,34 18 1,-34 18 0,34 17-1,-17 18 1,-18 18-1,-17 35 1,-18 17 15,0 1-31,0 17 32,0-35-17,0-18 1,-18-35-1,18-17 17,0-19-17,0 19-15</inkml:trace>
  <inkml:trace contextRef="#ctx0" brushRef="#br0" timeOffset="139762.62">2170 7144 0,'0'0'16,"-18"-18"-16,0 18 31,36 0 16</inkml:trace>
  <inkml:trace contextRef="#ctx0" brushRef="#br0" timeOffset="140336.7">2434 7338 0,'18'17'16,"-1"1"-1,-17 0-15,36 17 16,-1 36 0,-17-54-16,17 71 15,-35-35 1,0 0-1,18-35 1,-1-18 0,1 0 15,-18-18-31,35-35 0,0-17 31,1-36-15,-1 18-1,0 35 1,-17 35 0,-1 18 15,1 0-15,0 35-1</inkml:trace>
  <inkml:trace contextRef="#ctx0" brushRef="#br0" timeOffset="140750.54">2999 7497 0,'0'0'0,"35"-18"31,-17 18-31,17-35 16,0-18 0,-17 17-1,-18 1 1,0 53 31,-18 17-47,-17 18 15,17 35 1,18 0 0,0-35-1,18-17 1,-1-36 0,19 17-1,17-17 1,0 0-1,17-35 1</inkml:trace>
  <inkml:trace contextRef="#ctx0" brushRef="#br0" timeOffset="141207.51">3475 7461 0,'-18'-17'0,"18"-1"0,-17 0 16,17-17-1,52 0 1,19 17 0,35 18 15,0 18-15,-53 52-1,-18 19 1,-35-72-16,0 54 15,0-1 1,-35-34 0,-1-19-1,19-17 1,-1 0 0,18-53-1,0-17 1,18-18-1,52 17 1,-34 18 0,34 18-1,1 17 17,-18 0-32</inkml:trace>
  <inkml:trace contextRef="#ctx0" brushRef="#br0" timeOffset="141506.29">4233 7567 0,'0'0'15,"18"0"-15,0 0 0,17 0 16,-35-35 0,0 17 15,-18 18-15,1 0-1,-1 0 1,18 18-16</inkml:trace>
  <inkml:trace contextRef="#ctx0" brushRef="#br0" timeOffset="142671.46">4957 7602 0,'0'0'0,"17"0"31,1 0-31,17-17 16,18-1-1,-18-17 1,-17 17 0,52-70-1,-17 17 1,-17-52 0,-19 17-1,-17 36-15,-17 34 16,-1 36 15,-35 36-15,35 87-1,1 0 1,17 54 0,0-124-16,0 88 15,0 53 1,-18 35-1,1-70 1,-1 17 15,18-52-15,18-54 0,34-70-1,19-17 1,0-36-1,34-53 1,-34-17 0,-71-71-1,-53 17 1,-53 36 0,36 70-1,-19 54 1,37-1-1,52 1 17,52-1-1,37-35-31,34-18 31,-88 36-31,36 0 0,35-53 16,-53 35 15,-53 70 0,-18 19-15,0 17 0,18-36-16,-17 36 15,17-35 1,0-1-1,0-34 17,0-18-17</inkml:trace>
  <inkml:trace contextRef="#ctx0" brushRef="#br0" timeOffset="142854.64">5733 7126 0,'0'0'0,"-18"0"0,0 0 16,18 18-1,0 17 1,0-17 0,18-1-1,17 1 1</inkml:trace>
  <inkml:trace contextRef="#ctx0" brushRef="#br0" timeOffset="143306.32">5980 7338 0,'0'0'15,"0"17"-15,0 1 0,0 17 16,0 1-16,0-19 15,0 36 1,0-35 0,0-1-1,-18-17 17,18-35-17,0 18-15,0-36 16,53-36-1,-18 19 1,53-1 0,1 54-1,-37 34 17,-34 1-32,17 70 15,-35-17 1,0 35-1,0-36 1,0-52 0,0-1-16</inkml:trace>
  <inkml:trace contextRef="#ctx0" brushRef="#br0" timeOffset="143889.21">6844 7197 0,'0'0'0,"0"-36"16,-53 19-16,-18-1 31,18 18-16,36 0-15,-54 71 16,18 17 0,18 18-1,35 0 1,0-54 0,18-34-1,52-18 1,18-35-1,1-36 1,-36-17 0,0-53 15,-36 0-15,-17 17-1,0 89 1,0 88 15,-17 88-15,-1-35-1,18-53-15,0 70 16,0-70 0,0 0-1,35-53 1,0 0-1,-17-17-15</inkml:trace>
  <inkml:trace contextRef="#ctx0" brushRef="#br0" timeOffset="144706.16">7444 7091 0,'0'0'0,"17"0"47,1 0-32,0 0-15,17-18 16,35 1 0,-34-1-1,-36-17 1,-18 35 0,-70 0-1,17 17 1,18 19-1,36 16 1,-1-34-16,18 17 16,18-17 15,35-18-15,0 0-1,-1-18 1,-34 18-1,-71 0 17,-35 71-17,53 17 1,-1 0 0,36 18-1,0-88-15,0 35 16,53-36-1,36-17 1,-1-17 15,35-54-15,36-35 0,-124 71-16,-17 0 0</inkml:trace>
  <inkml:trace contextRef="#ctx0" brushRef="#br0" timeOffset="144953.67">8096 6879 0,'0'0'0,"0"18"31,-35 35-15,35-18-16,-35 53 16,17 53-1,0 0 1,1-52-1,17-19 1,0-35 0,17-35 15,36-35-15,-35 35-16</inkml:trace>
  <inkml:trace contextRef="#ctx0" brushRef="#br0" timeOffset="145364.37">8184 7408 0,'18'0'0,"0"0"16,-1 0-16,19-35 15,-19 35-15,19-35 16,-1-18-1,-35 0 1,0 0 15,0 35-15,-53 18 0,18 53-1,-18 35 1,35 1-1,18-1 1,0-18 0,53-70-16,53 0 31,-36-17-15,36-36-1,-35-35 1,-54 70-16</inkml:trace>
  <inkml:trace contextRef="#ctx0" brushRef="#br0" timeOffset="146715">8625 7214 0,'0'-17'16,"0"34"-16,0-17 31,0 53-31,0 18 31,0 17-15,0-17-1,0-54-15,0 18 16,0-17 0,0-36 15,0 1-15,0-1-16,0-35 15,0 36-15,18-54 16,0 36-16,17-18 15,18 0 1,0 53 0,0 35 15,-18 36-31,0 17 31,-35-17-31,0-36 16,0-18 15,18-34 0,-18-18-15,18 17-16,34-70 16,-16-1-1,52-16 1,-18 52-1,-34 53 1,-1 53 0,-35 0 15,0 52-31,0-16 31,0-36-15,35-18-1,18-18-15,-35-17 16,52 0 0,1-52-1,0-1 1,-54-18 0,-17-17-1,0 70-15,0-17 16,-35 35-1,-18 70 1,35-17 0,18 36 15,0-19-15,18-35-1,53-35 1,17 0-1,-18-17 1,1-36 0,-36-35-1,-35-1 1,0 19 0,0 52-1,0 36 1,0 52-1,0 1 1,-18 17 0,1-35-1,-1-35 1,18-36 46,35-52-46,54-19 0,-19 1-1,71 18 1,-35 52 0,-53 53-1,-35 36 1,-18-36-16,0 36 15,0-1 1,-36-17 0,19-18-1,17-52 17,0-1-17</inkml:trace>
  <inkml:trace contextRef="#ctx0" brushRef="#br0" timeOffset="147006.66">10724 6844 0,'-17'0'0,"34"0"0,-52 18 16,18-1-16,-36 71 15,17 36 1,36-36 0,-17-53-1,-1 89-15,18-36 32,0-53-17,18-17-15,17-18 31,18-35-15</inkml:trace>
  <inkml:trace contextRef="#ctx0" brushRef="#br0" timeOffset="147255.06">10530 7126 0,'0'0'15,"18"0"17,0 0-17,-1 0-15,19 0 0,17 0 16,17-18 15,-35 18-15,-35-17-1</inkml:trace>
  <inkml:trace contextRef="#ctx0" brushRef="#br0" timeOffset="147854.92">11536 6526 0,'0'-17'0,"0"34"0,-35-105 31,17 88-31,0 0 16,-52 0-16,-1 53 31,-52 106-31,-18 35 31,70-35-15,36-106-16,-36 193 15,71-87 1,0 0 0,88-71-1,-17-53 1,-36-35-16,89 0 16,-1-52-1,-88 34-15</inkml:trace>
  <inkml:trace contextRef="#ctx0" brushRef="#br0" timeOffset="148105.46">11800 6844 0,'0'0'0,"-35"0"16,17 18-1,-17 87 1,35-87-16,0 70 16,-17 36-1,17-36 1,0-71 0,0 1-1</inkml:trace>
  <inkml:trace contextRef="#ctx0" brushRef="#br0" timeOffset="148699.93">11677 6879 0,'0'0'0,"0"-17"0,0-1 16,0-17-1,35-1 1,36 19 0,-1 17-1,-17 17 1,-53 1-16,18 70 16,-36-35-1,-70 18 1,-18-1-1,53-70 1,36 18 15,52-36 1,35-17-32,19 35 31,-36 0-16,17 53 1,-52 17 0,-18-17-1,-71 0 1,-17 0 0,-35-35-1,-1-1 1,106-17-16,-52 0 15,35 0 1,35-35 0,17 17 15,54-34-15,-36 34-16,-17 18 0</inkml:trace>
  <inkml:trace contextRef="#ctx0" brushRef="#br0" timeOffset="149370.96">12136 7020 0,'0'0'0,"0"18"47,-18 0-47,0 17 16,1 35-1,17-17 1,0-17 0,0-19-1,17-17 1,54 0-16,-18 0 31,35-53-15,-35 18-16,-36-18 31,-17 35-31,0-34 16,0 34-1,0 36 32,0-1-47,-17 36 16,17-18-16,-18 71 15,18 0 1,0 53 0,-35 0 15,0-54-15,-36 54-1,-52-18 1,70-105-1,-18-19 1,18-17 0,-17-70-1,52-1 1,18 53-16,0-87 16,18-1-1,52 35 1,1 18-16</inkml:trace>
  <inkml:trace contextRef="#ctx0" brushRef="#br0" timeOffset="149577.4">12612 7161 0,'0'-17'31</inkml:trace>
  <inkml:trace contextRef="#ctx0" brushRef="#br0" timeOffset="150138.42">13335 6773 0,'0'-17'15,"0"34"-15,18-52 0,-18-36 32,0 54-32,0-1 0,0 36 31,0-1-31,-36 107 31,19-106-31,-19 87 16,1 19-1,35-18 1,0-18 0,35-70-1,18-18 1,53-18-1,-71-35 1</inkml:trace>
  <inkml:trace contextRef="#ctx0" brushRef="#br0" timeOffset="150353.14">13212 6950 0,'-18'0'0,"36"0"15,-54 0-15,1 0 16,53 0 15,35 0-15,-36 0-16,107-36 16,-1 36-1,-105-17-15</inkml:trace>
  <inkml:trace contextRef="#ctx0" brushRef="#br0" timeOffset="151615.25">13899 7003 0,'18'0'15,"0"0"-15,-1 0 16,-17-18 15,0 0-31,0 1 32,0-1-32,0-17 15,-17 35 1,-1 0-16,-35 0 15,-17 70 1,17-17 0,17 18 15,36-18-31,0-18 31,71-35-15,-18 0-1,17-35 1,-17-18 0,18 0-1,-1 0 1,-52 18 0,-18 52 30,0 1-46,0 35 16,0 17 0,35-34-1,-17-19 1,53 19 0,-1-36-1,36 0 1,-18-36-1,-17 1 1,-36 17-16,0-52 0,-17-1 31,-18 18-15,-71 36 0,18 17-1,-17 17 1,35 36-1,-1 0 1,36-17 0,18-36 15,35 0-15,17 0-1,-52 0-15,0 0 0,17 0 31,-17 0-15,-18 70 15,0-52-31,0 52 16,0 54 0,-36 35-1,1-54 1,17 54-1,18 17 1,-35 1 0,18-36 15,17-106-31,-53 71 0,-18-35 31,18-54-15,-53-34-16,-70-72 31,105 37-15,54 34-16,-71-123 15,52 17 1,36 36 0,0-18-1,53 18 1,-35 53-16</inkml:trace>
  <inkml:trace contextRef="#ctx0" brushRef="#br0" timeOffset="153799.75">14940 6967 0,'0'0'0,"0"18"46,0 0-46,-18-1 16,18 19 0,-17-19-16,-1 36 15,1-35 1,17-1 0,0-52 15,0 0-16,0 17-15,35-35 16,35-17 0,1 17-1,-36 35 1,18 18 15,-35 18-31,17 35 16,0 17-1,-17-17 1,17-18 0,36-17-1,-1-18 1,71-18 0,-35-17-1,-35 0 1,-18-18-1,-53-18 1,0 19 0,0 34-16,-35-17 15,17 35 1,-35 0 0,-18 17-1,-17 54 1,53-18-1,0 35 1,35-18 0,17-52-1,54-18 1,-18 0 0,35-35-1,-35-18 1,-35 0-1,-1 53-15,-17-53 16,0 35 15,0 54 1,0-19-32,0 19 15,0 34 1,0-35-1,35-17 1,18-18 0,0 0-1,18-18 1,-54 1-16,19-18 16,-19-18-1,-17 0 1,0 35-1,0 36 17,0-1-32,-17 36 31,-1 0-15,18 18-1,-18-36 1,36-53 31,17-35-32,-17 1 1,35 16 0,0-34-1,-18 52 1,-17 18-1,-1 0-15,1 35 16,-18 18 0,0-17-1,0 16 1,18-16 0,-1-19 15,54-17-31,-18-17 31,17-19-15,-17-16-1,0 16 1,-18-17 0,-17 36-1,-18-1 1,0 71 15,0-18-15,-18 1-1,18-19-15,0 18 16,0 18 0,53-53 15,0 0-16,35 0 1,18-53 0,-53 18-1,-17-18 1,-36 0 0,0 0-1,0 18 1,-18 35-1,-17 53 1,-1 18 0,36-18-1,0 17 1,0-35 0,71 1 15,-18-36-16,17 0 1,19-36 0,-19 1-1,-17 17-15</inkml:trace>
  <inkml:trace contextRef="#ctx0" brushRef="#br0" timeOffset="154185.72">17956 6332 0,'0'0'16,"-17"0"-16,-36 0 31,53 18-31,-53 35 15,-18 35 1,1 53 0,52-88-16,-70 106 15,70-53 1,1 17 0,17-35-1,35 1 1,36-19-1,-36-52-15,35 17 16,54-35 0,-36-18-1,-70 1 1</inkml:trace>
  <inkml:trace contextRef="#ctx0" brushRef="#br0" timeOffset="154914.82">18045 6615 0,'0'-36'32,"0"54"15,0 0-47,0-1 15,0 1-15,0-1 0,-18 36 16,18-35-1,0 0 1</inkml:trace>
  <inkml:trace contextRef="#ctx0" brushRef="#br0" timeOffset="155088.13">18168 6615 0,'0'-18'15,"0"36"17,0-1-17,0 18 1,0 18 0,18-17-1</inkml:trace>
  <inkml:trace contextRef="#ctx0" brushRef="#br0" timeOffset="155716.57">18909 6826 0,'0'-17'16,"0"-1"-16,0 0 16,-35-35-1,-18 0 1,0 36 0,35 17-16,-70 17 15,17 36 1,-17 36-1,18-1 1,52-18 0,0 19-1,18-72 1,0 1 0,89-18-1,34 0-15,-35-35 31,0-36-15,1-17 0,-72 17-1,1 1 1,0 70 0,-18 17-1,0 72 1,0-37-1,0 54 1,35-70 0,-18-19-1,54-17 17,-36 0-17,1 0-15</inkml:trace>
  <inkml:trace contextRef="#ctx0" brushRef="#br0" timeOffset="155987.45">19367 6544 0,'0'-18'0,"0"36"16,-17-36 15,17 36-31,0 35 16,-18-18-1,1-17-15,17 17 16,-18-17 15</inkml:trace>
  <inkml:trace contextRef="#ctx0" brushRef="#br0" timeOffset="156170.54">19491 6597 0,'0'0'16,"0"18"15,-18-1-31,18 1 15,0-1-15,0 19 16,0-1 0</inkml:trace>
  <inkml:trace contextRef="#ctx0" brushRef="#br0" timeOffset="156621.09">19703 6262 0,'17'0'15,"1"0"-15,17 0 16,18 88 0,0 0-1,-35-53-15,52 124 32,-52 0-17,-18-53 1,-35 17-1,-36-35 1,0 1 0,1-36-16,35-36 31,35-52 0,35-18-15,-17 0-16</inkml:trace>
  <inkml:trace contextRef="#ctx0" brushRef="#br0" timeOffset="157020.71">20126 6156 0,'0'0'0,"0"-18"16,35 18-1,53 0 1,18 36 0,-53-19-16,106 107 15,-71-1 1,-35 71-1,-53 0 1,-53-70 0,-88 34 15,53-69-31,-36-1 31,54-18-15,52-70-1,1 0 1,17-35 0</inkml:trace>
  <inkml:trace contextRef="#ctx0" brushRef="#br0" timeOffset="157626.35">21184 6862 0,'0'-18'16,"18"18"0,-18-18-1,18 18-15,-1-17 16,1-1-1,-18 0 1,0 36 15,0 0 1,0-1-32,-18-17 15,36 0 32</inkml:trace>
  <inkml:trace contextRef="#ctx0" brushRef="#br0" timeOffset="157955">21766 6562 0,'0'0'0,"0"-18"0,0 0 16,0 1 0,-35 17-1,-18 0 1,-17 35 0,34 36-1,-34 52 1,70-88-16,-35 89 15,35-54 1,52 1 0,1-53-1,71-18 1,-1 0 15</inkml:trace>
  <inkml:trace contextRef="#ctx0" brushRef="#br0" timeOffset="158486.87">22207 6473 0,'0'-35'0,"0"70"0,0-87 0,0-1 16,0 35-1,-17 18-15,-19 35 16,-16 106-1,16-17 1,19-89-16,-1 106 16,18-53-1,0-17 1,18-53 15,35-18-31,-1 0 31,-34 0-31,0-18 16,35-35 0,-18-17-1,-35 17 1,0 35 0,-18 89 15,18-1-16,-17-17 1,17-35 0,0-1-1,17-17 1,1 0 0,0-53-1,-1 53-15</inkml:trace>
  <inkml:trace contextRef="#ctx0" brushRef="#br0" timeOffset="158670.54">22472 6667 0,'0'-17'16,"-35"17"-1,-1 0 1,19 0-1,17 17 1,0 1 0,17-18-1</inkml:trace>
  <inkml:trace contextRef="#ctx0" brushRef="#br0" timeOffset="158969.7">22684 6685 0,'0'-18'0,"-18"18"15,0 0 1,-17 36 0,-18 34-1,53-52-15,-35 53 16,17 17-1,18-35 1,18-18 0,52-17-1,36-18 1,-18-18 15,-70 0-31</inkml:trace>
  <inkml:trace contextRef="#ctx0" brushRef="#br0" timeOffset="159586.47">23125 6491 0,'0'0'0,"0"-18"16,-18 18-1,0 0-15,-17 0 16,0 53-1,-1 53 1,1 18 0,0-18-1,17-36 1,18-35 15,0-17-31,0-36 47,0 1-31,36-19-1,34-34 1,-17 17 0,-35 53-16,35-35 15,-36 35-15,18-18 16,-52 36 31,-1-1-47,-17-17 15,-18 18 1,35-18 0,1 53-1,17 0 1,0-36-1,35 19 1,0-19-16,1 1 16,-1-18 15,-18 0-15,19 0-16</inkml:trace>
  <inkml:trace contextRef="#ctx0" brushRef="#br0" timeOffset="159903.07">23513 6650 0,'0'-18'15,"0"36"-15,0-53 0,-18 35 16,0 0-16,-17 35 31,35-18-31,-53 72 16,18-1-1,17-35 1,18 0 0,0-18-1,18-17 1,35-18-1,0 0 1,-36 0-16</inkml:trace>
  <inkml:trace contextRef="#ctx0" brushRef="#br0" timeOffset="160254.47">23830 6650 0,'18'0'0,"-1"35"32,-17-17-32,0-1 15,0 54 1,0 0-1,-35 17 1,0-53 0,17-17-16,-17-1 15,17 1 1,1-18 15,17-18 0,17 18-31</inkml:trace>
  <inkml:trace contextRef="#ctx0" brushRef="#br0" timeOffset="160503.62">24165 6738 0,'-17'0'31,"17"18"16,0-1-16</inkml:trace>
  <inkml:trace contextRef="#ctx0" brushRef="#br0" timeOffset="160770.26">24112 7126 0,'0'0'16,"0"18"-16,0-1 0,0 1 15,-17 35 1,-1-35 0,-17 34 15,0-16-16,-18-1 1,35-35-16,-53 35 0</inkml:trace>
  <inkml:trace contextRef="#ctx0" brushRef="#br0" timeOffset="186132.49">829 9225 0,'0'18'16</inkml:trace>
  <inkml:trace contextRef="#ctx0" brushRef="#br0" timeOffset="187002.39">758 9384 0,'0'-18'15,"0"1"32,0-1-31,18 18 140,-18-18-156,0 1 47,0-1-32,0 36 48,0-1-63,0 1 16,0 0-1,0-1 1,18-17-1,-1 0 1,1 0 15,0-35-31,-18 17 32,0 1-32,0-1 15,0 0 1,-18 18-1,-17 0 1,17 36 0,18-19-1,0 19 1,18-54 46,-1 0-46</inkml:trace>
  <inkml:trace contextRef="#ctx0" brushRef="#br0" timeOffset="187752.97">1147 8943 0,'0'-18'0,"0"1"31,17-1 125,-17 0-140,-17 18 62,17 18-78,0-36 94,0 1-79,0-1 1,0 36 62,0-1-62,0 1-16,0 0 15,0-1-15,0 19 16,0-19-16</inkml:trace>
  <inkml:trace contextRef="#ctx0" brushRef="#br0" timeOffset="188675.28">1252 9349 0,'18'0'0,"0"0"16,-1 0-1,1 0 32,-18-18-31,18 18-16,-18-18 16,-18 18 15,0 0-16,1 36 1,17-19 15,0 1-15,17-18 0,1 0-1,0-18 1,-1 1-1,-17-1 1,0 0 0,0-17-1,-17 35 1,-1 0 0,0 0-1,18 18 1,0-1-1,0 1 1,0-36 62,0 1-31,0-1-16</inkml:trace>
  <inkml:trace contextRef="#ctx0" brushRef="#br0" timeOffset="191332.39">2593 8784 0,'0'0'0,"-18"-35"31,1 35-15,-1 18 0,18 34-1,0 37 1,0-72-16,0 71 16,0 36-1,0-36 1,0-35-1,0-35 1,0-36 15,0-17-15,0-36 0,0 54-16,18-72 15,35-34 1,-1 35 15,19 0-15,0 70-1,-54 18-15,71 35 16,-52 36 0,-1 17-1,-17 0 1,-18 0-1,0-17 1,0-54 0,0-34 15,-18-18-15,18-36-1,0-17 1,18 53-16,17-36 15,35 0 17,-17 36-17,18 35 1,-18 53 0,-36 53-16,-17-18 31,0 18-16,0-36 1,53-34 0,0-19-1,0-17 1,35-17 0,-35-19-1,18-34 1,-18-1-1,-36-34 1,-17 16 15,0 54-15,0 17 0,0 36-1,-35 53 1,18-1-1,-19 54 1,36-54 0,18 1-1,52-36 1,1-35 0,35 0-1,-18-35 1,-17-36-1,-36-17 1,-18 17 15,1-17-15,-18 53 0,0 17-1,0 71 16,0 18-15,-18-1 0,18 19-1,0-37 1,0-34-16,36 17 16,17-35-1,0 0 1,52-35 15,-34-18-15,35-35-16,-18-71 15,-70 53 17,-1 1-17,1 69 1,-36 54 15,1 35-15,-1-35-16,-35 105 15,35-35 1,1 36 0,17-36-1,35-35 1,53-36 15,-17-17-15,35 0-1,-18-70 1,-18 17 0,-17-71-1,-35 89-15,0-71 0,17-35 31,-17 71-15,-18 52 0,-18 36 15,18-1-31,-35 72 16,-1 34-1,36 18 1,0-53-1,0 0 17,18-35-17,53-35 1,17-18 0,-18 0-16,18-53 15,1-17 16,-36-19-15,-18 54 0,-35 17-1,0 54 1,-18 34 0,-17-17-1,35 18 1,0-54-16,0 19 15,35-36 17,36 0-17,17-18 1,-17-17 0,17-36-1</inkml:trace>
  <inkml:trace contextRef="#ctx0" brushRef="#br0" timeOffset="191550.59">5838 8749 0,'-17'0'0,"34"0"0,-52 0 0,18 0 16,-1 0-1,0 0 32,1 0-31</inkml:trace>
  <inkml:trace contextRef="#ctx0" brushRef="#br0" timeOffset="192414.7">10160 5980 0,'0'-18'0,"0"36"0,0-54 16,18 36-16,-18-35 15,17 35 1,36 18 0,35 105-1,1 1 1,-54-71-1,106 176-15,0-35 32,71 53-32,-36-18 31,-88-70-15,18 17-1,-53-70 1,-18-106-1,-17-18 1,-18-70 0,0 0-1</inkml:trace>
  <inkml:trace contextRef="#ctx0" brushRef="#br0" timeOffset="192778.67">11659 5980 0,'-17'0'0,"34"0"0,-70 0 16,0 52-1,-70 107 1,-36 53-1,-141 123 1,-35 0 0,265-247-16,-142 177 15,-70 17 1,70-53 0,142-123-1,17-17 1,70-125 31,-17 19-47</inkml:trace>
  <inkml:trace contextRef="#ctx0" brushRef="#br0" timeOffset="193866.38">5080 8925 0,'0'0'0,"-18"0"0,1 0 15,-1 18 1,36-18 31,88-35-32,-1 17 1,-34 0 0,-53 18-1</inkml:trace>
  <inkml:trace contextRef="#ctx0" brushRef="#br0" timeOffset="194567.97">6138 8978 0,'0'0'0,"0"-17"16,0-1 0,0 0-1,0 36 17,-17 0-17,17 17-15,-18 0 16,18 71-1,0 53 1,-18-1 0,1 72-1,17-19 1,-36-34 0,19-71-1,-1-53 1,18-71 31,0-17-47,0 17 0,18-70 31,-18 53-31,35-107 16</inkml:trace>
  <inkml:trace contextRef="#ctx0" brushRef="#br0" timeOffset="194949.11">6156 9119 0,'0'-35'0,"0"70"0,0-88 15,-18 36-15,18-1 0,0-17 16,18 0 0,35-1-1,35 19 1,-70 17-16,70 0 15,-18 70 17,-52 18-17,-36-17 1,-87-1 0,-1-17-1,53-35-15,18-18 31,17 0-15,36-53 15,-1 53-31,36-53 16,-35 36-16</inkml:trace>
  <inkml:trace contextRef="#ctx0" brushRef="#br0" timeOffset="195248.28">6844 8555 0,'0'0'0,"0"-18"16,0 36 0,-18-1-1,1 54 1,-1 53-1,-17-19 1,17 19 0,18-107-16,0 54 15,0-18 1,0-35 0,53-36 15,0-35-16</inkml:trace>
  <inkml:trace contextRef="#ctx0" brushRef="#br0" timeOffset="195646.53">6985 8943 0,'18'0'46,"-1"0"-46,1 0 16,35-35 0,0-1-1,-36 1 1,-17 0 0,0 0-1,-53 35 1,1 52-1,-1 37 1,35 16 0,18-16 15,0-72-31,18 36 16,17-35-1,53-18 1,0-18-1,-17-17 1,-18-18 0</inkml:trace>
  <inkml:trace contextRef="#ctx0" brushRef="#br0" timeOffset="196698.37">8237 8608 0,'0'17'31,"0"1"-15,0 0-1,0-1 1,18-17 0,0 0-16,17 0 15,35-35 1,-17 0 0,18-1-1,-53-16 1,-18 34-1,-36 0 1,-34 18 0,-1 36-1,1 34 17,34-17-17,19 53 1,17 0-1,53-71 1,17-35 0,1 0-1,-54 0 1,19-18 0,-54 18 15,-35 0-16,0 18 1,0 53 15,53-54-31,-35 54 16,17 17 0,18-35-1,18-18 1,53-35-1,17 0 1,0-18 0,71-52-1,-53-18 1,-71 52 0</inkml:trace>
  <inkml:trace contextRef="#ctx0" brushRef="#br0" timeOffset="196999.55">9049 8520 0,'0'0'16,"0"-18"-16,0 0 15,-18 18 1,-17 36 0,17 16-1,1 54 16,17-88-31,-18 88 16,0 17 0,18-17-1,0-35 1,0-36 0,18-35 15,17-35-31</inkml:trace>
  <inkml:trace contextRef="#ctx0" brushRef="#br0" timeOffset="197414.16">9137 8978 0,'18'0'0,"-1"0"15,1 0 1,-1 0-16,19-17 16,-19-1-16,19-17 15,-1-18 1,-35-18 0,0 36-1,0 17 1,-35 18-1,-1 18 17,1 70-17,0 18-15,35-36 16,0 1 15,35-36-15,36-35-1,17-17 1,-18-36 0,-52 35-16</inkml:trace>
  <inkml:trace contextRef="#ctx0" brushRef="#br0" timeOffset="198163.38">9631 8749 0,'-18'18'31,"1"34"-31,17-34 16,0 17-1,-18 71 1,18-53 0,-18 0-1,18-71 48,0 1-63,0-36 15,0 35-15,0-70 16,36 0 0,16 0-1,37 52 1,-36 36-1,-36 0 1,36 53 0,-18 35-1,-17 1 1,-18-1-16,0 0 31,0-53-15,0-17-1,-18-53 17,18-18-17,0-18 1,53-35 0,36 1-1,-72 87-15,71-35 16,18 35-1,-35 36 1,-36 35 0,-17 35 15,-18 18-15,0-88-16,-18 52 15,0-17 1,18-71 31,36-17-47</inkml:trace>
  <inkml:trace contextRef="#ctx0" brushRef="#br0" timeOffset="198581.78">10530 8943 0,'18'0'47,"0"0"-31,-1-18-16,19-17 15,-19 17-15,36-17 16,-35-35-1,-18 17 1,-18 35 0,-35 18-1,0 35 1,36 53 0,-1 18-1,18-35 1,0-18-1,18-18 1,52-17 0,1-18 15,88-71-15,-107 36-16</inkml:trace>
  <inkml:trace contextRef="#ctx0" brushRef="#br0" timeOffset="199066.54">11060 8731 0,'0'0'16,"-18"0"0,0 0-1,18 18-15,-35 17 16,17 53 0,18-17-1,0-18 1,0 0-1,0-36 17,0-34-1,0-1-15,0-35-1,36-35 1,69-18-1,-87 71-15,88-18 16,17 35 0,-34 36-1,-36 35 1,-18 53 0,-35 17-1,-18-70 1,1 0-1,-1-35 17,18-36-1,0-35-31,18 35 16</inkml:trace>
  <inkml:trace contextRef="#ctx0" brushRef="#br0" timeOffset="199358.76">11818 8467 0,'-18'17'47,"18"1"-47,-17 0 0,17-1 0,-36 54 16,36 17-1,-35 18 17,18-89-32,-1 54 0,0 0 31,18-36-15,0-18-1,36-34 1</inkml:trace>
  <inkml:trace contextRef="#ctx0" brushRef="#br0" timeOffset="199798.92">12153 8749 0,'18'-18'0,"-36"36"0,36-53 16,-18 17-1,0 0 1,-18 18-16,-35 0 15,-35 36 1,53-1 15,17 0-15,18-17-16,0-1 16,0 1-16,35 0 15,18-1 1,36 19-1,-37-1 1,-52 0 0,-35 0-1,-53 1 1,0-1 0,0-17-1,35-18 1,53-18 31,0-35-32,0 35-15</inkml:trace>
  <inkml:trace contextRef="#ctx0" brushRef="#br0" timeOffset="200059.47">11606 8643 0,'18'0'47,"0"-18"-47,-1 18 0,19-17 15,-1 17-15,71 0 16,-18-18-1,-35 18 1,-36-18 31</inkml:trace>
  <inkml:trace contextRef="#ctx0" brushRef="#br0" timeOffset="200831.6">13494 8961 0,'35'0'31,"36"-36"-15,-54 19-16,36-36 15,-35 35-15,-1-52 16,1-19 0,-18 19-1,-71 17 1,-34 53 0,-72 53-1,71 17 1,-17 71-1,88-35 1,35 0 15,88-71-31,35-35 32,18-35-17,-17-53 1,-54 17-1,-17-34 1,-53 16 0,0 54-1,0 88 17,0 35-17,0 0 1,18 1-1,17-37 1,-35-34 0,36-18-1,17 0 1,17-18 0,1-17-16</inkml:trace>
  <inkml:trace contextRef="#ctx0" brushRef="#br0" timeOffset="201279.01">14146 8784 0,'0'0'0,"0"-53"16,-35 18-1,35 0 1,18 17 0,70-17-1,-53 35-15,89-18 16,-36 36-1,-18 52 1,-52 1 0,0 17-1,-71 0 17,18-70-17,17-18 1,18-18-1,0-17 1,0-36 0,35-17-1,-17 71-15,35-54 16,17 18 0,36 18-1,-53 35 1,0 0-1,-35 17 17,-18 1-32</inkml:trace>
  <inkml:trace contextRef="#ctx0" brushRef="#br0" timeOffset="201615.91">14887 8696 0,'0'0'0,"0"18"0,53-18 46,-18 0-46,54-18 16,-19-17 0,-35-18-1,-35 17 1,-52 36 0,-54 0-1,70 18-15,-52 70 16,53-17-1,35 17 17,35-17-32,18-54 31,53-17-15,-88 0-16,35 0 0,-18-35 31,-35-18-31</inkml:trace>
  <inkml:trace contextRef="#ctx0" brushRef="#br0" timeOffset="205348.39">16104 8590 0,'0'0'0,"-17"0"16,-36 0-1,35 0-15,0 0 16,1 0-1,17 18 48,0-1-47,0 1-1</inkml:trace>
  <inkml:trace contextRef="#ctx0" brushRef="#br0" timeOffset="206146.37">16016 8625 0,'0'0'0,"0"-17"0,-18 17 0,-17-36 16,18 19-1,17 34 32,0 1-31,0 35 0,0 18-16,0-1 31,0-52-31,0 35 0,0-18 31,-18-35 0,0-71-15,18 54-16,0-54 16,36-17-1,16 35 1,37 0-1,16 36 1,-34 17 15,35 70-15,-53-17 0,-53 18-1,0-18 1,0-18-1,-18-18 1,-17-17 0,17-35-1,18-35 1,36-1 0,52-17-1,0 17 1,53 36-1,-53 53 1,-53 35 0,-17 35 15,-18-18-31,-18 1 16,1-1 15</inkml:trace>
  <inkml:trace contextRef="#ctx0" brushRef="#br0" timeOffset="206948.22">17427 8502 0,'0'0'16,"0"-18"-16,0 1 0,-17-19 16,-1 36-16,-53-35 15,1 35 17,-1 0-17,1 88 1,17 0-1,18 71-15,35-18 32,35-88-17,71-53 1,-18-17 0,18-54-1,-18-17 1,-53 0-1,-17 70-15,-18-88 32,0 53-17,0 36-15,0 70 47,0-36-47,0 89 0,0-35 31,53 17-31,17-35 32,-17-53-17,35-18 1,-17-52 0,-18-19-1,-53-34 1,0 35-1,0-36 1,0 36 0,0 106 15,0 70-15,0 0-1,0 35 1,0-17-1,0-35 1,17-53 0,19-18-1,17-18 1,-18-17-16</inkml:trace>
  <inkml:trace contextRef="#ctx0" brushRef="#br0" timeOffset="207164.88">17939 8449 0,'0'0'0,"-18"0"0,0 0 32,36 0-1,35 0-16,35 0-15,-35-18 32,-18 18-32</inkml:trace>
  <inkml:trace contextRef="#ctx0" brushRef="#br0" timeOffset="208014.32">18450 8449 0,'18'0'0,"-18"-18"15,0 1 17,0-1-32,-53 18 15,0 0 16,0 35-15,36-17-16,-19 70 16,19 18-1,17-18 1,88-17 0,18-36-1,17-35 1,1-53-1,-36-17 1,-35-19 15,-36-34-31,-17 17 32,0-53-17,0 142 1,0 34-1,0 72 1,0 16 0,-17 1-1,17 0 1,-18-35 0,18-36-1,0-17 1,0-71 15,0 0-15,18 35-1,35-53-15,0 1 32,35-1-17,0 54-15,-35 34 31,0 72-15,-53-72-16,0 36 16,0-35-16,0 35 15,0 0 1,-18-36 0,0-17-1,18-17 16,0-1-31</inkml:trace>
  <inkml:trace contextRef="#ctx0" brushRef="#br0" timeOffset="208247.22">19491 8431 0,'0'18'31,"0"0"-31,-18 35 16,1-1 0,-1 19-1,0-18 1,18-35 0,0-36 15,18 0-16</inkml:trace>
  <inkml:trace contextRef="#ctx0" brushRef="#br0" timeOffset="208430.82">19491 8290 0,'0'-17'0,"0"34"0,-18-52 15,1 17-15,-1 18 16,0 0-1,1 0-15,17 36 47,17-19-31</inkml:trace>
  <inkml:trace contextRef="#ctx0" brushRef="#br0" timeOffset="208960.16">19879 8414 0,'0'0'0,"-18"17"16,1 36-1,17-35-15,-18 35 0,18-36 16,-18 36-1,1 0 1,-1-35 0,18 0-1,0-1 1,0-52 15,0 17-31,0 1 0,0-36 16,18 0-1,52-35 1,19-18 0,-1 53 15,53 18-15,-88 70-1,-36 71 1,-17 0-1,0-36 1,-35 1 0,18-36-1,34-53 17,1 18-17</inkml:trace>
  <inkml:trace contextRef="#ctx0" brushRef="#br0" timeOffset="209646.8">20761 8343 0,'0'-17'0,"0"34"0,0-52 15,-18 35 1,-52 0-1,-1 18 1,-35 52 0,18 18-1,53-35 1,17-35-16,18 17 16,36-35-1,52 0 1,18 0-1,-54-35 1,19-18 0,-36-18-1,-35 18 17,0 36-17,0-1 1,0 36-1,-17 52 1,-1-17 0,18-35-16,-18 123 15,18 0 1,71 88 0,17-17-1,-35-18 1,-53-35-1,-35-36 1,-71-52 0,-70-36 15,-1-17-15,36-36-1,71-35 1,52 18-16,-17-53 15,35 0 1,35-18 0</inkml:trace>
  <inkml:trace contextRef="#ctx0" brushRef="#br0" timeOffset="210627.15">21414 8378 0,'0'0'16,"0"-17"-16,0-1 0,-18-35 15,0 36 1,1-1 0,-1 36-1,18-1 1,0 89-1,0-18 1,0 0 0,0-17-1,0-36 1,0-52 31,18-19-47,52-34 15,-17 17 1,0-18 0,0 18 15,-18 53-15,-17 53-1,0 18 1,17-1-1,18 1 1,0-53 0,-36-18-16,71 0 15,1-36 1,-36 1 0,0-35-1,-53-1 1,0-17-1,0 53-15,-36-36 16,19 36 0,-1 35-1,0 0 17,18 53-17,0-18 1,18-17-1,35-18 1</inkml:trace>
  <inkml:trace contextRef="#ctx0" brushRef="#br0" timeOffset="210896.78">22366 8237 0,'0'18'31,"0"0"-31,0 17 16,0 35-1,0-52 1,-18 35 0,1-35-1,17 17 1,-18-35-1</inkml:trace>
  <inkml:trace contextRef="#ctx0" brushRef="#br0" timeOffset="211113.96">22366 8061 0,'-18'-18'15,"36"36"-15,-36-53 0,1 17 0,-18-17 16,17 17 0,0 18 15,18 18-15,0-1-1,71 1 1</inkml:trace>
  <inkml:trace contextRef="#ctx0" brushRef="#br0" timeOffset="211413.71">22825 7973 0,'0'0'0,"-18"0"31,0 0-31,1 70 16,-1 1 0,1 70-1,17-53 17,-18-53-32,18 54 0,0-36 31,0-18-16,18-53 17,-1 1-32</inkml:trace>
  <inkml:trace contextRef="#ctx0" brushRef="#br0" timeOffset="211956.37">23107 7937 0,'0'-17'0,"0"34"0,0-17 31,0 18-31,-18 88 16,1 35 15,-1-35-15,18-88-16,-18 87 0,18-52 31,-17-17-15,17-19-1,0-34 17,0-19-17,0-17 1,53-35-1,0 18 1,35-19 0,-18 72-1,-34 17-15,52 35 16,-35 71 0,-53-18 15,0 0-16,-36-17-15,1-54 16,18 1 15,17-53 1,-18 35-32</inkml:trace>
  <inkml:trace contextRef="#ctx0" brushRef="#br0" timeOffset="212213.39">22807 8290 0,'0'0'16,"-18"0"-16,18-17 0,36-1 31,-19 18-31,36-18 31,-17 18-31,52-17 0,-53-1 32,-17 18-17,-36 0 17,0 18-17</inkml:trace>
  <inkml:trace contextRef="#ctx0" brushRef="#br0" timeOffset="213815.94">670 9913 0,'0'0'0,"-17"0"32,-19 0-32,19 0 15,-36 0 1,35 0-16,-52 0 15,-1 18 1,71-1 0,53 1-1,70-18 1,89 0 0,-18 0-1,-53-18 1,-17 1-1,-89 17 1,-70 0 15,-36 17 1,54-17-32</inkml:trace>
  <inkml:trace contextRef="#ctx0" brushRef="#br0" timeOffset="214090.51">970 9966 0,'-18'0'0,"18"18"15,-17 17 1,-1-35-16,18 35 16,0 53-1,-17-17 1,17 35-1,0-71-15,0 36 16,0-19 0,-18-34-1,18 0 17</inkml:trace>
  <inkml:trace contextRef="#ctx0" brushRef="#br0" timeOffset="214706.35">1676 10301 0,'17'-18'0,"-34"36"0,52-36 0,-35-17 15,0 0 1,-18 0 0,-35-1-1,-52 19 1,-19 17 0,18 35-1,-17 71 16,70-18-15,35 53 0,18-123-16,0 52 15,71-52 1,17-18 0,35-71-1,-17 18 1,0-52-1,-35 34 1,-71 53-16,17-34 16,1 16-1,-18 54 32,0 52-31,-18 1-1,18-53-15,0 52 16,18 1 0,53-36-1,-1-35 1,36-35 0,-71 17-16</inkml:trace>
  <inkml:trace contextRef="#ctx0" brushRef="#br0" timeOffset="-214066.7">2434 10213 0,'0'-18'0,"0"36"0,0-53 15,-35 17-15,-53 0 32,-18 18-32,18 71 31,35-36-31,17 53 15,19-35 17,17-17-17,0-19-15,35-17 16,53-17 0,-17-19-1,17-34 1,-53 17-1,1 18 1,-36 52 31,-18 36-31,18 53 15,0-71-31,0 106 15,0 36 1,0-36 0,-18 70-1,18-34 1,0 35 0,-35-1-1,-18-123 1,-17-17-1,-1-71 1,-70-35 0,17-18-1,-140-141 17,140 17-17,19-52 1,87 106-1,36-19 1,52 72 0,54-1-1,-107 54-15,54-36 0</inkml:trace>
  <inkml:trace contextRef="#ctx0" brushRef="#br0" timeOffset="-213350.43">2699 10195 0,'0'0'0,"0"-17"16,-18 17-1,0 0-15,1 17 16,17 19 0,-35 52-1,17 0 1,0-35 15,18-36-31,0 1 16,-17-36 15,17-34-15,17-37-1,1 72-15,35-54 16,35 18 0,-17 18-1,17 35 1,0 18-1,-53 17 1,-17 71 0,-18-53-1,-18 17 17,-17-35-17,53-35 32</inkml:trace>
  <inkml:trace contextRef="#ctx0" brushRef="#br0" timeOffset="-211767.62">3722 10213 0,'17'-18'0,"-34"36"0,34-71 16,-17 35 0,-17 1-16,-36-1 15,-53 0 17,-17 18-17,-19 71 1,54 17-16,18 36 31,70-36-15,0 18-1,70-71 1,36-35 0,18-53-1,-36 0 1,18-35-1,-71 17 1,-35 54-16,18-71 16,-18 52 15,-18 54 0,18 17-15,0 53-1,0-70-15,0 53 16,53-1 0,0-52-1,17-18 1,18-18 0,1-35-1,-36-17 1,-36-19-1,-17 37 1,0-1 0,0 70 31,0 19-47,0-1 0,0 35 31,0 19-16,-17-1 1,17-53 0,0-17-1,0-54 17,0-17-17,17-17 1,36-36-1,0 18 1,-35 88-16,35-35 16,0 35 15,-18 35-15,0 35-1,-17 19 1,-18-19-1,0 1 1,0-54 0,0-34 15,35-36-15,36-35-1,-71 52-15,88-52 16,-35 35-1,0 18 1,-18 35 0,-35 71 31,0-54-47,0 54 15,0 35-15,0-36 31,53-17-15,17-35 0,19-18-1,16-36 1,-16-34 0,-37-1-1,-34-35 1,-18 1-1,0 87 1,-53 18 0,36 0-16,-54 35 31,53 36-31,1 35 16,17-18 15,17-35-16,1-36-15,35 1 16,-18-18 0,18 0-1,0 0 1,-35-18 0,-1-35-1,-17 36-15</inkml:trace>
  <inkml:trace contextRef="#ctx0" brushRef="#br0" timeOffset="-211590.08">5362 10442 0,'-17'18'16,"-1"-18"-16,0 0 0,1 0 31,17-18 16</inkml:trace>
  <inkml:trace contextRef="#ctx0" brushRef="#br0" timeOffset="-209633.81">6297 10425 0,'18'0'31,"-18"-18"-31,53 0 0,-18-17 31,0 0-31,0-18 32,-35 18-17,0 17-15,0-35 16,-70 18 0,-1 17-1,-17 18 1,0 71-1,35-1 1,35-35-16,1 89 16,17-36-1,0 0 1,70-88 0,-17 0 15,18-35-16,-54 17-15,36-35 0,36-35 32,-54 0-17,0 35 1,-35 0 0,0 36-1,0 34 1,0 54-1,0 17 1,0 18 0,53-36 15,0-34-31,-35-36 16,70 0-1,18-71 1,-36 18-1,-17-17 1,-35-1 0,-18 18-1,0 36-15,0-1 16,-18 53 15,0 53-15,18-35-1,-17-17-15,-1 16 16,1 1 0,17-70 31,0-1-47,35-17 0,0-18 15,36-53 16,-18 53-31,-1 18 16,-16 17 15,-19 18-15,1 53 0,-18 71-1,35-54 1,18 1-1,0-18 1,35-53 0,18 0-1,88-71 17,-88 18-17,-18-53 1,-88 36-16,0-1 15,-88 1 17,17 70-17,-34 17 1,69 1-16,-69 70 16,69-17-1,19 35 1,17-18-1,53-53 1,52-35 0,-34-18-1,35-70 17,-18-18-17,-18 18-15,1-53 31,-71 106-31,35-106 16,-35 52-16,0 1 31,0 71-15,0 70 0,-35 105-1,17-122-15,1 87 16,-1 18-1,18-17 1,53-36 0,18-35-1,17-36 1,-71-17-16,72 0 31,-1-53-15,0 1-1</inkml:trace>
  <inkml:trace contextRef="#ctx0" brushRef="#br0" timeOffset="-209034.71">9207 10213 0,'0'0'0,"18"-18"16,0 18-16,-1-53 16,1 0-1,0 1 1,-18 34-16,-18-35 15,-17 53 1,-36 18 0,1 52-1,34 1 1,1 35 0,35-71-1,0 53-15,71 35 31,34-52-31,-16-71 32,34-18-17,-88 1-15,89-71 16,-18 17 0,-71 36-16</inkml:trace>
  <inkml:trace contextRef="#ctx0" brushRef="#br0" timeOffset="-208773.61">10019 9931 0,'0'-18'16,"0"36"-16,0-54 0,0 19 0,-35 17 15,-36 17 17,36 36-32,-1 36 31,19 16-16,-1-16 1,18 16 0,0-52-1,35-17 1,18-36 0,18 0-1,0-18-15</inkml:trace>
  <inkml:trace contextRef="#ctx0" brushRef="#br0" timeOffset="-207534.18">10407 10195 0,'18'0'0,"-36"0"0,53-17 15,-17-36-15,-18 17 16,-18-16 0,-35 34-1,-17 18 1,-1 70 15,-17 19-15,35-19-1,35-35-15,18 54 16,0-36 0,53-36-1,36-34 1,-19-19-1,18-34 1,-17-1 0,-54-17-1,19 17 1,-36 19 0,0 69 30,-18 1-46,0 17 16,18-17-16,-17 52 0,-1 1 31,18-18-15,53-18 0,18-17-1,-1-18 1,71-71-1,-17 18 1,-36 0 0,-17-17-1,-71 34 1,-18 19 15,-53 52-15,18 18-16,36 0 31,17 17-15,53-17-1,-18-35 1,-17-18-16,-18-18 62,-36 1-62,1-1 16,-18 0 0,36 18-1,17 18 1,0 17 0,17 1 15,36-19-16,18-17 1,-36 0-16,71 0 16,0 0-1,35-35 1,-35-36 0,-54 36-1,-16-35 1,-36 52-16,0-35 15,0 35 1,-18 18 0,-17 53-1,17 0 1,18 0 15,0 35-15,18-52-1,-1-19 1,-34 1 15,-1-18-31,-35 0 16,-70 0 0,52 0-1</inkml:trace>
  <inkml:trace contextRef="#ctx0" brushRef="#br0" timeOffset="-207084.53">11871 9948 0,'18'-17'0,"-36"34"0,89-70 31,-71 71-15,-18 88 0,-17-18-1,-18 36 1,35-1 0,0-70-1,18-35 1,0 17-1,0-53 17,18-17-32</inkml:trace>
  <inkml:trace contextRef="#ctx0" brushRef="#br0" timeOffset="-206617.65">11836 10089 0,'0'0'0,"-18"-17"0,0-71 15,18 17 1,18 36 0,106-1 15,-19 54-31,36 70 31,-35 53-15,-35-52-1,-36 34 1,-35-88-16,0 54 0,0-72 31,0 1-15,0-53 0,0-18-1,35-53 1,-17 88-16,35-105 15,-35 35 1,17-18 0,-17 35-1,-18 53 1,17 18 0,1 36 15,17 70-16,-17-53-15</inkml:trace>
  <inkml:trace contextRef="#ctx0" brushRef="#br0" timeOffset="-205051.16">12876 10372 0,'0'0'16,"18"0"-16,53 0 15,-1-53 1,-17 17-1,18-52 1,-54 0 0,-17 70-16,0-34 15,-88-1 1,-35 53 15,34 35-15,1 53-1,35 36 1,36-19 0,17-16-1,70-54 1,-17-35 0,35-18-1,18-52 1,-18-19-1,-35 1 1,-53 35 0,18 0-1,-36 106 32,18 0-31,0-35-16,0 70 15,0-35 1,71-18-16,17-17 31,-17-18-15,17-53 0,-35-18-1,-53 19 1,0-19-1,0 36 1,0 70 15,0 53-15,0-35 15,0 35-15,0-35-1,0-35 1,0-1-16,0-34 31,0-18-15,35-36 0,18-17-1,-18 17 1,-17 54-16,52-36 15,-34 53 1,-19 0 0,1 70-1,-18 1 1,0-18 0,0 0-1,0-36 1,0 19-1,0-19 1,18-17 0,-1-35-1,18 0 1,36-71 0,17 35-1,-17 18 1,17 18-1,-53 17 1,-17 18-16,-18 71 31,0-53-31,-18 35 16,18 35 15,-17 0-15,17-35-1,52-18 1,72-17 0,-36-18-1,0-53-15,-17-18 32,-36-17-17,-17 0 1,-18 70-16,0-35 15,-35 53 1,-18 0 0,17 53-1,1 35 1,17-17 0,18 0 15,53-36-16,0-35 1,-17 0 0,-1 0-1,-35-35 1</inkml:trace>
  <inkml:trace contextRef="#ctx0" brushRef="#br0" timeOffset="-204897.1">14711 10425 0,'-18'0'0,"1"0"16,17-18 46,0 0-46</inkml:trace>
  <inkml:trace contextRef="#ctx0" brushRef="#br0" timeOffset="-203532.95">16281 10072 0,'17'0'16,"-34"0"-16,52-18 0,71-35 31,-89 36-31,1-1 0,17 0 16,36-52-1,-53-1 1,-36 54 0,-123 17-1,17 17 17,1 54-17,70-18 1,53-18-1,70 18 1,54 0 0,17 0-16,-35 17 31,-106-17-15,-53 0-1,-88 0 1,88-53-16,-71 0 15,-17 0 1,71-18 0,35-35-1,35-17 1,0-1 0,0-17 15,17 71-31,-17-1 15,18 18 1,17 70 0,-17 1-1,-1 17 1,72 36 0,-19-71-1,36-53 1,0 0-1,53-36 1,-36-34 0,-88 52-16,18-17 15,-35 17-15,17-70 32,-35 35-17,0 35-15,0 54 47,-18-36-47,18 17 0,-17 36 16,-1 18-1,18-18 1,18-18 0,52-17-1,-17-18 1,-35 0-16,70-53 15,-35 0 1,0-35 0,-53-18-1,-18 35 1,-52 1 15,-18 70-15,17 53-1,18 35 1,18-35-16,17 17 31,1-17-15,34-35 0,54-18-1</inkml:trace>
  <inkml:trace contextRef="#ctx0" brushRef="#br0" timeOffset="-202218.6">18133 9895 0,'0'-17'16,"0"34"-16,0-52 0,0-35 15,0 52-15,0 0 0,0 1 32,-18 52-17,18 0 1,-18 53-1,1 36 1,17-18 0,0-53-1,0-36-15,0 1 16,17 0 0,54-18-1,0-53 1,-1 0-1,18-35 1,-17-18 0,-53 53-1,-18 35 1,0 36 15,0 52-15,0 19-16,0-37 31,0 19-15,0-53-16,35-1 0,18-17 31,35 0-15,0-35-1,-35-18 1,-35 35-16,-1-52 15,1-1 1,0-35 0,-1 54-1,-17 69 32,0 54-31,-17-1-1,-1-52-15,0 88 16,18-53 0,0 17-1,53-34 1,0-36 0,-35 0-16,52 0 15,19-18 1,-19-17-1,1-18 1,-36-18 0,-35-17-1,0 35 1,-18 53 15,-35 0-15,-17 71-16,70-18 31,0-18-31,0 18 16,0-18-1,35 0 1,36-35 0,-1 0-1,-17 0 1,-18-35-1,-17 0 1,0 17 0</inkml:trace>
  <inkml:trace contextRef="#ctx0" brushRef="#br0" timeOffset="-202024.45">19491 10160 0,'-18'0'16,"1"0"31,-1 0-47,-17 0 16,-18 0-1,18 0-15</inkml:trace>
  <inkml:trace contextRef="#ctx0" brushRef="#br0" timeOffset="-200837.35">3334 11518 0,'17'-17'0,"-34"34"0,70-176 31,-53 142-31,0-1 0,0-17 16,17 17-16,-17 36 31,0 35-15,0 70 0,0 36 15,0-53-16,0-89-15,36 107 16,-1-53-16,35-54 31,1-17-15,17-35 0,-53 17-16,36-52 15,17-36 1,-17-35-1,-54 35 1,-17-35 0,0 70-1,0 36 17,-17 35-17,-1 18 1,18 35-16,0-18 15,0 35 17,35-34-32</inkml:trace>
  <inkml:trace contextRef="#ctx0" brushRef="#br0" timeOffset="-200324.96">4357 11536 0,'17'0'16,"36"-53"0,-35 53-1,-18-18-15,18 1 16,-36 17 0,-70 35-1,17 0 16,54-17-31,-36 52 0,53-17 16,0-17 15,35-19-31,36 1 32,-54-18-32,107 0 15,-54 17 1,-17 19-1,-71-1 1,-52 0 0,-54 1-1,89-19-15,-18-17 16,-70 0 15,70 0-15,35-35-1,18 0-15,35-1 16,71-17 15,-88 53-31</inkml:trace>
  <inkml:trace contextRef="#ctx0" brushRef="#br0" timeOffset="-199902.01">4727 11712 0,'0'0'0,"18"0"0,35 0 31,-18-17-31,36-36 16,-54 0 15,1 35-31,0-17 15,-18 17-15,0-35 16,-36 36 0,-34 17-1,17 53 1,-18 35 0,18 35-1,53-52 1,0-18-1,36-36 1,16-17 0,37 0-1,-72 0-15,36-53 32,18 0-17,-54 36-15</inkml:trace>
  <inkml:trace contextRef="#ctx0" brushRef="#br0" timeOffset="-199401.59">6050 11307 0,'0'-18'16,"0"0"-16,0 1 31,0 34-15,-18 54-1,18-36-15,0 71 16,-17 17-1,17-17 1,-18-35 0,1-36-1,17-17-15,0-36 47,0 0-47</inkml:trace>
  <inkml:trace contextRef="#ctx0" brushRef="#br0" timeOffset="-197717.58">5786 11606 0,'-18'0'16,"-17"36"0,35-19-1,0 1 1,17-18-16,54 0 15,70 0 1,-106 0-16,89-35 16,17-36-1,-18 1 1,-70-1 15,-35 0-15,-18 36-16,0-18 15,-35 36 1,-18 34 0,35 54-1,18 52 1,-18 1 0,1-18-1,17-18 1,0-53-1,0-17 1,17-71 31,36-18-16,0 1-15,18-1-1,-18 53 1,-18 18 0,-35 18-16,35 35 15,-35 18 1,0-19 0,0 19-1,71-36 1,-1-17-1,54-18 1,-36 0 0,18-71-1,0 1 1,-89 17 15,1-53-15,-18 88-16,0-17 0,-35 18 15,-18 34 17,0 36-17,18 0 1,35 35 0,35 0-1,18-52 1,35-36-1,0 17 1,-17-17 0,17-35-1,-70 17 1,34-35-16,-52 36 16,18-36-1,-18-18 1,0 36-16,0 17 31,0 36-15,0 35-16,0-35 15,-18 35 1,1 17 0,-1-17-1,18-35 1,0 17-1,0-53 32,0 1-47,18-54 16,17 18 0,36-35 15,-1 17-16,1 54-15,-54 17 16,54 17 0,-53 19-1,-18 34 1,0-17 0,0-35-16,0 35 15,0 0 1,0-36-1,0 1 1,0-36 15,0-17-15,17 35-16,54-71 16,-1-17 15,1 18-31,17 17 31,-35 53-15,-35 35-1,-18-17-15,0 52 16,0 18 0,0-52-1,-18 17 1,0-36-1</inkml:trace>
  <inkml:trace contextRef="#ctx0" brushRef="#br0" timeOffset="-196551.72">9578 11677 0,'0'0'16,"18"0"-16,-1 0 0,54-18 16,-36 1-1,18-1 1,17-35-1,-52 18-15,-18-36 32,-18 1-17,-70-18 1,0 52 0,18 36-1,-1 36 1,53-1-16,-35 53 15,53-53-15,0 53 16,0-52-16,-17 87 16,17-17-1,17-71 1,19-17 0,34-36-1,1-17 16,-54 17-31,72-52 16,-1-36 0,-53 35-1,-35-34 1,0 52 0,0 70 15,0 1-31,0 53 15,0-54-15,-18 71 16,18 1 0,0-37-1,53-16 1,53-36 0,-35 0 15,52-53-16,1 0 1,-54-18 0,-17-17-16,-53 71 15,0-19 1,-35 54 15,0 17-15,35-17-16,0 35 15,0 17 1,0-52-16,53 35 16,-36-18-1,1 0 1,-53-35 15,-1 0-31,-34 0 16,-18 0 15,52 0-15,19 0-1,34-35 1,1 17-16</inkml:trace>
  <inkml:trace contextRef="#ctx0" brushRef="#br0" timeOffset="-196009.5">11271 11448 0,'0'0'0,"18"-124"31,-18 107-31,0-1 15,0 0 1,0 71 0,0-18-16,0 71 15,-18 71 1,1-1 0,-19 0-1,-17 54 16,-17 52-31,52-141 32,1 0-17,17-88 1,52-141 15,-34 70-31,35-105 16,-18 35-16</inkml:trace>
  <inkml:trace contextRef="#ctx0" brushRef="#br0" timeOffset="-195635.81">11236 11783 0,'0'0'0,"-18"-36"0,-17-87 31,35 17-15,0 18-1,71 0 1,87 17 0,1 71-1,-53 36-15,-88-1 16,17 53 0,-53 35-1,-88-34 1,18-36-1,-18-1 1,53-34 0,71-36 31,0 18-47,17-17 15,18-1 1</inkml:trace>
  <inkml:trace contextRef="#ctx0" brushRef="#br0" timeOffset="-195092.2">12083 11606 0,'0'0'0,"53"-17"16,17-36-1,-52 0 1,-18-18-1,-53 36 1,0 35 0,-35 35-1,-18 54 1,0 34 0,88-35 15,18-17-16,18-54-15,70-17 32,18-17-17,-88-1-15,70-17 0,0-36 32,-70-17-17,-1 18 1,-17-1-1,0 106 17,0-17-32,0 70 15,0 0 1,0-17 0,18-18-1,0-36 16,17-17-31,-17 0 16,52 0 0,-35 0-16</inkml:trace>
  <inkml:trace contextRef="#ctx0" brushRef="#br0" timeOffset="-194652.5">12665 11642 0,'0'0'0,"0"-36"15,-18 1 1,18-18 0,0 18-1,71 17 1,-54 18-16,54 0 16,35 53 15,-18 35-16,-53-35-15,-17 18 32,-54-18-17,-16-36 1,16-17-16,19 0 31,17-35-15,0-35-1,17-1 1,36-17 0,18 0-1,35 17 1,-36 36 0,-35 35-16</inkml:trace>
  <inkml:trace contextRef="#ctx0" brushRef="#br0" timeOffset="-194321.73">13652 11183 0,'0'-18'0,"0"36"0,0-53 0,0 17 16,-17 36 15,-1 17-16,1 71 1,-36 17 0,17-17-1,1 0 1,35-88 0,0 52-16,0-17 31,53-53-16,35 18 1,-35-36 0,18-35-1,-36 18-15</inkml:trace>
  <inkml:trace contextRef="#ctx0" brushRef="#br0" timeOffset="-194136.62">13423 11448 0,'0'0'16,"-17"0"-1,17-18-15,70 0 16,18 18 0,0-17-1,-17-1 1</inkml:trace>
  <inkml:trace contextRef="#ctx0" brushRef="#br0" timeOffset="-193403.71">14693 11430 0,'0'-18'0,"0"36"0,18-53 0,-1-36 31,-17 54-31,18-19 16,-53 89 15,17-18-31,-35 36 15,0 35 1,0 35 0,53-88-1,36-18 1,52-35 0,-18 0-1,36-53 1,18 0-1,-54-35 17,-70-35-17,0 34 1,-53-16 0,-35 87-1,35 18 1,36 0-16,-54 35 15,53 1 1,18 16 0,36-34-1,70-18 1,-71 0-16,106-18 16,-88 18-16</inkml:trace>
  <inkml:trace contextRef="#ctx0" brushRef="#br0" timeOffset="-192853.21">15628 11112 0,'0'0'0,"0"-17"15,-18 17 1,-17 0 0,0 70-1,0 36 1,-1 53-1,19 0 1,-19-18 0,36-106-16,-53 177 15,18-53 1,0 52 0,17 1 15,1-71-31,17 53 31,0-159-31,0 106 16,0-70-1,0 17 1,0-70 0,-18-89 15,18 54-31,-71-142 15,1 0 1,-18-53 0,70 36-1,18-53 1,88-36 15,-35 159-15,71 0-1,-1 36-15,-35 17 32</inkml:trace>
  <inkml:trace contextRef="#ctx0" brushRef="#br0" timeOffset="-192352.46">16651 11148 0,'18'0'0,"-36"0"0,36-18 15,-18 0 1,17 18-16,-17 18 15,53 88 1,0 0 0,18 35-1,-18-53 1,-18 0 0,-17-35-1,-18-70 48</inkml:trace>
  <inkml:trace contextRef="#ctx0" brushRef="#br0" timeOffset="-192085.95">17057 11236 0,'17'-35'0,"-34"70"0,34-106 15,-17 54-15,0-1 16,-52 36 0,-37 88-1,-17 17 1,36-35 0,-18 0-1,52-17 1,36-36 15,36-17-15,-19-18-16</inkml:trace>
  <inkml:trace contextRef="#ctx0" brushRef="#br0" timeOffset="-191719.79">17462 11395 0,'18'0'0,"-36"0"0,36-18 16,-18 36-1,-18 35 1,18 52 0,-17-69-16,17 70 31,-18 70-31,-17 36 31,0-36-15,-18 36-1,35-159-15,-35 88 16,0-18 0,18-70-1,53-88 16,52-53-15,18-71 0</inkml:trace>
  <inkml:trace contextRef="#ctx0" brushRef="#br0" timeOffset="-191372.02">17533 11730 0,'-18'-35'0,"36"70"0,-36-141 0,-17 0 15,35 71-15,0-36 32,71 18-17,35 36 1,-36 17 0,18 35-1,-70 53 1,-18-17-1,-106-1 1,0-34 0,-35 17-1,71-36 1,87-17 15,1 0-31,88-35 31,-71 17-31</inkml:trace>
  <inkml:trace contextRef="#ctx0" brushRef="#br0" timeOffset="-190852.97">18221 11412 0,'18'-17'0,"-36"34"0,53-87 15,-35 17 1,0 35-16,-70 1 15,17 17 1,-35 35 0,35 35-1,17 36 1,36-18 0,0-35-1,0-17 16,71-36-31,-1 0 16,1-53 15,-18 17-15,18-52 0,-36-18-1,-18 36 1,1 35-1,-36 123 17,1 35-17,17-35 1,0-17 0,35-18-1,-17-53 1,17 0-16,53 0 31,-35-18-31</inkml:trace>
  <inkml:trace contextRef="#ctx0" brushRef="#br0" timeOffset="-190586.08">18909 11095 0,'0'0'16,"0"-18"-16,0 1 0,0-36 15,-18 53 1,-35 88 0,18 53-1,0 18 1,35-36 0,0-52-1,0-36 16,17-35-31,19 0 0,52 0 16,-53-35 0</inkml:trace>
  <inkml:trace contextRef="#ctx0" brushRef="#br0" timeOffset="-190086.76">19173 11024 0,'0'0'0,"0"-17"0,0-1 16,0 36 0,0 70-1,-17 0 1,-1 53 0,-17 0-1,35-123-15,-18 52 31,1-17-15,-1-53 0,0 0-1,18-53 17,0 36-32,36-71 15,34-18 1,18 18-1,18 17 1,-35 71 0,-36 0-16,0 88 15,-35 36 1,0-36 0,-53-18 15,18-34-31,35-19 31,-18-17-15,-17-17-16</inkml:trace>
  <inkml:trace contextRef="#ctx0" brushRef="#br0" timeOffset="-189870.71">18574 11271 0,'-18'0'0,"36"0"0,-18 0 15,17 0 1,107 0 0,17 0-1,-35-35 16,-36 17-31</inkml:trace>
  <inkml:trace contextRef="#ctx0" brushRef="#br0" timeOffset="-189221.06">20373 11095 0,'0'0'0,"0"-18"15,0-17 17,-18 53-1,1-1-31,-19 54 16,1 17-1,17 35 1,18-87-16,0 34 15,36-17 1,52-35 0,35-18-1,-34-35 1,-1-18 0,-18-53-1,-70-18 1,-17 18 15,-36 36-15,-18 52-1,1 18 1,34 18 0,19 0-16,-1 34 15,18-16 1,35 17-1,54-36 1,-72-17-16</inkml:trace>
  <inkml:trace contextRef="#ctx0" brushRef="#br0" timeOffset="-188794.39">20814 11218 0,'0'0'0,"0"-17"0,18-19 15,-18 19-15,35-36 16,-18 53 0,1-53-16,53 18 31,-1 35-15,-17 0-1,-18 35 1,-17 71-1,-18 0 1,-18-18 0,1-53-1,-19-17 1,19-18 0,-1 0 15,18-71-16,0 18 1,0-35 0,53 17-1,0-17 1,-18 35 0,-17 36-16,-18-1 0</inkml:trace>
  <inkml:trace contextRef="#ctx0" brushRef="#br0" timeOffset="-188203.26">21078 10636 0,'-35'-17'0,"70"34"0,-105-34 0,35-1 15,-54 18-15,-122 0 16,52 18 15,106-1-31,-159 71 16,54 36-1,87-1 1,1 71 0,52-35-1,18 35 1,88-17-1,0-89 1,89 0 0,70-53-1,-71-35 1,53-35 0,-52-36 15,-19-34-16,-52-54 1,-53 18-16,-35-71 31,-53 36-15,-54 17-16,-34 35 31,17 72-15,-35 52-1,-18 0 1,18 52 0,-71 19-1</inkml:trace>
  <inkml:trace contextRef="#ctx0" brushRef="#br0" timeOffset="-187185.81">5151 13070 0,'0'-17'0,"17"-1"0,-17-70 32,0 70-17,-17-17-15,-19 17 31,19 1-31,-54 17 16,1 17 0,-54 72-1,36-19 1,-18 107 0,106-72-1,0 19 1,88-18-1,-35-36 1,53-52 0,17-18-1,1-53 1</inkml:trace>
  <inkml:trace contextRef="#ctx0" brushRef="#br0" timeOffset="-186687.99">5803 13123 0,'18'0'0,"-36"0"0,36-17 0,-18-19 31,-71 19-15,1 17-1,-18 17 1,35 19-1,35-19-15,-17 54 16,35-36 0,0 0-1,88 1 1,0-19 0,53 19-1,-88-19 16,-18 19-15,-52-1 0,-71-18-16,-54 1 15,-16-18 17,17 0-17,52-18 1,72 1-1,-1-1 1,18 1 0,18 17-16,52-36 15,18 19 1</inkml:trace>
  <inkml:trace contextRef="#ctx0" brushRef="#br0" timeOffset="-186160.96">6544 13053 0,'0'-18'0,"0"36"0,0-54 0,-18 1 31,-35 35-16,36 0-15,-89 0 16,35 18 0,1 35-1,52 17 1,18-34 0,18 17-1,52-18 16,36 18-15,0 0 0,-53-18-1,-53 0-15,-35 0 32,-1-17-32,-34 0 15,-71-1 1,53-17-1,-18 0 1,35 0 0,54-17-1,17-19 1,52 1 0,1 0-16</inkml:trace>
  <inkml:trace contextRef="#ctx0" brushRef="#br0" timeOffset="-185373.02">8149 13176 0,'0'0'16,"0"-17"-16,35-1 16,18-35-1,-17 0 1,-1-17 0,-17 52-16,-18-35 15,0-18 1,-53 36-1,-18 35 1,-70 0 0,53 35-1,70-17-15,-17 35 16,35-35-16,17 35 16,54 17 15,35 1-16,-18-1-15,0 18 32,-70-17-32,-18-53 0,-71 35 31,-87 17-15,-1-52-1,-53-18 1,53-18-1,124-17 1,35-36 0,0 1-1,88-36 1,1 35 0,-19 71-1,-52-17 1,88 17-1,-71 0-15</inkml:trace>
  <inkml:trace contextRef="#ctx0" brushRef="#br0" timeOffset="-185003.58">8484 13370 0,'18'0'0,"-36"0"0,54 0 16,16-17-1,1-36 1,18-18 0,-71 18-1,0 36-15,-18-19 16,-35 36 0,-35 36-1,18 52 1,52-18 15,0 36-31,18-71 0,0 18 31,71-17-15,-1-36 0,72-36-1,52-52 1,-53 18-1</inkml:trace>
  <inkml:trace contextRef="#ctx0" brushRef="#br0" timeOffset="-184753.76">9366 12929 0,'0'-35'0,"0"70"16,0-176-16,0 88 16,-35 53-1,-36 124 1,1 52 15,35 1-15,-1-72-16,-17 36 31,36-70-15,17 0-1,35-71 1,18-36-1</inkml:trace>
  <inkml:trace contextRef="#ctx0" brushRef="#br0" timeOffset="-184353.56">9437 13353 0,'0'17'15,"17"-17"17,1 0-32,0-17 0,35-36 31,0 17-15,-36 1-1,-17 18 1,-35 17-1,17 0-15,-52 0 16,-1 52 0,18 19-1,36 0 1,17-19 0,17 1-1,1-53 1,35 0-1,35 0 1,18-35-16</inkml:trace>
  <inkml:trace contextRef="#ctx0" brushRef="#br0" timeOffset="-184072.84">10054 13176 0,'0'-17'16,"0"34"-16,-17-34 15,-36 34 1,-18 36 0,36 0-1,17-18-15,0 36 16,18-18 0,0 17-1,89-52 1,-1-18 15,35-18-15,-87 1-16,52-36 15,-35 18-15</inkml:trace>
  <inkml:trace contextRef="#ctx0" brushRef="#br0" timeOffset="-183835.96">10530 12982 0,'0'-35'0,"0"70"0,0-88 0,0 18 15,0 17-15,-35 36 32,-18 105-17,53-105-15,-17 88 16,-1 0 0,0 0-1,18-18 1,0-71 15,18-17-31,35 0 16</inkml:trace>
  <inkml:trace contextRef="#ctx0" brushRef="#br0" timeOffset="-183653.87">10407 13229 0,'0'0'16,"-18"0"-16,18-17 31,18 17-31,17 0 16,0 0-16,36-36 16,53 19-1</inkml:trace>
  <inkml:trace contextRef="#ctx0" brushRef="#br0" timeOffset="-183305.45">10813 13141 0,'17'18'16,"-17"-1"15,0 1-31,-53 52 16,0 19 0,53-36-1,0-1 1,53-34-1,18-18 1,35-18 0,-53-17-1,0-18 1,-53 0 0,0-17-1,-71 17 16,0 35-31,36 18 32,0 18-17,17 0 1</inkml:trace>
  <inkml:trace contextRef="#ctx0" brushRef="#br0" timeOffset="-182814">11183 13229 0,'0'-17'0,"0"-1"15,0 0 1,18 18-16,17-17 31,18 17-15,-35 0-16,52 53 15,-17-1 1,-53 1 0,0 18-1,0-18 1,-18-18-1,-17-17 1,35-36 15,18-35-15,17 0 0,18-17-1,0-1 1,-18 36 15,-17 17-15,-18 1 15</inkml:trace>
  <inkml:trace contextRef="#ctx0" brushRef="#br0" timeOffset="-182003.8">12700 13017 0,'0'18'32,"35"-18"-32,36 0 15,-1-18 1,36-34 0,-35 16-1,-71 1 1,0 17-1,-36-17 1,-52 35 0,-18 0-1,36 53 1,17 53 0,35-71-16,18 36 15,18 17 1,53-53-1,-1-35 1,36 0 0,-53-17-1,-53-1 1,-88 18 0,-36 0-1,1 35 16,17 36-31,71-1 32,35 1-32,0-54 15,53 36 1,52-17 0,36-36-1,-17 0 1,35-71-1</inkml:trace>
  <inkml:trace contextRef="#ctx0" brushRef="#br0" timeOffset="-181770.69">13335 13212 0,'0'0'16,"0"17"15,0 1-31,18 17 15,-1-17-15,19 35 32,-19 0-17,-17-36 1,18-17 15,-1 0-31</inkml:trace>
  <inkml:trace contextRef="#ctx0" brushRef="#br0" timeOffset="-181554.11">13529 13229 0,'0'0'0,"-35"0"47,-36 35-47,18 18 16,-35 0-1,35 0 17,36-18-17,52-17-15,18-18 16</inkml:trace>
  <inkml:trace contextRef="#ctx0" brushRef="#br0" timeOffset="-181153.99">13864 13212 0,'0'0'0,"0"-36"32,-17 54-17,17 0-15,-18 70 16,18-71-16,0 107 15,0 87 17,-35 54-17,-18-53-15,-18 123 32,1-53-32,34-53 31,19-70-16,17-88 1,35-142 15,35-70-15,-52 106-16,53-124 16,35-141-1</inkml:trace>
  <inkml:trace contextRef="#ctx0" brushRef="#br0" timeOffset="-180790.07">13988 13564 0,'-18'-35'15,"36"70"-15,-89-193 16,53 52 0,18 53-1,36 0 1,52 18-1,35 17 1,-87 18-16,69 0 16,1 53-1,-88 17 1,-36 1 0,-105 0-1,-36-19 1,53-34 15,53-18-31,71 0 47,0 0-47,35 0 16,35-35-16</inkml:trace>
  <inkml:trace contextRef="#ctx0" brushRef="#br0" timeOffset="-180377.79">14499 13353 0,'0'0'0,"0"-18"16,0 0-16,0-17 16,18 17-1,35-17 1,0 35-1,0 0 17,-1 53-17,-34 18 1,-18-1 0,0-17-1,0-35 1,-18-18-1,18-18 17,0 0-32,0-17 15,18-18 1,35-17 0,0 34-1,17 1 16,-52 35-31,17 0 0</inkml:trace>
  <inkml:trace contextRef="#ctx0" brushRef="#br0" timeOffset="-179338.04">15064 13388 0,'17'18'0,"1"-18"31,0 0-16,34-36 1,1 1 0,0-18-1,-53 18 1,0 0 0,-17 35-1,-36 0 1,-35 70-1,35 1 1,35-1 0,18-52-1,0 35 1,53-36 0,53-17-16,0-35 31,52-18-16,-17 0 1,-105 36-16,17-36 16,-53 17-1,0 19 1,-71 17 0,36 53-1,35-18 1,0 36 15,35-36-15,-17 0-1,-18-53 48,-18 18-63,18-17 15,-18 17 1,18 17 31,0 1-31,18-18-16,35 0 15,18 0 1,34-53-1,-34 18 17,17-36-17,-70 54-15,35-54 16,-53 36 0,0 17-1,-36 18 1,1 53-1,17 18 1,18-54-16,0 36 16,0 18-1,0-36 1,-17-17 0,-18-18-1,17 0 1,0-18 15,18-17-15,36-18-1</inkml:trace>
  <inkml:trace contextRef="#ctx0" brushRef="#br0" timeOffset="-179093.02">16422 13212 0,'0'0'15,"-18"17"17,18 1-32,-35 17 15,0 18 1,35-35-16,-36 17 16,19-17-1,17-1 16,17-17-15,1-17 0</inkml:trace>
  <inkml:trace contextRef="#ctx0" brushRef="#br0" timeOffset="-178925.05">16422 13088 0,'0'0'15,"-18"0"-15,1-18 0,-19 18 16,1 0 0,35 18 15,35-18-15</inkml:trace>
  <inkml:trace contextRef="#ctx0" brushRef="#br0" timeOffset="-178107.29">16986 13141 0,'-17'0'0,"-1"0"15,0 18-15,-35-1 16,-35 36-1,0 18 1,53-18 0,17 17-1,18-35 1,71 1 0,-54-36-16,36 0 15,0 0 1,-35-36 15,-18-16-31,17-1 31,-17 35-31,36-53 16,17 1 0,35-1-1,0 54 1,18 17-1,-36 35 1,-34 71 0,-36-36-1,-18-17 1,-35-17 0,18-19-1,0 1 1,17-18 15,0-35-31,18-18 31,36-18-15,52-17 0,70 0-1,37 52 1,-54 36-1,-71 53 1,-35 53 0,-35-18-1,-52-35 1,-19 18 0,53-71-16,1 17 15,-1 1 1,36-36 15</inkml:trace>
  <inkml:trace contextRef="#ctx0" brushRef="#br0" timeOffset="-177894.13">18521 13423 0,'0'0'16,"-18"0"-16,1 0 0,-1 0 15,0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2:33:44.2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1058 0,'0'-17'0,"0"-1"31,0 0-31,0 36 63,0 0-48,0-1-15,0 54 16,0-1-1,0 36 1,0-53 0,0-35-16,0 35 15,0-18 1,18-17 0,17-18-1,18 0 1,-36 0-1,19-36 17,-1 1-32,-35 17 15</inkml:trace>
  <inkml:trace contextRef="#ctx0" brushRef="#br0" timeOffset="632.63">935 688 0,'-18'0'16,"18"18"-1,0-1-15,0 1 16,0-1-16,0 1 31,18-18 1,-1 0-32,1 0 15,-18-18 1,18 18-16,-1-35 15,-17 0 1,0 17 0,0 1-1,-35 17 17,17 17-17,1 19 16,17-19-15,0 18 0,0-17-1,0 17 1</inkml:trace>
  <inkml:trace contextRef="#ctx0" brushRef="#br0" timeOffset="2005.4">1746 1147 0,'0'0'15,"0"-18"-15,-53-35 16,36 35 0,-1 1-16,-35-19 15,-17 19 1,17 17 0,0 0-1,-18 35 16,18 18-15,18 0 0,17 17-1,18-17 1,0 18 0,0-18-1,0-18 1,53 0-1,-17-35 1,-1 18 0,35-18-1,-52 0 1,35-18 0,35-17-1,-35-18 1,-18 0-1,36-35 1,-36 0 0,18-36-1,-35 36 1,-1 0 0,1 0-1,-18 35 1,0 35-16,0 1 15,0-19 1,-18 36 15,-17 0 1,35 18-32,-35 17 15,0 1 1,-1 16-1,36 1 1,-17 18 0,17-1-1,0 36 1,0-35 0,0-1-1,0 1 1,0-36-1,0 18 1,17-18 0,19-17-1,-1 0 1,0-1 15,-17 1-15,35-18-1,0 0 1,-36-18-16,18 1 16,1-19-1,-19 1 1,1 18 0,0-1-1</inkml:trace>
  <inkml:trace contextRef="#ctx0" brushRef="#br0" timeOffset="9155.54">1482 2046 0,'0'-18'32,"17"18"-17,1 0 48,0 0-32,-1 0-15</inkml:trace>
  <inkml:trace contextRef="#ctx0" brushRef="#br0" timeOffset="26931.45">1623 2064 0,'0'-18'0,"-18"18"15,18-18 1,-18 1 0,1 17 15,-1 0-16,1 0-15,-1 17 16,18 36 0,-35 0-1,17 35 1,0 54 15,-17-37-31,17 89 31,1-52-31,17 52 16,-18-53 0,18 88 15,18 0-15,35-88-1,17 53 1,18-35-1,18 18 1,0-19 0,-18-52-1,36 18 1,-36-36 0,71 18-1,-18-36 1,-88-34-1,158 34 1,-69-35 0,69 1-1,19-19 1,-54-17 0,89 0-1,-213 0-15,107-35 16,35-36-1,-70 1 1,34-36 0,-16-17-1,-1 17 17,17-18-17,-16 1 1,52-71-1,-53 53-15,70-36 32,19 1-17,-177 123-15,88-106 16,35-52 0,-88 52-1,36-18 1,-54 36-1,18-35 1,-52 141-16,17-71 16,17-18-1,-17 71 17,0-35-17,-18 35-15,18-17 31,-17 34-15,-19-16 0,1 16-1,-18 19 1,17-1 0,-34 18 30,-18 0-30,-36 0 0,-53 53-1,1 0 17,88-18-32,-106 36 15,70-36 1,36-17-1,52-18 17,1-18-17,53-17 1,-54 35-16,71-53 16,36-18-1,-18 36 1,0 0-1,-36 17 1,-35 18 0,-35 18 15,36 52-15,-19 1-16,1 35 31,17-1-31,18 19 31,-35-36-15,17-53-1,-17-17 1,-36-18 15,-52-35-15</inkml:trace>
  <inkml:trace contextRef="#ctx0" brushRef="#br0" timeOffset="28989.47">1746 2046 0,'0'0'16,"-35"-35"-1,17 35 1,1 0-16,-19 0 15,-34 0 1,-1 17 0,54 1-16,-36 0 15,17-1-15,-52 72 16,18-19 0,-1 18-1,1 53 1,17 1-1,0 52 1,0 0 0,18-36-1,-1 89 17,36-70-17,0-1-15,0 124 31,0-106-15,53 53 0,-18-53-1,18-18 1,18 71 0,-36-194-16,36 106 15,70 35 1,-35-71-1,17 19 1,36 16 0,0-17-1,17 1 17,-35-54-32,89 18 31,16-1-16,-87-52-15,71-17 32,-1-36-17,18-18 1,-71-17 0,36-36-1,-36-17 1,-35 0-1,71-36 1,-36 18 0,-52 1-1,17-37 17,-53 37-32,18-54 15,-88 124 1,52-71-1,-52 70-15,52-69 16,1-54 0,-36 53-1,36-35 1,-18 53 0,17-36-1,1 18 1,-18 1-1,17-1 1,-17 35 0,-18-52-1,1 35 17,-1-18-32,-17 53 15,-1-18 16,19-17-15,-1 35 0,0-17-1,-17-1 1,35 0 0,-36 19-1,19-19 1,-1 18-1,-35-17 1,18 52-16,-1-17 16,1-18 15,-1 17-15,1 1-16,0 18 31,-1-36-16,1 0 1,-18 35 0,35-35-1,-17 0 1,0 0 0,-1 18-1,1 17-15,35-17 16,-36 0-1,19 0 1,-36-1 0,0 1-16</inkml:trace>
  <inkml:trace contextRef="#ctx0" brushRef="#br1" timeOffset="34579.89">2611 2505 0,'0'0'0,"0"-18"32,0 0-32,-18 18 15,0 18 1,18 17-1,-17 71 1,17-18 0,-18-52-16,18 34 15,-18 18 17,1-52-17,17-19-15,-18-17 31,18-17-31,0-36 32,0 35-32,35-88 15,18 0 1,35 1 0,-17 69-1,35 36 1,-36 71-1,-52-1 1,-18 36 0,0-53-1,-35 18 1,17-54 15,18 1-15,0-53-1</inkml:trace>
  <inkml:trace contextRef="#ctx0" brushRef="#br1" timeOffset="35038.76">3140 2540 0,'0'0'0,"0"18"31,-18-1-31,0 19 16,1 34-1,-1 18 1,1 0 15,17-17-31,0-36 16,35-17 15,0-18-15,-17 0-16,17-35 15,36-36 1,-36 18 0,-35-35-1,-18 17 1,-70 1-1,35 70 1,35 18 0,1 17-1,17-18 1,53-34 15</inkml:trace>
  <inkml:trace contextRef="#ctx0" brushRef="#br1" timeOffset="35372.23">3634 2258 0,'0'17'46,"-18"1"-46,0 0 16,1 17-16,-1 36 16,0 70-1,18-124-15,0 71 16,0 18 0,0-53-1,18-18 1,35-35 15,-35 0-31,35 0 16,-1-35-1,-16 0-15</inkml:trace>
  <inkml:trace contextRef="#ctx0" brushRef="#br1" timeOffset="35605.01">3563 2487 0,'35'0'0,"-70"0"0,88-18 15,53 1 1,17 17-16,-52 0 31,-18 0-31</inkml:trace>
  <inkml:trace contextRef="#ctx0" brushRef="#br1" timeOffset="36226.33">2469 3351 0,'0'18'15,"-17"194"17,17-177-32,-18 18 15,-17 70 1,17-70 0,18-35-16,-17 17 15,17-17 1,0-53 15,0-1-15</inkml:trace>
  <inkml:trace contextRef="#ctx0" brushRef="#br1" timeOffset="36572.43">2275 3422 0,'0'-18'0,"0"36"0,0-53 0,71-1 31,17 19-15,18 17 0,-35 53-1,-54 35 1,-17 0-1,0-70-15,-106 70 16,18-35 0,18-18-1,52-17 1,53-18 31,-17 0-47,35-36 15,-18 36-15</inkml:trace>
  <inkml:trace contextRef="#ctx0" brushRef="#br1" timeOffset="37038.18">2663 3722 0,'0'-18'15,"0"1"-15,-17 17 0,17-18 16,0 0 0,35-17-1,18 35 1,18 0 15,-19 0-15,1 53-1,-35 17-15,-18-17 16,0-35 0,-18 17-1,-17-17 1,17-18 0,18-35 15,0-18-16,18 35-15,17-35 16,36 0 0,-18 18-1,-18 35 17,-17 0-17</inkml:trace>
  <inkml:trace contextRef="#ctx0" brushRef="#br1" timeOffset="37422.58">3193 3722 0,'0'0'0,"88"-18"31,-71 1-31,19-1 15,17-35 1,-53 35 0,0 1-1,-36 17 1,19 0 0,-54 35-1,54 18-15,-36 17 16,53-17 15,0 18-15,0-36-1,35-35 1,18 0 0,0-35-1,0 17 1</inkml:trace>
  <inkml:trace contextRef="#ctx0" brushRef="#br1" timeOffset="37856.04">3775 3616 0,'0'0'0,"0"-18"0,0 1 0,17-1 16,-105 18 31,71 18-47,-36 17 15,0 18 1,53-18 0,0-17-1,35-1-15,36 19 32,-54-36-32,36 17 15,0 1 1,-35-18-1,-18 35 1,-53-17 0,-18-18-1,54 0-15,-72 0 16,54 0 15,0 0-15,52 0 15,-17-18-31,53 1 16</inkml:trace>
  <inkml:trace contextRef="#ctx0" brushRef="#br1" timeOffset="38255.42">3986 3704 0,'0'0'0,"18"0"0,-18-17 15,18-19 1,17-17 15,-35 36-15,0-19-1,-18 36 1,1 36-16,-54 17 16,53 0-1,1 17 17,17-35-17,35 1 1,0-36-1,18 0 1,0 0 0,18-53-1,-54 35-15</inkml:trace>
  <inkml:trace contextRef="#ctx0" brushRef="#br1" timeOffset="38729.07">4251 3598 0,'0'0'0,"0"18"32,0 0-17,0 17 1,0 0 0,0 18-1,0-35 1,0-1-1,0-34 32,0-1-31,0 0-16,0-34 16,35-1 15,-17 35-31,88-53 0,-18 54 31,0 17-15,-35 53-1,-53 17 1,0 1 0,-35-1-1,-1-52 1,36 0-1,0-54 17</inkml:trace>
  <inkml:trace contextRef="#ctx0" brushRef="#br1" timeOffset="39027.85">4939 3175 0,'0'-18'0,"0"36"0,0-18 31,-35 88-15,17 18 0,0 35-1,1-53 1,-1 1-1,18-72-15,0 18 16,35-17 0,18-18-1,0-18 1,-35 1 0</inkml:trace>
  <inkml:trace contextRef="#ctx0" brushRef="#br1" timeOffset="39279.08">4727 3475 0,'0'0'0,"18"0"31,17 0-31,53 0 15,18-18 1,-35-17 0,-1 35-1,-52-18 1</inkml:trace>
  <inkml:trace contextRef="#ctx0" brushRef="#br1" timeOffset="40389.47">1411 4727 0,'0'-17'31,"0"34"-15,0 1-1,0 70 1,0 71-1,0-124-15,0 71 16,-18 0 0,18-53-1,0-36 1,0-34 31,0-36-47,0 35 15,18-35 1,35-53 0,-18 53-16,18 36 31,-18-1-15,-35 36-1,-17 35 1,-36-18-1,18 0 1,-1-35 0,19 0-1,17 18 17,17 17-17,36-17 1,0-1-16,-18 19 31,18-36-15,-53 17-16,18-17 0,0 0 15,17 0 1,-17-35 0</inkml:trace>
  <inkml:trace contextRef="#ctx0" brushRef="#br1" timeOffset="40795.33">1817 5133 0,'17'0'16,"1"0"-1,0 0-15,-1 0 16,1-18-16,0 1 15,-18-1-15,35-17 0,-17-1 32,-18 19-32,0-1 31,-53 36-15,35-18-16,-17 70 15,17-17 1,18 35-1,0-52 1,0-1 0,35-17-1,18-18 1,-17 0 15,16-36-31</inkml:trace>
  <inkml:trace contextRef="#ctx0" brushRef="#br1" timeOffset="41188.41">2152 5133 0,'0'0'0,"0"18"15,0-1 1,18-17-1,-1-17 1,36-36 0,-35 35-1,-18-17 1,-18 35 15,0 0-31,-34 0 16,34 17-1,-17 54 1,-1-18 0,19 17-1,17-34 1,35-1 0,18-35-1,-35 0-15,70 0 16,-18-35-1</inkml:trace>
  <inkml:trace contextRef="#ctx0" brushRef="#br1" timeOffset="41495.56">2558 5080 0,'-18'0'31,"0"18"-31,18-1 15,0 36 1,-17 0 0,17-18-16,0 71 15,0-18 1,-18 36 0,0-18-1,1 0 1,-1-54-1,18-69 17,0-36-17</inkml:trace>
  <inkml:trace contextRef="#ctx0" brushRef="#br1" timeOffset="41826.76">2469 5133 0,'0'0'15,"18"0"-15,17-35 0,54 17 32,-37 0-17,-16 18-15,17 36 16,-53-1-1,-18 35 1,-35-17 0,-35 0-1,53-35-15,-1-18 16,36 18-16,-17-18 31,34-18-15,1 0-1</inkml:trace>
  <inkml:trace contextRef="#ctx0" brushRef="#br1" timeOffset="42287.79">3122 5098 0,'18'-18'0,"-36"36"0,18-36 31,-18 18-15,-52 18-1,17 17 1,35-17 0,18-1-1,0 1 1,18-18-1,53 17 17,-19 19-32,-34-19 15,0 19 17,-18-1-17,-53-17 1,35-18-16,-35 35 15,0-35 1,36 0 0,-19 0-1,19 0 1</inkml:trace>
  <inkml:trace contextRef="#ctx0" brushRef="#br1" timeOffset="42875.75">2240 5627 0,'0'0'16,"18"0"-16,-18-53 15,0 35 1,-36 18-1,-16 36 1,-1 52 0,35 0-1,18 0 1,0-70-16,0 88 16,35-71 15,53-18-31,-17-17 31,35-35-31,-36 0 31,-34 0-31,17-1 0</inkml:trace>
  <inkml:trace contextRef="#ctx0" brushRef="#br1" timeOffset="43341.54">2646 5644 0,'0'18'31,"-18"53"-15,18-54-16,-17 54 15,17 17 1,0-35 0,0 0 15,0-36-16,-18-17 1,0 0 0,18-17-1,0-18 1,53-36 0,18 0-1,-54 54-15,89-18 16,-35 35-1,-36 52 1,-17 1 0,-18 18-1,0-18 1,-18-53-16,-17 53 31,35-36-15,-18 1-16,36-36 31</inkml:trace>
  <inkml:trace contextRef="#ctx0" brushRef="#br1" timeOffset="43875.19">3351 5874 0,'0'0'0,"-35"-36"32,17 36-32,1 0 0,-36 0 15,0 18 1,0 17 0,18 36 15,0-18-31,35 35 31,0-70-15,35-18-16,18 0 15,17-18 17,18-35-17,-70 35-15,35-17 16,-53-35-1,0 52 1,0 0 0,-18 54 15,18-19-31,0 36 31,0-18-15,0-17-16,18 17 31,17-35-15,1 0-16,-19 0 15,18-35-15</inkml:trace>
  <inkml:trace contextRef="#ctx0" brushRef="#br1" timeOffset="44380.12">3651 5856 0,'0'18'0,"0"-1"15,-17 1-15,17 17 16,-18 18 0,18 0-1,0-35 1,0-1 15,-18-17-15,18-17 15,0-19-15,36 1-1,-36 18-15,88-72 16,0 36-1,35 18 1,-52 35 0,-53 53-1,-18 18 1,-18-1 15,-17-17-31,17-35 31,0-18-15,18-18 15,18 18-31,0 0 16</inkml:trace>
  <inkml:trace contextRef="#ctx0" brushRef="#br1" timeOffset="45127.11">4322 5838 0,'0'-17'0,"0"34"0,0-52 15,0 18 1,-36 17 0,1 0-1,-18 35 1,53-18-1,-53 36 1,35 0 0,18-35-1,0 0 1,36-18 0,17 0-1,17-53 1,-52 0-1,-18 35 1,18 18 0,-18 18 31,0-1-32,0 36-15,0 35 16,0-35-1,35 71 1,0-18 15,-17 70-31,-1-123 16,-17 141 0,0-70-1,-70-1 1,-36-52-1,35-54 1,-87 1 0,34-53-1,36-36 1,0-52 0,53-1 15,35-52-31,123-18 31,-17 88-15,53-18-1,-124 89-15</inkml:trace>
  <inkml:trace contextRef="#ctx0" brushRef="#br1" timeOffset="45371.24">4533 5803 0,'0'0'0,"0"-17"0,0 34 63,0 1-63,0-1 0,0 19 16,0-19-1,-17 19 1,-1-19-1,0 1-15,18-53 47,0 17-47</inkml:trace>
  <inkml:trace contextRef="#ctx0" brushRef="#br1" timeOffset="45558.42">4533 5662 0,'0'0'0,"-35"0"32,35 18-1,18-18-15,34 0 15,-34 17-31,0-17 0</inkml:trace>
  <inkml:trace contextRef="#ctx0" brushRef="#br1" timeOffset="46011.01">4780 5750 0,'0'18'0,"0"-36"0,0 54 15,0-1 1,0 0-1,0 0 1,0-17 0,-18-18-1,1 0 1,-1 0 0,18-35-1,18-18 16,35 0-31,35-18 32,-17 36-32,-1 35 15,-52 35 1,-18 54 15,0-19-15,-18-35-1,-17 1 1,35-19 0,-18-17-16</inkml:trace>
  <inkml:trace contextRef="#ctx0" brushRef="#br1" timeOffset="46858.34">5415 5680 0,'0'-18'0,"-35"18"31,17 0-31,1 0 16,-1 0-16,-17 35 15,-18 18 1,17 0 0,36 0-1,18-53 17,70 0-17,-52-35 1,-1-18-1,0 35 17,-35 1-32,0-1 15,0 36 17,0 17-17,0 18 1,-18 53-1,-17 17 1,0-35 0,35-52-16,-18 122 15,18 36 1,-17-35 0,-1 35 15,18 0-31,-18 0 31,1-35-15,-36-88-1,35-54 1,18-34 0,-17-72-1,17-34 1,0 70-16,0-141 15,52-53 1,1 53 0,36-35-1,-19 88 1,1 17 0,-18 53 15,-18 54-31,-17 17 15,-1 0 17,1 0-32</inkml:trace>
  <inkml:trace contextRef="#ctx0" brushRef="#br1" timeOffset="47027.46">6121 6085 0,'-18'0'16,"36"0"-16,-54 0 0,19 18 0,-1-18 15</inkml:trace>
  <inkml:trace contextRef="#ctx0" brushRef="#br0" timeOffset="85504.31">7073 988 0,'-17'0'172</inkml:trace>
  <inkml:trace contextRef="#ctx0" brushRef="#br0" timeOffset="86220.09">7056 970 0,'0'-18'32,"0"1"-32,0-1 15,0 1 1,0-19-16,0 19 15,0-1 1,0 36 31,0 52-31,0 1-1,0 35 1,0-1-1,0-52 1,0-17 0,0-54 46,0 0-62,0 1 16,0-71-1,0-1 1,17-34 0,18 35-1,54 17 1,-72 53-16,36 1 16,35 34-1,-35 36 1,0 53-1,-17-35 1,-36 52 0,0-17 15,0-71-31,0-17 31,0-36 16,0 1-31</inkml:trace>
  <inkml:trace contextRef="#ctx0" brushRef="#br0" timeOffset="86936.9">8132 935 0,'0'-18'16,"17"-35"15,-17 36-31,0-19 16,0 1-16,-35-18 15,-18 36 17,35 17-32,-52 0 15,34 0-15,-52 0 16,0 52 0,18 37-1,52 34 1,18-35-1,0 18 1,35-53 0,36-35 15,-1-18-15,36-53-1,0-35 1,-53-1-16,0-34 31,-53 35-31,0 35 31,0 70 1,0 1-32,0 35 15,0-35-15,0 105 16,0-52-1,0 17 1,0-35 0,35-18-1,0-35 1,18 0 15,0-53-15,-35 53-16</inkml:trace>
  <inkml:trace contextRef="#ctx0" brushRef="#br0" timeOffset="87765.1">8502 776 0,'-18'18'31,"18"-1"-31,0 1 0,0 35 16,0 0 0,0 53-1,0-53 1,0 0 0,-17-53-1,17 17 16,-18-17-15,0-53 0,18 0-1,0-70 1,0 35 0,89-18-1,-72 88-15,54 1 16,52-1-1,-35 36 1,1 52 0,-72 36-1,-17-36 1,0 19 15,0-19-31,-17-70 47,-1-17-31,18-19-1,0-34 1,0-18 0,88-1-1,0 19 1,36-1-1,-36 71 1,-17 18 0,-71 0-1,17 52 1,-17 36-16,-17 0 31,-1-53-15,0 0-1,18-36 1,0-34 15,0-19-15,0 19-16</inkml:trace>
  <inkml:trace contextRef="#ctx0" brushRef="#br0" timeOffset="88266.66">9525 970 0,'0'0'0,"18"0"15,-1 0 1,54-18-1,-1-17 1,36-35-16,-53-1 31,-18 18-15,-35 36-16,0-19 16,-17 19-1,-71 17 1,35 17-1,-18 71 1,36 36 15,17-1-15,18-52-16,35 0 31,18-54-15,53-17-16,0 0 31,0-35-15,-71-18-1,-17 18 1,-1 17 0</inkml:trace>
  <inkml:trace contextRef="#ctx0" brushRef="#br0" timeOffset="90372.32">8273 1764 0,'0'0'0,"0"-18"0,0 1 31,0-1-31,0 0 16,0 36 15,0 0-15,0 52 0,0-52-16,0 70 15,0 35 1,0-34-1,0 52 1,0 53 0,0-53 15,17 35-15,1-52-1,0 52 1,34 1-1,1-54 1,-35-70-16,70 123 16,36-17-1,-18-53 1,52 35 0,-34-35-1,70 35 1,-18-53-1,-35-35 1,124-18 0,-1-35-1,-52 0 1,70-17 15,-211-1-31,246-88 16,-87 18-1,70-71-15,-1 1 32,-87 34-17,70-70 1,-229 141-16,177-159 16,-89 54-1,35-54 1,-35-35-1,-53 71 1,1-54 0,-54 107 15,-18-36-15,1 18-1,-18 35-15,0 0 31,18 18-15,-1 35 0,1 36-1,-18-1 17,0 36 14,-18-18-30,1 17-16,-19 19 16,-52-1-1,0 18 1,-71 35 15,124-53-31,-88 18 0,17 18 31,70-54-31,19-17 16,87-35 31,-52 35-47,88-70 16,-18 17-1,53-18 1,-35 36-1,0-18 1,-71 35 0,-35 1-1,18 17-15,-1 0 32,1 17-17,0 54-15,35 35 31,-18-36-15,35 71 0,-17-53-1,0-17 1,-18 0 0,1-36-1,-19-18 1,-34-17 15,-71-17-15,70-1-16</inkml:trace>
  <inkml:trace contextRef="#ctx0" brushRef="#br0" timeOffset="92570.95">8114 1799 0,'0'-17'16,"0"34"-16,18-34 0,-1 17 15,-17 17 32,0 1-31,0-1-16,-35 19 16,0 17-1,-1 52 1,-17 1-1,0-18 1,1 54 0,34-89-16,-17 70 31,-36 71-15,18-53-1,-17 36 1,34-1-16,19-17 31,-1-106-31,-17 141 16,17-53-1,18 70 1,0 19 0,0-72-1,35 54 1,18 0-1,0-1 1,18 1 0,-18-71-1,35 18 17,18 17-17,-89-140-15,72 69 16,34 37-16,1-19 31,17-17-15,-18-53-16,54 35 31,-125-70-31,142 35 16,-52-18-1,52-18 1,17-17-1,-34 0 1,87-52 0,54-19 15,-89 0-15,-53 1-16,71-18 15,-53-18 16,-52 35-15,-90 36-16,107-71 16,-18-17-1,-17 35 1,35-36 0,-18 18-1,-53 18 1,-53 53-16,89-89 15,-36-17 1,-35 35 0,35-35-1,-18 0 17,-17 53-17,36-88 1,-19 34-1,-17 37 1,18-19 0,-19 1-16,-16 34 31,-19 54-31,1-53 16,0 53-16,17-54 15,0-34 1,-35 0-1,18 52 1,0-35 0,-18 89-16,17-72 31,-17 36-15,0-35-1,0 0 1,18 35-16,-18-17 31,17-1-15,-17 18-1,0 0 1,0 18 0,0 0-1,0-1 1,0 19-1,0-1 1,0 0 0,18-17-1,-18 17 17,0-17-32,18 0 31,-18 17-31,0-17 15,0-18-15,0 0 32,0 18-32,0 0 31,0 17-15,-18 18 30</inkml:trace>
  <inkml:trace contextRef="#ctx0" brushRef="#br1" timeOffset="101746.29">8678 2346 0,'0'0'0,"-17"0"0,17-18 15,0 1 1,0-1 0,0 0-1,17-17 1,19 17-1,34 18 1,-52 0-16,17 0 16,36 53-1,-54 36 1,-17 69 0,0-69 15,0 16-16,-17-69 1,17-107 0,0 1-1,35-72 17,18 37-17,17-1 1,-52 88-16,53 0 15,-1 18 1,-35 71 0,-17 0-1,-18 52 1,0-88 0,0 36-1,0-1 1,-18-34-1,18-54 17,0 0-17,0 1-15,0-1 0</inkml:trace>
  <inkml:trace contextRef="#ctx0" brushRef="#br1" timeOffset="102179.41">9507 2258 0,'0'0'16,"0"-18"-16,0 36 31,-17 35-15,-19 35 0,36 35 15,0-17-16,0-18-15,0-70 16,0 0 0,36-18-16,17-18 31,17-53-15,-35-17-1,-35-18 1,-35 1-1,-18 69 1,-35 19 0,35 17-1,18 17 1,35 1 0,0 17-16,0-17 31,18-18-31</inkml:trace>
  <inkml:trace contextRef="#ctx0" brushRef="#br1" timeOffset="102502.7">10072 2099 0,'0'-35'16,"0"52"15,-18 1-31,1 35 16,17-18-16,-18 36 15,0 70 17,1-35-17,17-18 1,0-18-16,17-70 31,19-17-15,-1-36-1,-18 0-15</inkml:trace>
  <inkml:trace contextRef="#ctx0" brushRef="#br1" timeOffset="102720.38">9878 2311 0,'0'0'0,"-18"0"0,36 0 31,17-18-31,36 0 16,34-17 0,-87 35-1,53-18-15,-36 18 16,-17 0 15,-36 36-15</inkml:trace>
  <inkml:trace contextRef="#ctx0" brushRef="#br1" timeOffset="103246.71">9437 3281 0,'0'-18'0,"-18"18"0,18-17 31,0-1-31,-17 18 16,17 18 0,0 87-1,0 19 1,0-36 0,0-53-16,0 54 31,17-37-16,-17-16 1,0-54 15</inkml:trace>
  <inkml:trace contextRef="#ctx0" brushRef="#br1" timeOffset="103595.96">9349 3351 0,'-18'-17'16,"36"34"-16,-36-52 0,18 17 0,0-34 15,18-37 1,35 54 0,70 0-1,-35 35 16,18 35-31,-106 0 16,0 71 0,-53-18-1,-53 36 1,53-71 0,18-18-1,17-17 1,36-54 15,17 19-15</inkml:trace>
  <inkml:trace contextRef="#ctx0" brushRef="#br1" timeOffset="104103.25">9825 3510 0,'0'-18'15,"0"1"1,0-18 0,17-1-1,19 19 1,34-1-1,-17 36 1,0 52 0,-35-17-1,-18-18-15,0 54 16,0-36 0,0-18 15,-18-35-31,18-53 47,35-18-47,1 1 15,-1-18 1,0 52 15,1 1-15,-19 35-16,1 0 31,-1 18-31</inkml:trace>
  <inkml:trace contextRef="#ctx0" brushRef="#br1" timeOffset="104879.73">10442 3563 0,'18'0'0,"-1"0"16,-17-18-16,36-35 31,-19 1-15,-17 34-16,18-35 16,-18 35-1,-18 18 1,-17 0-1,0 53 1,-18 53 0,35-35-1,18-1 17,0-34-32,53-19 31,0-17-31,0 0 31,35-35-15,-35-18-1,71-35 1,-36-18 0,-18 35-1,-34 18 1,-107 89 15,1 34-15,34-17-1,19 18 1,17-54 0,35 1-1,-17 0 1,52-18-1,-17 17 1,-18 1 0,-35 17-1,-17-17 1,-107 35 0,54-53-1,-19 17 1,72-17 15,34 0-15,1-17-1,0-1-15,-1 18 0</inkml:trace>
  <inkml:trace contextRef="#ctx0" brushRef="#br1" timeOffset="105286.82">11183 3581 0,'0'0'0,"18"-18"0,-1 18 16,1-35 0,17-18-1,1 0 1,-36 35-16,0 1 15,-53 17 17,-18 53-17,18 17 1,53 1 0,0-1 15,0-52-31,18 17 0,35-35 31,17 0-15,-17 0-1,18-35 1,-18-53 0</inkml:trace>
  <inkml:trace contextRef="#ctx0" brushRef="#br1" timeOffset="105728.76">11483 3387 0,'0'17'15,"0"36"1,0-18 0,0 18 15,0 0-16,0-35 1,0-36 47,0 1-63,0-1 0,0 0 15,35-52 1,18-18-1,-35 70-15,35-17 16,0 17 0,-36 53-1,1 36 1,-18-1 15,0-17-15,0-35-16,-18 35 15</inkml:trace>
  <inkml:trace contextRef="#ctx0" brushRef="#br1" timeOffset="106046.96">12030 3016 0,'0'0'16,"-18"-17"-1,0 34 1,18 1-16,-17 52 16,-1 1 15,18 35-31,0-18 15,0-35 17,0-35-32,0 17 15,18-35 17,-1-18-17,1-17 1</inkml:trace>
  <inkml:trace contextRef="#ctx0" brushRef="#br1" timeOffset="106267.31">11871 3210 0,'18'0'31,"-1"0"-31,1 0 15,17 0-15,18-17 0,18-1 32,-1 0-17,-35 18 1,-35-17-16</inkml:trace>
  <inkml:trace contextRef="#ctx0" brushRef="#br1" timeOffset="108004.6">8714 4286 0,'0'0'15,"-18"-17"1,18 34 0,0 1-1,0 70 1,0 0-1,-18 18 1,18-18 0,-17-70-16,-1 35 15,0-36 1,18-34 15,0-36-15,36-18 15,-19 54-31,54-71 16,-18 35-1,0 35 1,-18 18 0,-35 18-1,-18 17 1,-17 0-1,17-35-15,-17 35 16,18-35 0,-1 18-1,18 35 1,0-18 15,0-17-31,53 17 16,-18 0-16,36-17 31,17-18-31,-18 0 16,71-70 15,-88 34-15,-17-34-1,-19-1 1,-17 36-1,0 17 1,-35 18 0,-18 53-1,18 18 1,35-36 0,0 18 15,35-18-31,18-35 31,-35 0-31,70 0 16,0 0-1,36-53 1,-36 18 0,-53 0-1,-35-1 1,-35 1-1,-18 35 1,0 0 0,35 35-1,18 36 1,0-36 0,0 1 15,18-36-31,35 17 15,0-17 1,53 0 0,-18-35-1,0-18 1,-35-18 0,-35 36-1,-1 35 1,-17 18 15,0-1-31,0 36 16,0-35-16,-17 88 15,-1-18 1,0 53 0,1-53 15,-19 1-16,36-54 1,0-53 15,0-52-15</inkml:trace>
  <inkml:trace contextRef="#ctx0" brushRef="#br1" timeOffset="108303.92">9984 4639 0,'0'0'0,"17"-35"31,19 17-31,34 0 16,-17 18 0,-18 0-1,-17 0 1,-18 53-1,-18-17-15,-52 17 32,-18-1-32,52-34 31,19-18-31,-1 18 16,71-54 15</inkml:trace>
  <inkml:trace contextRef="#ctx0" brushRef="#br1" timeOffset="108718.26">10548 4551 0,'0'0'0,"0"-18"0,-18 18 46,1 0-30,-19 18 0,19-18-16,-18 53 15,-1-36 1,36 19 0,0-19-1,36-17 1,-1 18-1,-18 0-15,19-1 16,-36 1 0,0 17-1,-53 0 1,0-17 0,-35 17 15,35-35-31,18 0 31,-18 0-31</inkml:trace>
  <inkml:trace contextRef="#ctx0" brushRef="#br1" timeOffset="109362.76">8467 5380 0,'0'0'0,"0"-18"16,0 1-16,0-19 31,-18 36-16,0 18 1,-35 52-16,36 36 31,-1 0-15,18 0-16,0-18 31,53-70-15,18-18-1,-1-35 1,36-54 0,-88 72-16</inkml:trace>
  <inkml:trace contextRef="#ctx0" brushRef="#br1" timeOffset="109816.77">8855 5362 0,'-18'18'31,"18"17"-31,-18-17 16,18 70-1,0-17 1,0-1 0,0-17-1,0-18 1,-17-35-1,17-53 17,35 0-17,18-35 1,0 18 0,-35 52-1,34 18 1,1 0-1,-17 53 1,-36 18 0,0 17-1,0-35 1,0-36-16,0 19 16,-18-36-16,18-18 46</inkml:trace>
  <inkml:trace contextRef="#ctx0" brushRef="#br1" timeOffset="110379.94">9384 5539 0,'0'-18'0,"0"-17"31,0 17-15,-35 18-16,-36 0 31,0 71-15,36-18-1,0 52 1,17-16-1,18-72-15,0 18 16,53-35 0,0 0-1,18-52 1,17-37 0,-88 54 15,18 17-31,-1-52 15,-17 35 1,0 52 15,0 54-15,0-1-16,0 1 31,0-53-31,0 17 16,53-18-1,-18-17 1,54-35 0,16-18-1,-87 36-15</inkml:trace>
  <inkml:trace contextRef="#ctx0" brushRef="#br1" timeOffset="110817.39">9790 5574 0,'-36'0'15,"19"35"1,-1 36 0,18-54-1,0 19 1,0 17-16,0-36 47,0-34-16,0-1-31,0-17 16,18-54-1,35 19 1,17 17 0,18 53-1,-70 0 1,35 18-16,-35 35 31,-18 17-15,-18-17-1,-17 0 1,-1-18 0,36-52 15,18 17-16</inkml:trace>
  <inkml:trace contextRef="#ctx0" brushRef="#br1" timeOffset="111502.97">10354 5503 0,'18'0'0,"-36"0"0,36-17 15,-18-1 1,-53 18 15,17 0-15,19 18-16,-18 35 15,-1 17 1,19-35 0,17-17-1,53-18 1,17-18-1,1-52 1,-54 52 0,1-17-1,-18 53 32,0-1-47,0 36 16,0 35 15,35 18-15,-35 0-1,18 53 1,-18 0 0,0-36-1,0-70-15,-18 123 16,-52-35-1,-19-52 1,1-72 0,-88-17-1,-36-70 1,124-54 0,0-70-1,88 35 16,17 54-15,125-37 0,-107 107-16,141-71 15,36-35 1</inkml:trace>
  <inkml:trace contextRef="#ctx0" brushRef="#br1" timeOffset="111744.96">10707 5486 0,'0'17'31,"-18"1"-31,1 0 16,17 17-16,-18 18 15,18-36 1,-18 1-1,18 0 1,0-36 0,0 0-1</inkml:trace>
  <inkml:trace contextRef="#ctx0" brushRef="#br1" timeOffset="111919.84">10672 5397 0,'0'0'16,"-18"0"-16,0 0 16,1 0-16,34 0 62,1 0-62</inkml:trace>
  <inkml:trace contextRef="#ctx0" brushRef="#br1" timeOffset="112367.83">10848 5433 0,'0'17'0,"0"-34"0,18 52 16,-18 0 0,0 18-1,0-35 1,0 35-1,0-18 1,-36-17 0,36-36 15,0-17-15,53-36-1,0 18 1,-35 36-1,88-36 1,-18 53 0,-53 0-1,-17 53 1,-18-18-16,-18 53 31,-17-35-15,-1-35-1,19-1 1,17-34 15</inkml:trace>
  <inkml:trace contextRef="#ctx0" brushRef="#br1" timeOffset="113064.01">11518 5433 0,'-17'0'16,"-1"0"0,-35 0-1,-18 35 1,19 0-1,34 18 1,18-35 0,70-18-1,1-18 1,-18 1 0,0-36-1,-36 35 1,1-17 15,0 35 0,-18 17-15,0 36 0,0-35-16,0 53 15,0 34 1,0 1-1,0 35 1,0-17 0,0-18-1,0 35 1,-18-53 0,-35-35-1,0-36 1,-35 1 15,18 0-15,17-18-1,0 0 1,53-18 15,-18 0-15,18-34-16</inkml:trace>
  <inkml:trace contextRef="#ctx0" brushRef="#br0" timeOffset="121601.01">15258 529 0,'0'-17'0,"0"-1"16,-18 18 15,0 18-31,-35 34 16,-17 72-1,-18 17 1,-36 71-1,36-71 1,-35 0 0,87-106-16,-34 18 15,17-53 1,18-18 0,35-52-1,0-36 16,0 0-31,0 71 16,35-71 0,0 88-1,18 36 1,-18 70 0,1 36-1,-1-54 1,-18-52-16,36 70 15,0-70 1,53-18 0,35-18-1,-35-35 1,0-35 0,-88 70-16,-1-52 15,-17 35 1,0 88 31,0-36-47,0 36 15,-17 18 1,-1-18 0,0-36-1,1-17 16,17-35-15,0 17-16</inkml:trace>
  <inkml:trace contextRef="#ctx0" brushRef="#br0" timeOffset="121768.94">15452 935 0,'0'-18'0,"0"36"16,0-18 31,0 17-32,17-17 1,54 18-16</inkml:trace>
  <inkml:trace contextRef="#ctx0" brushRef="#br0" timeOffset="122260.26">15840 970 0,'-18'35'31,"0"-17"-31,18 35 16,0-35-16,0 52 15,0 1 1,-17-18 15,-1-18-15,18-17-1,-17-18 1,17-36-16,17 1 31,36-71-15,0 18-1,18-18 1,-1 88 0,-52 18-16,35 53 15,-53 18 1,0 35 0,-53-18-1,35-17 1,-17-36-1,35-18 17,35-87-1,-17 52-31,17 1 0</inkml:trace>
  <inkml:trace contextRef="#ctx0" brushRef="#br0" timeOffset="122898.57">16492 741 0,'0'0'0,"18"-18"0,-18 53 31,-18 71-15,-17 0 0,35-71-16,-53 107 15,18-54 1,0 0 15,17-53-31,18-17 31,0-71-15,0 35 0,0-35-1,71-70 1,-19 35-1,54-1 1,-35 89 0,-54 0-1,-17 36 1,-52 34 0,-37-17-1,36-53 1,18 0-1,35 18 32,0 17-31,18 18 0,-1 0-1,19 0 1,-19-53-16,19 18 15,34-18 1,-17 0 0,0 0-1,0-53 1,0 0 0</inkml:trace>
  <inkml:trace contextRef="#ctx0" brushRef="#br0" timeOffset="123151.6">16916 794 0,'-18'0'0,"36"0"0,-18 0 31,70 0-15,36-36-1,35 36 1,-53-17 0,-70 17-1,-36 0 1,-52 17 0</inkml:trace>
  <inkml:trace contextRef="#ctx0" brushRef="#br0" timeOffset="123410.61">17145 776 0,'-18'18'15,"18"17"1,0 36 0,0 34-1,-17-16 1,-1-54-16,0 71 15,1-36 1,-18 1 0,35-54-1,17-34 17,1 17-32</inkml:trace>
  <inkml:trace contextRef="#ctx0" brushRef="#br0" timeOffset="123783.4">17304 1217 0,'17'0'16,"1"0"-16,0 0 15,70-53 1,-18 18-1,1-18 1,-53 0 0,-18 35-1,-53 18 1,-18 36 0,1 52-1,34 0 1,1 0-1,35-70 1,0 17-16,0-17 16,35-1-1,36-17 1,35 0 0,-53-17-16</inkml:trace>
  <inkml:trace contextRef="#ctx0" brushRef="#br0" timeOffset="124310.6">17851 1058 0,'0'0'15,"0"-17"-15,0-1 32,17 18-32,36 0 15,0 0 1,-35 53 15,-18 35-31,-18 0 31,-70 1-15,17-1 0,36-71-1,70-34 16,53-54-15,1 1 0,-72 34-16,71-69 15,-52 52 1,-36 70 15,-53 71-15,18-17-1,17 17 1,18-70 0,-18 35-1,18-18 1,36-35 0,69-35-1,1-1 1,-70 19-16</inkml:trace>
  <inkml:trace contextRef="#ctx0" brushRef="#br0" timeOffset="124615.73">18697 829 0,'0'-18'16,"0"36"-16,0-53 0,0-1 16,0 19-1,0 70 1,-17 17 15,-19 89-15,-17-18-1,18-35 1,17-18 0,18-70-16,0 17 15,53-17 1,0-18-1,53-36 1,-18-34 0,-35-1-1</inkml:trace>
  <inkml:trace contextRef="#ctx0" brushRef="#br0" timeOffset="124850.79">18591 1023 0,'-17'0'0,"34"0"0,-52 0 16,53 0 15,88 0-15,-18-18 0,18 1-1,-53-1 1,-36 18-16,18 0 15,-17 0 1</inkml:trace>
  <inkml:trace contextRef="#ctx0" brushRef="#br0" timeOffset="125184.66">16775 2928 0,'0'18'16,"-18"-18"-1,18-18-15,-18-17 16</inkml:trace>
  <inkml:trace contextRef="#ctx0" brushRef="#br0" timeOffset="-133886.52">15734 1976 0,'0'0'0,"18"0"15,-18-18 1,0 0 0,0 1-1,0-1 17,0 36 14,-18-1-30,18 1-16,0 0 0,-18 34 16,-17 19-1,17 17 1,-17 0 15,35 1-15,-18 52-1,18-106-15,-17 88 16,-19 19 0,1-37-1,35-69-15,-17 70 16,-36 52 0,17 1-1,1 0 1,17-53-1,1 17 17,-1-35-17,-17 106 1,-18-53 0,53-105-16,-53 105 15,35 18 1,-17-18-1,18-18 1,-1 18 0,0 0-1,18-17 1,-17-36 0,-1-17 15,18-19-16,-18 1 1,18-35 0,0 35-1,-17-18 1,17-17 0,0 35-1,0-36 1,0 36-1,0-17 1,0-1 0,0-17-1,0-1 1,0-34 62,0-1-62,0 0-1</inkml:trace>
  <inkml:trace contextRef="#ctx0" brushRef="#br0" timeOffset="-133269.58">14587 5433 0,'0'0'0,"0"-18"15,18 18 32,0 0-31,-1 0-16,19 35 15,-1 18 1,18 18 0,-36-1-1,1 1 1,0 17 0,-18-35-1,0 0 1,17-35-1,-17-1 1,18-17 31,0 0-31,-1 0-1,1-17 1,17-19-1,18-17 1,-18 36-16</inkml:trace>
  <inkml:trace contextRef="#ctx0" brushRef="#br0" timeOffset="-132752.47">15681 5415 0,'0'0'0,"0"-18"31,-18 18 16,18 18-47,-53 17 16,0 1-1,-35 34 1,-18 18 0,18-35-1,0 18 1,70-71-16,-70 53 15,53-18 17,-18 0-17,35-17 1</inkml:trace>
  <inkml:trace contextRef="#ctx0" brushRef="#br0" timeOffset="-131002.29">13353 6844 0,'17'-18'0,"-17"1"15,36-72 1,-36 72-1,17-36 1,-17 18-16,0 52 31,-17 54 1,-1 35-17,-17 17 1,-1 1-1,19 17 1,17-53 0,0 0-1,53-70 1,0-18 0,35-53 15,0-53-31,-18 0 31,-34-17-31,-19 87 16,1-34-16,0-36 31,-18 88-15,0 1-1,17 17 16,-17 35-15,18 0 0,-18-17-1</inkml:trace>
  <inkml:trace contextRef="#ctx0" brushRef="#br0" timeOffset="-130484.27">14111 6950 0,'18'0'15,"-36"0"-15,53 0 0,-35-18 16,-17 18 31,-36 0-32,-18 53 1,36-35 0,17 17-1,18-17-15,0-1 16,36 1 0,34 17-1,1 0 1,-18 1-1,-36-1 17,-17 18-17,-53-36 1,-35 1 0,35-18-1,-17 0 1,17-35-1,53 17 1,0 1 0,35-19-1,18 19 1</inkml:trace>
  <inkml:trace contextRef="#ctx0" brushRef="#br0" timeOffset="-130103.02">14429 7161 0,'17'0'0,"-34"0"0,52 0 16,0-35 0,-17 35-16,-1-18 15,19-17 1,-1 0-1,-35 17 1,-53 18 15,0 36-15,36-19-16,-19 54 16,1-1-1,35 1 1,0-18-1,53-36 17,17-17-17,19-17 1,-1-19 0</inkml:trace>
  <inkml:trace contextRef="#ctx0" brushRef="#br0" timeOffset="-129541.08">15169 7038 0,'0'0'0,"0"-18"0,0 1 0,-17-1 16,-36 18 0,0 0-1,35 0 1,-70 35-1,0 18 1,70 18 0,-17 35-1,35-36-15,0-35 32,53-35-17,-35 0-15,34 0 16,37-35-1,-1-53 1,-18 0 0,1-36-1,-53 89-15,35-88 16,-36 70 15,-17 17-31,-17 89 47,17-35-47,-71 105 16,18-34-1,18 34-15,35-17 32,0-71-17,0 0 1,70-35-1,-52 0-15,17-17 16</inkml:trace>
  <inkml:trace contextRef="#ctx0" brushRef="#br0" timeOffset="-128740.87">16157 6914 0,'0'-17'0,"-35"-1"32,17 18-32,-17 0 15,17 0-15,-35 18 16,-17 35 0,17 17-1,53 1 1,0 17-1,0-70-15,18 17 16,52-17 0,36-18-1,-18-36 1,18-17 0,0-17 15,-106-18-16,-18-1 1,-52 37-16,-1 52 16,1 0 15,17 35-15,35-18-16,-17 54 15,17-18 1,18-18-1,18-17 1,52-18 0,1 0-1,-36 0-15,36 0 16</inkml:trace>
  <inkml:trace contextRef="#ctx0" brushRef="#br0" timeOffset="-128192.56">16669 6950 0,'0'0'0,"0"-18"31,0 36-15,-18-1 0,-17 36-1,0 0 1,17 35-1,-17-35 1,35-35-16,-18 17 16,0-35-1,18-17 17,0-36-1,36-36-31,52 1 15,18 18 1,-1-1 0,-16 71-1,-1 18 1,-70-1 0,34 72-1,-52-36 1,-17 52-1,-36-34 1,35-36 0,-17-35-1,35-17 17,18-54-1,17 36-31</inkml:trace>
  <inkml:trace contextRef="#ctx0" brushRef="#br0" timeOffset="-127258.89">17462 6615 0,'0'0'0,"0"17"47,-17 1-47,-1 35 16,-35 53-1,18 17 1,0-35 0,35-17-1,0-54 1,0 19-16,0-19 15,53-17 1,17 0 0,-17-35-16,35-18 31,-17-17-15,-36 34-1,-35 19-15,18-19 16,-18 54 15,-18 17-15,-17 1-1,17 34 1,1-52-16,17 17 31,0 0-15,53-35-1,-1 0-15,19-35 32,0 0-32,-71 17 15,17-35 1,1 0 0,-18 36-1,0-1 1,0 36 15,-18 17-15,18-17-16,-17 52 15,-1-17 1,0 53 15,1 0-15,-1 0-1,0-1 1,-17-52 0,0-35-16,-36-18 31,-17-18-15,70 18-16,-35-17 15,36 17-15,-54-36 16,36 19-1,35-1 1,18-35 0,17 18-16</inkml:trace>
  <inkml:trace contextRef="#ctx0" brushRef="#br0" timeOffset="-126017.52">18538 7003 0,'18'0'16,"0"-18"-16,17 0 15,-17 18 1,-1-17-16,36-19 15,0-16 1,0-19 0,-35-17-16,-18 35 31,0 0-15,-18 53-1,-35 18 1,18 87-1,0 1 1,-18 71 0,0-19-1,35 54 1,0-159-16,18 123 16,0-70 15,0-18-16,53-52-15,0-36 32,18-18-32,-54 0 15,54-35 1,-18-35 0,-18-35-1,-35-36 1,-17 36-1,-54 17 1,53 88-16,-70-17 16,53 17-1,0 18 1,70-17 15,-17-1-15,52 18-1,-35-18-15,54 1 16,34-36 0,-17 17-16,-53 19 15,-36-1 17,-52 18-1,0 53-16,0 0 1,-1 18 0,36-1-1,0-35 1,53-35 0,-35 0-1,52 0 1,1-17-1,-18-19-15,-35-34 32,-18-18-17,-18 52-15,-35 1 0,0 0 32,0 35-17,36 35 1,17 18-1,0-18 1,70 1 0</inkml:trace>
  <inkml:trace contextRef="#ctx0" brushRef="#br0" timeOffset="-125469.34">19632 6862 0,'0'0'0,"0"-18"15,18 18 17,-1 0-17,1 0-15,17 35 16,-17 18-1,0 0 1,-18 0 0,0 17-1,-36-34 1,19 17 0,-1-53 15,18-18-16,18-35 1,35-17 0,35-54 15,-35 54-15,-18 17-1,0 35 1,-17 18-1,-18 18 64</inkml:trace>
  <inkml:trace contextRef="#ctx0" brushRef="#br0" timeOffset="-123818.48">13053 7867 0,'0'0'0,"17"0"16,1-18-1,-18 1 1,0 34 47,0 1-63,-18 0 0,18-1 0,-53 54 15,1 35 1,-19 35 15,53-106-31,-52 88 0,35-70 16,-1-17 15,36-19-15,-35-17-1,17-53 1,18 0-1,0-35 1,0 0 0,0 35-1,36 18 1,-19 17 0,1 18 15,0 36-16,-1 16 1,18 37 0,1-19-1,17-17 1,35-35 0,0-18-1,0-36 1,18 1-1,-35-35 1,-36 17 0,-17-18-1,-18 54 1,0-1 0,0 53 15,-36 18-31,19 18 31,-1-1-31,18-35 31,-18-35 1,18-17-1,0-1-31</inkml:trace>
  <inkml:trace contextRef="#ctx0" brushRef="#br0" timeOffset="-123582.2">13476 8008 0,'0'-18'16,"18"18"78,-18 18-79,17-18-15,-17 18 0</inkml:trace>
  <inkml:trace contextRef="#ctx0" brushRef="#br0" timeOffset="-123001.31">13741 8061 0,'0'18'0,"0"-1"0,-18 19 31,18-1-31,0-18 16,0 36 0,0 18-1,-18-1 1,1-52 0,17 0-16,-18-1 31,18-70 0,0-17-15,35 17-1,36-53 1,0 18 0,-36 70-16,35 1 31,36-1-16,-35 53-15,-54 36 32,1 17-17,-18-70-15,-18 52 0,-17 1 32,17-36-17,1-17 1,17-1 15,0-34-15,0-19-1</inkml:trace>
  <inkml:trace contextRef="#ctx0" brushRef="#br0" timeOffset="-122226.33">14552 7937 0,'0'0'0,"0"-17"15,0-1-15,0 36 32,0-1-17,0 54 1,0-36-16,0 89 15,-18-18 1,1-36 0,-1 18-1,1-52 1,17-19 0,0-52 15,17-18-16,36-35 1,18 0 0,-54 70-1,36-35 1,18 0 0,-36 53-1,-17 0 1,-18 36-1,-36-1 1,1-18 0,17 1-16,-52 0 15,52-18 1,1 0 0,-1 0 15,18 17-16,0 1 1,18 0 0,-18 17-1,35 0-15,0 18 32,-17-35-17,17-1 1,-17-17-1,-1 0 1,-17-17 31</inkml:trace>
  <inkml:trace contextRef="#ctx0" brushRef="#br0" timeOffset="-121270.66">16616 8008 0,'0'0'16,"17"0"-16,19-35 15,-36-1 17,-18 36-17,-52 53 16,-36 53-15,0-18-16,-53 36 16,18-36-1,35-35 1,71-53 15,17 0-15,1 0-1,17-18 1,0 1 0,17-1-1,36 18 1,18 0 0,-1 35 15,1 18-31,17 0 15,-53-53 1,54 53 0,-37-35-1,-16-1 1,-19-17 0,1 0-1,0 0 1,-1 0-1,1-35 1,17 35-16</inkml:trace>
  <inkml:trace contextRef="#ctx0" brushRef="#br0" timeOffset="-120554.2">17321 8361 0,'18'-18'0,"-18"1"0,0-19 16,0-17-16,-18 0 15,-52 18 16,17 18-15,-53 17 0,0 52-1,89-34-15,-54 53 16,0 34 0,54-16-1,-1-36 1,18-1 15,35-34-15,18-18-1,18-18 1,-18-17 0,53-35-1,-18-19 1,0 1-1,-53 0 1,1 53 0,-36 52 15,0 1-31,0 35 16,-18 53-1,0-18 1,18-35 15,0 0-15,36-18-16,-1-17 31,18-18-15,0 0-1,0-18 1,0-17-1</inkml:trace>
  <inkml:trace contextRef="#ctx0" brushRef="#br0" timeOffset="-119970.95">17974 8008 0,'0'0'0,"0"-18"0,0 36 63,-18 0-63,18-1 15,0 36 1,0 18-1,0-54-15,18 54 16,17-18 0,36 0-1,-18-18 1,35-35 0,-70 0-16,17 0 15,0 0 16,-52 0 1,-19 0-17,-34 35 1,17 1-16,35-19 16,-52 36-1,-1-18 1,36-17-1,-18 17 1,35-35 0,-17 18-1,0-18 1,-1 0-16</inkml:trace>
  <inkml:trace contextRef="#ctx0" brushRef="#br0" timeOffset="-115326.68">16757 2152 0,'0'0'0,"0"-18"0,18 18 16,-18-35 0,0 17-1,0-17 1,0 53 31,0 17-32,0-17-15,0 35 16,-18-53-16,18 88 16,0 35-1,0 18 16,-18-17-31,18 17 32,0-35-17,0 0 1,18-36 0,17-17-16,0 18 31,36-1-16,-18-52 1,18 17 0,-1-35-1,54 0 1,-1 0 0,-35-18-1,-70 18 1,105-35-1,-34 0 1,52-18-16,-36 18 16,37-36 15,34 1-15,-141 52-16,89-35 15,34-35 1,-16 0-1,-1-53 1,-35 35 0,-71 70-16,53-52 15,-70 53-15,52-36 16,1 1 0,-18-18-1,-53 35 1,17-18 15,1 36-15,-18 17-16,0 1 15,0-1 1,0 0 0,-53 18-16,-18 0 31,1 36-16,52-19-15,-52 19 16,34-19 0,-16 18-1,52-17 1,-18-18 0,53 0 15,-17 0-16,35 0 1,53-35-16,-1 17 31,19-35-15,-1 18-16,-34 17 31,-72 18 0,-17 18-15,0 17 0,-17 36-1,17-54-15,0 89 16,0-35 0,0 52-1,0 1 16,0-36-31,17 0 32,1-70-32,-1 17 0,1-17 15,0-18 17</inkml:trace>
  <inkml:trace contextRef="#ctx0" brushRef="#br0" timeOffset="-113269.81">16810 2187 0,'17'-17'32,"-34"17"-17,-1 0 1,-17 0-1,17 0-15,-35 17 16,0 1 0,-35 35 15,18 0-15,52-18-16,-88 71 15,53 0 1,-35 35-1,35-35 1,0 35 0,-17-18-1,34 36 1,1 17 0,18-52-1,17 17 16,0-53-31,17 36 16,36-1 15,18-17-15,-1 0 0,1-36-1,17 18 1,18 18-1,-36-53 1,19 0 0,16-18-1,-34-17 1,-1 0 0,19-1-1,-54-17 1,36 0-1,52 0 1,0-17 0,1-19-1,-1 1 1,-17-18 0,0 18-1,-18-18 1,0 0-1,-17 0 1,17-17 0,0-1-1,-70 53-15,53-52 16,-1-18 0,18-18-1,-17 53 1,-1-35-1,1 17 17,0 1-32,-36-1 15,18 0 17,-18-17-17,18-18 1,-35 54-1,-18 34-15,35-53 16,-17 18 0,17 1-1,0-19 1,-17 36 0,-1-18-1,1 17 16,-18 19-31,18-36 16,-1 18 0,19-18-1,-19 0-15,1 0 32,-18 35-32,35-35 15,0 0 1,1 1-1,-1-1 1,0 0 0,0 17-1,-35 1 1,18 17-16,-18 1 16,18-1-1,-18 1 1,0-1-1,0 36 110,-18-1-109,0-17-16,1 0 0,-18 18 16</inkml:trace>
  <inkml:trace contextRef="#ctx0" brushRef="#br1" timeOffset="-106824.2">17586 2258 0,'0'0'0,"0"-18"16,0 0 0,0 36-1,0 0 1,-18 52 0,1-52-16,-19 70 15,-34 53 1,17-35-1,18-53 1,17-18 0,18-70 15,35-18 0,-17 35-31</inkml:trace>
  <inkml:trace contextRef="#ctx0" brushRef="#br1" timeOffset="-106554.73">17621 2240 0,'0'-18'16,"0"36"-16,36-36 16,-19 36-1,18 17 1,1 54-1,-19-72 1,19 54 0,-1 17-16,-35-35 15,18-18 17,-1-35-17,1-17 1,-18-1-16</inkml:trace>
  <inkml:trace contextRef="#ctx0" brushRef="#br1" timeOffset="-106245.5">17992 2152 0,'0'18'31,"0"-1"-15,0 1-16,0 17 0,-18 36 31,18-36-31,-35 71 16,35-18-16,-36 0 31,36-35-16,-17-53 1,34-35 15,1 0-31</inkml:trace>
  <inkml:trace contextRef="#ctx0" brushRef="#br1" timeOffset="-105921.48">18256 2258 0,'0'17'15,"0"1"1,-17 53-1,-1 17 1,0 18 0,-17-53-1,17 17 1,18-35 0,-17-35-1,17-17 1,0-19-1</inkml:trace>
  <inkml:trace contextRef="#ctx0" brushRef="#br1" timeOffset="-105545.23">18239 2275 0,'0'0'0,"0"-17"16,0-1 0,53 18-1,-36-18-15,54 1 16,35 17 0,-54 0-1,-16 53 1,-36-18 15,0-17-31,-88 52 16,-1 1-1,-16-1 1,34-34 0,36-19-1,17-17-15,0 0 31,1 0-15</inkml:trace>
  <inkml:trace contextRef="#ctx0" brushRef="#br1" timeOffset="-104895">16669 3528 0,'0'0'15,"17"0"1,-17 17-1,0 1-15,0 0 16,0 70 0,-17 0-1,-19-17 1,19-18 0,-1-18-1,1-35 1,34 0-1,1-35 1,-1 35 0</inkml:trace>
  <inkml:trace contextRef="#ctx0" brushRef="#br1" timeOffset="-104474.64">16880 3634 0,'0'17'0,"-17"-17"16,17 18-16,-36 0 15,-16-1 1,-19 1 0,53-1-1,1-17 1,34 0 62,-17 18-78,18 0 0,0-1 16,17 19-1,0 17-15,-35-36 16,18 18-1,-1-17 1,1 0 0,0-18-1,-1-18 17</inkml:trace>
  <inkml:trace contextRef="#ctx0" brushRef="#br1" timeOffset="-103993.56">17551 3634 0,'0'0'15,"0"-18"-15,0 0 16,-18 18-16,0 0 16,-52 0-1,-1 36 1,-17 17 0,18 17-1,17 1 1,17-1-1,36-17 1,0-35 0,71 35-1,-1-36-15,54-17 32,-36 0-32,36-35 31,-71 35-16,-36-35 1,-17 17 15</inkml:trace>
  <inkml:trace contextRef="#ctx0" brushRef="#br0" timeOffset="-92606.74">20990 970 0,'0'-18'15,"0"1"1,0-1-16,36 1 16,-19-19-1,1 19 17,-18-1-32,0-17 31,-18 35-31,-35 0 15,-35 35 1,0 0 0,-18 71-1,53-35 1,0 52 0,36-17-1,17-35 1,70-19-1,-17-34 1,35-18 0,0 0 15,-52 0-31,52-18 0</inkml:trace>
  <inkml:trace contextRef="#ctx0" brushRef="#br0" timeOffset="-92056.53">21749 988 0,'0'0'0,"0"-18"0,0-17 16,-53 35-1,-35 0 1,-1 17-1,72 1-15,-89 35 16,53-18 0,53 1 15,0-1-15,53-17-1,-35-18-15,52 35 16,36-18-1,-18 19 1,-35-19 0,-35 19-1,-18-1 1,-18 0 0,0-17-16,-70-1 15,0 1 1,-18-18-1,18 0 1,35-18 15,53 1-15,-18-18-16,18 17 31,36 0-15,-19 18-16</inkml:trace>
  <inkml:trace contextRef="#ctx0" brushRef="#br0" timeOffset="-91509.25">22419 1058 0,'0'0'0,"53"-53"31,-35 18-31,-1 0 16,-34 35 15,-72 0-31,-16 53 16,34-18-1,53-17 1,-17 17-1,35 0-15,0-17 32,88 0-17,-35-1 1,35 18 0,-52-17-16,-1 0 15,-17 35 1,-18-18-1,-36 0 1,-70-17 15,89-1-31,-71-17 16,17 18 0,1-18-1,17 0 1,17-35-1,19 17 1,17 1 0,0-1-16,17-17 15</inkml:trace>
  <inkml:trace contextRef="#ctx0" brushRef="#br0" timeOffset="-90789.66">23477 935 0,'18'0'0,"-36"0"0,54-18 16,17-35-1,-36 0 1,-34 36-1,-89 17 1,70 0 0,-34 0-16,-89 53 31,89-18-15,34 35-1,36-34 1,53 34-1,0-17 1,71 18 0,-71-18-1,-18 0 1,-35-18 0,-88 0-1,-36 0 1,89-35-16,-71 0 15,0 0 1,53-17 15,53-18-15,0-18 0,18 17-1,52 1-15,19 35 31,-72-18-31</inkml:trace>
  <inkml:trace contextRef="#ctx0" brushRef="#br0" timeOffset="-90397.54">23548 1217 0,'35'0'16,"-17"0"0,-1 0-16,36-18 31,-35 1-31,70-18 0,-35-1 31,-35 19-15,-18-1-16,-71 18 31,1 35-15,-71 53-1,88 1 1,35-54 0,18 0-1,35-17 1,53-18-1,-52 0-15,52-18 16,-70 18-16</inkml:trace>
  <inkml:trace contextRef="#ctx0" brushRef="#br0" timeOffset="-90114.24">24253 706 0,'0'0'0,"-52"35"31,34 0-15,0-17-16,-35 123 16,18-18-1,17-87-15,-17 69 16,0 19-1,17-71 1,1 0 15,34-53-15</inkml:trace>
  <inkml:trace contextRef="#ctx0" brushRef="#br0" timeOffset="-89697.49">24236 1252 0,'17'0'31,"1"0"-31,0 0 15,-1-17-15,19-1 16,17-35 0,-36 0 15,-17 36-31,-17 17 16,-36 0-1,35 17 1,-53 54-1,19-18 1,34 17 0,18-17-1,0-35 1,70-1 0,1-17-1,17 0 1</inkml:trace>
  <inkml:trace contextRef="#ctx0" brushRef="#br0" timeOffset="-89426.05">24800 1111 0,'0'0'16,"0"-17"-16,-88 17 31,53 0-31,-18 53 15,0 17 1,35-52 0,18 35-1,-17 0 1,17-18 0,53-18-1,35-17 1,0 0-1</inkml:trace>
  <inkml:trace contextRef="#ctx0" brushRef="#br0" timeOffset="-89123.98">25277 811 0,'0'-17'0,"0"34"0,0-52 0,0 17 15,-18 36 1,-17 17 0,-18 54-1,0 34 1,-18 18 0,36-70-1,35-36-15,-18 18 16,18-18-1,36-35 17,-19 0-32</inkml:trace>
  <inkml:trace contextRef="#ctx0" brushRef="#br0" timeOffset="-88914.32">25047 1094 0,'-17'0'0,"34"0"0,-52 0 15,53 0 1,17 0 0,35 0-1,1-18 1,17 0-1,-70 18-15,17 0 16</inkml:trace>
  <inkml:trace contextRef="#ctx0" brushRef="#br0" timeOffset="-88514.13">25435 1058 0,'-53'53'31,"36"-35"-31,-19 17 15,19 18 1,-1 18 0,1-36-1,17 0 1,0 0 0,70-35-1,1 0 1,-18-17-1,-1-36 1,-52 0 0,0-35-1,0 70 1,-17 1 0,-36-1-1,0 18 1,18 18-1,17 17 1,18-18 0,18-17-1</inkml:trace>
  <inkml:trace contextRef="#ctx0" brushRef="#br0" timeOffset="-87964.14">25753 1094 0,'0'-18'16,"0"0"-1,53 18-15,-18 0 31,-17 18-31,-1 35 16,-17 0 15,0 0-15,0 17 0,0-52-16,-17 52 15,-1-52 1,0 0-1,1-18 1,-1 0 15,18-18-15,18-35 0,70-35-16,0 17 31,36-17-16,-54 35-15,-17 36 32,-35 17-17,-36 0 17,0 0-17</inkml:trace>
  <inkml:trace contextRef="#ctx0" brushRef="#br0" timeOffset="-77372.08">20973 3193 0,'53'-36'0,"-106"72"0,264-195 15</inkml:trace>
  <inkml:trace contextRef="#ctx0" brushRef="#br0" timeOffset="-76792.5">22895 2275 0,'0'0'0,"0"-17"16,0-1 140,0 0-156,0 1 0</inkml:trace>
  <inkml:trace contextRef="#ctx0" brushRef="#br0" timeOffset="-76691.03">22948 2028 0,'0'-17'15,"18"-1"-15,-36 36 16</inkml:trace>
  <inkml:trace contextRef="#ctx0" brushRef="#br0" timeOffset="-75949.17">23019 1905 0,'0'-18'16,"0"1"0,0 34 31,0 19-32,-18 17-15,0 35 16,1-18 15,-1 18-31,1 18 31,17 35-31,0 1 32,0-107-32,-18 88 15,18 1 1,0-18-1,18-18 1,-1 0 0,1-70-16,17 52 15,-17-52 1,52 52-16,-17 1 31,0-36-31,18 0 16,17-17 15,-70-18-31,70 0 0,-53 0 16,106 0-1,18 0 1,0-18 0,-36-17-1,1-18 1,-89 53-16,124-53 15,-54 18 1,54-35 0,-18 17-1,18 0 1,-36 0 15,36 0-15,-123 53-16,69-53 15,-34 0 1,52 0 0,-17 0-1,-35-17 1,70-1 0,-123 53-16,70-70 15,-53 53 1</inkml:trace>
  <inkml:trace contextRef="#ctx0" brushRef="#br0" timeOffset="-74882.1">26370 2187 0,'-18'0'31,"1"0"-31,-1 0 0,1 0 16,-36 0 0,35 0-16,-53 0 0,-34 0 31,-19 35-15,54 1-1,34-19 1,36 1 15,71-18-15,-1 0-1,1-35 1,-18 35 15,-18-18-31,-17 0 31,17 18-15,-17 0-16,-1 0 16,19-17 15,-19 17-31,1 0 31,0 0-15,-1 0-1,1 0 1,-18 17 250,0 1-251,0 0-15,0 35 16,0-36-16,0 19 31,0-19-31,-18 54 16,1 35-1,-1-18 1,18-35-16,0 17 31,0-52-15,0 17 0,0-17-1,0-1 1,-18-17 15,18-35-15,-17 18-16</inkml:trace>
  <inkml:trace contextRef="#ctx0" brushRef="#br0" timeOffset="-74385.18">25929 2593 0,'-35'0'16,"0"0"-16</inkml:trace>
  <inkml:trace contextRef="#ctx0" brushRef="#br0" timeOffset="-73009.15">27517 900 0,'0'-18'15,"0"-17"17,0 17-32,0 0 0,0 1 31,17 34 0,1 1-31,35 53 16,0 52-1,0-17 1,-36-71-16,54 89 16,-18-19-1,0-16 1,0-19 15,0-17-31,-36-53 31,1 0-31,-18-18 16,0-17 15</inkml:trace>
  <inkml:trace contextRef="#ctx0" brushRef="#br0" timeOffset="-72593.73">28275 847 0,'0'-18'0,"0"36"0,0-54 15,18 36 1,-18 18-1,-18 0 1,-35 52-16,-53 71 16,89-105-1,-89 69 1,-35 37 0,35-37-1,-35 1 1,70-35-1,36-18 1,35-36 0,18-34 15,35-19-15</inkml:trace>
  <inkml:trace contextRef="#ctx0" brushRef="#br0" timeOffset="-72157.89">28469 1217 0,'0'18'31,"0"-1"-15,0 1-16,0 17 0,0-17 16,-35 70-1,0 53 1,17 0-1,0 53 1,-52 0 0,17-35-1,18-53 1,17-53 0,18-18-1,0-70 16,0-18-15,0 35-16</inkml:trace>
  <inkml:trace contextRef="#ctx0" brushRef="#br0" timeOffset="-71661.99">28452 1341 0,'0'0'0,"0"-36"16,0 19 0,0-1-16,0-17 15,52-18 1,1 35-1,18 1 1,-1 17 0,36 17-1,-70 1-15,16 35 32,-52 17-32,-35-17 31,-53 0-31,17-35 31,-34-1-31,52-17 16,35 0 15,0 0-15,36 0 15,17-17-16,-17-1-15</inkml:trace>
  <inkml:trace contextRef="#ctx0" brushRef="#br0" timeOffset="-71008.53">29492 1235 0,'0'0'0,"0"-18"0,0 0 0,0 1 16,0-36 0,-35 53-1,-36 0 1,1 35-1,-36 36 1,53-1 0,18-52-16,0 70 15,17-35 1,18-35-16,0 35 31,53-36-15,35-17-1,-17 0 1,52-53 0,-70 0-1,0-35 1,-18 18 0,-35-1-1,0 36 1,-18 35 15,18 17-31,-52 72 16,34-36-1,0 35 1,18-35 15,0 0-15,18-36-16,17-17 31,0 0-15,1 0-16</inkml:trace>
  <inkml:trace contextRef="#ctx0" brushRef="#br0" timeOffset="-70662.25">30021 847 0,'0'0'15,"0"-36"1,0 54 15,0 17-31,-35 89 16,0-1 15,17-87-31,-17 52 0,0 18 31,-1-18-15,36-53 0,18-53 30,0 18-46,-1-17 0</inkml:trace>
  <inkml:trace contextRef="#ctx0" brushRef="#br0" timeOffset="-69949.67">30445 776 0,'0'18'32,"0"-1"-32,0 36 15,0-17-15,-18 87 16,-17-35-1,17 36 1,-17-54 0,0 18-1,17-35 17,18-35-17,0-36 32,0-35-47,18 18 16,-18 18-1,53-72 1,-1 19 0,37-18-1,-36 52 1,17 1-1,-35 35 1,18 53 0,-17 18-1,-19 34 1,-52-16 15,17-37-15,18-16-1,-17-1-15,-1 0 16,-35-35 15,71 0-15,-18-17 15,0-1-31,-18 0 16</inkml:trace>
  <inkml:trace contextRef="#ctx0" brushRef="#br0" timeOffset="-69577.16">29739 1076 0,'0'0'0,"18"0"0,70-18 31,-70 18-31,52 0 15,-52 0-15,88 0 16,-36 0 0,-17 0-1,-35 0 1,-18 36 31</inkml:trace>
  <inkml:trace contextRef="#ctx0" brushRef="#br0" timeOffset="-65379.23">29545 2311 0,'0'0'0,"18"0"62,-1-18-62,1 18 0,0 0 16,52-35-1,89-18 1,17-18 0,89-17-1,-89 18 1,18-1 0,-158 53-1,52-17 1,-35 17-1,-53 1-15,-18 17 32,-35 0-1,36 0-31,-36 0 16,17 0-1,1 17 1,0 1-1,52-18 48,1 0-47,0 0-16,35-18 15,0 1 1,-1 17-1,-52-18 1,18 18 0,-18 53-1,-35 35 1,17-35 15,18-35-31,-17 17 16,-1-17-16,18-1 15,0 1 1,-18-18 0,1 0-1</inkml:trace>
  <inkml:trace contextRef="#ctx0" brushRef="#br0" timeOffset="-64596.35">29580 2311 0,'0'17'0,"0"1"0,0 0 16,0-1-1,0 1-15,18 0 16,70 52 0,0-17-1,89 35 1,-18-17-16,35 17 31,-53-35-15,-71-36-1,-34 1 1,-19-18 0,-17-18 15,-17-17-15,-1 18 15,0-19-16,1 19 1,34 34 47,-17 1-63,0 0 15,0-1-15,0 1 16,-17 17-1,-54 0 1,1-17 0,52-18-16,-17 18 15,35-36 1</inkml:trace>
  <inkml:trace contextRef="#ctx0" brushRef="#br0" timeOffset="-63967.02">31344 1393 0,'0'0'16,"0"-17"-16,0 34 47,0 1-47,0 0 0,-35 35 31,-18 52-16,35-16 1,-34 17-16,52-89 0,-18 18 16</inkml:trace>
  <inkml:trace contextRef="#ctx0" brushRef="#br0" timeOffset="-63683.7">31380 1411 0,'0'0'16,"52"0"-1,-34 0-15,0 0 16,17 0-16,18 53 31,-18 18-31,-35 34 31,0-16-15,0-72-16,-35 71 16,0-70-1,-1-18 1,19 0-1</inkml:trace>
  <inkml:trace contextRef="#ctx0" brushRef="#br0" timeOffset="-63483.4">31238 1623 0,'0'0'16,"36"0"-1,-19-18-15,54 0 16,-36 18 0,71-17-16,35-18 31,-53-1-15</inkml:trace>
  <inkml:trace contextRef="#ctx0" brushRef="#br0" timeOffset="-62983.72">31838 1376 0,'-17'0'31,"-1"35"-31,-17 18 16,17 35 0,18-17-1,0-36 1,0 53-16,0-35 31,0-18-15,0-17-1,0-36 1,-18-34 15,18-19-15,36 18-1,34 0 1,-17 53 0,35-18-1,-70 18-15,17 18 16,-17 35 15,-36 0-15,-35 0-16,-70 0 31,70-53-15,18 0-1</inkml:trace>
  <inkml:trace contextRef="#ctx0" brushRef="#br0" timeOffset="-62529.64">32385 1517 0,'0'0'16,"-18"0"15,1 0-31,-19 0 15,-34 18-15,17 34 16,35 1 0,18-35 15,0 0-15,18-18-16,53 17 15,-1 1 1,-35 0-1,-17 17 1,-18-17 0,-88 17-1,0-35 1,-18 17 15,70-17-15,19-17-16,34-18 31,1 17-31</inkml:trace>
  <inkml:trace contextRef="#ctx0" brushRef="#br0" timeOffset="-62225.97">32702 1358 0,'0'18'47,"-17"-1"-47,-1 1 0,18 0 15,-35 35 1,-18 52-1,18-34 1,17-18-16,18 0 31,18-53 1</inkml:trace>
  <inkml:trace contextRef="#ctx0" brushRef="#br0" timeOffset="-61794.1">32738 1587 0,'-36'18'31,"19"0"-31,-1-1 0,-17 19 16,17 34 15,1-34-31,17-19 16,0 18-16,17-17 31,19-18-31,16 0 31,1-53-15,-35 18-1,-18-36 1,0 36 0,0 17-1,-35 18 1,-1 0 15,19 0-31,17 18 31</inkml:trace>
  <inkml:trace contextRef="#ctx0" brushRef="#br0" timeOffset="-61293.29">32914 1587 0,'0'0'0,"-17"18"62,-1-18-62,-17 88 16,-1-35 0,36 0-1,0 0 16,18-53-15,0 0-16,52 0 16,-35 0-1,1-35 1,17-36 0,-36 1-1,19 17 1,-36 70 15,-36 54-15,19-18-1,-1 0 1,18-18 0,18-35 30,-1 0-46</inkml:trace>
  <inkml:trace contextRef="#ctx0" brushRef="#br0" timeOffset="-61010.93">33337 1429 0,'0'0'0,"0"-18"0,0 36 31,-17 17-15,-1 53-1,18-70-15,-35 52 16,17 1 0,1 0 15,17-36-16,-18-35 1</inkml:trace>
  <inkml:trace contextRef="#ctx0" brushRef="#br0" timeOffset="-60584.44">33426 1746 0,'17'0'31,"1"0"-15,0 0-16,-1 0 0,36-35 15,-18 0 16,1-1-15,-36 19-16,0-1 31,-18 18-31,-52 53 32,17 18-17,17-18 1,19-1-1,17-34 1,35 0 0,36-18-1,-54 0-15,54 0 16,-18-36 0,-36 1-1</inkml:trace>
  <inkml:trace contextRef="#ctx0" brushRef="#br0" timeOffset="-60285.07">33355 1446 0,'18'0'0,"-36"0"0,53 0 0,-17 0 0,35 0 16,-35 0-16,52 0 16,-35 0 15,-17 0-16</inkml:trace>
  <inkml:trace contextRef="#ctx0" brushRef="#br0" timeOffset="-59635.46">32226 2275 0,'18'0'0,"-18"-17"16,18 17 0,-18 17 30,-18 1-30,-53 53 0,18-18-1,-35 35 1,71-71-16,-36 36 0,17-35 31,19 0-15</inkml:trace>
  <inkml:trace contextRef="#ctx0" brushRef="#br0" timeOffset="-58768.5">30692 3193 0,'0'0'0,"0"-18"0,-18 36 47,18-1-47,-18 71 16,-17 18 0,0-35-1,35-54-15,-35 54 31,17-36-15</inkml:trace>
  <inkml:trace contextRef="#ctx0" brushRef="#br0" timeOffset="-58264.09">30551 3263 0,'17'-17'0,"-34"34"0,34-52 0,1 17 15,-1-17-15,36 0 16,18-1 15,-1 36-31,19 18 16,-54 53 15,-35 17-31,0-53 16,-71 18-1,-52 18 1,52-54 0,18-17-16,36 0 46,17-17-30,17 17 0,1 0-1,17 52 1,-17 1 0,0 0-1,-1-35-15,1 0 31,17-18-31,18 0 32,-35 0-32</inkml:trace>
  <inkml:trace contextRef="#ctx0" brushRef="#br0" timeOffset="-57883.36">30974 3545 0,'18'0'0,"-1"-17"16,1 17-16,35-18 15,-36 18-15,36-35 16,0 0 0,-35-1 15,-18 19-16,-35-1 1,-54 18-16,19 71 31,17-1-15,35-17-16,18 0 31,36-35-15,34-1-1,18-17 1,0-17 0,-70-1-16</inkml:trace>
  <inkml:trace contextRef="#ctx0" brushRef="#br0" timeOffset="-57613.04">31521 3193 0,'0'17'15,"-18"1"1,0 17 0,18 0-16,-17 71 15,-19-35 1,19 17-1,17-53 1,0-17 0</inkml:trace>
  <inkml:trace contextRef="#ctx0" brushRef="#br0" timeOffset="-57068.3">31803 3422 0,'18'-18'0,"-36"36"0,36-53 0,-18 17 16,17-35-16,-17 18 31,-53 35-15,18 0-1,-36 35 1,1 53 0,35 0-1,17-35 1,18 0 0,35-53-1,18 0 1,18-17 15,-18-19-31,17-52 31,-52 18-31,17-1 16,-35 53 0,0 36 15,0 35-16,-35 35 1,17-17 0,18-18-1,0-36 1,53-17 0,-18 0-1,36-17 1</inkml:trace>
  <inkml:trace contextRef="#ctx0" brushRef="#br0" timeOffset="-56551.61">32350 3122 0,'0'0'0,"-18"0"46,0 0-46,-34 71 16,34-18 0,18-18-16,-53 71 15,35-36 1,1 1 0,17-36-1,17-17 16,54-18-15,-36 0 0,36-36-16,-36 1 31,18-35-15,-35 34-1,-18 19 1,0 70 15,-18-1-15,18-16-1,0-1 1,0-17-16,0-1 16,35-17 15,0 0-16,18-35-15</inkml:trace>
  <inkml:trace contextRef="#ctx0" brushRef="#br0" timeOffset="-56354.42">32685 3175 0,'0'0'16,"-18"-18"-1,18 36 32,0 0-15</inkml:trace>
  <inkml:trace contextRef="#ctx0" brushRef="#br0" timeOffset="-56135.25">32191 3281 0,'0'0'0,"-18"0"0,36 0 46,0 0-46,52 0 16,18 17 0,-70-17-16</inkml:trace>
  <inkml:trace contextRef="#ctx0" brushRef="#br0" timeOffset="-55718.08">32667 3369 0,'0'18'0,"18"17"16,-1 0-1,-17 18 1,0-18-1,0 18 1,0-35-16,0 0 31,18-18-15,-18-18 0,18-17-1,-1 17 1,19-17-1,-1-18-15,36-18 32,-19 36-17,-16 17-15,-19 1 32,1 17-32</inkml:trace>
  <inkml:trace contextRef="#ctx0" brushRef="#br0" timeOffset="-55301.57">33108 3492 0,'0'0'0,"18"0"0,-1 0 15,19-17-15,17-18 16,-36-1 0,1 1-1,-18 17 17,-53 18-32,-18 36 31,19 17-16,-1 17 1,53-52-16,0 35 16,17-18-1,36-17 1,35-18 0,36 0-1,-36 0 16,-70-18-31</inkml:trace>
  <inkml:trace contextRef="#ctx0" brushRef="#br0" timeOffset="-54680.53">32067 4163 0,'0'0'15,"36"-18"1,-36 36 15,0-1-15,-36 1-1,19 17-15,-54 54 16,18-19-16,-17 1 31,35-36-31,17-35 32,18 18-17</inkml:trace>
  <inkml:trace contextRef="#ctx0" brushRef="#br0" timeOffset="-54334.92">32438 4163 0,'0'0'0,"18"0"16,-18 17 15,-36 36-31,-17 0 31,-35 35-15,0-17 0,35-18-1,35-18 1,-17-35 0</inkml:trace>
  <inkml:trace contextRef="#ctx0" brushRef="#br0" timeOffset="-52768.28">30586 4533 0,'17'0'31,"1"0"0,0 0-31,-1 0 0,89 0 16,35 0-16,142 18 31,-54-1-15,88 1-1,-52 0 1,52-18 0,-246 0-16,123 0 15,18 0 1,-89 0 0,-35 0-1,-35 0 16,-35 0-31,-53 0 32,-1-18-32</inkml:trace>
  <inkml:trace contextRef="#ctx0" brushRef="#br0" timeOffset="-52082.34">30427 4551 0,'18'0'15,"-1"0"-15,19 0 16,-19 0-16,71 17 16,71-17-1,0 0 16,-106 0-31,211 18 16,-70-18 0,71 18-1,-71-18-15,88 0 16,-88 0 15,-141 0-31,106 17 16,0-17-1,-71 0 1,0 0 0,-53 0-1,1 0 1</inkml:trace>
  <inkml:trace contextRef="#ctx0" brushRef="#br0" timeOffset="-51935.73">32985 4621 0,'-18'0'0,"0"0"16,1 0 0,-1 0-1,1 0 1,-1 0-16,-35 0 15</inkml:trace>
  <inkml:trace contextRef="#ctx0" brushRef="#br0" timeOffset="-50630.02">21590 5151 0,'18'0'63,"-1"0"-48</inkml:trace>
  <inkml:trace contextRef="#ctx0" brushRef="#br0" timeOffset="-49727.95">21502 5256 0,'0'0'16,"0"18"-1,-18-18 1,18-18 31,18-35-32,35 1 1,0-37 0,0-16-1,-18 52 1,-35 35-1,0-17-15,0 17 16,0 36 15,0-1-15,0 19 0,0 52-1,-18-71-15,1 54 16,-19 35-1,1 0 1,17-36 0,1 18-1,17-35 1,0-35-16,0 0 16,-18-1-1,0-17 1,-34 0 15,34 0-15,0 0-1,1 0-15,-36 0 16,35 0-16,-53 0 16,19 18-1,-1-18 1,35 0-1,18 18 1,35-18 0,18 0-1,71-18 1,17 0 0,-53 18-1,0 0 16,-70 0-15,-1 0 0,-17-17 15</inkml:trace>
  <inkml:trace contextRef="#ctx0" brushRef="#br0" timeOffset="-49351.94">21925 5362 0,'0'18'16,"18"-18"46,-1 0-62,1 0 16,-18-18-16,18 1 0,-18-1 16,0 0-1,-18 18 32,0 0-31,18 18-1,0 0 1</inkml:trace>
  <inkml:trace contextRef="#ctx0" brushRef="#br0" timeOffset="-48646.15">22860 4692 0,'18'-18'16,"-36"36"-16,53-53 31,-17 35-15,0 17 0,17 71-1,0 18 1,-17-70-1,17 69-15,18 54 32,-18-88-17,-17-1-15,-1-52 16,1 17 15,-18-52 16,0-1-47,0-35 16</inkml:trace>
  <inkml:trace contextRef="#ctx0" brushRef="#br0" timeOffset="-48294.4">23442 4692 0,'18'-18'16,"-36"36"-16,36-53 0,-18 17 0,-18 18 47,-17 18-31,-36 52-16,-17 89 15,17-36 16,-52 36-15,35-35 0,70-107-16,-17 36 15,17-53 1,18 18 0,18-18 15,17-18-16,-17 18 1</inkml:trace>
  <inkml:trace contextRef="#ctx0" brushRef="#br0" timeOffset="-47870.43">23636 5080 0,'0'18'16,"0"-1"-16,0 1 16,0 0-16,-18 52 15,18-52-15,0 88 16,-17-18 15,-36 71-31,0 35 16,18-53-1,-1 17 17,36-122-32,-35 70 15,18-54 1,-1-16-1,18-54 17,0-17-17,0 17-15,18-17 16</inkml:trace>
  <inkml:trace contextRef="#ctx0" brushRef="#br0" timeOffset="-47461.9">23601 5309 0,'0'0'15,"0"-17"-15,0-1 0,0-17 0,0-18 32,0 35-32,0-17 15,17 0-15,1 17 16,70 0-1,0 1 1,36 17 0,-36 53-1,-70 0 1,-18 17 0,-18-52-16,-52 35 15,-36 0 1,0-36-1,35-17 17,36 0-17,53 0 17,52-35-32</inkml:trace>
  <inkml:trace contextRef="#ctx0" brushRef="#br0" timeOffset="-46862.66">24500 5080 0,'0'0'15,"0"-18"-15,0 1 0,0-36 16,0 35-1,0-35-15,-53 18 32,-35 35-17,18 53-15,-1 35 32,-17 36-32,70-54 31,18-35-31,0 36 15,18-36 1,35-35 0,17 0-1,1-17 1,17-54 0,0-17-1,-35-18 16,-35 18-31,-18 70 32,-18 36-17,18-1 1,-35 72 0,17-1-1,18-18 1,0-17-1,18-17 1,35-36 0,-35 0-16,17 0 15,0-18-15</inkml:trace>
  <inkml:trace contextRef="#ctx0" brushRef="#br0" timeOffset="-46586.4">25030 4798 0,'0'0'0,"0"-18"0,0 36 32,-36 52-17,36-34-15,-35 52 16,0 53-1,35-53 1,-18-17 0,0-36-1,36-35 17,0 0-32,35-35 15</inkml:trace>
  <inkml:trace contextRef="#ctx0" brushRef="#br0" timeOffset="-46014.2">25329 4762 0,'0'18'31,"0"0"-31,0 35 15,-17 53 1,-18-1 0,35-34-1,0-36-15,-36 36 16,19-36 0,-1-35 30,18-18-30,0 1 0,0-19-16,18-34 15,52-18 17,-17 52-32,18 1 15,-54 35 1,54 0-1,-1 35 1,-70 36 0,0 0-1,0 17 1,-35-35 0,17-36-1,1 1 1,-1-36 15,18-17-15</inkml:trace>
  <inkml:trace contextRef="#ctx0" brushRef="#br0" timeOffset="-45802.51">24783 4974 0,'0'0'0,"17"0"31,1 0-15,0 0-16,-1 0 0,71 0 16,-17 0-1,-1 0 1,-52 0-1</inkml:trace>
  <inkml:trace contextRef="#ctx0" brushRef="#br0" timeOffset="-44913.29">26705 4798 0,'0'0'0,"0"-71"15,0 54 1,-17 17 0,-1-18-1,-17 53 1,-1 53 0,1 54-1,18-37 1,-36 36-1,53-70 1,-18-53 0,0 35-1,18-36 1,-17-17-16,17-35 47,0-18-32,0 35-15,35-52 16,18 17 0,35 0-1,-17 18 1,34 35 0,1 35-1,-70 36 1,-19-1-1,-70-17 17,-70 18-32,-54-36 31,125-35-15,34 0-16,-35 0 15,71 0 16,-1-18-15</inkml:trace>
  <inkml:trace contextRef="#ctx0" brushRef="#br0" timeOffset="-44186.65">27217 5133 0,'0'18'15,"-18"-1"1,18 1-16,-17-1 16,-1 36-16,18-17 31,0-19-16,18 1 1,-1-18-16,36 0 16,18 0-1,17-35 1,-53-1 0,18-17-1,-53 36-15,18-18 16,-18 17-1,0 36 32,-18-1-31,18 1-16,-18-1 16,-17 72-1,17-19-15,1 54 31,-18 34-15,-1-34 0,19 35-1,-1-124-15,0 71 16,1-18 0,-54-35-1,1-53 16,-1 0-31,-17-53 16,53 35 0,-54-35-1,1-35-15,53 18 16,35 17 15,18-18-31,34 18 31</inkml:trace>
  <inkml:trace contextRef="#ctx0" brushRef="#br0" timeOffset="-43346.19">28593 5221 0,'0'0'0,"17"-18"15,36-52 1,-53 17 15,-35 0-15,-18 35 0,-35 18-16,17 36 15,-17 52 16,70-53-31,-52 89 16,52-54 0,18 18-1,0-70 1,88 0 0,1-18-1,-54-18-15,35-17 16,19-36 15,-19 1-15,1-19-1,-54 19-15,-17 52 32,0 54-17,-35 16 1,17 37-1,1-36 1,17 17 0,35-52-1,18-18 1,35 0 0</inkml:trace>
  <inkml:trace contextRef="#ctx0" brushRef="#br0" timeOffset="-43053.39">29298 4992 0,'0'0'16,"0"-18"-16,0-17 16,18 35-1,-18 18-15,-35 70 31,35-71-31,-36 72 16,-17 16 0,18-16-1,0-37 1,35-16 0,0-19-1,53-17 1,-18-17-1</inkml:trace>
  <inkml:trace contextRef="#ctx0" brushRef="#br0" timeOffset="-42782.64">29598 4974 0,'0'-17'0,"-18"52"31,1-35-31,-19 70 16,19 19-1,-1-72-15,-35 89 16,36-35 0,-1-1-1,18-52 1,18-18 15</inkml:trace>
  <inkml:trace contextRef="#ctx0" brushRef="#br0" timeOffset="-42545.44">29210 5221 0,'0'0'0,"-18"0"0,1 0 0,34 0 47,1 0-47,53 0 16,-36 0-16,35-18 15,19 18 1,-19-17-1</inkml:trace>
  <inkml:trace contextRef="#ctx0" brushRef="#br0" timeOffset="-41921.05">29722 5239 0,'0'0'0,"-18"0"31,18-18-15,0 0-16,18 18 16,52-35-1,18 35 1,-35 0-1,18 53 1,-54-18 0,-17-17-1,0 53 1,-35-19-16,-53-16 31,35-19-15,35-17-1,1 0-15,17-17 32,53-19-17,35 1 1,35-18 0,1 18-1,-36 35 1,-70 0-16,17 0 31,-35 53-15,-53 0-1,18-18 1,-18 0 0,35-35-1</inkml:trace>
  <inkml:trace contextRef="#ctx0" brushRef="#br0" timeOffset="-41713.33">30321 5151 0,'0'0'0,"-17"0"31,-1 0-31,36 0 47,-1 0-31,1 0-16</inkml:trace>
  <inkml:trace contextRef="#ctx0" brushRef="#br0" timeOffset="-41126.11">30692 5027 0,'0'0'0,"-18"0"16,0 18-1,1 17-15,-1 53 16,18 0 15,-18-35-31,1 18 32,17-54-32,-18 19 15,18-19 1,0-34 31,0-19-32,53 1 1,18-18 0,34 18-1,-16 35 1,17 0-1,-54 18 17,-52-1-32,18 54 15,-36-36 1,-87 18 0,-1-35-16,-18-1 31,54-17-16,-1 0 1,89 0 15</inkml:trace>
  <inkml:trace contextRef="#ctx0" brushRef="#br0" timeOffset="-40562.85">31221 5274 0,'0'0'16,"-35"0"-1,17 0-15,0 18 16,1 17-1,-19 18 1,1 0 0,35 0-1,0-18 1,53-35 0,0 0-1,35 0 1,-35-35-1,18-18 1,-54 35 0,18-17-1,1-36 1,-19 54 0,-17 34 15,-35 36-16,17-53-15,1 71 16,-1-36 0,18 0-1,0-17 1,71-18 0,-18 0-1,-36 0-15,36-18 16</inkml:trace>
  <inkml:trace contextRef="#ctx0" brushRef="#br0" timeOffset="-40280.54">31909 5098 0,'0'-18'15,"0"36"-15,-18-36 16,0 36-16,-17 35 31,-18 35-15,18 18-1,17-54 1,1-34-16,17 35 16,0-18-1,17-35 16,36 0-15</inkml:trace>
  <inkml:trace contextRef="#ctx0" brushRef="#br0" timeOffset="-40046.28">31697 5309 0,'0'0'16,"18"0"15,-1 0-31,1 0 16,0 0-16,35 0 15,-1 0 1,-34 0-1</inkml:trace>
  <inkml:trace contextRef="#ctx0" brushRef="#br0" timeOffset="-39620.68">32015 5327 0,'0'18'0,"17"-18"16,1 0-1,35 0 1,-18-18 0,-17 0-1,-1-17 1,-17 17-1,-17 18 1,-19 0 0,19 0-1,-36 53 1,0-17 0,18 16-16,17-16 31,18-1-16,0 0 1,35-35 0,18 18-1,18-18 1</inkml:trace>
  <inkml:trace contextRef="#ctx0" brushRef="#br0" timeOffset="-39062.66">32650 5256 0,'0'0'0,"17"-17"0,1-1 32,-18 0-17,-35 18-15,-18 18 31,-18 17-15,53-17 0,-17 35-1,35-35 1,0-1 0,71 18-1,-18-35 1,17 18-1,-52 0 1,-1-1 15,1-17-31,-18 18 0,-70 0 32,-1-18-1,-17 17-31,53-17 31,17 0-31,-17 0 16,17 0 15</inkml:trace>
  <inkml:trace contextRef="#ctx0" brushRef="#br0" timeOffset="-38916.53">32385 5503 0,'-18'0'15,"1"0"1,-1 0-1</inkml:trace>
  <inkml:trace contextRef="#ctx0" brushRef="#br1" timeOffset="-30188.75">22507 6350 0,'0'0'0,"0"-18"16,0 1-1,0-1-15,0 0 16,0 1-1,0-1 1,0 36 15,-17 17-15,-36 18 0,35-18-16,-53 71 15,1 0 1,-36 0-1,36 0 1,34-71 15,1-17-15,35-1 0,35-52 15,1 0-31</inkml:trace>
  <inkml:trace contextRef="#ctx0" brushRef="#br1" timeOffset="-29837.19">22825 6297 0,'0'-18'32,"0"36"-32,-36 0 31,-52 52-31,18 1 16,-54 52 15,36-17-31,70-88 15,-35 52 1,18-17 0,18-35-1</inkml:trace>
  <inkml:trace contextRef="#ctx0" brushRef="#br1" timeOffset="-29471.81">23054 6385 0,'0'0'0,"18"-17"0,-18 34 47,0 1-47,-18 0 15,-53 87 1,19-34 0,-1 35-1,17-18 1,36-35-1,0-35 1,53-18 0,0 0-1,0-53 1,-35 53 0</inkml:trace>
  <inkml:trace contextRef="#ctx0" brushRef="#br1" timeOffset="-29237.7">22842 6632 0,'0'0'0,"18"0"31,0 0-31,-1 0 0,54 0 15,17-17 1,0-1 0,-35 0-1</inkml:trace>
  <inkml:trace contextRef="#ctx0" brushRef="#br1" timeOffset="-28589.04">23548 6756 0,'18'0'0,"-1"0"16,-17-18-16,18 18 15,17-53 1,-35 18 0,-18-18-1,-52-18 1,17 71 15,-53 0-31,89 0 16,-36 18-1,-18 70 1,36 0 0,35-17-1,0 0 1,0-54 0,53-17-1,-36 0-15,72 0 16,-19-35-1,18-18 1,-17-18 0,-36 18 15,-17 1-31,-18 69 47,-36 54-32,19-18 1,17 17 0,0-52-16,0 0 15,53-1 1,35-17 0,-70 0-16</inkml:trace>
  <inkml:trace contextRef="#ctx0" brushRef="#br1" timeOffset="-27871.52">24183 6597 0,'0'0'0,"0"-18"0,0 1 16,-18 17-1,-17 0-15,-53 17 16,70 1-1,-70 52 1,53 1 0,17-18-1,18-35 1,35-1 0,54-17-1,-72 0-15,54-35 16,-18 0-1,-18-18 1,-17 17 15,-18 19-31,0 34 47,0 19-47,-18 17 16,0 17 15,1 18-15,17-17-1,0-36-15,-18 106 16,0-35 0,1 71-1,-19-1 1,-16-70-1,-37 0 1,54-89-16,-88 36 16,17-53 15,-53 0-31,18-53 31,53-17-15,17-36-1,71 71-15,0-54 16,0-52 0,88 0-1,-35 71-15</inkml:trace>
  <inkml:trace contextRef="#ctx0" brushRef="#br1" timeOffset="-27284.6">24465 6562 0,'-18'0'15,"1"17"-15,-1 1 16,18 0 0,-17-1-16,-1 71 15,18-70-15,-18 17 16,1 1 0,17-19-1,0 1 1,-18-18-1,18-18 1,0-52 15,18-1-15,52-17-16,54 35 16,-36 35 15,18 18-16,-71 18-15,18 35 16,-35 35 0,-18-35-1,-36 0 1,-34-18 0,34-17-1,36-36 16</inkml:trace>
  <inkml:trace contextRef="#ctx0" brushRef="#br1" timeOffset="-26739.09">25347 6579 0,'0'0'0,"0"-17"0,-18-1 16,-17-17-1,18 35-15,-72-18 16,19 18 0,-1 53-1,1 53 1,34-36-1,19 1 1,17-36 15,70-35-15,18 0-16,1 0 31,-1-70-31,-18-1 31,-34 1-15,-36 17 0,0 88 15,-18 18-15,0 17-1,18-52-15,0 53 16,0-36-1,0-17 1,36-1 0,34-17-1,-52-17 1</inkml:trace>
  <inkml:trace contextRef="#ctx0" brushRef="#br1" timeOffset="-26013.78">25665 6615 0,'-18'17'15,"18"1"-15,-18-18 16,18 53 0,-17 0-1,-19-36 1,19 19-1,-1-36 1,0 0 15,18-18-15,0-35 15,36-18-31,52 1 31,-70 52-31,52-17 16,36 35 0,-35 0-1,-36 71 1,-35-1 0,0 1-1,0-54-15,-35 36 16,17-35-1,0 0 1,1-18 15,-1 0-15,18-36 0,18-17-1,52-35-15,1 35 16,52 18 15,-17 17-31,-71 36 31,-17 0-31,-18 52 16,0-17 0,-53 18-1,18-36 1,17-17-1,36-18 32</inkml:trace>
  <inkml:trace contextRef="#ctx0" brushRef="#br1" timeOffset="-25621.94">26441 6738 0,'-18'0'16,"36"0"31,-18-18-47,70-17 15,-52 35-15,17-35 16,18-36-1,-53 36 1,0 17 15,-70 18-31,-1 53 32,53-35-32,-52 70 15,52-17 1,18-1-1,18-34-15,35-19 32,35-17-17,0-35 1</inkml:trace>
  <inkml:trace contextRef="#ctx0" brushRef="#br1" timeOffset="-25089.17">27182 6191 0,'35'0'31,"0"0"-31,-17 0 15,88 0-15,-18-17 32,-18 17-17,-87 0 17,-19 0-32,19 0 0</inkml:trace>
  <inkml:trace contextRef="#ctx0" brushRef="#br1" timeOffset="-24747.69">27287 6156 0,'-17'0'16,"-1"0"0,0 0-1,-17 53-15,0 0 31,-18 88-31,35-106 16,-52 89 0,-1 34-1,36-52 1,17 35 0,18-35-1,0-71-15,36 36 16,52-36-1,-18-17 1,19-36 0,-1-35-1</inkml:trace>
  <inkml:trace contextRef="#ctx0" brushRef="#br1" timeOffset="-24405.66">27605 6403 0,'0'-18'0,"0"36"0,0-53 0,-18 17 16,1 18-1,-19 0 1,19 35-1,-19 71 1,36-71 0,-17 54-1,-1 16 1,18-34 0,0-53-1,18-18-15,17 0 31,-17 0-31,17-18 16,-17 18-16,-18-18 0</inkml:trace>
  <inkml:trace contextRef="#ctx0" brushRef="#br1" timeOffset="-24189.07">27393 6615 0,'-17'0'0,"-1"0"16,36 0 15,-1 0-15,36 0 0,-35 0-16,35 0 15,-18 0-15,18-18 0,0 18 16</inkml:trace>
  <inkml:trace contextRef="#ctx0" brushRef="#br1" timeOffset="-23866.71">27799 6632 0,'18'0'47,"-18"-17"78</inkml:trace>
  <inkml:trace contextRef="#ctx0" brushRef="#br1" timeOffset="-22638.39">27958 6615 0,'0'0'0,"0"-18"0,0 0 31,0 1-31,0-1 16,0-17-1,0-18 1,-18 35 0,-17 1-1,17 17 1,-35 0 0,0 52-1,36 1 1,-1-17-16,18 17 15,0-36 1,0 1 0,18-18-1,35 0 1,-1 0 0,1-18-1,-17-35 1,-1 0-1,-17 18 1,-18 53 47,0-1-63,0 1 15,0 17 1,0 18-1,0-35 1,0-1 0,52-17-1,-16 0 1,-19 0-16,19 0 16,-1-52-1,0-19 1,-17-17-1,-18 17 1,-18 1 0,1 52-1,-36-35 1,-36 18 0,19 35-1,-54 0 1,19 0-1,34 35-15,53-17 16,-52 52 0,17 1-1,18 17 1,17 0 0,18-17-1,0 17 1,18-17-1,52-36 1,-17-17 0,53-18 15,-18 0-15,-70 0-16,17-18 31,-17 0 0,-1 1-31,-17-1 16,18 18-16</inkml:trace>
  <inkml:trace contextRef="#ctx0" brushRef="#br1" timeOffset="-22166.12">28557 6332 0,'18'0'0,"-36"0"0,36-17 15,-18 34 48,-18 1-63,18 0 0,-17 52 15,-1-52-15,-17 70 16,0 18 0,17-53 15,0 0-31,18-18 16,36-35 15,16 0-16,-34-18-15</inkml:trace>
  <inkml:trace contextRef="#ctx0" brushRef="#br1" timeOffset="-21938.04">28452 6544 0,'0'0'0,"17"0"47,1 0-31,-1 0 0,54 0-16,-18 0 31,-18 0-31</inkml:trace>
  <inkml:trace contextRef="#ctx0" brushRef="#br1" timeOffset="-21502.12">28822 6562 0,'0'0'16,"18"0"0,-1 0-1,1 0 1,17-18 0,0 0-16,-17 1 15,-18-19 1,0 19-1,-35-1 1,-18 18-16,0 53 31,0 35-15,53-70-16,-35 35 16,35 17-1,0-34 1,35-19-1,53 1 1,0-18 0,-17 0-1</inkml:trace>
  <inkml:trace contextRef="#ctx0" brushRef="#br1" timeOffset="-20139.71">28540 6403 0,'0'18'63,"0"-1"-63,-18 1 0,18 17 16,-18 18-1,-34 53 1,16-36-1,19-34-15,-19 17 16,19 0 0,-1-36 15,0 1-15,18-36 15,18-17 0,17-18-15,-17 18-16</inkml:trace>
  <inkml:trace contextRef="#ctx0" brushRef="#br1" timeOffset="-19764.25">28434 6509 0,'0'-18'0,"0"0"15,0 1 1,35-18 0,0 35-1,-17 0 1,17 0 0,1 0-16,-1 70 31,-35-17-16,0 35-15,0-53 16,0 18 0,-18 18-1,1-36 1,-1-17 0,0 0-1,18-1 1,0-34 31,0-1-47</inkml:trace>
  <inkml:trace contextRef="#ctx0" brushRef="#br1" timeOffset="-19534.6">28381 6738 0,'0'0'16,"18"0"31,-1 0-47,19-18 16,-19 18-16,54 0 15,-36-35 1,0 35-1,1-35 1</inkml:trace>
  <inkml:trace contextRef="#ctx0" brushRef="#br1" timeOffset="-19072.85">28875 6473 0,'17'0'15,"-34"0"-15,34-17 0,1-1 32,-18 36 30,0-1-62,-53 54 16,36-18-1,-19 35 1,19-35 15,17-35-31,-36 52 0,36-34 31,0-19 1,0-34-1,0-19-15,0 19-16,36-36 15,-19 17-15</inkml:trace>
  <inkml:trace contextRef="#ctx0" brushRef="#br1" timeOffset="-18541.79">28875 6456 0,'17'0'47,"-17"35"-31,36 0-1,-19 36-15,36-1 16,-17-34 15,-36-19-31,35 54 16,0-36 0,-17-17-1,-1 0 1,1-18 15,-18-18-15,35-17-1,1-36 1,34-17 0,-35-18-1,1 35 1,-36 36 15,17 18-15,-17-1-16,0 36 78,0-1-63</inkml:trace>
  <inkml:trace contextRef="#ctx0" brushRef="#br1" timeOffset="-17965.94">29686 6579 0,'18'0'62,"0"0"-62,-1 0 16,18 0-16,18 0 15,0 0 1,-17 0 0,-19 0-1,-34 0 17,-19 0-17</inkml:trace>
  <inkml:trace contextRef="#ctx0" brushRef="#br1" timeOffset="-17756.17">29633 6703 0,'0'0'0,"0"17"0,0 1 16,18-18 15,35 0-15,-18 0-1,-17 0-15,52 0 16,-52 0 0,17-18-1</inkml:trace>
  <inkml:trace contextRef="#ctx0" brushRef="#br1" timeOffset="-17122.08">30551 6350 0,'0'18'16,"0"-1"-16,0 1 15,17-18 17,18 0-17,-17 0 1,17-18-1,-35-17 1,0 0 0,-17 35-1,-36 0 1,0 35 0,-18 36-1,54-36 1,-19 18-1,36 17 1,0-34-16,71-19 31,-53-17-31</inkml:trace>
  <inkml:trace contextRef="#ctx0" brushRef="#br1" timeOffset="-16818.87">30992 6509 0,'0'0'0,"-18"0"31,18 17-15,-18 1-1,-17 70-15,0-17 32,17-54-32,0 54 15,-17-18 1,17-18 0,18 0-1</inkml:trace>
  <inkml:trace contextRef="#ctx0" brushRef="#br1" timeOffset="-16473.57">30886 6720 0,'0'-17'0,"0"34"0,0-52 0,0 17 0,0-17 0,0-18 15,35-17 16,18 34-31,35 1 32,0 18-17,18 17 1,-35 52 0,-54-34-16,-17 88 15,0-18 1,-53 0-1,0-35 1,18-35 0,18 0-1,-1-18 17</inkml:trace>
  <inkml:trace contextRef="#ctx0" brushRef="#br1" timeOffset="-16256.97">30745 6720 0,'35'0'15,"-18"0"-15,19 0 16,34 0-1,71 0 1,-105 0-16,52 0 16,-35-17-1</inkml:trace>
  <inkml:trace contextRef="#ctx0" brushRef="#br1" timeOffset="-15909.09">31503 6473 0,'0'18'47,"0"0"-32,18-1-15,-18 54 16,35-1 0,0 19-1,-35-72 1,36 36 0,-36-17-1,0-19 1</inkml:trace>
  <inkml:trace contextRef="#ctx0" brushRef="#br1" timeOffset="-15632.47">31891 6456 0,'0'0'0,"-18"0"31,1 17-31,-36 36 16,0 53 0,18-35-1,-1-1 16,19-52-31,17 17 0,-18-17 32,36-18-32</inkml:trace>
  <inkml:trace contextRef="#ctx0" brushRef="#br1" timeOffset="-15007.21">32120 6491 0,'0'-18'78,"0"1"-46,18 17-32,0 0 15,-1 0 1,-17 17-1,0 1-15,0 17 16,0-17 0,0 17-1,-35-17 17,17-18-32,1 0 31,17-18-16,0-35 1,0 18 0,17 0-1,36 17 1,-17 1 0,-1 52-1,-35-18-15,0 36 16,-53 36-1,0-37 1,-18 1 0,71-35-16</inkml:trace>
  <inkml:trace contextRef="#ctx0" brushRef="#br1" timeOffset="-14073.06">32473 6138 0,'0'0'15,"-17"0"-15,34 0 47,1 0-47,-1 0 16,36 0 0,-35 0-16,35 0 15,17 0 1,-34 0-1,-1 0 1,-35 18 0,0 35-1,0 17 17,0-17-32,0 53 15,0 0 16,0 17-31,0-17 32,-18-88-32,-17 70 15,35-70-15,-35 52 16,0-17 0,-18 18-1,17-36 1,1 18-1,-18-35 1,-17-1 0,-1-17-1,-35 0 17,18 0-17,17-17-15,19-1 31,34 0-15,-17 18 0,17 0-1,0 0 1,1-17 31</inkml:trace>
  <inkml:trace contextRef="#ctx0" brushRef="#br0" timeOffset="-7483.9">21572 8149 0,'-17'0'0,"-19"0"32,19 0-32,-1 0 15,18-17 17,0-1-32,0-17 31,53-18-16,18 17-15,17 19 16,-18 17 15,-17 17-31,-35 72 32,-18-54-32,0 71 15,-71 17 1,-52 1-1,17-54 1,0-17 0,-17-35-1,87-18 17,1-36-32,18-16 15,17-19 16,17-17-15,1 70-16,35-17 16,35 35-1,-17 0-15,-1 70 32,-35 1-17,-17-18 1,-18-35-16,18 34 15,-18-16 1,17-36 0,1 0-1,35 0 1</inkml:trace>
  <inkml:trace contextRef="#ctx0" brushRef="#br0" timeOffset="-7284.61">22102 8431 0</inkml:trace>
  <inkml:trace contextRef="#ctx0" brushRef="#br0" timeOffset="-6633.66">23230 8326 0,'0'-18'16,"0"36"-16,0-54 0,0 19 16,0-1-16,0-17 15,0 17 1,0 36 15,0 17-31,18 36 16,-18-36-16,71 88 15,-36-52 17,18 17-32,-36-17 15,1-54 16,-18 1-15,18-71 15</inkml:trace>
  <inkml:trace contextRef="#ctx0" brushRef="#br0" timeOffset="-6351.26">23760 8255 0,'0'0'0,"17"-18"0,1-17 16,-53 53 15,17-1-31,-123 89 16,0 0 0,-36 35-1,142-123 1,-53 70-1,35-17-15,71-71 47,34-36-47,-34 19 16</inkml:trace>
  <inkml:trace contextRef="#ctx0" brushRef="#br0" timeOffset="-5974.88">24042 8449 0,'0'35'31,"0"-17"-31,-18 0 0,1 52 15,-1 36 17,-17 53-17,-1 35 1,-17 0-16,18-53 31,-35 53-15,70-159-16,-71 106 15,53-70 1,1-54 0,17-34-1,0-54 1,17 18 0</inkml:trace>
  <inkml:trace contextRef="#ctx0" brushRef="#br0" timeOffset="-5608.43">24007 8572 0,'0'-35'0,"0"70"0,0-123 16,0 71-16,0-36 16,0 35-16,17-52 15,54 70 1,17 0-1,18 52 1,-36 1 0,-52 53-1,-89-53 1,-17 0 0,-18-18-1,-17-35 16,70 0-31,35 0 16,36 0 15,35-35-31,0 35 16</inkml:trace>
  <inkml:trace contextRef="#ctx0" brushRef="#br0" timeOffset="-5058.74">24941 8431 0,'0'0'16,"-35"-53"0,17 53-1,-52 0 1,-18 0-16,-18 53 31,0 36-15,35-1-1,19 0 1,52-70-16,0 35 16,17-53-1,54 0 1,17-18-1,18-35 1,0-18 0,-18-34-1,-71 34 1,-17 53 0,-17 71 30,17 0-46,-18-35 16,18 70 0,0-17-1,0-36 1,35-17 0,18-18-1,36-36 1,-72 36-16</inkml:trace>
  <inkml:trace contextRef="#ctx0" brushRef="#br0" timeOffset="-4808.44">25312 8378 0,'0'0'0,"0"-35"16,0 18-16,0-19 31,0 19-15,0 52-1,-18 71 1,-17-36-16,0 36 31,17-18-31,18-35 32,0-35-17,18-18 1,17 0-16</inkml:trace>
  <inkml:trace contextRef="#ctx0" brushRef="#br0" timeOffset="-4291.64">25629 8290 0,'0'0'15,"0"-35"1,0 53-1,0 17 1,-17 35-16,-1-34 16,0 70-1,-17-36 1,0 18 0,17-35-1,18-35 1,0-53 15,0-18-15,35-18-1,54-17 1,-54 70-16,71-52 31,35 52-15,0 18-16,-88 53 15,-53 35 17,-18 0-17,-35-35-15,-17 0 32,52-35-17,1-18 1,17-35-1,0 17-15</inkml:trace>
  <inkml:trace contextRef="#ctx0" brushRef="#br0" timeOffset="-4084.37">25206 8396 0,'-18'0'15,"36"0"-15,-53 0 0,35 18 16,17-18 0,54 0-1,17 0 1,18 0 0,-71 0-16</inkml:trace>
  <inkml:trace contextRef="#ctx0" brushRef="#br0" timeOffset="-2608.17">27093 8643 0,'18'0'0,"0"0"15,52 0 1,-52-18-16,17-17 16,36-18-1,-54 36-15,36-54 16,18-52 0,-54 17 15,-17-35-16,0 70-15,-17 71 32,-1 0-32,-35 88 0,18 0 31,0 71-15,-18-18-1,53-53 1,0 18-1,35-35 1,53-36 0,-17-35-1,35-35 1,17-36 15,-88 54-31,18-54 16,-17-17-16,-36 35 15,-53 53 32,35 18-31,0-1-16,18 1 16,0 0-16,53-1 31,35-17-16,-17 0 1,17-35 0,-70 17-16,17 1 15,-17-1-15,17 0 16,-35 1 15,-18 34 0,1 19-31,-19 17 32,19-36-32,17 36 0,0-35 31,35-1-31,18 1 31,53-18-15,-36-18-1,-34 1-15,-1-19 16,18-34 0,-18-1-1,-17 36 1,-18 17 0,0 36 30,0 0-46,-18 52 16,1-17 0,-19 53-16,19 18 31,-1-1-15,0-70-16,1 123 15,-1-52 1,-35 17-1,0 0 1,0-70 0,-35-36-1,70-18-15,-70-17 16,0-17 0,-35-54 15,17-17-16,53 35-15,18-17 32,35 52-32,0-35 15,35 0 1,53 0 0</inkml:trace>
  <inkml:trace contextRef="#ctx0" brushRef="#br0" timeOffset="-2100.35">29386 8079 0,'0'0'0,"-17"-36"31,17 19-15,17 17-1,19 0-15,52 0 16,53 0-1,-18 0 17,-70 0-32,36 0 15,-89 17 1,-18 1 0</inkml:trace>
  <inkml:trace contextRef="#ctx0" brushRef="#br0" timeOffset="-1824.86">29651 8079 0,'-18'0'0,"1"0"31,17 17-31,-36 71 16,1 1 15,17-54-31,-17 88 0,18-34 31,-1-1-15,18-35-16,0-36 31,18-17 0,-1 0-31</inkml:trace>
  <inkml:trace contextRef="#ctx0" brushRef="#br0" timeOffset="-1425.41">29810 8502 0,'17'0'46,"1"0"-46,0 0 16,-1-18-16,54 1 0,-1-19 16,-52 19-1,17-36 1,-35 35 0,-35 1-1,-36 17 1,-52 88-1,70-35 1,0 35 0,53-18-1,0-34 1,88-19 15,18-17-15,35 0-1,-105 0-15</inkml:trace>
  <inkml:trace contextRef="#ctx0" brushRef="#br0" timeOffset="-834.54">30374 8467 0,'0'0'0,"0"-36"15,0 1 1,0-18-1,35 18 1,36 17 0,0 18-1,-1 36 1,-35 52 0,-35-35-1,-35 35 1,-18-53 15,0 0-15,36-17-1,52-89 32,-17 54-47,52-54 16,1 1-1,-54 52-15,71-52 16,-52 34 0,-19 36-1,-34 36 1,-19 16 0,19-34-1,-18 53 1,35-54-16,-18 36 15,18 0 1,0-18 0,35-17-1,18-18 1,18 0 0,52-53-1</inkml:trace>
  <inkml:trace contextRef="#ctx0" brushRef="#br0" timeOffset="-508.46">31221 8149 0,'0'0'0,"0"-35"0,17-36 16,-17 89 31,0 53-47,-52 17 31,-1 53-15,35-106-16,-17 18 15,17-18-15,-17 53 16,17-35 0,18-17-1,35-36 1,36 0-1,17-18 1,0-35 0,-70 35-16</inkml:trace>
  <inkml:trace contextRef="#ctx0" brushRef="#br0" timeOffset="-302.42">31080 8308 0,'0'0'0,"-18"0"16,0 0-16,36 0 47,70 18-31,-35-18-1,-35 0-15,70 0 16,-17 0-1</inkml:trace>
  <inkml:trace contextRef="#ctx0" brushRef="#br0" timeOffset="58.16">31873 8132 0,'0'0'0,"0"-18"0,-17 18 31,-18 18-15,-36 52-1,36 18 1,-18 18-1,35 0 1,18-36 0,18-17-1,35-35 1,0 0 0,-36-18-1,1 0 1,0 0-16,-1 0 0</inkml:trace>
  <inkml:trace contextRef="#ctx0" brushRef="#br0" timeOffset="407.77">32279 8149 0,'18'0'0,"-36"0"0,53 0 16,-17 0-16,35 35 16,-18 18-1,-35-17-15,18 69 16,-18-16 15,-18 16-15,-52-52-16,-18 18 15,17-36 17,53-17-32,-17 0 15,0-18 1,17 0 0,0 0-16</inkml:trace>
  <inkml:trace contextRef="#ctx0" brushRef="#br1" timeOffset="6814.38">22331 9754 0,'0'-17'15,"0"-1"1,0 0-1,17 1 1,1-19 0,-18 19-1,18-1-15,-18 36 32,-18-1-17,-35 89 1,36-88-16,-36 70 15,-36 18 1,37-18 0,-19-17-1,53-18 1,-17-36 0</inkml:trace>
  <inkml:trace contextRef="#ctx0" brushRef="#br1" timeOffset="7190.15">22701 9631 0,'0'0'0,"0"17"16,-53 54-1,36-53 1,-36 35-16,35-18 15,-35 53 1,36-53-16,-54 36 16,0 17-1,36-17-15,18-54 32,17 1-17,17-36 16</inkml:trace>
  <inkml:trace contextRef="#ctx0" brushRef="#br1" timeOffset="7558.04">23107 9701 0,'0'0'0,"0"18"31,-18-18-31,1 18 16,-19 52 0,-17 36-1,1-18 1,16 0-1,19-17 1,17-36 0,17-35-1,1 0-15,17 0 16,18 0 0,0-53-1,-53 36 1</inkml:trace>
  <inkml:trace contextRef="#ctx0" brushRef="#br1" timeOffset="7777.53">22948 9966 0,'0'0'0,"-35"0"31,53 0 0,17 0-31,0 0 16,36-18-1,17 1 1,-18-1 0</inkml:trace>
  <inkml:trace contextRef="#ctx0" brushRef="#br1" timeOffset="8475.4">23530 10107 0,'0'0'0,"18"0"0,35 0 31,-36-18-31,1-34 31,0 16-15,-18-17 0,-36 36-1,-34 17 1,-1 0-1,36 0 1,-53 70 0,17 1-1,54-18 1,17 0 0,0-36-1,35 1 1,-17-18-16,52 0 15,1-35 1,17-1 0,-18-34-1,-34 35 1,-1-18 0,-17 35 15,-18 36 0,-36 17-15,1 35-16,0-17 15,35 0 17,17-35-17,54 0 1,17-1-1,36-17 1,-89 0-16</inkml:trace>
  <inkml:trace contextRef="#ctx0" brushRef="#br1" timeOffset="9197.38">24271 9984 0,'0'-18'16,"0"36"-16,0-71 15,-18 35 1,1 0-16,-54 18 16,18 18-1,-35 35 1,18 18 0,34-19-1,36 1 1,0-35-16,0 0 15,89-18 1,-19 0 0,-17 0-1,18-53 1,-19 0 0,-34 18-1,0-1 16,-18 19-31,0 34 32,0 1-32,0 17 31,0 53-15,-36-35-1,36 53 1,-17 70-1,-1-34 1,18 52 0,0-141-16,0 105 15,0-70 1,-35-35 0,-36-35-1,-52-18 16,-89 0-31,-35-53 32,124 0-17,17-17 1,106-19 0,0 37-1,88-72 1,-70 106-16</inkml:trace>
  <inkml:trace contextRef="#ctx0" brushRef="#br1" timeOffset="9772.62">24447 9842 0,'0'0'0,"-52"124"32,34-106-32,0 17 15,1 18 1,-1 0-1,18-36 1,0 1 0,0-36 15,0-35-15,18-17-1,35 17 1,17-18 15,1 36-15,-54 17-16,72 18 15,-1 53-15,-71 0 32,-17 36-32,0-54 31,-35 35-16,0-34 1,17-36 0,18-18 15,0 0-31</inkml:trace>
  <inkml:trace contextRef="#ctx0" brushRef="#br1" timeOffset="10357.45">25312 9895 0,'0'0'0,"0"-17"0,-18-1 15,1 0 1,-36 1-1,0-1 1,-18 18 0,18 53-1,36-35-15,-54 70 16,36-17 0,17-1-1,18-17 1,88-35 15,-17-18-15,17-18-1,-35-17 1,0-36 0,-35 18-1,-1-35 1,-17 70-1,-35 71 17,35 18-17,-18-1 1,18-17 0,0-35-1,18-18 1,35 18-1,17-18 1,-17-36 0,-17 19-16</inkml:trace>
  <inkml:trace contextRef="#ctx0" brushRef="#br1" timeOffset="11060.95">25576 9913 0,'0'0'0,"0"-18"15,0 36 16,-17 17-15,-1 36 0,0-53-16,18 34 15,0-16 1,-17-1 0,17-53 46,0-17-46,0-18-16,35-17 15,0 17 17,54 0-32,-1 53 31,-35 0-16,-36 0-15,19 70 16,-36-17 0,0 18-1,-18-18 1,0-36 0,18 1-16,-17-18 31,17-18 0,0-17-31,0 0 16,53-36 15,-36 54-31,89-54 16,-18 71-1,-17 0 1,-71 35-1,0 36 1,0-1 0,-35-34-1,-1-19 1</inkml:trace>
  <inkml:trace contextRef="#ctx0" brushRef="#br1" timeOffset="11438.84">26335 10037 0,'17'0'46,"1"-18"-46,0 18 16,17-18 0,0-35-1,1 18 1,-36 17 0,-36 18-1,-17 0 1,-17 71 15,17 17-15,53-35-16,0 0 15,0-35 1,35-18 0,36 17-1,-1-17 1,-52-17-16</inkml:trace>
  <inkml:trace contextRef="#ctx0" brushRef="#br1" timeOffset="11946.27">27252 9419 0,'18'0'15,"17"-17"1,-17 17-1,17-18 1,53 18-16,-17-18 16,17 18 15,-71-17-31,-34 17 31,-107 0-31,36 0 31</inkml:trace>
  <inkml:trace contextRef="#ctx0" brushRef="#br1" timeOffset="12257.37">27164 9349 0,'-18'0'15,"36"0"-15,-53 17 32,17 36-17,0 18 1,1 35-1,-1 52 1,18-105-16,-53 71 31,-17 52-31,17 0 16,35-52 15,0 17-15,36-53-1,70-52 1,18-36 0,-35-18-1,17-35 1</inkml:trace>
  <inkml:trace contextRef="#ctx0" brushRef="#br1" timeOffset="12572.59">27746 9701 0,'0'0'16,"-18"0"-16,1-17 0,-19 17 15,1 0 1,0 70-1,17 36 1,-17-18 0,17 36-1,18-54 1,0-34 0,36-19-1,-1-17 1,35-17-1</inkml:trace>
  <inkml:trace contextRef="#ctx0" brushRef="#br1" timeOffset="12805.45">27552 9984 0,'-35'0'0,"70"0"0,-88 0 15,35 0-15,1 0 0,34 0 47,36 0-31,35 0 0,1 0-1,-19-18 1</inkml:trace>
  <inkml:trace contextRef="#ctx0" brushRef="#br1" timeOffset="13206.56">27887 9984 0,'18'0'46,"-1"0"-46,1 0 0,35 0 16,17 0 0,1-53-1,-71 17 1,0 1 0,-35 35-1,-36 0 1,-17 71-1,35-1 1,53-52 0,0 52-1,0-17-15,0-17 32,71-19-17,-1-17 1,54-17-1</inkml:trace>
  <inkml:trace contextRef="#ctx0" brushRef="#br1" timeOffset="13777.23">28381 9948 0,'0'-17'16,"0"-1"-16,0 0 15,0 1 1,53-1-16,0 18 31,17 0-15,-70 18-16,18 35 16,-18 35-1,-53-18 1,18-34-1,0-1 1,-1-35 0,54 0 15,0-35-15,34-18-1,19-18 1,0 18-1,-19 0 1,-34 53 0,-18-17-1,0 34 1,-53 36 0,18 18-1,17-1 1,18-34-1,0-19-15,0 1 16,18 0 0,17-18-1,36 0 1,35-36 0</inkml:trace>
  <inkml:trace contextRef="#ctx0" brushRef="#br1" timeOffset="14056.23">29104 9666 0,'0'0'0,"0"-18"16,-17 36 0,17 0-1,-36 88 1,1-18-1,-18 18 1,35-18 0,18-35-1,0-36-15,0 19 16,18-36 0,0 0-1,35-18 1</inkml:trace>
  <inkml:trace contextRef="#ctx0" brushRef="#br1" timeOffset="14274.9">28910 9895 0,'0'0'0,"-18"0"0,1 0 15,-1 0 1,1 0-1,34 0 1,54 0 0,17 0-1,0 0 1,-35 0 0</inkml:trace>
  <inkml:trace contextRef="#ctx0" brushRef="#br1" timeOffset="14573.45">29563 9754 0,'-53'0'31,"35"0"-31,1 36 15,-36 34 1,17 1 0,1 17-1,35-70-15,-18 34 16,18 19 0,36-36-1,-1-35 16,18 0-31</inkml:trace>
  <inkml:trace contextRef="#ctx0" brushRef="#br1" timeOffset="14930.48">29774 9807 0,'0'0'0,"18"-35"32,0 35-32,17 0 15,-17 18 1,35 34 0,-36 54-1,-17-35 1,0-53-1,-17 87 1,-36-52 0,-36 0-16,37-35 15,34-18 17,0 0-32,18-18 31</inkml:trace>
  <inkml:trace contextRef="#ctx0" brushRef="#br1" timeOffset="15221.77">30339 9966 0,'0'-18'15,"18"18"1,17 0 0,35 0-16,-34 0 31,-1 0-16,-17 0 1</inkml:trace>
  <inkml:trace contextRef="#ctx0" brushRef="#br1" timeOffset="15405.61">30286 10019 0,'0'0'16,"0"18"-16,-18-1 0,18 18 31,18-35-31,35 0 16,0 0 15,0 0-31,-36-17 16</inkml:trace>
  <inkml:trace contextRef="#ctx0" brushRef="#br1" timeOffset="15988.72">31133 9543 0,'0'17'31,"0"1"-15,-18-18-16,18 18 15,18-18 32,-1 0-47,1-18 0,-18-17 16,0 17-1,0 0 17,-18 18-32,1 0 15,-19 71 1,1-1-1,17 19 1,18-36 0,36-1-1</inkml:trace>
  <inkml:trace contextRef="#ctx0" brushRef="#br1" timeOffset="16346.27">31538 9666 0,'-17'35'15,"-1"-17"1,0 0-16,-17 35 15,0 17 1,17-35-16,-35 54 16,36-36-1,17 17 1,0-35 0,35-35 15,0 0 0,-17-17-31</inkml:trace>
  <inkml:trace contextRef="#ctx0" brushRef="#br1" timeOffset="16545.43">31309 9966 0,'0'0'16,"-18"0"-16,1 0 15,-1 0 1,89 0 15,-18 0-15,-18 0-16,53-35 16,-70 35-16</inkml:trace>
  <inkml:trace contextRef="#ctx0" brushRef="#br1" timeOffset="16930.43">31679 9860 0,'18'0'47,"0"0"-32,-1 0-15,1 0 0,-18-18 16,18 1-16,17-1 16,-17-17-1,-18 17 1,-36 18 0,-17 18-1,0 52 1,53-52-1,-35 35-15,35 18 16,0-18 0,18-36 15,52 1-15,-17-18-16,-35 0 15,52-18-15</inkml:trace>
  <inkml:trace contextRef="#ctx0" brushRef="#br1" timeOffset="17162.55">32015 9807 0,'0'18'31,"0"-1"-31,0 1 16,0 0-16,0 35 31,35 0-31,-18-18 16,1-17 15,0-18-15,-1 0-1</inkml:trace>
  <inkml:trace contextRef="#ctx0" brushRef="#br1" timeOffset="17372.17">32226 9807 0,'0'0'15,"0"-17"-15,-53 17 32,36 0-32,-36 35 15,35-18 1,-17 19-16,17-19 15,-17 54 1,0-36 0,17 1-16</inkml:trace>
  <inkml:trace contextRef="#ctx0" brushRef="#br1" timeOffset="17689.23">32456 9578 0,'0'-18'0,"0"36"0,0-53 16,0 17-16,0 36 31,0-1-31,0 54 31,-53 52-31,0-35 16,53-52-1,0 34 1,0-17-16,53-53 31,-36 0-15</inkml:trace>
  <inkml:trace contextRef="#ctx0" brushRef="#br1" timeOffset="17888.81">32456 9737 0,'0'0'15,"-18"0"-15,36 0 47,-1 0-47,18 0 0,36 0 16,-18 0-1</inkml:trace>
  <inkml:trace contextRef="#ctx0" brushRef="#br1" timeOffset="18326.79">30956 10301 0,'0'0'0,"0"-18"31,18 18-31,0 0 15,17 36 1,-18-19-16,1 72 16,-18-37-1,0 37 1,0-36 0,0-18-1,35-35 1</inkml:trace>
  <inkml:trace contextRef="#ctx0" brushRef="#br1" timeOffset="18546.42">31432 10372 0,'0'-18'0,"0"36"0,0-54 15,0 19 1,-52 17-1,-19 53 1,-17 17 0,35 1-1,-18-1 1,71-52-16,-17 17 16,17-17-1</inkml:trace>
  <inkml:trace contextRef="#ctx0" brushRef="#br1" timeOffset="19078.83">31679 10477 0,'0'-17'0,"0"34"16,0-52-16,0 18 15,0-1-15,-35 18 16,-53 0 0,0 18-1,35 34 1,0 19 0,53-18-1,-18 0 16,36-35-31,52-18 32,-17 0-17,36-53 1,-54-18 0,0 18-1,-17 35-15,-18 1 16,0 34 15,0 36-15,-18 0-1,1 0 1,17-35 0,0 0-16,35-18 31,-18 0-16</inkml:trace>
  <inkml:trace contextRef="#ctx0" brushRef="#br1" timeOffset="20038.25">31909 10354 0,'0'-18'0,"0"36"0,0-53 15,0 17 1,0 36 15,-18 35-15,18-18-16,-35 35 15,0 1 1,35 0 0,0-54-1,0 1 1,52-18 15,19-35-15,-18-1-1,0-34 1,-18 34 0,0 1-16,-52 70 46,-19 1-30,1 17 0,35-18-1,0 0 1,18-35 0,17 0-1,0 0 1,18-35 15,0 0-15,18-18-1,-54 17 1,1 19 0,-18-1-1,0 36 1,0-1-1,-18 36 1,1 0 0,17-17-1,17-19 1,36-17 0,0 0-1,0 0 1,18-70 15,-54 17-15,1-35-16,-18 35 15,0 35 1,-18 18 15,1 18-31,-1 17 0,0 35 31,18-34-15,0-1 0,36 0-1,17-35 1,17-17 0,-52-1-16</inkml:trace>
  <inkml:trace contextRef="#ctx0" brushRef="#br1" timeOffset="20579.72">32932 9666 0,'0'0'16,"-18"0"-1,1 0 1,17-18 47,-18 18-48,18-17 1,0-1-16,0 1 15,0-1 1,0 36 31,0-1-47,0 18 16,0-17-16,0 35 15,-18-18 1,1-35-1</inkml:trace>
  <inkml:trace contextRef="#ctx0" brushRef="#br1" timeOffset="21255.03">33161 9260 0,'0'0'15,"0"-17"1,18 17-1,-1-18 1,36 18 0,71 0-1,-54 0 1,1 0 0,-18 35-1,-36-17-15,-17 17 16,0 18-1,0 35 1,-17 1 0,-1 52-1,1-35 1,-19 35 0,1-18-1,0-35 1,-1 1-1,1-37 17,-35 1-32,-19-17 31,19-36-15,-18 17-16,17-17 15,36 0 16,0 0-15,35-35 0,0 17-1,0 1-15</inkml:trace>
  <inkml:trace contextRef="#ctx0" brushRef="#br0" timeOffset="28338.09">20990 11218 0,'0'0'0,"-17"0"16,-1 0-1,0 0-15,1 0 16,17-17 0,-18 17-1,18-18 1,18 0-1,35 1 1,17 17 15,-52 0-31,-1 35 16,-17 18 0,-35 18-1,-35-19 1,52-34-1,-70 17 1,35-35 0,53-17 15,35-1-15,36-17-1,-54 35-15,36 0 16,18 0-1,-18 0 1,-36 70 15,-17 19-31,-35-1 32,-53 0-32,17-35 15,-34-36 1,-1-17 15,35 0-15,53 0-16,-34-17 15,34-1-15,-17-17 16,35 0 0,-18 35-1,18-18 1,53 0-1,-35 18 1,34 0-16</inkml:trace>
  <inkml:trace contextRef="#ctx0" brushRef="#br0" timeOffset="28544.2">21325 11553 0,'18'0'94</inkml:trace>
  <inkml:trace contextRef="#ctx0" brushRef="#br0" timeOffset="29065.73">22172 11254 0,'0'-18'16,"0"36"-16,0-54 0,0 1 31,0 53-15,0-1-1,71 72 1,-54-54-16,36 53 15,18 35 1,-36-17 0,-17-53-1,-1 18 1,1-54 0,-18-34 30</inkml:trace>
  <inkml:trace contextRef="#ctx0" brushRef="#br0" timeOffset="29360.92">22807 11324 0,'0'-17'0,"0"34"0,0-52 0,0 17 15,-18 18 16,-52 36-15,-54 69 0,89-69-16,-35 34 15,-124 89 1,88-71 0,70-35-1,19-35 1,70-18 15,-36-18-15</inkml:trace>
  <inkml:trace contextRef="#ctx0" brushRef="#br0" timeOffset="29693.89">22983 11536 0,'-17'17'31,"17"1"-15,-18 0-16,-17 52 16,35-34-16,-18 16 15,-17 125 1,0-18-1,-1 52 1,1-17 15,18-88-31,17-35 32,-18-54-17,18-34 1,18-36-16</inkml:trace>
  <inkml:trace contextRef="#ctx0" brushRef="#br0" timeOffset="30054.32">22966 11747 0,'0'-35'0,"0"70"16,0-87-16,0 16 0,0-17 15,53-17 1,-36 52 0,54 18-1,17 0 1,0 71 0,-70-18-16,-18 17 31,-71-17-16,-70-18 1,35 1 0,36-36-1,52 0 1,71-36 15,-35 19-31,35-1 0</inkml:trace>
  <inkml:trace contextRef="#ctx0" brushRef="#br0" timeOffset="30608.1">24007 11606 0,'0'0'16,"0"-17"-16,0-19 15,-53 19 1,0-1 0,-71 18-1,1 71 1,17-1 0,53 18-1,35-17 1,18-18-1,36-35 1,-1-18 0,35 0-1,36-18 1,-35-35 0,-1-18-1,-17 1 1,-35-18-1,-18 70-15,18 0 0,-18 71 47,0 0-31,0 18 0,35-1-1,-17-52 1,-1-18-16,18 18 15,1-18 1,17-18 0</inkml:trace>
  <inkml:trace contextRef="#ctx0" brushRef="#br0" timeOffset="30874.49">24589 11289 0,'0'-18'0,"0"36"0,0-53 16,-18 35-16,0 0 0,-17 0 16,0 17-1,-1 107 1,19-1 0,17-35-1,0 1 1,0-54-1,0 0 17,35-35-17,-17 0-15</inkml:trace>
  <inkml:trace contextRef="#ctx0" brushRef="#br0" timeOffset="31378.11">24783 11254 0,'0'0'0,"0"70"31,0-52-31,-18 70 16,0 18-1,1-36 1,-1-34-16,0 34 15,1-35 1,-1-17 0,18-36 31,0-17-47,0 18 15,35-36-15,71-36 31,35 1-31,-35 71 32,0 17-17,-88 17-15,17 36 16,-17 18 0,-54 17-1,1-35 1,-18-18-1,18-17 1,0-36 15</inkml:trace>
  <inkml:trace contextRef="#ctx0" brushRef="#br0" timeOffset="31578.23">24395 11518 0,'0'0'0,"0"18"32,17-18-17,1 0-15,52 0 16,-52 0-16,88 0 15</inkml:trace>
  <inkml:trace contextRef="#ctx0" brushRef="#br0" timeOffset="32311.22">25929 11271 0,'0'-17'0,"0"34"0,0-52 0,0 17 31,0 36-15,0 35-1,-17 70 1,-1-17-16,-35 0 15,-18 0 17,54-71-17,-19-35 1,19 0 0,17-18-1,0-17 1,0 18-16,53-36 15,70-18 1,-17 18 15,53 53-15,-36 18 0,-105-18-16,17 53 0,-35 17 15,-70-34 16,-71-1-15,-1-18 0,54 1-1,53-18 1,70 0 15,71 0-15</inkml:trace>
  <inkml:trace contextRef="#ctx0" brushRef="#br0" timeOffset="32957.9">26458 11589 0,'0'0'0,"18"0"0,-36 0 46,18 17-46,-17 1 0,-1 0 16,18-1-16,-18 19 16,18 16-1,0-16 1,0-19 0,71-17-1,0 0 1,-54 0-16,89-35 15,-18-18 17,-35 0-17,-35-17-15,-1 52 32,-17 0-17,0 36 1,-17 35-1,-36 18 1,18-1 0,-18 71-1,53-105-15,-18 158 16,-17-53 0,-1 35-1,-34-17 1,17-71-1,-53-35 1,-17-53 15,-1-35-15,36-54 0,35 19-16,18-54 31,52-17-16,36 0-15</inkml:trace>
  <inkml:trace contextRef="#ctx0" brushRef="#br0" timeOffset="33527.72">28257 11430 0,'0'0'0,"18"0"0,-18-88 31,0 70-31,0 1 0,0-1 16,-53-17-1,0 35 1,-70 35 0,88-17-1,-124 87 1,71 1 0,-1 18-1,72-36 1,17 0-16,70-17 31,54-54-15,35-17-1,-18-35 1,0-36 0</inkml:trace>
  <inkml:trace contextRef="#ctx0" brushRef="#br0" timeOffset="34244.57">28469 11659 0,'18'-35'15,"-18"17"1,-71 142-16,124-195 16,-70 54-1,-36 70 1,53-36 0,-36 18-1,19 36 1,17-36-1,0-17 1,35-18 0,0 0-1,-17-18 1,-18-52 0,0 17-1,0-18 1,18 36-1,52 17 1,-17 18 0,18 18 15,-36 53-15,-18-36-1,-17 18-15,0-18 31,-35 0-15,18-35-16,-1 0 16,0 0-1,18-17 1,0-36 0,53-18-1,0 18 1,-18 36-16,89-19 15,-1 19 1,18 52 15,-88 36-31,-53-19 32,-53 37-17,36-89-15,-36 53 0,18-18 31,17-35-31,71-35 47</inkml:trace>
  <inkml:trace contextRef="#ctx0" brushRef="#br0" timeOffset="34536.93">29651 11395 0,'-18'35'31,"18"-17"-31,-17-1 16,-19 54-16,1 35 15,0-36 16,0 18-31,35-70 16,0 35 0,0-18-1,35-35 1,18-17 0,-18-1-1</inkml:trace>
  <inkml:trace contextRef="#ctx0" brushRef="#br0" timeOffset="34719.51">29439 11624 0,'-17'0'0,"34"0"0,-52 0 0,0-18 16,52 18 15,1 0-31,70 0 31,36 0-31,-107 0 16</inkml:trace>
  <inkml:trace contextRef="#ctx0" brushRef="#br0" timeOffset="35553.21">30074 11765 0,'0'0'0,"18"0"15,0 0 1,34-35 0,-16 17-16,-19-52 15,-17 17 1,-70 0 15,-36 53-15,71 0-16,-53 17 15,-36 72 1,71-19 0,18 18-1,35-17 1,35-18-1,36-35 1,35-18 15,-1-53-15,-16 0-16,-19-36 31,-52 72-31,17-36 16,-17 0-1,-36 71 17,0-1-32,1 19 15,-19 34 1,36-52-16,0 35 16,18 0-1,35-36 1,18-17-1,17-17 1,-35-19 15,-36 19-31,72-72 16,-54 37-16,-18 34 31,-17 53 0,0-17-31,-17 17 0,-1 36 32,1-54-17,17 1 1,-18-18 0</inkml:trace>
  <inkml:trace contextRef="#ctx0" brushRef="#br0" timeOffset="35727.08">30621 11518 0,'0'-17'0,"-35"-1"15,35 36 32</inkml:trace>
  <inkml:trace contextRef="#ctx0" brushRef="#br0" timeOffset="36252.55">30850 11589 0,'0'17'0,"-53"54"31,53-53-31,0-1 16,-17 54-16,-1-36 31,18 18-31,-17-35 31,17-1-31,-18-17 32,18-35-17,0 0 1,53-36 0,0 1-1,88-19 1,-106 72-16,71-1 15,17 18 1,-87 35 15,-36 54-15,0-19-16,-71 1 31,1-36-15,34 0-1,19-35 1,34-17 15,1-1-31,0 18 0</inkml:trace>
  <inkml:trace contextRef="#ctx0" brushRef="#br0" timeOffset="36735.79">31732 11624 0,'0'-18'0,"0"36"16,18-36-16,-18 1 0,0-1 0,0-17 31,-35 35-15,-36 0-1,18 17-15,-17 54 31,52-36-31,18 1 32,0-19-32,35 1 15,36-1 1,-1-17 0,-34 36-1,-19-1 1,-17 0-1,-35-17 17,-53 0-32,0-18 31,-1 0-15,19 0-16,-1 0 31,71-18-16,-17 18-15,34-18 32,36 1-17</inkml:trace>
  <inkml:trace contextRef="#ctx0" brushRef="#br0" timeOffset="37085.83">32156 11553 0,'0'-17'16,"0"34"-16,-18-34 15,-17 17 1,-18 0-16,-18 70 15,54-52 1,-1 35 0,0-35-16,-17 70 15,17-35 1,18 0 0,0-36-1,71 1 1,-18-18-1,-18 0-15</inkml:trace>
  <inkml:trace contextRef="#ctx0" brushRef="#br0" timeOffset="37402.7">32544 11501 0,'0'0'0,"0"-18"0,17 18 0,1 0 0,35 0 31,0 0-15,-36 70 0,-17-52-16,0 70 15,-17-17 1,-54 35-1,1-53 1,-1 0 0,18-53 15,18 0-31,17 0 16</inkml:trace>
  <inkml:trace contextRef="#ctx0" brushRef="#br1" timeOffset="43737.57">20920 12594 0,'0'-17'0,"17"-1"32,-17 0-32,18 18 15,-18-17 1,18-1-16,-36 36 47,-35 35-32,-17 17 1,52-35-16,-123 106 16,53-17 15,-36-18-31,89-53 31,17-36-31,36-34 47,35-36-31,-36 35-16</inkml:trace>
  <inkml:trace contextRef="#ctx0" brushRef="#br1" timeOffset="44073.6">21114 12559 0,'0'-18'0,"0"36"0,17-36 0,-17-17 16,18 35-1,-18 18 17,0-1-17,-53 54 1,18-1-16,-36 54 15,1-18 17,52-53-17,18-36-15,-35 36 16,17-35 0,1-18-1,34-18 16</inkml:trace>
  <inkml:trace contextRef="#ctx0" brushRef="#br1" timeOffset="44376.93">21537 12524 0,'0'0'0,"-18"0"47,18 17-47,-17 1 0,-1 0 15,-35 70 1,18 18 0,0-18-1,17-71-15,0 72 16,1-37-1,52-52 17,36-35-17,-54 18 1</inkml:trace>
  <inkml:trace contextRef="#ctx0" brushRef="#br1" timeOffset="44608.95">21325 12753 0,'-17'0'0,"34"0"0,-52 0 15,53 0 17,35 0-17,53-18 1,-36 1-1,18-1 1,-52 0-16</inkml:trace>
  <inkml:trace contextRef="#ctx0" brushRef="#br1" timeOffset="45234.92">22013 12841 0,'18'0'15,"0"0"1,-1-18 0,-17 1-16,18-1 15,-18-17 1,0 17-16,0-17 15,-71 17 1,18 18 0,-35 0 15,18 53-15,52-35-16,-53 88 0,54-18 31,17-18-31,0-17 15,53-53 17,35 0-17,-70 0-15,70-35 16,0-18 0,-35-17-1,-18-1 1,-17 18-1,-18 36 1,-18 87 31,1 18-47,17-35 16,0 18-1,0-36 1,0-17-1,70-18 1,1 0 0,34-18-16</inkml:trace>
  <inkml:trace contextRef="#ctx0" brushRef="#br1" timeOffset="45918.82">22719 12823 0,'0'-17'0,"0"34"0,0-52 0,-18 0 15,-35 17 1,-35 18 0,18 0 15,-19 71-15,72-54-16,-19 54 15,19 17 1,17-35-16,17-53 31,72 0-15,-19 0-1,18-70 1,-52 34 0,-19-17-1,1 36 1,-18 34 31,0 1-47,0 35 31,-18 17-15,1 19-16,17 34 31,-18-35-31,0 71 31,18-53-15,-35 35-16,-18-53 31,0-70-15,-53 0-1,89-18-15,-71 0 16,-53-71-1,-1-17 1,54 17 0,53-17 15,35 35-31,88-17 31,-70 34-31,88-17 0</inkml:trace>
  <inkml:trace contextRef="#ctx0" brushRef="#br1" timeOffset="46451.51">22895 12788 0,'0'0'16,"0"-17"-1,0 34 1,0 36 0,0 18-1,-17-18 1,-19-18 0,19 0 15,17-53 0,0 1-15,17-54-1,36 1 1,18-18 0,-36 70-16,0 0 15,89-17 1,-71 53-1,-18 52 1,-35 18 0,0-17 15,-35-18-15,17-36-16,0 1 15,36-18 16</inkml:trace>
  <inkml:trace contextRef="#ctx0" brushRef="#br1" timeOffset="46985.18">23742 12771 0,'18'-18'16,"-36"36"-16,36-54 0,-18 19 0,0-19 15,-71 1 1,18 35 0,18 0-16,-71 18 15,35 52 17,-17 36-17,53 0 1,35-53-16,35 0 31,18-53-15,53 0-1,-35-18 1,-1-35 0,-17-35-1,-35-18 1,-18 53-1,0 71 17,0 35-17,-18 35 1,18-70 0,0 35-16,0-1 31,18-34-16,52-18-15,1 0 32,-1-53-17</inkml:trace>
  <inkml:trace contextRef="#ctx0" brushRef="#br1" timeOffset="47693.02">24024 12718 0,'0'0'15,"0"70"17,-17-52-32,17-1 0,-18 54 15,0-18 1,18 0 0,-17-36 15,17-34 16,0-18-47,0-54 31,53 19-15,-1-1-1,-34 71-15,35-35 16,-35 35-16,35 0 15,-36 53 1,1 0 0,-18 17 15,0 1-31,0-18 31,-35-36-15,35-34 31,0-36-32,0 35-15,52-35 16,37-35 0,-19 35-1,-35 53 1,1 53-1,-36 0 1,0 35 0,-18-35-1,0-18 17,1-35-32</inkml:trace>
  <inkml:trace contextRef="#ctx0" brushRef="#br1" timeOffset="48102.02">24765 12894 0,'-18'0'15,"36"0"17,-18-18-17,35 1-15,18-19 32,-18-16-32,-17 34 15,0-17 1,-18 17-1,-36 18-15,-16 35 32,-19 36-17,53-1 1,18-52-16,-17 70 16,17-35-1,17-18 1,54-17-1,-18-18 1,-36 0-16,19 0 16</inkml:trace>
  <inkml:trace contextRef="#ctx0" brushRef="#br1" timeOffset="48637.41">25400 12277 0,'0'0'16,"-18"0"-16,36 0 31,53-18-15,17 18-1,53 0 1,-88 0-1,-36 0 1,-34 0 0,-1 0-16,-70-18 15,35 18 1</inkml:trace>
  <inkml:trace contextRef="#ctx0" brushRef="#br1" timeOffset="48954.81">25523 12241 0,'-17'0'15,"52"0"-15,-88 0 16,88 0-16,-105 53 16,17 18-1,18-1 1,17 54 0,0-1-1,-17 54 1,18-124-16,-1 70 15,0 18 1,18-35 0,0-53 15,71-35-15,-1-18-16,1-18 31,52-35-16,-105 35-15</inkml:trace>
  <inkml:trace contextRef="#ctx0" brushRef="#br1" timeOffset="49289.31">26070 12524 0,'0'0'15,"-17"-18"-15,-1 0 0,-53 1 16,1 17 0,-1 17-1,1 54 1,17 17 0,18 36 15,35-19-16,0 36 1,17-88 0,54-17-1,-18-36 1,70-18 0,-52-17-16</inkml:trace>
  <inkml:trace contextRef="#ctx0" brushRef="#br1" timeOffset="50042.41">26300 12788 0,'0'-17'0,"0"34"0,0-52 16,0 17-1,-18 18 1,-35 53 0,-18 53 15,36-18-16,18-35 1,17 0 0,17-53-1,1 0-15,17 0 16,0 0 0,-35-35-1,0-36 1,0 1-1,0-1 1,0 53-16,18-17 16,35 0 15,0 35-31,17 0 16,-34 53 15,-19 0-31,-17 17 31,0 1-15,-17-36-1,17-17 1,-18-18 0,18-36 15,0 19-31,0-54 15,35 1 1,54-18 0,16 52-1,19 36 1,-54 53 15,-52-35-31,0 70 16,-54 0-1,-17-35 1,1 0-16,34-35 16,36-36 31,17-17-32</inkml:trace>
  <inkml:trace contextRef="#ctx0" brushRef="#br1" timeOffset="50318.03">27182 12700 0,'0'0'0,"0"-18"0,0 1 0,0-1 16,0 0-1,0 36 16,0 0-31,0 17 16,-36 71 0,36-71-16,-35 36 15,17-1 1,18-35 0,0-17-1,36-18 1,17 0-1</inkml:trace>
  <inkml:trace contextRef="#ctx0" brushRef="#br1" timeOffset="50518">27005 12788 0,'0'0'0,"-18"0"15,36 0 17,35 0-17,35-17 1,-52 17-16,52 0 16</inkml:trace>
  <inkml:trace contextRef="#ctx0" brushRef="#br1" timeOffset="51350.75">27605 12823 0,'17'0'62,"-17"-17"-62,18-1 0,-18 1 16,0-1 0,0 0-16,0-35 15,-53 53 1,-35 0 0,35 18-1,-35 53 1,17 34-1,54-16 1,17-19 0,35-52-1,36-1 17,-1-17-17,18-17 1,-70-36-1,17-18 1,-17-17 0,-18 53-16,0 17 31,0 36-15,0 52-1,0-17 1,0 18-1,0-36 1,53-35 0,-36 0-16,54 0 15,-18 0 17,0-53-17,-18 0-15,-35 0 31,18 18-15,-36 70 0,18 18 15,-35 18-15,17-36-1,18-17 1,0-1-1,35-17 1</inkml:trace>
  <inkml:trace contextRef="#ctx0" brushRef="#br1" timeOffset="51541.83">28011 12718 0,'0'0'0,"0"-18"0,-18 18 32,0 0-17,18 18 32</inkml:trace>
  <inkml:trace contextRef="#ctx0" brushRef="#br1" timeOffset="52058.2">28169 12788 0,'0'35'15,"0"-17"1,-17 35-16,17 0 15,0 0 17,0-18-32,-18-17 31,0-18-15,1 0-1,17-18 1,0 0-1,17-52 1,54-1 0,-1 1-1,54 35 1,-53 35 15,-54 0-31,36 35 16,-53 35-1,0 19 1,0-37-16,-35-16 16,0-1 15,52-53 16,1 1-47</inkml:trace>
  <inkml:trace contextRef="#ctx0" brushRef="#br1" timeOffset="52467.59">28892 12841 0,'0'-18'16,"0"1"-1,0-1-15,-17 18 16,-36 0-1,0 18 1,0 17 0,53 0-1,0 1 1,18-19 0,35 19-1,0-19 1,-36 1-16,1-1 15,-1 1 1,-17 17 0,-52-17-1,-37 0 17,36-18-17,-17 0 1,52 0-16,-17 0 15,17-36 1</inkml:trace>
  <inkml:trace contextRef="#ctx0" brushRef="#br1" timeOffset="53075.17">29598 12418 0,'0'0'16,"0"-18"-16,0 0 0,0 1 16,-18 17-1,-35 0 1,-17 35 15,-18 36-31,70-36 16,-88 106-1,36-17 1,-1 34-16,36 1 31,35-71-31,88 0 32,-17-70-17,52-18 1,-17 0-1</inkml:trace>
  <inkml:trace contextRef="#ctx0" brushRef="#br1" timeOffset="53850.62">29898 12823 0,'0'-17'0,"0"34"0,0-52 15,0 18-15,-35-1 16,17 18-16,0 0 16,-17 0-1,0 35 1,0 36 0,17-18-1,0-18 1,18-17-1,36-18 1,16 0 0,1-36-1,0 1 1,0-53 15,-35 70-31,-18 36 47,0 17-47,0 18 31,0-18-15,0-17-16,0 0 16,53-1-1,17-17 1,-17-17-1,0-54 1,-53 18 0,0 18-16,0-36 15,-35 36 1,-71-53-16,-17 35 16,-19 35-1,37 18 16,16 88-15,36-17 0,53-36-16,-17 89 15,17-36 1,35 0 0,18-35-1,18-18 1,-1-17-1,-52-18-15,70 0 16,0-18 0</inkml:trace>
  <inkml:trace contextRef="#ctx0" brushRef="#br1" timeOffset="54118.36">30462 12647 0,'0'0'0,"0"18"47,0-1-47,0 1 0,-17 70 16,-1-17-1,0 17 1,1-53-1,-1-17 1</inkml:trace>
  <inkml:trace contextRef="#ctx0" brushRef="#br1" timeOffset="54441.45">30445 12735 0,'0'-17'0,"0"34"0,0-87 0,0 17 32,70 35-17,-34 1 1,34-1 0,-35 53-1,1 36 1,-36-54-16,0 36 15,0-17-15,0 52 16,0-18 0,-18-17-1,-17-35 1,17-1 15,-17-17-15,35-17-1</inkml:trace>
  <inkml:trace contextRef="#ctx0" brushRef="#br1" timeOffset="54650.75">30392 12841 0,'0'0'0,"17"0"31,1 0-15,0 0-16,52-18 16,-17 18-1,-35-17-15,52-1 32,-52 18-32</inkml:trace>
  <inkml:trace contextRef="#ctx0" brushRef="#br1" timeOffset="54888.54">30956 12665 0,'0'0'0,"0"-18"15,-17 18 1,-1 18 0,-17 52-1,17-17 1,18-18-16,-18 18 15,18-35-15,-17 35 16,17-18 0</inkml:trace>
  <inkml:trace contextRef="#ctx0" brushRef="#br1" timeOffset="55167.15">30903 12718 0,'0'0'0,"0"-18"0,0 0 0,0 1 15,18 17-15,0 0 32,-1 0-32,1 53 15,0 0 1,-1 35-1,18-35 1,-17 0 0,17-36-1,-17 1 17,0-18-32,-1-18 15</inkml:trace>
  <inkml:trace contextRef="#ctx0" brushRef="#br1" timeOffset="55391.56">31344 12612 0,'0'0'16,"-17"0"15,-1 17-31,-17 54 16,-18 35-1,18-36 1,35-52-16,-36 53 16,19-36-1,17-18 1</inkml:trace>
  <inkml:trace contextRef="#ctx0" brushRef="#br1" timeOffset="55688.06">31485 13017 0,'18'0'62,"-18"18"-62,18 0 16,-18-1-16,0 19 15,-71 34 17,1-52-32,17-18 15,35 18 1</inkml:trace>
  <inkml:trace contextRef="#ctx0" brushRef="#br1" timeOffset="56166.34">31768 12524 0,'0'-18'31,"-18"18"0,18 18-31,-18-1 0,18 1 16,-35 35-1,35 0 1,0-18 0,18-17-1</inkml:trace>
  <inkml:trace contextRef="#ctx0" brushRef="#br1" timeOffset="56434.01">32156 12629 0,'0'0'0,"0"-17"16,-18 17 15,0 0-31,1 17 16,-36 54-1,18-18 1,-1 35 0,1-35 15,35-35-31,-18-1 0</inkml:trace>
  <inkml:trace contextRef="#ctx0" brushRef="#br1" timeOffset="56758.83">32032 12735 0,'0'0'0,"0"-17"0,0-19 16,18 1-1,35 17 1,17 18 0,-17 0-1,0 53 1,-53 36 0,0-19-1,-35 1 1,17-18-1,18-36 1,-17 1-16,-1-18 16,0 0-1</inkml:trace>
  <inkml:trace contextRef="#ctx0" brushRef="#br1" timeOffset="56958.06">31873 12841 0,'18'0'16,"0"0"0,-1 0-16,54 0 15,52-35 16,1 35-31</inkml:trace>
  <inkml:trace contextRef="#ctx0" brushRef="#br1" timeOffset="57250.83">32473 12629 0,'0'0'0,"18"0"16,-18 36-1,17 17 1,-17-36 0,18 36-1,0 35 1,-1-52-1,-17-19 1,0 1 0,18-18-1,0-35 1</inkml:trace>
  <inkml:trace contextRef="#ctx0" brushRef="#br1" timeOffset="57500.05">32773 12612 0,'0'0'0,"0"-18"31,0 36-15,-18 17-16,-17 18 16,0 53-1,0-53 1,35-36-1,0 1 1,0 0 0,17-18-1</inkml:trace>
  <inkml:trace contextRef="#ctx0" brushRef="#br1" timeOffset="57888.19">32914 12594 0,'0'-17'62,"0"-1"-31,18 18-15,-18 18 46,-18-18-62,18 17 0,-17-17 16,-1 18-16,-17-1 16,35 19-1</inkml:trace>
  <inkml:trace contextRef="#ctx0" brushRef="#br1" timeOffset="58366.95">33038 12400 0,'0'-18'0,"0"36"0,0-53 32,17 35 15,1 0-32,0 35 1,17 18-16,0 18 15,-35 34 17,0-16-32,0-54 0,-18 53 31,-52 0-15,-1-17-1,1-36 1,52-17-1,1-18 1,17-18 0,0-35-1</inkml:trace>
  <inkml:trace contextRef="#ctx0" brushRef="#br1" timeOffset="58989.47">33108 12206 0,'0'0'0,"0"-18"0,-17 18 0,17-17 15,0-1 1,0 1-1,52-1 1,72 0 0,-1 18-1,36 0 1,-71 0 0,-70 0 15,-18 71-31,0-18 31,-35 17-15,35-34-16,-36 69 15,1-16 1,18-1 0,-19 53-1,19-35 1,17 17-1,-18-52 1,0-54-16,-17 36 16,-53 18-1,17-53 1,-17-1 15,53 1-31,0-18 31,-54-18-15,36 1 0,18-1-16</inkml:trace>
  <inkml:trace contextRef="#ctx0" brushRef="#br1" timeOffset="60134.08">20443 13635 0,'18'-18'0,"-18"36"47,0-1-31,-18 72-1,-34-1 1,-37 18-16,19 0 31,35-36-15,17-52-16,0 17 15,18-17 1,0-36 15,18 0-31</inkml:trace>
  <inkml:trace contextRef="#ctx0" brushRef="#br1" timeOffset="60473.49">20867 13652 0,'0'0'0,"0"-17"0,0 34 47,-18 1-31,-35 70-1,0 1 1,-35 34 0,35-35-1,0-17 1,18-36 0,35-17-1,18-36 16,-1 0-15</inkml:trace>
  <inkml:trace contextRef="#ctx0" brushRef="#br1" timeOffset="60784.18">21343 13670 0,'-18'0'31,"1"0"-15,-1 0-16,18 18 0,-18 17 16,1 0-1,-18 54-15,-1 16 31,36-52-31,0 0 32,18-35-17,35-1 1,-18-17 0,-17-17-16</inkml:trace>
  <inkml:trace contextRef="#ctx0" brushRef="#br1" timeOffset="61006.33">21131 13864 0,'0'0'0,"-17"0"0,-1 0 15,36 0 16,17 0-31,0 0 0,71 0 32,-35-17-17,-1-19 1</inkml:trace>
  <inkml:trace contextRef="#ctx0" brushRef="#br1" timeOffset="61849.63">22031 13988 0,'0'-18'31,"0"0"-31,0 1 16,0-1-1,0 0 1,0-17-1,0 0-15,-53 17 32,-35 18-32,0 36 15,-18 34 17,88-35-32,-17 1 15,17 52 1,18-53-1,71-17 1,17-18 0,0-18-1,36-35 1,-107 36-16,72-54 16,-54 18 15,-35 0-16,-18 71 17,18-1-32,-17 36 15,17-35 1,0 53 0,0-36-1,70 0 1,1-35-1,17 0 1,-53 0-16,36 0 0</inkml:trace>
  <inkml:trace contextRef="#ctx0" brushRef="#br1" timeOffset="62499.16">22772 13899 0,'0'-17'0,"0"34"0,0-52 16,0 18-16,-18 17 15,-17 0 1,-53 0-16,17 17 31,-35 36-15,71 0 0,35-35-1,0-1-15,35-17 16,36 0-1,35 0 1,0-35 0,-54 17-1,-34-17 1,-36 53 46,18 17-46,-17 53 0,17-17-16,-35 52 15,35-88 1,0 89 0,0 35-1,0-18 1,0-71-1,-53 1 1,-89-53 0,19-18-1,-36-18 1,53-35 15,-17-53-31,88 0 16,35 18 15,88-18-15,-18 36-1,-34 34-15</inkml:trace>
  <inkml:trace contextRef="#ctx0" brushRef="#br1" timeOffset="63051.14">23054 13811 0,'0'18'15,"0"0"1,0 34-16,0 1 15,0 0 1,0-17 0,0-19-1,0-34 48,0-1-63,0-17 15,0-18 1,35-18 0,-17 54-16,35-36 15,17 17 1,1 36 15,-18 0-15,0 89-1,-53-1 1,0 0-16,-18-35 16,-17-18 15,17-17-15</inkml:trace>
  <inkml:trace contextRef="#ctx0" brushRef="#br1" timeOffset="63620.87">23971 13794 0,'0'-18'0,"0"36"0,-17-54 31,-54 1-15,53 35-16,-52-18 0,-1 18 16,54 18-1,-89 35-15,35 18 32,18 34-17,53-34 1,0-1-1,36-34 1,52-36 0,18 0-1,-18-53 1,18 0 0,-71-35 15,-17 17-31,-18 1 31,0 87 0,-18 36-15,18 18-16,0-1 31,0-52-31,0 17 16,18-17-1,52-18 1,-17 0 0,-35 0-16</inkml:trace>
  <inkml:trace contextRef="#ctx0" brushRef="#br1" timeOffset="64365.99">24236 13829 0,'0'18'47,"-18"-1"-32,18 1-15,0 17 0,0-17 16,0 35 0,-17-18-1,17 0 1,-18-35-1,18 18 1,0-53 15,0-1-15,18-17 15,34-17-15,-16 35-16,-36 17 15,53 0 1,-36 1-16,19 17 16,-1 35-1,-18 35-15,-17-17 32,0-35-32,0 17 15,0-17-15,0 0 16,-17 17-1,17-53 32,0 1-47,0-1 16,0-35 0,17 35-1,36-52 1,0 35-1,36 17 1,-72 18-16,1 53 31,-18 17-15,0-17 0,-35-17-1,-1-1 1,19-35-1,34 0 17,1-18-32</inkml:trace>
  <inkml:trace contextRef="#ctx0" brushRef="#br1" timeOffset="64756.11">24888 13917 0,'-17'0'16,"34"-18"31,1 18-47,0-17 0,-18-1 15,35-17 1,-17 17-16,-18 1 15,0-19 1,-36 36 0,-34 36-1,-18 34 1,70 1 15,0-1-15,18-34-1,18-19 1,53-17-16,-19 0 31,-34 0-31,17 0 0</inkml:trace>
  <inkml:trace contextRef="#ctx0" brushRef="#br1" timeOffset="65239.72">25647 13652 0,'0'0'0,"18"-35"31,-1 35-31,54-17 16,52 17 0,-17 0-1,-71 0 1,36 0-1,-89 0 1,-52 0 15</inkml:trace>
  <inkml:trace contextRef="#ctx0" brushRef="#br1" timeOffset="65549.35">25700 13564 0,'0'0'16,"-53"0"-1,18 0 1,-1 53 0,36-35-16,-53 52 15,18 19 1,0 34 15,0-17-15,17 17-16,18-17 31,0-18-15,53-17-1,0-53 1,35-1 0,18-34-1,-36-19 1</inkml:trace>
  <inkml:trace contextRef="#ctx0" brushRef="#br1" timeOffset="65889.28">26229 13829 0,'0'0'0,"0"-18"0,0 1 16,-53-1-1,18 18 1,-36 35-16,18 18 31,18 71-15,0-54 0,17 1-1,18-1 1,0-52-1,71 0 1,-18-18 0,-36 0-16,89-18 15,-53 0-15</inkml:trace>
  <inkml:trace contextRef="#ctx0" brushRef="#br1" timeOffset="66633.51">26423 14058 0,'0'0'0,"0"-17"16,-18 17-16,-17 0 31,0 35-15,0 0 0,35 18-1,0-18 1,0-17-1,17-18 1,18 0 0,1 0-1,-36-53 1,0 18 0,0-36-1,0 36 16,0 0-15,53 17 0,0 18-1,-18 0 1,-17 18-16,-1 17 16,1 18-1,-1 0 1,-17-18-1,-17-17 1,-1-18 15,18-18-15,0 0 0,35-35-1,18 1 16,-35 52-31,88-71 0,0 53 16,-36 18 15,-17 36-31,-35-1 32,-18 18-17,-53 0 1,35-36-16,1 1 15,-19 0 1,54-18 15,0-18-31</inkml:trace>
  <inkml:trace contextRef="#ctx0" brushRef="#br1" timeOffset="66939.43">27428 13776 0,'0'0'16,"0"-18"-16,0 1 0,0-1 15,-17 36 1,-1 52 15,-52 36-15,17-35-1,17 17 1,1-35 0,35-18-1,18-17 1,35-18 0,0-18-1,-18 18 1</inkml:trace>
  <inkml:trace contextRef="#ctx0" brushRef="#br1" timeOffset="67149.35">27146 13864 0,'0'0'0,"-17"0"16,34 0-1,1 0 1,52 0 0,1 0-1,-36 0 1,-17 0 0</inkml:trace>
  <inkml:trace contextRef="#ctx0" brushRef="#br1" timeOffset="68219.94">27517 14041 0,'17'0'0,"-34"0"0,52 0 16,0-71-1,-17 71-15,-1-53 16,-17 0 0,0 18-1,-52 35 1,16 0 0,19 0-16,-36 70 31,17 1-16,19 0 1,17-19 0,0-34-1,53-18 1,0 0 0,-18-18-1,18-34 1,-53 16-1,0 1 1,0 17 0,0 36 15,0 0-15,0 17-16,0 0 15,0-17 16,35-1-31,-17-17 16,35 0 0,17 0-16,-17-17 31,0-18-31,-18-18 31,-35 17-15,0 19-1,0 52 17,-17 18-17,-1 0 1,0-18 0,18-17 15,18-1-16,0-17 1,-1-17-16</inkml:trace>
  <inkml:trace contextRef="#ctx0" brushRef="#br1" timeOffset="68405.23">28063 13758 0,'0'0'0,"-17"0"31,34 0 32,1 0-63,0 18 0</inkml:trace>
  <inkml:trace contextRef="#ctx0" brushRef="#br1" timeOffset="68889.64">28293 13882 0,'0'0'0,"0"17"16,0 1-16,0 17 16,-18 1-1,0 34 1,1-17-1,17-35-15,0 17 16,-18-17 0,1-18 15,17-18-15,0-17 15,35-18-16,18-18-15,53 1 32,-36 17-32,36 53 15,-71 53 17,-17 17-17,-18 1 1,-35-18-1,-1-36 1,19 1 0,34-18 15</inkml:trace>
  <inkml:trace contextRef="#ctx0" brushRef="#br1" timeOffset="69316.61">29087 13935 0,'0'0'0,"0"-18"15,0 0-15,0 1 16,-18 17 0,-35 0-1,-35 0 1,17 53-1,54 0 1,17-36 0,35 19-1,35-19 1,19 36 0,-19-18-1,-52 1 1,-18-1 15,-53-17-31,-53-1 31,18-17-15,-18 0 0,88 0-16,-35 0 15,18-35 1,35 0-16</inkml:trace>
  <inkml:trace contextRef="#ctx0" brushRef="#br1" timeOffset="69870.08">29827 13494 0,'0'0'0,"0"-18"0,-35 18 31,17 0-16,-34 53 1,-54 70-16,17 19 31,1 34-15,0-17-16,88-124 16,-18 71-1,54 17 1,34-52-1,36-36 1,-18-35 0,18-17-1</inkml:trace>
  <inkml:trace contextRef="#ctx0" brushRef="#br1" timeOffset="70164.94">30004 13811 0,'-18'0'0,"36"0"0,-54 0 16,19 0-16,-1 0 16,1 18-1,17 17 1,0 53-1,-18 1 1,0-19 0,1-17-1,17-35 1,17-18 0</inkml:trace>
  <inkml:trace contextRef="#ctx0" brushRef="#br1" timeOffset="70364.9">29757 13988 0,'0'0'16,"-18"0"-16,1 0 15,34 0 16,54 0-15,-54 0-16,72 0 16,-1-18-1</inkml:trace>
  <inkml:trace contextRef="#ctx0" brushRef="#br1" timeOffset="70748.1">30233 13988 0,'0'0'15,"0"17"-15,18-17 47,-1 0-47,36-17 16,-35 17-16,0-36 15,-1 19 1,-52 17 15,-18 0-15,0 53 0,35 0-1,1-36 1,17 36-1,0-35 1,70-1 0,-17-17-16,0 0 15</inkml:trace>
  <inkml:trace contextRef="#ctx0" brushRef="#br1" timeOffset="71332.15">30586 13988 0,'0'0'16,"-18"-18"-16,1-17 15,17 17 1,0 0 0,35 18-1,0 0 1,0 36-1,-35 17 1,0-36 0,0 36-1,-17 0 1,-1-18-16,-17-35 31,35 18-15,17-36 15,19-17-15,17-35-1,17-1 1,-52 36 0,-18 52 30,-18 19-30,1-1-16,-1 35 16,18-34 15,0-1-31,0-17 16,53-18 15,0 0-16,0-18 1</inkml:trace>
  <inkml:trace contextRef="#ctx0" brushRef="#br1" timeOffset="71616.02">31115 13794 0,'0'-18'0,"0"36"0,0-71 16,-18 70 31,-17 36-47,0 53 15,0-35 1,35-1 0,0-17 15,0-35-16,17-18 17,1 0-32,17-18 15</inkml:trace>
  <inkml:trace contextRef="#ctx0" brushRef="#br1" timeOffset="71831.87">30992 13952 0,'0'0'16,"-18"0"-16,0 0 16,36 0 15,0 0-15,17 0-16,-18 0 15,36 0 1,0 0-1,-17-17-15</inkml:trace>
  <inkml:trace contextRef="#ctx0" brushRef="#br1" timeOffset="72165.92">31468 13811 0,'-18'0'31,"18"18"-15,-18 0-16,1 17 16,-18 18-1,-1 0 1,19 17-1,-1-35 1,18-17-16,0 17 16,18-35 15,35 0-15,-36 0-1</inkml:trace>
  <inkml:trace contextRef="#ctx0" brushRef="#br1" timeOffset="72471.61">31644 13829 0,'0'0'0,"0"-18"16,0 1-1,18 17 16,-1 17-15,1 36 0,-18 0-1,0 18 1,-35-1 0,-18-35-1,35 1 1,1-19-1</inkml:trace>
  <inkml:trace contextRef="#ctx0" brushRef="#br1" timeOffset="72788.81">31821 14182 0,'17'0'63,"-17"17"-48,0 1 1,0 0-16,0-1 0,-35 18 16,-36 18 15,54-35-15,-1-18-16</inkml:trace>
  <inkml:trace contextRef="#ctx0" brushRef="#br1" timeOffset="73397.56">32067 13847 0,'18'0'78,"0"-18"-63,-1 0 1,-17 1 0,-17 34 46,-1 1-62,0 0 16,18-1-16,-17 18 15,17-17-15,0 17 16</inkml:trace>
  <inkml:trace contextRef="#ctx0" brushRef="#br1" timeOffset="73734.45">32508 13899 0,'0'0'15,"0"-17"1,-17 17 15,-1 17-31,1 1 0,-19 17 16,1 36-1,0-18 1,-1 0 0,36 0-1,0-18 16,53-35-15,-35 0 0</inkml:trace>
  <inkml:trace contextRef="#ctx0" brushRef="#br1" timeOffset="73964.15">32279 14076 0,'-35'0'31,"53"0"-15,-1 0-1,1 0-15,88 0 16,-36 0 15,1-18-31</inkml:trace>
  <inkml:trace contextRef="#ctx0" brushRef="#br1" timeOffset="74248.23">32685 13988 0,'0'17'63,"0"1"-63,0 0 16,0-1-16,0 36 15,17-18 1,-17-17 15,0 0-31,18-18 31</inkml:trace>
  <inkml:trace contextRef="#ctx0" brushRef="#br1" timeOffset="74485.99">32879 13988 0,'0'-18'0,"0"36"0,-18-18 47,1 17-47,-19 36 15,1 0 1,35-35-1,0-1 17</inkml:trace>
  <inkml:trace contextRef="#ctx0" brushRef="#br1" timeOffset="74921.88">33091 13847 0,'-18'0'94,"18"17"15,0 1-109,0-1 16,-18 1-16,-17 0 16,17-1-16,1 1 15</inkml:trace>
  <inkml:trace contextRef="#ctx0" brushRef="#br1" timeOffset="75339.24">33143 13600 0,'18'0'31,"0"17"-31,17 54 16,0-1-1,1 1 1,-36-36-1,0 71 1,0-35 0,-53-19-1,-18 19 1,18-36 0,36-35-16,-36 18 15,17-18 1,54-35 15</inkml:trace>
  <inkml:trace contextRef="#ctx0" brushRef="#br1" timeOffset="75985.81">33461 13547 0,'0'-18'0,"0"36"0,0-54 32,18 36-32,35 0 0,35 0 31,-18 0-16,-17 0 1,-35 0-16,-1 0 16,-17 36-1,0 17 1,0 35 0,-17-35-1,-1 53 16,-17-1-15,17-16 0,-17 16-1,35-34 1,0 17 0,-18 18-1,18-88-15,-35 35 16,-35-18-1,-1 0 1,0-35 0,-52 0-1,52 0 1,54 0-16,-54 0 16,36 0-1,17-18 16,18 1-15,0-1 15</inkml:trace>
  <inkml:trace contextRef="#ctx0" brushRef="#br0" timeOffset="82929.8">20532 15205 0</inkml:trace>
  <inkml:trace contextRef="#ctx0" brushRef="#br0" timeOffset="83737.52">20637 15134 0,'0'0'0,"0"-17"0,0-1 15,0 0 1,0-17 0,0 0-1,0 17 1,0 36 15,0 35-15,-17 35 15,-54 53-15,36-106-16,-36 71 15,-52 0 1,70-53 0,18-36-1,35-52 16,35 0-15,18 0 0,35-1-1,-17 36 1,35-17 0,-89 17-16,54-18 15,17 0 1,-53-17-1,1 0 1,-36 0 0,0-18 15,0 35-15,-18 36 15,0 52-16,-17 18 1,0-35 0,17-17-16,-17 34 15,17-17 1,0-18 0,18-17-1,0-36 32,0-17-31</inkml:trace>
  <inkml:trace contextRef="#ctx0" brushRef="#br0" timeOffset="83965.83">21043 15487 0,'-17'0'31,"-1"0"16,0 0-32</inkml:trace>
  <inkml:trace contextRef="#ctx0" brushRef="#br0" timeOffset="84601.02">22154 15064 0,'0'0'0,"0"-36"32,18 54-1,0 0-31,17 70 15,53 53 1,-35-35 0,18 17 15,-71-105-31,17 35 16,1 17-1,-18-34 1,18-89 31</inkml:trace>
  <inkml:trace contextRef="#ctx0" brushRef="#br0" timeOffset="84914.48">22807 15169 0,'0'0'16,"0"-17"-16,0-1 0,-18 18 16,-87 35 15,16 18-15,-69 53-1,34 18 1,36-36-1,53-53-15,-36 53 16,54-52 0,17-19-1,70-34 17,-52 17-32</inkml:trace>
  <inkml:trace contextRef="#ctx0" brushRef="#br0" timeOffset="85281.98">23001 15311 0,'0'17'31,"0"1"-31,0 35 16,-18 17 0,1 36-1,17-71-15,-35 107 16,-1-19 0,-17 71-1,0-71 1,18 1-1,18-106-15,-1 35 16,18-36-16,0-34 47,0-1-47,35-53 16</inkml:trace>
  <inkml:trace contextRef="#ctx0" brushRef="#br0" timeOffset="85651.66">22983 15452 0,'0'0'0,"0"-18"0,0 0 0,-17-35 16,17 36-16,0-36 15,0 35-15,70-35 16,19 36-1,16 17 1,-52 35 0,-53 53-1,-17 0 1,-89-17 0,0-36-1,0 0 16,53-35-15,71 0 15,52-17-15,-34-1-16</inkml:trace>
  <inkml:trace contextRef="#ctx0" brushRef="#br0" timeOffset="86220">23848 15293 0,'0'-18'0,"0"36"0,0-53 16,0 17-16,-53-17 31,35 35-31,-35-18 15,36 18-15,-89 18 16,18 35 0,35 35-1,0 18 1,53-36 0,0-17-1,0-35-15,53-18 16,0 0-1,17-18 1,1-35 0,17-53-1,-35 1 17,-36 34-32,-17 53 31,0 36-16,-17 70 1,-18-17 0,35 52-1,0-70 1,0-35 0,70-1-1,-17-17 1,18-35 15,-36 17-31</inkml:trace>
  <inkml:trace contextRef="#ctx0" brushRef="#br0" timeOffset="86465.3">24236 15064 0,'0'0'0,"0"-18"16,0 36-1,-18 17 1,1 35 0,-1 54-1,0-18 1,1-36 0,17-52-16,-18 35 15,18-36 1,18-17-1,17-17 1</inkml:trace>
  <inkml:trace contextRef="#ctx0" brushRef="#br0" timeOffset="86979.89">24500 15028 0,'0'0'0,"-17"0"31,-1 18-15,18 35-1,-18 70 1,1-87-16,-18 87 16,17-52-1,0-1 1,1-52-1,17-36 32,0 1-47,17-54 16,19 0 0,34-17 15,-52 71-31,17-19 15,0 19-15,54 17 16,-54 0 0,18 88-1,-36 18 1,-17-36 0,-35 1-1,0-54 1,17-17-1,1 0 1,17-17 0</inkml:trace>
  <inkml:trace contextRef="#ctx0" brushRef="#br0" timeOffset="87203.31">24059 15275 0,'0'0'0,"18"0"31,0 0-15,-1 0-16,89 0 15,-35 0 1,17-17-1</inkml:trace>
  <inkml:trace contextRef="#ctx0" brushRef="#br0" timeOffset="88529.63">25594 15099 0,'0'-18'15,"0"36"-15,18-36 0,-18-52 32,-18 87-1,0 19-31,18-19 15,-53 107 1,18-1 0,18 18-1,-1-35 1,18-88-16,18 35 16,52-36-1,1-17 1,34-17-1,-16-36 17,-54-35-17,-35 35 1,0 17-16,-18 36 31,-17 0-15,17 18-16,18 17 31,36-35-15,52 0-1,-18 0 1,36-17 0,-53-19-1,-35 19 1,-18-1 15,-18 53-15,1 1-1,-1-36 1,0 53-16,18-18 16,0 0 15,53-35-16,-18 0 1,36 0 0,-18-35-1,-35 35-15,17-71 16,0 18 0,0 0-1,-35 36 1,0 34 15,0 1-31,0 17 31,0 54-15,-17-37 0,-19 54-1,19-35 1,-1 52-1,-17 54 1,0-71 0,-36 17-1,18-70 1,-17-35 0,-19-18-1,1-18 1,35-35-1,0 35 17,18-35-32,17 1 15,18-1 1,36 17 0</inkml:trace>
  <inkml:trace contextRef="#ctx0" brushRef="#br0" timeOffset="89086.83">27464 15046 0,'-18'0'16,"36"0"-16,-54 0 0,19 0 15,34 0 32,1 0-47,35 0 16,70 0-1,-17 0 1,-17 0 0,-72 0-1,-52 18 1,17-18-1,-17 17 1</inkml:trace>
  <inkml:trace contextRef="#ctx0" brushRef="#br0" timeOffset="89353.47">27711 15081 0,'-18'0'31,"36"0"-31,-36 18 47,0 0-47,18 87 15,-17-69 1,-1 34 0,-35 107-1,53-107 1,-17 1 0,-1-54-1,18 1 1,18-53 15,-18 17-31</inkml:trace>
  <inkml:trace contextRef="#ctx0" brushRef="#br0" timeOffset="89845.99">27958 15452 0,'-18'0'0,"36"0"0,-54 0 0,19 0 31,-1-36-15,18 1-16,35-18 16,-17 53-1,53-17-15,17-1 31,18 36-15,-54 34 0,-16 37-1,-36-1 1,-36-18 0,1-34-1,0-36 1,17 0-1,1 0 17,17-53-32,35-18 15,18-17 17,0 35-17,17 0 1,-34 53-1,34 0 1,-35 18-16</inkml:trace>
  <inkml:trace contextRef="#ctx0" brushRef="#br0" timeOffset="90429.55">28892 15522 0,'0'0'16,"18"0"-16,-18-35 31,18 35-31,-18-53 16,0 18 0,-18-36-1,0 71-15,-34-35 0,-19 35 31,0 35-15,-17 53 0,53-17-1,0 52 1,35-70 0,17-17-1,54-36 1,-18 0-1,17-36 17,-17-17-17,-35 36-15,35-71 0,-53 17 32,17 36-17,-17 88 16,0-36-31,0 36 16,0-18-16,0 18 16,0 0-1,18-35 17,0-18-32,17 0 15,36-18-15</inkml:trace>
  <inkml:trace contextRef="#ctx0" brushRef="#br0" timeOffset="90878.7">29175 15363 0,'0'0'0,"0"-17"15,0-1-15,0 1 16,0-1-16,35 0 15,36 36 17,-19 17-17,-16 53 1,-19-17 0,-17-53-16,0 52 15,-17-35 1,-1-17-1,18-36 32,0 1-47,0-36 32,53-35-32,-18 35 31,36 0-16,-54 35 1,54 1 0,-53 17-1</inkml:trace>
  <inkml:trace contextRef="#ctx0" brushRef="#br0" timeOffset="91263.06">29633 15381 0,'18'0'16,"0"0"-16,-1-18 16,1 1-16,35-18 31,-36 17-16,-17 0 1,-17 18 0,-36 18-1,18 35 1,-18 35 0,35-35-1,18 0 1,0-36-1,35 1 1,36-18 15,35 0-15,-71 0-16</inkml:trace>
  <inkml:trace contextRef="#ctx0" brushRef="#br0" timeOffset="91729.33">30074 15328 0,'0'0'16,"-17"0"-16,17-17 0,-36 17 15,19-36 1,17 19 0,35-1-1,-17 0-15,17 18 16,53-17-1,-53 34 17,1 36-17,-36 18-15,-18 17 32,-35-35-17,18-35 1,17-1-1,18-34 17,0-19-17,0 19-15,53-54 16,35-17 0,-35 35-1,-17 35 1,-19 18-1,36 0 1,-35 0 0</inkml:trace>
  <inkml:trace contextRef="#ctx0" brushRef="#br0" timeOffset="93869.86">30833 15293 0,'0'-18'31,"0"1"-31,17 17 15,1 0-15,35-36 32,-18 1-32,-17 0 31,-53 17-15,-89 18-1,54 0-15,-1 18 16,53 17 15,18 36-15,18-36-1,53 35 1,-54-52-16,36 17 16,0 18-1,-35-17 1,-18-1-1,-71-18 1,-35 1 15,89-18-31,-19 0 0,1 0 0,0 0 32,0-18-17,35 1-15,0-1 31,0 1-31,0-1 32,35 0-17</inkml:trace>
  <inkml:trace contextRef="#ctx0" brushRef="#br0" timeOffset="94185.04">31291 15258 0,'0'0'16,"-17"0"15,-19 35-16,1 18 1,0 17 0,0-17-1,35-35 1,-18-18-16,18 18 16,0-36 15</inkml:trace>
  <inkml:trace contextRef="#ctx0" brushRef="#br0" timeOffset="94595.78">31362 14975 0,'0'0'0,"-18"0"0,-17 0 15,17 0 1,-17 18 0,35 0-1,18-18 17,-1 0-32,72 0 15,-37 0 1,-52-36-1,0 1 1,-70 35 15,-1 0-15,18 18 0,53 17-1,0-17-15,0 17 16,36 36-1,17-36 1,-36-35-16</inkml:trace>
  <inkml:trace contextRef="#ctx0" brushRef="#br0" timeOffset="95117.48">31627 15293 0,'0'18'0,"0"-36"0,0 53 0,0-17 0,0-1 32,-18 54-17,0-36-15,1 1 32,-19-19-17,19-17 1,-1 0-1,0 0 1,18-35 0,0-36-1,36 18 1,34-17 0,1 35-1,17 17 1,-35 18-1,-35 0 1,17 35-16,-18 36 31,-17-1-15,-52-17 0,16-17-1,1-19 1,17 1-1,36-18 17,0 0-32</inkml:trace>
  <inkml:trace contextRef="#ctx0" brushRef="#br0" timeOffset="95885.92">32438 15311 0,'0'0'0,"0"-18"0,0-17 16,0-18 15,-53 17-15,-53 36-1,18 0-15,0 71 31,17 0-15,54-1 0,17-35-1,52 1 1,37-36 0,-1 0-1,35-36 1,-70 1-1,-17-35 1,-19 52 15,-17 0-31,0 36 47,-17 35-31,17-36-16,-36 36 15,-17 18 1,18 17 0,0 0-1,35 1 1,-18 34 0,1 0-1,-1-52 1,-35-18-1,18-35 17,-71-18-17,0-36 1,18 1 0,53 35-1,17-18 1,18 1-1,0-1 32</inkml:trace>
  <inkml:trace contextRef="#ctx0" brushRef="#br0" timeOffset="101167.21">20108 16404 0,'-17'0'0,"34"0"0,-34 0 16,-1 0 15,53 0-15,54 0-1,16 18 1,-52-36 0</inkml:trace>
  <inkml:trace contextRef="#ctx0" brushRef="#br0" timeOffset="101207.83">20373 16422 0,'0'-18'16,"-35"18"15</inkml:trace>
  <inkml:trace contextRef="#ctx0" brushRef="#br0" timeOffset="101777.14">20038 16387 0,'0'0'0,"-18"0"0,-17 35 31,17 0-15,1-17 15,-19 17-15,19-35 0,34 0 46,1 0-46,0 0-16,-1 0 0,36 0 15,18 0 1,17 0 15,-18 18-15,-34 17-1,-36 18 1,0-36-16,-18 36 16,-52 18-1,-1-36 1,0-17 0,18-18-1,1-18 1,16 1-1,-34 17 1,70-18 31,35 18-47,18-18 16</inkml:trace>
  <inkml:trace contextRef="#ctx0" brushRef="#br0" timeOffset="102001.41">20602 16686 0,'0'-17'15,"0"34"-15,18-52 31,-1 53-15,-69-18-16,69 0 31</inkml:trace>
  <inkml:trace contextRef="#ctx0" brushRef="#br0" timeOffset="102551.23">21749 16387 0,'0'0'0,"17"-71"16,-17 53-1,18 1 1,17 17-16,18 17 31,0 36-15,-35-17-16,52 87 16,-34-35-1,-1 36 1,-17-19-1,-18-34 1,0-53 15,35-54 1,-35-52-32,-18 88 15</inkml:trace>
  <inkml:trace contextRef="#ctx0" brushRef="#br0" timeOffset="102685.26">22154 16404 0,'0'0'0,"36"-17"0,-19-1 16,1 18 0,-36 35-1,-52 36 1</inkml:trace>
  <inkml:trace contextRef="#ctx0" brushRef="#br0" timeOffset="102803.16">21784 16898 0,'0'0'15,"18"0"17,-1-18-32,36 1 15</inkml:trace>
  <inkml:trace contextRef="#ctx0" brushRef="#br0" timeOffset="103185.23">22525 16581 0,'0'0'16,"0"17"15,0 1-31,-18-1 0,1 36 31,-19 71-15,19 52-16,-19-52 16,19 52 15,-36 0-16,53-140-15,-35 70 0,35-18 16,-18-71 15,0-17-15,36-35 0,35-53-1,-36 70-15</inkml:trace>
  <inkml:trace contextRef="#ctx0" brushRef="#br0" timeOffset="103801.53">22084 16457 0,'18'-18'0,"-36"36"0,53-36 15,-17 1-15,-1 17 16,-17 17 31,0 1-31,0 35-1,-17-35-15,-36 70 16,35-71-16,-52 107 15,-1-36 1,-35 0 0,53-35 15,18-53-15,35 18-16,71-71 15</inkml:trace>
  <inkml:trace contextRef="#ctx0" brushRef="#br0" timeOffset="104277.91">22507 16651 0,'-17'0'15,"-19"-18"-15,-17 1 16,124-36-1,-89 18 1,54 35 0,52 0 15,35 17-15,-105 1-16,0 17 0</inkml:trace>
  <inkml:trace contextRef="#ctx0" brushRef="#br0" timeOffset="104446.96">22666 16863 0,'-35'17'16,"-18"1"0,-18 0-1,36-1 1,105-17 15,54-35-15,-89 35-16</inkml:trace>
  <inkml:trace contextRef="#ctx0" brushRef="#br0" timeOffset="104616.23">23266 16775 0,'0'-18'0,"0"36"0,17-36 15,-17 0-15,0 1 16,0-19-1,-53 1 1,36 0 0</inkml:trace>
  <inkml:trace contextRef="#ctx0" brushRef="#br0" timeOffset="104943.46">22878 16898 0,'0'18'16,"0"-1"-1,35 1 1,18-18 0,17 0 15,36-53-15,-53 0-1,-35 35-15,35-70 16,-53 35-16,0 18 31,0 17-31,0 36 47,17 0-47,-17 88 16,-17-36-1,17 1 1,0-54-1</inkml:trace>
  <inkml:trace contextRef="#ctx0" brushRef="#br0" timeOffset="104998.33">23301 16986 0,'0'18'16,"71"-53"-1,-19-18-15</inkml:trace>
  <inkml:trace contextRef="#ctx0" brushRef="#br0" timeOffset="105534.07">22772 16616 0,'0'-18'0,"0"36"0,17-1 0,-17 1 62,0 0-62,18 35 16,0-36-16,-18 36 15,-18 0 17,-35-18-32</inkml:trace>
  <inkml:trace contextRef="#ctx0" brushRef="#br0" timeOffset="106177.69">23213 16704 0,'0'-18'15,"0"1"1,0-1 0,-18 18-1,-17 0 1,-18 0 0,-18 0 15,1 0-16,52 18-15,-17 17 16,17-35-16,-17 71 16,35-1-1,0 1 1,35-36 0,36-35-1,-1 0 1</inkml:trace>
  <inkml:trace contextRef="#ctx0" brushRef="#br0" timeOffset="106576.99">23618 16528 0,'0'-18'0,"0"36"0,18-36 16,-36 18 15,18 18-16,-35 52 1,0 36 0,35-35-1,-18-36-15,18 53 32,0-53-32,0-17 31</inkml:trace>
  <inkml:trace contextRef="#ctx0" brushRef="#br0" timeOffset="107265.67">23442 16704 0,'0'0'15,"-18"-18"1,36 18 0,0 0-16,105 0 15,18-35 17,-105 17-32,69 1 15,54-54 1,-124 54-1,-52-19 1,52 1 0,-88 35-1,18 0 1,17 88 0,1 18-1,52-53 1,-35 53-1,-35-53 1,17-18 0,0-17-1,1-18 17,17-36-1,0-17-16,35-35-15,-17 53 16,52 0 0,36-18-1,-53 53 1,17 17 0,-52 36-1,-18 36 1,-18-19-1,1-17 1,-18-18 0,17-35 15</inkml:trace>
  <inkml:trace contextRef="#ctx0" brushRef="#br0" timeOffset="107893.53">24959 16510 0,'0'-18'15,"0"1"-15,0-19 32,0 54-1,0 0-31,0 17 16,0 53-1,-18-17 1,1-54-16,-19 89 15,19-53 1,-18-18 0,35-17 15,-18-18-15,18-35-16,18-36 15,34 1 16,54 17-15,-18 35-16,1 0 31,-1 18-15,-70 18 0</inkml:trace>
  <inkml:trace contextRef="#ctx0" brushRef="#br0" timeOffset="108084.14">25224 16845 0,'-89'35'31,"72"-35"-31,123-35 16,-230 70-16,71-17 0,0 0 16,36-18 15,-1 0-15,424-124 46</inkml:trace>
  <inkml:trace contextRef="#ctx0" brushRef="#br0" timeOffset="108466.91">25400 16845 0,'0'18'16,"0"-1"-16,0 1 16,18-18-1,35 0-15,-36 0 0,71 0 16,18-18-1,-35-17 1,-18-35 15,-18-1-15,-17 0 0,-36 89 30,0-18-46,-17 53 16</inkml:trace>
  <inkml:trace contextRef="#ctx0" brushRef="#br0" timeOffset="108531.59">25770 16969 0,'-35'0'0,"-18"105"32,53-34-32,88-247 0,-176 423 0</inkml:trace>
  <inkml:trace contextRef="#ctx0" brushRef="#br0" timeOffset="108746.26">25576 6491 0,'53'-688'15,"-53"529"-15,0 389 16,-17 299 0,-54-564-1,18-653 1,141 1499-16,-246-1905 16,105 936-1,35 140-15,18 0 16,-18 18-1,1 0 1,-18 0 0</inkml:trace>
  <inkml:trace contextRef="#ctx0" brushRef="#br0" timeOffset="113262.57">25400 16827 0,'0'18'15,"18"0"17,-1-18-32,1 0 0,17 0 15,18 0 1</inkml:trace>
  <inkml:trace contextRef="#ctx0" brushRef="#br0" timeOffset="116375.63">25312 16651 0,'0'18'31,"0"-1"-15,0 1-1,0 0-15,0 17 16,-18 0 0,1 0-1</inkml:trace>
  <inkml:trace contextRef="#ctx0" brushRef="#br0" timeOffset="116926.13">25488 16581 0,'0'-18'16,"-17"18"46,-1 0-62,0 0 32,18 18-32,-17 17 15,-1 18-15,18 35 32,-18-35-17,18 17 1</inkml:trace>
  <inkml:trace contextRef="#ctx0" brushRef="#br0" timeOffset="117750.14">25770 16898 0,'-17'0'31,"-1"35"-15,18-17-1,0 0-15,-18 35 16,1 35-1,-1-18 1,1-34 0,17 16-1,0-16 1,0-19 0,0 1-16,-18 0 31,0-18-16,1 0 1,-1-18 0,-17-35-16,35 0 31,0-53-15,0 36-1,70-54 1,-17 54-1,53 17 1,-53 18 0,18 17-1</inkml:trace>
  <inkml:trace contextRef="#ctx0" brushRef="#br0" timeOffset="118603.2">27040 16739 0,'18'0'16,"106"-70"15,-107 52-31,1 0 16,-1 1-16,19-36 15,-36 35 1,0-17 0,0 53 109</inkml:trace>
  <inkml:trace contextRef="#ctx0" brushRef="#br0" timeOffset="119266.32">27252 3616 0,'0'0'0,"-18"0"78,1 0-63,-1 0-15,1 0 16,-1 0-16,-70 0 31,35 0-15,-35 0-1,52 0-15,-17 0 16,0 0 0,53 176-1,0 689 1,0-495 0,18-264-1,35-53 1,-18-36-1,1-17 1,-1 0 0,0 0-1</inkml:trace>
  <inkml:trace contextRef="#ctx0" brushRef="#br0" timeOffset="122874.54">27199 16510 0,'0'0'0,"18"0"16,-1 0-1,-17-18 16,0 1-15,18-1 0,-18-17-1,0 0-15,-70 35 32,-19 0-17,-17 17 1,-35 36-1,106-18 1,0 18 0,-18 0-1,71-18 1,52 1 0,-35-36-1,54 0 1,-19 17-1,18-52 17,-17-18-17,-53 18 1,17-18 0,0 18-1,-17 17 1,-1 0-1,1 1 1,-18 34 0,0 1-1,0 35 17,-35 18-32,17 34 31,-17 54-16,17-53-15,-17 35 16,17-35 15,-52-18-15,17-35 0,-18-18-1,1-35 1,34 0-1,1-17 1,17-19 0,18-69-1,0 34 1,53-35 0,0 18 15,35 17-16,-17 18 1,17 1 0,-17 16-16,-54 19 15</inkml:trace>
  <inkml:trace contextRef="#ctx0" brushRef="#br0" timeOffset="123375.14">27499 16563 0,'0'-35'15,"0"17"-15,0 0 16,18 18-16,35-35 15,35 35 1,-35 0 15,-18 0-31,18 18 16,-53 52-16,0-52 16,0 35-1,-53 17 1,18-34-1,-1-1 1,19-35 0,17-53 15,53-18-15,-18 36 15,36-18-16,-19 18 1,-16 35 0,-36-18-16,53 18 15,-53-17-15</inkml:trace>
  <inkml:trace contextRef="#ctx0" brushRef="#br0" timeOffset="124107.15">28240 16457 0,'17'-18'16,"19"18"-16,-36 18 15,-18-18 1,-35 18 0,-17 52-1,17 1 16,35-1-31,18-34 32,35-1-17,18-35 1,-17 0-16,52-35 16,-35-1-1,0-17 1,-53-17-1,0 17 1,-53-35 0,-18 70-1,-52 18 1,52 18 15,18 35-31,36 0 31,17 0-31,88-18 32,18 0-17,-36-35 1,18 0 0,-17-35-1,-1 0 1,-34-36-1,52 18 1,-141 71 0,88-18-1,-70 17 1,17 1 0,-17 35-16,35-35 15,18 34 1,-18-16-16,-18 34 15,36-70 17</inkml:trace>
  <inkml:trace contextRef="#ctx0" brushRef="#br0" timeOffset="124623.83">29263 16528 0,'-18'0'15,"1"-18"16,-1 18-31,-17 0 16,-36 53 0,54 35-1,-36 0 1,35 0 0,18-35 15,-18-35-31,18 17 15,0-17 1,-35-36 15</inkml:trace>
  <inkml:trace contextRef="#ctx0" brushRef="#br0" timeOffset="125242.3">28840 16528 0,'-18'0'63,"18"17"-48</inkml:trace>
  <inkml:trace contextRef="#ctx0" brushRef="#br0" timeOffset="126007.25">28875 16545 0,'-18'0'46,"1"0"-46,17 18 16,0 17 15,0 53-15,-18-88 0,-53 18-1,1 17 1,17-35-1,53 18-15,-53-18 16,18 0 0,17-18-1,18 1 1</inkml:trace>
  <inkml:trace contextRef="#ctx0" brushRef="#br0" timeOffset="126690.07">29087 16598 0,'0'-17'16,"0"-1"-1,17 18 1,1 0-1,-1 0 1,-17-18-16,18 18 0,35 0 16,-18 0-1,1 0 1,-1 18 0,-35 35-1,0-18 1,-18-35-1,-35 35-15,-17-35 16,-18 36 15,35-36-15,17 0 0</inkml:trace>
  <inkml:trace contextRef="#ctx0" brushRef="#br0" timeOffset="127146.24">29880 16316 0,'-17'0'0,"34"0"0,-34-18 16,17 18-1,0-17-15,-71-1 16,106 53 0,1 1 15,-54 34-31,36-70 15,-18-17 1,141-283 47</inkml:trace>
  <inkml:trace contextRef="#ctx0" brushRef="#br0" timeOffset="127847.45">30198 16122 0,'0'0'31,"-18"18"-15,18-1-16,-53 54 16,53-54-16,-17 19 15,-1-1-15,0 53 16,1-17 0,-1-1-1,-17-17 1,17-35 15,-17 17-15,-18-35-1,-18 0 1,54 0 0,-36-35-1,35-18 1,18 35-1,0 36 32,0 0-31,0-1 0,18-17 15,35 18-16,-36-18 1,72 17 0,-1-17-1,-18 0-15,18-17 32,-70-1-32,70-17 15,-88 0 1,0 17 15,0 36 0,-17-1-31,-36 19 16,35-19 0,0 1-1,18-1 16,-17-17-15</inkml:trace>
  <inkml:trace contextRef="#ctx0" brushRef="#br0" timeOffset="127996.99">30251 16581 0,'17'0'16,"-17"-18"0,53 0-1,-53 1 1,18 17-1,0 35 1,-18-17 0,-36-18-1</inkml:trace>
  <inkml:trace contextRef="#ctx0" brushRef="#br0" timeOffset="128214.28">30833 16528 0,'-18'-36'16,"0"19"-16,-17-1 16,0 18-1,0 0 1,-18 0-1,17 0-15</inkml:trace>
  <inkml:trace contextRef="#ctx0" brushRef="#br0" timeOffset="128631.58">30797 16475 0,'0'-36'16,"0"19"-16,18-1 16,0-35-1,-1 18 1,1 0-1,-18 52 17,-18 36-17,-17 0 1,-35 18 0,34 17 15,36-70-31,18-1 15,35 1 1,-36-18 0,1 0-1,0 0-15</inkml:trace>
  <inkml:trace contextRef="#ctx0" brushRef="#br0" timeOffset="131456.71">30427 16457 0,'0'-18'0,"0"36"32,53-18-32,0-18 0,-106-17 15,35 18 1,1 17 0,17 35-1,0-18-15,-18 1 16,18 0-1,-18 52-15,-17-17 32,0 18-17,17-18 1,1-36 0,17 19-16,0-19 15,0-70 16,0 18-15,17-18 0,19 18-1,-19 17-15,36-52 16,0 34 0,-18 36 15,18 0-31,-53 18 31,18 17-15,-18-17-16,0 17 15,0 18 1,0-18 0,0-17-1</inkml:trace>
  <inkml:trace contextRef="#ctx0" brushRef="#br0" timeOffset="132381.3">31097 16598 0,'36'-17'31,"-36"-1"-31,0 0 16,0 1-1,-53-19 1,-18 19 0,18 17-1,-35 17 1,35 19-1,35-36-15,-87 0 16,105 17-16,17 54 16,19-54-1,16 1 1,-16-18 0,52 0 15,-70 0-31,52-18 0,18-34 15,-17-37 17,-18 19-32,-36-18 15,-17 17 17,0 53-32,0 1 15,0-1-15,-17 18 16,-18 53-1,-1 0 1,19 53 0,17-36-1,-18-52-15,18 70 16,35-53 0,36 1-1,-36-36 16,18 17-31,18-34 32,-19-36-17</inkml:trace>
  <inkml:trace contextRef="#ctx0" brushRef="#br0" timeOffset="132773.74">31503 16510 0,'18'0'16,"-1"0"0,1 0-16,17-18 15,-17 1 1,-18-19-1,0 19 1,-18 17 0,-35 0-1,-17 70 17,52-52-32,0 17 15,18 18 1,0 0-1,36-18 1,34-17 0,-17-18-1,18 0 1,-54 0-16</inkml:trace>
  <inkml:trace contextRef="#ctx0" brushRef="#br0" timeOffset="133101.81">31909 16422 0,'0'-18'15,"-18"18"1,18 18-1,0-1 1,0 1-16,18 35 16,17 0-1,0-53 1,1 70 0,-36-34 15,17-54 16</inkml:trace>
  <inkml:trace contextRef="#ctx0" brushRef="#br0" timeOffset="133244.45">32173 16439 0,'-17'-17'16,"-1"17"0,0-18-16</inkml:trace>
  <inkml:trace contextRef="#ctx0" brushRef="#br0" timeOffset="133356.95">32015 16545 0,'0'0'15,"-53"71"-15,17-71 0,-34 53 16,35 17-1,-1-70 17,19 0-32,-1 0 0</inkml:trace>
  <inkml:trace contextRef="#ctx0" brushRef="#br1" timeOffset="139497.25">23301 17357 0,'0'-18'63,"0"36"-17,18-1-30,-18 1-16,17 17 0,19 18 16,-1 53-16,-35-71 15,35 71 1,-17 35 0,-1-70-1,19-1 1,-19-70-1,1 0 1,17-53 0,-17 18-16</inkml:trace>
  <inkml:trace contextRef="#ctx0" brushRef="#br1" timeOffset="139798.95">23848 17480 0,'0'0'0,"0"-18"0,-18 1 16,-52 17 15,-1 17-15,-70 72-1,-53 17 1,159-71-16,-71 53 15,0 18 1,35-53 0,54-18-1,70-35 17,17-35-17,-52 35 1</inkml:trace>
  <inkml:trace contextRef="#ctx0" brushRef="#br1" timeOffset="140013.63">23865 17639 0,'0'0'0,"0"18"31,0-1-16,-17 54 1,-1-1 0,0-34-16,1 52 15,-54-35 1</inkml:trace>
  <inkml:trace contextRef="#ctx0" brushRef="#br1" timeOffset="140125.95">23618 18292 0,'0'52'15,"0"19"1,0-53-1,0-159-15,36 229 32,-1-141-17</inkml:trace>
  <inkml:trace contextRef="#ctx0" brushRef="#br1" timeOffset="140512.65">23901 17851 0,'0'-18'0,"0"53"16,0-52-16,0-19 0,-36-34 16,19-1-1,17 54-15,17-36 16,36 17 0,-35 36-16,53-17 15,17 34 16,-53 54-15,-17 17-16,-36 0 16,-53-17 15,-17-18-15,35-36-1,18-17 1,17 0-1,18-17 17,18-1-17</inkml:trace>
  <inkml:trace contextRef="#ctx0" brushRef="#br1" timeOffset="140861.34">23901 17851 0,'0'-18'0,"0"36"0,-18-36 0,18 0 31,-18 18-15,18 18-1,-17 0 1,-1 52 0,-17 1-1,17 17 1,-52 18 0,52-89-16,0 54 15,-17-18 1,35-71 31,35-17-32</inkml:trace>
  <inkml:trace contextRef="#ctx0" brushRef="#br1" timeOffset="141505.53">24606 17745 0,'0'-18'15,"0"36"-15,0-54 0,0 19 0,-17-18 16,-1 35-16,-35-18 31,-18 18-15,19 0 0,-19 70-1,53-17 1,1-35-16,-1 53 15,0-1 1,18-35 0,53-35-1,0 0 1,0-17 0,18-54-1,-54 18 16,36-35-15,-53 70-16,0 1 31,0 52-15,0-17-16,18 52 16,-18 1-1,0-18 1,0-18-1,0-17 1,35-18 0,18-18-1,-18 0 1</inkml:trace>
  <inkml:trace contextRef="#ctx0" brushRef="#br1" timeOffset="141612.37">24977 17533 0,'0'-18'16,"0"36"-16,0-53 0,17 35 16,-17-18-1</inkml:trace>
  <inkml:trace contextRef="#ctx0" brushRef="#br1" timeOffset="141791.48">24959 17480 0,'0'35'16,"0"54"-1,0-54-15,0 18 16,-18-18-16,36-282 15,-36 565-15,1-248 16,17-52-16,-18 17 16,18-17-1,18-18 1,-1 0-16,54-53 31</inkml:trace>
  <inkml:trace contextRef="#ctx0" brushRef="#br1" timeOffset="142331.37">25277 17445 0,'0'0'16,"-18"0"0,18 17-1,0 1 1,0 35-1,-35 18 1,-1 34 0,36-87-16,0 17 15,0 1 1,0-19 15,0-34 0,0-1-31,0 0 32,0 1-32,18-19 15,53-34 1,-19 17 0,19 53-1,-71 0 1,0 71-1,18-1 1,-18-17 0,0 0-1,0-35 1,-18-18 15,18-18 0,-18 0-31</inkml:trace>
  <inkml:trace contextRef="#ctx0" brushRef="#br1" timeOffset="142579.89">24853 17604 0,'-17'0'0,"34"0"0,-52 0 16,53 0-1,-1 0 1,1 0-16,88 0 16,-36 0-1,36-18 1,-53-17-1</inkml:trace>
  <inkml:trace contextRef="#ctx0" brushRef="#br1" timeOffset="143355.66">26000 17568 0,'0'0'16,"0"-17"-16,17 17 0,19-18 31,-19 18-31,19-35 16,52 17-1,-35-17 1,0 17 0,-53 1-1,17-19 1,-123 36 0,1 0-1,34 36 1,36 16 15,35-34-15,0 0-16,53-1 15,17 1 1,1 0-16,-54-18 31,-87 17 0,-36 36-15,35 0 0,1 18-1,52-36 1,18 18 0,53-35-1,-18-18-15,71 0 16,0 0-1,18-36 17,-72 19-32</inkml:trace>
  <inkml:trace contextRef="#ctx0" brushRef="#br1" timeOffset="143596.46">26494 17604 0,'-18'0'0,"36"0"0,-36 17 15,18 1 1,0 0-16,18 17 16,17 35-1,0-17 1,18 0 0,-35-35-1,-1-18 16,19 0 1,-36-18-32</inkml:trace>
  <inkml:trace contextRef="#ctx0" brushRef="#br1" timeOffset="143845.75">26793 17657 0,'0'-18'16,"-35"18"-1,18 0-15,-36 18 16,-36 34 0,19 1-1,-1 36 1,36-54 0,17 0-1,54-35 1,34 0 15,-52-18-31</inkml:trace>
  <inkml:trace contextRef="#ctx0" brushRef="#br1" timeOffset="144193.48">26970 17692 0,'0'17'47,"0"1"-47,0 0 15,0-1-15,0 1 0,-18 53 16,1 17 0,-36 53-1,17-53 16,-17 53-15,1 0 0,52-70-1,-36-18 1,36-71 15,0-35-15,18 36-16,17-72 0</inkml:trace>
  <inkml:trace contextRef="#ctx0" brushRef="#br1" timeOffset="144577.81">26987 17762 0,'0'-17'15,"0"34"-15,0-52 0,-35 0 0,88 35 31,-53-18-31,0 1 16,35 17 0,36 0-1,0 0 17,-54 0-32,18 52 0,-35-16 31,-35 17-16,-53 17 1,0-35 0,0-17-1,70 0 1,53-54 15,36-52-15,-54 71-16</inkml:trace>
  <inkml:trace contextRef="#ctx0" brushRef="#br1" timeOffset="144994.79">27605 17163 0,'0'-18'0,"17"0"32,1 18-32,17 0 15,36 0 1,-18 53 0,35 35-1,-70-52-15,-1 70 31,19 70-15,-19-35 0,-34 0-16,-89 0 15,-18-35 17,36-53-32,-18 0 31,36-53-16,-36 0 1,18-35 0,-106-36-1</inkml:trace>
  <inkml:trace contextRef="#ctx0" brushRef="#br1" timeOffset="146062.55">22684 17339 0,'0'0'0,"0"-18"0,17 18 0,1-70 31,-18 52-15,-18 18-16,-35 0 15,-17 0 1,-18 35 0,-18 36-1,18 0 17,-1 105-17,72-123-15,-36 106 0,18 52 31,17-52-15,18-18 0,53 36-1,35-72 1,18-69 0,-18-54-1,35-53 1</inkml:trace>
  <inkml:trace contextRef="#ctx0" brushRef="#br1" timeOffset="146928.88">28540 17216 0,'0'-18'16,"0"36"-16,-36-36 15,36 0-15,18 1 47,0 17-47,-1 0 0,72 0 16,-72 0-16,89 0 31,-35 0-31,-71 17 16,-89 1 31,72-18-47,-36 0 15,35 0-15,-17 0 0</inkml:trace>
  <inkml:trace contextRef="#ctx0" brushRef="#br1" timeOffset="147238.01">28469 17216 0,'-17'0'16,"52"17"-16,-53-34 0,1-1 31,17 36-15,-36-1-1,-17 36 1,-17 18-1,52 34 1,-17 19 15,35-89-31,0 124 16,0-71 0,70 0-16,1-35 15,0-53 16,52 0-15,-52-17 0,-19-36-1</inkml:trace>
  <inkml:trace contextRef="#ctx0" brushRef="#br1" timeOffset="147611.12">28857 17568 0,'0'0'0,"0"-35"31,0 0-15,-17 35-16,-1 17 31,18 36-15,-18 71-1,1-18 1,-1 52 0,0-52-1,18-18 1,-17 18 0,-1-70-16,0 16 15,1-34 1,17-53 31,0 0-47</inkml:trace>
  <inkml:trace contextRef="#ctx0" brushRef="#br1" timeOffset="147961.44">28787 17780 0,'0'0'0,"0"-35"0,0 17 0,0 0 15,-18-17-15,18-35 16,0-1 0,53 36-1,0 17 1,35 18 0,-17 0-1,-54 71 1,-17-1 15,-35-17-15,-36 0-16,-34-18 31,52-17-15,35-18-16,36-18 31,-1 1-16,36-1-15</inkml:trace>
  <inkml:trace contextRef="#ctx0" brushRef="#br1" timeOffset="148306">29351 17480 0,'0'0'0,"-88"0"31,70 0-31,-17 18 16,17-1-16,-17 54 31,0 0-31,17-19 32,18 19-32,0-36 15,53-35 16,-35 0-31,35 0 16,17-17 0,-52-19-1,-1-52 1,-17 18 0,-17-19-1</inkml:trace>
  <inkml:trace contextRef="#ctx0" brushRef="#br1" timeOffset="148428.86">29228 17462 0,'-53'0'16,"35"36"0,0-1-1,107-106-15,-195 160 0,106-54 16,35-35 15,-17 0-31,52 0 16</inkml:trace>
  <inkml:trace contextRef="#ctx0" brushRef="#br1" timeOffset="148879.42">29686 17498 0,'0'0'16,"18"-36"0,-53 36-1,-1 0 1,-17 0-1,18 36 1,17 17 0,18-18 15,0 0-15,53 1-16,0-19 31,-17 18-16,-1 1 1,-35-19 0,-35 19-1,-18-19 1,0 1 0,0-18-1,35 0-15,36 0 63,-1-18-63,36-17 31</inkml:trace>
  <inkml:trace contextRef="#ctx0" brushRef="#br1" timeOffset="149146.41">29968 17551 0,'18'-18'31,"-18"36"-15,-35 35 0,0 0-1,17-1 1,0 1-1,18-35 1,0-36 15,53 1-15</inkml:trace>
  <inkml:trace contextRef="#ctx0" brushRef="#br1" timeOffset="149345.52">30039 17357 0,'0'0'0,"0"-18"0,-35 0 15,17 1 1,0 17 0,36 0 30,0 0-46</inkml:trace>
  <inkml:trace contextRef="#ctx0" brushRef="#br1" timeOffset="149595.69">30445 17286 0,'0'0'0,"-18"0"47,0 18-31,18-1-16,-35 19 15,0 34 1,17-35-16,-35 89 16,18-71-1,35 17 1,0-52 15</inkml:trace>
  <inkml:trace contextRef="#ctx0" brushRef="#br1" timeOffset="149945.76">30127 17568 0,'-17'-17'31,"17"-1"-31,35 18 16,71-18 0,-18 18-1,18-35 1,-36 35 0,-70 18 15,0-1-31,0 36 15,-17-53 1,-1 53 0,-17 0-1,35-35 1,17-18 15,-17-18-15,18 1-16,-18-19 0</inkml:trace>
  <inkml:trace contextRef="#ctx0" brushRef="#br1" timeOffset="150127.15">30656 17339 0,'0'0'0,"-17"0"0,-1 0 15,-35-18 1,53 36 31,18-18-32,-18 18 1,17-18-16</inkml:trace>
  <inkml:trace contextRef="#ctx0" brushRef="#br1" timeOffset="150721.62">30921 17462 0,'0'0'0,"-35"0"16,17 0-16,-35 36 16,0-1-1,-17 36 1,70-54-16,0 19 15,0-1 17,17 0-17,1-35-15,0 0 16,-1-18 0,1-52 15,-1 17-16,19-18 1,17 36 0,-18 35-1,18 0 1,-35 0 0,-18 71-1,0-18 1,0-18-1,-18 0 1,0-17 15,1-1-31,17-34 32,17-18-1,54-54-16,-1 36 1,-34 36-16,-1 17 16</inkml:trace>
  <inkml:trace contextRef="#ctx0" brushRef="#br1" timeOffset="150875.7">31380 17445 0,'0'17'16,"0"54"0,0-53-16,-53 35 15,106-212-15,-142 371 16,36-177-1,18-18 1,18-17 0,17-17-16</inkml:trace>
  <inkml:trace contextRef="#ctx0" brushRef="#br1" timeOffset="151645.46">31044 17374 0,'0'-17'16,"18"17"15,17 0-15,54 17-1,-19-17 1,-52 18-1,-18 52 1,17-52 15,-34-18-15,-1-18-16,18 1 16</inkml:trace>
  <inkml:trace contextRef="#ctx0" brushRef="#br1" timeOffset="152068.96">31609 17180 0,'0'0'0,"35"0"0,-35-17 31,0-1-15,18 36-1,-1 35 1,-17-36-16,18 54 15,-18 35 1,0-18 0,0-18-1,0-17 1,0-35 0,0-36 30</inkml:trace>
  <inkml:trace contextRef="#ctx0" brushRef="#br1" timeOffset="152355.12">32032 17251 0,'0'0'15,"18"0"-15,-18-18 0,17 18 0,1-35 31,-36 53 1,-52 52-17,-1-17 1,1 18 0,17-1-1,18-17 1,35-18-1,17-35 17</inkml:trace>
  <inkml:trace contextRef="#ctx0" brushRef="#br1" timeOffset="152927.29">32350 17392 0,'0'0'0,"0"-18"0,0 1 16,0-1-16,0 0 15,-36 1 1,-34 17-1,-1 17 1,1 36 0,-1 18 15,36 17-15,17-53-16,18 1 31,88-36-16,-17 0 1,17-36 0,-70 19-16,35-36 15,0-18 1,-36 36 0,1 35-1,-36 18 1,-17 17-1,-18 53 17,53-17-17,0-36 1,71-35 15,-36 0-31</inkml:trace>
  <inkml:trace contextRef="#ctx0" brushRef="#br1" timeOffset="153944.74">32755 17180 0,'-17'0'0,"-1"0"15,0 0-15,-34 36 16,34-1 0,-17 53-1,-1 0 1,19-35 0,17 18-1,0-36 1,17-17 15,19-18-15,-1-18-1,0-17 1,18-36 0,-18 18-1,-35 18 1,0 53 15,0-1-15,-17 54-1,17-1 1,0-34 0,0-19-1,17-17 16,19 0-15,-1-35 0,0-18-1,1 0 1,-19 35-16,-17 1 16,0-1-1,0 36 16,-17 17 1,-1 0-17,18 18 1,0-17 0,0-19-1,53-17 1,0 0-1,0-35 1,-36 17-16,19 1 16,-36-1-16,35-53 15,-18 19 1,-69 34 15,16 36-15,1 34-1,35-34-15,0 53 16,0-18 0,0-18-1,35-17 1,18-18 0,0-18 15,-53 0-31,53 1 0</inkml:trace>
  <inkml:trace contextRef="#ctx0" brushRef="#br1" timeOffset="154537.69">33426 17039 0,'0'0'16,"17"0"15,1 0-31,0 0 0,-1 0 0,71 0 16,-35 0 15,-35 0-15,0 0-1,-1 18 1,-17 35 0,-17 0-1,-19 0 1,36-36-16,-35 54 15,35-36 1,-18 36 0,18 34-1,0 1 1,0 53 0,0-53-1,-17-36-15,-54 1 31,-35-53-15,1-1 0,16-17-1,1 0 1,-18-17 0,53-19-16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2:34:33.3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4216 2046 0,'0'0'0,"0"-18"16,0-17-1,0 18-15,0-1 0,0 36 47,-18 34-31,18 19-1,-18 17 1,18-35 0,0-18-1,36-35 1,-1 0 0,0-53-1,-17 36 1</inkml:trace>
  <inkml:trace contextRef="#ctx0" brushRef="#br0" timeOffset="299.38">4339 1623 0,'0'0'0,"-17"0"0,17 35 31,0 0-16,17-35 1,18 0 0,-17-35-1,-18 17 1,0 1 0,-35 17-1,17 0 1,18 53-1,0 0 1,35-18 0</inkml:trace>
  <inkml:trace contextRef="#ctx0" brushRef="#br0" timeOffset="947.94">5239 2064 0,'17'0'15,"-17"-36"1,0 1-16,0-18 16,-53 18-1,-35 0 1,18 35-1,-107 70 17,124-34-32,-70 34 15,35 54 1,70-19-16,36-52 31,105-35-15,36-18-1,-18-71 1,-17 18 0,-19-70-1,-34 17 1,-53-70 0,-18 17 15,0 53-16,0 89 1,-18 52 0,0 53-16,18 106 15,0-159 1,0 106-16,0-17 31,0-54-15,18-17-1,0-53 1,34 0 0,19-35-1,-36 17 1</inkml:trace>
  <inkml:trace contextRef="#ctx0" brushRef="#br0" timeOffset="1200.08">5944 1958 0,'0'0'0,"-17"18"16,17-1 0,17-17-1,19 0 1,16 0-1,-34 0-15,53-17 16,-54 17 0</inkml:trace>
  <inkml:trace contextRef="#ctx0" brushRef="#br0" timeOffset="1369.64">5962 2134 0,'0'18'16,"18"-18"31,-1 0-47,18 0 0,36-35 31,-36-1-31</inkml:trace>
  <inkml:trace contextRef="#ctx0" brushRef="#br0" timeOffset="2037.38">7108 1870 0,'-17'-18'0,"34"36"0,-52-54 0,0 19 31,35-36-15,0 18-16,18-36 31,34 18-16,37 18 1,-54 35 0,0 70-1,-17 36 1,-36 53 0,-105 35-1,-1-71 16,71-87-31,-123 70 16,88-89 0,0-17-16,70-35 31,18-53-15,18 70-16,17-52 15,35-19 1,19 54-1,-36 53 1,17 52 0,-17 1-1,53 35 1,-53-71 0,0 0 15,0-35-31,-1 0 31,-34 0-31</inkml:trace>
  <inkml:trace contextRef="#ctx0" brushRef="#br0" timeOffset="2272.07">7497 2258 0,'-18'0'0,"36"0"15,-54 0-15,54 0 32,52 0-17,19 0 1,-19 0 0,-35 0-1,-17 0 1,35-36-1,-35 36-15</inkml:trace>
  <inkml:trace contextRef="#ctx0" brushRef="#br0" timeOffset="2769.33">8361 1764 0,'0'-18'15,"0"36"-15,0-53 0,-18 17 16,18 0-16,-35 1 16,0 34-1,-18 72 1,0-1 0,0 53 15,0 0-31,53-53 31,18 18-15,52-71-1,36-35 1,-18 0 0,18-70-16,-18-36 31,-53-53-16,-35-17 1,-35 70 0,-53 35-1,0 71 1,-18 71 0,53-18 15,53-18-31,-18 18 15,18-35-15</inkml:trace>
  <inkml:trace contextRef="#ctx0" brushRef="#br0" timeOffset="3398.12">9190 1887 0,'0'0'16,"0"-17"-16,17-36 31,-17 70 0,0 1-31,0 35 16,0-18-16,-35 53 15,0 36 1,35-54 0,18 1-1,70-53 1,-35-18 0,53-53 15,-89 35-31,54-35 15,-18-53 1,-36-17 0,-17 35-1,0 17-15,-17 89 32,17 35-1,0 0-16,53-53-15</inkml:trace>
  <inkml:trace contextRef="#ctx0" brushRef="#br0" timeOffset="3804.38">10636 1587 0,'0'-17'0,"0"34"0,18-52 16,35 35 0,17 35-16,36 107 31,0-1-16,-71-106-15,71 159 16,-18-71 0,1 54-1,16-1 1,-34-70 0,17 18-1,-70-107 16,-1-87 1,1 34-32</inkml:trace>
  <inkml:trace contextRef="#ctx0" brushRef="#br0" timeOffset="4141.49">12136 1552 0,'0'-35'0,"0"70"0,0-105 0,-36 17 16,-17 35-1,-88 106 1,35 71 0,-70 141-1,-18-71 16,-106 106-31,0-52 32,230-213-32,-89 71 15,-17 0-15,70-52 32,106-72-17,0-34 16</inkml:trace>
  <inkml:trace contextRef="#ctx0" brushRef="#br0" timeOffset="24236.25">9472 7214 0,'0'0'0,"18"18"31,-18 0-31,-18-18 63,0 0-63,1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2:54:21.2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1094 0 0,'17'0'47,"1"0"-16,0 0-31,-1 0 0</inkml:trace>
  <inkml:trace contextRef="#ctx0" brushRef="#br0" timeOffset="7490.88">1464 1535 0,'0'-18'78,"18"18"-31,-18-18-47,17 18 31,1 0-15</inkml:trace>
  <inkml:trace contextRef="#ctx0" brushRef="#br0" timeOffset="8207.24">1605 1446 0,'0'0'0,"0"-17"15,18 17 1,-1-36-16,1 36 31,-18-17-31,0-1 0,0 36 63,-18-1-48,-17 19 1,-53 87 0,-18 54-1,0-36 1,18 0-1,-18-18 1,53-70 0,18-35-1,17-18 17,18-18-17,0-35 1,0 18-1,0 0-15,71 17 32,17 18-17,0 0 1,36 35 0,-36 18-1,0 0 1,-17-18-1,-54-17 1,1-18 0,-18-18 31,0 1-32,18-18 1</inkml:trace>
  <inkml:trace contextRef="#ctx0" brushRef="#br0" timeOffset="8519.43">1852 1799 0,'0'0'0,"0"18"47,0-1-47,0 1 0,0 53 16,0-18-1,0-36 1,0 36-16,0-18 31,0-17-31,0-36 47,0-17-31,0 17-16</inkml:trace>
  <inkml:trace contextRef="#ctx0" brushRef="#br0" timeOffset="8704.09">1852 1499 0,'0'-17'16,"0"34"31,18 1-16,-1 0-31</inkml:trace>
  <inkml:trace contextRef="#ctx0" brushRef="#br0" timeOffset="9265.76">2152 1711 0,'-18'18'0,"1"35"31,17-36-31,0 18 16,0 36-1,0-53 1,0 35 0,0 17-16,0-17 31,0-71 16,0 1-32,0-54 1,0 1 0,35-54-1,18 54 1,-18 52-16,36 0 15,35 36 1,-36 53 0,18 34 15,-88-16-31,0 16 31,-35-69-15,35-19-16,-35 1 15,17-18 1,0 0 0,18-35-16</inkml:trace>
  <inkml:trace contextRef="#ctx0" brushRef="#br0" timeOffset="9832.59">2893 1746 0,'0'0'0,"0"-35"32,0 53-17,0 35 1,0-36-16,35 142 15,0-18 1,-35 106 0,0-18 15,0 53-15,-17-105-16,17-124 15,0 123 1,0-123-1,0-18-15,0-70 47,0 17-47,0-17 16,0 18-16,0-72 16,0 72-16,0-124 15,0 88-15</inkml:trace>
  <inkml:trace contextRef="#ctx0" brushRef="#br0" timeOffset="10199.66">2893 1870 0,'0'-18'15,"0"36"-15,0-54 0,0 19 16,0-36-16,70 35 15,19 1 1,-54 17 0,35 0-1,-17 53 1,-35 35 0,-36-18-1,-88 18 1,1-17-1,34-36 1,53-17 0,36-18 31,35-35-47,18-1 15</inkml:trace>
  <inkml:trace contextRef="#ctx0" brushRef="#br0" timeOffset="11036.99">3528 1799 0,'17'0'0,"-34"0"0,17 0 47,0 18-32,-18 17-15,-17 18 16,17 53 0,18-18-1,0-70 1,0 52 0,35-52-16,36-18 31,-18 0-16,35-53-15,0-35 32,-35-18-17,-17 18 1,-36 35 0,0 35-1,0 89 16,0-54-31,0 54 16,0 35 0,0-53-1,35 0 17,18-36-32,35-17 31,-35 0-31,17-70 15,-17-1 17,0-70-17,-35 0 1,17-18 0,-35 141-16,0-34 15,0 34 1,-17 88 15,17-34-15,-18 87-16,0 36 15,18-18 17,0-70-32,0-18 31,18-36-31,17 1 31,36-18-15,-18-53-1,-18 18-15</inkml:trace>
  <inkml:trace contextRef="#ctx0" brushRef="#br0" timeOffset="11299.49">4322 1817 0,'-18'0'15,"36"0"-15,-54 0 0,36 17 16,18-17 0,70 0-1,-53 0 1,71-35-16,-35 18 31,-36 17-15,-17 0-1</inkml:trace>
  <inkml:trace contextRef="#ctx0" brushRef="#br0" timeOffset="11823.94">6015 1711 0,'0'0'0,"0"-18"31,0 1-31,0 34 32,0 36-32,0-17 0,0 16 31,0-16-31,0 87 15,0-52 1,0-18 0,0-36-1,0-34 17,0-19-17,0 19-15</inkml:trace>
  <inkml:trace contextRef="#ctx0" brushRef="#br0" timeOffset="12020.22">6015 1482 0,'-18'-36'31,"1"36"-31,34 0 63,1 0-63,-18 18 15</inkml:trace>
  <inkml:trace contextRef="#ctx0" brushRef="#br0" timeOffset="12753.8">6615 1870 0,'17'0'16,"-34"0"-16,52 0 0,-18 0 0,54-18 31,-53-17-15,-18 17-16,17-35 15,-17 0 1,-88-17 0,0 52-1,-18 18 1,36 18 0,34-1-16,-34 107 15,34-18 1,19 35-1,17-53 1,0-17 0,70-54 15,19-17-15,-19-35-1,36-36 1,-36 1-16,1-71 31,-53 105-31,-1-105 16,1-35-1,-18 88 1,0 17 0,-18 71-1,1 35 1,-1 36-1,0 141 1,18-54 0,0 1 15,0-88-31,0-18 31,53-36-15,18-17-1,-36-35 1,36 0-16</inkml:trace>
  <inkml:trace contextRef="#ctx0" brushRef="#br0" timeOffset="13020.3">7250 1729 0,'17'0'47,"1"0"-47,-1 0 16,19 0-16,17-18 15,-18 18 16,-17 0-15</inkml:trace>
  <inkml:trace contextRef="#ctx0" brushRef="#br0" timeOffset="13205.63">7214 1905 0,'0'0'0,"0"35"32,18-35-32,17 0 15,36 0 1,-36 0 0,18 0-1</inkml:trace>
  <inkml:trace contextRef="#ctx0" brushRef="#br0" timeOffset="13582.13">8061 1499 0,'0'-17'0,"0"34"0,18-70 31,-18 71 1,0 0-17,-18-18-15,18 35 16,-18 18 0,18 0-1,0 0 1</inkml:trace>
  <inkml:trace contextRef="#ctx0" brushRef="#br0" timeOffset="14248.82">8555 1852 0,'0'0'0,"17"0"16,1-35 0,-18-18-16,0 0 31,-18 18-15,1 35-16,-36 0 15,-18 17 1,18 36-1,-35 53 1,35 0 0,36 17-1,17-105 1,0 35 0,35-18-1,18-35-15,17 0 31,19-35-15,-19-36 0,-17-34-1,-35-1 1,-1-18 0,-17 71-1,0 36 1,0 34-1,0 1-15,-17 88 16,17-18 0,0 35-1,0-70 17,35 0-17,0-35-15,54-18 31,-37-35-31,1 17 16</inkml:trace>
  <inkml:trace contextRef="#ctx0" brushRef="#br0" timeOffset="14838.94">9102 1552 0,'0'0'0,"0"-17"0,0-1 16,-18 53 15,18-17-31,-18 52 16,18 54-1,0-89 1,-17 71-16,-1 17 31,18-70-15,0-17-16,0-19 15,0-34 17,0-54-1,18 1-15,17-1-1,53-17 1,-17 53-1,-36 35-15,53-18 16,-35 53 0,-18 36 15,-17-1-15,-36 18-16,-34-35 31,-90 18-16,72-53-15,-1-1 32,36-17-32,0 0 31,35-35-15,53 0-1,-36 17-15</inkml:trace>
  <inkml:trace contextRef="#ctx0" brushRef="#br0" timeOffset="15172.94">9878 1711 0,'0'-18'0,"-36"18"16,1 18-16,-35 35 31,17 0-15,17 53 0,19-36-1,17-17 1,17-18-1,36-17 1,-35-18-16,70 0 16,0 0-1,18-53 1</inkml:trace>
  <inkml:trace contextRef="#ctx0" brushRef="#br0" timeOffset="15565.65">10266 1482 0,'-18'17'16,"36"-34"-16,-53 34 47,35-34-32,0-1 1,0-17-16,0 17 15,17 18 17,1 0-17,-18 18-15,0 35 16,-35 52 0,17-87-16</inkml:trace>
  <inkml:trace contextRef="#ctx0" brushRef="#br0" timeOffset="17565.66">11836 1411 0,'0'-18'0,"0"1"16,0-36-1,-18 71 17,-17 52-17,17-52-15,-17 70 16,17-53 0,-17 89-1,35 17 1,0-71-1,0 1 1,0-53 0,35-18-1,-17 0 1,-1-18 0,-17 0-16</inkml:trace>
  <inkml:trace contextRef="#ctx0" brushRef="#br0" timeOffset="18315.03">11624 1782 0,'-35'0'16,"70"0"-16,-88 0 15,35 0 1,18-18 0,71-35 15,35 18-16,-71 35-15,106-53 16,0 17 0,-35 36-1,-106 53 17,0 18-17,-17-36-15,-1 36 16,18 17-1,0-35 1,35-53 0,71 0-1,-35-18 1,70-70 15,-88 18-15,-18-19-16,-35 36 31,0 0-15,-35 89 15,17 34-15,0 54-1,1-18 1,17 52-1,0-52 1,0-71-16,0 107 16,0-54-1,-18-18 1,-70-17 0,-18-53 15,-53-17-16,36-36 1,88 35-16,-54-52 16,89 17-16,36-18 31,69 0-15,-16 36-16</inkml:trace>
  <inkml:trace contextRef="#ctx0" brushRef="#br0" timeOffset="18619.73">12823 1693 0,'0'0'0,"0"-17"16,0-1-16,-17 18 31,-1 35-15,1 36-16,17 88 15,0-36 1,0 18 0,-18 0-1,-17-35 17,35-53-17,0-71 16,0 1-31,0-36 16</inkml:trace>
  <inkml:trace contextRef="#ctx0" brushRef="#br0" timeOffset="18932">12718 2046 0,'0'0'16,"0"-35"-16,0-36 0,0-70 31,17 53-31,107-18 31,-18 88-15,52 18-16,-69 71 31,-89 53-15,-53-36-1,-124 18 1,71-54-1,1-34 1,87 0 0,36-54 15,-1 19-15,18 17-16</inkml:trace>
  <inkml:trace contextRef="#ctx0" brushRef="#br0" timeOffset="19356.32">13317 1870 0,'18'0'31,"0"0"-15,-1 0-16,1 0 0,52-36 15,1-16 1,-53 52-16,35-53 16,-18-18-1,-35 36 1,-53 35 0,-53 35 15,36 36-16,-1 52 1,53-17 0,36-36-16,35-17 15,53-53 17,-36 0-17,-34 0-15,87-53 16,-17 1-1</inkml:trace>
  <inkml:trace contextRef="#ctx0" brushRef="#br0" timeOffset="19581.09">14058 1729 0,'0'0'0,"18"0"47,-1 0-47,1 0 0,0 0 15,70 0-15,-70 0 16,-1 0 0,1 0-1</inkml:trace>
  <inkml:trace contextRef="#ctx0" brushRef="#br0" timeOffset="19722.55">14041 1887 0,'0'0'0,"-36"36"15,36-19 1,18-17 0,17 0-1,53-35 1</inkml:trace>
  <inkml:trace contextRef="#ctx0" brushRef="#br0" timeOffset="20264">14993 1464 0,'18'0'16,"-1"0"-1,1 0 1,0 0 0,17 0-1,35 0 1,-34-18-1,-1-17 1,-35 0 0,-35 0-1,-18 35 1,-35 35 0,35 18 15,17 70-31,36-35 15,18 18 1,53-88 0</inkml:trace>
  <inkml:trace contextRef="#ctx0" brushRef="#br0" timeOffset="20585.9">15840 1429 0,'0'-18'16,"-18"18"-16,0 0 16,18 18-1,-17 17 1,17-17-16,-35 70 15,-1 53 1,19-35 0,17 35-1,0-71 1,0-34 0,53-36-1,-18-18 1</inkml:trace>
  <inkml:trace contextRef="#ctx0" brushRef="#br0" timeOffset="20772.77">15557 1764 0,'-17'-18'16,"34"36"-16,-69-36 0,87 18 46,0 0-46,0 0 16,71-35 0,0 17-16</inkml:trace>
  <inkml:trace contextRef="#ctx0" brushRef="#br0" timeOffset="21181.33">16122 1729 0,'0'17'16,"0"-34"-16,-18 34 0,18 1 0,18-18 31,0 0-15,17 0-16,0 0 15,71-53 1,-35 18-16,-36-18 15,-35 17 17,-35 36-17,-54 0 1,-34 89 0,52-1-1,-17 53 1,70-53-1,36-17 1,17-71-16,36 17 16,70-17-1,-17-35 17,-89 35-32</inkml:trace>
  <inkml:trace contextRef="#ctx0" brushRef="#br0" timeOffset="21419.03">16686 1640 0,'0'0'0,"0"18"31,0 53-15,36 17-1,17 18 1,-36-89-16,36 54 15,-18-36 1,-17-35 0,17 0-1</inkml:trace>
  <inkml:trace contextRef="#ctx0" brushRef="#br0" timeOffset="21656">17057 1658 0,'0'0'16,"0"-18"-16,0 1 16,-53 34 15,35 19-31,-52 70 16,-1-18-1,-35 35 1,36-52-1,34-18 1,72-53 15,-19-18-31</inkml:trace>
  <inkml:trace contextRef="#ctx0" brushRef="#br0" timeOffset="21971.9">17639 1499 0,'0'-17'0,"0"34"0,0-52 0,0 17 15,-18 36 17,18 0-32,-35 17 15,-36 106 1,54-106-16,-54 89 15,18-1 1,36-52 0,17-18-1,35-36 17,53-17-17,-70 0-15,52-17 16,-17-19-16</inkml:trace>
  <inkml:trace contextRef="#ctx0" brushRef="#br0" timeOffset="22152.47">17339 1746 0,'-18'0'0,"36"0"0,-18 0 31,88 0-15,0 0 0,-52-17-16,87-19 15</inkml:trace>
  <inkml:trace contextRef="#ctx0" brushRef="#br0" timeOffset="22531.7">18221 1464 0,'0'18'0,"-18"-18"0,1 17 15,-19 1 1,19 0-1,-1-18 1,0 0 0,18-36-1,0-17 1,0 36 0,18-1 15,0 18-16,-18 71 1,-18-1-16,-70 18 16,70-52-1</inkml:trace>
  <inkml:trace contextRef="#ctx0" brushRef="#br0" timeOffset="23102.05">18591 1270 0,'0'0'0,"0"18"16,0-1 0,0 36-1,0-35-15,0 35 16,0-18-16,71 53 15,-1-17 1,54-1 0,-36-52-1,0-18 1,-52 0 15,-36-35-31,0 17 16,-89 18-1,-16 53 17,-89 70-17,158-87-15,-105 52 16,0 0 0,88-53-1,36-17 1,-19-18-1</inkml:trace>
  <inkml:trace contextRef="#ctx0" brushRef="#br0" timeOffset="24397.5">1341 4621 0,'0'0'0,"0"-17"15,35-36 1,-18 35-1,-17 1-15,0-19 16,0-17 0,18 36-1,-18 87 17,-88 107-17,-53 52 1,17-53-1,1-35 1,17-35 0,71-88-1,17-18-15,0-18 32,18-70-32,0-18 31,53-35-31,0 53 31,0 88-15,35 88-16,-17 18 15,0 0 17,-1 0-17,-17-36 1,-35-52-16,-1-1 15,36-17 1,-18-17 0,1-1-16</inkml:trace>
  <inkml:trace contextRef="#ctx0" brushRef="#br0" timeOffset="25935.47">2293 4780 0,'0'0'0,"18"-18"16,-18 1-16,17-1 15,36-52 1,-35 52-16,-18-17 16,0-1-1,-35 36 1,-54 0-1,-34 53 1,70-17 0,35 17-1,36-18 1,70 0 15,71 18-15,-53 0-1,-18 35-15,-88-35 32,-18-35-32,-140 70 0,16-53 31,-34-17-15,88-36-1,17-17 1,54 17-16,-1-52 15,18-1 1,71 18 0,17 0-1,53 18 1,-53 35 0</inkml:trace>
  <inkml:trace contextRef="#ctx0" brushRef="#br0" timeOffset="26270.9">2699 4727 0,'0'0'0,"0"53"47,0-18-47,0 107 15,0 16 1,0 72-1,0-19 1,-36 107 0,19-124-1,-1-141-15,18 88 32,0-106-17,0-88 1,0-53 15,0 71-31,0-124 16,18 18-16</inkml:trace>
  <inkml:trace contextRef="#ctx0" brushRef="#br0" timeOffset="26581.72">2681 5133 0,'0'-88'15,"0"176"-15,0-282 16,0 159-16,0-54 15,71 19 1,17 35 0,35 35-1,-34 0 1,-37 70 15,-52-35-31,0 18 16,0-35-16,-88 105 0,0-52 15,-18 0 17,71-54-32,17-17 31,36 0-15,88-53-1,-89 36-15</inkml:trace>
  <inkml:trace contextRef="#ctx0" brushRef="#br0" timeOffset="27096.98">3669 4745 0,'18'-18'16,"-36"36"-16,53-53 0,-35-1 31,-17 19-15,-72 17-16,-17 17 31,71 1-31,-18 35 16,18-36-16,-53 125 0,53-37 31,35 1-15,0-53-1,70-53 1,1 0-1,-54-17-15,89-36 16,-18-18 0,1-52-1,-54 34 1,-35-16 15,0 87-15,0 71 15,-18 53-31,18-18 31,0-53-31,35 36 16,-17-54-16,17 19 16,36-36-1,-1-18 1,-34-17-16</inkml:trace>
  <inkml:trace contextRef="#ctx0" brushRef="#br0" timeOffset="27564.16">4127 4710 0,'0'0'0,"-17"0"31,17 17-15,-18 54-1,18-1 1,0-34-16,0 34 0,0-52 16,-17 52-16,17-34 15,0-54 32,0-35-31,0 0-1,0 18-15,17-53 16,54-36 0,52 36-1,-35 70 1,36 36 0,-71 35 15,-36 106-16,-17-71 1,-52 18-16,34-89 31,18 1-31,0-53 32,0 17-32,0 0 0</inkml:trace>
  <inkml:trace contextRef="#ctx0" brushRef="#br0" timeOffset="27970.95">4762 4445 0,'0'0'0,"0"18"32,-17-1-32,17 36 15,53 18 1,17-36 15,54 0-15,-89-17-16,53-18 0,-17 0 31,-36 0-31,-53 18 47,-52 34-32,35-34-15,-89 106 16,18-19 0,-17 19-1,52-54 1,18 1 0,36-71-1</inkml:trace>
  <inkml:trace contextRef="#ctx0" brushRef="#br0" timeOffset="28980.78">6509 4374 0,'0'-17'0,"0"34"0,-18-52 32,0 35-32,-34 0 15,-19 18 1,18 70 0,18 0 15,0 71-16,35-124-15,0 89 16,17 17 0,54-71-16,52-52 31,1-18-31,105-106 31,-106 18-15,1-53-1,-89-18 1,-35 36 0,-88-36-1,-53 53 1,-18 71 15,53 35-31,18 88 31,88 18-15,0 53 0,53-18-1,70 17-15,-17-52 32,18 35-17,-54-17 1,-70-36-1,0-70-15,-141 52 16,18-35 0,-54-17-1,89-18 1,35-18 15,53-17-15,0 18-16,88-54 15,36-17-15</inkml:trace>
  <inkml:trace contextRef="#ctx0" brushRef="#br0" timeOffset="29386.78">7497 4604 0,'0'0'0,"17"-36"31,-34 36-31,-54 0 16,0 18 0,1 35-1,35 0 1,35-18 0,88-17-1,0-1 1,0 36-1,-53-17 1,-17-36 0,-36 53-1,-52 0 1,-54-18 0,-17 0-1,71-35 1,-18 0-1,88-35 1,0 17-16</inkml:trace>
  <inkml:trace contextRef="#ctx0" brushRef="#br0" timeOffset="29864.33">7849 4745 0,'0'0'0,"0"-18"0,0-35 31,0 36-31,0 52 31,0-17-15,0 17-16,18 141 31,-18 54-31,0-54 31,-18 53-31,-17-52 16,-18-1 0,53-141-1,-18 71-15,1-88 32,-1-18-17,18-36 1,0-69-1,0 69-15,0-69 16</inkml:trace>
  <inkml:trace contextRef="#ctx0" brushRef="#br0" timeOffset="30196.46">7814 4939 0,'0'0'15,"0"-35"-15,0-1 0,0-105 31,53 88-15,70 18 0,-17 17-16,35 36 31,-52 53-15,-72 34-1,-87 19 1,-36-54-1,-18 19 1,36-72 0,70 1-1,71-53 17,18-18-17</inkml:trace>
  <inkml:trace contextRef="#ctx0" brushRef="#br0" timeOffset="30446.37">8643 4727 0,'0'0'0,"0"18"31,0-1-31,-18 36 16,-17 18-1,35-53-15,0 87 16,-18-52 0,1-17-1,17-54 17,0 0-17</inkml:trace>
  <inkml:trace contextRef="#ctx0" brushRef="#br0" timeOffset="30635.21">8643 4586 0,'0'0'0,"-18"0"0,1-18 32,-1 1-17,18 52 16,35-35-15,18 35 0</inkml:trace>
  <inkml:trace contextRef="#ctx0" brushRef="#br0" timeOffset="31219.22">9313 4745 0,'18'-18'0,"-18"-35"15,0 36 1,-53-1 0,0 18-1,-35 0 1,0 53-1,70-35-15,-70 123 16,53-18 0,35-35-1,17-35 1,36-53 0,35-17 15,18-36-16,-18-53 1,-35-35 0,-17 35-16,-1-35 31,-17 70-31,-18 54 31,0 34-15,-36 89-1,19 18 1,17-1 0,0-105-16,0 88 15,0-54 1,0-34-16,17-18 16,36 0-1,0-35 1</inkml:trace>
  <inkml:trace contextRef="#ctx0" brushRef="#br0" timeOffset="31579.87">9578 4868 0,'18'0'16,"-1"-17"-1,18-19 1,36-17-1,0 18 1,-54 18-16,36-54 16,-53 53-1,0 1 1,-70 34 0,-1 36-1,-17 71 16,88-36-31,0 18 16,0-53 15,53-18-15,70-35 0,36 0-1,-88-18-15</inkml:trace>
  <inkml:trace contextRef="#ctx0" brushRef="#br0" timeOffset="31963.79">10283 4815 0,'-17'-53'15,"34"106"-15,-52-158 16,35 87-16,0-35 16,53 35-1,35 1 1,18 17 15,-35 53-15,-71-36-16,17 71 15,-17 1 1,-17 17 0,-1-36-1,-17-52 1,17-18-1,18-36 1,35-34 0,1-1-1,17-35 1,-18 54 0,35 16-1,-52 36 1</inkml:trace>
  <inkml:trace contextRef="#ctx0" brushRef="#br0" timeOffset="32396.3">11042 4727 0,'0'0'0,"18"0"16,17-17-1,-18-1-15,36 0 16,-17-35-1,-19 36 1,-87 17 15,52 17-31,-52 19 16,17 17 0,53 17-1,0-35 16,88 1-15,0-19-16,0 36 31,-88 0-31,-17-35 32,-89 17-17,0-17 1,-35-1-1,106-17-15,-36 0 16,53-53 0</inkml:trace>
  <inkml:trace contextRef="#ctx0" brushRef="#br0" timeOffset="33053.15">12524 4445 0,'17'-18'16,"-34"36"-16,52-53 0,-17 17 31,-18 36-31,0-1 0,-71 89 31,-53-18-15,1 1-16,35-37 31,0-34-15,70-18-1,18-18 1,0 1-16,35 17 16,36-18-1,52 36 1,-35 17 0,36 53-1,-53-17 16,-19-18-31,-52-36 32,18-17-17,35-35 1,-35 18-16</inkml:trace>
  <inkml:trace contextRef="#ctx0" brushRef="#br0" timeOffset="33301.9">13282 4427 0,'18'-17'0,"-36"34"0,53-70 16,-35 18-1,-35 88 1,-35 53 0,-36 53-1,17-18 1,-34 35 15,52-70-15,19-35-1,52-54-15</inkml:trace>
  <inkml:trace contextRef="#ctx0" brushRef="#br0" timeOffset="33763.79">13758 4568 0,'0'0'0,"0"-17"15,-17 17 1,-1 0-16,0 0 15,-52 0 1,-1 0 0,1 35-1,52 0 1,18-17-16,71 35 16,-1-18 15,1 18-16,-36-18 1,-35 18 0,-71-17-1,-34-19 1,69 1-16,-105-18 16,71 0 15,52-18-31,18 1 31,53-19-31,-35 19 16,52-1-16</inkml:trace>
  <inkml:trace contextRef="#ctx0" brushRef="#br0" timeOffset="34167.71">14217 4639 0,'0'-18'0,"0"36"0,-18-36 32,-35 89-17,53-53 1,-17 52-16,-1-17 15,18 123 1,0-17 0,0 70-16,0 18 31,-18-70-15,-17-1-1,18-105 1,-1-54-1,0-52 1,18-18 0,53-70-1,0-18 1</inkml:trace>
  <inkml:trace contextRef="#ctx0" brushRef="#br0" timeOffset="34462.93">14146 4851 0,'0'0'0,"0"-36"0,0-52 16,0 35-1,18 36-15,70-19 16,36 19 0,-18 17-1,-36 53 1,-70 17-1,-35 18 1,17-70-16,-88 53 16,-35-1-1,35-52 1,89-18 0,87-35 15</inkml:trace>
  <inkml:trace contextRef="#ctx0" brushRef="#br0" timeOffset="35035.85">15187 4568 0,'0'-17'0,"0"34"0,0-52 15,-70-18 1,-19 36 0,-34 17-1,105 17-15,-70 36 16,0 35 0,53 36 15,17-36-31,36 0 31,17-70-15,-18-18-16,54 0 0,17-18 31,18-52-15,-18-19-1,-35 1 1,-18 0-1,-17 70 1,-18 1-16,0 52 31,-35 36-15,35 34 0,0-16-1,0-72 1,53 36-1,-36-35-15,54 0 16,52-18 0,-34-18-1,-37-17-15</inkml:trace>
  <inkml:trace contextRef="#ctx0" brushRef="#br0" timeOffset="35546.21">15699 4621 0,'0'0'0,"0"-53"15,0 71 17,0 0-17,-18 52 1,0-17 0,18-18-16,-35 36 31,35-18-31,-18-18 31,1-17-31,-1-18 16,0 0-1,18-35 1,0-54 0,18 19-1,70-36 1,36 18-1,-1 35 1,71 53 0,-123 53-1,-36 35 1,-35 0 0,-53 18-1,0-35 1,36-54-1,-36 36 1,53-70 15,53-19-15,-36 19-16</inkml:trace>
  <inkml:trace contextRef="#ctx0" brushRef="#br0" timeOffset="35980.16">16757 4286 0,'-18'0'32,"1"18"-32,-1 0 0,18 34 15,0 19 1,71-18-1,-1 0 17,54 0-32,17-53 31,-53 17-15,-70-17-16,-36 0 31,-35 0-16,-70 53 1,87-35-16,-52 35 16,-53 53-1,17-18 1,72-35 0,16-36 15</inkml:trace>
  <inkml:trace contextRef="#ctx0" brushRef="#br0" timeOffset="36135.83">16616 4992 0,'0'0'16,"-18"0"0,1 0-1,-1 0 1,-17 0-1,-18 0 1,-71 0 0</inkml:trace>
  <inkml:trace contextRef="#ctx0" brushRef="#br0" timeOffset="37312.62">1446 7638 0,'18'-18'15,"-18"0"-15,18 18 0,-18-17 16,0 34 15,0 1-31,-53 70 16,-35 18-1,52-53 1,-105 106 0,-18 35-16,54-88 31,34-36-15,53-70-1,1-35 1,17-18-1,53 0 1,0 0 0,-1 35-1,72 71 1,-18 18 0,-89-36-16,89 36 31,-18-1-16,-35-17 1,-35-53 0,-18-17 15,0-1-31,0 0 16</inkml:trace>
  <inkml:trace contextRef="#ctx0" brushRef="#br0" timeOffset="37928.69">1905 7973 0,'0'-18'15,"0"36"17,0 17-17,0 89 1,0-19-1,0 1 1,0-53 0,0-35-1,0-54 1,0 19-16</inkml:trace>
  <inkml:trace contextRef="#ctx0" brushRef="#br0" timeOffset="38119.15">1923 7832 0,'0'0'0,"-18"-18"0,18 0 31,0 36 0,0 17-15,18-35-16,35 36 15,-36-19-15</inkml:trace>
  <inkml:trace contextRef="#ctx0" brushRef="#br0" timeOffset="38587.19">2293 7955 0,'-18'0'31,"18"18"-31,0-1 16,0 36-16,0 36 16,0-19 15,0-35-31,18 54 16,-18-54-1,0-18-15,-18-69 47,18-1-31,0 35-16,0-70 15,71-36 1,17 36 0,36 53-1,-36 52 1,0 125 15,-88-54-31,0 35 31,-18-52-31,-17-18 16,53-71 31</inkml:trace>
  <inkml:trace contextRef="#ctx0" brushRef="#br0" timeOffset="38947.57">3087 7885 0,'0'0'0,"0"17"15,0 36 1,-18 35 15,18 53-31,-17 53 16,17-52 15,0-72-31,0 159 0,0-35 31,-18 36-15,18-107-1,-18-17 1,18-124 15,0-70-15,0-18 0,0-52-1</inkml:trace>
  <inkml:trace contextRef="#ctx0" brushRef="#br0" timeOffset="39245.44">3016 8184 0,'0'-88'15,"0"176"-15,0-229 0,36 35 16,69 1-16,19 87 31,17 0-15,-106 36-16,36 35 15,-71 53 1,-71 0 0,-70 35-1,53-71 1,0-17 0,105-53 15,89-70-16,-88 34 1</inkml:trace>
  <inkml:trace contextRef="#ctx0" brushRef="#br0" timeOffset="39961.87">3775 7867 0,'0'0'15,"35"-35"1,-17 35-1,-18 17 1,0 1-16,0 52 16,0-52-16,0 70 15,0 18 1,17-53 0,19-18-1,34-35 1,-17-53 15,-35 36-31,52-71 16,-35-1-1,-17-16 1,0 52 0,-18 35-1,0 53 1,0 53-1,0 18 1,0-17 0,0-1-1,53-71 1,35-17 0,-70 0-16,87-88 15,-16 18 16,-19-54-31,-35 18 32,1-17-17,-36 17 1,0 88 0,-18 36-1,0 70 1,1 36-1,-1-19 1,18 37 0,0-125-16,0 71 15,18-70 1,35-18 0,-18-35-1,-17 0-15</inkml:trace>
  <inkml:trace contextRef="#ctx0" brushRef="#br0" timeOffset="40183.61">4568 7814 0,'0'0'0,"18"0"31,0 0-31,-1 0 15,19-18-15,52 18 16,18-17 0,0-1-1,-71 0 1,0 1 0</inkml:trace>
  <inkml:trace contextRef="#ctx0" brushRef="#br0" timeOffset="40679.75">6720 7602 0,'0'-35'0,"0"70"0,0-105 16,0 52-16,0-35 15,-35 71 1,-18 105 15,0 36-15,53-124-16,-35 106 15,35 1 1,0-72 0,0-52-1,71-36 1,-54-17 0</inkml:trace>
  <inkml:trace contextRef="#ctx0" brushRef="#br0" timeOffset="41436.07">6421 7885 0,'-18'-18'0,"36"36"0,-54-36 15,1 18 1,106 0 15,87-18-15,36-35-1,-53 0 1,1 18 0,-125 35-16,18-17 15,-70 69 17,0 1-17,17 36 1,18-19 15,0-17-31,0-35 16,71-18-1,-18-36 1,35-17-16,-18-17 16,-34-1 15,-1-17-16,-35 71 1,0 34 15,-35 71-15,17 18 0,18 35-1,0-105-15,0 175 31,0 19-15,0-72-16,0 54 31,-35-71-31,-53-53 32,-53-88-17,17 0 1,-17-70-1,35-54 1,106 36 0,0 53-16,53-53 15,88-18 1,-17 18 0</inkml:trace>
  <inkml:trace contextRef="#ctx0" brushRef="#br0" timeOffset="41761.82">7708 7743 0,'0'0'16,"-17"0"-16,-1 0 15,0 53 1,18-35-16,0 123 15,0 0 1,0 71 0,0 0-1,-35-71 1,-18 35 0,35-88-1,18-70 16,0-53-15,53-36-16,-17 1 16</inkml:trace>
  <inkml:trace contextRef="#ctx0" brushRef="#br0" timeOffset="42116.44">7638 7937 0,'-18'-35'0,"36"70"0,-36-123 15,18 35 1,53 0 0,-18 53-16,71-17 15,53 17 1,-36 70 0,-52 1-1,-71 52 16,-124-17-31,-17-35 32,35-18-17,53-53 1,71-18 31,17 0-47,36-34 15,-53 34-15</inkml:trace>
  <inkml:trace contextRef="#ctx0" brushRef="#br0" timeOffset="42511.8">8361 7849 0,'17'0'63,"1"0"-63,0-17 15,35-19 1,17 1-16,-70 17 16,35-17-1,-35 0 1,-17 35-1,-54 35 1,1 53 0,52 18-1,18-35 1,0 17 0,53-70-1,0-18 1,35-18 15,36-53-31,-71 36 16</inkml:trace>
  <inkml:trace contextRef="#ctx0" brushRef="#br0" timeOffset="42719.14">8961 7761 0,'17'0'47,"1"0"-47,-1 0 0,19 0 16,34 0 0,-52-18-1</inkml:trace>
  <inkml:trace contextRef="#ctx0" brushRef="#br0" timeOffset="42878.47">8925 7885 0,'-17'35'16,"17"0"-1,17-35 1,36 0-1,35-35 1,-35 0 0</inkml:trace>
  <inkml:trace contextRef="#ctx0" brushRef="#br0" timeOffset="43395.83">9701 7461 0,'18'-17'47,"0"17"-47,-1 0 15,19-36 1,-1 19-16,-35-19 31,0 19-31,-35 17 16,-18 17 0,-18 72-1,36-19 1,17 36-1,18-35 1,71-36 0,-54-35-16</inkml:trace>
  <inkml:trace contextRef="#ctx0" brushRef="#br0" timeOffset="43677.81">10372 7479 0,'0'0'0,"-18"0"31,0 0-15,1 0-16,-19 35 16,1 53-16,-18 18 31,18-35-16,0 70 1,35-71 0,0-52-1,35-18 1,-17 0-16</inkml:trace>
  <inkml:trace contextRef="#ctx0" brushRef="#br0" timeOffset="43877.61">9948 7796 0,'0'0'0,"36"-17"47,-19 17-47,1 0 0,52 0 16,19-18-1,52 0 1,-88 1-16</inkml:trace>
  <inkml:trace contextRef="#ctx0" brushRef="#br0" timeOffset="44262.19">10513 7743 0,'0'0'0,"0"18"32,17-18-17,36-18 1,18-17-16,35-18 16,-53 36 15,-36-1-16,-52 18 1,-71 35 0,36 1-1,17 52 1,35 0 0,18-53-1,0-17-15,71-1 31,17-17-31,53 0 32,0-35-32</inkml:trace>
  <inkml:trace contextRef="#ctx0" brushRef="#br0" timeOffset="44511.7">11254 7708 0,'0'-17'0,"0"34"0,0-70 16,0 18-1,17 17 1,1 36 0,35 53-1,-53-54-15,17 54 16,19-1 0,-19 1-1,1-36 16,0-35-15</inkml:trace>
  <inkml:trace contextRef="#ctx0" brushRef="#br0" timeOffset="44761.58">11571 7655 0,'0'-17'0,"0"34"0,0-52 15,-18 35 1,1 0-16,-54 0 16,1 71-1,-1-1 1,1 18 0,52-17-1,18-54-15,0 19 16,18-19 15,35-17-31,-36-17 16</inkml:trace>
  <inkml:trace contextRef="#ctx0" brushRef="#br0" timeOffset="45068.33">11889 7479 0,'0'-18'0,"0"36"0,0-53 0,17 17 16,-17 0 0,0 71-1,0 18 1,-17-36-16,-36 89 16,17-19-1,1 19 1,35-36 15,0-53-31,88-35 31,-17-17-15,-1-19-16,-17-34 31</inkml:trace>
  <inkml:trace contextRef="#ctx0" brushRef="#br0" timeOffset="45251.43">11818 7708 0,'-18'0'0,"36"0"0,-53 0 16,17 0-16,53 0 31,-17 0-15,88-17-16,0-1 31,-36 0-31</inkml:trace>
  <inkml:trace contextRef="#ctx0" brushRef="#br0" timeOffset="45585.63">12524 7391 0,'0'-18'78,"0"0"-78,17 18 0,-17-17 16,18-1-1,-18 36 32,0 52-31,-18 19-16,-35-19 16,18-35-1</inkml:trace>
  <inkml:trace contextRef="#ctx0" brushRef="#br0" timeOffset="46294.4">14182 7355 0,'0'18'31,"0"0"-31,0-1 0,0 54 16,-18 52-1,18-34 17,0-72-32,-18 54 0,1-18 31,-1-53 0,-17-36-15,35-17-1,0 18-15,17-35 16,1 34-16,70-52 16,71-18-1,17 53 1,-87 71 0,16 70-1,-69 18 16,-36 0-15,-36-18-16,19-53 31,-1-17-31</inkml:trace>
  <inkml:trace contextRef="#ctx0" brushRef="#br0" timeOffset="46811.27">15346 7549 0,'0'-17'15,"0"34"-15,0-52 0,0 0 16,0 17-16,-88-35 16,17 18-1,-17 35 1,0 35 15,17 36-15,53-36-16,-34 71 15,52-35-15,0 17 32,70-53-17,1-35 1,35 0-1,-1-53 1,-87 53-16,53-70 16,-19-19-1,-34 1 1,17 18 0,-35 105 15,-17 0-16,-19 53 1,36-17 0,0-1-1,18-34 1,53-36 0,-54 0-16,36 0 0</inkml:trace>
  <inkml:trace contextRef="#ctx0" brushRef="#br0" timeOffset="47511.21">15734 7514 0,'0'-35'0,"0"17"0,0 71 0,0-123 15,0 87 17,0 1-32,0 70 15,-18-17 1,-17-1-1,17-35 1,18 1 0,0-54 31,0-17-47,18-18 15,0-18 16,-1 54-31,54-89 16,-1 53 0,1 35-1,-18 36 1,-18 70 0,-17 18-1,-18-53 1,0-35-1,-36 34 1,1-34-16,18-18 16,17-35 31,0 17-47,35-52 15,18-19 1,70-16-1,18 52 1,-70 70 0,-36 72-1,-35 16 1,-53-16 0,18-37-1,0-16 1,35-19 15,35-52-15</inkml:trace>
  <inkml:trace contextRef="#ctx0" brushRef="#br0" timeOffset="47885.57">16616 7567 0,'17'0'16,"1"0"-16,17 0 16,18-18-1,35-34 1,-35 16 0,-35-17-1,-18 18 1,-53 17 15,-17 36-31,-19 70 16,19 18 15,52-35-31,18-18 31,0-36-31,53 1 16,53-1-1,17-17 1,-34-17 0</inkml:trace>
  <inkml:trace contextRef="#ctx0" brushRef="#br0" timeOffset="48128.03">17462 7408 0,'0'0'16,"0"18"-16,53-18 31,18 18-15,-18-18-1,-35 0 1</inkml:trace>
  <inkml:trace contextRef="#ctx0" brushRef="#br0" timeOffset="48284.6">17445 7602 0,'0'0'0,"-35"53"16,52-53 15,18 0-15,36 0-16,-18-17 15</inkml:trace>
  <inkml:trace contextRef="#ctx0" brushRef="#br0" timeOffset="48815.5">18115 7003 0,'0'-18'31,"-18"18"-31,1 0 31,-1 35-31,1 18 16,17-18 15,0 1-15</inkml:trace>
  <inkml:trace contextRef="#ctx0" brushRef="#br0" timeOffset="49011.48">18309 7038 0,'0'0'15,"18"0"-15,-18-18 0,17 18 0,-17-17 16,0 52 15,-17 0-15,-1 18-1,1 0 17,17-18-32</inkml:trace>
  <inkml:trace contextRef="#ctx0" brushRef="#br0" timeOffset="49577.78">18768 7302 0,'0'0'0,"0"-17"0,0-1 15,0 1-15,0-19 16,53-17 0,-18 36-1,-17-1-15,17 18 16,-17 0-1,17 35 1,-35 54 0,0 52-16,-53-35 31,-71 35-15,-17-53-1,0-53 1,35-35-1,71-18 1,17-52 0,18 17-1,18-35 1,70 53 0,-35 35-1,18 52 1,-1 1 15,18 18-31,-35-36 31,-17-17-15,17-18 0,-18-18-1,-17 1-15</inkml:trace>
  <inkml:trace contextRef="#ctx0" brushRef="#br0" timeOffset="50010.76">19226 7320 0,'0'0'0,"18"-35"16,-36 35 0,1 17-1,-36 72 1,35-72-16,-17 72 31,0 16-15,17-16-1,18-54-15,53-18 16,17-17 15,-34 0-31,70-35 0,-1-35 31,-69-1-15,-19-70 0,-52 53-1,-53 17 1,70 71-16,-70 0 16,17 71-1,54-18 1,-1 35 15,71-35-31,-18-36 16</inkml:trace>
  <inkml:trace contextRef="#ctx0" brushRef="#br0" timeOffset="50244.12">19579 7655 0,'18'0'31,"-1"0"-31,19 0 0,-19 0 16,72 0 0,16 0-1,-34 0 1,-53 0-16,-1-17 31,1 17-31</inkml:trace>
  <inkml:trace contextRef="#ctx0" brushRef="#br0" timeOffset="50694.14">20144 7302 0,'0'0'0,"0"-17"16,0-1 0,0 36 15,-18-1-31,0 1 0,-17 88 16,17-18-1,1 0 1,17-17 15,35-36-31,36-35 16,17 0 15,0-53-15,-35-17-16,-35-54 31,-1 18-16,-17 1 1,0 87-16,-35 18 16,0 0-1,35 35 1,0 0 0,0 1-16</inkml:trace>
  <inkml:trace contextRef="#ctx0" brushRef="#br0" timeOffset="50977.27">20726 7285 0,'0'0'0,"17"-18"0,-17 1 16,0 34 15,0 54-16,-17 35 1,-1-36 0,-17 1-1,35-54-15,-18 19 16,18-19 0,35-34 15</inkml:trace>
  <inkml:trace contextRef="#ctx0" brushRef="#br0" timeOffset="51344.15">20867 7020 0,'0'0'16,"-18"0"-16,1 0 15,-1 18 1,18 35 0,0-36-1,70 1 1,-34-18 0,17-18-1,-36-17 1,-17 18-16,0-36 31,-53 35-15,0 18-1,-17 35 1,35 18-16,17 18 31,18-18-15</inkml:trace>
  <inkml:trace contextRef="#ctx0" brushRef="#br0" timeOffset="51768">20920 7673 0,'0'18'31,"17"-18"-15,72 0-1,-19 0 1,18 0 0,-52-18-1,-19 18 1,-17-18 31</inkml:trace>
  <inkml:trace contextRef="#ctx0" brushRef="#br0" timeOffset="52084.89">21502 7320 0,'0'0'0,"0"-18"0,0 36 32,0 35-17,0 53 1,-18-36-1,-17 19 1,17-36 15,18-36-31,0 1 16,0-36 15,18 18-31</inkml:trace>
  <inkml:trace contextRef="#ctx0" brushRef="#br0" timeOffset="52697.02">22066 6967 0,'18'0'156,"0"0"-140,-1 0-1,-17-17-15,0 34 32,0 19-17,-35-1 1,0-17 0,35 17-1</inkml:trace>
  <inkml:trace contextRef="#ctx0" brushRef="#br0" timeOffset="53035.55">22313 6967 0,'0'-17'0,"0"34"0,18-34 15,-18 34 17,0 19-17,-18 17 1,1-18 15,-19 18-31,36-18 16,0-17-1</inkml:trace>
  <inkml:trace contextRef="#ctx0" brushRef="#br0" timeOffset="53593.36">22719 7126 0,'0'0'0,"0"18"62,0-1-62,0 1 0,0 0 16,53 35-1,70 35 1,-35-53 0,36-17-1,-54-18 1,-52 0-16,17 0 16,-52 0 15,-71 0-16,-71 70 1,0 18 0,124-70-1,-124 53 1,36-18 0,70-36-16,-18 1 15,36-18 1</inkml:trace>
  <inkml:trace contextRef="#ctx0" brushRef="#br0" timeOffset="54860.89">1288 10636 0,'17'-17'0,"-34"34"0,52-52 0,-17 35 16,17-88-1,-18 88-15,-17-18 16,0 36-1,-17 70 1,-1-35 0,-70 88-1,-18 0-15,-106 88 32,107-105-17,34-54 1,53-70-1,1-17 1,17-107 0,17 36-1,19 18 1,34-1 0,1 71-1,17 53 1,0 17-1,53 89 17,-70-71-17,-36-17-15,0-53 32,-17-18-17,17-36 1,18-17-1,-35 18-15</inkml:trace>
  <inkml:trace contextRef="#ctx0" brushRef="#br0" timeOffset="55077.25">1887 10918 0,'18'0'0,"-36"0"0,54 0 15,-36 36 1,0 34-1,0-17 1,0 35 0,0-52 15,0-19-31,0-34 16,0-1-1</inkml:trace>
  <inkml:trace contextRef="#ctx0" brushRef="#br0" timeOffset="55243.16">1976 10795 0,'0'0'0,"0"-18"0,-36 1 16,19 17 0,34 17 30,1-17-46,0 18 16</inkml:trace>
  <inkml:trace contextRef="#ctx0" brushRef="#br0" timeOffset="55727.27">2364 10901 0,'-18'17'0,"36"-34"0,-54 52 16,19 18 0,-1 0-1,18 53 1,-18-36 0,18-52-16,-17 35 15,17-35 1,0-54 15,0-52-15,17 0-1,19 53 1,70-71 0,-1 35-1,36 71 1,-70 18-16,17 70 31,-88-17-15,0 52-1,-17-52 1,-19-36 0,36-53 15,0 1-31</inkml:trace>
  <inkml:trace contextRef="#ctx0" brushRef="#br0" timeOffset="56077.68">3104 10830 0,'0'0'0,"0"-17"31,0 34-31,0 1 15,0 35 1,0 53 0,0 70-1,0-17 1,18 70 0,-18 18-1,0 0 1,0-88-1,-18-18 1,1-71 0,-1-70 15,18-70-15,0-18-16,53-89 15</inkml:trace>
  <inkml:trace contextRef="#ctx0" brushRef="#br0" timeOffset="56412.92">3087 11077 0,'0'0'16,"-18"-17"-16,18-19 0,-35-52 16,35 53-1,35-18 1,53 35-1,-52 18 1,140 0-16,-88 53 31,-35 35-31,-106 18 32,-53-35-17,-17 35-15,35-53 31,52-53-15,72-53 15,-19 35-31,19 0 0</inkml:trace>
  <inkml:trace contextRef="#ctx0" brushRef="#br0" timeOffset="57183.1">3722 10883 0,'0'0'0,"17"-17"0,1 17 16,0 0-16,-18 17 31,0 1-31,0-1 16,-18 72-1,0-19-15,18 18 31,0-52-15,53-36 0,18 0-1,17-89 1,0 1 0,-35 18-1,-18-18 1,-17 17-1,-18 124 17,0 17-1,0 36-31,0-35 31,35-1-31,-17-52 16,70-18-1,-17-35 1,35-18 0,-36-18-1,18-17 1,-70-53 0,0 0-1,-18 17 1,0 89-1,-18 53 1,0 70 15,1 71-15,17-18 0,-18-18-1,18-35-15,18-35 16,17-53 15,0 0-15,-17 0-16,17-35 15,0-35 1,-17 52-16</inkml:trace>
  <inkml:trace contextRef="#ctx0" brushRef="#br0" timeOffset="57392.62">4498 10777 0,'-18'0'0,"36"0"0,-53 0 15,35 18 17,70-18-17,18 0-15,36 0 16,-89 0-1,36 0 1,-36 0 0,18-35-1</inkml:trace>
  <inkml:trace contextRef="#ctx0" brushRef="#br0" timeOffset="57943.3">5274 10548 0,'-18'-18'0,"36"36"0,-36-53 0,1 17 15,17 0 1,0 36 15,0 53-15,0-36-16,0 36 15,70 52 1,36-52 0,-18-36-1,36-18 1,-18-17-1,-53 0 17,-36-17-17,-34 17-15,-72 0 32,-34 53-17,17 0 1,-17 88-16,87-106 15,-34 53 1,-1 18 0,54-53-1,-1-53 1,53-53 15</inkml:trace>
  <inkml:trace contextRef="#ctx0" brushRef="#br0" timeOffset="58739.44">6403 10918 0,'0'0'0,"18"0"78,-1 0-78,1 0 16</inkml:trace>
  <inkml:trace contextRef="#ctx0" brushRef="#br0" timeOffset="58909.65">6826 10901 0,'0'0'0,"18"0"15,0 0 17,17 0-17,-18 0-15</inkml:trace>
  <inkml:trace contextRef="#ctx0" brushRef="#br0" timeOffset="59082.8">7267 10848 0,'18'0'16,"-36"0"-16,53 0 15,-17 0-15,0 0 32,-1 0-17,1 0-15,17 0 16</inkml:trace>
  <inkml:trace contextRef="#ctx0" brushRef="#br0" timeOffset="59260.07">7973 10848 0,'0'0'0,"17"0"46,1 0-30,0 0-16,-1 0 16,19-18-16</inkml:trace>
  <inkml:trace contextRef="#ctx0" brushRef="#br0" timeOffset="59428.51">8308 10830 0,'18'0'32,"-1"0"-17,1 0 1,-1 0-16,1 0 16</inkml:trace>
  <inkml:trace contextRef="#ctx0" brushRef="#br0" timeOffset="59604.16">8590 10830 0,'18'0'78,"-1"0"-63</inkml:trace>
  <inkml:trace contextRef="#ctx0" brushRef="#br0" timeOffset="59783.28">8837 10830 0,'18'0'62,"-1"0"-46,1 0-1,0 0-15</inkml:trace>
  <inkml:trace contextRef="#ctx0" brushRef="#br0" timeOffset="59932.74">9243 10813 0,'0'0'0,"17"17"16</inkml:trace>
  <inkml:trace contextRef="#ctx0" brushRef="#br0" timeOffset="60809.56">10283 10319 0,'0'-18'16,"0"36"-16,18-36 0,17-52 31,-35 87 0,0 1-31,-35 70 16,17-53-16,-52 142 15,-36-19 1,18-69 0,-53-19 15,53-70-31,35 0 16,17-53 15,36-17-16,0-54 1,18 18 0,35 53-1,0 53 1,0 71 0,35 35-1,-17-18 1,-1 0-1,1-35 1,-54-53 0,36 18-16,18-18 31,-1-71-31,-17 36 16</inkml:trace>
  <inkml:trace contextRef="#ctx0" brushRef="#br0" timeOffset="61192.22">10566 10548 0,'0'-35'16,"0"70"-16,0-53 31,-36 89-15,19 0 0,17 17-1,0-18 1,0-34-1,70-36 1,1-36 15,-1-17-15,-17-35 0,-35 71-16,-18-54 15,-35-17-15,-18 70 16,-35 0 15,17 71-15,53 0-1,1-35-15,17 70 16,17-53 0,19-17-16</inkml:trace>
  <inkml:trace contextRef="#ctx0" brushRef="#br0" timeOffset="61843.75">11342 10548 0,'0'0'0,"0"-18"16,0-17 0,-18 17-1,-70 18 1,-18 36-16,71-19 15,-36 36 1,54 18 0,17-36-1,53-35 1,35 0 0,18-53-1,-36 18 1,-52 17-16,-1-17 15,1 17 1,-18 1 15,0 52-31,0 53 16,-18 106 15,18-53-15,0 89-1,0 17 1,18-36 0,-18-70-1,0-105-15,-53 52 16,36-53-16,-107 36 16,18-54-1,-70-34 1,-18-89-1,88 18 1,71 52 0,-18-140-1,53 53 1,70-71 0,124 35-1,-17 35 1,-36 54-16</inkml:trace>
  <inkml:trace contextRef="#ctx0" brushRef="#br0" timeOffset="63025.33">11695 10495 0,'0'-18'0,"0"36"16,0-53-16,0 17 16,-71 18-1,36 18 1,-18 70-1,53-70-15,-18 88 16,18-36 0,18 1 15,35-71-15,35 0-16,35-36 31,-34-17-16,-36-35 1,-53 0 0,-36-18-1,-52 53 1,-18 53 0,18 36-1,53 52 1,17 35-1,18-17 1,18-53 15,-1-35-31,72-1 16,-19-17 0,71-35-1,-17-18 1,-18-17-1,-18-54 1,-71 71 0,-17 35-1,0 71 17,-17-35-32,-1 53 15,18 17 1,0-35-1,53-36 1,0-17 15,0-17-15,35-54 0,-70 1-1,35-36 1,-36 18-1,-17 35 1,0 88 15,-17 71-15,17-71-16,0 71 16,0-53-1,35-18 1,53-17-1,-17-18 1,52-88 15,-52 17-15,-18-70 0,-18-36-1,-35 72 1,0 34-1,-53 124 17,18 88-17,17-17 1,18 34 0,35-34-1,36-89 1,-54-17-16,89-18 15,-35 0 17,17-53-17,-53 0-15</inkml:trace>
  <inkml:trace contextRef="#ctx0" brushRef="#br0" timeOffset="63228.76">12947 10336 0,'35'18'16,"-17"-18"0,17 0-16,89 0 15,-1-18 1,-88 18-16</inkml:trace>
  <inkml:trace contextRef="#ctx0" brushRef="#br0" timeOffset="63546.86">14058 10530 0,'0'0'0,"-17"18"0,-1 0 31,36-18 16,-1 0-31,1 0-16</inkml:trace>
  <inkml:trace contextRef="#ctx0" brushRef="#br0" timeOffset="63709.35">14534 10583 0,'0'0'0,"18"0"16,0 0-16,-1 0 16,1 0-1,35 0 1</inkml:trace>
  <inkml:trace contextRef="#ctx0" brushRef="#br0" timeOffset="63895.16">15346 10566 0,'17'0'63,"1"0"-63</inkml:trace>
  <inkml:trace contextRef="#ctx0" brushRef="#br0" timeOffset="64083.01">15981 10530 0,'17'0'78,"1"0"-78,17 0 16</inkml:trace>
  <inkml:trace contextRef="#ctx0" brushRef="#br0" timeOffset="64251.31">16810 10477 0,'0'-17'47,"17"17"-47</inkml:trace>
  <inkml:trace contextRef="#ctx0" brushRef="#br0" timeOffset="64408.5">17339 10442 0,'18'0'0,"-36"0"0,53 0 16,-52 0 15,-1 0-15,-17 0-1,-1 0-15</inkml:trace>
  <inkml:trace contextRef="#ctx0" brushRef="#br0" timeOffset="65015.88">5062 12488 0,'0'0'0,"-17"18"31,34-18 0,1 0-31,17 0 16,18 0 0</inkml:trace>
  <inkml:trace contextRef="#ctx0" brushRef="#br0" timeOffset="65175.51">5539 12541 0,'17'18'0,"-34"-36"0,52 36 15,-17-18 17,34 0-17,37 0 1,-72 0-16</inkml:trace>
  <inkml:trace contextRef="#ctx0" brushRef="#br0" timeOffset="65344.33">6244 12541 0,'18'0'31,"-1"0"-15,1 0-1,17 0-15,1 0 16</inkml:trace>
  <inkml:trace contextRef="#ctx0" brushRef="#br0" timeOffset="65531.43">7038 12506 0,'18'0'0,"-18"18"15,0-1 1,17-17-16,1 0 15,35 0 1,0 0 0,-36-17-16</inkml:trace>
  <inkml:trace contextRef="#ctx0" brushRef="#br0" timeOffset="65665.6">7655 12488 0,'0'0'15</inkml:trace>
  <inkml:trace contextRef="#ctx0" brushRef="#br0" timeOffset="66359.14">9102 12206 0,'0'0'15,"0"53"1,-18-18 0,-53 36-1,54-36-15,-89 53 16,-35 18-1,-18-18 1,71-35 0,35-53-1,35-53 17,18 36-32,18-36 15,35 18 1,17 35-1,19 0 1,17 70 0,-1 1-1,-16-1 17,-19-35-17,-52-35 1,52 0-1,-52 0-15</inkml:trace>
  <inkml:trace contextRef="#ctx0" brushRef="#br0" timeOffset="66641.92">9984 12241 0,'0'0'0,"0"-17"0,-18 17 31,0 0-31,-17 35 16,-88 71-16,52 17 15,-70 54 17,53-36-32,-36 53 31,71-124-16,71-70 17,0 0-32</inkml:trace>
  <inkml:trace contextRef="#ctx0" brushRef="#br0" timeOffset="66891.75">10248 12559 0,'0'0'16,"-17"18"-1,-1-18 1,-17 52-16,-1 19 16,1-18-1,17 0 1</inkml:trace>
  <inkml:trace contextRef="#ctx0" brushRef="#br0" timeOffset="67059.5">10178 12400 0,'0'0'15,"0"-18"-15,0 1 0,0-1 16,0 36 31,0-1-47,35-17 16,-35 18-16</inkml:trace>
  <inkml:trace contextRef="#ctx0" brushRef="#br0" timeOffset="67542.14">10513 12453 0,'0'18'31,"0"-1"-15,0 1-16,0 17 15,0 18 1,0 18 0,0-54-1,0 36 1,-18-17 0,0-36-1,18-53 1,0 0-1,53-35 1,-35 70 0,88-53-1,-18 36 1,53 35 0,-70 35-1,-18 36 1,-53-53-16,0 52 15,-53 1 1,0-18 0,35-53-1,1 0 1</inkml:trace>
  <inkml:trace contextRef="#ctx0" brushRef="#br0" timeOffset="67992.38">11465 12435 0,'0'-17'0,"-17"-1"31,17 36-15,0 17-16,-18 71 16,0 0 15,-17 105-31,17 36 15,-34-70 17,34-124-32,-35 158 15,0-87 1,18-18 0,35-89-1,0-52 1,0 17-16,35-105 15,-17 52-15</inkml:trace>
  <inkml:trace contextRef="#ctx0" brushRef="#br0" timeOffset="68332.13">11377 12594 0,'0'-35'0,"0"70"0,0-88 0,0 36 15,0-19-15,0-17 16,35 0 0,71 36-1,35 17 1,-35 35 0,-88 0-16,17 54 15,-53-19 1,-105 18-1,-1-17 1,54-53 0,52-1-1,1-17 1,70-35 0,52-18 15</inkml:trace>
  <inkml:trace contextRef="#ctx0" brushRef="#br0" timeOffset="69115.19">12241 12418 0,'0'0'16,"18"-18"-16,0 18 16,-36 0 15,0 18-31,-17 17 15,35-17-15,-18 52 16,18 1 15,0-36-15,71-17-16,0-18 16,34-36 15,-16-34-31,-19 17 31,1-53-15,-54 36-1,1 70 1,-18 17 0,0 1-16,-18 52 15,1 19 1,17-1-1,0-53 1,53-35 0,17 0 15,-52 0-31,105-35 16,1-36-16,-36 1 15,0-54 16,-70 1-31,17-18 32,-35 123-32,0-35 15,-18 71 1,-52 88 0,35-1-1,17 36 1,18-105-16,0 17 15,0-36-15,35 54 16,36-53 0,-36-18-1,53 0 17,0-36-17,-52 19-15,-19-1 16,1-35-1,-18 18 1</inkml:trace>
  <inkml:trace contextRef="#ctx0" brushRef="#br0" timeOffset="69315.83">13300 12347 0,'0'0'0,"17"0"46,1 0-46,0 0 0,87 0 16,-16 0 0,34 0 15,-88 0-31,18 0 0,0-17 16</inkml:trace>
  <inkml:trace contextRef="#ctx0" brushRef="#br0" timeOffset="69916.75">14464 11924 0,'-18'0'0,"36"0"0,-71-18 31,35 18-31,-17 18 16,35 35-1,0 53 1,35-36 0,89 54-1,-36-89 1,18 0-1,17-35 1,-70 0 0,-35 0-1,-18-17 1,0-1-16,-71 18 31,-17 18-31,-35 52 31,-36 36-15,35-18 0,36-17-1,53-71 1</inkml:trace>
  <inkml:trace contextRef="#ctx0" brushRef="#br1" timeOffset="198708.44">5768 2593 0,'-18'0'0,"36"0"0,-71 0 15,35 0 1,1 0 0,-1 0-1,36 0 32,17 0-31,18 0-1,35 0 1,-35 0 0,35 0-1,-35 0 1,53 18-1,-88-18-15,70 0 16,35 0 0,-17 0 15,35 0-31,-53 0 31,89 17-15,-89-17-16,53 0 31,-53 0-15,36 0-1,-36 0 1,35 0 0,-105 0-16,88 0 15,35-17 1,-35 17-1,35 0 1,0-18 0,-53 18 15,-52 0-31,52-18 0,18 18 16,17-17 15,-35 17-16,36-18 1,-89 18-16,18-18 16,-18 18-16,89 0 15,-36-17 1,35 17 0,-52-18-1,-1 0 1,-52 18-1,17 0 1,-17 0 0,0 0 15,17 0-15,-35-17 15,18 17-31,-1 0 15,1 0 1,-36 0 62,1 0-78,-1 0 16,0 0-16</inkml:trace>
  <inkml:trace contextRef="#ctx0" brushRef="#br1" timeOffset="-197617.66">6244 5821 0,'-17'0'0,"-1"0"32,0 0 14</inkml:trace>
  <inkml:trace contextRef="#ctx0" brushRef="#br1" timeOffset="-196008.78">6209 5733 0,'-18'0'31,"1"0"-15,-1 0 0,0 0-1,1 0 1,17 17 0,-18-17-16,-17 0 15,-18 0 1,18 18-1,-1 0 1,1-18 0,17 0-1,1 0 1,17 17 15,17-17 16,1 0-47,0 0 16,17 0-16,35 0 31,-34 0-15,17 0-16,0 0 31,0 0-16,-1 0 1,19 0 0,-18 0-1,17 0 1,-17-17 0,53 17 15,-35 0-16,52-18 1,-35 0 0,18 18-1,-18-17-15,36-1 32,-71 18-17,53-18 1,-18 1-1,53-1 1,-35-17 0,35 17-1,-18 18 1,1-35 0,-36 35-1,18-35 1,0 17 15,-18 18-15,-53 0-16,71-35 15,-35 35 1,34 0-16,19-18 31,-54 18-15,36 0-1,-88-18-15,52 18 16,19-17 0,-36 17-1,17-18 1,-17 18 0,0 0-1,-35 0 1,52-18-1,-17 18-15,35 0 16,-17-17 15,-36 17-15,18 0-16,-18 0 31,18 0-15,-17 0-1,16 0 1,-34 0 0,17 0-1,1-18 1,-19 18 15,19 0-15,-54 0 124,0 0-140,1 0 0</inkml:trace>
  <inkml:trace contextRef="#ctx0" brushRef="#br1" timeOffset="-194618.74">11324 5468 0,'0'0'0,"-17"0"31,17 18 16,17-1-32,1 1-15,-18 0 0,35 17 16,36 35 0,-18 1-1,-53-53-15,17 35 16,1-36-16,-1 18 16,-17 1-1,0-54 32</inkml:trace>
  <inkml:trace contextRef="#ctx0" brushRef="#br1" timeOffset="-194326.17">11624 5450 0,'0'0'0,"-18"0"47,1 18-47,17 0 0,-36 17 16,-34 53 0,-1-17-1,1 35 1,17-36 15,53-52-31,0 17 16,18-35-1,34 0 1</inkml:trace>
  <inkml:trace contextRef="#ctx0" brushRef="#br1" timeOffset="-194009.31">11836 5609 0,'0'0'16,"0"18"0,0-1-16,0 54 15,0 17 1,0 18 15,0 35-31,0-106 16,0 36-16,0-53 15,0 105-15,0-52 32,17-71-1,-17-18-16,18 0-15</inkml:trace>
  <inkml:trace contextRef="#ctx0" brushRef="#br1" timeOffset="-193689.92">11924 5838 0,'0'0'15,"-18"-17"-15,-17-54 16,17 54-1,1-19-15,17-17 32,70 1-17,18 52 1,36-18 0,-54 53-1,-70 53 1,-35-35-1,-88 35 1,17-35 0,35-17-1,54-36 1,34 0 0</inkml:trace>
  <inkml:trace contextRef="#ctx0" brushRef="#br1" timeOffset="-193121.46">12629 5627 0,'-35'-18'31,"18"18"-31,-1 18 16,0-18-16,-52 70 16,17 1-1,35 35 1,0-53 0,18 0-1,18-36 1,0-17-1,35 0-15,17-35 32,-17-18-17,-18-18 1,-17-17 0,-18 71-16,0-36 0,0 35 31,0 89 0,0 17-15,0-18-1,0 1 1,0-36 0,53-35-1,0 0 1,0-17-1,-36-1 1</inkml:trace>
  <inkml:trace contextRef="#ctx0" brushRef="#br1" timeOffset="-192885.32">13035 5539 0,'0'0'16,"0"17"-1,0 1-15,0 35 16,0-36-16,0 72 16,-18 34-1,1-52 1,17-18 0,0-36-1,17-17 1,54-17 15</inkml:trace>
  <inkml:trace contextRef="#ctx0" brushRef="#br1" timeOffset="-192385.12">13317 5521 0,'0'0'0,"0"-18"16,0 36-1,0 35 1,0 53 0,0-36-1,0 36 1,0-88-16,0 35 16,0-18 15,-17-35 0,17-18-15,-18 18-16,18-17 15,0-54-15,18 1 32,70-19-32,-18 54 31,19 35-16,-19 18 1,-70-1-16,18 54 16,-18 17-1,0-35 1,-18 0 0,1-53-1,-1 0 32</inkml:trace>
  <inkml:trace contextRef="#ctx0" brushRef="#br1" timeOffset="-192153.35">13000 5733 0,'0'17'0,"0"-34"0,17 34 31,36-17-15,-35 0-16,53 0 16,-1-17-1,-17-19 1</inkml:trace>
  <inkml:trace contextRef="#ctx0" brushRef="#br1" timeOffset="-191368.72">14376 5503 0,'0'0'16,"17"-53"15,-17 71-15,0 35-1,0 35 1,0 36 0,0-36-1,0 18 1,0-89-16,0 19 16,-17-19-1,17-34 32,0-1-31,0-70-16,70 35 15,-52 18 1,70-18 0,0 35-1,0 36 1,-35 17-1,-53 35 1,-17 1 0,-89 0-1,18-36 1,17-35 0,18 0-1,53-18 16,53-17 1</inkml:trace>
  <inkml:trace contextRef="#ctx0" brushRef="#br1" timeOffset="-190727.41">15028 5715 0,'0'0'0,"0"-18"15,18 18 1,-18 18 0,0 0-1,-18 35 1,1-1 0,17 19-1,0-53 1,35-1-1,53-17 1,-17-17 15,-54 17-31,89-53 16,-53 0 0,-35-18-1,-18 36 1,0 17-1,0 54 17,-18 52-17,0-18 1,18 36 0,0-35-1,0 17 1,0-17 15,0-54-31,0 18 16,-35 1-1,-53-19-15,-18 1 32,-53-18-17,142 0-15,-71 0 16,17-18-1,53-17 1,18 0 0,0 0-1</inkml:trace>
  <inkml:trace contextRef="#ctx0" brushRef="#br1" timeOffset="-190202.13">15875 5433 0,'0'0'0,"-35"0"31,52 0-15,1 0 0,70 0-1,0 0 1,-52 0-16,87 0 15,-52 0 1,-54 0 0,-87 0 15</inkml:trace>
  <inkml:trace contextRef="#ctx0" brushRef="#br1" timeOffset="-189938.85">16069 5433 0,'0'17'31,"0"1"-15,0 35 0,0 35-16,0-17 31,-18 35-16,1-54 1,-1 1 0,36-53 31,-1 0-47</inkml:trace>
  <inkml:trace contextRef="#ctx0" brushRef="#br1" timeOffset="-189526.91">16316 5715 0,'18'0'16,"-1"0"-1,1 0-15,0 0 16,17 0-1,-18-18-15,36-17 16,-35 0 0,0 17-1,-18 1 1,-53 17 0,0 17-1,0 54 16,18-18-15,35 35 0,0-53-1,0 18 1,53-35 0,-18-18-1,35-36 1,-34 19-16</inkml:trace>
  <inkml:trace contextRef="#ctx0" brushRef="#br1" timeOffset="-188892.89">16792 5644 0,'0'0'0,"0"-17"15,0-1 1,0 1-1,18-1 1,35 18 0,-18 0-1,0 18 17,-17 34-32,-18 1 15,0-35 1,-35 53-1,-18-19 1,17-16 0,19-36-1,34-18 17,19-35-17,34-17 1,-17-1-1,18-17 1,-36 70 0,-35 36 15,0 0-15,-18 34-1,-17 37 1,35-36-1,0 17 1,0-52 0,0-1-16,18-17 15,35 0 1,17 0 0,1-35-1,-1 0 1,-34 17-1</inkml:trace>
  <inkml:trace contextRef="#ctx0" brushRef="#br1" timeOffset="-188551.18">17568 5345 0,'0'-18'0,"0"36"0,0-89 15,0 53-15,0-17 16,0 53 15,0 52-15,-17 36-1,17-18 1,-18 18 0,18-71-16,0 18 15,0 18 16,18-53-31,17-1 32,18-17-32,-35-17 31,-1-1-31,36-35 16,-18 0-16</inkml:trace>
  <inkml:trace contextRef="#ctx0" brushRef="#br1" timeOffset="-188239.28">17515 5415 0,'0'0'0,"-17"0"0,34 0 31,1 0-16,53 0-15,-54 0 16,89 0 0,0-35-16,-36 35 15,-34-18 17,-19 1-32,1 17 31,-71 35 0,35-35-31</inkml:trace>
  <inkml:trace contextRef="#ctx0" brushRef="#br1" timeOffset="-169874.21">11800 8590 0,'0'18'63,"-17"-18"-32,34 0 78,-17-18-109,0 0 16,18 18-16,0-35 15,-18 18 1,0-1 0,0 0-1,0 36 32,0 35-47,0 17 31,0 1-31,0 0 16,0-54 0,-18 54-1,0-18 1,18-36 0,-53 1 15,1-18-16,16 0 1,19 0 0,-1 0-1,36 0 32,-1 0-47,1 0 16,52 0-1,-17 0-15,18 0 16,-18-18 15,-18 18-15,-35-17 15,0-1-15,0 0-1</inkml:trace>
  <inkml:trace contextRef="#ctx0" brushRef="#br1" timeOffset="-169671.95">12224 8784 0,'-18'0'79</inkml:trace>
  <inkml:trace contextRef="#ctx0" brushRef="#br1" timeOffset="-169055.82">12823 8502 0,'0'0'0,"-17"-18"31,17 1-31,17 17 16,1 0-1,0 0-15,52 53 16,-17-1 0,18 37-1,-36-1 1,0 18-1,-17-36 1,-18-34 15,18-36-15,-1 0-16</inkml:trace>
  <inkml:trace contextRef="#ctx0" brushRef="#br1" timeOffset="-168573.74">13388 8467 0,'-18'0'32,"18"17"-32,-17 1 0,-1-18 15,-17 18-15,-36 34 16,-52 37 0,-1-19-1,54-17 1,17 0-1,35-35 1,36-18 31,52-18-31</inkml:trace>
  <inkml:trace contextRef="#ctx0" brushRef="#br1" timeOffset="-168262.94">13617 8608 0,'0'0'0,"0"17"31,0 1-31,-17 35 15,17 88 1,-18-35 15,0 35-31,18-106 16,-17 71 0,17-35-1,-18-54-15</inkml:trace>
  <inkml:trace contextRef="#ctx0" brushRef="#br1" timeOffset="-167906.31">13582 8767 0,'0'-18'15,"0"36"-15,-18-54 0,1 1 16,17 17 0,53 1-1,35-1 1,-35 18 0,-18 35-1,-35-17 1,0 17-1,-35 53 1,-36-35 0,-35 0-1,71-17 1,53-36 15,-1-18-31,19 0 0</inkml:trace>
  <inkml:trace contextRef="#ctx0" brushRef="#br1" timeOffset="-167372.33">14111 8661 0,'0'0'0,"0"-18"16,0 0-1,-18 18 1,-17 0 0,-18 0-1,36 18-15,-36 53 16,35-1 0,-17 36-1,35-53 1,0-18-1,53-35 17,-36-17-17,36-36 1,0-18-16,-18-17 31,1 17-15,-19 18-1,-17 89 17,0 34-17,0 18 1,0-17 0,0-18-1,0-35 1,18-18-16,35 0 15,0-36 1</inkml:trace>
  <inkml:trace contextRef="#ctx0" brushRef="#br1" timeOffset="-167128.72">14482 8520 0,'0'0'0,"0"-18"0,0 36 31,0-1-31,0 1 16,-18 52-1,18-52-15,-18 70 16,1 0 0,17-35-1,0-17 1,35-36 15</inkml:trace>
  <inkml:trace contextRef="#ctx0" brushRef="#br1" timeOffset="-166629.16">14728 8484 0,'0'18'31,"0"0"-31,0-1 16,0 54-1,-17-18 1,-1 35 0,18-70-16,0 34 15,-17-52-15,17 36 16,0-19-1,-18-17 1,18-17 0,0-19 15,0 19-31,18-36 16,-1 35-16,36-52 15,0 34 1,18 36-16,-19 0 31,-16 71-31,-19 0 31,-17-1-15,-35-17 0,0-35-1,17-18 1,1 0-1,-1-18-15</inkml:trace>
  <inkml:trace contextRef="#ctx0" brushRef="#br1" timeOffset="-166429.04">14358 8643 0,'0'0'0,"18"0"32,-1 0-17,1 0-15,88 0 16,-36 0 0,-52 0-16</inkml:trace>
  <inkml:trace contextRef="#ctx0" brushRef="#br1" timeOffset="-165640.49">15716 8537 0,'0'-17'0,"0"34"0,0-52 16,-17 35 15,17 35-31,0 18 31,-18 53-15,18-88-16,0 52 16,-18 18-1,1-52 1,17-54 31,0 0-47,0-35 15,0 1 1,70-19 0,-17 53 15,18 18-31,-1 0 16,-52 18-1,-18 17 1,0 36-16,-18-18 31,-52 0-15,-1-36-1,54-17 1,-1 0 0,36 0 15,-18-17-31</inkml:trace>
  <inkml:trace contextRef="#ctx0" brushRef="#br1" timeOffset="-165089.02">16192 8696 0,'0'0'0,"0"-18"0,0 36 62,0 0-62,-17-1 16,17 36-1,-18 0 1,18-35 0,18-1-1,-1-17-15,36 0 16,36-53-1,-36 18 1,-1-18 0,-34 0-1,-18 18 17,0 53-1,0 35-16,0 52 1,0-16-16,-18 16 31,18-69-31,-17 34 16,-1 18 0,1-52-1,-19-19 1,1-17-1,0 0 1,17 0-16,-17-35 16,17-18-1</inkml:trace>
  <inkml:trace contextRef="#ctx0" brushRef="#br1" timeOffset="-164330.08">17657 8625 0,'0'0'15,"17"0"-15,1-105 32,-18 87-32,-35 0 15,-1 18-15,-34 0 16,-54 0 0,1 53-1,52 18 1,54 17-1,17-17 1,0-54-16,17 36 16,54-53 15,35 0-15,-18-53-16,-18 0 31,1-17-31,-53-1 31,-18 18-15,0 71 31,0-1-47,0 36 15,0-35-15,0 53 16,0-18-1,17-36 1,36-17 0,18 0 15,-54-17-31</inkml:trace>
  <inkml:trace contextRef="#ctx0" brushRef="#br1" timeOffset="-164090.62">18045 8414 0,'0'-18'0,"0"36"0,-18-18 47,18 17-47,0 1 0,-18 53 16,1 17-1,17-18 1,-18 19-1,18-54 1,18-35 15,17 0-31</inkml:trace>
  <inkml:trace contextRef="#ctx0" brushRef="#br1" timeOffset="-163840.73">18292 8431 0,'0'-17'0,"0"34"0,-18-34 31,18 34-15,-35 54 0,17 17-1,0-17 1,18-54-16,0 54 15,0-53 1</inkml:trace>
  <inkml:trace contextRef="#ctx0" brushRef="#br1" timeOffset="-163597.59">17974 8608 0,'0'0'16,"-18"0"-16,36 0 31,0 0-15,-1 0-16,71-18 15,-17 18 1,17-18 0,-70 18-16,17 0 0</inkml:trace>
  <inkml:trace contextRef="#ctx0" brushRef="#br1" timeOffset="-162989.43">18538 8625 0,'-17'0'0,"17"-17"47,0-1-47,0 0 15,0 1 1,53-1-1,-36 18 1,54 0 0,-36 53-1,-17 0 17,-18-35-32,0 52 15,-18-17 1,-17 0-1,0-53 1,17 0-16,53-35 47,-17 17-47,52-52 16,1 17-1,17 17 1,-52 19-1,-19 17 1,1 70 0,-18 1-1,-35-1 17,35-34-32,-18-19 31,0-17-16,18-35 1</inkml:trace>
  <inkml:trace contextRef="#ctx0" brushRef="#br1" timeOffset="-162797.66">18927 8520 0,'-18'0'0,"18"-18"0,-18 18 16,1 0 0,34 0 31,1 18-32,0-18-15</inkml:trace>
  <inkml:trace contextRef="#ctx0" brushRef="#br1" timeOffset="-162212.8">19332 8467 0,'0'0'0,"-17"0"15,-19 0 1,1 0-1,17 53 1,1-36-16,17 36 16,0-35-1,0 52 1,-18-17 0,0 18-1,18-36 1,-17-35-16,17-18 47,0-17-32,0-18 1,53-17 0,17 34-1,18 1 1,-52 35-16,52 0 15,-35 35 1,-35 36 0,-18-18 15,-71 17-31,-35-17 31,0-35-15,36-18-1,52 0 1,0 0-16,18-18 31,0 1-31,36-1 0</inkml:trace>
  <inkml:trace contextRef="#ctx0" brushRef="#br1" timeOffset="-161698.1">19685 8643 0,'0'0'16,"18"0"-16,-36 0 47,18 18-47,-18-1 15,1 1 1,-19 70-16,36-53 15,0-17 1,0 35 0,36-35-1,34-18 1,1 0 0,-18-36-1,0-34 1,-18-18-1,0-1 1,-35 54 0,18 17-1,-18 36 1,-18 17 0,1 1-1,-1 34 1,0-17-1,18 18 1,18-54-16,35-17 31,17 0-15,-17-35 0</inkml:trace>
  <inkml:trace contextRef="#ctx0" brushRef="#br1" timeOffset="-161430.61">20338 8431 0,'0'0'0,"0"-17"15,0 34 1,-18 54 0,-17 17-1,-1-17 1,19 35-1,17-89 1,0 36 0,0-18-1,0-17 1,17-18 0,19-18-1</inkml:trace>
  <inkml:trace contextRef="#ctx0" brushRef="#br1" timeOffset="-161207.64">20214 8678 0,'-17'0'16,"34"0"15,1 0-31,-1 0 15,36-17 1,18-1 0,-18 18-1,-36-18-15,19 18 0</inkml:trace>
  <inkml:trace contextRef="#ctx0" brushRef="#br1" timeOffset="-160831.2">20567 8678 0,'18'0'16,"-1"0"0,1 0-16,-1 0 15,1 0 1,17-53-1,-17 36 1,-18-1 0,-53 18-16,-17 18 31,17 35-15,35-18-1,0 18 1,18-18-1,0-17-15,53-1 16,0-17 0,53 0 15,-53-17-31</inkml:trace>
  <inkml:trace contextRef="#ctx0" brushRef="#br1" timeOffset="-160474.03">21096 8590 0,'35'-35'16,"-70"70"-16,70-88 0,-52 53 31,-36 18-15,18 17 0,17-17-16,18 52 15,0-34 1,0-1-1,35 0 1,0-17 0,-35-1-1,0 1 17,0 0-17,-17-18 1,-54 0-16,18 0 15,-52 0 17,69 0-32</inkml:trace>
  <inkml:trace contextRef="#ctx0" brushRef="#br1" timeOffset="-159397.45">11959 9437 0,'-17'0'16,"17"-18"-16,-18 1 15,0 17 1,18-36-16,0 1 16,0 0-1,71-1 16,-36 19-31,36 34 32,-36 54-17,-35 0 1,-35 34 0,17-69-16,-53 34 15,-17 18 1,0-52-1,35-36 1,18 0 0,0-53-1,17-18 17,18 18-32,18 18 31,34 17-31,1 18 15,18 89 17,-36-37-17,1 19 1,-36-53 0,17-1-1,18-17 1,18 0-1</inkml:trace>
  <inkml:trace contextRef="#ctx0" brushRef="#br1" timeOffset="-159225.54">12312 9596 0,'18'0'63,"-1"0"-48</inkml:trace>
  <inkml:trace contextRef="#ctx0" brushRef="#br1" timeOffset="-158080.5">14411 9437 0,'0'-18'15,"18"1"1,-18-1 0,0 0-1,-36 18 16,-52 0-15,-35 36 0,34-1-1,-34 53 1,105-70-16,-17 35 16,35-36-16,-18 54 15,18-18 1,53-53-1,18 17 1,-1-17 0,54-35-1,-71 17 1</inkml:trace>
  <inkml:trace contextRef="#ctx0" brushRef="#br1" timeOffset="-157574.24">14711 9419 0,'0'0'16,"17"-17"-16,-17-1 16,-17 18 15,-1 0-31,1 0 15,-1 0-15,-17 35 16,-1 0 0,19 1-1,17-19 1,17 19 15,36-19-31,-35 1 16,17-18-1,18 35 1,-35 0-16,-18-17 31,0 0-15,-88 17 0,-1-17-1,19-18 1,52 0-1,-17 0 1,53-18 15,-1 0-15,18 18-16</inkml:trace>
  <inkml:trace contextRef="#ctx0" brushRef="#br1" timeOffset="-157097.54">15240 9437 0,'0'0'16,"18"-18"-16,-18-17 31,-18 35-16,-17 0 1,17 0-16,-52 18 16,17 34-1,35 1 17,18-35-32,53 17 31,0-17-16,35 17 1,-53-17 0,-17-1-1,-18 1 1,-18 0 0,1-1-16,-54-17 15,1 18 1,-1-18-1,36 0 1,17-35 0,18 17-16</inkml:trace>
  <inkml:trace contextRef="#ctx0" brushRef="#br1" timeOffset="-156331.33">16334 9454 0,'0'-17'0,"17"17"16,19-18-16,-19 1 15,18-1 1,-17-17 0,-18 17-1,0 0-15,-18 18 16,-87 0-1,-1 36 1,53-19 0,35 19-1,36-19 17,88 36-17,0 0 1,-18-18-1,-71 18 1,-17-18 0,-123 1-1,-1-1 1,-52-35 0,35 0-1,88-18 1,18-35-1,35 18 1,35-18 0,36 36-1,-19 17 1</inkml:trace>
  <inkml:trace contextRef="#ctx0" brushRef="#br1" timeOffset="-155948.84">16598 9578 0,'0'0'0,"18"0"16,-1-18-16,19 1 15,-19-19 1,19 19-1,-19-1 1,-17 0 0,-35 18-1,17 0-15,-17 18 16,-35 35 15,34 35-15,36-35-1,0 18 1,0-54 0,88 1-1,-35-18 1,18-35 0</inkml:trace>
  <inkml:trace contextRef="#ctx0" brushRef="#br1" timeOffset="-155673.89">17057 9366 0,'0'0'0,"0"-17"15,0-1 1,0 0 0,-18 18-1,-17 71-15,35-1 31,-35 36-15,17-35 0,0-1-1,18-52 1,0 0 0,18-18-1</inkml:trace>
  <inkml:trace contextRef="#ctx0" brushRef="#br1" timeOffset="-155273.98">17092 9596 0,'18'0'31,"-1"0"-31,19-18 31,-19 18-15,1-18-16,17 1 16,-17-19-1,-18 1 1,-18 35 15,-35 18-15,18 17-1,0 53 1,17-70-16,0 17 16,18 18-1,18-18 1,35-35 15,70 0-15,1 0-1</inkml:trace>
  <inkml:trace contextRef="#ctx0" brushRef="#br1" timeOffset="-154694.05">17709 9490 0,'0'0'0,"0"-18"15,-17 18-15,-18 0 16,17 0-1,-35 53 1,18 0 0,17 35-1,18-53 1,0-17 0,18 17-1,52-17 1,-17-18-1,53-18 1,-18-35 0,-70 36-16,70-71 15,-53 17 1,1-35 0,-36 18-1,0 53 1,0 17-1,0 89 17,-36 17-17,36-18 1,-17 36 0,17-35-1,0-54 1,0 36-16,35-53 31,18 0-15,0 0-16,-18-53 31,-17 53-31</inkml:trace>
  <inkml:trace contextRef="#ctx0" brushRef="#br1" timeOffset="-154113.83">17974 9490 0,'18'0'32,"-1"0"-32,19 0 0,69-18 31,1-17-31,18 35 15,-54-18 17,-34 18-32,-36 18 31,-36 17-15,1 18-1,17 0 1,1 17-1,34-17 1,1-35-16,17 0 16,53-18-1,-17 0 1,17-53 0,-17 0 15,-71-35-16,0-1 1,-53 37 0,-35 34-1,17 18 1,-17 35 0,35 18-1,35-18 1,54 1-1,17-36 1,17 0 0</inkml:trace>
  <inkml:trace contextRef="#ctx0" brushRef="#br1" timeOffset="-153658.14">18927 9490 0,'0'0'16,"0"-18"0,0 0-16,17 1 15,1 17 1,17 0 0,18 0-1,-53 35 1,18 18-1,-18-35-15,0 52 16,0 1 0,0-36-1,-18-17 1,18-36 31,0-17-32,0-18 1,53-18 0,0 1-1,-18 34 1,18 19 0,-35-1-1</inkml:trace>
  <inkml:trace contextRef="#ctx0" brushRef="#br1" timeOffset="-134660.72">7461 14323 0,'0'-18'0,"0"0"16,-17 1-1,17-1-15,-18-17 16,18 17 0,0 1-1,18 17 1,17 35 0,-17-17-16,52 70 15,36 71 16,-71-36-31,0-35 32,-35-35-32,0-35 31,18-54-15,-18 19-1</inkml:trace>
  <inkml:trace contextRef="#ctx0" brushRef="#br1" timeOffset="-134392.92">7955 14235 0,'0'0'0,"-18"0"15,1 17 1,-54 36-16,54-35 15,-89 52-15,-18 36 16,54-35 15,17-1-15,35-52 0,18 0-1,53-18 1,35-53-1</inkml:trace>
  <inkml:trace contextRef="#ctx0" brushRef="#br1" timeOffset="-134084.33">7973 14429 0,'17'0'16,"-34"0"-16,52-18 0,-17 18 15,-18 53 16,0 35-15,0 53 0,-36-35-1,36-53-15,-35 123 0,0 1 16,0 34 15,17-34-15,0-89-1,18-70 1,36-107 15,-19-16-15</inkml:trace>
  <inkml:trace contextRef="#ctx0" brushRef="#br1" timeOffset="-133729.58">8008 14587 0,'-18'-17'0,"36"34"0,-36-52 0,1 17 15,-1-17 1,18 0 0,0 0-1,71 17 1,17 0-1,0 54 1,-70 34 0,-18 18-1,-18-17 1,0-53-16,-70 52 16,35-35-1,36-17 16,52-36-15,53-35 15</inkml:trace>
  <inkml:trace contextRef="#ctx0" brushRef="#br1" timeOffset="-133199.91">8572 14411 0,'0'-18'0,"0"36"16,0-53-16,-17-1 15,-36 36 1,0 0 0,18 36-1,-18 52 1,35 18-1,1 0 1,17-54 15,0-34-15,70-18-16,1-18 16,-54 1-1,71-54 1,-35 1-1,-35-18 1,-18 17 0,0 36-1,0 105 17,0-34-32,0 34 15,0 36 1,0-36 15,0-52-31,18 0 16,35-18 15,-36 0-31,54-71 0</inkml:trace>
  <inkml:trace contextRef="#ctx0" brushRef="#br1" timeOffset="-132934.93">9190 14235 0,'0'0'0,"-18"17"16,-17 71 0,0 1-1,17 16 1,18-34-1,0-36 1,0 18-16,0-18 16,18-35 31,-1-17-47</inkml:trace>
  <inkml:trace contextRef="#ctx0" brushRef="#br1" timeOffset="-132445.65">9296 14235 0,'0'0'0,"0"17"31,0 54-15,0 35-16,0-18 15,0 0 1,0-35 0,0-18 15,0-52 0,0-1-15,0 0-16,0-17 15,35-53 1,18 17 0,-35 54-16,34-36 15,1 53 1,-17 35 0,-1 18-1,-35 17 1,0 1 15,0-53-31,-35 35 16,17-36-1,0-17 1</inkml:trace>
  <inkml:trace contextRef="#ctx0" brushRef="#br1" timeOffset="-132234.12">8978 14411 0,'18'0'31,"-1"0"-31,1 0 0,106 0 15,-54-35 1,1 35 0</inkml:trace>
  <inkml:trace contextRef="#ctx0" brushRef="#br1" timeOffset="-130833.52">10619 14235 0,'0'0'0,"-18"-18"15,18 0-15,-18-52 31,1 70-31,-1 0 16,18 35 0,-35 71-1,-1 0 1,36-71-16,-17 106 16,17-70 15,17-1-31,19-70 15,52 0 17,0-35-32,-17-36 31,-54-17-15,-17 35-16,-17-17 31,-36 70-16,0 0 1,35 35 0,1 18-1,17-35 1,53-18 0,35 0-1,-18-18 1,54-53 15,-71 54-15,-36-1-1,-17 36 17,0-1-17,0 19 1,0-19-16,-17 36 15,17 0 1,35-35 0,18-18-1,35 0 1,-35-36 0,35-52-1,-53 35 16,-17 0-15,-18 36-16,0-1 31,0 71-15,0-35 0,-35 70-1,17-18 1,1 72-1,17-1 1,0-18 0,0 106-1,0-70 1,0 35 0,0-35-1,-36-88 1,1-1 15,-18-70-15,-18-18-1,54-70-15,-18-18 32,35-70-32,0-53 31,52 52-16,54 36 1,-17 35 0,69-17-1,-105 88-15</inkml:trace>
  <inkml:trace contextRef="#ctx0" brushRef="#br1" timeOffset="-130284.91">12718 14182 0,'0'-18'0,"0"36"0,17-54 0,-17 19 31,0-1-31,-17-17 0,-19 17 16,-34 18-1,-1 18 1,1 52 0,34-52-1,1 53 1,17 70-1,18 17 1,18-69 0,53-19-1,-1-52 1,71-18 0,-70-53-1</inkml:trace>
  <inkml:trace contextRef="#ctx0" brushRef="#br1" timeOffset="-129584.14">13053 14358 0,'0'-18'0,"0"36"0,0-53 0,-18 35 16,0 0 0,-34 17-1,-19 72 1,36-19-1,-1 1 1,36-18 0,0-36-16,0 1 15,36-18 1,-1 0 0,-17-35-1,-18-1 16,0-34-15,0 52-16,17-52 16,54-1-16,-18 53 31,53 1-15,-36 34-16,1 54 31,-54-53-31,1 70 15,-18-35 1,-35 0 0,17-53-1,-17 17 1,35-52 15,0 17-31,0-35 16,53-35 15,35 18-15,-35 52-16,17 18 15,-52 0 1,17 53-16,-17 18 31,-18-1-15,0 18-1,-35-52 1,17-1 0,18-53 15</inkml:trace>
  <inkml:trace contextRef="#ctx0" brushRef="#br1" timeOffset="-129293.89">13970 14164 0,'0'-18'16,"-71"54"15,54-19-31,17 19 0,-18 52 31,18-71-31,-35 107 16,35-54 0,0 1-1,18-53 1,34-1 0,19-34-1</inkml:trace>
  <inkml:trace contextRef="#ctx0" brushRef="#br1" timeOffset="-129060.17">13705 14376 0,'-17'0'15,"34"0"-15,-52 17 0,17-17 16,36 0 15,17 0-15,1 0-16,52-17 15,-18-1 1,19 0 0</inkml:trace>
  <inkml:trace contextRef="#ctx0" brushRef="#br1" timeOffset="-128218.14">14376 14517 0,'0'0'15,"17"0"-15,1 0 16,-18-18-16,18-17 15,-1-18 1,-17 0 0,-17-18-1,-54 54 1,-17 17 0,70 0-16,-52 35 15,-36 53 16,53 36-15,35-36 0,18-17-16,18-54 31,0-17-31,70 0 16,-18-17-16,36-36 31,-35-18-16,-36 1 1,0-19 0,-35 36-1,0 89 17,-17 34-17,17 1 1,0-1 15,17-34-15,36-36-16,35 0 15,-35-18 17,18-35-17,-36 0 1,-17 36-16,-18-54 15,0 53-15,0 1 16,0-1 0,0 53-1,0 36 1,0-1 0,0-34-1,0-19-15,0 1 16,17-18 31,-17-18-32,36-17-15</inkml:trace>
  <inkml:trace contextRef="#ctx0" brushRef="#br1" timeOffset="-128011.45">14834 14217 0,'-17'0'0,"34"0"0,-52 0 15,17 0 1,18 18 15,18-18 0,-18 17-31</inkml:trace>
  <inkml:trace contextRef="#ctx0" brushRef="#br1" timeOffset="-127452.75">15028 14340 0,'-17'0'0,"17"18"0,-18-18 16,0 18 0,18 35-1,0 0 1,-17 17 0,17-52-16,-18 35 15,0-36 16,18 1-15,-17-18 0,17-35 15,17-18-15,-17 35-16,71-70 15,0 0 1,34 17-1,-16 71 1,-1 0 0,-71 18-16,1 35 15,-18 35 1,0-53 0,-35 36-1,0-54 1,-1 19 15,54-36 16</inkml:trace>
  <inkml:trace contextRef="#ctx0" brushRef="#br1" timeOffset="-126917.17">15752 14340 0,'0'-17'15,"0"34"-15,17-34 0,-17-1 0,0 0 16,-17 18 15,-19 0-15,-17 53-1,18-17 1,17-1 0,18 0-1,0-17 1,18-18-16,17 18 31,36-18-15,-18 17-1,-36 1 1,1-1 0,-18 19-1,-70-19 1,17 1 0,-18-18-1,0 0 1,36 0 15,0 0-31,35-18 47,18 18-31,17-17-1,-18 17-15</inkml:trace>
  <inkml:trace contextRef="#ctx0" brushRef="#br1" timeOffset="14262.45">1164 15399 0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0D3F-468F-F31A-B1FE-D85F503AE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47C9C-17B4-2318-448D-4058DB389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CE0E-88E0-6422-3382-D89B8670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13FE-1C65-9704-05DD-CB385719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AE68-6DDE-70F0-B6AC-4529F09E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6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BB7-BD8E-572B-5094-89CAF871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8C8BB-6D3A-7866-6C6B-507B0A20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6EEE-80B0-9ABF-1E28-746B4876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FC86-1102-59C4-34EC-11CC2F19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5A8A9-C6C1-9763-6A8D-DBD2D3A0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9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0DF6B-1E53-2111-F06A-6E86266C1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F607-95EF-CECB-F04D-A8ECB7292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CB2B-D879-EAE7-F866-1CFCDBDA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3B91-4056-5747-069E-84634D95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745B-99B7-F527-D9EE-99E79563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51A-D402-F96E-0E38-C4520200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252B-6B0C-80DC-4554-5CFD9CBE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4FBC-EA73-B9B7-397E-46D94511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F337D-3175-7FFF-81DD-5E8C8D8D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74B51-BEF4-D097-F2AB-24A193FF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6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DD22-3316-EAB3-3BE6-9726A10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6E15-EB0A-DDC5-573E-770C4768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1DBF-F863-6C18-D345-FF63AFB8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BAB9-4187-FE1D-85EC-5D0C5631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B30C-36FF-AD53-45C8-4ADD91F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3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1D25-4DA0-3351-945C-A95F2968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38B1-3EE8-2AE0-0B86-7968F4B2B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76D0D-68E1-CE38-86DC-01051955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9134-4566-3611-AE10-C1C47EF2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F21E-6FB3-37EC-198B-C6034F8D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F52C-8CB2-EB09-43E7-58E80ED2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8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E327-0E31-E34C-0F61-46BEC4E1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BAC2D-E04F-DDBD-9094-231CA5EC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829CA-1405-DE39-EFD2-5E8902E98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29BE4-4A51-BF65-8208-8D6E0BB36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2C98E-55EF-1449-804D-66DD8B43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C72FF-7ACE-F7C3-33DD-24CE9E84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EA480-C919-2F65-5BC0-F13B9B14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AFB38-F226-6DFD-3CF8-66680A15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A536-1C1B-DFB6-C3D8-7DAD7307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C03B5-0AEB-8C4D-F5F6-0B563E82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D0198-2E59-A41F-36DA-7BF27057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AB8E2-91F5-505F-85CF-198B7A8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F845A-8B7C-ED5C-0FAA-8B038920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DB3D0-9690-3DB9-84BA-FB5F030B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1534A-6420-37BD-9A19-A9567F7C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192F-85A5-7A9C-E4B0-D2A8C97B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DACE-7FE2-355F-7B70-A903356D7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7FA98-6757-73E6-7849-B1D1B8F41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3525C-C3A8-DDA0-1709-81912BFD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A60D1-3AD3-2672-A6A5-D522D32C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033E6-B549-0457-2020-27D1EA2E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12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4948-7045-7132-3F0F-50CDD762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80740-3284-CDD2-5C8E-7A03C7879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BDC9E-6880-1A3D-39EB-338354307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DDFFC-8AF6-DCB3-9398-D79F0E11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DFBE9-71D4-F856-89D6-CA3AC536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6C969-D398-ECBE-BC3C-DB00BE64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1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6DE2B-C4FD-6EF5-D2BA-ADCBCD91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2A310-0289-0CBA-B479-4A52466E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4EB1-0251-1100-AE4A-3664B02CF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102CD-2AE3-4069-B890-DE6EA2A1EB0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6E1C-DFEA-6162-7D59-E72591CFA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02C6-2FF6-56F4-3947-D685F8CCB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106C-271F-4A8E-BBAB-814C1D48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0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803756-BA17-445A-6382-6B82B25C68D1}"/>
                  </a:ext>
                </a:extLst>
              </p14:cNvPr>
              <p14:cNvContentPartPr/>
              <p14:nvPr/>
            </p14:nvContentPartPr>
            <p14:xfrm>
              <a:off x="539640" y="95400"/>
              <a:ext cx="5956920" cy="193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803756-BA17-445A-6382-6B82B25C68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280" y="86040"/>
                <a:ext cx="5975640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235EBB-DDF6-0580-8D9F-9E3621597866}"/>
                  </a:ext>
                </a:extLst>
              </p14:cNvPr>
              <p14:cNvContentPartPr/>
              <p14:nvPr/>
            </p14:nvContentPartPr>
            <p14:xfrm>
              <a:off x="4572000" y="1460520"/>
              <a:ext cx="3156480" cy="226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235EBB-DDF6-0580-8D9F-9E36215978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2640" y="1451160"/>
                <a:ext cx="3175200" cy="22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60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4AE65-9B76-6D5E-51C6-0E31E42164E8}"/>
                  </a:ext>
                </a:extLst>
              </p14:cNvPr>
              <p14:cNvContentPartPr/>
              <p14:nvPr/>
            </p14:nvContentPartPr>
            <p14:xfrm>
              <a:off x="69840" y="527040"/>
              <a:ext cx="6451920" cy="30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4AE65-9B76-6D5E-51C6-0E31E42164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517680"/>
                <a:ext cx="6470640" cy="30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93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CFEC4C-2AE3-4F5D-4C9A-6E7222520E63}"/>
                  </a:ext>
                </a:extLst>
              </p14:cNvPr>
              <p14:cNvContentPartPr/>
              <p14:nvPr/>
            </p14:nvContentPartPr>
            <p14:xfrm>
              <a:off x="114120" y="57240"/>
              <a:ext cx="8306280" cy="535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CFEC4C-2AE3-4F5D-4C9A-6E7222520E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47880"/>
                <a:ext cx="8325000" cy="53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58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27BFCA-081B-86E9-1100-6AF5AAD57783}"/>
                  </a:ext>
                </a:extLst>
              </p14:cNvPr>
              <p14:cNvContentPartPr/>
              <p14:nvPr/>
            </p14:nvContentPartPr>
            <p14:xfrm>
              <a:off x="958680" y="730080"/>
              <a:ext cx="6350400" cy="99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27BFCA-081B-86E9-1100-6AF5AAD577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720720"/>
                <a:ext cx="636912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88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3C3077-D730-0990-E147-7B372EDFAD34}"/>
                  </a:ext>
                </a:extLst>
              </p14:cNvPr>
              <p14:cNvContentPartPr/>
              <p14:nvPr/>
            </p14:nvContentPartPr>
            <p14:xfrm>
              <a:off x="25560" y="152280"/>
              <a:ext cx="7975800" cy="63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3C3077-D730-0990-E147-7B372EDFAD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142920"/>
                <a:ext cx="7994520" cy="64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93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8D05D6-2485-176F-E4BF-09D6323AD2FD}"/>
                  </a:ext>
                </a:extLst>
              </p14:cNvPr>
              <p14:cNvContentPartPr/>
              <p14:nvPr/>
            </p14:nvContentPartPr>
            <p14:xfrm>
              <a:off x="0" y="25560"/>
              <a:ext cx="12052800" cy="60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8D05D6-2485-176F-E4BF-09D6323AD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200"/>
                <a:ext cx="1207152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22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22DD46-0B83-AFA9-A293-C2021F759FAE}"/>
                  </a:ext>
                </a:extLst>
              </p14:cNvPr>
              <p14:cNvContentPartPr/>
              <p14:nvPr/>
            </p14:nvContentPartPr>
            <p14:xfrm>
              <a:off x="190440" y="533520"/>
              <a:ext cx="10846080" cy="473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22DD46-0B83-AFA9-A293-C2021F759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24160"/>
                <a:ext cx="10864800" cy="47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73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A61DB1-C9A2-484E-E909-2AD1F147CC03}"/>
                  </a:ext>
                </a:extLst>
              </p14:cNvPr>
              <p14:cNvContentPartPr/>
              <p14:nvPr/>
            </p14:nvContentPartPr>
            <p14:xfrm>
              <a:off x="63360" y="184320"/>
              <a:ext cx="7976160" cy="485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A61DB1-C9A2-484E-E909-2AD1F147C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174960"/>
                <a:ext cx="7994880" cy="48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0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05DCB3-56CA-B6B7-0D78-8F29EB18DEB8}"/>
                  </a:ext>
                </a:extLst>
              </p14:cNvPr>
              <p14:cNvContentPartPr/>
              <p14:nvPr/>
            </p14:nvContentPartPr>
            <p14:xfrm>
              <a:off x="139680" y="184320"/>
              <a:ext cx="8560080" cy="528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05DCB3-56CA-B6B7-0D78-8F29EB18D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20" y="174960"/>
                <a:ext cx="8578800" cy="53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30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2BD6DD-9E43-3A7E-2185-701474D17E08}"/>
                  </a:ext>
                </a:extLst>
              </p14:cNvPr>
              <p14:cNvContentPartPr/>
              <p14:nvPr/>
            </p14:nvContentPartPr>
            <p14:xfrm>
              <a:off x="298440" y="177840"/>
              <a:ext cx="11862000" cy="652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2BD6DD-9E43-3A7E-2185-701474D17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168480"/>
                <a:ext cx="11880720" cy="65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72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806CBF-A31B-1B9B-B828-F4FEA8FF6779}"/>
                  </a:ext>
                </a:extLst>
              </p14:cNvPr>
              <p14:cNvContentPartPr/>
              <p14:nvPr/>
            </p14:nvContentPartPr>
            <p14:xfrm>
              <a:off x="1504800" y="507960"/>
              <a:ext cx="2864520" cy="210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806CBF-A31B-1B9B-B828-F4FEA8FF67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440" y="498600"/>
                <a:ext cx="2883240" cy="21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37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BBF440-582B-738E-2676-3A78EECF07E2}"/>
                  </a:ext>
                </a:extLst>
              </p14:cNvPr>
              <p14:cNvContentPartPr/>
              <p14:nvPr/>
            </p14:nvContentPartPr>
            <p14:xfrm>
              <a:off x="266760" y="0"/>
              <a:ext cx="8096400" cy="569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BBF440-582B-738E-2676-3A78EECF0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811512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05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AD6-7F3D-1FC0-D12B-859BCE0E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BDE5-C091-3925-CAA0-04E3234D1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E3E889-D8DB-6404-D714-9C467795D5E5}"/>
                  </a:ext>
                </a:extLst>
              </p14:cNvPr>
              <p14:cNvContentPartPr/>
              <p14:nvPr/>
            </p14:nvContentPartPr>
            <p14:xfrm>
              <a:off x="82440" y="615960"/>
              <a:ext cx="8039520" cy="575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E3E889-D8DB-6404-D714-9C467795D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606600"/>
                <a:ext cx="8058240" cy="57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93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2</cp:revision>
  <dcterms:created xsi:type="dcterms:W3CDTF">2022-12-01T03:18:09Z</dcterms:created>
  <dcterms:modified xsi:type="dcterms:W3CDTF">2022-12-01T06:02:24Z</dcterms:modified>
</cp:coreProperties>
</file>