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1:37:27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5486 794 0,'0'-18'0,"0"0"0,-18-17 32,-17 35-1,-1 35-31,1 107 16,-18-1-1,36-88-15,-19 88 31,-34 17-15,17-52 0,35-70-1,18-54 17,0 0-32,0-35 15</inkml:trace>
  <inkml:trace contextRef="#ctx0" brushRef="#br0" timeOffset="383.73">5080 917 0,'0'-17'16,"0"34"-16,-18-70 0,1 18 0,793 529 140,-794-476-124,1-1-16,-1 1 0,0-1 15,1 1-15,-1 17 16,0-17 0,-17-18-1,17-71 1,-17 19 0,18 16-1</inkml:trace>
  <inkml:trace contextRef="#ctx0" brushRef="#br0" timeOffset="598.89">5186 1129 0,'0'0'0,"-18"0"0,36 0 32,35 0-17,53-35 1,-54 35-16,90-18 15,-37 18 1,-16 0 0</inkml:trace>
  <inkml:trace contextRef="#ctx0" brushRef="#br0" timeOffset="2149.98">6244 1076 0,'18'0'0,"-1"0"15,-17-18-15,18 18 0,-18-17 16,18-19-1,-18 19 17,-36-1-17,19 18-15,-18 0 16,17 0-16,-53 35 16,-17 54-1,35 16 1,0 19-1,36-54 1,17 19 0,53-54-1,-18-35-15,71 0 16,-18 0 0,35-71-1,-52 36 1</inkml:trace>
  <inkml:trace contextRef="#ctx0" brushRef="#br0" timeOffset="2700.05">6985 688 0,'0'-18'0,"0"36"0,0-53 16,-35 35-1,17 0-15,-17 17 16,-18 71 0,0 36-1,-18 70 1,18-53 0,36 18-1,-1-71 1,18-35 15,35-53-15,71 0-1,-17-53 1,34-35 0,-17-18-1,-53 53 1,-36 18-1,-17 88 17,-35 17-17,35-52-15,-18 70 16,18-35 0,0-18-1,36-35 1,34-17 15,1-54-15</inkml:trace>
  <inkml:trace contextRef="#ctx0" brushRef="#br0" timeOffset="3017.72">7391 794 0,'-18'0'0,"0"17"0,54-34 0,-89 70 16,35-36-1,18 36-15,0-35 16,18-18 0,52-18-1,-70-17 16,0-36-15,-17 36 0,-19 35-1,1 0 1,0 35 0,35 1-1</inkml:trace>
  <inkml:trace contextRef="#ctx0" brushRef="#br0" timeOffset="3267.32">6597 1041 0,'0'17'15,"0"-34"-15,-18 34 0,18 1 0,18-18 32,52 0-17,54 0 1,-18-18 0,-18 1-1,-35 17-15</inkml:trace>
  <inkml:trace contextRef="#ctx0" brushRef="#br0" timeOffset="4133.53">7814 1076 0,'-53'0'16,"35"0"0,-34 18-1,-19 35 1,53-18-16,-35 35 16,1 19-1,34-72-15,0 71 16,18-17-1,36-53 1,52-18 0,-71 0-16,54-18 15,17-35 1,-88 0 0,0-35-1,-18 17 1,18-17 15,36 35-15,-19 36-16,142-36 15,-35 53 1,17 17 0,-71 36-1,-52-35-15,0 70 16,-18 0-1,-53 36 1,17-54 0,36-34-1,-17-36 1,17-36 15,0 19-31,0-54 16,17 53-1,19-70 1,52-53 0,18 53-1,52 35 1,-52 53 0,35 124-1,-123-36 1,-36 35-1,-35-52 1,-35-1 0,35-52-1,36-18 1,70-35 15</inkml:trace>
  <inkml:trace contextRef="#ctx0" brushRef="#br0" timeOffset="4598.35">9666 1094 0,'0'0'15,"0"-18"-15,-35 18 16,-89 0-1,19 53 1,69-35-16,-70 52 16,71-35-1,35 1 1,35-19 0,71 1-1,-88-18-15,88 18 16,17 34 15,-70-16-15,-35-1-1,-18 0 1,-106 18 0,71-35-16,-18-18 15,17 17-15,-105 1 16,88-18-1,0 0 1,53-18 15</inkml:trace>
  <inkml:trace contextRef="#ctx0" brushRef="#br0" timeOffset="5218.55">5133 1923 0,'-18'0'0,"36"0"0,-71 0 0,35 0 16,-70 0 0,53 0-1,53 0 32,17 0-31,71 0-1,-53 0-15,141 0 16,70 0 0,301 0-1,-142 0 1,230 0-1,-124 17 1,194 19 0,-88-1-1,-141-18 1,-194 19 0,-89-36-1,-140 0 16,-89 0 16,18-18-31</inkml:trace>
  <inkml:trace contextRef="#ctx0" brushRef="#br0" timeOffset="5369.51">10142 2028 0,'0'0'0,"-17"0"16,-1 0-16,0 0 63</inkml:trace>
  <inkml:trace contextRef="#ctx0" brushRef="#br0" timeOffset="7649.41">3034 3492 0,'0'0'0,"-18"0"16,1-17 0,-54 70-1,53 0 1,1 53-1,-19 35 1,19 0 0,-36 35-1,35-70 1,18-88 0,0-36-1,18-35 1</inkml:trace>
  <inkml:trace contextRef="#ctx0" brushRef="#br0" timeOffset="7966.82">2699 3757 0,'0'0'0,"-18"-53"16,0-17-1,54-19 1,52 36-1,106 1 1,-53 69 0,35 89-1,-87 18 1,-72-1 0,-52 53-1,-18-52 1,0-1-1,18-140 32,17-1-47,1 0 16</inkml:trace>
  <inkml:trace contextRef="#ctx0" brushRef="#br0" timeOffset="8165.82">2822 3986 0,'0'0'0,"-17"18"16,-1-18-16,53 0 31,-17-18-31,105 1 16,71-36-1,-35 0 1,-53 35-1</inkml:trace>
  <inkml:trace contextRef="#ctx0" brushRef="#br0" timeOffset="8448.36">3951 3739 0,'-18'0'15,"1"0"-15,-1 0 16,-35 0-1,-17 71 1,34 0 0,36-36-16,0 71 15,0 35 1,53-71 0,36-17-1,-1-53 1,-53 0-1,71-53-15,-36-17 32,-34 34-32</inkml:trace>
  <inkml:trace contextRef="#ctx0" brushRef="#br0" timeOffset="8898.21">4463 3528 0,'0'-53'16,"0"106"-16,0-124 15,-53 106 1,17 54 0,36 52-1,0-18 1,-17 36 0,17-106-16,0 17 15,70-17 1,-17-53-1,53-53 17,-18-17-17,18-71 1,-71 70 0,-17 54-1,-18 87 16,0 1-15,0-36-16,0 88 16,0-70-1,18-53 17,17-70-17,-17 17 1</inkml:trace>
  <inkml:trace contextRef="#ctx0" brushRef="#br0" timeOffset="9049.91">4974 3616 0,'-35'0'31,"17"0"-31,1 0 31,-1 0-15</inkml:trace>
  <inkml:trace contextRef="#ctx0" brushRef="#br0" timeOffset="9249.01">4163 3792 0,'-18'0'0,"36"0"0,-54 0 15,36 18-15,18-18 32,0 0-17,17 0-15,106-18 16,18 1 0,-106-1-16</inkml:trace>
  <inkml:trace contextRef="#ctx0" brushRef="#br0" timeOffset="9999.78">5397 3757 0,'-17'0'16,"-1"0"-16,1 0 0,-19 18 15,1 17 1,-18 36-1,53-36-15,-35 53 32,35 35-17,0-52 1,70-36 0,1-35-1,35-35 1,-89-18-1,-17-35 1,-53 0 0,36-18-1,17 53 1,17 35-16,107-35 16,-18 53-1,70 0 1,-88 53 15,1 36-15,-89 16-1,0 1 1,-36-53 0,19-53-1,17-18 1,0-34-1,0-54 1,88 0 0,0 0-1,0 71 1,18 52 0,-35 36-1,-54 53 1,-17 0 15,-35-18-15,0-53-1,17-17 1,18-53 0,35-18-16</inkml:trace>
  <inkml:trace contextRef="#ctx0" brushRef="#br0" timeOffset="10398.85">7056 3739 0,'17'-17'0,"-17"-1"16,18 1-16,-18-1 0,-18 0 16,-52 18-1,-89 36 1,53 16-1,35 19 17,54-36-17,140-35 1,54 36 0,-54-1-1,-35 18 1,-88 0-1,-105 17 1,-37-52 0,-105-1-1,142-17 1,52 0 0,53-52-1,17 34-15</inkml:trace>
  <inkml:trace contextRef="#ctx0" brushRef="#br0" timeOffset="11099.06">8643 4092 0,'0'-17'0,"18"-1"0,-18-53 31,0 54-31,0-54 16,-18 36-16,-35-36 15,-35 18 1,17 53-1,1 36 1,-36 87 0,88-88-16,-35 107 15,53-19 1,18-70 0,70-53-1,0-35 1,89-89 15,-71 18-15,-53-17-1,-53 70 1,0 35 0,-18 89-1,-17 52 1,17 36-1,18-71 1,88-17 0,0-71-1,36-18 1</inkml:trace>
  <inkml:trace contextRef="#ctx0" brushRef="#br0" timeOffset="11315.25">9525 3916 0,'-18'0'16,"36"0"31,0 0-47,-1 0 0,36-18 15,-18 18-15,36 0 16,-53 0-16</inkml:trace>
  <inkml:trace contextRef="#ctx0" brushRef="#br0" timeOffset="11466.27">9437 4092 0,'0'0'16,"-35"0"-16,35 18 31,158-71 0,-87 18-15</inkml:trace>
  <inkml:trace contextRef="#ctx0" brushRef="#br0" timeOffset="12115.55">10442 3951 0,'0'0'0,"0"-18"0,53-87 32,-35 87-32,-1 0 0,19-17 15,52 17 1,-18 18-1,19 71 1,-89 17 0,17 124-1,-17-124 1,-35-17 0,17-54-1,1-34 1,17-54-1,0-70 17,88 0-17,-18 70 1,89 18 0,-53 53-1,18 106 1,-89 71-1,-35-89 1,-53-18 0,35-52-1,18-36 1,0-17 0</inkml:trace>
  <inkml:trace contextRef="#ctx0" brushRef="#br0" timeOffset="12482.13">11465 3933 0,'0'0'0,"18"0"0,17 0 16,-17 0-16,70-17 16,88-18-1,-17-36 1,-124 0-1,-87 1 1,-37 52 0,36 18-16,-52 36 15,69-19-15,-52 71 16,35 71 0,36-18-1,52-35 1,88-35-1,-87-54 1,105-17 0,70-35-1,-70-36 1,-88 36-16</inkml:trace>
  <inkml:trace contextRef="#ctx0" brushRef="#br0" timeOffset="12697.88">12488 3739 0,'0'-17'0,"0"34"0,-17-34 32,17 34-32,-36 89 15,1-18 1,17 36 0,1-106-16,-1 52 15,18 1 1,0-54 15,18-17-15,-1 0-16</inkml:trace>
  <inkml:trace contextRef="#ctx0" brushRef="#br0" timeOffset="12915.58">12753 3969 0,'18'-18'16,"-36"36"-16,36-54 0,-1 19 15,-52 17 1,-71 53 0,18 0-1,53-18-15,-89 71 16,71-53 0,53-18-1,53-35 1,-18-18-16,18-17 15</inkml:trace>
  <inkml:trace contextRef="#ctx0" brushRef="#br0" timeOffset="13115.55">12788 3863 0,'0'0'16,"18"0"0,-18 18-1,0 52 1,0-52-16,17 105 15,36-52 1,18-1 0,-1-70-1,36-17 1,-70-1-16,-1 0 16</inkml:trace>
  <inkml:trace contextRef="#ctx0" brushRef="#br0" timeOffset="13316.53">13406 3581 0,'0'-71'16,"0"142"-16,-53-142 15,-18 159 1,53-52-16,-87 140 16,52-17-1,17 17 1,36-88-1,36-88 1,-1 0-16</inkml:trace>
  <inkml:trace contextRef="#ctx0" brushRef="#br0" timeOffset="13665.14">14587 3298 0,'0'0'0,"0"-17"0,0-1 0,-17 36 15,-1 35 1,-17 70 0,-18 107-1,-18-54 1,-17 53 0,35-88-1,53-123 1</inkml:trace>
  <inkml:trace contextRef="#ctx0" brushRef="#br0" timeOffset="13915.27">14570 3369 0,'0'-35'0,"0"70"0,17-106 0,-17 54 15,53-1 1,18 53-1,35 124 1,-1 35 0,-69-53-1,-36-88-15,-18 106 16,-52-71 0,-1-53-1,18-35 1,18-35-1</inkml:trace>
  <inkml:trace contextRef="#ctx0" brushRef="#br0" timeOffset="14097.97">14411 3810 0,'18'0'15,"-1"0"-15,36 0 16,-18 0-16,107-18 15,16 1 1,72-19 0,-89 1-1,-88 35-15</inkml:trace>
  <inkml:trace contextRef="#ctx0" brushRef="#br0" timeOffset="14297.86">15452 3563 0,'-18'0'15,"36"0"-15,-71 18 0,-53 52 32,71-34-32,-18 52 15,17 18 1,54 52 0,53-105-1,105-35 1,-35-36-1,-106 1-15</inkml:trace>
  <inkml:trace contextRef="#ctx0" brushRef="#br0" timeOffset="14548.37">16034 3193 0,'0'0'15,"0"-18"-15,-88 53 16,88 1-16,-71 105 15,18 88 17,18-70-17,0 35 1,35-88 0,0-54-1,88-52 1,-18-70-1,-34 52-15,-19-17 0</inkml:trace>
  <inkml:trace contextRef="#ctx0" brushRef="#br0" timeOffset="14747.78">16245 3704 0,'0'0'0,"-17"0"16,-36 53-1,18 0 1,-1 35-1,19-17 17,17 17-17,0-70 1,17-18-16,54 0 16,-36-18-16</inkml:trace>
  <inkml:trace contextRef="#ctx0" brushRef="#br0" timeOffset="15397.83">16651 3757 0,'0'-18'0,"0"36"0,0-53 16,0 52-1,-53 36 1,0 53 0,36-35-1,17 17 1,0-53-1,17-35 1,19 0-16,-19 0 16,18-35-1,1-53 1,-36 0 0,35-36-1,18 54 1,53 17-1,-36 70 1,1 54 0,-53-1-1,-18 36 1,-36-18 0,-17-17-1,36-53 1,17-71 15,35-53 0,71-35-15,0 53 0,-71 70-16,71-17 15,0 70 1,-71 71-1,-35-18 1,-53 53 0,35-106-1,18-17-15,-35-18 16,88-35 15,-18 17-31</inkml:trace>
  <inkml:trace contextRef="#ctx0" brushRef="#br0" timeOffset="15748.89">17974 3722 0,'0'0'0,"18"0"0,-1-53 16,-17 35 0,-70 18-1,-1 18 1,1 17-1,70-17-15,0 17 16,17 0 0,54 1-1,17 17 1,-70-1 0,-18 1-1,-18-35-15,-70 35 16,-53-35-1,35-18 1,0 0 15,71-36-15,35 19-16,0-54 16</inkml:trace>
  <inkml:trace contextRef="#ctx0" brushRef="#br0" timeOffset="15920.5">17022 3157 0,'0'0'0,"-53"-35"32,53 53 14,-18-1-30</inkml:trace>
  <inkml:trace contextRef="#ctx0" brushRef="#br0" timeOffset="16098.12">15752 3387 0,'-53'0'16,"106"0"-16,-124 17 0,18-17 15,53 18-15,35-18 16,71 0 0,71-18-1,-72 1 1</inkml:trace>
  <inkml:trace contextRef="#ctx0" brushRef="#br0" timeOffset="16581.75">18979 3228 0,'0'0'0,"0"-18"0,-70-35 15,52 53 1,-52 0 0,34 36-16,-105 122 15,35 19 1,-17 105 0,35-35-1,70 53 1,53-141-1,159-54 1,-70-105 0,17-35-1</inkml:trace>
  <inkml:trace contextRef="#ctx0" brushRef="#br0" timeOffset="17031.13">19226 3969 0,'0'0'0,"-53"-159"15,-17 141 1,-36 18 0,18 53 15,70-17-31,-88 87 16,89-17-1,17-18 1,35-70-1,53-36 1,0-53 0,54-70-1,-107 106-15,71-88 16,-18-36 0,-71 88-1,-69 124 16,34-17-15,-35 69-16,35-69 16,1 105-1,-1 35 1,18-105 0,53-36-1,18-35 1,-19-35-16</inkml:trace>
  <inkml:trace contextRef="#ctx0" brushRef="#br0" timeOffset="17534.48">19473 3951 0,'0'0'0,"-17"-18"0,-19-52 15,36 35 1,18 17-16,88-17 15,0 35 17,-89 0-32,72 35 15,-19 18 1,-52-18-16,-1 89 16,-17-54-1,-35 1 1,17-71-1,1-36 1,17-34 0,0 52-16,35-70 15,-17 53-15,52-36 16,36-17 0,-35 70-1,-1 18 1,-52 71-1,-18 17 1,0 18 15,-35 0-15,17-71 0,18-17-1,0-71 16,0 35-31</inkml:trace>
  <inkml:trace contextRef="#ctx0" brushRef="#br0" timeOffset="17715.55">20197 3598 0,'0'0'0,"-71"-35"31,71 53 0,0-1-15,35 1-16,-17 17 15</inkml:trace>
  <inkml:trace contextRef="#ctx0" brushRef="#br0" timeOffset="18081.36">20514 3810 0,'-18'0'16,"1"0"-1,17 18-15,0-1 16,0 1-16,0 35 16,0 35-1,0 0 1,53-35-1,-18-53 1,18-18 0,0-52 15,0-18-15,35-18-1,-70 53 1,-1 53-1,-17 18 17</inkml:trace>
  <inkml:trace contextRef="#ctx0" brushRef="#br0" timeOffset="18397.58">20902 3933 0,'18'0'16,"-1"0"0,1 0-16,17-17 15,18-1 1,-18-17 0,-52 35 15,-1 0-31,-52 53 15,17 35 1,53 0 0,0-53-16,17 18 15,89 0 1,18-53 0,-36 0-1,-35-35 1</inkml:trace>
  <inkml:trace contextRef="#ctx0" brushRef="#br0" timeOffset="18730.99">21325 3969 0,'0'-53'16,"0"106"-16,0-141 16,71 70-1,-53 18-15,35 0 16,52 18-1,-87 87 1,-18 19 0,-18-36-1,1-35 1,-1-53 0,0 0-1,18-18-15,0-17 16,36-88-1,-1 52 1,36 0 0,-1 36 15,1 18-31</inkml:trace>
  <inkml:trace contextRef="#ctx0" brushRef="#br0" timeOffset="19115.54">21749 3281 0,'-18'-18'0,"36"36"0,-36-53 15,36 35-15,70 0 16,71 52-1,-53 37 1,-1 87 15,-87 18-15,-36-18 0,-70 54-1,-18-71 1,-88-18-1,106-106 1,35-35 0,88-35 15,89-71-15</inkml:trace>
  <inkml:trace contextRef="#ctx0" brushRef="#br0" timeOffset="19314.81">22419 3898 0,'-18'0'0,"36"0"0,-53-17 15,35 34 16,0 1-15,0 17 0</inkml:trace>
  <inkml:trace contextRef="#ctx0" brushRef="#br0" timeOffset="19530.75">22419 4322 0,'0'0'0,"0"17"0,-53 36 32,35-18-32,-34 36 31,-19-18-15,18-18-1,-123 18 1,35-35-16</inkml:trace>
  <inkml:trace contextRef="#ctx0" brushRef="#br0" timeOffset="29895.8">1482 6209 0,'0'18'0,"17"-18"63,1 0-48,0-18-15,-1 0 0,18-17 16,1-36-1,-19 18 1,-17 1 0,0 34 15,0 36-15,0 17-1,0 71 1,-17 0-1,-19 35 1,19-18 0,17-88-16,-18 54 15,1 16 1,-1-69 0,0-19-1,-70-17 1,-18 0-1,71 0-15,-71 0 16,-17 0 0,87 0 15,19 0-15,34 0-1,142 0 1,70 0-1,-70 0 1,18-17 0,-124 17-1,-36 0 1,-17-18 15,0 0-15</inkml:trace>
  <inkml:trace contextRef="#ctx0" brushRef="#br0" timeOffset="30116.92">2028 6509 0,'0'-18'31</inkml:trace>
  <inkml:trace contextRef="#ctx0" brushRef="#br0" timeOffset="33695.4">3563 6262 0,'0'-18'0,"-18"18"16,18-17 0,0-1-16,0 0 15,-35 54 16,35-19-31,0 18 16,0 124 0,0-18-1,-35 89 1,17-125 0,1-16-1,17-107 32,0 0-47,0-17 0,-18-35 16</inkml:trace>
  <inkml:trace contextRef="#ctx0" brushRef="#br0" timeOffset="34312.87">3122 6491 0,'0'0'0,"-35"-18"15,-36-17 1,54-18 0,17 0-1,35-35 1,53 35 0,53-17-1,0 70 1,-88 0-16,159 88 15,-89 18 1,-17 88 0,-88-53-1,-18 35 17,-53-88-17,35-70 1,1-18-1,17-70 1,0-19 0,0-87-1,0 123-15,35-106 16,71 1 0,-18 87-1,53 53 1,-53 71-1,18 88 1,-106-88-16,0 106 16,-53 17-1,-35-52 17,53-71-17,35-36 1,0-52 15,0 18-31,0-1 0</inkml:trace>
  <inkml:trace contextRef="#ctx0" brushRef="#br0" timeOffset="37496.11">4868 6456 0,'0'0'0,"0"-18"0,-17 1 0,-1-19 16,0 36 15,-35 36-15,-17 69-1,17 19 1,-18 17 0,36-18-1,35-52 1,0-53-16,88-1 16,36-17-1,35-53 1,-36 0-1,-17-88 1,-88-17 0,-71 16 15,-36 72-15,-87 52-1,0 71 1,87 53-1,54 70 1,53-87 0,88-1-1,-18-53 1,71-35 0,-54-18-1,37-52 1,-37-18-1,-34-36 1,-36 18 0,-17 71 15,-18 17-15,0 36-1,-18 70 1,18-35-1,-17 35 1,17-52 0,0-19-1,0-34 32,0-1-47,0 0 16,0 1 671,0-1-640,0 0 16,0 1-48,0-1 17,0 1-17,0-1 1,0 36 78,0-1-94,0 1 0,0-1 0,0 19 15,0 34 1,0-17-1,0-35 1,0 0-16,17-1 16,36-17-1,-18 0 17,36 0-17,-36-17 1,1-19-1,16 1 1,-34 17 0,-18 1-1,0-1 17,0 0 171,0 1-172,0-1-15,18 18-16,-18-18 0,35-17 15,-17 0 1,17-53-1,-17 52 1,-18-16 0,0 69 15,-18 71 0,-17 1-15,-1 34-1,36-88-15,0 18 16,0 18 0,71-71-1,52 0 1,18-18 0,-35-35-1,18-70 1,-89 35-1,-17 17 1,-36 71 0,-52 35-1,52 18 17,18 35-17,0-52-15,18 17 16,34-18-1,-16-17 1,-54-18 31,0 0-47,-17-18 16,-18 0-1,18 18 1,17 18-1,18 17 1,0 0 0,124-35-1,-54 0 1,71-17 15,-17-36-15,-1-35-1,-34-53 1,-89 70 0,0 36-16,-18-18 15,-53 53 1,-34 106 0,52-1-1,53 19 1,53-18-1,35-71 1,53-35 0,-18-18-1,18-70 1,-105 53 0</inkml:trace>
  <inkml:trace contextRef="#ctx0" brushRef="#br0" timeOffset="37961.96">7497 6262 0,'0'-18'16,"0"36"-16,0-142 31,0 142-15,0 35-1,0 70 1,0 71 0,-18-53-1,18 18 1,-18-141-16,18 35 15,53-88 17,0-36-17</inkml:trace>
  <inkml:trace contextRef="#ctx0" brushRef="#br0" timeOffset="38195.75">7885 6121 0,'0'0'15,"0"-36"-15,0 19 16,0 70 0,0 70-1,-36 142 1,1-124 0,17 0-1,18-88 1,0-35-1,0-36 1,0 0-16,-53-17 16</inkml:trace>
  <inkml:trace contextRef="#ctx0" brushRef="#br0" timeOffset="38745.8">7355 6615 0,'-17'17'31,"34"-17"-15,54 0 0,52-35-1,142-36 1,-71 1 0,-18-1-1,-123 71 1,-53 53-1,0-18-15,-53 54 16,-17 52 0,35-18-1,35-70 1,88-18 15,18-35-15,52-35-1,-17-53 1,-70 0 0,-71-53-1,-88 35 1,-89 53 0,54 88-1,0 106 1,87 0-1,36-70 1,88 17 0,-35-88-1,-17 0-15,87-17 32,-88-1-32</inkml:trace>
  <inkml:trace contextRef="#ctx0" brushRef="#br0" timeOffset="39145.58">8749 6491 0,'0'0'0,"18"-18"15,34 1 1,1 34 0,36 54-1,-37 17 1,-34-53-16,17 71 15,-17-17 1,-18-37 0,18-52-1,17-52 32,18-54-31,-18 0-1,18 0 1,-35 71 0,17 35-1,0 0 1,-35 17 0,18 1-1,-18 0-15</inkml:trace>
  <inkml:trace contextRef="#ctx0" brushRef="#br0" timeOffset="39495.64">9454 6720 0,'0'0'15,"71"18"17,-53-36-17,52-35 1,-35-17-1,-35 35 1,0 17-16,0 0 16,-52 18-1,16 71 1,1-1 0,0 19-1,35-19 1,0-34-1,70-19 1,18-17 0,1-17-1,-1-19 1,-71 19 0</inkml:trace>
  <inkml:trace contextRef="#ctx0" brushRef="#br0" timeOffset="39896.5">9895 6703 0,'0'-36'15,"0"72"-15,18-124 16,35 17 0,0 36-1,35 17 1,18 18 0,-18 53-1,-35 53 1,-53-36-1,0 19 1,-53-19 0,18-52-1,17-18 17,18-18-17,0-35 1,71-35-1,-1-18 1,-52 71-16,88-71 16,-53 71-1,-18 35 1,-35 17 31,-18 1-47</inkml:trace>
  <inkml:trace contextRef="#ctx0" brushRef="#br0" timeOffset="41045.87">1517 7691 0,'-18'17'0,"36"-34"0,-53 34 0,-71 18 32,88-35-32,-17 0 15,0 0 1,17 0-16,18-52 16,0-1-1,18 0 1,87-18-1,1 54 1,53 52 0,-124-18-16,18 54 15,-17-36-15,-19 142 16,-70-36 15,-88 18-15,-53-36-1,53-70 1,18-53 0,105-18-16,-35-52 15,35-36 1,18-35 0,53 53-1,71 52 1,-1 89-1,-88-18-15,54 71 16,-1 88 0,-88-88-1,35 0 17,0-71-17,18-35 1,0-53-1,-35 36-15</inkml:trace>
  <inkml:trace contextRef="#ctx0" brushRef="#br0" timeOffset="41196.4">2099 8149 0,'0'-17'16</inkml:trace>
  <inkml:trace contextRef="#ctx0" brushRef="#br0" timeOffset="42794.56">3757 7761 0,'18'0'16,"-36"0"-16,36-18 0,-1 1 16,-17-1-16,0 1 15,0 34 16,0 1-31,-17 105 16,-1 18 0,-17 53-1,17-70 1,1-89-16,17 53 31,0-105 0,0-19-31</inkml:trace>
  <inkml:trace contextRef="#ctx0" brushRef="#br0" timeOffset="43413.32">3528 7937 0,'-18'-52'16,"36"104"-16,-54-210 15,54 34 1,17 89-16,18-18 15,0 35-15,124 1 16,-36 52 0,0 89-1,-124-19 1,-87 54 15,35-124-31,-89 54 16,-52-19-1,52-70 1,71-35 0,36-36-1,34 18 1,89 36 0,18 87-1,-18 71 1,-71-17-1,0-18 1,18-53 0,53-53-1,-36-36 1,54-52 15,-36-53-15,-70 53-1,-18 35 1,-18 124 15,0-36-31,1 35 16,-1 19 0,18-54-1,0-18 1,0-52-1,0 18-15</inkml:trace>
  <inkml:trace contextRef="#ctx0" brushRef="#br0" timeOffset="43577.79">4392 7867 0,'-18'-18'0,"36"36"0,-36-53 15,-17 17 1,35 71 15,53 0-15,-35-36-16</inkml:trace>
  <inkml:trace contextRef="#ctx0" brushRef="#br0" timeOffset="44244.54">5045 8149 0,'0'0'0,"17"-17"0,-17-1 16,18-17-16,-18-36 16,0 0-1,-88 54 1,-53 52 0,17 71 15,18 35-16,89-53 1,17-52 0,17-36-16,107-18 15,-18-35 1,35-35 0,-71 17-1,-34 18 1,-36 89 15,0-19-31,0 124 16,-18 0-1,-17 89 1,-1 105 15,19-88-15,-18 88-1,17-264-15,-35 140 16,-53-52 0,-35-88-1,-18-71 1,-88-53 0,36-194-1,140 35 1,71-106-1,53 89 1,106-18 0,52 36-1,-34 69 1,-107 90-16,124-90 16</inkml:trace>
  <inkml:trace contextRef="#ctx0" brushRef="#br0" timeOffset="44910.25">5450 7726 0,'0'-18'0,"0"36"0,0-53 15,-17 35 1,-19 17 0,-34 89-1,35 53 1,17-36-1,18-70-15,0 71 16,0-54 0,0-52-1,35-106 32,18-36-47,0 36 31,-35 53-31,70-54 16,-35 89 0,17 71-1,-52 17 1,17 36 0,18-36-1,35-70 1,54-18-1,-37-53 1,19-71 0,-18-52-1,-71 35 1,-35 105-16,0-52 31,-18 88-15,-35 71-1,18 35 1,35-71-16,-35 106 16,35 35-1,0-105 1,70-71 0,-17 0-1,0-88 1,-17-18-1</inkml:trace>
  <inkml:trace contextRef="#ctx0" brushRef="#br0" timeOffset="45095.43">6121 7973 0,'-18'0'16,"36"0"-16,-71 0 0,53 17 15,-18-17 1,142 0 15,-36-17-15,18-19-1,-36 19-15</inkml:trace>
  <inkml:trace contextRef="#ctx0" brushRef="#br0" timeOffset="45911">7355 7814 0,'0'-18'15,"0"36"-15,0-53 0,-17 35 16,-19 0 0,-69 88-1,52 35 1,0 36-1,53-124-15,0 36 16,0-36-16,70 53 16,54-70-1,17-18 1,53-53 15,-35-17-15,17-124-1,-141 70 1,-35 1 0,-35 87-1,0 36 1,-53 141 0,70-52-1,-17 122 1,35-105-1,53-71 1,35-35 0,18-35-1,52-71 1,-87 1 15,-53 34-15,-18 124 15,0-35-31,0 70 16,0-53-16,-18 36 15,18-19 1,35-52 0,18 0-1,18-70 1</inkml:trace>
  <inkml:trace contextRef="#ctx0" brushRef="#br0" timeOffset="46078.22">8520 7867 0,'-53'-18'16,"106"36"-16,-159-36 16,88 18-1,0 0 1,18 36-1,18-1 1,35-18 0,-18-17-16</inkml:trace>
  <inkml:trace contextRef="#ctx0" brushRef="#br0" timeOffset="46928.95">8996 7796 0,'0'0'0,"-18"0"15,1 0-15,-72 18 16,-16 70 0,34 53-1,53-35 1,36 53 15,53-106-15,70-18-1,35-53 1,-35-34 0,36-125-1,-125 18 1,-34-35 0,-18 89-1,0 87 1,-18 53-1,18 0-15,-35 54 16,-18 105 0,0-36-1,36-69 17,17-36-17,70-106 16,-52 17-31,35-52 16,35-71 0,18 71-1,-53 88 1,-53 53 15,-18-35-31,-52 17 16,-19-17-1,36-18 1,18-36 0,18 19-1,-1 34 1,18 36 15,0 53-15,35 18-1,36-71 1,35-36 0,52-17-1,1-70 1,-18-54 0,-88 36-1,-35 0 1,-106 88 15,52 17-31</inkml:trace>
  <inkml:trace contextRef="#ctx0" brushRef="#br0" timeOffset="47762.14">1235 9772 0,'0'0'16,"35"-35"15,0 35-31,-17-18 0,70 18 15,-53 0-15,36 0 16,-1 71 0,-70-1-1,-105 36 1,-1-35 15,0-54-15,88 1-1,18-53 1,89 17 0,16 18-1,54 18 1,-53 17 0,-18 53-1,-88 0 1,-141 0-1,-35-35 1,-1-53 0,1 0-1,88 0 1,88-53 15,53 18-15</inkml:trace>
  <inkml:trace contextRef="#ctx0" brushRef="#br0" timeOffset="47966.35">2222 10142 0,'0'0'0,"0"18"31,0 0 16</inkml:trace>
  <inkml:trace contextRef="#ctx0" brushRef="#br0" timeOffset="49460.21">3687 10548 0,'-18'0'16,"36"0"-16,-18-18 15,17 18 1,18-17-16,1-1 0,122-105 31,-105 34-15,-53 37-1,-53-1 1,-88 53 0,88 0-16,-88 0 15,88 17-15,-70 54 16,35 70 0,88-18-1,53-17 1,35-70-1,-53-36-15,89-18 16,52-88 0,-17-53-1,-71 18 1,-53-35 15,-35 52-15,0 89-1,-17 35-15,-19 35 16,19 1-16,-1 52 16,0 88-1,18-35 1,53 18 0,18-88-1,70-36 1,0-70-1,-35-36 1,17-52 0,-52 17-1,-36 18 1,-35 70-16,-17 36 47,-19 70-32,1 53 1,0 0 0,35-70-1,0-54-15,70 1 16,18-18 0,36-71-1,-1-52 1,-87 17-1,-36-35 1,-124 70 0,-17 71-1,18 53 1,34 71 15,72 52-15,34-88-1,160-17 1,-54-71 0,54-53-1,-54-18 1,1-52 0,-89 17-1,-35 88 1,-18 54-1,-17 52 1,17 18 0,18-18-1,18-53 1,88-52 15,-36-36-15,54-36-1,-18 1 1,-36-35 0,-70 70-1,-35 70 1,0 107 0,-1-18-1,36 17 1,36-52-1,17-71 1,105-88 0,-140 70-1</inkml:trace>
  <inkml:trace contextRef="#ctx0" brushRef="#br0" timeOffset="49910.11">6138 9878 0,'0'0'0,"-17"0"16,-19 53 0,19 35-1,-19 53 1,36 0 0,-17-35-1,-18-36 1,35-105 15,17-53-15,36 0-1,53 17 1,-88 54-16,52-1 16,18 36 15,18 70-16,-88 0 1,-36 53 0,-70-53-1,-124-17 1,71-53 0,71-54-1,70-52 1,35 0-1</inkml:trace>
  <inkml:trace contextRef="#ctx0" brushRef="#br0" timeOffset="50160.13">6791 9737 0,'0'-18'0,"0"36"0,0-54 0,0 54 31,-18 88-15,-35 88 0,18-53-1,0 35 1,0-70 0,17-35-1,36-89 1,17-17-1</inkml:trace>
  <inkml:trace contextRef="#ctx0" brushRef="#br0" timeOffset="50494.22">6914 10266 0,'18'0'31,"35"0"-15,35 0-1,53-53 1,-70 18 0,-71-36-1,0 53-15,-35-17 16,17 35-16,-88 18 16,-53 70-1,71 18 1,71 35-1,52-35 1,71-71 0,-18-35-1,-35-35 1,-36 17 0</inkml:trace>
  <inkml:trace contextRef="#ctx0" brushRef="#br0" timeOffset="51277.86">7832 10054 0,'17'-17'16,"1"-1"-16,105-35 15,-52-35 1,-71 35 0,-71 53-1,-34 35 16,-54 89-15,71-19 0,52 37-1,36-107-15,36 71 16,87-89 0,89-17-1,-53-53 1,17-52-1,-53-54 1,-105 0 0,-18-88-1,0 159 1,-18 123 0,-17 89 15,0 87-16,0-17 1,35-53 0,70-88-1,18-53 1,18-53 0,18-35-1,-19 0 1,-87 53-1,-71 105 17,18 19-17,17-37 1,1-34 0,34-36 15,36-17-16</inkml:trace>
  <inkml:trace contextRef="#ctx0" brushRef="#br0" timeOffset="51427.33">8908 9842 0,'0'-17'0,"0"34"0,-18-34 16,0 17-1,18 35 1,0-17-1,18-1 1</inkml:trace>
  <inkml:trace contextRef="#ctx0" brushRef="#br0" timeOffset="52294.53">9384 9807 0,'0'-17'0,"0"34"0,0-70 0,-18 36 31,1 17-31,-36 17 16,17 1-16,-34 52 16,35 72-1,17 16 1,18-69 0,70-19-1,72-70 1,-1-53-1,17-35 1,-52-18 0,-53-106-1,-35 36 1,-18 123 0,0-70-1,0 105 1,-18 89-1,-17 87 1,0 1 0,-18 0-1,0-36 1,35-87 0,53-72 15,36-17-16,70-52 1,-106 69-16,89-34 16,-18 34-1,-89 54 1,-52 35 15,-88 18-15,17-36-1,-18-17 1,71-18 0,53-18-1,0 53 17,36 53-17,-19-52-15,36 52 16,35-18-1,89-52 1,34-36 0,-69-17-1,-19-53 1,-70 0 15,-53 17-15,-71 71-1,-52 35 1</inkml:trace>
  <inkml:trace contextRef="#ctx0" brushRef="#br0" timeOffset="53143.83">1076 11730 0,'0'-35'16,"0"70"-16,53-159 16,-35 107-16,-18 34 15,0 72 1,-71 87 15,-35-17-15,-53 17-1,71-105 1,53-54 0,35-52-1,18 17-15,70-35 16,53 1 0,0 52-1,71-53 1,-71 35-1,-53-17 1,-35-53 0,-53 17-1,-71 0 1,54 54 0,-36 34-1,0 125 16,18 16-15,-36 72 0,53-125-1,18-52 1,53-53 0,18-53-1,-1 0-15</inkml:trace>
  <inkml:trace contextRef="#ctx0" brushRef="#br0" timeOffset="53277.56">1870 12083 0,'35'-18'0,"-70"36"0,88-54 15,-71 36 32,18 18-31,0 0-1</inkml:trace>
  <inkml:trace contextRef="#ctx0" brushRef="#br0" timeOffset="54076.99">3422 12012 0,'0'0'16,"-35"-123"-1,17 123 1,0 17-1,-35 71 1,53-52-16,-52 52 16,34-35-16,-88 106 15,18-54 1,-36-34 0,71-71-1,36-18 1,17-17-16,0-53 15,0-36 1,17 54 0,54 52-1,-36 71 1,54 106 0,-19-71 15,36 0-16,0-88 1,70 0 0,-35-70-1,36-71 1,-89-53 0,-106-36-1,-88 89 1,-105 35-1,52 106 1,-35 124 0,159 17-1,35 18 1,53-71 0,88-18-1,-18-70 16,71 0-15,-159 0-16,89-35 16,-89 35-16</inkml:trace>
  <inkml:trace contextRef="#ctx0" brushRef="#br0" timeOffset="54476.53">4110 12206 0,'0'0'16,"-18"18"-16,1-18 0,-19 0 15,19 0-15,-1-36 16,18-34 0,71-36-1,17 36 1,53 70 0,18 88 15,-71 53-16,-88 0 1,0-53 0,-35-53-1,-1-35 1,19-35 0,17 17-16,0-70 15,0-53 1,35 53-1,53 0 1,-17 88 0,-54 0-16,71 0 15,-70 0 1</inkml:trace>
  <inkml:trace contextRef="#ctx0" brushRef="#br0" timeOffset="55509.18">5292 12188 0,'17'0'0,"-34"0"0,52 0 16,-17 0-16,70-70 15,-88-1 1,0-34 0,-71 52-1,-70 17 1,106 36-16,-71 53 15,0 71 1,71 52 0,35-70-1,53-36 1,70-52 15,-35-36-31,-52 1 0,52-36 31,18-71-15,-89-17 0,-17 53-1,-17 71 1,-1 34-16,-17 54 16,0 70-1,35-35 1,70-1-1,36-69 1,123-36 0,-158 0-16,105-36 15,1-52 1,-107-53 0,-70 0 15,-70 35-16,-72 89 1,-34 122 0,70 19-1,89-36 1,34-17 0,54-71-1,88-18 1,-107-17-1,-34 17-15,35-70 16,-35 35 0,-18 124 15,-18 52-15,18-70-1,0 212 1,0-1-1,0 107 1,-35-36 0,-18-124-1,-106-52 1,89-124-16,-177 36 16,53-71-1,0-53 1,123-70-1,53-142 1,36-35 0,105 0-1,54 89 1,-1 87 15,-123 106-31</inkml:trace>
  <inkml:trace contextRef="#ctx0" brushRef="#br0" timeOffset="56143.84">6773 12047 0,'0'0'0,"0"-17"0,0-1 0,36-35 16,-19 0 0,-17 18-1,-53 35 1,-105 88 0,122-53-1,-52 54 1,70 16-1,71-69 1,53-36 0,35-18-1,-35 0 1,-88 1-16,17 17 16,-53 0-1,-123 70 1,0 1-1,71-36 1,52-17 0,53-18-1,89-18 1,-18 18 0,-1 0 15,-69 71-16,-54-1 1,0-34-16,-105 122 16,17-34-1,36-36 1,70-53 0,17-70-1,18-18-15</inkml:trace>
  <inkml:trace contextRef="#ctx0" brushRef="#br0" timeOffset="56944.06">8396 11783 0,'0'0'0,"0"-36"16,0 19-16,0-18 16,-53 140 15,-17 72-16,-36-36 1,-35 18 0,52-89-1,72-52-15,-18-18 16,35-35 0,35-107-1,18-34 16,-18 53-15,-17 87-16,-1-17 16,1 71-1,17 88 1,1 35 0,16 53-1,19-71 1,35-52-1,0-71 1,17-53 0,36-53-1,-36-105 1,-105-19 15,-89 54-31,36 123 16,-106-70-1,-35 87 1,70 107 0,35 70-1,71-18 1,106 71 0,-35-105-1,70-54 1,0-35-1,-35-18 1,35-17 0</inkml:trace>
  <inkml:trace contextRef="#ctx0" brushRef="#br0" timeOffset="57926.03">9172 12083 0,'0'0'0,"-70"0"31,52-36-15,18-34 0,0 52-16,53-52 15,53 34 1,17 36 0,-52 53-1,17 88 1,-70-70-1,-18-36-15,0 89 16,-36-71 0,1-53-1,17-18 1,18-53 0,0 54-1,0-107 1,53 18-1,36 18 1,34 35 0,0 36-1,19-1 1,-107 18-16,0 0 16,-35 35-1,-53 18 1,0 71-1,36-1 1,17-35 0,88-52-1,-18-36 1,19-36 15,-36-34-31,-36-54 31,-87 1-15,34 105-16,-34-17 16,35 17-16,-54 18 15,160 0 17,88-17-17,-124-1-15,53 18 16,71-18-1,-124 18 1,-17 71 0,-18 52-1,0 36 1,0 53 0,0-142-1,-53 72 1,35-72-16,-70 300 15,-18-17 1,36-106 0,-1-35-1,36-124 1,17-70 0,18-89-1,18-52 1,88-124-1,-18-18 1</inkml:trace>
  <inkml:trace contextRef="#ctx0" brushRef="#br0" timeOffset="58211.52">10460 12153 0,'0'-53'0,"0"106"0,0-282 16,35 158-1,36 1 16,17 52-15,53 18 0,-106 0-16,53 53 15,-70 88 1,-71 0 0,-35-53-1,-35-17 1,87-53-16,-17-1 15,36-17 1,34 0 15</inkml:trace>
  <inkml:trace contextRef="#ctx0" brushRef="#br0" timeOffset="58296.36">11165 12312 0,'0'0'16</inkml:trace>
  <inkml:trace contextRef="#ctx0" brushRef="#br0" timeOffset="58377.27">11201 12330 0,'-36'-18'47,"19"0"-32</inkml:trace>
  <inkml:trace contextRef="#ctx0" brushRef="#br0" timeOffset="59942.9">11077 6826 0,'-17'0'0,"-1"0"0,-70 0 31,70 0-31,-52 0 16,34 0-1,54 0 32,70 0-47,141 18 31,71-18-15,-35 0 0,-89 0-1,-17 0 1,-88 0 0,-54-18-1,-34 18 1,-54 0-1,18-35 1,35 0 0</inkml:trace>
  <inkml:trace contextRef="#ctx0" brushRef="#br0" timeOffset="60425.2">11818 6421 0,'0'0'0,"-18"-18"16,-17 18 0,17 0-16,1 18 15,17 70 1,35 18 0,36-36-1,70-17 1,-106-53-16,53 18 15,-35-18-15,106 0 16,-89 0 0,-52-36-1,-36 1 1,-52 35 0,-54 53-1,-17 35 16,18 36-15,17-18 0,0 17-1,53-35 1,36-70 0,17-36 15,35-35-16,-17 36-15</inkml:trace>
  <inkml:trace contextRef="#ctx0" brushRef="#br0" timeOffset="65342.55">13000 6685 0,'-18'0'31,"18"-18"-15,0 1 0,0-1-16,0 1 0,71-54 15,-1 18 1,36 0 0,-35 53-1,17 124 16,-53-1-15,-35 18 0,-17-17-1,-19-54 1,19-34 0,-1-19-1,0-34 1,1-36-1,17-53 1,35-18 0,36 18-1,87 1 1,-52 105 0,0 70-1,-35 18 1,-54 36 15,-17-18-15,-17-53-1,-1-36-15,18-34 32,0-36-17,0-18 1,53-70-1,-36 88-15,72-53 16,52 53 0,-18 124-1,-52 17 1,-54 71 0,-34-71-1,-54 0 1,36-52 15,70-72 0,-17 19-31</inkml:trace>
  <inkml:trace contextRef="#ctx0" brushRef="#br0" timeOffset="65758.28">14623 6650 0,'17'-18'0,"-34"36"0,52-106 15,-35 52 1,-35 54 0,-36 88-1,18 17 1,0 18 0,36-105-16,17 52 15,53-18 1,35-52 15,35-36-15,36-70-1,-89 53 1,-52 0-16,17-124 16,-35 18-1,-123 17 1,17 107-1,-106 123 1,142-1 0,52 37-1,36-54 1,52-53 0,54-35-1</inkml:trace>
  <inkml:trace contextRef="#ctx0" brushRef="#br0" timeOffset="66124.82">15117 6632 0,'0'0'16,"0"-17"-16,17-36 16,18 53-1,-17 0-15,17 53 16,18 70-1,-17-17 1,-36 17 0,0-52-1,0-53 1,17-54 15,54-70-15,-1-17-1,1 17 17,-1 0-17,-52 106 1,0 18 0</inkml:trace>
  <inkml:trace contextRef="#ctx0" brushRef="#br0" timeOffset="66458.75">15663 6879 0,'0'0'0,"53"18"31,-35-18-31,0 0 0,52-71 16,1 18-1,-54-35 16,-17 70-31,0-34 16,-53 52 0,-52 88-1,34 18 1,36 17 0,35-35-1,88-52 1,35-36-1,-34 0 1,16-71 0,-87 53-16</inkml:trace>
  <inkml:trace contextRef="#ctx0" brushRef="#br0" timeOffset="66807.7">16069 6368 0,'0'0'0,"-18"-18"0,18-17 31,53 17-15,-17 0-16,87 18 16,89-17-1,-18 17 1,-106 0 0,-70 0-1,-54 0 16,-52 0-15,53 17-16,-18-17 0</inkml:trace>
  <inkml:trace contextRef="#ctx0" brushRef="#br0" timeOffset="67025.12">16404 6279 0,'0'0'16,"-17"18"0,-19 70-1,36 18 1,-17 53-1,-19-36 1,-34 36 0,34-35-1,19-54 1,34-52 0,72-54-1,-54 19 1</inkml:trace>
  <inkml:trace contextRef="#ctx0" brushRef="#br0" timeOffset="67357.55">16651 6756 0,'0'-18'0,"0"36"0,0-54 16,-35 72 0,-53 52-1,70 18 1,18-36-1,35-34 1,-17-19-16,70-17 16,18-35-1,0-36 1,-36 1 0,-34-89-1,-36 71 1,-142 53 15,-16 70-15,52 0-1,71 0 1</inkml:trace>
  <inkml:trace contextRef="#ctx0" brushRef="#br0" timeOffset="67941.52">17321 6473 0,'0'0'16,"-17"18"-16,-19 17 0,19-35 0,-1 36 15,36-36 1,105-18 15,18-17-15,18-53-1,-141 70-15,17-35 16,-35 35-16,-35-17 16,-124 17-1,18 71 1,-18 88-1,89-35 1,70-70-16,0 34 16,17-35-16,89-17 15,53-18 1,-18-18 0,-35-35-1,-89 1 16,-87 52-15,35 0-16,-142 52 16,54 37-1,-1 52 1,89 0 0,35-71-1,88 19 1,-53-89-16,54 0 15,69-71 1,-69 18 0</inkml:trace>
  <inkml:trace contextRef="#ctx0" brushRef="#br0" timeOffset="68176">18150 6262 0,'0'-35'0,"0"70"0,0-159 16,-17 124-1,-54 106 17,54 53-17,-54 141 1,18-106 0,53-88-1,0-18 1,18-88-1,35 0 1</inkml:trace>
  <inkml:trace contextRef="#ctx0" brushRef="#br0" timeOffset="68508.52">18133 6879 0,'0'-17'16,"17"17"30,1 0-46,17 0 16,36-18 0,35-35-1,-36 18 1,-52-18 0,-36 35-1,1 18-15,-72 0 16,72 18-16,-107 70 15,71-17 1,18 17 0,35-35-1,0-18 1,18-17-16,35-18 16,-18 0-16,18 0 15</inkml:trace>
  <inkml:trace contextRef="#ctx0" brushRef="#br0" timeOffset="69157.89">18680 6809 0,'0'0'0,"0"-18"0,0-35 15,0 18 1,-36 70 15,1 53-15,0 0-1,17-17 1,18-36 0,-18-17-16,18-36 47,0-17-47,53-36 15,0-52 1,-17 88-1,-1-36-15,53 1 32,-70 70-17,17 88 1,0-18 0,-35 19-1,0-1 1,0-71-16,0 19 15,-17-36 1,-1 0 0,18-53-1,0-18 1,18 36-16,17-18 16,-17 18-16,87-54 15,-34 54 1,17 70 15,-53 36-15,-35 70-1,-35-17 1,17-107-16,1 36 16,-1-35-1,53-53 1,-17 35-16</inkml:trace>
  <inkml:trace contextRef="#ctx0" brushRef="#br0" timeOffset="69525.12">19367 6773 0,'0'0'0,"-17"18"15,34-18 16,19 0-31,-1 0 16,36-18 0,34-35-1,-52-17 1,-53 52 0,-53 1-1,18 17-15,-53 52 16,0 72-1,52-36 1,19 0 0,52-17-1,53-71 1,-52 0-16,122 0 16,-34-18-1,-107 1 1</inkml:trace>
  <inkml:trace contextRef="#ctx0" brushRef="#br0" timeOffset="69974.62">19967 6720 0,'0'-17'15,"0"34"-15,-17-52 16,-19 35 0,36 18-16,-17 52 15,-1 1 1,18 17-1,-18-17 1,1-18 0,-1-53 15,18-18-15,0-53-1,71-52 1,-36 70-1,71-53 1,35 36 0,-18 87-1,-70 71 1,-53 54 0,-35-54-1,-18 18 1,35-89-16,18 18 15,18-52 17,17-36-17,18 0 1</inkml:trace>
  <inkml:trace contextRef="#ctx0" brushRef="#br0" timeOffset="70241.27">20743 6332 0,'0'0'16,"-17"0"0,-19 18-1,-17 123 1,36-17 0,-18 34-1,17-52 1,0 0-1,18-53 1,71-53 15,-54 0-31,36-53 16,-35 18 0</inkml:trace>
  <inkml:trace contextRef="#ctx0" brushRef="#br0" timeOffset="70407.64">20585 6738 0,'-89'-53'16,"178"106"-16,-231-106 16,125 35-16,17 1 15,17 17 1,72 0 0,52 0-1,-35-18 1,-36 1-16</inkml:trace>
  <inkml:trace contextRef="#ctx0" brushRef="#br0" timeOffset="70674.89">21343 6491 0,'-18'-18'15,"36"36"-15,-53-36 0,17 18 16,-17 0-16,0 18 15,-18 88 17,-18 35-17,53-70 1,18-36-16,0 35 16,18-52-1,53 17 1,-36-35-1,18-17 1</inkml:trace>
  <inkml:trace contextRef="#ctx0" brushRef="#br0" timeOffset="70941.03">21555 6456 0,'0'0'0,"0"-18"0,17-17 0,1 17 0,53 1 31,-36 17-31,88 35 16,-35 71-1,-70 88 1,-71-53 0,-53 0-1,36-70 1,52-54-16,-52 18 15,-1-35 1,18 0 0</inkml:trace>
  <inkml:trace contextRef="#ctx0" brushRef="#br0" timeOffset="71907.23">11324 10019 0,'-17'-18'0,"34"36"0,-52-53 15,-89 17 1,107 18-16,17-18 16,88 18-1,71 0 1,141 36-1,-71-19 17,-176-17-32,158 0 15,-105 0 1,-88 0 0,-36-17-1,-52-19 1,17 1-16</inkml:trace>
  <inkml:trace contextRef="#ctx0" brushRef="#br0" timeOffset="72274.38">12047 9631 0,'-17'0'0,"34"0"0,-34-18 0,-19 18 16,19 18-16,-1 35 15,18 70 1,71-17-1,105-35 17,36-36-17,-71-35 1,18-18 0,-142-17-1,-34 17 1,-107 18-1,18 53 1,-52 53 0,52 0-1,35 0 1,54-53 0</inkml:trace>
  <inkml:trace contextRef="#ctx0" brushRef="#br0" timeOffset="75224.63">14129 10019 0,'17'0'16,"1"-18"0,0 18-16,-1 0 15,1-17 1,0-1-1,-1 18 1,1 0-16,-36-35 16,-35 17-1,-35-17 1,-18 17 0,-17 36-1,35 35 1,17 35 15,71 53-15,0-53-1,18-17 1,70-54 0,-70-17-16,87-17 15,72-71 1,-1-18-1,-35-53 1,-53-70 0,-70 35-1,17 123 1,-88 106 0,1 54-1,34 157 1,18-69-1,0-18 17,0-142-32,0 107 15,0-89 1,88-35 0,-35-35-1,53-18 1,-71 35-16,36-52 15,-54 52-15,36-88 16,-18 36 0,-35 52-1,-52 36 1,34 35 0,-17 35-1,17-71-15,-17 72 16,35-1-1,17-35 17,72-36-17,16-17 1,-16-35 0,34-71-1,-88 36 1,-52-71-1,-71 35 1,-1 106 0,-34 35-1,88-17-15,-18 52 16,17 54 0,36-19-1,53-52 1,53-17-1,71-36 17,17-53-17,17-35 1,-123-1 0,-35-16-1,-53 69 1,-53 54-1,36 0-15,-36 87 16,35-34 0,18 35-1,35-53 1,18-53 0,-35 0-16,106 0 15,-36-53 1,0-35-1,-53-18 1,-35 35 15,-53 89 1,18 70-17,35 0 1,0 0-1,35-17 1,36-53 0,52-36-1,-105 18-15,35-71 16</inkml:trace>
  <inkml:trace contextRef="#ctx0" brushRef="#br0" timeOffset="75707.36">16263 9825 0,'0'17'0,"0"107"16,0-89-1,-18 142 1,18-107-1,-17 54 1,17-107 0,0-34-1,0-36 1,0-35 0,35-1-1,-17 54-15,105-71 16,1 71-1,34 17 17,-69 107-17,-89-1 1,0-53-16,-71 53 16,-123 18-1,0-35 1,70-54-1,107-17 1,34-70 0,72-19-1</inkml:trace>
  <inkml:trace contextRef="#ctx0" brushRef="#br0" timeOffset="75941.92">16951 9701 0,'-18'36'32,"1"17"-32,17-36 15,-36 18-15,36 54 16,0 52 0,0-18-1,0 18 1,0-70-1,0-53 1,53-54 0</inkml:trace>
  <inkml:trace contextRef="#ctx0" brushRef="#br0" timeOffset="76257.5">17022 10213 0,'35'-18'31,"-18"18"-15,36-17-16,71-36 31,-54 17-15,-70 19-16,0-18 16,-88 17-1,-35 36 1,17 87-1,71 1 1,35-18 0,53 1-1,52-72 1,-16-34 0,-37-1-1</inkml:trace>
  <inkml:trace contextRef="#ctx0" brushRef="#br0" timeOffset="77108.32">17974 9790 0,'0'0'0,"-53"-18"31,35 18-31,1 0 16,-89 70-1,53 19 1,18-54-16,0 88 16,35 1-1,52-36 1,90-17-1,-19-54 1,53-34 0,-17-72-1,-124 54-15,54-88 16,-54-89 0,-17 36-1,-1-1 1,-17 142-1,-17 88 17,-54 123-17,53-123-15,-35 159 16,53-89 0,0 1-1,18-54 1,70-70-1,-52 0-15,105-35 16,-53-18 0,18-53-1,-89 53 1,-52 124 15,35-53-15,-35 35-16,17 35 31,0-53-15,36-53 15,-18 1-31,35-36 16</inkml:trace>
  <inkml:trace contextRef="#ctx0" brushRef="#br0" timeOffset="77256.92">18891 9948 0,'0'0'0,"-17"-17"16,-54-1-16,53 18 15,18 18 17,53-1-17</inkml:trace>
  <inkml:trace contextRef="#ctx0" brushRef="#br0" timeOffset="77506.97">19315 9878 0,'-18'0'16,"36"0"-16,-54 0 0,19 0 0,-36 0 15,-35 53 1,52 17-1,19 36 1,17-71-16,0 71 16,53-35-1,17-54 1,36-17 0,-18-35-1</inkml:trace>
  <inkml:trace contextRef="#ctx0" brushRef="#br0" timeOffset="78089.88">19756 9772 0,'0'-71'15,"0"142"-15,0-177 16,-18 124 0,-17 52-1,17-34-15,-35 158 16,18-53-1,0-35 1,17-54 0,0-52-1,1-35 1,52-18 0,35-35-1,1 0 1,70 0 15,-106 70-31,36 0 16,52 18-1,-105 18-15,-18 35 16,-18-35 0,-87 17-1,-1-35 1,-18 0-1,54 0 1,52 18 0,18 34-1,35 37 1,18-36 0,-35-36-16,35 54 15,-36-54-15,19 1 16,52-18-1,-53 0 17,18-35-17,-18 17-15</inkml:trace>
  <inkml:trace contextRef="#ctx0" brushRef="#br0" timeOffset="78391.02">20549 9825 0,'0'0'16,"0"-18"-16,0 1 0,-53-1 15,18 18 1,17 18-16,-34 70 16,16 18-1,19 17 1,-1 1-1,18-54 17,18-52-32,35 17 15,-36-35-15,36 0 16,35 0 0,0-53-1,-70 35-15</inkml:trace>
  <inkml:trace contextRef="#ctx0" brushRef="#br0" timeOffset="78657.45">21008 9825 0,'0'-18'0,"0"36"0,0-53 0,18 35 15,52 35 1,-52-18-16,17 89 15,-17 0 17,-18 18-17,-71-36 1,-35 0 0,18-35-1,70-53 1</inkml:trace>
  <inkml:trace contextRef="#ctx0" brushRef="#br0" timeOffset="78817.12">21026 10425 0,'-18'0'31,"0"0"-31,18-18 16,0 0 0</inkml:trace>
  <inkml:trace contextRef="#ctx0" brushRef="#br0" timeOffset="95439.22">14252 13123 0,'-17'0'16,"-1"0"-1,0 0-15,1 0 31,17 18-15,0 0 0,0-1-1,17-17 1,36 0 0,-35-17-1,-1-36 1,-17 35-16,0-17 15,0 17 1,-35 18 0,0 18 15,0 17-15,35 0-1,17-35 32</inkml:trace>
  <inkml:trace contextRef="#ctx0" brushRef="#br0" timeOffset="95870.61">14676 12965 0,'0'-18'0,"0"36"0,0-54 0,0-17 15,-18 36 1,0-19 0,18 19-1,0 52 1,0 53-1,18 89 1,17 70 0,-17 88-1,-18 35 1,0-105 0,0-18-1,17-159 1,-17-70-1,0-71 17,0-36-1,0 54-31,0-88 16,18 70-16</inkml:trace>
  <inkml:trace contextRef="#ctx0" brushRef="#br0" timeOffset="96205.54">14605 13017 0,'0'0'0,"-18"-35"0,-17-18 16,17 36-16,18-36 16,0 35-16,18-52 15,70 34 1,124 36-1,-53 36 1,-18 69 0,-176 36 15,-124 1-15,18-54-1,70-53 1,53-35-1,36 0 1,88-53 0,-53 36-16</inkml:trace>
  <inkml:trace contextRef="#ctx0" brushRef="#br0" timeOffset="96587.46">15487 13070 0,'0'0'0,"0"18"0,18-36 47,-1 1-47,1-1 16,35-52-1,-18 17 1,-35-18-1,-18 71 1,-70 53 0,18 18-1,52 70 1,18-35 0,0-89-16,53 36 15,53-35 1,-36-18-1,36-18 1,-35-35 0,-54 36-16,1-1 15</inkml:trace>
  <inkml:trace contextRef="#ctx0" brushRef="#br0" timeOffset="96937.71">15910 13035 0,'0'0'16,"-17"-18"-16,-1-17 15,18 18-15,0-19 16,53-34 0,70 70-1,1 0 1,-1 88 0,-52 0-1,-71 36 1,-35-36-1,-36-71 1,18-17 15,18-17-31,35-71 32,17 17-17,54-35 1,-53 89-16,35-36 15,17 17 1</inkml:trace>
  <inkml:trace contextRef="#ctx0" brushRef="#br0" timeOffset="98155.57">16563 13282 0,'0'-18'31,"18"1"-31,-1 17 16,1-18-16,-1 1 0,72-36 15,16-18 1,19-70 0,-71 17-1,-53 89-15,18-106 16,-54 71-1,-34 34 1,17 36 0,35 88 15,0 106-15,18 18-1,0 211 1,0-105-1,0 123 1,0-88 0,-35 88-1,0-71 1,35-317-16,0 106 16,0-71-1,35-88 1,0-71-1,89-105 1,-1-18 0,107-265 15,-142 71-15,-123 106-1,-124-53 1,0 141-1,-17 0 1,140 159-16,-52-18 16,35 0-1,53 35 1,36-52 0,52-19-1,0 19 1,-53 35-16,36-36 15,-1-17 1,-52 70 0,-18 1 15,-18 52-15,-17 71-1,35 17 1,0 1-1,18-54 1,52-70 0,36 0-1,-18-53 1,18-35 0,-88 70-16,17-87 15,-70-19 1,-71 71-1,-35 36 1,53 52 0,70-18-1,-17 54-15,35-53 16,0 70 0,53-18-1,17-52 1,54-18-1</inkml:trace>
  <inkml:trace contextRef="#ctx0" brushRef="#br0" timeOffset="98570.96">17709 12982 0,'0'0'0,"0"-17"0,-17-1 0,-18-17 16,35 17-16,-18-35 15,18-17 1,70 34 0,19 36-1,-19 53 17,18 53-17,-70-18 1,-18 36-1,0-71 1,-18-53 0,1 0-1,17-53 1,0-36 0,0 1-1,53 18 1,0 17-1,17 35 1,-17 1 0</inkml:trace>
  <inkml:trace contextRef="#ctx0" brushRef="#br0" timeOffset="99222.79">18327 12735 0,'0'0'16,"0"18"15,0 52-16,0-52-15,0 53 16,0-1 0,0-35-16,0 18 15,0 0 1,-18-35 0,1-18-1,17-18 1,0-70-1,0-18 1,0 18 0,70 18-1,1 34 17,17 54-17,18 52 1,-36 19-1,-52-36 1,-18 17 0,0-52-1,-35-18 1,17 0-16,0-18 16,18-35-1,18-53 1,52 1-1,72-1 1,-37 88 0,107 53-1,-141 54 17,-54 69-17,-52-17 1,-18-70-1,18-18 1,35-71 15,35-35-15</inkml:trace>
  <inkml:trace contextRef="#ctx0" brushRef="#br0" timeOffset="99504.56">19844 12471 0,'0'0'0,"0"-18"0,0 0 15,-53 1-15,0 34 16,-18 72 15,71-54-31,-17 53 16,17 71-1,53-36 1,17-52 0,18-36-1,-70-17-15,17-18 16,71-53 0</inkml:trace>
  <inkml:trace contextRef="#ctx0" brushRef="#br0" timeOffset="99786.45">20249 12418 0,'0'-18'0,"0"36"0,0-54 0,0 19 0,18-18 32,35 35-17,53 0 1,17 52-1,1 54 1,-54 53 0,-70-35-1,-70-1 1,-1-52 0,-17-36-1,35-35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3:19:49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6967 741 0,'0'0'0,"-17"-18"0,-19-17 31,19 35-31,-1-18 16,1 36-1,-1 52 1,18-34-16,0 105 16,0 53-1,0-53 1,-18 18-1,18-89 1,-17-34 0,-1-89 15,0 17-15</inkml:trace>
  <inkml:trace contextRef="#ctx0" brushRef="#br0" timeOffset="616.77">6403 1094 0,'0'0'0,"-35"-18"0,-18-17 16,-18-18 0,36-53-1,35-18 1,88 19-1,53 16 1,106 19 0,-18 70-1,18 88 1,-106 53 0,-88 106-1,-53-106 16,-17 18-15,-19-106 0,1-35-1,18-36 1,17 0-16,0-52 16,0-107-1,35 19 1,71-54-1,35 106 1,70 71 0,-69 70-1,-107 0-15,71 124 16,-106 0 0,-53 35-1,-35-71 16,17-34-15,36-72 0,17-17-1,18-17 1,0-36 0,0 35-16</inkml:trace>
  <inkml:trace contextRef="#ctx0" brushRef="#br0" timeOffset="1766.01">8502 1235 0,'0'0'0,"0"-18"16,0-17-1,0 17-15,18-17 16,-1 17-16,1-70 16,-18 17-1,-88 1 1,-1 70-1,-52 35 1,53 71 0,71-71-16,-19 124 15,36-53 1,36-18 0,34-53-1,18-17 16,0-53-15,71-53 0,-88 17-1,-18-52 1,-36 34 0,-17 1-1,-17 106 16,17-1-31,0 54 16,0 35 0,0-36-1,0 1 1,53-71 0,52 0 15,-34-35-16,52-36 1,-70 18 0,-35-35-1,-18 17 1,0 54-16,-18-1 16,1 18-1,-1 53 1,18 18-1,0 34 1,0-34 0,0-18-1,0-18 1,-35-35 15,35-53-15,0 36-1,0-54 1,35-52 0,53 17-1,71 0 1,-71 88 0,36 71-1,-54 35 1,-70 89-1,-35-107 1,17 19 0,1-72-1,-1-17 1,71-53 15,18 18-15</inkml:trace>
  <inkml:trace contextRef="#ctx0" brushRef="#br0" timeOffset="2250.33">9984 900 0,'0'0'0,"17"-36"16,-70 107 15,36-18-16,-1 53 1,18 17 0,0-88-16,0 36 15,53-18 1,35-53 0,-17 0-1,35-53 16,-1-53-15,-34-17 0,-36-19-1,-17 90 1,-1 16 0,-17 72-1,-17 87 1,-18 18-1,17-35 1,18-53 0,53-18-1,35-35 1,0 0 0,-35 0-16,-18-17 15</inkml:trace>
  <inkml:trace contextRef="#ctx0" brushRef="#br0" timeOffset="3033.22">11236 970 0,'0'-35'15,"0"70"-15,0-158 16,-18 105-16,-52 18 16,-18 18-1,-18 70 1,18 0-1,52 36 1,19-36 0,17 0-1,35-53 1,35-35 0,19-17-1,16-36 1,-52-18 15,0-70-15,-35 106-16,35-89 15,-18 54 1,-52 105 0,-1 35-1,0 19 1,1 52-1,17-18 1,70-35 0,18-52-1,-35-36 1,53-36 0,-35-34-1,34-106 1,-16 17 15,-1-53-15,-70 106-1,-18 53 1,-36 53 0,-34 89-1,34 87 1,36-35-1,0 35 1,18-52 0,53-36-1,-36-70-15,35 17 16,72-35 0,-1-53-1,-36 0 16</inkml:trace>
  <inkml:trace contextRef="#ctx0" brushRef="#br0" timeOffset="3833.19">7073 1817 0,'-35'0'16,"35"17"-16,-18-17 15,36 0 32,17 18-47,71-18 16,35 0 15,247 0-15,-70-18-1,176 18 1,-89-17 0,160 17-1,-124 0 1,-300 0-16,406-18 15,-159 1 1,17-1 0,-122 18-1,-160 0 1,-70 0 0,-53-18 15,-18 18 0,1 0-15,17-17-1</inkml:trace>
  <inkml:trace contextRef="#ctx0" brushRef="#br0" timeOffset="3956.03">11836 1746 0</inkml:trace>
  <inkml:trace contextRef="#ctx0" brushRef="#br0" timeOffset="5116.59">7267 9648 0,'0'0'0,"-17"0"0,-1 0 16,-53 0-1,71-17 17,71-1-32,88-17 15,158 0 1,1-1 15,-124 36-15,-106 0-1,-88 36 1,-35-1 0,-18-35-16</inkml:trace>
  <inkml:trace contextRef="#ctx0" brushRef="#br0" timeOffset="5549.49">7867 9596 0,'-35'0'15,"-1"0"1,36 35 0,0 18-1,0 53 1,0-71-16,36 71 31,-36 35-15,0 18-1,-18-36 1,-53 18 0,54-106-16,-54 36 15,-17-53 1,-88-18-1,-1-36 1,54-17 0,-36-52-1,141 69-15,-34-17 16,34 36-16,18-36 16,53 35-1,35 1 1,53 17 15,-70 0-31</inkml:trace>
  <inkml:trace contextRef="#ctx0" brushRef="#br0" timeOffset="6116.34">8484 10160 0,'18'0'0,"0"0"0,-1-18 16,-17 1-16,0-1 16,-17-17-1,-54 17 1,0 18 0,1 0-1,-36 71 1,88-36-1,-34 53 1,16 53 0,36-53-1,18-35 1,70-53 0,0-53-1,0-35 1,1-18-1,-36 36 1,-36-18 0,-17 52-1,0 54 1,0 70 0,0 0-1,18 18 1,17-18 15,0-52-15,1-36-1,-19 0-15,54-18 16,-18-52 0,-36 52-16</inkml:trace>
  <inkml:trace contextRef="#ctx0" brushRef="#br0" timeOffset="6366.2">8943 10089 0,'0'-52'0,"0"104"0,0-140 16,0 71-1,35 34 1,18 54 0,-18 35-1,1-36 1,-36-52-1,0 52 1,0 1 0,0-53-1,17-71 17,1 35-32</inkml:trace>
  <inkml:trace contextRef="#ctx0" brushRef="#br0" timeOffset="6583.99">9384 10019 0,'0'-18'0,"0"36"0,0-53 16,-18 52 15,1 1-31,-36 52 16,-36 19-1,1 16 1,35-16 15,36-19-15,34-70-1,19 0 1</inkml:trace>
  <inkml:trace contextRef="#ctx0" brushRef="#br0" timeOffset="7116.62">9931 10107 0,'0'0'0,"0"-18"0,0 1 0,0-54 16,-36 1 0,-34 34-1,52 36-15,-17 0 16,-36 89 15,1 34-15,17-17-1,0 35 1,53-70 0,0-19-1,53-52 1,0-35-1,35-53 1,-17-18 0,-19 0-1,1 18 1,-35 88 0,-18 71-1,0 52 1,0 18 15,0-35-15,88 0-1,0-88 1,-35-18 0,-17-18-1</inkml:trace>
  <inkml:trace contextRef="#ctx0" brushRef="#br0" timeOffset="7732.59">6650 11007 0,'0'0'0,"-18"0"0,1 0 16,-36 0-1,70 0 17,1 0-17,0 0-15,158 35 16,-123-35-16,264 18 16,-17-18-1,247 0 1,-71 0 15,230 0-15,17 0-1,-547 0-15,318 0 16,88 17 0,-176-17-1,-230 0 1,-34 18-1,-125-18 1,-17-18 15,0 1-15,-17 17 0</inkml:trace>
  <inkml:trace contextRef="#ctx0" brushRef="#br0" timeOffset="16597.75">1341 3246 0,'0'0'0,"17"-18"47,-17 0-47,18 18 16,17-35-1,18-36 1,-18 19 0,-17-1-1,0 35 1,-18 0-1,0 36 1,0 35 0,0-35-16,0 123 15,-18-18 1,0 1 0,1 17-1,-1-71 1,0 1-1,-52-36 17,-1-35-17,-17 0 1,-35 0 0,34 0-1,1 18 1,53-18-1,88 17 17,53-17-17,17 0 1,-70 0-16,141 0 16,-88-17-1,-36 17 1,-52 0 15,-36 0 0,18-18-15,0 0-16</inkml:trace>
  <inkml:trace contextRef="#ctx0" brushRef="#br0" timeOffset="16890.5">1958 3563 0,'35'0'32,"-17"0"-17,-18-35-15,0 17 16,17-17-1,-34 35 17,-1 0-17,18 17 17,18-17-1</inkml:trace>
  <inkml:trace contextRef="#ctx0" brushRef="#br0" timeOffset="17932.72">3263 2946 0,'0'0'0,"-70"-18"31,52 18-31,18 18 16,-18 17-1,18-17-15,0 35 16,71-36 0,17-17-1,71 0 1,-36-35 0,36-53-1,-106 35 1,-53-18-1,-53 36 1,-123 35 15,-1 70-15,19 19 0,105-54-16,-53 141 15,106-70 1,35 0-1,53-88 1,89-18 0,-1-71-1,-88 18 1,-88 18 0,-106 35-1,-123 53 1,70 35-1,18 53 1,124-106 0,-1 71-1,53-18 1,36-52 0,88-19-1,-18-17 1,35-35-1,0-53 1,-105 35-16</inkml:trace>
  <inkml:trace contextRef="#ctx0" brushRef="#br0" timeOffset="18132.88">3986 3263 0,'0'-17'0,"0"34"0,0-70 15,18 53 1,0 71-1,17 17 1,-17-17 15,17-1-15,-18-52 0,1-18-1,0-18-15</inkml:trace>
  <inkml:trace contextRef="#ctx0" brushRef="#br0" timeOffset="18315.71">4304 3210 0,'0'0'0,"0"-17"15,-71 52 1,1 35 0,-36 54-1,0-1 1,88-52-1,18-53 17,18-18-32,35-18 15</inkml:trace>
  <inkml:trace contextRef="#ctx0" brushRef="#br0" timeOffset="18649.77">4586 3210 0,'0'0'0,"0"18"16,-35 17 0,0 36-1,-1 87 1,19 1 0,17-88-16,-53 264 15,0-35 1,18 70 15,17-158-31,0-36 31,18-140-15,0-54 0,53-141-1,-18 0 1,18-105-1</inkml:trace>
  <inkml:trace contextRef="#ctx0" brushRef="#br0" timeOffset="18932.86">4533 3440 0,'18'-36'16,"-36"72"-16,53-125 0,18 1 15,71 0 1,-18 70-1,52 18 1,-140 18 0,35 70-1,-71 36 1,-87-19 0,-1-34-1,0-53 1,88-18-1,36-36 1,17-17-16</inkml:trace>
  <inkml:trace contextRef="#ctx0" brushRef="#br0" timeOffset="19180.52">5521 2910 0,'0'-17'0,"0"34"0,-18-34 32,-17 70-17,0 53 1,35-71-16,-36 124 16,19-36-1,17-17 1,0-71-1,35-35 1,18-18 0</inkml:trace>
  <inkml:trace contextRef="#ctx0" brushRef="#br0" timeOffset="19880.72">6050 3210 0,'0'0'0,"35"-35"0,-17-18 15,-36 0 1,-70 53 15,-35 18-15,35 52 0,-18 54-1,70 17 1,36-71-1,0-52-15,36 35 16,17-53 0,52-53-1,-34 0 1,17-70 0,-35 35-1,-53 52-15,35-34 16,-35 105 31,0-17-47,0 70 15,0 0 1,0 18 0,18-36-1,53-70 1,-18 0-1,52-53 1,-34-17 0,17-71-1,-53 53 1,-35 123 15,0-17-31,-35 70 16,35-18-1,0 1 17,0-54-32,0 1 15,53-18 1,18-18 0,-19-34-1,-34 34-15</inkml:trace>
  <inkml:trace contextRef="#ctx0" brushRef="#br0" timeOffset="20248.09">6756 2857 0,'-18'-17'16,"36"34"-16,-71-34 0,-18 34 16,54 1-16,-54 17 15,36 54 1,35-72-1,70 1 1,18-18 15,1-35-15,-19-1 0,-70 19-16,0-54 15,-17 36 1,-72 35-1,19 17 1,-1 54 0,54 0-1,17-54-15,0 19 16,53 16 0,35-16-1</inkml:trace>
  <inkml:trace contextRef="#ctx0" brushRef="#br0" timeOffset="20764.59">7108 3175 0,'0'0'0,"0"18"47,-17-1-47,17 1 15,0 0-15,0 70 16,0-18 0,-18 18-1,1-17 1,-1-53 0,18-54 15,0-34-16,35-18 1,71-71 15,0 71-15,-71 52-16,71 19 16,35 52-1,-70 36 1,-71 87-1,-18-52 1,-35 0 0,0-53-1,18-35 1,17-18 0,18-18-1</inkml:trace>
  <inkml:trace contextRef="#ctx0" brushRef="#br0" timeOffset="20931.58">7655 3563 0,'18'18'0,"17"-18"16,-88 0-1,18 0 1,17-18-1,1 0 1,17 1-16</inkml:trace>
  <inkml:trace contextRef="#ctx0" brushRef="#br0" timeOffset="22615.09">9278 3475 0,'18'0'0,"17"0"16,-17 0-16,-1 0 0,71-35 16,-35 17-1,88-70 1,71-53 0,-71 17-1,-123 36 1,-71-36-1,-71 72 1,1 52 0,17 52-1,18 90 1,70 34 0,-17 124-1,0 53 1,0 70-1,-1 18 1,36-141 15,-17 53-15,17-106 0,17-106-1,54-124 1,35-105-1,35-53 1,88-124 0,-17-87-1,-142-1 1,-176 0 0,-52 124-1,-107 35 1,53 106-1,107 52 1,69 36 15,54-17-15,70-36 0,18 0-1,88-53 1,-35 0-1,-53 36 1,-89-1 0,-17 89 15,0 17-15,0 88-1,0-87-15,36 87 16,16-52-1,37-36 1,-36-35 15,52-35-15,1-71 0,-18-35-1,-52 35 1,-19 35-1,-17 89 17,-35 105-17,35-87-15,-18 70 16,18 17 0,18-52-1,70-36 1,36-35-1,-18-18 1,-71 1 0,106-54-1,-53-17 1,-35-53 0,-53 53-1,0 52 1,0 72-1,0 69 1,-53 19 0,35-36-1,-17-17 1,18-36 0,-19-35-1,36-35 1,0-36-1,18-35 1,52 0 15,54 1-15,17 69 0,-106 36-16</inkml:trace>
  <inkml:trace contextRef="#ctx0" brushRef="#br0" timeOffset="22746.93">11730 3387 0,'-18'17'16,"-35"71"-1,0-17 1,-35 0 0,300-318-16,-459 547 15,247-318 17,0 0-17,18 1-15</inkml:trace>
  <inkml:trace contextRef="#ctx0" brushRef="#br0" timeOffset="23498.35">12312 3122 0,'0'0'0,"18"0"0,-54-18 31,-70 36-15,71 0-16,-35 35 15,34-18-15,-52 71 16,0 52 0,88-34-1,106-36 1,35-88 0,71 0-1,-71-35 1,-88 17-16,105-88 15,-87 1 1,-18-72 15,-36 18-15,-17 89 0,0 35-1,0 52 1,-35 71-1,35 18 1,-17 53 0,17-53-1,35 17 1,35-87 0,1-36-1,35-18 1,-36-35-1,36-35 17,-88 70-32,35-52 15,-53 34 1,0 54 0,0 53-1,-18 52 1,18-52-1,53-18 1,53-53 0,-18-18-1,18-53 1,-36-17 0,-34-18-1</inkml:trace>
  <inkml:trace contextRef="#ctx0" brushRef="#br0" timeOffset="23687.99">13582 2928 0,'0'0'0,"-18"-18"0,-35 18 31,36 0-15,-1 0-1</inkml:trace>
  <inkml:trace contextRef="#ctx0" brushRef="#br0" timeOffset="23914.1">12647 3140 0,'18'0'15,"-1"0"1,54-18 0,70 18-1,-35-18 1,-53 18-1</inkml:trace>
  <inkml:trace contextRef="#ctx0" brushRef="#br0" timeOffset="24396.88">11606 3193 0,'18'0'32,"0"0"-32,-1 0 0,36 88 31,-53-18-15,-35 54-1,-36-54 1,36-34-16,-18-1 0</inkml:trace>
  <inkml:trace contextRef="#ctx0" brushRef="#br0" timeOffset="25546.6">13811 3316 0,'0'0'0,"18"-18"0,-18 1 0,18-18 31,-18 17-31,-18 18 16,0 18-1,-17 17 1,17-18-16,-17 72 16,0 34-1,35-17 1,0-71 0,88-17-1,0-18 1,-17-53-1,-71 0 1,0-18 15,-71-17-15,36 18 0,35-18-1,88 35 1,53 17-1,0 36 1,18 89 0,-71-1-1,-88 0 1,-17 35 0,-36-70-1,17 0 1,1-53-1,17 0 1,1-53 15,-18-17-15,87-36 0,54-35-1,18 70 1,-18 71-1,52 71 1,-105 35 0,-53-18-1,-35 0 1,-18-53 0,0-17-1,71-36 32,-1 1-47</inkml:trace>
  <inkml:trace contextRef="#ctx0" brushRef="#br0" timeOffset="26280.12">15346 3281 0,'0'0'0,"17"-35"16,-34-18-1,-71 17 1,-1 36 0,-16 89-1,34-1 1,18 70 0,53-52-1,0-70 1,88-19-1,-35-17 1,53-35 15,-71 17-31,36-52 16,-1-71 0,-34-18-1,-19 88 1,1 54-1,-36 70 1,-17 52 0,17 37-1,18-54 1,36-18 0,17-52-1,52-18 1,-69 0-16,70-71 15,-36-17 1,1-53 15,-18 0-15,-36-18 0,-17 89-1,-35 140 16,0 89-15,-1 53 0,36-89-1,0-17 1,53-88 0,18-18-1,-1-36 1,1 1-1</inkml:trace>
  <inkml:trace contextRef="#ctx0" brushRef="#br0" timeOffset="26614.52">17639 2946 0,'0'0'0,"-88"-36"16,105 36-1,72 0 1,69 0-1,36-17 1,-70 17 0,-71 0 15,-71 0-15,-17 0-16</inkml:trace>
  <inkml:trace contextRef="#ctx0" brushRef="#br0" timeOffset="26863.64">17762 2910 0,'0'18'15,"-35"53"1,17-36-16,1 71 16,-54 88-1,36-53 1,0 0-1,17-70 1,18-54 15,-18 1-31,54-18 16,17-53 0,-36 35-16</inkml:trace>
  <inkml:trace contextRef="#ctx0" brushRef="#br0" timeOffset="27529.97">18097 3440 0,'0'0'0,"18"0"0,0 0 15,17-36 1,18 1 0,0-36-1,-18 1 1,-35 35-1,-70 17 1,-19 36 15,-16 87-15,52-16 0,17 34-1,36-35 1,53-52-1,18-36 1,70 0 0,18-53-1,17-36 1,-17-16 0,-89-1-1,-52 53 1,-89 35-1,1 54 1,-36 34 0,88-35-1,18 36 1,18-1 0,53 1-1,-1-53 1,-17-1-1,-53 1 1,-35-18 0,-71 0-1,35 0 1,36 0 0,53-18 15,-1 1-31,1 17 15</inkml:trace>
  <inkml:trace contextRef="#ctx0" brushRef="#br0" timeOffset="28445.82">19173 3069 0,'0'0'0,"0"-35"0,18 0 0,0-36 16,-18 36-1,0 70 1,-36 71 0,1 0-1,-18 70 1,53-141-16,-17 106 16,17-70-1,35-18 1,53-53-1,0 0 1,0-35 15,-52 17-31,52-35 16,-35-35 0,-18 17-1,-70 89 16,17 17-31,-17 18 16,17 35 0,18-35-1,71-17 1,17-36 0,18 0-1,0-71 1,-89 53-16,36-35 15,-35-35 1,0 35 0,-36 106 31,18-35-47,-18 35 15,-35 53 1,36-36-1,-1-52 1,36-18 0,-36-18-1,18-17 1,0 17-16,0-35 16,0 18-16,53-35 15,53-54 1,0 71-1,35 36 1,-71 87 0,-52 36 15,-36 17-15,-52-34-1,52-54 1,1-17-1,-1-18 1,124-36 0,-71 19-16</inkml:trace>
  <inkml:trace contextRef="#ctx0" brushRef="#br0" timeOffset="29029.66">21096 3316 0,'0'0'0,"0"-35"0,0-53 16,-53 88 0,-70 17 15,17 54-15,-35 52-1,35-17 1,106-18-1,70-52 1,1-36 0,53-36-1,-54-17 1,18-35 0,-88 53-16,18-36 15,0 54 1,-54 70 15,19-18-31,-36 71 31,35 17-15,0-70-16,-52 194 16,35 35-1,-1-35 1,-17-70-1,-35 17 1,-35-106 0,-18-70-1,35-54 1,53-34 0,53-54-1,0 18 1,18 71-16,17-53 15</inkml:trace>
  <inkml:trace contextRef="#ctx0" brushRef="#br0" timeOffset="29264.25">20232 2893 0,'0'0'0,"-18"0"0,1 0 0,-36 0 16,35-18-1,0 18 32,1 0-31,-19 0-16</inkml:trace>
  <inkml:trace contextRef="#ctx0" brushRef="#br0" timeOffset="29497.29">18944 3034 0,'0'0'0,"18"0"31,-1 0-31,36 0 16,106 0 0,17 0-1,-70 0 1,-70 0 0,-54 18-1</inkml:trace>
  <inkml:trace contextRef="#ctx0" brushRef="#br0" timeOffset="30347.51">14623 4145 0,'0'-18'0,"0"36"0,17-53 0,19-53 31,-19 70-15,-17-17-16,0-18 16,-70 53-1,-19 0 17,54 0-32,-106 35 15,53 18 1,35 53-1,35-36 1,71 36 0,53-70-1,0-36 1,35 0 0,-70-36-1,-36 1 1,-35 17-16,0 1 15,-106 17 1,18 0 0,-53 70 15,35 18-15,53-17-1,53-18 1,53-35-1,53-18 1,17-36 0,-35 19-1,-52 17 1,-36 35 0,0-17-16,-18 87 15,-35 19 1,-17 35-1,34-54 1,36-52 0,18-53 15,0-17-31,70-71 16</inkml:trace>
  <inkml:trace contextRef="#ctx0" brushRef="#br0" timeOffset="30629.75">15593 4145 0,'0'0'0,"0"-18"15,-18 18-15,124-17 31,-71 17-31,53 0 16,-52 0-16,158-18 16,-71 18 15,-70 0-15,-71 0-1,-17 18-15</inkml:trace>
  <inkml:trace contextRef="#ctx0" brushRef="#br0" timeOffset="30863.6">15857 4110 0,'-17'17'15,"34"-34"-15,-52 70 16,35-36-16,-18 54 16,1-36-16,17 71 15,-35 18 1,-1-36-1,19-18 1,17-52 0,17-18 15,1 0-31,52-35 16,-17-1-16</inkml:trace>
  <inkml:trace contextRef="#ctx0" brushRef="#br0" timeOffset="31413.29">16281 4357 0,'17'-18'16,"-34"36"-16,52-36 15,-70 53 1,-36 36 0,36-18-1,17 17 1,18-34-1,88-36 1,36-18 0,-36-17-1,36-36 17,-72 18-17,-16 0 1,-36 71 15,0 0-31,-53 70 16,18 18-1,-36 88 1,36-18 0,17-105-16,-17 158 15,-18-53 1,0-105-1,-35-18 1,-36-53 0,1-53 15,-1-53-15,124 18-1,0 17 1,71-52-1,-1 52-15</inkml:trace>
  <inkml:trace contextRef="#ctx0" brushRef="#br0" timeOffset="31713.05">16916 4410 0,'0'0'0,"0"-18"0,-18 36 31,0 52-15,18-34-16,-17 122 16,-1 1 15,-17 70-15,-36-17-1,18-89 1,-17 19-1,52-125 1,36-34 0,52-89-1,-52 35-15</inkml:trace>
  <inkml:trace contextRef="#ctx0" brushRef="#br0" timeOffset="31980.97">16845 4621 0,'18'-88'0,"-36"176"0,36-211 0,35 52 16,0 1 0,52 35 15,1 35-15,-53 70-1,-53 1 1,-53-1-1,-53-17 1,36-53 0,35 18-1,70-18 17</inkml:trace>
  <inkml:trace contextRef="#ctx0" brushRef="#br0" timeOffset="32580.27">17462 4533 0,'0'0'0,"18"0"0,53-17 15,-1-1 17,1-35-17,-54 0 1,1 0-1,-18 36 1,-35 17 0,-53 70-1,17 18 1,18 18 0,53-18-1,35-52 1,71-19-1,-18-17 1,54-70 0,-37 17 15,-87 35-31,88-70 16,-89 70-16,36-88 15,-35 54 1,-36 52-1,-35 17 1,36 54 0,17 17-1,35-35 1,18 17 0,-35-52-1,-18 0 1,-53-18-1,-18 0 1,1 0 0,34 0-1</inkml:trace>
  <inkml:trace contextRef="#ctx0" brushRef="#br0" timeOffset="33763.65">1199 5944 0,'-17'0'16,"-1"0"-16,-17 0 15,-36 0 1,54-17 0,-19-36-1,36 35 1,0-35 0,18 0-1,53-17 1,34 70-1,1 53 1,18 88 0,-124-18-1,0-88-15,-18 89 16,-123 17 0,18-53-1,-36 0 1,53-88-1,18 0 1,35-88 0,53 0-1,35 18 17,71 34-17,-18 36 1,36 53-1,-36 53 1,-71-18 0,1 0-1,-18-52 1,0-19 0,53-17-1,-35-35 1</inkml:trace>
  <inkml:trace contextRef="#ctx0" brushRef="#br0" timeOffset="33963.87">1834 6297 0,'0'0'0,"18"0"15,-18-18 79</inkml:trace>
  <inkml:trace contextRef="#ctx0" brushRef="#br0" timeOffset="37413.37">3457 5821 0,'0'0'0,"0"17"31,18-17 1,17 0-32,-17 0 0,35-17 15,70-54 1,-52 18-1,-36 0 1,-35 1 0,-18 52-16,-123 0 15,18 17 17,-36 71-17,88 1 1,71 34-1,36-52 1,-19-54-16,89 1 16,53-18-1,-53 0 1,-53 0 0,-71 0-1,-158 17 1,17 36-1,0 36 1,106-19 0,53 18-1,71-52 17,70-36-17,-106 0-15,89-18 16,34-35-1,-52-17 1</inkml:trace>
  <inkml:trace contextRef="#ctx0" brushRef="#br0" timeOffset="37613.55">4110 5927 0,'0'0'16,"17"35"15,36 53-16,-17 0 1,-1-35 0,-17-35-16,-1 17 31</inkml:trace>
  <inkml:trace contextRef="#ctx0" brushRef="#br0" timeOffset="37796.87">4374 5980 0,'-52'17'31,"34"1"-31,-53 35 16,-17 17-1,35 1 1,36-53-16,-19 52 15,36-52 1</inkml:trace>
  <inkml:trace contextRef="#ctx0" brushRef="#br0" timeOffset="38145.94">4815 5962 0,'-70'53'32,"70"-18"-32,-35 18 15,35-18-15,-53 124 16,35 35 0,-17 88-1,17-35 1,-17 53-1,0-123 1,-1 17 0,19-159-1,17-141 32,35-106-31,0 1-1</inkml:trace>
  <inkml:trace contextRef="#ctx0" brushRef="#br0" timeOffset="38445.26">4780 6121 0,'0'0'0,"18"-71"16,52-17-1,1 17 1,17 71-1,-35 18 1,-35 70 0,-71 0-1,-35-17 17,-54-18-17,107-35 1,17-18-1,36 0 1,88-71 0,-71 53-16</inkml:trace>
  <inkml:trace contextRef="#ctx0" brushRef="#br0" timeOffset="38678.44">5539 5644 0,'0'0'0,"0"-70"16,-36 52-1,-17 36 1,36 0-16,-1 70 16,18 88-1,-18 0 1,18-70 15,0 0-15,53-88-1,106-36 1</inkml:trace>
  <inkml:trace contextRef="#ctx0" brushRef="#br0" timeOffset="39762.51">6121 5927 0,'0'0'0,"17"-53"15,-17-35 1,-70 35-1,-36 53 1,18 53 0,0 70-1,35-35 1,35 36 15,18-89-31,0 18 16,106-35-1,0-18 1,-36-53 0,36-36-1,-18 1 1,-88-18 0,0 53-1,0 36 1,0 52-1,-17 36 1,17 34 0,0-87-16,0 53 15,35-18 17,35-53-17,1 0 1,52-36-1,-17-34 1,0-36 0,-106 35-1,-18 89 17,1 53-17,17 17 1,0-35-1,0-36-15,88 19 16,-17-36 0,52-18-1,1-17 1,-54-54 15,-70 1-15,0 35-1,0 89 17,0 52-17,-18 0 1,-17-35 0,18-35-1,17-36 16,0-35-15,0 35-16,35-17 16,-18 0-16,72-71 15,-1 35 1,18 54 15,-53 52-15,0 53-1,-53 36 1,-18-36 0,-35-35-1,35-35 1,-17-54 15,17 1-15</inkml:trace>
  <inkml:trace contextRef="#ctx0" brushRef="#br0" timeOffset="39914.73">6809 5680 0,'0'0'0,"-53"-18"16,-18 0-1,53 18-15,18 18 31,0 0-15</inkml:trace>
  <inkml:trace contextRef="#ctx0" brushRef="#br0" timeOffset="41028.26">8890 6174 0,'0'0'0,"0"-18"31,18 0-31,-1 1 15,71-54 1,-70 53-16,17-70 16,-35-35-1,-70 52 1,-89 18 0,0 89-1,18 105 1,53 35-1,88-52 1,0-19 0,71-69-1,34-36 17,19-36-17,-89 19-15,71-54 16,0-70-1,-36 0 1,-17-88 0,-53 88-1,0 35 1,0 159 15,0 123-15,-35 0-1,17 18 1,36-70 0,70-53-1,18-71 1,-18-18 15,18-53-15,-71 54-16,54-54 15,-54-17 1,-35 70-16,-35-35 16,-18 53-1,17 36 1,19 17 0,17 35-1,70 0 1,-34-53-1,-1-17 1,18-18 0,0 0-1,52-53 17,1 0-17,53-70 1,-124 105-1,-52 71 17,17-36-32,-36 36 15,1 18 1,18-36 0,34-52 15,-17-1-31</inkml:trace>
  <inkml:trace contextRef="#ctx0" brushRef="#br0" timeOffset="41161.33">10142 5803 0,'-17'-17'0,"34"34"0,-52-52 16,0 0-1,35 52 16,0 1-15</inkml:trace>
  <inkml:trace contextRef="#ctx0" brushRef="#br0" timeOffset="43712.36">10231 6050 0,'0'0'0,"-36"18"0,-17-1 16,53 1-1,71-18 1,35-35 15,-53 17-31,141-70 16,-18-36-1,-70 36 1,-88-53 0,-36 71-1,-70 34 1,-18 54 0,-18 105-1,19 89 1,34-36-1,0 142 1,19-53 0,34 176-1,0-106 17,18-159-17,18-52 1,52-124-1,72-159 1,-72 71 0,-35 35-16,71-194 15,-70 0 1,-89 53 0,-71 0-1,1 106 1,34 52-1,89 1 1,71 0 0,123-36-1,-18-17 17,107-88-17,-54-1 1,-123 18-1,-106 89 1,-71 70 0,-17 53-1,35 53 1,-17 105 0,70-158-16,-53 212 15,0-1 1,-35 89-1,-1 0 1,72-141 0,17-18-1,0-159-15,70 0 32,18-52-17,71-89 1,18-88-1,-72 0 1,-69-124 0,-89 36-1,-53 106 1,-35 52 0,35 71-1,88 36 1,54-1-1,34-17 1,71-18 0,0-18-1,-35 18 17,0-35-17,-71 53 1,-17-1-1,-18 89 17,0 18-17,0-1 1,0-52-16,0 35 16,18-35-16,35-1 15,35-17 1,0 0-1,53-53 1,-17-17 0,-72-18-1,-52-1 17,-17 54-17,-54 35 1,1 88-1,52-17 1,18 17 0,0-70-16,53 17 15,53-17 1,35-18 0,-35-18-1,17-53 1,-105 54-16,52-54 15,-34-17 1,-19 53 0,-17 123 15,-35-17-15,35-19 15,0-34-31,0 0 15,35-18 17,18-53-17,0 0 1,18-18 0,-71 54-16,35 17 15,-17 0 1,-1 70-1,19-17 1,34 18 0,18-54-1,18-17 17,0-17-17,-35-36 1,-1-18-1,-17-17 1,-18 0 0,1 70-1,-19 18 1,-17 18 0,0 17-1,18-35 32,17-35-31,-35 0-1,0 17 1,-18 18 15,1 18-15,-1-18-16,-35 88 15,0-18 1,36 36 0,17-53-1,35 0 1,141-35 15,-105-18-31,70-53 16,-17-18-1,-54 1 1,-35-36 0,-35 71-1,-70 70 17,17 35-17,35 54 1,18-36-1,36-53 1,52-17 0,-71-18-16,89-35 15,-35-1 1</inkml:trace>
  <inkml:trace contextRef="#ctx0" brushRef="#br0" timeOffset="44412.48">15557 5891 0,'0'0'0,"0"-17"0,0-142 32,18 141-32,0-17 15,-18 53 1,0 52-1,0 18 1,0 54 0,-18-107-16,-17 53 15,-18 0 17,53-35-17,-18-53 1,18-70 15,0 17-15,18 35-16,70-88 15,36 53 1,52 36 0,-35 34-1,-35 71 1,-141 1-1,-1-72-15,-87 54 16,-36-18 0,36-36-1,52-17 1,53 0 15,18-17-15,89-36-1,-54 35-15</inkml:trace>
  <inkml:trace contextRef="#ctx0" brushRef="#br0" timeOffset="44728.04">16704 5715 0,'0'0'16,"-18"18"-1,1-1 1,-1 19-16,-52 105 16,-19 17-1,54-105-15,-35 71 32,-36 52-17,17-35 1,72-88-1,17-35 1,88-106 15,36-36-15,-54 54 0</inkml:trace>
  <inkml:trace contextRef="#ctx0" brushRef="#br0" timeOffset="45229.9">16827 6068 0,'0'0'0,"53"-36"0,-53 72 32,-17 70-17,-36-36 1,18 18 0,35-52 15,17-54-16,1 0 1,52-35 0,19-35-1,34 18 1,-88 52-16,36 18 16,-18 35-1,-36 18 1,-17 35-1,18 18 1,53-88 0,34-18-1,54-71 17,-35-17-17,-54-35 1,-52 17-1,-18-18 1,0 71 0,-18 53-16,-52 0 15,-1 18 1,-123 35 0</inkml:trace>
  <inkml:trace contextRef="#ctx0" brushRef="#br0" timeOffset="46027.87">6526 7779 0,'0'0'16,"18"0"-16,70-88 31,-53 52-31,1 1 15,17-53 1,-53 70-16,0-35 16,-124 18-1,-35 53 1,54 17 0,-1 53-1,88-17 1,18 17-1,124 0 1,-19-35 0,19 17-1,-54 19 1,-87-19 15,-124 18-15,-53-35-1,0-53 1,17-53 0,71-17-1,71-54 1,53 71 0,17 36-16,124-36 15,35 18 1,-141 17-1</inkml:trace>
  <inkml:trace contextRef="#ctx0" brushRef="#br0" timeOffset="46663.07">6914 7743 0,'-17'89'31,"-1"-72"-31,1 36 15,-19 71 1,19-18 0,-1-89-16,18 71 15,0-52 1,0-107 15,0 1-15,0 34-16,0-52 15,53-35 1,53 17 0,0 88-1,-18 18 17,18 53-17,-89 35 1,-17 18-1,-35-18 1,0-70 0,-1-18-1,36-35 1,18-36 0,70-52-1,18 52 1,-35 36-1,34 52 1,-87 36 0,-18 53-1,-70 35 17,34-70-17,19-36 1,87-88 15</inkml:trace>
  <inkml:trace contextRef="#ctx0" brushRef="#br0" timeOffset="47076.75">8026 7691 0,'0'0'0,"-18"0"16,-17 0-16,-53 35 15,-18 71 1,70-1 0,36 37-1,18-72 1,70-35 0,36-35 15,-89-17-31,71-36 15,-18-53 1,-70 0 0,-36 18-1,-88 0 1,18 35 0,-53 35-1,106 36 1,35 17-1,53-35 1,52 0 0,-69-17-16</inkml:trace>
  <inkml:trace contextRef="#ctx0" brushRef="#br0" timeOffset="47843.99">8572 7373 0,'18'-35'16,"-36"70"-16,36-88 0,0 35 15,-18 36 1,0 106 0,-18 52-1,-17-17 1,0-36 0,-18 18-1,35-88 1,18-123 15,35-19-15,53-34-1,-17 35 1,35 17 0,-53 71 15,-53 36-16,-53 16 1,-35-16 0,17-19-1,18-17 1,53 18 31,0 0-47,0 35 15,71 35 1,-36-35 0,-17-36-16,35 19 15,35-36 1,53-18 15,0-70-15,-35 17-1,0-17 1,-89 0 0,-17 70-1,-70 36 1,-18 70 0,52 18-1,36 0 1,18-18-1,70-70 1,0-36 0,-17-35-1,-36 0 1</inkml:trace>
  <inkml:trace contextRef="#ctx0" brushRef="#br0" timeOffset="49477.12">10760 8061 0,'-18'18'32,"36"-36"-17,35-17-15,105-89 16,-69 54 15,-72-36-15,-87 18-1,-36 70 1,53 18-16,-106 35 16,53 53-1,36 54 1,52 16 0,18-52-1,88-53 1,71-53-1,35-88 1,-18-18 0,-52-17-1,-124 34 1,0-16 0,-35 87 15,-36 71-16,53 53 1,18-18 0,53 18-1,36-53 1,-1-53 0,88-53-1,-70-36 1,-35 19-1,-36-36 1,-35 36 0,-53 140 15,35 18 0,-17 36-31,35-36 31,0-53-15,0-52 0,18-1-1,35-53 1,17-17 0,1 18-1,17-1 1,-18 71-1,-52 0-15,0 35 16,17 54 0,-17-1-1,17-35 1,35 0 0,19-36 15,34-17-16,1-53 1,-36 0 0,0-17-1,-70-36 1,-18 18 0,-106 17-1,18 71 1,-1 53-1,-16 53 1,69 17 0,36-34-1,36-1 1,-19-88-16,36 0 16,53 0 15,-18-71-16,-17-17 1,17-35 0,-53-54-1,0-34 1,1 34 0,-36 107-1,0 87 1,-18 54-1,-52 158 1,34-35 0,36-88-1,0 35 1,71-53 15,-18-35-15,88-53-1,-53-35 1,0-18 0,-35-18-1,-53 19 1</inkml:trace>
  <inkml:trace contextRef="#ctx0" brushRef="#br0" timeOffset="49677.48">13176 7920 0,'0'0'16,"-17"35"-16,-36-35 15,17 0 1,36-18 31,0 1-32,0-1 1,18 18-16</inkml:trace>
  <inkml:trace contextRef="#ctx0" brushRef="#br0" timeOffset="50360.26">14852 7585 0,'0'0'0,"18"0"16,-1 0-1,18-18-15,36-17 16,35-18 0,17-35-1,-105 52-15,-18-17 16,-53 18-1,-70 35 1,-54 35 0,54 54-1,87-1 1,54 0 0,88-17 15,70 17-16,-17 0 1,-106 0 0,-88 18-1,-1-88-15,-158 52 16,36-70 0,-36-17-1,88-36 1,18-53-1,88 0 1,53 71 0,70 17-1,53 18 1,-87 0 0</inkml:trace>
  <inkml:trace contextRef="#ctx0" brushRef="#br0" timeOffset="51427.05">15593 7796 0,'0'0'16,"88"-17"-16,0-54 15,-88 18 1,-35-17 0,-71 52-1,-17 36 1,-1 70-1,54 18 1,17 17 0,53-52-1,53-18 1,70-71 15,-35-17-15,18-53-1,-35-1 1,-36 19 0,-17-1-1,-18 124 17,-18 53-17,18-35 1,0-1-1,18-52-15,34-18 16,37-18 0,34-35-1,-52 0 1,-1-35 15,-52 0-15,-1 53-1,-17 52 1,-17 54 0,-36 17-1,53 18 1,-18-53 0,1-53-1,34-18 1,19-17-1,34-53 1,36-1 0,-18 37-1,18 34 1,-88 53 0,-1 53 15,1-17-16,0-18 1,52-36 0,1-17-1,52-52 1,-17-19 0,-35 18-1,-19-35 1,-34 70-1,-18 71 17,-18-18-32,-17 36 15,35-18 1,0-18 0,53-35 15,18-17-16,34-54 1,-87 53-16</inkml:trace>
  <inkml:trace contextRef="#ctx0" brushRef="#br0" timeOffset="51793.74">17321 7214 0,'-17'-17'0,"34"34"0,-158-52 16,35 106-1,71-19 1,35 19 0,35-36-1,36-17 1,-36-18-16,71-18 31,-18-35-15,-52-17-1,-36-36 1,-71 53 0,-35 18-1,18 52 1,17 72 0,36 34-1,35-52 1,35-18-1,1-36-15</inkml:trace>
  <inkml:trace contextRef="#ctx0" brushRef="#br0" timeOffset="52577.07">17903 7214 0,'0'0'0,"0"-35"16,0-18-1,-70 177 17,35-19-17,-1 37 1,-17 16 0,53-122-16,-17 69 15,17-52 1,17-35-16,54 0 15,0-18 1,-19-36 0,37-34-1,-19-18 1,-35 35 15,-35 35-15,0 53-1,-17 18 1,-1 0 0,18 0-1,88-35 1,18-18 0,18-36-1,-54-17 1,-17-17-1,-18-36 1,-35 71 0,-35 70 15,-35 71-15,34 35 15,1 35-16,-35 160 1,17-37 0,17-16-1,1-54 1,17-123 0,-17-36-1,0-70 1,17-53-1,18-105 1,0-72 0,18 160-16</inkml:trace>
  <inkml:trace contextRef="#ctx0" brushRef="#br0" timeOffset="52778.57">17745 7426 0,'0'0'0,"-18"-18"16,18 1-16,0-1 15,35 18 1,71 0 0,35 0-1,-53-18 1,18 1-1</inkml:trace>
  <inkml:trace contextRef="#ctx0" brushRef="#br0" timeOffset="55193.05">19526 7197 0,'0'0'0,"-17"17"0,-19 1 16,-34 0-1,52-1 1,159-34 15,-17-36-15,17-18-1,-88 18 1,-53-17 0,-53 52-1,-18 18 1,54 18-16,-72 105 16,37 36 15,16 88-16,1-36 1,17-87 0,18-36-1,-17-88 1,-19-35 0,-17-53-1,1-36 1,-1 54-1,17 17 1,19 70 0,-1 54-1,18 17 1,53 0 0,18-35 15,70-35-16,70-18 1,-87-35 0,17-36-1,-71 0 1,-52-34 0,-18 34-1,-18 71 1,-34 35-1,16 36 1,1 17 0,35 0-1,35-52 1,71-19 15,18-34-15,-19-19-1,37-34 1,-37-18 0,-87 17-1,-18 18 1,-18 53-16,-52 0 16,17 53-1,35 35 1,18 0-1,18-35 1,0-35-16,-1 0 16,-34-18 15,-36-36-15,0 1 15,35 17-16,0 18 1,18 18 0,0 35-1,71-18 1,-18-17 0,70-18-1,-17-35 1,-71 17-16,89-35 15,-18-35 1,-36-18 0,1-53-1,-36 36 1,-35-1 0,-70 195 30,-1 88-30,36-18 0,17 17-1,18-52 1,53-18 0,35-88-1,-17-17 1,35-36-1,-18-35 1,-53 70-16,-17-35 16,-1 36-16,1-19 15,-36 89 17,1 18-1,-1-18-16,18-18 1,71-35 0,-1 0-1,18-53 1,-35 18 0,0-53-1,-35 35 1,-18 70-1,-53 54 1,0 17 0,18-35-1,35-18 1,17-35 31,54-53-32,0 18 1,17-36 0,-18 36-1,-52 35 1,-18 53 0,0 0-1,0 0 1,53-18-1,17-35 1,54 0 0,-106 0-16,70-35 15,-18-18 1,-34-53 0,-36 36 15,0-1-16,-71 71 1,-17 71 0,17-1-1,-35 54 1,106-1 0,0-17-1,53 53 1,-53-106-16,36 105 15,-36-17 1,-89 54 0,-105-37-1,0-87 1,-88-36 15,123-88-15,106-17-1,53-54 1,71-52 0,-18 70-16</inkml:trace>
  <inkml:trace contextRef="#ctx0" brushRef="#br0" timeOffset="55392.66">21855 7038 0,'0'0'0,"-18"-18"0,-35 18 15,18 0 1,17 0 0,18 36-1,-70-1 1</inkml:trace>
  <inkml:trace contextRef="#ctx0" brushRef="#br0" timeOffset="55593.62">20796 7355 0,'0'0'0,"-17"0"0,17 18 0,17-18 16,71 18-1,106-18 1,-35 0 0,-35 35-1,-142 0 1</inkml:trace>
  <inkml:trace contextRef="#ctx0" brushRef="#br0" timeOffset="56359.48">988 11201 0,'0'-18'0,"0"36"0,-53-36 32,53 36-32,0 70 15,0 88 1,-18-17-1,1-71 1,17 18 0,-18-88-16,18 17 15,0-17 1,18-18 0</inkml:trace>
  <inkml:trace contextRef="#ctx0" brushRef="#br0" timeOffset="56543.7">1288 11642 0,'0'-18'15,"0"0"1,0 1 0,17 17-1,19 0 1,-19 0-16,71 0 15,-70 0-15</inkml:trace>
  <inkml:trace contextRef="#ctx0" brushRef="#br0" timeOffset="57275.88">2805 11589 0,'0'0'0,"-18"-18"0,0 0 15,-35-105 1,18 17-1,0 18 1,17 88 0,1 106-1,-1-71-15,-17 124 16,-1 17 0,19-70 15,17-18-16,17-70 1,1-18-16,53-35 16,-36-36-1,35-17 1,-17-36 0,0 54-1,-18 52 1,1 89-1,-19 52 1,-17-35 0,53 1-1,0-72 1,35-52 0,36-36 15,-1-34-16,-105-1 1,-53-35 0,-53 35-1,-36 35 1,89 89 0,17 70-1,53-17 1,36-54-1</inkml:trace>
  <inkml:trace contextRef="#ctx0" brushRef="#br0" timeOffset="57725.85">3881 10954 0,'-18'17'15,"-17"54"1,-1 52 0,36-70-16,-35 159 15,17-71 1,18-17 0,0-54-1,0-88 16,0 1-31,0-54 16,18-52 0,53 35-1,52-1 1,-17 107 0,0 70 15,-106 53-16,0-52 1,-18-1 0,18-71-1,0 1 1,35-53 0</inkml:trace>
  <inkml:trace contextRef="#ctx0" brushRef="#br0" timeOffset="58442.53">4992 11395 0,'0'-18'0,"0"36"0,0-54 0,0 19 0,-35-18 16,-107 52 0,19 54-1,-1 70 16,36 0-15,88-106-16,-17 53 16,52-17-1,35-71 1,54-18 0,17-52-1,-53-18 1,-52 52-16,-1-87 15,-18 35 1,-17 70 0,0 53-1,0 36 1,0 52 0,0-17-1,71-53 16,0-53-15,-1-35 0,36-36-1,0-70 1,-53 18 0,-36 70-16,1-159 15,-18 124 1,0 53-1,-18 87 1,-17 72 0,17 88-1,18-159-15,0 88 16,18 0 0,70-88 15,-35-53-16,53-36 1,-35-34 0,-71 35-16</inkml:trace>
  <inkml:trace contextRef="#ctx0" brushRef="#br0" timeOffset="58609.12">5415 11518 0,'0'0'0,"-53"18"15,71-18 1,35 0 0,70-53-1,18 0 1,-105 35 0</inkml:trace>
  <inkml:trace contextRef="#ctx0" brushRef="#br0" timeOffset="58959.22">7461 11536 0,'0'0'0,"0"-35"31,0 52-15,0 1-16,-35 52 16,0 54-1,-1-36 16,36-53-31,0 1 16,0-19-16,18-17 16,0 0-16,105-35 15,-88 17-15</inkml:trace>
  <inkml:trace contextRef="#ctx0" brushRef="#br0" timeOffset="59276.19">8026 11571 0,'17'-18'0,"-34"36"0,52-88 15,-88 70 1,-53 35 0,-35 35-1,106-17 1,52-17 0,19-19-16,34-17 15,107 18 16,-89 17-15,-88 18 0,0-18-1,-106 1 1,-88-19 0,106-17-1,35-17 1,35-36-1</inkml:trace>
  <inkml:trace contextRef="#ctx0" brushRef="#br0" timeOffset="59459.68">7391 11271 0,'0'0'0,"-18"0"0,0 0 15,-17-17 1,35-1 0,18 18-1,35 0-15</inkml:trace>
  <inkml:trace contextRef="#ctx0" brushRef="#br0" timeOffset="59992.4">9507 11677 0,'0'0'0,"-53"-53"16,53-18-1,0 54 1,18 17-16,35 17 16,-18 1-16,53 88 15,1 88 1,-89 18-1,-18-71 1,-17-53 0,105-176 15,1-53-15,-18 0-1,35-36 16,-35 36-15,-35 106-16,34-36 16,-16 71-1,-36 71 1,0 52 0,0-35-16</inkml:trace>
  <inkml:trace contextRef="#ctx0" brushRef="#br0" timeOffset="61293.88">10495 12171 0,'0'0'0,"53"-53"15,0-53 1,-35 0 0,-36-17-1,0 87 1,-52-34-1,-54 70 1,1 53 0,35 53-1,35 70 1,53-35 0,70-70-1,54-71 1,-36-36-1,18-69 1,0-19 0,-71 36-1,-35 53-15,0-18 16,-35 88 15,-18 89 0,35-36-15,18-53-16,0 53 16,53-70-1,53-18 1,0-53 0,52-53-1,1-17 1,-88 17-1,-71 35 1,-106 71 0,18 35-1,17 36 1,71 0 0,53 34 15,88 19-16,-70-54 1,35-34 0,-1-36-1,1-36 1,53-52 0,-124 53-16,89-53 15,-71-36 1,-53 36-1,-71 53 1,-52 52 0,87 1-16,-70 53 15,18 52 1,71-17 0,17-35-1,88-71 16,18-18-15,-18-53 0,53-52-1,-106 52 1,-35 1 0,0 52-1,0 53 1,0 107-1,0-19 1,18-70 0,70-53-1,18-35 1,0-18 0,0-53-1,-54 18 16,-52 35-15,0 106 15,0 35-15,0-53-16,-17 36 16,17-36-16,0 0 15,0-17 1,35-36-1,0-52 1</inkml:trace>
  <inkml:trace contextRef="#ctx0" brushRef="#br0" timeOffset="61432.69">12435 11659 0,'-17'-17'15,"34"34"-15,-52-52 0,0 35 31,35-18-15,17 18 0</inkml:trace>
  <inkml:trace contextRef="#ctx0" brushRef="#br0" timeOffset="61924.95">13035 11412 0,'-18'0'0,"36"0"0,-71-17 15,36 17-15,-54 0 16,36 17-16,-53 89 16,35 35-1,35-35 1,0 35 0,18 0-1,0-123 1,0 17-1,0-88 17,0-35-17,36 0 1,-19 70-16,54-52 16,-36 34-16,124 1 15,-36 35 1,18 71-1,-88 52 1,-53 18 0,-70-52-1,35-72-15,-142 54 16,18-71 0,89 0-1,52-53 16,53-35-15,54-1-16</inkml:trace>
  <inkml:trace contextRef="#ctx0" brushRef="#br0" timeOffset="62158.74">13652 11448 0,'0'0'0,"18"-18"16,-18 36-1,0 70 1,0-53-16,-18 71 16,-17 35-1,18 0 1,17-70 0,17-36 15,18-35-16,-17 0-15</inkml:trace>
  <inkml:trace contextRef="#ctx0" brushRef="#br0" timeOffset="62692.86">13811 11977 0,'0'-18'16,"0"36"-16,18-71 16,70-18-1,-17 18 1,-1-17-1,-52 35 1,-18 17 0,-53 36-1,35-1-15,-52 54 16,34-1 0,19 36-1,34-35 16,54-54-15,-36-17-16,53 0 16,-52 0-16,87-53 15,-88 53-15,89-70 16,-1-18 0,-70-1-1,-53 37 1,-35 52-1,-35 52 1,52 19 0,18 17-1,35 0 1,0-52 0,-17-1-1,-53-35 16,-36 0-15,18-71 0,53 54-16</inkml:trace>
  <inkml:trace contextRef="#ctx0" brushRef="#br0" timeOffset="63426.05">16069 11642 0,'0'-18'0,"0"36"0,-18-54 16,18-17 0,0 36-16,0-54 15,-53 54 1,-35-1 0,18 89-1,17-1 1,35 36-1,1-18 1,34-70 0,54-1-1,17-17 1,-35-35 0,-36 17-1,-69 18 16,-54 36-15,0-1 0,53 0-1,18 1 1,52-19 0,54-17-1,52 0 1,1 18-1,-71 35 1,-53 88 0,-106 35-1,-18-17 1,1-35 0,88-89-1,17-35 1,71-35 15,-35-1-31</inkml:trace>
  <inkml:trace contextRef="#ctx0" brushRef="#br0" timeOffset="63725.54">17251 11307 0,'0'0'16,"-35"-18"-16,-36 0 0,-17-17 15,88 17 1,88 1 0,-53 17-1,53 0-15,177 0 31,-141 0-15,-54 17 0,-70 36-1,-53-35 1,-35 0-16</inkml:trace>
  <inkml:trace contextRef="#ctx0" brushRef="#br0" timeOffset="63941.92">17410 11324 0,'-18'0'0,"36"0"0,-71 0 15,35 0 1,-17 71 0,35 17-1,-36 106 1,-34-35 0,52-36-1,1-70 16,34-35-15,36-36 0,35-35-16</inkml:trace>
  <inkml:trace contextRef="#ctx0" brushRef="#br0" timeOffset="64441.82">17604 11765 0,'0'0'15,"70"-88"-15,-70 70 0,18 18 16,-36 53 15,1-35-31,-1 35 16,18 17-1,0-34 1,53-19 0,35-17-1,18-53 16,-89 36-31,72-36 16,-54 0 0,-35-18-1,0 54 1,-18 17 0,-17 105-1,0 54 1,-1 88-1,-16-70 1,-19 17 0,-17-53-1,35-88 1,35-53-16,-70-18 16,-35-17 15,52-18-16,53 18 1,36-36 0,70 0-16</inkml:trace>
  <inkml:trace contextRef="#ctx0" brushRef="#br0" timeOffset="64693.18">18221 11695 0,'0'0'0,"18"-36"15,-18 19 1,-18 105 0,-35 106-1,0 0 1,-17 53 0,17-18-1,-36-70 16,37-124-15,69-70 0,18-18-16</inkml:trace>
  <inkml:trace contextRef="#ctx0" brushRef="#br0" timeOffset="64958.41">18045 12100 0,'0'-53'0,"0"106"0,0-300 16,35 141-1,18 1 1,35 52 0,0 35-1,0 18 1,-88 18-16,18 35 16,-89 35-1,-52-18 16,35-34-15,35-19 0,88-17-1</inkml:trace>
  <inkml:trace contextRef="#ctx0" brushRef="#br0" timeOffset="65508.26">18609 11695 0,'106'-36'15,"-212"72"-15,229-89 0,-70 17 16,-53 19-16,0-19 16,-17 1-1,-71 35 1,17 53 0,18 35-1,35 0 16,54 18-15,70-88 0,-36-18-1,54-35 1,17-36 0,-18-52-1,-70-1 1,-53 54-1,-18 52 1,-52 53 0,35 36-1,17 17 1,18-53-16,53 18 16,35 18-1,-17-36 16,-71-17-15,-18 17 0,-105-17-1,52-18 1,18 0 0,53-53-1,18 17-15</inkml:trace>
  <inkml:trace contextRef="#ctx0" brushRef="#br0" timeOffset="66192.16">20302 11377 0,'18'-18'15,"-36"36"-15,18-36 16,-17 18-16,-1 18 15,-88 70 1,53 0 0,18 18-1,35-35 1,35-36 0,71-35-1,0-35 1,0-36-1,-71-35 1,-35 1 0,-88-36-1,-36 52 1,72 89 0,52 36-1,70-19 16,106 1-15,54-18 0,-19-71-1,-105 18 1,-106 0 0,-70 89 15,17 87-16,-18 107 1,54-160-16,-54 212 16,36 53-1,-1-123 1,19 35 0,-1-71-1,-17-105 1,-71-89 15,-35-87-15,18 34-16</inkml:trace>
  <inkml:trace contextRef="#ctx0" brushRef="#br0" timeOffset="66741.73">12418 13212 0,'0'0'0,"0"-106"31,17 106-31,19-36 16,-1 54-1,18 123 1,-18 36-1,-35-36 1,0-88-16,0 88 16,0-88-1,18-53 1,-1-89 0,19-34-1,34-53 1,1-71 15,-36 141-15,0 53-1,18 88 1,-35 18 0,0 35-16</inkml:trace>
  <inkml:trace contextRef="#ctx0" brushRef="#br0" timeOffset="68008.64">13547 13494 0,'0'0'0,"35"0"0,18-53 16,-36-35 0,-17 35-1,-35-53 16,-53 71-15,17 35 0,-17 53-1,35 52 1,36 19 0,17-36-1,35-53 1,71-52-1,0-54 1,-18-17 0,-35 17-1,-53 18 1,0 36 0,0 34-1,0 36 1,0 71 15,0-71-15,53 17-1,0-70 1,17-17 0,36-54-1,0 1 1,17-1-1,-35 18 1,-70 53 0,-18 18-1,0 70 1,0 0 0,0-17-1,53-54 16,71-17-15,-1-17 0,-17-36-1,-18 0 1,-88 18-16,0-36 16,-35-17-1,-18 70 1,-35 36-1,-1 52 1,37 1 0,34 17-1,18-53 1,53-35 0,35-17-1,-35-19 1,35-34 15,-53 17-15,1 18-1,-19 35 1,-17 35 0,0 36-1,0-54-15,0 36 16,18-18-1,35-35 1,0-35 0,35 0-1,0-53 1,-35 35 0,-35 35-1,-18 89 32,0-54-47,-18 54 16,-17 17-1,17-17 1,36-107 15,17-17-15</inkml:trace>
  <inkml:trace contextRef="#ctx0" brushRef="#br0" timeOffset="68157.97">15240 13035 0,'-53'0'16,"106"0"-16,-124-18 0,54 18 16,-1 0-16,1 0 15,17 18 1,52-18-1</inkml:trace>
  <inkml:trace contextRef="#ctx0" brushRef="#br0" timeOffset="68625.24">15663 12806 0,'0'0'0,"0"-18"15,0 1-15,-35 52 16,-36 53-1,36 71 1,35-36 0,0 18-1,-17-17 1,-1-54 0,0-52-1,18-36 1,0-52 15,71-18-15,-1 17-1,-34 36-15,105 0 16,0 35 0,-35 52-1,-89 19 1,-70 17-1,-88 0 1,-17-17 0,34-36-1,106-35 1,71-88 0,-17 70-1</inkml:trace>
  <inkml:trace contextRef="#ctx0" brushRef="#br0" timeOffset="68840.77">16334 12894 0,'0'0'0,"35"0"16,-106 88 0,1 18-1,17 35 1,35-123-16,1 70 15,17 0 1,17-70 0,54-18-1,17-35 1</inkml:trace>
  <inkml:trace contextRef="#ctx0" brushRef="#br0" timeOffset="69309.58">16616 13300 0,'53'-18'15,"-106"36"-15,106-71 16,-18 18 0,-35-18-1,0 35-15,-18-35 16,1 53-16,-19-18 16,-52 36-1,18 88 1,52-18-1,18 18 1,71-53 0,52-18-1,-17-53 1,-18-17 0,36-53-1,-1-18 1,-35 36 15,-35 34-15,-53 72-1,-17 52 1,-54 18 0,53-36-1,-35-35 1,36-17-1,-1-18 1,-35-53 0</inkml:trace>
  <inkml:trace contextRef="#ctx0" brushRef="#br0" timeOffset="70241.22">1235 14746 0,'0'0'0,"0"-18"0,-36-158 15,36 123-15,18-17 16,53 70-1,-1 123 17,-17 71-17,-53-35 1,-18-106-16,-87 88 16,-72 18-1,71-106 1,1-53-1,52-53 1,35-71 0,18 89-16,0-53 15,53-1 1,17 72 0,1 17-1,17 70 1,-17-17 15,-18 71-15,-18-71-1,18-36 1,0-34 0,-36-1-16</inkml:trace>
  <inkml:trace contextRef="#ctx0" brushRef="#br0" timeOffset="70375.21">1587 14993 0,'0'0'0,"18"-18"16,-18 36 0,18-18 46,17 0-62</inkml:trace>
  <inkml:trace contextRef="#ctx0" brushRef="#br0" timeOffset="71390.87">3140 14728 0,'0'0'0,"-18"-88"16,0 71-16,-70-142 16,71 124-16,-72-71 15,1 53 1,35 88 0,18 71-1,0 123 1,17-52 15,-17 34-15,35-140-1,70-53 1,1-71 0,52-53-1,-52-18 1,-53 71-16,35-123 15,-36-89 1,-17 89 0,0 35-1,-17 123 1,-19 124 0,36 88-1,0 53 16,0-88-15,53-18 0,0-88-1,35-53 1,36-53 0,-18-35-1,-1-53 1,-105 17-1,-35 18 1,-18 89 0,36 17-16,-1 88 15,18 18 1,70 17 0,19-52-1,17-1 1,-54-70 15,37 0-15,-36-17-1,-1-54 1,1 1 0,0-54-1,-35 54 1,0 52-16,-18 88 31,-18 54-15,18-106-16,-18 34 15,18 19 1,18-89 15,-18 1-15</inkml:trace>
  <inkml:trace contextRef="#ctx0" brushRef="#br0" timeOffset="71524.92">4145 14411 0,'-18'-35'0,"36"70"0,-53-141 16,35 124 15,-18 35-15,18-36-16</inkml:trace>
  <inkml:trace contextRef="#ctx0" brushRef="#br0" timeOffset="73874.87">4357 14693 0,'0'0'0,"17"18"16,36-18-1,53-53 1,0-18 15,-71 36-31,106-124 16,-88 53-1,-53-17 1,-35 70 0,-71 71-1,0 88 1,53 105-1,53 19 1,0 69 0,0 89-1,-17-70 1,-36 105 0,53-335-16,-35 124 15,17-71 1,71-211-1,35-71 17,53-159-17,-35-18 1,-88 1 0,-89 70-1,-52 141 1,-36 53-1,71 35 1,229-17 15,88-53-15,0-36 0,-35-52-1,-105 35 1,-89-18 15,0 142-31,-36-19 16,-52 54-1,0 141 1,53 70 0,35 53-1,0 53 1,53 106-1,0-88 1,-1-53 0,19-177-1,-36-105 1,71-106 0,71-159-1,-89 53 1,-71-71-1,-70-35 17,-70 89-17,88 158-15,-106-53 16,-1 35 0,125 54-1,87-18 16,107-54-15,52-16 0,-17-19-1,-142 71 1,-87 53 15,-19 18-31,-34 70 16,35-17-1,35-36 1,0 35 0,88-17-1,18-35 1,17-36 0,1-52-1,-19-1 1,-34-52-1,-71 35 1,0 70 0,-35 36-1,17 52 1,0 54 0,54-1-1,52-70 1,18-53-1,70 0 17,-17-53-17,0-35 1,-54 0 0,-69 35-1,-36 88 16,-53 71-15,17-36 0,19-17-1,17-35 1,35-53 0,36-18-1,-1-18 1,-17 18-1,0 0 17,-18 71-17,-17 35 1,0 17 0,35 1-1,52-71 1,-34 0-1,35-53 1,17-35 0,-52 17-1,-1-17 1,-52 71-16,35-19 16,-35 36-1,-18 18 1,0 0 15,0-36 0,0 0-15,0-17 0,0 0-1,-36 35 16,19 0-31,-36 70 16,17 18 0,-17 71-1,36-53 1,17-53 0,123-53-1,1 0 1,17-35-1,-35-36 17,-71 53-32,53-87 15,-88-19 1,-35 71 0,35 36-1,-71 105 1,54 71-1,17-89 1,17 1 0,54-36-1,-18-35 1,17-53 0,-52 35-16</inkml:trace>
  <inkml:trace contextRef="#ctx0" brushRef="#br0" timeOffset="74508.13">10019 14376 0,'0'0'0,"-18"0"0,1-53 16,17 0 0,0 18-1,70 35 1,-17 141-1,-53-106 1,0 106 0,0 53-1,0-53 1,0-70 0,-18-54-1,1-17 1,-1-53-1,18-35 1,71-18 0,87 1-1,19 52 1,-71 70 0,-36 72-1,-70-54-15,-70 71 16,-36-18-1,-88-18 17,53-17-17,53-53 1,211-53 15,-35 18-31</inkml:trace>
  <inkml:trace contextRef="#ctx0" brushRef="#br0" timeOffset="74774.58">11236 14340 0,'0'0'0,"-18"18"16,-35 0 0,-17 70-1,-18 53 1,-1 53 15,37 0-15,-19-18-1,-17 18 1,35-52 0,53-125-1,0-34 1,106-89-1</inkml:trace>
  <inkml:trace contextRef="#ctx0" brushRef="#br0" timeOffset="75308.73">11359 14887 0,'36'0'0,"-19"-17"16,-17 34 15,0 1-31,-53 70 15,18-17 17,-18 34-17,18-34 1,35-53 0,53-54-1,35-52 1,36 0-1,-54 53 1,18 35 0,-70 0-16,17 35 15,-35-17-15,18 52 16,-1 36 0,36-71-1,0-35 1,36-53-1,34-70 17,-52 17-17,-19-17 1,-34 34 0,-18 19-1,0 87 16,0 1-31,0 35 16,0-18 0</inkml:trace>
  <inkml:trace contextRef="#ctx0" brushRef="#br0" timeOffset="75474.42">12365 14993 0,'0'18'0,"-71"-18"31,54 0-15,-19 0-1,19-36 1</inkml:trace>
  <inkml:trace contextRef="#ctx0" brushRef="#br0" timeOffset="77324.55">13794 14993 0,'0'-18'16,"0"-35"-1,-18 53-15,18-35 16,-18 18-1,18 34 1,-17 71 0,17 54-1,0-37 1,-18 1 0,18-53-1,0-35 1,0-54-1,0-69 17,0 16-17,0 54-15,53-71 16,18 0 0,34 54-1,-16 52 1,-1 88-1,-35 0 1,-53 0 0,0-17-1,-18-54 1,0-17 0,18-17-1,18-89 1,53 18-1,52-36 17,-70 89-32,35-18 15,0 71 1,-52 87 0,-36-16-1,-18 52 1,-17-71-1,35-34 1,17-36 0,54-53-1</inkml:trace>
  <inkml:trace contextRef="#ctx0" brushRef="#br0" timeOffset="77691.71">14834 15064 0,'18'0'47,"0"-18"-47,-1 0 15,71-35 1,-35 0 0,-35 18-16,0-35 15,-18 17 1,-71 35-1,0 53 1,-17 71 0,71 35-1,17 18 1,35-71 0,35-52-1,72-36 1,-37-53-1,54-53 1,-53 18 0</inkml:trace>
  <inkml:trace contextRef="#ctx0" brushRef="#br0" timeOffset="77923.71">15628 14570 0,'0'-36'0,"0"72"0,0-124 16,0 123-1,0 18 1,0-18-16,0 88 16,-35 36-1,17-53 1,0 18 0,18-72-1,53-52 1,36-88-1,-72 71 1</inkml:trace>
  <inkml:trace contextRef="#ctx0" brushRef="#br0" timeOffset="78356.49">15928 14623 0,'0'-89'16,"0"178"-16,18-283 15,-1 158 1,-17 72-1,0 105 1,0 35 0,0-52-1,-35-1 1,35-105-16,-18 52 16,18-52-1,0-53 16,36-36 1,34-35-17,1 18 1,-1 70 0,1 36-1,-36 35 1,-35 35-1,0-17 1,0-54-16,-53 54 16,0-71-1,18 0 1,-18-35 0</inkml:trace>
  <inkml:trace contextRef="#ctx0" brushRef="#br0" timeOffset="78540.07">15575 14799 0,'18'0'0,"-1"0"16,19 0-16,52 0 15,53 0 1,0-53-1,0 18 1</inkml:trace>
  <inkml:trace contextRef="#ctx0" brushRef="#br0" timeOffset="78890.53">16422 14640 0,'-53'53'31,"18"0"-31,17 18 16,-17 34-1,35-34 17,0-53-32,35 52 15,36-70 1,52 0 0,-17-70-1,-53 17 1,-53-53-1,-18 0 1,-70 36 0,17 70-1,-17 52 1,35 19 0,53 0-1,0-54 1</inkml:trace>
  <inkml:trace contextRef="#ctx0" brushRef="#br0" timeOffset="81411.57">17304 14870 0,'0'0'0,"17"-18"16,1 0-16,-18-52 15,0 52-15,0-70 16,-88 17-1,17 71 1,-52 71 0,35 52-1,52 1 1,36-36 0,53-35-1,53-35 1,-18-18-1,18-53 17,-88 35-32,88-105 15,-36-1 1,1-88 0,-18 36-1,-36 35 1,-17 123-1,-53 142 1,36 35 0,17 52-1,35-52 1,1288-441 375,-1323 282-391,317 247 375</inkml:trace>
  <inkml:trace contextRef="#ctx0" brushRef="#br0" timeOffset="81418.53">19279 14340 0,'-194'494'438</inkml:trace>
  <inkml:trace contextRef="#ctx0" brushRef="#br0" timeOffset="81422.57">19297 14482 0,'-388'388'469</inkml:trace>
  <inkml:trace contextRef="#ctx0" brushRef="#br0" timeOffset="82415.13">20479 14446 0,'0'0'0,"0"-17"16,17-1 0,-17 0-16,0 1 15,18-1 1,-36 18 46,1 0-46,-1 0-16</inkml:trace>
  <inkml:trace contextRef="#ctx0" brushRef="#br0" timeOffset="83189.3">18732 14570 0,'18'-18'47,"0"18"-47,-1 0 0,19-35 16,17 0-1,-36-1 1,-17 1 0,-35 35-1,-89 35 1,72-17-1,16 0-15,-70 52 32,71-17-17,35 0 1,88 0 0,18-18-1,-88-17-15,70 17 16,-53-17-16,36 35 15,-36-1 1,-70 1 0,-71-35-1,-141-18 1,53 0 0,88-18-1,18-35 1,88 18-1,18-35 17,88 17-32</inkml:trace>
  <inkml:trace contextRef="#ctx0" brushRef="#br0" timeOffset="83973.59">20620 14429 0,'17'0'32,"1"0"-32,0 0 0,17 0 15,18-36 1,-18 1 0,-17-18-1,-18 35-15,-88 1 16,-53-1-1,-53 36 1,70 35 0,18 35-1,71 18 1,35-53 0,106-18-1,70 0 1,1-35-1,-89 0 17,-71 18-17,-87 0 1,-71 34 0,17-16-1,1 17 1,88-18-1,105-35 17,-35 0-32,71 0 15,18-35 1,-54 35 0,-52 17-1,-53 89 1,-107 53-1,-34 53 1,35-71 15,-18-18-15,71-88-16</inkml:trace>
  <inkml:trace contextRef="#ctx0" brushRef="#br0" timeOffset="85289.12">11395 15840 0,'0'0'0,"0"-36"15,0 19-15,-36-36 16,-34 0-1,52 53-15,-70 0 32,-53 53-17,35 53 1,0 105 0,106 19-1,18-36 1,105-71-1,18-70 1,36-53 0,-36-18-1,35-70 1,-35-18 0,-88-17-1,-53 35 1,0 70-1,-53 36 17,18 52-17,-35 89 1,70-88 0,0-18-1,105-53 1,1 0-1,35-71 1,-35 0 0,-106-17-1,-53 18 1,-70-19 0,-1 37-1,89 34 1,141 0 15,53 18 0,-18 0-15,0 71 0,-71 17-1,-70 36 1,-52-36-1,-1-35 1,17-18 0,36-53-1,0-17 1,0 17-16,71-87 16,17-1-1,18-18 1,17 89-1,-52 53 17,-53 87-17,-18-16 1,-36 52 0,1-106-1,35-17 1,35-36-1</inkml:trace>
  <inkml:trace contextRef="#ctx0" brushRef="#br0" timeOffset="85689.35">13212 16192 0,'141'-88'16,"-282"176"-16,299-193 0,-105 52 15,-53 35 1,-123 53-1,-1 36 17,-17 17-17,106-35 1,35-18 0,123-35-1,1 18 1,-71 0-16,105 35 15,-87-1 1,-53 19 0,-107 0-1,-16-36 1,-107-35 0,141 0-1,36-35 1,35-36-1,53 36 1,0-1 0</inkml:trace>
  <inkml:trace contextRef="#ctx0" brushRef="#br0" timeOffset="86039.57">13899 15998 0,'0'0'0,"18"-35"0,-18 18 0,18-36 15,-18 88 16,0 18-31,-18-36 0,-35 107 16,0 35 15,0-18-15,53-35 0,0-1-1,53-52 1,35-35-1,-17-36 1</inkml:trace>
  <inkml:trace contextRef="#ctx0" brushRef="#br0" timeOffset="86239.01">13529 16457 0,'-18'0'0,"36"0"0,-53 0 15,17 18-15,71-36 16,106-52 0,-106 70-1,35-36 1,-35 19-16,70-36 16,-87 53-16</inkml:trace>
  <inkml:trace contextRef="#ctx0" brushRef="#br0" timeOffset="86806.03">14393 16422 0,'0'0'0,"-17"0"0,-1 0 15,18-35 1,0 17-16,0-17 15,88-18 1,18 35 0,-35 36-1,17 52 1,-88 1 0,0-36-16,0 53 15,-35-35 1,-36 0-1,36-53 17,17-18-17,18-52 1,0 52-16,35-52 16,36-36-1,-1 35 1,-34 36-1,17 35 1,-18 0 0</inkml:trace>
  <inkml:trace contextRef="#ctx0" brushRef="#br0" timeOffset="87256.04">15046 16263 0,'18'0'15,"-36"0"-15,36-18 0,-18 1 16,0-1-1,-53 36 1,17 52 15,19 36-15,17-18 0,17 1-1,72-37 1,16-52-1,37-17 1,-54-36 0,0-35-1,-35-36 1,-53 107-16,17-54 16,-17 36-16,0-18 15,-35 141 16,18-53-15,-1 54-16,-17-1 31,35 0-15,0-70-16,0-1 16,35 1-1,35-18-15</inkml:trace>
  <inkml:trace contextRef="#ctx0" brushRef="#br0" timeOffset="87522.93">16034 16210 0,'0'0'0,"0"-18"0,0-52 16,-36 52-1,-34 18 1,-1 71-1,54-36-15,-36 53 16,53-52-16,-35 87 31,35-35-15,0 0 0,70-70-1,36-18 1,-71-18-16,0 1 0</inkml:trace>
  <inkml:trace contextRef="#ctx0" brushRef="#br0" timeOffset="87773.13">16528 15946 0,'0'0'0,"17"-89"16,-17 54-1,-53 70 1,0 124-1,18-35 1,0 52 15,17-53-15,18-17 0,0-53-1,53-53 1,0-17-16</inkml:trace>
  <inkml:trace contextRef="#ctx0" brushRef="#br0" timeOffset="88138.76">16792 16298 0,'0'0'0,"0"-17"0,18-19 16,-18 54 15,-35 53-15,17 17-1,0 0 1,18-17 15,88-54-15,-17-17 0,53-35-1,-89 35-15,35-53 16,-70 35-16,0-35 15,0 36-15,-17-107 16,-54 54 0,-17 70-1,0 17 1,35 36 0,0 18-1,53-36 1</inkml:trace>
  <inkml:trace contextRef="#ctx0" brushRef="#br0" timeOffset="88622.62">17568 16351 0,'0'0'0,"-17"-70"31,17 52-31,17-70 16,36 70 0,53 18-1,-18 88 1,-35-17-1,-53-36-15,18 89 16,-18-71 15,-18-18-15,-17-35 0,17 0-1,18-71 1,36-17-1,16-35 1,19 17 0,-36 71-1,1 17 1,-36 0 0</inkml:trace>
  <inkml:trace contextRef="#ctx0" brushRef="#br0" timeOffset="88938.67">16140 15998 0,'0'0'0,"-18"0"16,0 0-16,18-17 15,71-1 1,105 1 0,54-1-1,16-17 1,-104 35 0,-37 0-1,-69 0 1,-19 0-16,19 0 15,-19 0-15,19 35 16,-19-17 0</inkml:trace>
  <inkml:trace contextRef="#ctx0" brushRef="#br0" timeOffset="89167.19">18838 16351 0,'-17'0'78,"-1"0"-78,0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1:39:42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1111 0,'0'0'0,"0"-17"15,0-1 1,0 0 0,-17 1-16,-1-1 15,18 0-15,-18 18 16,18 71 15,0 0-15,0 70-1,0-18 17,18-88-32,-18 89 15,18 35 1,-1-71 0,1-18-1,-18-52 1,0-89 15,0-34-15</inkml:trace>
  <inkml:trace contextRef="#ctx0" brushRef="#br0" timeOffset="846.48">2187 1182 0,'-17'0'15,"34"0"-15,-34-18 0,-1 1 16,18-1-16,0-35 16,53 0-1,-18 35-15,159-70 16,0 35-1,-17 53 1,-1 36 0,-105 34-1,-71 71 1,-142 0 0,-16-17-1,34-54 1,1-34 15,35-36-15,70 0-16,-35 0 15,53-18 17,35 0-17,53 18 1,1 0-1,-72 0-15,54 36 16,-1 52 0,-34 35-1,-19 1 1,1-54 0,17-17-1,18-35 1,35-71 15,-35-18-15,18-34-1,-36 16 1,0-16 0,-35 87-1,18 18 1,-18 18-1,0 70 1,0 0 0,0 0-1,0-70-15,0 17 16,0-17 0,0-36-1,0-17 1,0-18-1</inkml:trace>
  <inkml:trace contextRef="#ctx0" brushRef="#br0" timeOffset="1199.02">3334 1217 0,'-36'18'31,"19"-1"-31,17 19 16,0-19-16,0 19 16,35-19-1,18-17 1,18-35 0,-36-18-1,-35 0 1,0 35-1,0-17 1,-71 35 0,1 35-1,17 18 1,53-35-16,-35 35 16,35 0-1,0-18 1</inkml:trace>
  <inkml:trace contextRef="#ctx0" brushRef="#br0" timeOffset="2079.78">3986 1623 0,'0'0'15,"18"0"-15,0-36 0,-1 36 16,-17-17 0,0-36-1,0 35-15,0 1 16,-70-1 0,-1 18-1,-17 53 1,17 35-1,54-70-15,-18 52 16,35-52-16,-18 35 16,18-35-1,53-18 1,35-36 0,0-34-1,-17-1 1,-36 18 15,-17 18-15,-18 88 15,0 35-15,0-53-16,0 142 15,17 34 1,-17 54-1,36 52 1,16-52 0,-16 17-1,-1 0 1,-17-35 0,-18-53-1,-36-105 1,-34-36-1,-89-89 17,106 19-32,-70-54 15,70 36-15,-212-177 16,124-17 0,35-53-1,106 88 1,0-53-1,18 176-15,35-52 16,106-124 0,-54 158-1,-16 19 1,-54 52 0,35-35-1,-17 0 1</inkml:trace>
  <inkml:trace contextRef="#ctx0" brushRef="#br0" timeOffset="2646.85">4445 1358 0,'0'-17'0,"0"34"0,0-52 16,-18 17-16,1 18 15,-1 0 1,18 36 0,0 34-1,0-52-15,18 88 16,-18-71-16,0 88 16,0 18-1,0-70 1,0-36 15,-36-35-15,36-17-1,0-72 1,0-34 0,71 17-1,52 0 1,-17 71-1,35 35 1,-70 53 0,-53 70-1,-18-17 1,-71 18 0,53-54-1,1-52 1,17-71 15,17-35 0,1 53-31</inkml:trace>
  <inkml:trace contextRef="#ctx0" brushRef="#br0" timeOffset="2930.27">5115 1182 0,'0'0'0,"0"-18"0,18 1 16,-18 52 15,0 0-31,0 53 16,0 53 0,-18 18-1,-17-35 1,35-36 15,0-53-15,35-53 15,-17 1-31,17-71 16,-35 52-16</inkml:trace>
  <inkml:trace contextRef="#ctx0" brushRef="#br0" timeOffset="3164.77">5062 1482 0,'18'-18'32,"17"18"-32,36-18 15,17 1 1,-17-1-1,-54 18 1,18 0 0,-52 0 15,-18 0-15</inkml:trace>
  <inkml:trace contextRef="#ctx0" brushRef="#br0" timeOffset="4180.2">6085 1446 0,'0'0'15,"0"-17"-15,18-36 16,-71 0 15,35 53-31,-34 0 16,-1 53 0,0 17-1,17 71 1,1-17-1,35-89 1,0 106 0,0-70-1,88-36 1,1-35 0,-54 0-16,88-53 15,-87 18-15,69-53 16,19-71-1,-71 53 1,-53-35 0,0 53-1,0 35 1,0 124 15,-18-1-15,-17 71-1,17 0 17,1-105-32,17 105 15,0-71 1,0-17 0,53-53-1,17-17 1,1-36-1,34-71 1,-52 1 0,-35 34-1,0 89 1,-18 36 0,0 17-1,-18 53 1,0-18 15,18-53-15,0-17-1,0-36 1,36-17 0,-19-1-16</inkml:trace>
  <inkml:trace contextRef="#ctx0" brushRef="#br0" timeOffset="4496.54">6897 1341 0,'0'0'0,"-53"35"32,35-18-32,18 1 15,53-18 1,-35 0 15,-1-18-31,1 1 16,0-18-1,-18 17-15,-18 18 16,-35 0 0,-17 18-1,52 17 1,0 18-1,36-18 1,17 0 0</inkml:trace>
  <inkml:trace contextRef="#ctx0" brushRef="#br0" timeOffset="5447.93">7285 1446 0,'0'0'16,"0"-35"0,-18 35-1,-17 0 1,0 53 0,17-35-16,-17 70 15,17 18 1,18-71-16,0 88 15,0-52 1,53-18 0,18-53-1,34-18 1,37-70 0,-19-71-1,-52 18 1,-19-35 15,-34 88-15,-18 35-1,0 35 1,-18 89 0,18 17-1,-17 18 1,17-1-1,-18 19 1,18-36 0,0-53-1,-17-52 17,17-18-17,0-54 1,0 54-16,35-53 15,71-18 17,17 53-17,-35 53 1,-35 0 0,-53 35-1,-88 36 1,0-18-1,-36-36 1,54-17 0,35 0-1,35 18 17,0 0-32,35 35 15,53 35 1,-17-35 15,34 17-15,-34-52-1,35-18 1,-89 0 0,19-71-1,-1 19-15</inkml:trace>
  <inkml:trace contextRef="#ctx0" brushRef="#br0" timeOffset="5747.21">8714 1235 0,'0'0'0,"-18"0"15,0 0-15,1 0 16,-1 17-16,-35 36 15,53-35 1,-53 88 0,53-18-1,0 53 1,0-53 0,18-17-1,52-36 1,1-35-1,0-53 1,-19 18-16</inkml:trace>
  <inkml:trace contextRef="#ctx0" brushRef="#br0" timeOffset="6062.39">9119 1199 0,'0'0'0,"36"0"0,16 0 31,-34 0-31,53 53 16,-1 18 0,-17 52-1,-35-34 1,-18 52-1,-71-53 1,-35 0 0,53-53-1,1-35 1,34-17 0</inkml:trace>
  <inkml:trace contextRef="#ctx0" brushRef="#br0" timeOffset="7513.16">8767 1376 0,'-18'17'16,"36"-34"-16,-54 34 0,-34 1 16,52-18-16,0 0 15,71 0 16,36 0 1,87-18-17,-123 1-15,88-1 16,0-17 0,-70 17-1,-36 18 1,-53 0 15,-35 0-15,36 0-16,-72 0 15</inkml:trace>
  <inkml:trace contextRef="#ctx0" brushRef="#br0" timeOffset="7912.65">8625 1376 0,'-35'0'16,"70"0"-16,-88 0 16,36 0-1,34 0 1,36 0 0,71 0-1,158-18 1,-211 18-16,211-17 15,194-1 1,-123 0 0,88 18-1,-141 0 1,105 0 0,-263 0-1,-37 0 1,-87 0-1,-53-17 17,-36 17-17,-105-18 1,105 18-16</inkml:trace>
  <inkml:trace contextRef="#ctx0" brushRef="#br0" timeOffset="8379.82">8908 1570 0,'-53'0'16,"106"0"-16,-159 0 0,53 0 0,-35 17 15,17-17 1,89 0 15,17 0-15,124-35-1,0 18 1,123-1 0,-18 0-1,213 1 1,-372 17-16,266-18 15,87 18 1,-69-35 0,-178 35-1,-17-18 1,-141 0 0,-53 1-1,-18-1 1,-87 18-1,16 0 17,-87 0-32</inkml:trace>
  <inkml:trace contextRef="#ctx0" brushRef="#br0" timeOffset="8812.14">8890 1535 0,'-35'0'0,"70"0"0,-106 0 0,-17 0 16,71 0 0,70 0-1,141-18 1,17 18-1,195-35 1,-283 35 0,283-18-1,88 0 1,-159 1 0,36 17-1,-213-36 1,-17 36-1,-141-17 1,0-1 0,0 1-1,-35 17 1,35-36 0,0 19-1</inkml:trace>
  <inkml:trace contextRef="#ctx0" brushRef="#br0" timeOffset="9346.77">11642 882 0,'-18'0'0,"18"-18"0,-18 1 15,1 17 1,-1 17 0,18 19-1,0-19-15,0 107 16,53-36 0,35 18-1,18-53 1,88 0-1,0-36 17,-70-17-17,-89-17 1,-53-19 0,-70 36-1,-106 36 1,141-19-16,-53 18 15,53 1-15,-123 105 16,70 0 0,0 18-1,89-89 1,-1-34 0,18-19-1,0-34 16</inkml:trace>
  <inkml:trace contextRef="#ctx0" brushRef="#br0" timeOffset="19094.28">13688 1129 0,'17'-53'31,"-17"35"-31,0 1 0,0-19 16,-17 19 0,-36 17 15,-35 53-15,17 17-1,-35 54 1,18 17-1,53 18 1,35-54 0,88 19-1,0-71 1,-35-53-16,71 0 16,-19 0-1,37-71 1,-90 36-16</inkml:trace>
  <inkml:trace contextRef="#ctx0" brushRef="#br0" timeOffset="19894.45">14287 1341 0,'18'-36'16,"-36"72"-16,36-125 16,-18 72-1,-35 17 1,-18 70-1,0 1 1,35-36-16,-17 89 16,17-19-1,18-16 1,36-54 0,17-35-1,35-35 1,-35-54-1,-36 1 1,-17 18 15,-88 17-15,35 17 0,36 1-1,34 0 1,89 0-1,0 35 1,17 0 0,-52 17-1,-18 71 1,-53 18 0,0 0-1,0 0 1,0-53-1,-18-53 1,1 0 0,-1-71 15,18-17-15,0-35-1,35 52 1,53-17-1,1 53 1,122 35 0,-87 70-1,-71 36 1,-53-35 0,-36 34-1,-34-16 1,35-54-1,35-70 17,0 17-17</inkml:trace>
  <inkml:trace contextRef="#ctx0" brushRef="#br0" timeOffset="20178.24">15681 952 0,'0'0'0,"-18"0"15,1 0-15,-36 36 16,17 87 0,19 54-1,-18-54 1,-1 18-1,36-53 1,0-52 0,53-36 15,18-36-15,-36-17-16</inkml:trace>
  <inkml:trace contextRef="#ctx0" brushRef="#br0" timeOffset="20379.04">15469 1358 0,'-17'0'16,"34"0"-16,-70 0 0,36 0 0,52 0 47,-17 0-47,52 0 15,-35 0-15,36 0 16,-36-17 0</inkml:trace>
  <inkml:trace contextRef="#ctx0" brushRef="#br0" timeOffset="20794.89">15857 1411 0,'0'18'0,"0"-36"0,18 36 47,0-18-47,35-18 15,17-17 1,-35 0-1,-17-1 1,-18 19 0,-53 17-1,35 0 1,-52 35 0,-1 71-1,54-36 1,17 36-1,0-71 1,88-17 0,0-18-1,53-71 1,-106 54-16</inkml:trace>
  <inkml:trace contextRef="#ctx0" brushRef="#br0" timeOffset="21344.96">16422 1323 0,'0'0'0,"-18"-18"0,18-17 31,35-18-15,36 35-1,35 18 1,-71 18-16,36 35 15,-36 53 1,-70 53 15,17-124-31,-53 18 16,19-18 0,52-88 15,35 0-16,35-70 1,1 17 0,-53 71-1,70-71 1,-71 71 0,-17 52-1,0 54 1,-35 35-1,35-18 1,0 0 0,0-53-16,0 18 15,35-18 1,18-35 0,53-53-1,0 1 1,-71 16-16</inkml:trace>
  <inkml:trace contextRef="#ctx0" brushRef="#br0" timeOffset="21596.07">17480 847 0,'0'-18'16,"-18"0"-1,-17 89 1,0 52-1,0 71 1,-1-70 0,1 17-1,35-53 1,0-35 0,35-53-1,36-35 1,-18 0-1</inkml:trace>
  <inkml:trace contextRef="#ctx0" brushRef="#br0" timeOffset="21795.24">17233 1217 0,'0'0'0,"-17"0"0,-1 0 0,0 0 16,36 0-1,0 0 1,70 0 0,-53 0-16,71-18 15,17-17 1,-70 18 0</inkml:trace>
  <inkml:trace contextRef="#ctx0" brushRef="#br0" timeOffset="22611.8">18362 1199 0,'0'-17'0,"-18"-1"0,-17-35 31,18 18-15,-19 35-1,-17 0 1,-17 53 0,52-18-16,-35 71 15,18 17 1,0-34-1,35 16 1,17-52 0,71-35 15,54-36-15,-19-35-1,53-70 1,-123 88-16,36-106 15,-1-18 1,-71 35 0,-17 89-16,18-18 15,-18 71 1,-53 105 0,0 1-1,-17 52 1,52-123-16,0 18 15,18-36-15,0 88 16,71-52 0,35-36 15,-36-35-15,36-35-1,-35-71 1,-36 0-1,-17 36 1,-1 34 0,-52 107 15,17-53-31,18 52 16,0 1-1,0-18 1,36-53 15</inkml:trace>
  <inkml:trace contextRef="#ctx0" brushRef="#br0" timeOffset="22961.49">19244 1129 0,'0'0'0,"-35"0"0,17 0 16,0 18-16,1 17 15,-1-18 1,53 1 0,18-18-1,18-35 1,-71 0-1,0-1 1,-18 36-16,-52 0 16,-1 18 15,18 35-15,36 17-1,17-34 1,53-19-1</inkml:trace>
  <inkml:trace contextRef="#ctx0" brushRef="#br0" timeOffset="23277.85">19808 1094 0,'-17'0'0,"34"0"0,-52 0 0,18-18 0,-19 18 16,-52 18 0,18 52-1,52-52 1,-53 105 0,54-35-1,17 18 1,53-35-1,35-18 1,0-53 0,-53 0-16,89-18 15,-89 0-15</inkml:trace>
  <inkml:trace contextRef="#ctx0" brushRef="#br0" timeOffset="23860.78">20197 882 0,'0'0'16,"0"-53"-16,-36 53 16,1 71 15,0 34-15,17 72-1,0-18 1,-17-71-1,17-18 1,1-52 0,17-53 15,0-1-15,0 1-16,70-71 15,19 36 1,-1 17-1,-18 53 1,-70 17 0,-17 36 15,-54-17-15,-17-1-1,17-17 1,36-1-1,35 18 1,0 18 0,35 0-1,18-17 1,18 16 0,-18-34-1,17 0 1,1-18-1</inkml:trace>
  <inkml:trace contextRef="#ctx0" brushRef="#br0" timeOffset="24127.88">20902 970 0,'0'-18'15,"0"36"-15,-18-53 0,-34 35 16,-37 53 0,19 53-1,34 52 1,36-52 0,0-71-16,0 54 15,53-1 1,0-53-1,36-35 1,-37 0 0</inkml:trace>
  <inkml:trace contextRef="#ctx0" brushRef="#br0" timeOffset="24427.28">21184 988 0,'0'0'16,"0"-18"-16,0 0 0,18 1 16,0 17-16,17 0 15,-18 0-15,107 88 16,-53 18 0,-19 53-1,-52-36 1,-70 1-1,-36-1 1,0-52 0,53-36 15,18-17-15,17-18-16</inkml:trace>
  <inkml:trace contextRef="#ctx0" brushRef="#br0" timeOffset="28810.31">5115 4692 0,'0'-35'0,"0"70"0,0-88 0,18-88 31,0 106-31,70-18 15,70 17 1,54 72 0,-53 34-1,-124-52 1,53 88 0,-88 88-1,-53-18 1,18-88-1,18-52 1,17-19 0,-18-34-1,0-36 1,-17-18 0</inkml:trace>
  <inkml:trace contextRef="#ctx0" brushRef="#br0" timeOffset="29159.99">5203 4480 0,'0'0'0,"-17"0"16,-18 18 0,17 35-1,0 70 1,1 89 0,17-159-16,0 53 15,-53 123 1,35-158-1,18-54 1,0-70 15,35-53-15</inkml:trace>
  <inkml:trace contextRef="#ctx0" brushRef="#br0" timeOffset="29543.41">5539 4445 0,'17'-18'0,"19"18"0,52 0 15,0 36 1,-70-19-16,70 54 16,-18 52 15,-70 18-15,0 89-1,-53-72 1,18-16-1,35-107-15,0 18 16,-18-53 0,1-53 15,-18 0-15</inkml:trace>
  <inkml:trace contextRef="#ctx0" brushRef="#br0" timeOffset="29811.7">5221 4992 0,'0'0'0,"-18"0"16,36 0 15,88-18-15,88-35-1,-35 36 1,-36-19 0,-88 36-1,-52 0 17</inkml:trace>
  <inkml:trace contextRef="#ctx0" brushRef="#br0" timeOffset="30260">6350 4710 0,'0'0'15,"0"-18"-15,0-17 16,-35 17-1,-18 18 1,18 88 0,-1 71-1,36-18 17,0-106-32,18 106 15,35-70 1,53-71-1,-18 0 1,71-88 0,-124 53-16,35-36 0</inkml:trace>
  <inkml:trace contextRef="#ctx0" brushRef="#br0" timeOffset="31459.21">6985 4463 0,'0'-36'0,"0"72"0,0-89 0,0 35 15,-35 71 17,17 53-17,18-53 1,-35 158 0,17-52-1,1 0 1,17-89-1,70-70 1,18-35 0,18-53-1,-18-35 1,-17-1 0,-54 36-1,-17 70 1,0 36-1,0 52 1,0 89 0,0-35 15,0-54-15,18-35-1,35-35 1,53-52-1,0-54 1,-18 35 0,0-52-1,-53 34 1,-35 72 0,-17 105 15,-19 36-16,36-36 1,0 0 0,36-70-1,-19-18-15,54 0 16,-18-18 15,-18-53-15,-35 1-1,0 35-15,-53-36 16,-35 0 0,53 36-1,35 0 1,35 17 0,71-17-1,35 35 1,-70 35-1,17 36 1,-53 17 0,-35 35-1,0-34 17,-35-36-17,17-36 1,18-70 15,0-35-15,53-18-1,70-53 1,-70 124 0,124 18-1,-107 69 1,-17 72-1,-53 17 1,-70-35 0,52-88-16,-35 52 31,35-70-15,18-18-1,89-70 1</inkml:trace>
  <inkml:trace contextRef="#ctx0" brushRef="#br0" timeOffset="31843.91">9384 4710 0,'0'0'16,"0"-18"-16,0 0 16,-53 18-1,18 0-15,-18 36 16,17-36-16,-87 88 15,88-18 1,52-17 0,89-17 15,-18-19-31,18 18 31,-53 18-15,-35 18-1,-89-18 1,-17-18 0,-35-17-1,34-1 1,72-17-16,-54 0 16,18-17-1,36-19 1,-1 19-16</inkml:trace>
  <inkml:trace contextRef="#ctx0" brushRef="#br0" timeOffset="32059.07">8308 4392 0,'0'0'0,"-71"-35"15,71 52 32,0 1-31,-17-18 0</inkml:trace>
  <inkml:trace contextRef="#ctx0" brushRef="#br0" timeOffset="32259.05">7020 4727 0,'0'0'0,"0"18"16,36-18-1,87 0 1,18-35-1,53 17 1,-17-17 0,-125 35-16</inkml:trace>
  <inkml:trace contextRef="#ctx0" brushRef="#br0" timeOffset="32994.44">10566 4886 0,'0'0'0,"17"-18"0,54-70 31,-71 70-31,0 1 15,0-36-15,0-35 16,-106 35 0,0 53 15,-53 35-15,36 89-1,17 52 1,71-35-1,35-17 1,106-72 0,-18-52-1,71-105 1,-54 16 0,1-69-1,-35 52 1,-53 35-1,-18 142 17,0-36-32,-18 142 15,18-54 17,0-17-17,53-53 1,35-53-1,71-71 1,-89 18 0</inkml:trace>
  <inkml:trace contextRef="#ctx0" brushRef="#br0" timeOffset="33210.37">11412 4727 0,'0'0'0,"-17"0"0,34 0 31,1 0-15,35 0 0,-35 0-16,34 0 15,-16 0 1</inkml:trace>
  <inkml:trace contextRef="#ctx0" brushRef="#br0" timeOffset="33375.94">11342 4957 0,'0'17'0,"0"-34"0,-18 52 15,36-35 16,52-18-15,19-35 0</inkml:trace>
  <inkml:trace contextRef="#ctx0" brushRef="#br0" timeOffset="34027.21">12541 4727 0,'0'0'0,"0"-17"0,0-72 15,0 72 1,0-1-16,0-17 16,53 0-1,18 17 1,-18 71-1,0 88 1,-53 0 0,0 35-1,-36-87 1,36-72-16,0 36 16,0-106 15,18-70-16,35-1 1,-36 71-16,107-70 16,-36 52-1,36 71 17,-54 53-17,-17 88 1,-53-35-1,-18 0 1,18-88-16,-17 35 16,34-106 15</inkml:trace>
  <inkml:trace contextRef="#ctx0" brushRef="#br0" timeOffset="34376.11">13494 4780 0,'0'0'0,"17"0"16,1-18-1,0 1-15,52-36 16,-52 53 0,52-53-1,-52-18 1,-36 36-1,-35 35 1,-52 53 0,34 35-1,18 106 1,53-105 0,35-1-1,54-71 1,-19-34-1,36-54 1,-18-17 0</inkml:trace>
  <inkml:trace contextRef="#ctx0" brushRef="#br0" timeOffset="34909.71">13952 4710 0,'0'0'0,"36"-89"0,-36 19 31,0 123 0,0-18-31,0 106 16,-36-35 0,19 17-1,17-70 1,17-53 0,54-35-1,-18-35 1,-18 52-16,53-106 15,-35 54 1,-35 35 0,-1 35-1,-17 88 1,0 35 15,18-17-15,88-35-1,-18-71 1,36-36 0,-36-17-1,0-88 1,-53-35 0,-70 0-1,-53 105 1,17 71-1,-35 18 1,71 35 0,18-53-16,17 35 15</inkml:trace>
  <inkml:trace contextRef="#ctx0" brushRef="#br0" timeOffset="35825.83">15981 4322 0,'0'-18'0,"0"36"0,0-54 15,-18 36 1,-17 18-1,-18 70 1,-18 88 0,54-123-16,-36 106 15,-18 35 1,36-88 0,35-88-1,53-36 1,-35 0-16,17-35 15,-17 18-15,52-159 16,-17 53 0,0-53-1,-53 106 1,35 88 15,-35 35-31,0 71 16,18 70-1,-18-35 1,0 36 0,0-71-1,0-89 1,17-34 0,-34-19-1</inkml:trace>
  <inkml:trace contextRef="#ctx0" brushRef="#br0" timeOffset="35958.91">15610 4798 0,'-17'-18'0,"34"36"0,-17-36 31,53 0-31,-17 18 16,158-17-1,0-18 1,17-1-16</inkml:trace>
  <inkml:trace contextRef="#ctx0" brushRef="#br0" timeOffset="36192.26">16616 4533 0,'0'0'15,"0"-35"-15,-35 17 16,-18 18 0,-18 53-1,18 71 1,18-19-1,35-52-15,-18 89 16,18-72 0,71-52-1,35-18 17,35-71-17,-18-17-15</inkml:trace>
  <inkml:trace contextRef="#ctx0" brushRef="#br0" timeOffset="36442.94">17004 4304 0,'0'-53'0,"0"106"0,0-194 15,-35 123 1,17 18-16,-17 53 16,17 123-1,18 36 1,0-53-1,-18 35 1,18-106 0,53-53-1,0-52 17,35-89-17,-35 53-15</inkml:trace>
  <inkml:trace contextRef="#ctx0" brushRef="#br0" timeOffset="36643.62">17286 4604 0,'18'-53'16,"-36"106"-16,36-89 15,-36 72 1,-35 87 0,53-17-1,-35 35 1,35-123-16,0 52 15,35-70 1,71-35 0,0-35-1</inkml:trace>
  <inkml:trace contextRef="#ctx0" brushRef="#br0" timeOffset="37292.46">17674 4657 0,'0'-53'16,"0"35"-1,0 89-15,0-107 16,-35 89 0,-18 71-1,35-18 1,18-71-16,0 53 16,53-53-1,0-35 1,-18-53-1,-35-35 1,0-71 0,0 54-1,36 16 1,34 54 15,18 18-15,-35 87-1,0 36 1,-35 53 0,-18-1-1,-35-52 1,17-70 0,18-89 15,0 35-31,0-123 15,71 17 1,17-17 0,0 88-1,18 53 1,-71 89 15,-17 16-15,-18-52-16,0 106 15,-53-71 1,53-17 0,17-106 15,19 17-31,52-53 16</inkml:trace>
  <inkml:trace contextRef="#ctx0" brushRef="#br0" timeOffset="37642.31">18927 4674 0,'0'0'0,"35"-70"16,-18 52-16,-17 0 16,-52 18-1,-54 71 1,35 0 15,53 17-15,36-35-1,88 0 1,17 17 0,-52-17-1,-71 18 1,-18-54 0,-70 19-1,-18-36 1,-17 0-1,88 0-15,-36-36 16,18-34 0,35 17-1</inkml:trace>
  <inkml:trace contextRef="#ctx0" brushRef="#br0" timeOffset="37843.07">17903 4127 0,'-17'0'16,"34"0"-16,-69 0 0,16 0 15,-17 0 1,36 0-16,17 18 31,-36 17-15,19-35-16</inkml:trace>
  <inkml:trace contextRef="#ctx0" brushRef="#br0" timeOffset="37993.47">16845 4445 0,'0'0'0,"-35"18"0,52-18 31,36 0-16,71 0 1,123-53 0</inkml:trace>
  <inkml:trace contextRef="#ctx0" brushRef="#br0" timeOffset="38475.91">19703 4004 0,'0'0'0,"17"-18"0,1-17 31,-106 106 0,52-18-31,19-1 0,-107 195 16,1 53-1,35-53 1,52 106 0,36-230-1,89-17 1,-1-106 15,71-35-15,17-71-1</inkml:trace>
  <inkml:trace contextRef="#ctx0" brushRef="#br0" timeOffset="39374.94">20108 4710 0,'0'-89'16,"0"178"-16,-70-301 16,-18 194-1,70 18-15,-70 0 16,0 71-1,70-54-15,-35 125 16,53-37 0,18 37-1,35-90 1,35-52 15,-53 0-31,36-52 16,-1-19-1,-52 36-15,17-124 16,-17 0 0,-18-52-1,0 105 1,0 35 0,0 124-1,0-35-15,0 158 16,0-52-1,0 34 1,0-34 0,35-18-1,-35-89-15,53 19 32,17-36-17,19-53 1,16-53-1,-52 35 1,-53-35 0,0 89-16,-70-1 15,35 18 1,17 53 0,18-18-1,35 71 1,-17-71-1,-1-17-15,19 53 16,-1-54 0,0-17-1,36-17 1,-1-19 15,36-52-15,-35-18-1,-54 53 1,-17 89 15,-35 52-15,18-18 0,17-52-16,0 53 15,17-71 16,1-36-15,-1 36-16</inkml:trace>
  <inkml:trace contextRef="#ctx0" brushRef="#br0" timeOffset="39526.47">20937 4445 0,'-35'-35'16,"0"17"-1,0 18 1,35 35 0,17 18-1,54-17 1</inkml:trace>
  <inkml:trace contextRef="#ctx0" brushRef="#br0" timeOffset="39859.57">21131 4568 0,'-17'0'0,"-1"0"16,18 36-1,0 34 1,0 18 15,0-52-31,35 34 16,-17-34-1,0-19 1,17-34 0,0-54-1,18-17 1,-18 17 0,1 1-1,-19 70 16</inkml:trace>
  <inkml:trace contextRef="#ctx0" brushRef="#br0" timeOffset="40158.74">21431 4692 0,'18'0'0,"35"0"15,-36-18-15,1 1 16,53-19 0,-54 19-1,-70 17 1,-17 35 0,-18 53-1,52-17 1,36-54-16,0 72 15,18-36 1,70-53 0,36 0-1,-54-36 1</inkml:trace>
  <inkml:trace contextRef="#ctx0" brushRef="#br0" timeOffset="40508.48">21872 4674 0,'18'18'0,"-36"-36"0,1 1 16,-19-19 0,36 19-1,18-1 1,35 18 0,0 35-1,-36 36 1,1 52-1,-18-34 1,0-19 0,-18-70 31,18-17-32,-17-54 1,17 0-1,0 1 1,17 52-16,19-17 16,-1-18-1</inkml:trace>
  <inkml:trace contextRef="#ctx0" brushRef="#br0" timeOffset="40842.85">22066 4004 0,'-35'-35'0,"70"70"0,-88-70 16,53 52 15,53 19-31,71 105 16,-36 0 15,-53-88-31,0 106 16,-35-107-16,0 125 15,-70 52 1,-18-70 0,35-71-1,18-53 1,35-70 15,17-35-15,18 34-1</inkml:trace>
  <inkml:trace contextRef="#ctx0" brushRef="#br0" timeOffset="41041.96">22595 4604 0,'0'0'15,"0"-18"-15,-17 18 31,17 18-15,0-1 0,0 1-1,0 35 1</inkml:trace>
  <inkml:trace contextRef="#ctx0" brushRef="#br0" timeOffset="41242.37">22631 4992 0,'0'17'15,"0"-34"-15,-18 70 0,0-18 0,-17 53 16,0-17 15,17-54-31,-35 36 16,-53-17-1,-17-36 1</inkml:trace>
  <inkml:trace contextRef="#ctx0" brushRef="#br0" timeOffset="42275.27">13970 2399 0,'0'0'15,"-35"0"-15,-89 0 16,107 0 0,-36 0-1,35 0 1,0 0-1,36 0 1,70 0 0,-35 0-16,141 0 15,-88 18-15,229-18 16,318 0 0,-18 0-1,35 0 1,283 17-1,-724-17-15,229 0 16,495 18 0,-512-18-1,-71 0 1,-246 0 15,-89 17-15,-35 1 15,-18-18 0</inkml:trace>
  <inkml:trace contextRef="#ctx0" brushRef="#br0" timeOffset="56855.38">9366 15787 0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2:05:08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3528 2575 0,'0'-17'16,"0"-1"-1,0 0-15,0 1 16,0-1 0,0 0-1,0 1 1,0-1-1,0-17-15</inkml:trace>
  <inkml:trace contextRef="#ctx0" brushRef="#br0" timeOffset="482.68">4057 1552 0,'0'0'16,"0"-17"-16,0-1 16,0 0-16,0 36 47,-18 0-47,1 123 15,17 35 1,-71 89-1,18-107 1,36 36 0,-1-105 15,0-72-31,18 1 16,0-36-1,0-70 1,0 18-16</inkml:trace>
  <inkml:trace contextRef="#ctx0" brushRef="#br0" timeOffset="816.13">4004 1676 0,'18'-18'0,"-36"36"0,53-54 0,-17 19 16,17-1-16,71-17 15,-88 35-15,70 17 16,18 142 0,-53 0 15,-53 53-15,-53-71-1,35-88-15,-17 17 16,-36 36-1,71-88 1,-17-18 0,17-36-1,-18-34 1</inkml:trace>
  <inkml:trace contextRef="#ctx0" brushRef="#br0" timeOffset="1033.1">3933 2258 0,'0'0'0,"18"0"31,0 0-15,-1 0-16,54 0 15,35-53 1,-36 35-1,36 1 1,-35-1 0,-54 0-16</inkml:trace>
  <inkml:trace contextRef="#ctx0" brushRef="#br0" timeOffset="1349">4939 1958 0,'0'0'16,"0"-18"-16,18-35 0,-18 36 16,-18 17 15,-17 35-15,-18 53-1,-18 36 1,53-89-16,-17 71 15,35 17 1,0-52 0,53-18-1,-18-36 1,71-52 0,0-53-1,0-18 1</inkml:trace>
  <inkml:trace contextRef="#ctx0" brushRef="#br0" timeOffset="1865.81">5415 1658 0,'0'0'16,"0"-88"0,0 105 15,0 54-16,0 88 1,-18 0 0,1 17-1,-1-17 1,18-71 0,0 0-1,18-70 1,52-18-1,-52-18-15,35-17 16,18-71 0,-19 18-1,1 0 17,-53 70-17,18 18 1,-18 70-1,0 19 1,0-19 0,0 18-1,18-52 1,35-19 0,17-34-1,-17-54 1,0 1-1</inkml:trace>
  <inkml:trace contextRef="#ctx0" brushRef="#br0" timeOffset="2166.35">6085 1834 0,'0'0'16,"-17"0"-16,-1 53 15,18-35-15,0 35 16,0-35 0,18-18 15,-1-36-15,-17-34-1,0 52 1,-17 0-1,-19 18 1,36 18 15,-17-18-31</inkml:trace>
  <inkml:trace contextRef="#ctx0" brushRef="#br0" timeOffset="2415.73">5098 2099 0,'0'0'0,"-18"0"0,18 18 0,18-18 16,35 0-1,70-18 1,0 0-1,19-17 1,-89 17 0,-18 18-1</inkml:trace>
  <inkml:trace contextRef="#ctx0" brushRef="#br0" timeOffset="3349.87">6544 2117 0,'-18'0'0,"36"0"0,-36-18 0,18 0 15,-17 18 17,-19 0-17,19 18-15,-36 35 16,-18 17-1,54 1 1,-19 53 0,36-72-1,18 19 1,17-53 0,-17-18-16,53 0 15,-54-53 1,-17-53-1,0 18 1,0-18 0,53 35 15,71 18-15,-19 36-1,19 34 1,-36 36-1,-35 35 1,-53 1 0,0 17-1,0-89-15,-18 36 16,1-35 0,-1-18-1,0-36 1,18-34-1,0 52-15,0-70 16,71-35 0,17 52-1,18 36 17,-35 35-17,17 53 1,-71-36-16,1 71 15,-18 36 1,0-36 0,-35-35-1,17-35 1,0-18 0,18-53-1,36 0 1</inkml:trace>
  <inkml:trace contextRef="#ctx0" brushRef="#br0" timeOffset="3816.22">7973 2099 0,'0'0'15,"35"-18"-15,0-35 16,-35 18-1,-17 35 1,-54 0 0,-35 71-1,18-1 1,35 1 0,36-18-1,52-18 1,53 0-1,18-17 1,-89 0-16,72 35 16,-89-18-1,-36 35 17,-52-34-17,-35-19 1,-1 1-1,54-18 1,52 0 0,18-18-1,0 1 1</inkml:trace>
  <inkml:trace contextRef="#ctx0" brushRef="#br0" timeOffset="7094.13">9737 2205 0</inkml:trace>
  <inkml:trace contextRef="#ctx0" brushRef="#br0" timeOffset="7832.06">9790 2222 0,'17'0'15,"1"0"1,-1 0 15,-17-17-15,18-18 0,-18-36-1,0 36 1,0 17-16,-18-35 15,-34 18 1,-1 35 0,-18 35 15,18 18-15,-17 88-1,52-53 1,0 71-1,18-71 1,18-17 0,17-53-1,-17-18-15,70-53 16,-17-18 0,17-52-1,-35-1 1,-18-17-1,0 35 1,-35 89-16,18-19 16,-18 54-1,0 70 17,18 18-17,-1 35 1,19-53-1,-19-52-15,36 52 16,0-53 0,18-35-1,-19-18 1,19-70 0,-36 53-16</inkml:trace>
  <inkml:trace contextRef="#ctx0" brushRef="#br0" timeOffset="8085.33">10707 2099 0,'0'0'0,"-18"0"15,1 0 1,17 18-1,17-18 1,54 0 0,-18 0-1,-18 0-15,35-18 16</inkml:trace>
  <inkml:trace contextRef="#ctx0" brushRef="#br0" timeOffset="8266.39">10707 2240 0,'0'0'0,"0"18"0,-18-18 0,18 17 32,18-17-1,17 0-16,18-17 1,-35 17-16,35-18 16</inkml:trace>
  <inkml:trace contextRef="#ctx0" brushRef="#br0" timeOffset="8982.43">11783 2187 0,'-36'0'0,"72"0"0,-107-17 16,54-1-16,-54-17 15,53-1 1,18-17 0,18-17-1,53 52 1,17 18 0,18 18-1,-18 35 1,-35 70-1,-53-35 1,0 36 0,-18-89-16,0 36 15,-17-36 17,18-17-17,-1-54 1,18-52-1,0 0 1,0 53-16,53-71 16,53-18-1,-18 72 1,35 52 0,-52 35-1,-18 71 1,-36-71-16,-17 53 15,-17 36 1,-1-36 0,-17-53-1,35-53 32,0 1-47,0-36 16,17 0-16</inkml:trace>
  <inkml:trace contextRef="#ctx0" brushRef="#br0" timeOffset="9948.12">12577 2205 0,'17'0'16,"-17"-18"-1,0 1-15,53-36 16,-35 35-16,17-53 16,-17 1-1,-18 52 17,0 1-17,-36 34 1,-34 71-1,52-17 1,1-53-16,-1 105 16,18-52-1,0 17 1,35-53 0,0-17-1,-17-18-15,53 0 16,52-71-1,1-17 1,-36 0 0,-35-18-1,-18 71 17,-35 17-17,0 36 1,-18 70-1,-17-18 1,35 36 0,0-35-1,0-53-15,0 17 16,53-35 0,18-35-1,-19-18 1,37-53-1,-36 18 1,-18 52 0,-35 89 31,0 53-32,0-35 1,17 17-1,1-71-15,35-17 16,35 0 0,-35-52-1,35-54 1,-35 0 0,-53-71-1,-35 72 1,-36 69-1,18 36 1,36 36 0,17-1-1,0-17 17</inkml:trace>
  <inkml:trace contextRef="#ctx0" brushRef="#br0" timeOffset="10698.92">14993 1552 0,'0'0'0,"18"-17"0,-18-1 0,0 0 31,0 89-15,-36 52 0,-34 89-1,17-36 1,35-123-16,-52 141 15,52-88 1,0-35 0,18-124 31,0 18-47,18-18 15,-18 17-15,53-158 16,-18 0-1,36-70 1,-1 158 0,19 71-1,-36 52 1,-36 18-16,36 142 16,-35-1-1,-18 54 1,0-89-1,-18 0 1,18-88 0,-18-36-1,-34-87 17,34 52-32</inkml:trace>
  <inkml:trace contextRef="#ctx0" brushRef="#br0" timeOffset="10882">14728 2222 0,'-17'0'16,"34"0"-16,-52 0 15,53 0 1,35 0 0,53 0-1,105-52 1,-140 52-16,105-36 15,-52 1 1</inkml:trace>
  <inkml:trace contextRef="#ctx0" brushRef="#br0" timeOffset="11131.95">15822 1923 0,'0'0'0,"0"-18"15,-35 18 1,-36 35-1,18 36 1,18 52 0,0-35-1,35 18 1,0-17 0,70-54-1,1-35 1,70-71-1,-35 1 1</inkml:trace>
  <inkml:trace contextRef="#ctx0" brushRef="#br0" timeOffset="11415.5">16245 1517 0,'0'0'0,"0"-71"16,-17 54-1,17 34 1,-18 1-16,0 141 16,1 17-1,-1 36 1,18-71 0,-17 0-1,17-70 1,0-54-16,35 1 15,18-18 1,35-71 0,-17-17-1</inkml:trace>
  <inkml:trace contextRef="#ctx0" brushRef="#br0" timeOffset="11648.13">16651 1940 0,'0'0'15,"0"18"1,-18 35 0,1 17-1,-1 36 1,18-88-16,0 52 16,0-17-1,0-35 1,53-18-1,0-35 1,-18-1 0</inkml:trace>
  <inkml:trace contextRef="#ctx0" brushRef="#br0" timeOffset="12382.37">16969 1976 0,'0'0'0,"17"-36"16,-17 54-1,0 0 1,0-1-16,-35 71 16,35 1-1,-18-1 1,18-35 0,0-36-1,18-17 16,-18-17-31,0-19 16,0-52 0,0 0-1,-18 0 17,18 35-17,0 35-15,89-17 16,-1 17-1,53 71 1,-53 0 0,-17 71-1,-71-36 1,0 35 0,0-70-1,0-35 1,-36-18-1,19-35 1,-1-54 0,18 1-1,0 53-15,88-89 32,-17 36-17,70 53 1,-35 35-1,0 88 1,-71 53 0,-35-17-1,-35-54 1,-36 19 0,53-89-1,1 0 1,17-18-16,0-17 15,70-18 1</inkml:trace>
  <inkml:trace contextRef="#ctx0" brushRef="#br0" timeOffset="12782.7">18362 2011 0,'0'0'0,"18"-18"0,17-17 16,-35 17-1,-53 1 1,-35 34 0,0 36-1,-18 0 1,88-35-16,18 17 16,18 0-1,52-17 1,36 17-1,-18 18 1,-70-18 0,-36 18-1,-70-35 17,-18 17-17,36-35 1,17 0-1,53-17 1,-18-54 0,1 36-1</inkml:trace>
  <inkml:trace contextRef="#ctx0" brushRef="#br0" timeOffset="12989.3">17039 1552 0,'0'0'0,"-17"0"0,-1 0 16,0 0-16</inkml:trace>
  <inkml:trace contextRef="#ctx0" brushRef="#br0" timeOffset="13198">16104 1799 0,'0'0'0,"-17"18"16,-1-1-16,36-17 15,70 0 1,53 0 0,-70-17-16,123-1 15,-71-17 17,-35 35-32</inkml:trace>
  <inkml:trace contextRef="#ctx0" brushRef="#br0" timeOffset="13814.67">19879 1587 0,'0'0'16,"18"-17"-16,-18-36 15,0 35-15,-36 1 16,36-1-16,-70 18 15,-18 18 1,-53 105 0,-36 106-1,36 36 1,53-36 15,53 36-15,35-89-1,123-17 1,-52-124 0,-36-35-16,124 0 15,-36-53 1,-35 0-16</inkml:trace>
  <inkml:trace contextRef="#ctx0" brushRef="#br0" timeOffset="14330.36">20232 2117 0,'0'0'0,"0"-18"0,-18 0 0,1 1 15,-19-19-15,-52 19 16,17 17 15,54 17-31,-54 54 16,54-53-16,-36 70 15,17 53 1,36-53 0,53-17-1,0-54 1,53-52 0,-35-35-1,17-72 1,-18 19-1,19-71 1,-72 70 0,-17 36-1,0 124 17,-35 52-17,17 70 1,18-16-1,0-37 1,18 1 0,35-53-1,0-53 1,35-35 0,-53 35-16</inkml:trace>
  <inkml:trace contextRef="#ctx0" brushRef="#br0" timeOffset="14731.55">20708 2222 0,'0'0'0,"-18"-17"0,1-1 16,17-35 15,70 18-15,36 17-1,-53 18 1,18 36 0,-36 17-1,-35 52 1,0-16 0,0-54-16,0 53 15,-35-35 1,17-53-1,0-35 1,18-36 0,18-52-1,17 52 1,36 1 15,-1 34-15,36 1-1</inkml:trace>
  <inkml:trace contextRef="#ctx0" brushRef="#br0" timeOffset="14914.23">21361 2099 0,'0'0'0,"0"18"0,0 35 15,-18 52 1,0-34 0,1 17-1,-1-35 1,18-71 31,0-17-47,18-18 15</inkml:trace>
  <inkml:trace contextRef="#ctx0" brushRef="#br0" timeOffset="15097.86">21396 1958 0,'0'0'0,"-18"0"0,1 0 16,-1 0-1,18 18 32,18-18-47,-1 0 0,19 35 16</inkml:trace>
  <inkml:trace contextRef="#ctx0" brushRef="#br0" timeOffset="15498.48">21749 2099 0,'0'18'16,"0"-1"-16,0 1 15,0 0-15,0-1 16,0 36 0,0 35-1,17-35 1,1 0 0,0-35-1,17-18 1,-17-18-16,17-17 15,18-53 1,-18 35 0,0-18-1,-17 54 17,0 17-17</inkml:trace>
  <inkml:trace contextRef="#ctx0" brushRef="#br0" timeOffset="15815.06">22225 2205 0,'0'0'16,"0"-18"-16,18 18 0,-18-17 15,0-1 1,0-17 0,-18 35-1,-17 35 1,17-35 0,-17 53-1,0 17 1,35 1-1,0 0 1,0-36 0,70-18-1,-35-17 1,36-52 0</inkml:trace>
  <inkml:trace contextRef="#ctx0" brushRef="#br0" timeOffset="16230.99">22437 2240 0,'0'-18'0,"0"36"0,-18-71 16,18 18-1,53 17 1,17 1 15,36 17-15,0 35-1,-88 35 1,-1 19 0,-17-1-1,0 0 1,-17-53 0,-1-35-1,1 0-15,-1-17 16,18-71-1,18 35 1,52-53 0,-52 88-16,35-35 15,52-17 17,-52 52-17,0-17 1,-35 17-16</inkml:trace>
  <inkml:trace contextRef="#ctx0" brushRef="#br0" timeOffset="16631.16">23177 1517 0,'0'0'0,"-17"-18"0,-1 18 16,18-17-1,53 17 1,71 35 0,17 18-1,17 88 1,-69 0 0,-54 53 15,-35-141-31,-18 106 15,-123 52 1,35-87 0,-35-1-1,71-70 1,17-35 0,53-53 15,35-18-16,0 17 1</inkml:trace>
  <inkml:trace contextRef="#ctx0" brushRef="#br0" timeOffset="16885.79">24112 2064 0,'0'-18'15,"0"36"63,0-1-62,0 1-16,-17 0 0</inkml:trace>
  <inkml:trace contextRef="#ctx0" brushRef="#br0" timeOffset="17129.96">24112 2364 0,'0'17'16,"0"1"0,0 0-16,0-1 15,0 36 1,-17 35 0,-36 0-1,35-70-15,-88 70 16,-17-35-1,-18-18 1</inkml:trace>
  <inkml:trace contextRef="#ctx0" brushRef="#br0" timeOffset="27695.76">706 4904 0,'0'0'0,"-18"0"32,18-18-17,0 0 1,0-35-1,35-17 1,0-18 0,-35 35-1,0 17 1,0 54 15,0 70-15,0 0-1,18 18 1,0 71 0,-18-71-1,0-71-15,0 35 16,0 1 0,-36-36 15,-52-17-16,-18-18 1,71 0-16,-18 0 16,18 0-16,0 0 15,88 0 17,35 0-17,-53 0-15,71-18 16,0 1-1,-89 17-15,36-18 16,-17 18 0,-36-18 15,0 1-31</inkml:trace>
  <inkml:trace contextRef="#ctx0" brushRef="#br0" timeOffset="27873.83">1076 5115 0,'-18'0'0,"36"0"78</inkml:trace>
  <inkml:trace contextRef="#ctx0" brushRef="#br0" timeOffset="28979.53">1746 4780 0,'0'0'0,"0"-18"0,0 1 31,-17 17-15,17 17 0,0 1-1,0 106 1,0 52-1,0-70 1,0 0 0,0-53-1,0-71 17,-18-17-17,0-36 16,1-70-15,17 106-16,0-89 16,53 36-1,35 0 1,-18 88 0,36 53-1,-18 17 1,-17 71-1,-71-17 1,0-36 0,0-17-1,-18-71 17,1-36-17,-1 19-15,18-54 31,0-70-15,53 35 0,17 18-1,54 0 1,17 88 0,-17 88-1,-54 18 1,-70 53-1,0-71 1,0-18 0,-35-34-1,17-36 1,18-36 0,0 1-1,0 17 1</inkml:trace>
  <inkml:trace contextRef="#ctx0" brushRef="#br0" timeOffset="29529.81">3175 4710 0,'0'-18'15,"0"36"-15,0-54 16,-18 36-1,-35 36 1,1 69 0,16 19-1,19 35 1,17-54 0,0-87-16,0 88 31,17-71-16,71-35 1,-17-17 0,52-54-1,-17 0 1,-18-87 0,-88-1-1,-35 53 1,-88 36-1,35 70 1,-18 35 0,53 106-1,35 18 1,18-53 0,0-18 15,18-35-31,35-36 31,0-17-15,-36 0-16,71-35 15</inkml:trace>
  <inkml:trace contextRef="#ctx0" brushRef="#br0" timeOffset="31978.13">3775 4798 0,'0'-18'0,"0"0"16,17 1-1,-17-1-15,0 1 32,18 17-17,-18 88 1,0 0 0,0 71-1,0-36 16,18-52-15,35-36 0,-1-35-1,19-35 1,-18-36 0,-53 36-16,35-106 15,-17 35 1,-18 0-1,0 71 1,0 52 15,0 36-15,0 0 0,0-35-1</inkml:trace>
  <inkml:trace contextRef="#ctx0" brushRef="#br0" timeOffset="32395.03">4568 4780 0,'0'0'0,"18"-18"16,17 1 0,-35-1-1,-35 18 1,-53 35-1,17 18 1,36 0 0,35 18-1,18-36 1,70-17 0,0 17-1,18 18 16,-88-18-15,-36 18 0,-70-35-1,-53-1 1,52-17 0,72 0-16,-54 0 15,54 0 1,17-17-1,35-18 1,0 35 0</inkml:trace>
  <inkml:trace contextRef="#ctx0" brushRef="#br0" timeOffset="32728.74">4868 5045 0,'18'0'0,"0"0"16,-18-18-16,17 0 15,1 1-15,35-54 16,0 1 0,-18-1-1,-35 36 1,-35 35-1,-36 88 1,18 36 0,53-19-1,0 1 1,18-53 0,52-53-1,-34 0 1,34-35-16</inkml:trace>
  <inkml:trace contextRef="#ctx0" brushRef="#br0" timeOffset="33211.75">5821 4498 0,'0'-18'0,"0"36"0,17-53 0,-17 17 31,0 36-31,0-1 16,-17 36 0,-1 53-1,18 88 1,-35-35-1,0 17 1,35-158-16,0 52 16,0-52-1,35-36 1,0-52 0,-17 35-16</inkml:trace>
  <inkml:trace contextRef="#ctx0" brushRef="#br0" timeOffset="33445.12">6174 4463 0,'17'-18'15,"-34"36"-15,34-18 16,-17 35 0,0 0-16,0 106 15,-17-17 1,-19 70-1,19-106 1,17-17 0,0-89 15,-18 0-31,-17-35 16</inkml:trace>
  <inkml:trace contextRef="#ctx0" brushRef="#br0" timeOffset="34011.62">5715 4992 0,'-18'0'16,"36"0"-16,-18 0 31,53 0-15,70-53-1,54 0 1,-54-18-1,36 1 1,-88 52 0,-71 36 15,0 17-31,-53 71 16,17 0-1,36-71 1,-17 53-1,17-52-15,0 16 16,35-16 0,36-36-1,52-18 1,-17-35 0,-89 18-16,107-71 15,-106 0 1,-36-17-1,-70 52 1,-89 71 0,36 18-1,71 70 1,52 18 0,18-36-1,53 1 16,35-71-15,-35 0-16</inkml:trace>
  <inkml:trace contextRef="#ctx0" brushRef="#br0" timeOffset="34444.75">6967 4833 0,'0'-18'15,"0"-35"1,18 36-16,17 17 16,18-18-1,0 53 1,0 71 0,-18-17-1,-35 16 16,0-69-31,0 17 16,0-36 0,18-17-1,0-17 1,-1-89 0,18 53-1,-17 18-15,35-107 16,0 89-1,-35 1 1,17 52 0,-17 0 15</inkml:trace>
  <inkml:trace contextRef="#ctx0" brushRef="#br0" timeOffset="34812.16">7585 4921 0,'0'0'0,"0"18"0,17-18 15,1 0 1,35 0 0,35-53-1,-17-18 1,17 1-1,-71 35 1,-34 35 0,-36 17-1,-35 71 1,0 54 0,70-54-1,18 0 16,0-53-31,0 0 16,53-17 0,17-18-1,54-35 1,-107 17-16,36-17 0</inkml:trace>
  <inkml:trace contextRef="#ctx0" brushRef="#br0" timeOffset="35245.53">8132 4939 0,'0'0'16,"0"-18"-16,-18 1 0,18-36 15,35-18 1,18 53 0,35 18-1,-35 18 1,-18 88 15,1 17-15,-19-34-1,-17-54-15,0 35 16,0-34 0,0-54 15,0-35-16,0-35 1,0 53-16,53-89 16,0 54-1,0-1 1,0 53 0,-35 18-1,17 0 16,-17 0-31</inkml:trace>
  <inkml:trace contextRef="#ctx0" brushRef="#br0" timeOffset="35795.22">9454 4992 0,'-35'0'16,"18"0"-1,34 0 16,1 0-31,105-18 16,159 18 0,54 0-1,-125-17 1,19 17 0,-107 0-1,-88 0 1,1 0-16,-54-36 47,-35 1-32,35 17-15</inkml:trace>
  <inkml:trace contextRef="#ctx0" brushRef="#br0" timeOffset="36261.51">10548 4568 0,'0'0'0,"-35"0"31,17 0-31,18 36 16,0-19-16,0 89 16,53-18-1,35 1 16,0-36-15,54-53 0,-37 0-1,-87 0-15,88-53 16,-71 0 0,-35 0-1,-88 35 1,0 36-1,-89 158 17,107-88-32,-18 53 15,52-70 1,19-18 0,17-35-1,35-54 32,-17 19-47</inkml:trace>
  <inkml:trace contextRef="#ctx0" brushRef="#br0" timeOffset="44562.2">11536 4745 0,'0'-18'187,"-18"18"-171,1 0 0</inkml:trace>
  <inkml:trace contextRef="#ctx0" brushRef="#br0" timeOffset="44833.82">11518 4762 0</inkml:trace>
  <inkml:trace contextRef="#ctx0" brushRef="#br0" timeOffset="45286.04">11501 4762 0</inkml:trace>
  <inkml:trace contextRef="#ctx0" brushRef="#br0" timeOffset="46360.85">11518 4762 0,'0'-17'32,"0"-1"-1,0 1-15,18 17-1,-18-18-15,0 0 16,17-17-1,1 35 1,17-18 0,1 18-1,-19 0-15,19 18 16,16 70 0,-34 0-1,0 71 1,-18-35 15,0-36-15,0-53-1,-18-35 17,0-18-17,-17-52 1,18 52-16,-1-35 15,18 36-15,0-107 16,0 36 0,70-18-1,19 36 1,-19 52 0,-34 18-16,69 0 15,-34 53 1,-1 53 15,-52 0-15,-18-1-1,0-52 1,-35 0 0,0-53-1,17-17 1,18-54-1,-18-17 1,36-36 0,35 36-1,-18 71-15,89-54 16,-36 71 0,18 53-1,-53 70 1,-36-17 15,-17 35-15,-53-52-1,18-19 1,53-70 0,-18-18-1,0-52 1,0 52-16</inkml:trace>
  <inkml:trace contextRef="#ctx0" brushRef="#br0" timeOffset="46793.81">12859 4727 0,'0'0'0,"0"-17"16,0-1-1,-53 53 1,0 71 15,18 0-15,17 17-1,18-34 1,18-1 0,105-88-1,-35-36 1,53-16-1,-52-19 1,-54-70 0,-88 0-1,-71 53 1,-17 88 0,124 17-1,-71 107 1,35-1 15,53-35-15,0-70-16,53 17 15,-1-35-15</inkml:trace>
  <inkml:trace contextRef="#ctx0" brushRef="#br0" timeOffset="47194.07">13300 4815 0,'0'0'0,"35"-35"0,0 17 15,-52 18 1,17 18 0,35 88-1,-35-88-15,35 87 16,0-16 15,-17-1-15,0-71-1,-1-17 1,19-70 15,17-36-15,-36 18-1,36-53 1,18 88 0,-36 53-1,-17 0 1,-18 17 0</inkml:trace>
  <inkml:trace contextRef="#ctx0" brushRef="#br0" timeOffset="47544.03">13847 4974 0,'0'0'0,"35"18"0,-35-1 31,53-17-15,0-35 0,35-35-1,-35-19 1,-36 19-1,-17 52-15,-17 1 16,-54 17 0,-17 70-1,35 36 1,35 17 0,1 1-1,52-54 1,53-52 15,0-18-15,36-53-1,-18 0-15</inkml:trace>
  <inkml:trace contextRef="#ctx0" brushRef="#br0" timeOffset="47663.26">14534 4516 0,'0'0'0,"-35"-18"15</inkml:trace>
  <inkml:trace contextRef="#ctx0" brushRef="#br0" timeOffset="47784.93">14499 4498 0,'35'0'16,"89"0"-1,-18 0 1,-36 0-1,-17 0 17</inkml:trace>
  <inkml:trace contextRef="#ctx0" brushRef="#br0" timeOffset="47994.31">14711 4516 0,'0'17'0,"0"-34"0,-18 52 0,1-18 16,-1 54 0,18 0-1,-18 52 1,18 1 0,36-107-16,-72 107 15,19-36 1</inkml:trace>
  <inkml:trace contextRef="#ctx0" brushRef="#br0" timeOffset="48029.42">14605 7585 0,'0'-371'16,"18"-916"-1,-36 3139-15,53-3916 0,-70 3934 0</inkml:trace>
  <inkml:trace contextRef="#ctx0" brushRef="#br0" timeOffset="48343.31">14852 4780 0,'0'35'16,"0"-17"0,0 0-16,-35 70 15,35-70-15,0 70 16,0 18 0,17-71-1,36-18 1,53-34 15,-35-36-15,-36 35-16,18-88 15,-53 1 1,-35-1 0,-54 70-1</inkml:trace>
  <inkml:trace contextRef="#ctx0" brushRef="#br0" timeOffset="48426.44">14905 4921 0,'17'0'0,"1"0"0</inkml:trace>
  <inkml:trace contextRef="#ctx0" brushRef="#br0" timeOffset="48843.15">15469 4657 0,'18'0'31</inkml:trace>
  <inkml:trace contextRef="#ctx0" brushRef="#br0" timeOffset="49459.31">15875 4516 0,'-18'-18'31,"1"18"-31,-1 0 0,0 0 0,-70 0 15,0 35 17,17 36-17,54-18 1,-1 35 0,18-71-16,53 19 15,18-19 1,17-17-1,-18-17 1,-34-1 0,-36 0-1,-53 18 1,-18 18 0,1 35-1,34-18 1,1 18-1,35-17 17,0-19-32,0 18 15,18-17 1,17 17 0,-17-35-1,-1 18 16,1 0-15,17-18 0,-17 0-1,35 0 1,0-53 0,-18 17-1</inkml:trace>
  <inkml:trace contextRef="#ctx0" brushRef="#br0" timeOffset="49808.89">16228 4427 0,'0'0'0,"0"-17"0,-18 17 16,-17 0-1,17 0 1,1 88 0,17-70-16,-18 52 15,0-35-15,18 124 16,-53 35 15,36-123-31,-19-1 16,36-34 15,53-54 0,-35 0-31,17-35 16,18-17-16</inkml:trace>
  <inkml:trace contextRef="#ctx0" brushRef="#br0" timeOffset="50160.05">16281 4886 0,'0'18'15,"0"-1"1,17-17 0,1 0-16,0-17 0,52-1 15,-52 0-15,105-35 16,-87-17 15,-36 17-15,-36 53 15,-52 0-15,70 18-16,-52 34 15,35 54 1,17 0-1,18-53 1,18 0 0</inkml:trace>
  <inkml:trace contextRef="#ctx0" brushRef="#br0" timeOffset="50925.41">16598 5098 0,'18'0'0,"88"-53"16,-230 106-16,318-159 15,-176 71 1,35-36-16,-36-17 15,-17 35 17,0 70-1,-17 36-15,17 53-1,0 0 1,0-53-1,0-18 1,0-52 15,0-1-15,0-70 0,0-18-1,17 71-15,19-54 16,52 1 15,0 71-15,0 17-1,-35 53 1,0 88 0,-53 0-1,0-35 1,0-53-1,-18-36 1,1-17 0,17-35-1,0-36 1,0 36-16,0-53 16,70-36-1,1 36 1,17 53 15,-17 17-15,-54 18-16,72 53 15,-72 18 1,1 52 0,-18-17-1,-18-35 1,-17-36-1,35-17 1,0-71 15,0 17-15</inkml:trace>
  <inkml:trace contextRef="#ctx0" brushRef="#br0" timeOffset="51726.08">17886 4851 0,'17'0'16,"1"0"-1,0-18-15,-1 0 0,1 1 16,35-36-1,0 0 1,-53 18 0,-18 35-1,-35 0 1,-17 53 0,34 52-1,19-16 1,17 16-1,17-52 17,1-35-32,53 0 15,-54-18-15,71 0 16,18-36 0,-35-17-1,-18-52 1,-18-37-1,-35 72 1,0 52 0,0 89 15,-18 17-15,-17 18-1,18-18 1,17-70-16,-18 52 31,18-52-15,0-36 15,0-35-15,0 36-16,18-107 15,52 36 1,54-35-1,-1 70 1,18 53 0,-53 53-1,-70 70 1,-18 18 0,-18-53-1,-17-70 1</inkml:trace>
  <inkml:trace contextRef="#ctx0" brushRef="#br0" timeOffset="51810.46">18768 5203 0,'0'-17'31,"0"-1"-31,53-52 16,-36 52-16</inkml:trace>
  <inkml:trace contextRef="#ctx0" brushRef="#br0" timeOffset="52093.99">19138 4533 0,'0'0'0,"0"-35"16,0 53 15,0-1-31,-17 71 16,-19 36-1,1-1 1,17-87-16,-17 105 15,35-88 17,0-18-17,71-53 17,-18-52-17,-36 52-15</inkml:trace>
  <inkml:trace contextRef="#ctx0" brushRef="#br0" timeOffset="52276.37">19050 4815 0,'0'0'0,"0"-17"32,18 17-17,-1 0-15,71-18 16,-17 0-1,35 1 1,-89 17 0,54-18-16</inkml:trace>
  <inkml:trace contextRef="#ctx0" brushRef="#br0" timeOffset="52577.17">19773 4621 0,'0'18'15,"0"0"1,-53 35 0,18 35-1,-18 18 1,53-71-16,0 35 31,0-17-15,0-35-1,53-18 1,35 0 0,18-35-1</inkml:trace>
  <inkml:trace contextRef="#ctx0" brushRef="#br0" timeOffset="52859.48">20161 4639 0,'0'-35'31,"18"35"-31,17 0 16,18 17-16,18 36 15,17 71 1,-88 17 15,0-106-31,-18 106 16,-35-70 0,-17-18-1,17-53 1</inkml:trace>
  <inkml:trace contextRef="#ctx0" brushRef="#br0" timeOffset="52875.39">20126 5203 0,'-18'0'16</inkml:trace>
  <inkml:trace contextRef="#ctx0" brushRef="#br0" timeOffset="54210.59">706 6914 0,'-18'0'0,"36"0"0,-54 0 0,-34 0 31,52 0-31,18-17 16,0-18 0,53-18-1,0 35 1,35 0-1,18 36 1,-88 0-16,34 35 16,-34 35-1,-36 70 1,-34-34 0,-54-18-1,0-53 1,18-53-1,0-18 17,70-35-17,0-35 1,18 0 0,71 70-1,35 36 1,-1 70-1,-52 0 1,-17 18 0,-36-53-1,17-18 1,1-35 0,17-53-1</inkml:trace>
  <inkml:trace contextRef="#ctx0" brushRef="#br0" timeOffset="54370.56">1235 7126 0,'0'0'0,"0"-18"0,0 1 78,17 17-78</inkml:trace>
  <inkml:trace contextRef="#ctx0" brushRef="#br0" timeOffset="54843.27">2558 6544 0,'0'-18'0,"0"36"0,-18-36 16,0 18 0,18 36-16,-17-19 15,-1 71-15,0 36 16,1 35-1,-1-36 1,-17 1 15,35-71-15,0-89 15,-18 19-31</inkml:trace>
  <inkml:trace contextRef="#ctx0" brushRef="#br0" timeOffset="55526.5">2170 6914 0,'-36'-35'0,"72"70"0,-89-105 0,17 17 15,36-71 1,0 36 0,36 0-1,228-18 1,-70 106-1,53 71 17,-141 35-17,-88 52 1,-71-52 0,-106 0-1,-17-53 1,70-53-1,18-18 1,70-17 0,36-35-1,70 70 1,0 0 0,35 70-1,-70 1 1,-17 52-1,-19-52 17,36-1-17,-35-70-15,35 0 16,53-70 15,-89 52-31,71-88 16,-52 36-1,-1 17 1,-35 106 15,0-18-15,0 35 0,0-52-16,0 0 15,0-1 1,0-34 15,0-1-15</inkml:trace>
  <inkml:trace contextRef="#ctx0" brushRef="#br0" timeOffset="55692.83">3210 6756 0,'0'-18'31,"0"36"0,18-1-15,0-17-16,-1 18 0</inkml:trace>
  <inkml:trace contextRef="#ctx0" brushRef="#br0" timeOffset="56459.08">3933 6985 0,'0'0'0,"71"0"16,-71-18 0,35-17-1,-35-18 1,-17 36-1,-89 17 1,88 0-16,-70 17 16,-35 54-1,70-18 1,35 0 0,18-36-1,71-17 1,34-35-1,-16 0 17,-1-18-17,-53 35 1,-17 0 0,-18 54 15,0-19-31,17 36 15,1 88 1,0 0 0,-1 336 15,-17-389-31,35 265 16,-17-18-1,-18-123 1,0-18-1,-88-71 1,-71-105 15,-35-54-15,106 1-16,-124-106 16,-35-124-1,159 18 1,53-88-1,53 124 1,158-19 0,-35 107-1,35-1 1,-52 36 0,-89 53-16</inkml:trace>
  <inkml:trace contextRef="#ctx0" brushRef="#br0" timeOffset="57208.7">4339 6667 0,'-17'-17'0,"34"34"0,-52-34 15,17 17-15,18 17 16,-17 1-1,17 106 1,0-19 0,0 54-1,0-35 1,0-71 0,0-36-16,0-34 31,0-36-16,53-53 17,-36 88-32,18-70 15,18 17 1,-17 54 0,-1 34-1,-17 72 1,-1-19-1,18 36 1,36-53 0,0-35-1,-1-36 1,36-53 0,-18 1-1,0-54 1,-70-17-1,0 0 17,-18 53-17,0 141 17,0 53-17,0-53-15,-18 88 16,18-35-1,0-1 1,0-52 0,35-35-1,1-53 1,-1-36 0</inkml:trace>
  <inkml:trace contextRef="#ctx0" brushRef="#br0" timeOffset="57409.37">4974 6862 0,'-17'0'0,"-1"0"16,53 0-16,-52 0 31,87 0-15,1-18-1,70-17 1,-18 17 0,-70 18-16,0-18 0</inkml:trace>
  <inkml:trace contextRef="#ctx0" brushRef="#br0" timeOffset="58126.33">5927 6703 0,'0'-18'15,"0"36"-15,0-54 0,0 19 0,0-1 16,-18 1 15,-35 34-15,18 71 0,-18 36-1,18 17 1,35-35-1,17-53 1,71-18 0,18-35-1,35-53 1,1-17 0,-19-54-1,-52-17 1,-71 17-1,0 1 17,0 70-17,-18 159 17,-17 35-17,35-17 1,-18-1-1,18-52 1,18-54-16,52 1 16,-17-18-1,35-18 1,18-52 0,-35-1-1,-18-17 1,-53 70-1,-18 36 17,-17 52-17,35 1 1,-18-18 0,18-35-1,35-18 1,18-36-1,-17 19-15</inkml:trace>
  <inkml:trace contextRef="#ctx0" brushRef="#br0" timeOffset="58442.78">7020 6579 0,'0'0'0,"-17"0"15,-1 0-15,-17 36 16,35-19-1,17-17 17,1 0-17,0 0-15,17-17 16,-35-1-16,0-17 16,0-1-1,-35 36 1,-36 0-1,1 71 1,52-1 0,18 1-1,18-53 1,17-18 0</inkml:trace>
  <inkml:trace contextRef="#ctx0" brushRef="#br0" timeOffset="59243.43">7391 6685 0,'17'0'0,"-34"0"16,34-35-1,-34 35 1,-36 0 0,53 17-16,-53 36 15,18 36 1,17 34-1,18-35 1,35-52 0,53-1-1,1-35 1,34-18 0,36-88-1,-106 18 1,0-71-1,-18 18 17,-35 18-17,0 105 1,0 53 0,0 54-1,-35 69 1,-1-69-1,-17 16 1,36-87-16,17 17 16,0-17-1,17-71 17,72-17-17,-19 17 1,36-36-1,-88 89-15,52-17 16,-52 17 15,-18 35-15,-53 0 0,-35 18-1,17-17 1,18 16-1,53-34-15,0 17 16,18 18 0,52 0-1,1-35 1,0-18 0,-54 0-1,1-18 1,17-35-1</inkml:trace>
  <inkml:trace contextRef="#ctx0" brushRef="#br0" timeOffset="59627.5">8661 6879 0,'0'0'16,"-36"0"-16,-34 18 0,35-18 15,52 0 1,89 0-1,-53 0-15,176 0 32,-17 0-17,35 0 1,0-18 0,-141 18-1,-36-17 1,-70-1-16,0 0 15,-88-35 1</inkml:trace>
  <inkml:trace contextRef="#ctx0" brushRef="#br0" timeOffset="60025.08">9490 6562 0,'0'0'0,"-36"-18"15,19 18 16,17 18-31,0 70 16,35-35 0,71 35 15,-71-88-31,106 35 16,-35-35-1,18-17 1,-89-1-1,-35-17 1,-124 35 0,-52 35-1,35 53 1,70 18 0,-17 17-1,71-17 1,17-53-1,17-53 1,36 0 0</inkml:trace>
  <inkml:trace contextRef="#ctx0" brushRef="#br0" timeOffset="61277.67">11448 6667 0,'35'-17'16,"-70"34"-16,88-69 0,-18-72 31,-35 106-31,-18-17 16,1 18-16,-72-1 15,19 36 1,-54 105 0,36 18-1,18 53 1,70-17-1,35-54 17,71-35-17,0-88 1,35-17 0,0-54-1,-53 0 1,53-70-1,-70 71 1,-71-18 0,0 70-1,-71 36 1,0 70 0,36 18-1,18-1 1,17-52-1,70-17 1,-17-36 15,0-18-15,-35 18-16,-18-53 16,-18 0-1,-17-35 1,17 17-1,53-17 1,36 53 0,70 35-1,-53 35 1,-17 53 0,-18 18-1,-53-35 1,0-1-1,0-52-15,-36 0 16,1-18 15,35-36-15,0-17 0,18-35-1,35 0 1,70-35-1,18 87 1,-53 36 0,1 106-1,-72-18 1,-17 18 0,-17-71-16,17 1 15,-18-1-15,-35 18 16,35-35-1,36-89 32,0 36-47</inkml:trace>
  <inkml:trace contextRef="#ctx0" brushRef="#br0" timeOffset="61568.46">13300 6473 0,'0'0'0,"0"-17"16,-18 34 0,-35 54-1,36-36-15,-54 124 16,36-35 0,-1 34-1,19-70 1,17-17-1,53-53 17,35-54-17,-18-34 1,-34 17-16</inkml:trace>
  <inkml:trace contextRef="#ctx0" brushRef="#br0" timeOffset="61741.57">13035 6809 0,'-35'0'0,"70"0"0,-123 17 16,70 1-1,36-18 17,0 0-32,105 0 15,-70 0-15,88-35 16</inkml:trace>
  <inkml:trace contextRef="#ctx0" brushRef="#br0" timeOffset="62110.63">13458 6897 0,'-17'0'0,"34"0"0,-34 17 0,17 1 16,17-18-1,1 0 1,35-35 0,53-36-1,-89 36 1,1 17-16,-18-17 16,-18 35-1,-52 53 1,-1 53-1,54-36 1,-1-52-16,18 70 31,18-53-15,52-17 0,1-18-1,35-35 1,-36 0-16</inkml:trace>
  <inkml:trace contextRef="#ctx0" brushRef="#br0" timeOffset="62658.54">13882 6844 0,'0'0'0,"17"-18"16,36 1-1,-17 17 1,-1 35-1,-35 53 1,0-17 15,0 17-15,-71 0 0,36-70-1,35-36 16,35-35-15,54-35 0,-19 17-1,-52 54-15,70-71 16,-53 70 0,-35 0-1,0 54 1,-17 34-1,-36 18 1,53-52 0,0 34-1,0 1 1,35-18 0,53-53-1,0 0 1,1-36-1,52-52 1,-88 0 0,-36 70-16</inkml:trace>
  <inkml:trace contextRef="#ctx0" brushRef="#br0" timeOffset="62942.03">14781 6562 0,'0'-53'0,"0"106"0,0-159 16,-17 88-1,17 53 1,-53 71 0,18 18 15,-18 35-15,53-124-16,-36 88 15,1 1 1,35-36-1,35-70 1,36-18 0,-1-36-1,19-34 1,-36 17 0</inkml:trace>
  <inkml:trace contextRef="#ctx0" brushRef="#br0" timeOffset="63192.08">14534 6756 0,'-17'0'0,"34"0"16,-52 0-16,53 0 31,70 0-15,0 0-1,-53 0-15,107-18 16,-54 18 0,-18-18-1,-70 1 1,0-1 0</inkml:trace>
  <inkml:trace contextRef="#ctx0" brushRef="#br0" timeOffset="64141.97">15258 6809 0,'35'-18'0,"-70"36"0,88-54 16,17-34-1,-52 52-15,-18-17 16,0 17 0,0 1-1,-53 17 1,-71 88 0,54 0-1,-18 53 1,88-106-16,-18 71 15,18-71-15,18 54 16,87-19 0,1-70-1,53-17 1,17-54 0,-52-35-1,-36-35 1,-35 18-1,-35-36 1,-18 88 15,0 36-15,0 53 0,0-1-16,-36 124 15,19-35 1,-1 53-1,18-36 1,0-34 0,18-19-1,70-70 1,0-17 0,18-54-1,-18 0 1,-17-17-1,-71 71-15,0-1 16,0 71 31,-36 0-31,19 0-1,17-36 1,0 1-16,0-36 31,35 1-15</inkml:trace>
  <inkml:trace contextRef="#ctx0" brushRef="#br0" timeOffset="64293.3">16475 6826 0,'0'0'0,"0"-17"16,-36 17-1,54 0 32,0 0-31</inkml:trace>
  <inkml:trace contextRef="#ctx0" brushRef="#br0" timeOffset="65107.93">17022 6773 0,'0'0'0,"-18"0"31,0 0-31,1 0 0,-54 71 16,0-1-1,36 19 1,18 16-1,17-16 17,52-54-32,-34-35 15,35 0 1,53-18 0,-18-35-1,0-52 1,-17-37-1,-1-52 1,-17 53 0,-53 106-1,0 53 1,-35 52 0,-36 71-1,71-105-15,-17 69 16,-18 1-1,17-53 1,18-35 15,18-18 1,-18-18-32,70-35 15,1 0 1,17-17-1,18 17 1,-53 18 0,-18 35-1,-53 0 1,-70 53 0,0-18-1,0 18 1,52 0-1,36 0 1,53 17 15,18-17-15,35-35 0,-53-18-1,35-18 1,0-35-1</inkml:trace>
  <inkml:trace contextRef="#ctx0" brushRef="#br0" timeOffset="65392.62">18256 6526 0,'0'0'0,"-17"0"0,-36 18 15,0 70 1,17 18 0,1 35 15,18-53-15,17-70-16,0 70 15,17-70 1,54-18-1,17 0 1,0-53 0</inkml:trace>
  <inkml:trace contextRef="#ctx0" brushRef="#br0" timeOffset="65658.24">18609 6438 0,'0'0'0,"0"-17"0,18 17 0,52 0 16,-52 0 0,88 35-1,17 71 1,-52-1 0,-54 54-1,-17-53 1,-70 0-1,-54-36 1,1-52 0,-1 0-1</inkml:trace>
  <inkml:trace contextRef="#ctx0" brushRef="#br0" timeOffset="66958.67">776 9260 0,'0'-17'16,"0"-1"0,0 0-16,18 18 15,-1 0-15,1-17 16,35 17 0,-35 17-1,-1 54 1,-17 0-1,-35 17 1,-71 0 0,36-53-1,-19-35 1,54 0 0,35-17-1,88-19 1,-52 36-16,69 0 15,36 0 1,18 53 0,-123 18 15,-89 52-15,-71-35-1,89-70-15,-124 35 16,-17-35-1,70-18 1,71-18 0,35-17-1,17 17-15,54-17 16,52-18 0,-87 35-1</inkml:trace>
  <inkml:trace contextRef="#ctx0" brushRef="#br0" timeOffset="67122.05">1323 9596 0,'0'-36'32,"18"36"30</inkml:trace>
  <inkml:trace contextRef="#ctx0" brushRef="#br0" timeOffset="69075.13">2593 9419 0,'0'0'0,"-18"0"16,1 0 0,-1-17-1,18-1-15,0-17 16,-35-36-1,-1 18 1,-52 35 0,0 36-1,-18 88 1,89-71-16,-19 71 16,36 18-1,0 17 1,36-71-1,69-52 1,-52-18 0,-17 0-1,87-88 1,-52-1 0,17-69-1,-35 17 1,-36-71-1,-17 88 1,0 72-16,0-19 16,-35 89-1,0 70 1,17 71 0,18-18-1,0 35 1,0-123-16,53 53 15,35-18 1,-17-70 0,52-36 15,-52-35-15,52-70-1,-87 105-15,34-70 16,-52 0-1,-18 70 1,-88 18 0,35 53-1,35 17 1,18-17 0,71 18-1,-1-18 1,18 17-1,-35-34 1,35-1 0,-52-35-1,52 0 1,35-35 0,-17-18-1,18-71 1,-36 1-1,-88-1 1,0 36 0,-53 88-1,-70 35 1,34 36 0,1 52-1,35 1 1,53-18-1,18-53 1,70-53 15,-17-36-15,34-34 0,-87 35-16,35-54 15,0-16 1,-18 16-1,-35 107 17,0 17-17,0-17-15,-35 88 16,35-36 0,18 18-1,34-52 1,54-36-1,71-36 1,34-52 15,-34 0-15,-89 18 0,-70-19-1,-36 36 1,-106 36-1,1 17 1,70 17-16,-88 54 16,88-18-1,35 0 1,36-53 0,53 0-1,52 0 1,-52 0-1,-1 17 1,-35 36 0,1 106-1,-1 53 17,-35-36-17,0-105-15,0 264 16,0-71-1,-71 89 1,-34-71 0,-1-123-1,-71-88 1,142-71-16,-106-36 16,-53-122-1,18-125 1,52 1-1,54-71 1,70 283 0,35-106-1,71 17 1,17 71 0,36-18-1</inkml:trace>
  <inkml:trace contextRef="#ctx0" brushRef="#br0" timeOffset="69757.83">5256 9349 0,'18'-18'0,"-36"36"0,54-54 0,-19 36 0,19-53 16,-36 18 0,-18 0-1,-17 35 17,-54 35-17,54-17-15,-35 52 16,17 1-1,53-1 1,53-52 0,35-18-1,0 0 1,-53 0-16,53 0 16,-70 0-1,-53 18 1,-53 35-1,17-18 1,18-17 15,71-18 1,17-18-17,0 0 1,1 1-1,17 34 1,-53 1-16,17 70 16,-17 71-1,-70 35 1,34-53 0,1-18-1,35-70 1,18-141 15</inkml:trace>
  <inkml:trace contextRef="#ctx0" brushRef="#br0" timeOffset="71091.87">6191 9507 0,'0'0'16,"-17"0"-1,17-17-15,0-1 0,0-52 16,17-1-1,-17-53 1,0 54 0,-17 70-16,-36-18 31,17 18-31,-52 36 16,-35 69-1,35 37 1,70-54-1,18 18 1,18-71-16,34 0 16,54-35-1,-35-35 1,35-36 0,-18-35-1,-35 1 1,17-107-1,-52 88 1,-18-17 0,0 88 15,0 71-15,-35 106-1,17-1 1,18-70-16,0 123 15,0-70 1,0 0 0,35-53-1,54-53 1,52-35 0,0-36-1,0-17 1,-88 17-1,-53 1 1,-53 70 0,-35 0 15,70 35-15,18 18-1,18 0 1,35-18-1,-18 18 1,0-18 0,0-35-1,18 0 1,18 0 0,17-53-1,0-35 1,0 0-1,-70 35 1,-36 71 31,1 17-31,-18 53-1,35-70-15,-18 88 16,18-36-1,35-17 1,0-53 0,54 0-1,-19-70 1,18-19 0,-70-16-1,-18 16 1,-88 19-1,0 70 1,-36 35 0,36 18-1,70-35 1,18 17 0,0 0-1,89-17 1</inkml:trace>
  <inkml:trace contextRef="#ctx0" brushRef="#br0" timeOffset="71458.16">7849 9207 0,'0'0'16,"-17"0"-1,17 18 1,-18 17-16,0 36 15,1-36-15,-1 124 16,0 0 0,-17 123 15,0 18-15,-18 53-1,35-18 1,-35-71-1,18-140 1,0-54 0,35-105-1,0-53 1,0 53-16,53-177 16,-18 71-1</inkml:trace>
  <inkml:trace contextRef="#ctx0" brushRef="#br0" timeOffset="71774.74">7726 9454 0,'0'-35'0,"0"70"0,0-87 0,0 16 16,53-52-1,88 35 1,0 53-1,0 18 1,-106-1-16,-17 72 16,-53 16-1,-106 19 1,-1-36 0,19-35-1,88-35 1,52-18-1,89-53 1,-35 17 0</inkml:trace>
  <inkml:trace contextRef="#ctx0" brushRef="#br0" timeOffset="72125.08">8767 9366 0,'-53'0'0,"106"0"0,-142 0 0,54 0 0,-36 0 15,89 0 1,106 0-1,140-17 1,-35 17 0,36-18-1,-194 18 1,87-18 0,-87 18-1,-71-17 1,-53-1-1,-18-17-15</inkml:trace>
  <inkml:trace contextRef="#ctx0" brushRef="#br0" timeOffset="72524.19">9507 8943 0,'-17'0'15,"34"0"-15,-52 0 0,17 35 16,1 18-1,17-18-15,17 54 16,36-37 0,88-16-1,1-36 17,52-18-17,-159 18-15,53-35 16,-70 17-16,-18 1 15,-71-1 1,-35 36 0,-70 70-1,17 53 1,71 35 0,35-35-1,53-70 1,0-53-1,71-36 1,-54 18-16</inkml:trace>
  <inkml:trace contextRef="#ctx0" brushRef="#br0" timeOffset="74389.75">11659 9349 0,'0'0'0,"18"0"0,0 0 0,34-18 15,-34 0 1,17-35 0,-17 0-1,-18-35 1,-18 71-16,-70-72 15,-53 37 1,-18 69 0,18 54-1,18 87 1,105-122-16,18 34 16,0-17-16,0 71 15,88-36 1,1-88-1,34-18 1,-17-35 0,0-52-1,-71 69 1,53-140 0,-17 17-1,-36-53 1,-35 89-1,0 70 1,-35 53 0,-36 141-1,53 71 1,1-71 0,34 18-1,54-89 1,35-34-1,-71-36-15,106 0 16,-53-53 0,36-36 15,-89 19-15,-17-18-1,-53 88 1,-54 17-1,54 71 1,35-17 0,0 17-1,53-35 1,70-18 0,-87-35-16,123 0 15,-36-17 1,53-36-1,-17-18 1,-71 1 0,-70 52-1,-18-35-15,-35 0 32,-71 53-17,0 36 1,-17 52-1,52 0 1,71-35 0,0-35-16,18 17 15,52-35 1,18-18 0,18-35-1,-53 0 1,18-35-1,-54 18 1,-34 87 15,-36 54 1,35-54-32,0 36 15,18 18 1,0-53-16,71 52 15,35-52 1,35-18 0,35-36-1,-70-16 1,18-19 0,-107 53-16,1-52 15,-36 34 1,-70 19-1,0 52 1,-36 36 0,54-1-1,52-17 17,36-53-17,35 18 1,17-18-1,1 0 1,-53 17-16,-1 19 16,54 140-1,-54 36 1,-17-1 0,-17 125-1,-54-19 1,1-141-1,-107 1 1,-52-160 0,53-52-1,-36-106 17,36-123-17,158 140 1,53-193-1,159 105 1,-53 124-16</inkml:trace>
  <inkml:trace contextRef="#ctx0" brushRef="#br0" timeOffset="75822.89">14393 9472 0,'0'-18'0,"18"18"31,0-17-31,17-18 16,53-18-1,-35-18 1,-53 18-1,-53-17 1,-53 70 0,71 0-16,-124 52 15,53 37 1,36 34 0,70-17-1,70-53 1,36-35-1,-71-18-15,89-53 16,17-36 0,-53 1-1,-70 0 17,-18 0-17,-18 53 1,-17 87-1,17 54 1,18-17 0,0 16-1,53-52 1,-17-53-16,16 0 16,-34 0-16,106-53 15,-36 18 1,-18-53-1,-52 0 1,-18 17 0,0 124 31,-35 35-32,17-17 1,0-36-1,18-17 1,0-36 0,53-35-1,-17 0 1,34-17 0,1 17-1,-18 53 1,-36 17-1,1 54 1,0-53-16,34 52 16,1-17-1,36-18 17,34-35-17,18-17 1,-17-54-1,-71 18 1,-36-53 0,-34 18-1,-72 35 1,-34 53 0,-1 88-1,36 18 1,53-17-1,35-1 1,35-35 0,71-53-1,35-53 17,-53 0-17,1-53 1,-54-18-1,-18-87 1,1 70 0,0 17-1,-18 142 1,-36 123 0,19 53-1,-1-53 1,1 18-1,17-53 1,17-36 0,1-70-1,17-17 17,18-19-32</inkml:trace>
  <inkml:trace contextRef="#ctx0" brushRef="#br0" timeOffset="76607.67">16757 9331 0,'0'0'0,"18"-18"0,17-17 31,-35 17-31,17 1 0,-17-19 16,-17-34-1,-71-1 1,35 54 0,-53 52-1,18 88 1,35-34-1,35 52 1,18-88 0,71-36-1,17-17 17,-18-35-17,19-53 1,-19-36-1,-17-34 1,-35 17 0,-18-18-1,0 106 1,0 106 0,-36 88-1,36-106-15,-17 106 16,-1 18-1,18-71 1,18 0 0,17-52-1,18-19 17,18-17-17,-18-35 1,-1 0-16</inkml:trace>
  <inkml:trace contextRef="#ctx0" brushRef="#br0" timeOffset="77689.87">17145 9349 0,'-35'0'15,"70"0"-15,-106-36 16,54 36-16,-18-53 16,35-17-1,35 35 1,71-1-1,-71 36-15,53 0 16,18 53 0,-53 35-1,-36 18 17,-34-18-17,-36-52 1,0-36-1,35-18 1,18-35 0,0-35-1,18 0 1,70-18 0,36 18-1,-1 88 1,-35 0-1,-17 0 1,-36 0 0,-17 35-1,-18 53 17,-53-17-17,-18 17 1,71-35-1,0-18 1,18-17 0,35-18-1,-35 0-15,52-35 16,-17-18 0,-53-36-1,0 1 1,-35 35-1,-18 18 1,35 35 0,71 0 15,53 0 0,-71 0-31,71-35 16,18-1-1,-72 1 1,-52 53 15,-17 35-15,-18 53 0,-1 35-1,19-88-15,17 105 16,-36 107-1,1-36 1,0 106 0,-18 1-1,35-90 17,-17-104-17,0-107 1,17-53-1,18-52 1,35-54 0,36-52-1,17-71 1,-17 35 0</inkml:trace>
  <inkml:trace contextRef="#ctx0" brushRef="#br0" timeOffset="78022.97">18362 9419 0,'0'0'0,"0"-88"16,0 53-16,18-71 16,35 35-1,52 1 17,1 70-17,18 17 1,-36 107-1,-88-36 1,-71 18 0,-34-53-1,-37-18 1,37-17 0,69-18-1,54 0 16,70-36-15,-35 1 0</inkml:trace>
  <inkml:trace contextRef="#ctx0" brushRef="#br0" timeOffset="78323.38">19420 8996 0,'0'0'16,"0"-18"-16,0 1 0,0-1 16,-17 18-16,-19 0 15,-69 70 1,52 19 0,0 52-1,35-18 1,18-52-1,53 17 1,-18-70 0,54-18-1,-37 0 17,-34 0-32</inkml:trace>
  <inkml:trace contextRef="#ctx0" brushRef="#br0" timeOffset="78624.22">19914 8925 0,'0'0'0,"18"-17"0,0 17 16,17 0-1,-18 0-15,54 0 16,0 70-1,-36 54 1,-35-1 0,-53 36-1,-18-71 17,54-53-32,-54 36 15,36-36 1,35-52 15</inkml:trace>
  <inkml:trace contextRef="#ctx0" brushRef="#br0" timeOffset="80707.1">847 11695 0,'0'-18'0,"0"36"0,0-54 15,0 1 1,0 17-16,0-17 16,0 17-1,0 71 1,0 36-1,-18 69 1,-70 1 0,17-53-1,1-36 1,34-70 15,19 0-15,17-52-1,0 34-15,70-35 16,1 0 0,35 18-1,-36 17 1,36-17 0,0 0-1,-88-1 1,-1-34-1,-17 34 1,-17-16 0,-19 34-1,19 18 1,-19 106 15,19 35-15,-1 0-1,18 18 1,0-89 0,0-17-1,18-53 17,17-53-17</inkml:trace>
  <inkml:trace contextRef="#ctx0" brushRef="#br0" timeOffset="80908.89">1658 11871 0,'18'0'0,"-36"0"0,18 0 47,-35 0-32,35 18 32,17-18-47</inkml:trace>
  <inkml:trace contextRef="#ctx0" brushRef="#br0" timeOffset="81822.75">3387 11871 0,'0'-18'32,"0"1"-17,17-1-15,1 18 16,0-53-1,-18 35-15,0-17 16,-89 0 0,1 17-1,-53 36 1,35 35 0,0 70-1,89-70-15,-1 88 16,18 18-1,53-71 1,53-70 0,-18-18-1,53-88 1,0-71 15,-17-17-15,-54 34-1,-52-69 1,-18 87 0,-18 54-1,-17 105 1,0 106 0,35 0-1,-18 53 1,18-53-1,35-17 1,54-71 0,34-71-1,-35-52 17,-52 52-32</inkml:trace>
  <inkml:trace contextRef="#ctx0" brushRef="#br0" timeOffset="82672.87">4127 11730 0,'0'-35'16,"0"70"-16,-17-70 31,-1 52-31,-17 36 16,-18 53 0,35-18-1,18 18 1,0-88-16,36 35 15,34-53 1,36-36 0,-18-34-1,0-36 1,-52 18 15,-72-18-15,-34 53-1,-54 53 1,36 35 0,-18 71-1,89 35 1,34-17 0,54-71-1,52-53 1,36-36-1,0-34 1,53-71 0,-124 52-1,-71-16 1,-17 87 15,0 36-15,-35 34-1,17 72 1,18-53 0,0 17-1,53-71 1,0-17 0,71-70-1,-71 35 1,-36-1-16,54-52 15,-53 17 1,-18 1 0,-18 123 15,0-36-15,1 54-1,17-36-15,-18 36 16,18 17-1,35-35 1,36-53 0,17-53-1,-53 35-15</inkml:trace>
  <inkml:trace contextRef="#ctx0" brushRef="#br0" timeOffset="83172.88">5644 11395 0,'0'0'0,"-17"-36"16,-54 54 0,36 88-1,0 0 17,17 35-17,0-53 1,1 0-1,17-70-15,0 17 16,0-52 15,0-54-15,88-17 0,-17 17-1,70-17 1,-106 88-16,88 0 15,1 35 1,-71 53 0,-53 1-1,-124 17 17,89-71-32,-53 18 15,35-36-15,-106 36 16,71-53-1,53 0 1,70-53 0,18-35-1,17 18-15</inkml:trace>
  <inkml:trace contextRef="#ctx0" brushRef="#br0" timeOffset="83421.92">6456 11236 0,'0'18'0,"-53"87"31,18 19-31,-1-1 16,19 54 0,-1-18 15,18-71-16,0-71-15,18 1 16,35-36 0,35-35-1,-35 1-15</inkml:trace>
  <inkml:trace contextRef="#ctx0" brushRef="#br0" timeOffset="83788.41">6650 11800 0,'17'0'16,"1"0"0,53 0-1,35-17 1,-18-36 15,-71 53-31,36-71 16,-53 36-1,-53 0 1,-52 35 0,16 53-1,1 70 1,70-105-16,1 88 16,17-1-1,17-69 1,72-19-1,52-17 1,35-53 0,-123 36-1</inkml:trace>
  <inkml:trace contextRef="#ctx0" brushRef="#br0" timeOffset="84672.87">7902 11553 0,'0'-17'0,"0"34"0,18-52 15,-18-71 1,-18 89 0,-52-36-16,34 53 15,-69 0 1,-54 70-1,53 89 1,71-18 0,35 36-1,53-36 1,88-53 0,0-88-1,35-35 1,1-71-1,-54 0 1,-17-53 0,-53-17-1,-53 35 1,0 88 15,0 70-15,-18 89-1,-35 35 1,18 18 0,35-71-1,0 18 1,53-71 0,0-35-1,-36 0-15,54-35 16,-53 18-16,52-36 15,-17-36 1,-53 72 0,0 52 15,0-17-15,-18 35-1,18 0 1,0-18-1,0-53 17,18-35-17,0 36-15</inkml:trace>
  <inkml:trace contextRef="#ctx0" brushRef="#br0" timeOffset="84821.63">8714 11553 0,'0'-17'0,"0"34"15,-53-34 1,53 34 15,0 1-31,70-18 16,-34 0 0</inkml:trace>
  <inkml:trace contextRef="#ctx0" brushRef="#br0" timeOffset="85538.71">9102 11518 0,'-36'0'16,"19"0"-16,-1 0 15,-70 71 1,35 52 0,35-35-1,18 54 1,18-107-16,35 35 15,70-34 1,18-54 0,-35-35-1,18-70 17,-54 34-17,-17-122 1,-53 87-1,0 36 1,-17 106 0,-1 70-1,0 53 1,18-106-16,0 71 16,-35 18-1,17-36 1,18-106 31,18 1-47,53-54 15,-54 53-15,107-70 16,-36 35 15,0 36-15,-123 17 15,17 17-31,-105 36 16,52-18-1,36 36 1,35-18 0,53 17-1,17-34 1,36-36-1,0 0 1,-18-36 0,18-16-1</inkml:trace>
  <inkml:trace contextRef="#ctx0" brushRef="#br0" timeOffset="85837.99">10724 11624 0,'-17'0'16,"34"0"-16,-52 0 0,18 0 0,-1 18 15,18-1 1,88-17 0,-35 0-16,106 18 15,88-18 1,-71 0-1,-17-35 1,-106-1 0,-53 19-1,0-1-15,-71-17 32,-17-18-17,35 18-15</inkml:trace>
  <inkml:trace contextRef="#ctx0" brushRef="#br0" timeOffset="86055.95">11307 11412 0,'-18'0'0,"0"0"15,71 0 17,-70 0-32,105 0 15,0 36 1,-35 17 0,-53-1-1,-35 54 1,-1-70-16,-87 34 15,-89 36 1,53-35 0,124-54-1</inkml:trace>
  <inkml:trace contextRef="#ctx0" brushRef="#br0" timeOffset="88305.28">13388 11747 0,'18'0'31,"-1"0"-15,-17-17-1,0-1 1,0 1 0,0-1-1,0 0-15,-70 1 31,52 17-31,-35 0 16,-88 0 0,35 35-1,-17 71 1,52 35 0,53-18-1,54-17 1,52-71-1,-70-35-15,123-17 16,-18-36 0,18-88-1,-17-18 1,-71 18 15,0-141-15,-53 141-1,0 17 1,-18 106 0,-17 89-1,17 123 1,0-141-16,18 88 16,0 35-1,18-52 1,17-71-1,18-18 1,0-35 0,53-88-1,-53 53 1</inkml:trace>
  <inkml:trace contextRef="#ctx0" brushRef="#br0" timeOffset="89154.18">14005 11589 0,'0'-71'15,"0"36"1,0 141-16,-53-212 16,0 141-1,1 71 1,34-35 0,18 34-1,0-16 1,70-1-1,19-88 1,-19-35 0,36-54-1,-53 19 1,-35-36 0,-18 71-1,0-54 1,-89 1-1,-16 88 1,34 53 0,0 53-1,71-18 1,0 18 0,0-88-16,89 17 15,-1-17 1,35-36-1,-52-17 1,70-71 0,-53 18-1,-70-1 17,-18 54-17,-18 53 1,-17 52-1,35 19 1,0-1 0,35-53-1,18-35 1,35-18 0,-35-17-1,18-35 1,-36-36-1,-35 35 1,-18 106 15,1 89-15,17-36 0,0 18 15,0-88-31,53 35 15,17-53 1,71-71 0,-105 53-16</inkml:trace>
  <inkml:trace contextRef="#ctx0" brushRef="#br0" timeOffset="89638.45">15416 11289 0,'0'0'0,"0"-35"0,0-71 16,-17 70-1,-36 54 1,0 123 0,35 36-1,1-19 1,-1-69 15,0-19-15,1-52-1,17-54 17,0 19-32,35-36 15,53-35 1,0 17 0,71 36-1,-18 53 1,-70 52-1,-71 36 1,-88-18 0,-54-35-1,-52 0 1,89-53 0,34 0 15,124-53-16,53-18 1,-71 36-16</inkml:trace>
  <inkml:trace contextRef="#ctx0" brushRef="#br0" timeOffset="89871.04">16175 11077 0,'0'0'0,"17"-17"0,-17-1 0,0 0 16,-35 71-1,-18 71 1,18 87 0,-18 1-1,18-71 17,35-53-32,0-70 31,70-53-16,-17-1-15</inkml:trace>
  <inkml:trace contextRef="#ctx0" brushRef="#br0" timeOffset="90207.49">16369 11571 0,'0'0'0,"18"0"31,-1 0-15,1 0-16,35 0 15,-18 0-15,71-35 16,-36 0 0,-34-18-1,-36 35 1,-89 0 0,-34 71 15,0 71-16,70-18 1,53-36 0,35 1-1,88-71 1,1 0 0,70-89-1</inkml:trace>
  <inkml:trace contextRef="#ctx0" brushRef="#br0" timeOffset="90855.55">17180 11395 0,'0'-53'0,"0"106"0,0-159 15,0 88-15,-35 18 16,-18 71 0,18 52 15,0 1-16,35-1 1,0-35 0,105-52-1,19-36 1,-1-36 0,1-34-1,-54-18 1,1-89-1,-53 124-15,17-88 16,-18 18 0,-17 105-1,-35 71 1,-18 88 0,18 0 15,35-105-31,-18 105 15,18-71 1,71-35 0,35-35-1,-18 0 1,18-70 0,-53-36-1,-53 36 1,0 52-1,0 53 1,-36 53 0,19-17-1,17-18 1,17-53 31,36-18-32</inkml:trace>
  <inkml:trace contextRef="#ctx0" brushRef="#br0" timeOffset="91022.85">18080 11377 0,'0'-18'0,"0"36"0,-35-106 16,17 70-16,-17 1 15,35 34 16,0 1-31,35 0 16,35 17 0</inkml:trace>
  <inkml:trace contextRef="#ctx0" brushRef="#br0" timeOffset="91788.31">18556 11324 0,'0'0'0,"0"-17"0,-18-19 31,1 19-31,-36 17 16,-53 53 0,0 52-1,36 1 1,70 18 0,0-107-16,17 36 15,124 0 1,18-53-1,-18-18 1,-17-52 0,-54-1-1,1-158 1,-53 70 0,-1 36 15,-17 105-16,0 36 1,-53 158 0,36-105-1,-1-36-15,-53 124 16,54-71 0,-1-35-1,18-35 1,35-71 15,54-18-15,-19 1-1,36-19 1,-35 72 0,-19 17 15,-52 35-16,-88 18 1,-18-18 0,36 0-1,-1 18 1,71-35-16,0 17 16,18 18-1,53-35 1,-19-1-1,37-17 1,-36-17 0,52-54-1</inkml:trace>
  <inkml:trace contextRef="#ctx0" brushRef="#br0" timeOffset="92054.59">19614 11218 0,'0'-35'0,"0"70"0,0-105 16,0 52-16,-35 0 16,-35 89-1,-36 70 1,35 36 0,54-89-1,17 0 1,17-35-1,1-53-15,105 0 16,-17 0 0,-35-53-1,-36 53 1</inkml:trace>
  <inkml:trace contextRef="#ctx0" brushRef="#br0" timeOffset="92304.96">19932 11130 0,'0'0'0,"0"-18"0,35-34 16,18 34 0,18 36-1,-18 34 1,-36 107 0,-17-106-16,0 71 15,-35 34 1,-18-52-1,0-53 1,18-35 0,17-18-1,18-18-15</inkml:trace>
  <inkml:trace contextRef="#ctx0" brushRef="#br0" timeOffset="94188.76">21290 4374 0,'-88'-17'31,"88"-1"-31,-18 18 0,1-88 16,17 17 15,70-34-16,89-1 1,53 70 0,-18 19-1,17 52 1,-87 53 0,-107-35-16,72 106 15,-89-18 1,0 53-1,-36-18 1,-34 89 0,-18 0-1,-18 17 1,-18 35 0,36-87 15,-18 87-16,36-70 1,52 71 0,18-230-16,35 159 15,89 35 1,87-17 0,-34-89-1,105 36 1,-70-107-1,17 19 1,-194-106 0,-123-1 15,-18 1-15,-17 35-1,88-53 1,-89 53-1,54 0 1,-1 35 0,53 0-1,1 71 1,-1 17 0,18 36-1,18 35 1,17-53-1,36 106 1,17 17 0,-18-70-1,-52-159-15,35 177 16,35 229 15,-35-212-31,35 124 31,-35-124-15,-18 88 0,-35-17-1,0-265-15,-70 142 16,-54 34 0,-34-52-1,34-106 1,18-18-1,36-53 1,52-17-16,0-18 16,1 17-1,17-34 63,-18 17-31,1 0-31,17-18-16,0 0 0,-18 18 16</inkml:trace>
  <inkml:trace contextRef="#ctx0" brushRef="#br0" timeOffset="101770.32">12876 14199 0,'0'-17'15,"-17"17"1,-1 0 0,0 0-1,1 0-15,-1 17 16,18 19 0,-17 34-1,17 1 1,0-36-1,35-35 17,18 0-17,-18-53 1,-17 53-16,-1-71 16,-17 36-1,-17 0 1,-1 35-1,-35 0 1,35 53 0,18 0-1,0-18 1,53-17 0,0-18 15,0-53-16,-18 0 1,-35 18 0,-52 17-1,16 0 1,1 18 0,35 18-1,0 17 1,0 0-1,18-35-15,17 0 16,53 0 0</inkml:trace>
  <inkml:trace contextRef="#ctx0" brushRef="#br0" timeOffset="102186.72">13564 14093 0,'0'0'0,"0"-17"15,-17 17 1,-1 0 0,0 35-1,-17 71 1,17 17-1,1 142 1,-18-36 0,17-123-16,-53 300 15,-34-36 1,34-140 0,0-19-1,54-140 16,17-54-15,0-140 0,53-1-1,35-105 1,-18 17-16</inkml:trace>
  <inkml:trace contextRef="#ctx0" brushRef="#br0" timeOffset="102520.09">13476 14482 0,'0'0'0,"0"-159"16,0 88-1,35-17 1,36 35 0,88 35-1,-124 18-15,106 0 31,-35 89-15,-106 16 0,-106 1-1,-53 18 1,53-54 0,71-70-16,-35 36 15,52-36 1,36 0-1,52-18 1,18-53 0</inkml:trace>
  <inkml:trace contextRef="#ctx0" brushRef="#br0" timeOffset="102870.86">14217 14376 0,'0'0'0,"18"0"16,17 0 0,18-36-1,35-17 1,-17 1 0,-36-19-1,-35 53 1,-35 1-1,17 17-15,-35 53 16,0 52 0,35 37-1,18-54 1,36-18 0,17-52-1,-18-18-15,53 0 31,0-35-31</inkml:trace>
  <inkml:trace contextRef="#ctx0" brushRef="#br0" timeOffset="103237.79">14817 14270 0,'0'-18'0,"0"-52"15,0 158-15,17-212 16,54 107-1,-18 17 1,35 70 0,-53-52-16,36 88 15,-54 35 1,-17-35 0,-17-53-1,-18-36 16,-1-17-15,19-70 0,17-1-1,35-52 1,0 34 0,53 1-1,1 53 1,-72 17-16,54 18 15</inkml:trace>
  <inkml:trace contextRef="#ctx0" brushRef="#br0" timeOffset="104403.24">15469 14482 0,'0'0'0,"-35"17"0,-18-17 15,71 0 1,35-35 0,-18 35-16,141-88 15,-17 17 1,17-35-1,-105 36 1,-71-18 0,-53 17-1,-53 71 1,0 35 0,54 36-1,-19 105 1,-17 89 15,17-18-15,36-177-16,-53 230 15,-36 106 1,-17 17 0,53-176-1,0 18 1,70-124-1,18-124-15,0 1 16,106-71 0,17-53-1,71-105 1,0-54 0,-88-17-1,-88-53 16,-71 105-15,-70 19 0,-54 70-1,89 88 1,17 17 0,107 1-1,105-18 1,35-17-1,89-71 1,-106 35 0,-107 70-16,37-69 15,-72 87-15,-17-53 16,-35 36 0,-36 35-1,19 35 16,16 71-15,36-18 0,0-52-16,0 87 15,106-52 1,-53-71 0,35 0-1,71-71 1,-36-35-1,-70 1 1,-53 16 0,-53 72-1,-52 17 1,16 17 0,19 36-1,70-17 16,17-19-15,72-17 0,-54 0-16</inkml:trace>
  <inkml:trace contextRef="#ctx0" brushRef="#br0" timeOffset="104835.7">16704 14199 0,'0'0'0,"0"-17"0,-18-1 16,1-35 0,17 0-1,70 36 1,54 17 0,-54 35-1,19 53 1,-54 0 15,-18-53-31,-17 71 16,-52-17-1,-19-37 1,18-52 0,18-17-1,35-54 1,0-52-1,53 17 1,0 35 0,52 18-1,1 36 1,35 17 0,-105 0-16</inkml:trace>
  <inkml:trace contextRef="#ctx0" brushRef="#br0" timeOffset="105518.68">17586 14076 0,'0'0'0,"-35"0"47,-1 70-31,19 19-1,-1 16 1,18-34-1,0 0 1,0-36 0,-18-35 15,18-18-31,0 1 0,-17-36 16,17-53-1,0 18 16,70-18-15,19 35 0,-54 54-16,106-1 15,-35 18 1,-18 88 0,-35 18-1,-53 0 1,0-36-1,0-52-15,-35 0 16,17-1 0,0-17-1,1-70 1,17-19 0,53 1-1,88-53 16,-35 88-15,35 53 0,-53 36-1,-53 87 1,-35-88-16,0 36 16,0-36-16,-35 89 15,-18-71 1,18-36-1,17-17 1,18-17-16</inkml:trace>
  <inkml:trace contextRef="#ctx0" brushRef="#br0" timeOffset="105803.55">19121 13899 0,'-18'0'16,"36"0"-16,-54 0 0,1 0 15,-53 71 1,17 35 0,18-18-1,36 53 1,17-35-1,0-88-15,0 70 16,35-71 0,53-17-1,0-17 1</inkml:trace>
  <inkml:trace contextRef="#ctx0" brushRef="#br0" timeOffset="106085.34">19473 13811 0,'0'0'0,"18"0"15,0 0-15,35 36 16,35 87-1,-53-17 1,-35 70 0,-106 1-1,-35-72 1,106-69-16,-195 52 16,178-70-1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2:07:30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8484 688 0,'0'-18'16,"0"1"-1</inkml:trace>
  <inkml:trace contextRef="#ctx0" brushRef="#br0" timeOffset="999.27">8520 670 0,'0'-17'16,"0"-1"-1,0 0 1,0 1 0,0 34 31,0 1-32,0 0-15,0-1 0,0 36 16,-53 124-1,17-36 1,-34 70 0,52-158-16,-35 71 15,-17-18 17,34-54-17,19-34 1,-1-18-1,18-18-15,-17-34 16,-1 34-16,0-53 16,18-52-1,0 35 1,0 0 0,36 52-1,-1 1 1,-18 35-16,36 35 15,-35 18 1,35 71 0,-18-54-1,0 36 17,-17-53-17,70-18 1,-35-17-1,53-53 1,0-1 0,35-70-1,-70 18 1,-19-123 0,-52 52-1,-17-18 1,-36 107-1,-88 35 1,17 35 0,71 0-16,-52 35 15,16 71 17,54 0-17,35 35 1,0-53-1,71-18 1,-54-70-16,71 0 16,18 0-1,-35-35 1,-18 0 0,-18 35-1,-17-35 1,-1 35-1</inkml:trace>
  <inkml:trace contextRef="#ctx0" brushRef="#br0" timeOffset="1649.23">9119 1252 0,'0'0'0,"-17"0"16,-1 0 0,0 0-16,18-35 15,0 0 1,0-18-1,36 18 1,52-1 0,-18 36-1,-52 0-15,53 0 32,17 53-17,-18 0 1,-17 35-1,-53-17 1,-35 52 0,-18-70-1,0-17 1,36-36 0,-1 0-1,18-53 1,0-36-1,0 19 1,53-18 0,-18 35-1,53-18 17,-17 71-17,-1 0 1,-52 0-1,0 36 1,17-36-16</inkml:trace>
  <inkml:trace contextRef="#ctx0" brushRef="#br0" timeOffset="2148.75">10089 1129 0,'0'-18'16,"0"1"-16,-17 17 31,-1 17-15,-35 36 0,18 0-1,-18 53 1,18-53-1,35 17 1,0-52-16,0 35 16,53-35-1,0-1 1,52-17 0,-16-35-1,34-36 1,-52-34-1,-71-1 1,-36 53 0,-34 0-1,-1 53 1,1 0 15,52 18-31,-17 17 16,0 18-1,35-18 1</inkml:trace>
  <inkml:trace contextRef="#ctx0" brushRef="#br0" timeOffset="2615.85">10760 1076 0,'-18'0'31,"0"0"-31,1 0 16,-1 18-1,18 17 1,-17 71-1,17 52 1,-18 54 0,-17 70-1,-18-52 1,-18 87 0,18-88-1,18 1 1,17-177-16,-35 88 15,36-53 1,-19-35 0,19-35-1,17-36 17,17-70-17,36-89 1,0 1-16</inkml:trace>
  <inkml:trace contextRef="#ctx0" brushRef="#br0" timeOffset="2998.49">10530 1393 0,'-17'-17'0,"34"34"0,-34-69 16,17 16-16,0-34 15,17-1 1,36 18 0,71 0-1,-89 53-15,71 0 32,70 36-17,-88 17 1,-17 35-1,-71 0 1,-123-18 0,17-34-1,-18-1 1,54-17 0,17-1-1</inkml:trace>
  <inkml:trace contextRef="#ctx0" brushRef="#br0" timeOffset="4065.63">11853 1005 0,'0'-17'15,"0"34"-15,0-52 0,0-18 16,-17 53 0,-1 0-1,0 0 1,1 88-1,-19 71 1,19-106-16,-18 35 16,17-35-16,-70 106 15,35-53 1,18-36 0,17-105 15,18 17-31,0-17 15,0 0-15,0-71 16,0 0 0,18 0-1,-1 53 17,1 18-17,17 35 1,0 88-1,-17 1 1,17 16 0,1-34-1,52-1 1,-53-70 0,-17 0-16,105 0 15,-35-52 1,36-19-1,-54-17 1,-34-71 0,-36 18-1,0 106-15,-36-124 32,-34 71-17,-36 35 1,18 53-1,-71 70 1,106 36 0,18 53-1,35-53 1,35 0 0,36-53-1,35-18 1,35-18-1,-18-17 1,-35-17 0,36-36-1,-89 35 1</inkml:trace>
  <inkml:trace contextRef="#ctx0" brushRef="#br0" timeOffset="4615.67">12700 1094 0,'0'-18'16,"0"36"-16,0-71 16,-18 53-1,-17 17 1,-18 72 0,18 16-1,0 1 1,17-35-1,0-1 1,18-34 0,53-36-1,-35 0-15,35 0 32,70-18-17,-35-17 1,18-54-1,-70-34 1,-36 35 0,0 70-16,-53-52 15,-18 34 1,1 36 0,-1 53-1,18 0 1,0 71-1,36-71 1,17 35 0,0-35-1,17-36 17,36-17-17,18 0 1,-54 0-16</inkml:trace>
  <inkml:trace contextRef="#ctx0" brushRef="#br0" timeOffset="5848.69">13264 1182 0,'0'0'0,"0"-18"0,0 1 16,0-1-1,0 36 1,-17 52 0,-1 1-1,18-54-15,-35 89 32,0-53-17,35 18 1,0-36-1,0-18 1,35-17 0,-17 0-16,52-17 15,1-36 1,-1-35 0,-17 17-1,-18 1 1,-17 34-1,-18 72 17,0 34-17,0 1 1,0-18 15,0 0-15,18-36-1,35-17 1,-18 0 0,0-35-1,0-36 1,-17 1 0,-18 52-16,0-52 15,0-1 1,0 53-1,0 1 1,0-18 0,35 17-1,-17 18-15,35 0 16,53 0 15,-36 0-15,18 35-1,-52 36 1,-1-1 0,-35 18-1,0-35 1,0 0 0,-18-17-1,1-19 1,-1 1-1,-17-18 1,17-18 0,1-17-1,17-36 17,52 1-17,37-36 1,-54 71-16,71-36 15,17 18 1,-35 53 0,18 18-1,-70 52 1,-19 54 0,-17-106-16,0 52 15,-17 18 1,-19-35-1,1-18 1,17-17 0,1-18-1,-1 0 17,18-18-17,0 1-15</inkml:trace>
  <inkml:trace contextRef="#ctx0" brushRef="#br0" timeOffset="6665.19">15946 653 0,'0'0'0,"0"-18"0,70-53 31,-70 54-31,18-1 16,-1-17-1,-17 70 17,-35 18-17,-35 141 1,-19 18 0,-16 88-1,-19-71 1,89-141-16,-89 141 15,89-140-15,-88 105 16,-1 53 0,36-53-1,53-89 17,17-52-17,0-53 1,18-35 15,53-18-15,0-35-16</inkml:trace>
  <inkml:trace contextRef="#ctx0" brushRef="#br0" timeOffset="7733.73">16827 935 0,'0'-18'16,"0"36"-16,0-53 0,18 17 16,-18 0-1,0 36 17,0 17-17,-35 124 1,17-124-16,-35 124 15,-17 35 1,-1-53 0,-35 0-1,36-70 1,-18-36 0,70-35-16,-35 0 15,-35-53 1,35-53-1,18-35 1,35 18 0,0 87-16,0-52 15,53 0 1,35 0 15,-35 88-15,17 53-1,-34 35 1,-1 53 0,-18-106-16,1 71 15,17 0 1,1-35 0,52-54-1,-35-17 1,70-53-1,-52 0 1,-36 18-16,36-53 16,-36 17-1,-17 18 17,-1 36-17,-17 70 16,0-36-31,0 72 16,-17-19 0,17 1-1,0-36 1,0-17 0,17-54 15</inkml:trace>
  <inkml:trace contextRef="#ctx0" brushRef="#br0" timeOffset="8131.61">17374 1147 0,'0'0'15,"-17"0"-15,-19 17 16,19 1-16,-1 17 16,18-17-1,35-1 1,1-17 0,34-17-1,-35-19 1,-35-16-1,0 34-15,-17 0 16,-54 18 0,36 36-1,0 34 1,17-35 15,18 1-15,0-19-1</inkml:trace>
  <inkml:trace contextRef="#ctx0" brushRef="#br0" timeOffset="8631.2">17886 1341 0,'17'-18'0,"-17"0"31,-17 18-31,-36 0 16,-18 18-1,54 0-15,-71 17 16,70 0 15,18 0-15,0-17-1,53 0 1,0 17 0,35-17-1,-70-1-15,34 1 16,1 35 0,-53-18-1,-35 0 1,-35-17-1,-72-18 1,107 0-16,-53 0 16,-36-35-1,107 17 17,-1-17-17,18 17 1,106-35-1,-35 36-15</inkml:trace>
  <inkml:trace contextRef="#ctx0" brushRef="#br0" timeOffset="8997.91">18415 935 0,'0'-18'0,"0"36"0,18-53 16,-18 17-16,0 0 16,0 36-1,-36 70 1,19-53-16,-19 71 31,-16 53-15,16-36-1,1-17 1,35-18 0,0-35-1,71-35 1,-19-18 0,37-18-1,-36-35 1,-1 1-1</inkml:trace>
  <inkml:trace contextRef="#ctx0" brushRef="#br0" timeOffset="9232.32">18203 1323 0,'-17'0'0,"34"0"0,-17 0 31,53 0-15,18 0-1,52-18 1,-35 18 0,18-35-1,-70 35-15</inkml:trace>
  <inkml:trace contextRef="#ctx0" brushRef="#br0" timeOffset="9598.66">19209 935 0,'0'0'0,"0"-18"0,-18 36 32,0 17-17,18-17-15,-17 88 16,-18 35 0,-1-18-1,1 1 1,17-36-1,18-18 1,-17-34 0,17-54 15,17-53-15,19 1 15</inkml:trace>
  <inkml:trace contextRef="#ctx0" brushRef="#br0" timeOffset="10263.83">19085 1041 0,'0'-18'0,"0"36"0,0-54 16,0 19-16,0-36 15,0 35-15,53-35 16,35 18-1,18 17 1,35 71 0,-70 35-1,-53 36 1,-71-1 15,-53-52-15,-18 0-1,36-54 1,53-17 0,35-35 15,70 0-15,1 17-1,35 18 1,-18 0-1,-53 0-15,53 53 16,-17 0 0,-53 0-1,-18 35 1,-89-18 15,-16-17-15,-54-17-1,18-1 1,35-35 0,53 0-1,35-18 1,1 1 0,17-1 15,0 0-31,35 1 15,18-1 1</inkml:trace>
  <inkml:trace contextRef="#ctx0" brushRef="#br0" timeOffset="11213.97">20055 1217 0,'0'0'0,"0"-18"0,-17 18 31,-1 0-15,-52 53 0,17 18-1,-18 35 1,18-18-1,53-35 1,0-36-16,0 36 16,53-17-1,-18-36 1,1 0 0,-36-18 15,17-70-16,1 0 1,0-1 0,34 1-1,19 18 1,-53 52-16,35-17 16,-18 17-16,53 18 15,71 35 1,-53 54-1,-71-1 1,-35 35 0,-53-35-1,-35 18 1,0-53 0,35-35 15,35-18-16,18-18 1,53-17 0,35-53-1,71-18 1,-36 18 0,1-36-1,-54 71 1,-52 36-1,-88 87 17,34-52-32,-34 70 15,34 36 1,36-36 0,18 18 15,53-71-16,-36-17-15,88-1 16,-34-17 0,16-35-1,-34 0 1,17-36 0,-70 53-16</inkml:trace>
  <inkml:trace contextRef="#ctx0" brushRef="#br0" timeOffset="12230.5">8467 2152 0,'-18'0'0,"36"0"0,-54 0 0,1 0 16,17 0-1,1 0 1,-1 18-1,18-1 1,18-17 0,17 0-1,0 0-15,177 0 16,53 0 0,158-17-1,-17 17 1,193-36-1,-87 36 1,-336-17-16,389-1 16,-389 18-16,371-18 15,106 1 1,-248 17 15,-34 0-15,-213 0-1,-69 0 1,-89-18 47,17 0-48,1 18-15,17-35 16</inkml:trace>
  <inkml:trace contextRef="#ctx0" brushRef="#br0" timeOffset="13151.04">15981 2205 0,'-18'0'0,"1"0"0,-72 17 31,72-17-31,-19 0 15,1 0 1,18 0 0,34 0 15,36 0-15,-18 0-16,177 18 31,70-18-16,177 0 1,-53 0 0,176 0-1,-441 0-15,317 0 16,107 18 0,-160-18-1,54 0 1,-194 17-1,-54-17 1,-175 0-16,-1 0 16,-17 0-16,-1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2:10:14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 3757 0,'0'0'0</inkml:trace>
  <inkml:trace contextRef="#ctx0" brushRef="#br0" timeOffset="1369.38">1517 3440 0,'0'17'47,"0"1"-32,0-1-15,0 1 16,0 0-16,0 52 16,35 71-1,-35-105-15,18 105 16,-1 35 0,-17 54-1,18-89 1,-18-18 15,18-70-15,-18-71 15,0-17-15,0-53-1</inkml:trace>
  <inkml:trace contextRef="#ctx0" brushRef="#br0" timeOffset="1553.45">2028 3510 0,'0'0'0,"0"-18"0,0-34 31</inkml:trace>
  <inkml:trace contextRef="#ctx0" brushRef="#br0" timeOffset="1801.41">1905 4180 0,'-18'0'0,"1"0"16</inkml:trace>
  <inkml:trace contextRef="#ctx0" brushRef="#br0" timeOffset="2185.98">1570 4198 0,'-35'0'16,"70"0"-16,-70 18 15,87-18 1,37-36-1,-36 19-15,105-54 16,-52 1 0,35 17-1,0-18 1,-70 54 0,-36-1-1,-35 36 32,0-1-31,0 18-1,0 1 1,0-19 0,0 1-1,-17-18 1,-1 0-1,-35-18 1,35 18-16</inkml:trace>
  <inkml:trace contextRef="#ctx0" brushRef="#br0" timeOffset="2387.38">2081 3528 0,'0'0'16,"0"-18"-16,0-17 16,18 0-1</inkml:trace>
  <inkml:trace contextRef="#ctx0" brushRef="#br0" timeOffset="2651.58">2240 4322 0,'18'0'0,"17"-36"16</inkml:trace>
  <inkml:trace contextRef="#ctx0" brushRef="#br0" timeOffset="5104.09">2011 3687 0,'0'-18'15,"17"-17"1,-17 17-1,0 0 1,0 1 0,0 34 46,0 1-62,0 0 16,0-1-16,0 54 15,0 17 1,0 71 0,0-1-1,0 54 1,0-88 0,0-1-1,0-52 1,0-54-1,0-34 32,0-1-31,0-17 0,0 17-16</inkml:trace>
  <inkml:trace contextRef="#ctx0" brushRef="#br0" timeOffset="5868.25">2716 3916 0,'0'-18'31,"0"1"-31,-17 17 16,-1 0-1,-52 35 1,52-18-16,-17 72 16,-18-1-1,17 35 1,36-17 0,0-18-1,0-17 1,53-36-1,18-35 17,17-17-17,-17-19 1,17-34 0,-35-1-1,-36 36-15,1-106 16,-18 35-1,-18 0 1,-35 53 0,-17 36-1,-18 17 1,17 70 0,36 1-1,0 52 1,35-35-1,0 18 17,0-35-17,35-18 1,0-53 0,-17 0-16</inkml:trace>
  <inkml:trace contextRef="#ctx0" brushRef="#br0" timeOffset="6718.21">3210 4022 0,'0'-18'0,"0"36"0,0-54 15,0 19 1,0 34 31,0 19-32,0 69 1,0-34 0,0-36-16,0 36 15,0-36-15,-17 18 16,17-18-1,0-17 1,53-18 0,-1-35-1,19-36 1,-53 54-16,35-54 16,17-35-1,-35 36 1,1 34-1,-19 36 17,-17 36-17,0 34 1,18 36 0,0-35-1,-18-1 1,35-17-1,53-53 1,-17-18 0,-18-17-1,17-35 1,-35-19 0,-35-34-1,0 35 1,0 52-16,-17-34 15,-36 70 17,0 0-17,35 0 1,18 17 0,18-17 15,17 0-16,0 0 1,-17 0 15,-18-17-31,18-1 16</inkml:trace>
  <inkml:trace contextRef="#ctx0" brushRef="#br0" timeOffset="7267.46">5080 3687 0,'0'0'16,"-71"0"15,89 0-15,17 0 0,1 0-16,69 0 15,-69 0-15,122 0 16,54-18-1,-71 18 1,-70-18 0,-89 18 15,1 0-31,-36 0 16,-36 18-1,72-18 1</inkml:trace>
  <inkml:trace contextRef="#ctx0" brushRef="#br0" timeOffset="7552.55">5486 3704 0,'-18'0'16,"18"18"15,-18 35-15,18 17-1,0 71 1,-17 36 0,-19-18-1,36-71 1,-17-18 0,17-52-1,0-36 16,17 18-31,1-17 0,35-54 16</inkml:trace>
  <inkml:trace contextRef="#ctx0" brushRef="#br0" timeOffset="8001.78">5768 4039 0,'0'-17'0,"0"34"0,0-52 16,0 53 15,-18 35-15,1 35-1,17-71-15,0 72 16,0-54-16,0 35 16,0 1-1,53-36 1,-1-35-1,37-17 1,-1-36 15,-18-35-15,-34-18 0,-36 17-1,-53-16 1,-35 52-1,35 35 1,35 18-16,-70 35 16,53 18-1,17 0 1,18-35 0</inkml:trace>
  <inkml:trace contextRef="#ctx0" brushRef="#br0" timeOffset="8483.91">7285 4004 0,'0'-18'16,"0"1"-16,0-1 16,0 36 15,0-1-31,0 19 16,0 69-1,0 19 1,0-36-1,-18-35 1,18-35 0,0-54 15,0 19-15</inkml:trace>
  <inkml:trace contextRef="#ctx0" brushRef="#br0" timeOffset="8616.78">7320 3757 0,'0'-18'0,"0"36"0,-18-53 16</inkml:trace>
  <inkml:trace contextRef="#ctx0" brushRef="#br0" timeOffset="8717.81">7444 3828 0,'53'0'16</inkml:trace>
  <inkml:trace contextRef="#ctx0" brushRef="#br0" timeOffset="10734.2">8008 4180 0,'0'0'0,"0"-17"0,53-19 15,-53 19-15,0-1 16,18-17-16,-18-36 16,-18 18-1,-70 1 1,70 34-16,-70 0 15,-36 36 1,19 35 15,34 35-15,36 53 0,35-35-1,0 0 1,17-89-16,19 19 15,52-36 1,18-18 0,-18-17-1,18-89 1,0-17 0,-36-18-1,-70 36 1,18 0-1,-18 52 1,-18 106 31,18-17-47,-17 70 16,-1 53-1,0 36 1,18-54-1,0 1 1,71-54 0,-1-70-1,1 0 1,17-35 0,0-53-1,-35 17 1,-18-70-1,-35 53 17,0 35-17,-52 35 1,16 36 0,19 52-1,17 36 1,0 18-1,0-54 1,17 1 0,54-54-1,-36-17-15,0 0 16,89-17 0,-106-1-16,70-52 15,18-36 1,-54-18-1,-34 54 1,-18 34 15,0 72 1,0-19-32,-18 72 15,1-1 1,-1 0-1,18-53-15,0 18 16,0-35 0,0-1-16,0-34 47,0-54-32,35 1 1,36-54-1,-53 89-15,35-36 32,52 1-17,-34 52 1,-18 36 0,-18 70-1,-35 35 1,0 19-1,35-54 1,18-53 0,36-35-1,16-18 1,1-34 0,35-90-1,-52 37 1,-19-37-1,-52 37 17,-18 69-17,0 1 1,0 123 15,-18 18-15,0 0-1,-17 35 1,35-35 0,0-88-16,0 17 15,53-18 1,0-17 0,18-17-1,17-54 1,-18-52-1,-17 17 17,-35 71-17,-18 88 17,0 52-17,0-34 1,0-53-16,17 52 15,1-52 1,17-18 0,-17-18-1,0-17 1,17-36 0</inkml:trace>
  <inkml:trace contextRef="#ctx0" brushRef="#br0" timeOffset="10919.86">10619 3757 0,'0'0'0,"-18"0"16,0 0 0</inkml:trace>
  <inkml:trace contextRef="#ctx0" brushRef="#br0" timeOffset="11118.83">9772 3969 0,'-35'0'15,"70"0"-15,-106 0 0,54 17 0,-1-17 0,0 18 16,54-18 15,70 0-15,35-18 0,-18 1-1</inkml:trace>
  <inkml:trace contextRef="#ctx0" brushRef="#br0" timeOffset="12600.54">11130 4251 0,'0'0'0,"-18"0"31,36-18 0,0 18-31,-1-35 16,36-18-1,-35 35-15,70-70 16,-70 18 0,-1-54-1,-17 36 1,0 35-1,-52 53 17,16 35-17,1 54 1,-18 87 0,18 0-1,-53 142 1,17-18-1,36-53 1,-18 35 0,18-35-1,17-141 1,18-36 0,18-70-16,52-17 15,18-72 1,53-69-1,1-72 1,-90 36 15,-52-141-15,-70 141 0,-36 88-1,-53 36 1,36 70-1,70 17 1,71 1 0,52-18-1,71-18 1,36-34 0,-54-1-1,1-36 1,-36 19-1,-71 35 17,-17 17-17,0 71 17,-17 17-17,17 1 1,17-18-1,36-53 1,35 0 0,18-35-1,35-18 1,-52-18 0,-72 53-16,36-52 15,-53 17 1,0 35-1,-35 71 32,17 53-31,1-71-16,-1 107 16,-35 52-1,18 70 1,0 18-1,17-70 1,0 35 0,1-194-16,-19 106 15,1-89 1,-53-52 0,-18-71-1,0-18 1,-53-34-1,124 87-15,-106-70 32,70 35-17,71-18 1,18-17-16</inkml:trace>
  <inkml:trace contextRef="#ctx0" brushRef="#br0" timeOffset="13585.78">13458 3775 0,'18'0'15,"-36"0"-15,36-18 16,-18 36 15,0-1-31,-18 107 16,-34 52 0,-1-35-1,-53 36 1,35-71-1,54-89-15,-1 1 16,18-71 31,0-18-31,53-34-1,-35-19 1,-1 89-16,18-18 15,1 53 1,-1 70 0,0 19-1,18 16 1,18 1 0,-18-70-1,17-36 1,18-18-1,1-35 1,16-35 15,-16-71-15,-54-17 0,-53-1-1,-52 71 1,-54 18-1,-17 88 1,35 36 0,71-1-16,-18 35 15,35-34-15,18 105 16,0-53 0,53 0-1,18-53 1,-1-35-1,54-17 17,-1-36-17,-34 35-15</inkml:trace>
  <inkml:trace contextRef="#ctx0" brushRef="#br0" timeOffset="13984.51">14217 4127 0,'-18'0'0,"36"0"0,-53 0 16,17-35-1,18-18 1,35 0 0,-17 36-16,35-1 15,35 0 1,0 18 15,-35 53-31,0 53 31,-35 0-15,-18 0 0,0-36-1,-53-52 1,35-18-1,1-18 1,17-52 0,17-18-1,1 70 1,-18-17 0</inkml:trace>
  <inkml:trace contextRef="#ctx0" brushRef="#br0" timeOffset="17916.84">14781 3951 0,'0'-18'31,"0"1"-15,0-1-16,0 1 31,-17 17 16,17 17-47,0 18 0,-53 36 31,18-18-15,35-35-16,-53 70 15,35-35 1,18-18-1</inkml:trace>
  <inkml:trace contextRef="#ctx0" brushRef="#br0" timeOffset="18517.06">15134 3969 0,'0'-36'31,"-17"36"-15,-1 0-1,-35 36 1,0 52 0,18 0-1,17-17 1,18 17 0,0-70-16,0 17 15,53 0 1,35-35-1,-35 0 1,35-35 15,-17-18-15,-1-35 0,-52 52-16,-18-69 15,0 34 1,-70 18-1,-1 53 1,-52 18 0,34 35-1,72 17 1,17-17 0,35-35-1,0-1 1</inkml:trace>
  <inkml:trace contextRef="#ctx0" brushRef="#br0" timeOffset="19350.05">15593 4233 0,'0'-35'0,"0"70"0,-18-105 15,18 52-15,0-35 16,0-53 0,35 53-1,36 36 1,70-1-1,71 36 1,17 70 0,-123 0-1,-88 36 1,-142-1 0,-35-52-1,-70 17 1,141-70-1,35-18 1,71 0 15,34-53-15</inkml:trace>
  <inkml:trace contextRef="#ctx0" brushRef="#br0" timeOffset="20333.08">16845 3828 0,'0'0'0,"0"-18"31,0 36-15,-53 70-1,18 35 1,-36 71 0,18-70-1,36-89-15,-71 71 16,52-53-1,19-53 1,17-18 0,0-52 15,35-19-15,18-34-1,-35 35 1,17 88-1,0 17 1,-35 72 0,18-19-1,35 54 1,0-71 0,-18-36-1,53-17 1,0-17-1,36-54 1,-18-52 15,-54-36-15,-52-18 0,-35 72-1,-71-1 1,36 70-1,-71 54 1,88 53 0,17 52-1,36 1 1,0 17 0,18-35-1,35-71 1,53-18-1,-36-17 1,72-35 0,-72 18-1</inkml:trace>
  <inkml:trace contextRef="#ctx0" brushRef="#br0" timeOffset="20833.5">17674 3986 0,'0'0'0,"0"-17"16,-17 34 0,-1 1-1,-53 105 1,54-105-16,-19 88 16,1 0-1,35 0 1,0-71-1,71 0 1,-54-35-16,19 0 16,-19 0-1,89-17 1,-18-54 0,-35 0-1,-18-52 1,-35 17-1,-35 0 1,18 89-16,-36-1 16,-36 36-1,37 35 1,16 52 0,19 37-1,17-107 1,0-18-16,0 36 15,35-35 1,35-18 0,1-35-1</inkml:trace>
  <inkml:trace contextRef="#ctx0" brushRef="#br0" timeOffset="21216.98">18150 4022 0,'0'17'47,"0"1"-47,0 52 16,0-34-16,-35 87 16,17-35-1,18 1 1,0-54-1,53-35 1,36 0 15,-1-53-15,18-35 0,-36 17-1,-35-17 1,-35 53-1,0 105 17,-17 1-17,-1-18 1</inkml:trace>
  <inkml:trace contextRef="#ctx0" brushRef="#br0" timeOffset="45729.28">15681 4127 0,'0'-17'0,"0"-1"16,0 1 0,0-1-16,0 0 15,0-17 16,0 17-15,0 1 0,0-1-16,0 36 31,0 17-15,0 53-1,0 36 1,0 17-1,0 53 1,0-141-16,0 141 16,0 35-1,0-35 1,0-88 0,0-18 15,0-70-16,0-36 17,0-17-17,0-36 1,0 54-16</inkml:trace>
  <inkml:trace contextRef="#ctx0" brushRef="#br0" timeOffset="47146.34">18521 4145 0,'0'0'0,"0"18"78,0-1-78,0 1 16,0 0-16,0 52 15,0 18 1,0-17 0,0-18 15,35-53-16,0 0 1,18 0 0,18-35-1,-54 17-15,19-53 16,-1-34 0,-35-19-1,0 54 1,0 17-1,0 17 1,-18 36 0,18 18 46,0 0-62</inkml:trace>
  <inkml:trace contextRef="#ctx0" brushRef="#br0" timeOffset="47679.77">19015 3933 0,'0'0'0,"0"18"47,0 0-47,0 17 16,0-17-16,0 52 15,0 36 1,0-71-16,0 36 16,0-1 15,0-34-16,0-19 1,-18-34 15,18-1-31,-18-17 16,18-71 0,0-35-1,0 53 1,89-18-1,52 71 1,17 17 0,-34 53-1,-1 71 1,-70-18 0,-53 36 15,-35-18-16,0-36 1</inkml:trace>
  <inkml:trace contextRef="#ctx0" brushRef="#br0" timeOffset="47746.66">19509 4463 0,'0'-18'32,"35"-35"-17</inkml:trace>
  <inkml:trace contextRef="#ctx0" brushRef="#br0" timeOffset="48288.22">20849 3969 0,'-17'0'16,"-1"-18"-1,0 18-15,-17 0 16,0-35 0,-1-18-1,19 18 1,17-54-1,70 19 1,-52 52-16,123-52 16,-35 52-1,53 18 1,-89 35 0,-17 71 15,-53-71-31,0 54 15,-88 87 1,-18-17 0,36-71-1,17 0 1,17-53 0,36-17 15</inkml:trace>
  <inkml:trace contextRef="#ctx0" brushRef="#br0" timeOffset="48596.92">20973 4939 0,'0'0'0,"0"18"0,17-1 16,1 1 0,17-18-1,-17 0-15,-18-35 16,0 17 0,0-17-1,-18 35 1,-17 0-1,17 35 1</inkml:trace>
  <inkml:trace contextRef="#ctx0" brushRef="#br0" timeOffset="51295.91">1164 6703 0,'-17'0'0,"-36"0"31,35 0-31,-17 0 16,-36 0 0,1 17-1,-1-17 1,53 18-1,1-18 1,34 0 15,19 0-31,122-18 16,54 1 0,123-19-1,-105 19 16,-160 17-31,106-18 16,1 1 0,-89-1-1,-70 0 1,-18 1 31,-18-1-32,18-17 1</inkml:trace>
  <inkml:trace contextRef="#ctx0" brushRef="#br0" timeOffset="51829.3">2117 6191 0,'-36'0'31,"19"0"-31,17 18 16,0 0-16,0 34 16,35 19-1,36 17 1,-19-17-1,37-18 1,-19-53 0,-52 0-16,70 0 15,-35-36 1,-35 1 0,-71 35 30,35 18-46,-105 70 16,34 0 0,-34 53-1,52-35 1,-17-18 0,53-35-1,35-18 1,-18-35-1,18-17 17,18-1-32</inkml:trace>
  <inkml:trace contextRef="#ctx0" brushRef="#br0" timeOffset="52895.36">4039 6297 0,'0'-35'16,"0"17"-16,0 1 15,18-1 1,-18 0 0,0 36-1,0 17 1,0 89 0,-35 34-1,-18 54 1,-35-18-1,17-70 1,-17-36 0,70-71-16,-52 1 15,-19-36 1,54-35 0,0-52 15,17-1-16,18-53 1,0 124-16,0-71 16,35 71-1,18 52 1,36 89 0,-19-18-1,36 71 1,-53-88-1,0-1 1,-18-35 0,36-35-1,-18 0 1,-36-17-16,18-36 16,-17 35-16,53-35 31,-36 0-31</inkml:trace>
  <inkml:trace contextRef="#ctx0" brushRef="#br0" timeOffset="53545.88">4445 6685 0,'0'0'0,"18"-18"0,-18-52 15,0 35 1,-53 70 15,17 71-15,1-18-1,35-53-15,0 53 16,0 1 0,18-19-1,52-70 1,1 0 0,17-17-1,0-72 16,-52 19-15,-19 35-16,-17-89 16,-35 71-1,-36 18 1,1 35 0,52 0-1,18 17 1,88-17-1,53-17 1,1-18 0,-37 17-1,-16 18 1,-54 0 0,-35 88 15,-18 18-16,-17-18 1,0 0 0,35-17-1,0-53 1,70-18 0,18-18-1,1-35 1,-19 0-1,-35 0 1</inkml:trace>
  <inkml:trace contextRef="#ctx0" brushRef="#br0" timeOffset="53612.62">5486 6615 0,'0'-18'0,"-36"-53"15,-34 54 1,-18-1 0,282 142-16</inkml:trace>
  <inkml:trace contextRef="#ctx0" brushRef="#br0" timeOffset="54528.57">5927 6244 0,'0'18'31,"-18"-1"-15,18 1-16,-18 0 0,1 123 15,-19 18 16,19 17-15,-1-88 0,1 18-1,17-53 1,-18-35 0,18-36 15,0-17-16,0-18 1,0 17 0,0 19-16,18-54 15,34-17 1,37 17 0,-19 19-1,18 34 16,-17 18-15,-36 53 0,-35 17-1,-17-17 1,-54 0 0,-17-35-1,35-18 1,35 0-16,-35 0 15,18-18 1,17-17 0,36 35 15,35 53-15,0-18-1,-35-17 1,52 52-1,-17-17 1,18-17 0,17-36-1,-18 0 1,19-36 0,-54-17-1,-35-35 1,0 71-16</inkml:trace>
  <inkml:trace contextRef="#ctx0" brushRef="#br0" timeOffset="55361.37">5274 6597 0,'0'-18'16,"0"1"0,-18-1-1,1 18 1,-1 0 0,0 0-16,1 18 15,17-1-15,-35 36 16,17 0-1,18 53 1,0-18 0,0-70-16,0 52 15,0-34 1,35-19 0,36-17-1,-18 0 16,17-53-15,1-17 0,-36-36-1,-17-18 1,-18 54 0,-36-18-1,1 70 1,-53 0-1,35 18 1,18 53 0,17-17-1,0 17 1,18-1 0</inkml:trace>
  <inkml:trace contextRef="#ctx0" brushRef="#br0" timeOffset="57645.25">8537 6862 0,'0'0'0,"18"0"32,-1 0-17,1 0 1,0-18-16,-1-35 16,1 18-1,-18 17 1,0-70-1,-18 17 1,-52 1 0,-1 34-1,-35 54 1,1 53 0,87-36-16,-35 35 15,18 54 1,17-36-1,18 18 1,18-18 0,35-70-1,35-18 1,-35-18 0,53-35-1,-18-35 16,-35 18-15,-36-19 0,1 72-16,-18-36 15,0 17 1,0 54 15,0 0-31,0 52 16,0 19-1,0-1 1,0-35 0,53-18-1,18-17 1,-1-18 0,54-53-1,-89 35 1,53-35-1,-17-53 1,-36 18 0,-35 17-1,0 54 1,-18 70 15,1 35-15,17-17-1,0-1 1,-18-17 0,18-35-1,0-1 1,0-34 15,0-19-31,18-34 16,17-1 15,35-17-15,-52 70-16,17-17 15,36 35 1,-36 35 0,0 18-1,1 53 1,-1-35-1,-17-54-15,17 36 16,-17-53 0,52 0-1,-35-17 1,36-36 0,17-35 15,18-18-16,17-18 1,-17 71 0,0 36-1,-53 34 1,0 54 0,-35-54-16,-1 54 15,1-18 1,-18-18-1,0-17 1,0-36 15,0-17-15,0-36 0,-35 1-1,-1 35 1,-34 17 15,52 18-31,-52 18 16,-36 52-1,18 36 1,35-35 0,35 17-1,18-18 1,18-34-1,70-36 1,0 0 0,-17-36-1,34-34 1,-52-1 0,18-70-1,-54 106 1,19-142-1,-19 54 1,1 17 0,-18 88-1,-18 107 17,1-54-32,-1 106 15,0 35 1,18-34-1,0-54 1,36-18 0,52-52-1,-70-18-15,52 0 16,18-35 0,-17-36-1,-36 53 1</inkml:trace>
  <inkml:trace contextRef="#ctx0" brushRef="#br0" timeOffset="58227.84">11889 6844 0,'17'18'32,"1"-18"-32,0 0 15,70 0 1,35-53 0,18-36-1,-35-16 1,-71-19-1,-17-17 1,-18 35 0,0 71-1,-18 35-15,-17-18 16,-18 54 0,0 105-1,18 0 16,0 88-15,35-176-16,-36 123 16,1 124-1,0 18 1,0-160-16</inkml:trace>
  <inkml:trace contextRef="#ctx0" brushRef="#br0" timeOffset="59444.72">12030 8290 0,'0'18'15,"0"52"1,53 72-1,0-90 1,-159-334-16,264 564 16,-52-352-1,35-71 1,-52-36 0,-54 107-16,35-142 15,-70-176 16,-88 141-15,-53 124 0,18 70-1,-1 18 1,89 35 0,158-36 15,-17 1-16,88-53 1,18-18 0,-36 18-1,-123 52-15,88-69 16,-105 34 0,-36 36-1,-53 35 16,0 0-15,-18 53 0,54-36-16,-54 72 15,53-1 1,18 18 0,18-53-1,53 17 1,52-52-1,36-18 1,17-18 0,-17-52-1,-71-19 1,-17-34 0,-54-1-1,-17 54 16,-53 70-15,0 0 0,1 88-1,16 18 1,19 0 0,17-18-1,53-35 1,52-18-1,1-35 1,18 0 0,17-53-1,-106 36-15,106-107 16,-53 1 0,1-71-1,-36 70 1,-36 1 15,-17 52-15,-17 36-1,-19 35 1,19 70 0,-1 1-1,-17 88 1,-18 52-1,35-52 1,71-53 0,18-18-1,52-53 1,-35-35 0,53-17-1,-105-1 1,105-35-1,-53-17 1,-70-1 0,-18 18-16</inkml:trace>
  <inkml:trace contextRef="#ctx0" brushRef="#br0" timeOffset="60512.06">12153 7708 0,'-17'0'15,"-1"0"17,18 18-32,0-1 0,0 1 15,-18 17 1,1 36 0,-1-71-16,0 70 15,1 19 16,17 34-15,0-52 0,0 17-1,0-18 1,0-52 0,35-18-1</inkml:trace>
  <inkml:trace contextRef="#ctx0" brushRef="#br0" timeOffset="73099.39">582 8572 0</inkml:trace>
  <inkml:trace contextRef="#ctx0" brushRef="#br0" timeOffset="73219.38">529 8590 0</inkml:trace>
  <inkml:trace contextRef="#ctx0" brushRef="#br0" timeOffset="73859.48">459 8572 0,'-18'-17'0,"36"34"0,-71-34 16,0 17 0,35 0-1,53 0 16,36 0-31,105 0 16,89 0 15,-18-18-15,-177 18-16,248-35 16,-124 17-1,-18 1 1,-123 17-1,-17-18 1,-36 0 15,-18 18-31,0-35 16,-17 17 0</inkml:trace>
  <inkml:trace contextRef="#ctx0" brushRef="#br0" timeOffset="74293.28">1782 8114 0,'-18'0'0,"-17"18"16,35-1 0,0 54-1,0-1 1,88 1-1,-71-71-15,54 35 16,35-35 0,-36 0-1,19-53 1,-72 36 0,-17-1-16,0 0 15,-53 18 1,-17 71-1,-18-1 17,-1 71-17,1-35 1,18 18 0,52-36-1,18-70 1,0-54 15</inkml:trace>
  <inkml:trace contextRef="#ctx0" brushRef="#br0" timeOffset="74793.97">3122 8343 0,'0'-17'0,"0"34"0,0-52 16,-18 35-1,1 18 1,17 70-1,0 35 1,0 1 15,-35 34-15,35-34 0,0-106-16,0 34 15,0-87 16,0-35-15</inkml:trace>
  <inkml:trace contextRef="#ctx0" brushRef="#br0" timeOffset="75526.31">2981 8520 0,'0'0'0,"-18"-36"0,-35-34 16,53 17-1,36-35 17,-19 70-32,54-35 15,-36 35-15,124-34 16,0 52 0,-1 88-1,-122 0 1,-54 35-1,0-87-15,-105 52 16,-18 0 0,35-35-1,53-53 1,35-18 0,18 1-16,0-1 15,0 0 1,36 18-1,34 18 1,-17 53 15,-18-1-15,1 18 0,-36-70-16,53 35 15,17-35 1,1-18-1,35-36 1,-18-17 0,18-88-1,-71 53 1,-17 35 0,-18 71 15,0 52-16,0 19 1,0-72 0,0 36-1,0 0 1,0-106 31,0 35-47</inkml:trace>
  <inkml:trace contextRef="#ctx0" brushRef="#br0" timeOffset="75693.64">3933 8378 0,'0'0'0,"-17"0"31,17 18-16,17-18 17,19 35-32</inkml:trace>
  <inkml:trace contextRef="#ctx0" brushRef="#br0" timeOffset="76576.57">4463 8696 0,'17'0'0,"-34"0"0,52-18 16,-35 1-16,18 17 0,-1-36 16,-17-34-1,0 35 1,-53 17-1,-35 18 17,70 0-32,-52 53 15,17 17 1,35 1 0,18 0-1,0-54 1,53-17-1,53-35 1,-53 0 0,0-36-1,-18 36 1,-17 17 0,-18 0-1,0 54 16,0 34-15,0 19 15,0 105-15,35 35 0,-17-176-16,-1 141 15,19 106 1,17-18-1,-36-88 1,18 35 0,-35-35-1,-35-70 1,-53-71 0,-71-53-1,18-53 1,-71-106-1,54-88 17,87 0-17,71-18 1,53 19 0,18 87-1,34 0 1,-16 36-1,17-1 1,-89 106-16,54-52 16,-1 17-1</inkml:trace>
  <inkml:trace contextRef="#ctx0" brushRef="#br0" timeOffset="77392.53">5133 8361 0,'0'0'15,"-18"-18"1,1 18 0,17 35-1,0-17-15,0 70 16,0 36-1,-18-1 1,0-52 0,18 17-1,-17-70-15,17-1 16,-18-52 15,18-18-15,35-53-1,18 18 1,0 17 0,-35 71-1,52-17 1,-34 17 0,-1 70-1,-35 19 1,18-1-1,17 18 1,18-53 0,0-53-1,35-18 1,-18-53 0,36-34-1,-53-37 1,-53 107-16,35-88 15,-35 34 1,0 54 15,0 53-15,0 70 0,-17 0-1,-1-53-15,-17 107 16,35-19-1,0-35 1,0-35 0,18-35-1,34-18 1,1-71 0,-17 18-1,-36 18-15</inkml:trace>
  <inkml:trace contextRef="#ctx0" brushRef="#br0" timeOffset="77625.17">5697 8555 0,'-17'0'16,"34"0"-16,-52 0 0,0 17 15,70-17 1,-17 0-1,105 0 1,-88 0-16,54-17 16,-1-1-1,-53 18 1</inkml:trace>
  <inkml:trace contextRef="#ctx0" brushRef="#br0" timeOffset="78576.74">6667 8714 0,'0'-18'16,"106"-53"-1,-88 54 1,-18-19-16,18-16 15,-36 34 1,-35 18 15,35 0-31,-70 53 16,0 53 0,35-18-1,35 53 1,18-53-1,53 18 1,53-71 0,0-35-1,18-53 1,-1-35 0,-35 0-1,0-71 1,-70 124-16,17-71 15,1-35 1,-36 70 15,0 54-15,0 34 0,-18 107-1,0-18 1,1 35-1,17 0 1,0-70 0,53-1-1,17-52 1,-52-18-16,52-18 16,19-52-1,-37-1 1,-34-52-1,-18 34 1,0 36 15,0 142 1,0-19-17,0 36 1,0-35-1,0-54 1,18-17 0,17-35-1</inkml:trace>
  <inkml:trace contextRef="#ctx0" brushRef="#br0" timeOffset="78776.03">7814 8502 0,'0'0'15,"-18"0"-15,1 0 16,-19 0 0,36 18-1,0-1 1,18-17-1</inkml:trace>
  <inkml:trace contextRef="#ctx0" brushRef="#br0" timeOffset="79692.11">8202 8520 0,'0'-18'0,"-35"18"31,-18 0-31,18 35 16,35-17-1,-36 88 1,19-18 0,17 35-1,0-34 1,70-37-1,18-52 1,-70 0-16,88-35 16,-18-35-1,0-71 1,-17-18 0,-36 18-1,-35 17 1,0 107-1,0 69 17,0 54-17,-35-18 1,-18 36 0,18-1-1,35-105-15,0 35 16,0-35-1,0-36 17,0 0-32,0-35 15,35-52 1,53-1 0,0 53-1,-17 35 1,-18 18-1,-36 18 1,-34-1 15,-54 1-15,1 17 0,17-35-1,0 36 1,35-1-1,18 0 1,35 53 0,54-35-1,-19-17 1,1-19 0,-36 1-1,-17-36 32,-18-17-47,53 0 16</inkml:trace>
  <inkml:trace contextRef="#ctx0" brushRef="#br0" timeOffset="80175.66">9684 8731 0,'-18'0'0,"36"0"0,-18 0 31,88 0-15,53 0-1,0-17 1,-106 17-16,159 0 16,-35 0-1,-53 0 1,-35-18 0,-36 18-1,-35-18 1,0-17-1</inkml:trace>
  <inkml:trace contextRef="#ctx0" brushRef="#br0" timeOffset="80658.06">10548 8273 0,'0'0'0,"-35"0"16,-1 0-1,-16 35 1,52 71 0,0-36-1,35 18 1,106-17 0,-18-71-1,71 0 1,-52-35-1,-72-1 1,-52-34 15,-71 70-15,-35 0 0,-36 53-1,1 35 1,52 18-1,-17 17 1,35 1 0,53-71-1,0-36 1,18-34 31,-1-1-47</inkml:trace>
  <inkml:trace contextRef="#ctx0" brushRef="#br0" timeOffset="81959.36">12453 8555 0,'0'17'0,"0"1"16,0 0 0,18-1-16,-1 19 15,54-36 1,-18 0-1,53-36 1,-71 19-16,71-54 16,-36 1-1,-34-54 1,-36 54 0,0 52-1,-53 53 1,0 71-1,17 53 1,36 17 15,-17-52-15,17 17 0,0-35-1,0-71 1,-53-35 15,-18-53-15,-34-35-1,16 35 1,19 18 0,52 35-16,-17 17 15,35 36 1,35 0-1,36-18 1,-1-17 15,-34-18-31,69 0 16,-16-35 0,34-18-1,-17-53 1,-53 35-1,-18-17 1,-17 71 0,-18 34-1,0 54 1,0 35 0,0-36-1,-18 18 1,18-70-16,-18 17 15,18-17 1,0-71 31,0-18-31,0 54-16,0-89 15,18 71-15,70-71 16,71 0-1,0 88 1,-53 18 0,-1 89-1,-69 34 1,-36-88-16,0 18 16,0-17-16,-36 52 15,1-53 1,17-35-1,1 0 1,-1-18 15,18-17-31</inkml:trace>
  <inkml:trace contextRef="#ctx0" brushRef="#br0" timeOffset="82426.14">14111 8731 0,'0'-17'16,"0"34"-16,18-34 0,-1-1 0,36-35 15,-35 18 1,-18 17 0,-53 18-1,-18 0 1,-34 53-1,87-35-15,-35 35 16,53-18 15,0 0-15,88 18 0,-17-35-1,35 35 1,-89-36-16,36 36 15,-53-18 1,-88 1 0,-35-36-1,17 0 1,0 0 0,88 0-1,71-53 16,71 0-15</inkml:trace>
  <inkml:trace contextRef="#ctx0" brushRef="#br0" timeOffset="82959.24">14623 8643 0,'0'0'0,"35"-53"15,-17 53 1,-18-18-16,0 1 15,0 34 17,-18 54-17,-17 70 17,-18 18-17,-18 158 1,-17 19-1,17-54 1,1 53 0,52-71-1,1-122 1,-1-54 0,18-71-16,0-69 31,0-37-16,35-69 1,0-54 0,-17 141-1,0-70-15</inkml:trace>
  <inkml:trace contextRef="#ctx0" brushRef="#br0" timeOffset="84374.98">14464 8802 0,'18'-35'0,"-36"70"0,36-106 16,-1 36-16,36-36 16,18 54-1,52-1 1,36 18 0,-53 53-1,-89 53 1,-123 53-1,18-71 1,-35-53 15,52-17-15,54-36 0,17-35-1,0 36 1,17 17 15,36 35-15,-18-18-1,36 1 1,52-18 0,-17-35-1,-53 17-15,106-52 16,-71-19-1,-35-16 1,-53 16 0,-18 72 15,-70-1-15,35 89-1,18 17 1,35 18-1,53 0 1,35-54 0,18-52-1,-18 0 1,18-52 0,-18-54-1,-17 0 1,17 0-1,35 35 1,-105 71 0,0 0 15,-18 53-15,0-35 15,17-18 0,-17-18-15,0-35-1,-17 18 1,-19 18 0,19 17-16,-36 17 15,18 36 1,-1 53-1,19 0 1,17 0 0,35-18 15,36-71-15,52-17-1,18-35 1,-35-53-1,17-71 1,-34-17 0,-19-18-1,-35 35 1,-35 89 0,0 34-1,0 89 1,-35 53-1,18-71-15,-36 124 16,35-53 15,18 53-15,0-1 0,0-69-1,0-72-15,35 36 16,-17-35-16,52-18 15,-34 0 1,34-71 0,-34 1-1,-19 17 1,18-71 0</inkml:trace>
  <inkml:trace contextRef="#ctx0" brushRef="#br0" timeOffset="84611.51">16545 8502 0,'0'0'0,"-17"0"0,52 0 31,18-18-15,35 18-1,-17-17 1,-19-1 0,-34 18-16</inkml:trace>
  <inkml:trace contextRef="#ctx0" brushRef="#br0" timeOffset="85093.59">17551 8608 0,'0'0'0,"-18"0"16,18-18 0,18 18 15,-1 0-31,124 0 15,36 0 1,-18 0 0,70-18 15,-176 18-31,88 0 16,-18-17-1,-70 17 1,-88 0 31,35-18-47,-18 1 15,1-1 1</inkml:trace>
  <inkml:trace contextRef="#ctx0" brushRef="#br0" timeOffset="85603.52">18521 8184 0,'0'0'0,"-18"-17"15,1 17 1,-54 0 0,53 53-1,1 35 1,17 0-1,106-17 1,17-36 0,-17-17-1,17-1 1,-34-17 0,-72-17-1,1-1 1,-36 18-1,-52 18 1,-72 34 15,1 19-15,-17 35 0,52-18-1,53-35 1,35 0-1,1-35 1</inkml:trace>
  <inkml:trace contextRef="#ctx0" brushRef="#br0" timeOffset="88740.47">10195 10742 0,'0'0'0,"18"0"15,0-35 1,-1 35-16,-17-18 16,0 36 15,0 17-31,-17 36 16,-89 34-1,70-69-15,-158 140 16,36-52-1,-1-1 1,71-70 0,70-53 15,0 0-31,18-35 16,0-18-1,18-35 1,53 17-1,-1 53 1,36 36 0,-18 35-1,-53-18-15,71 71 16,-17 18 0,-19-36-1,1-18 1,-1-17-1,-35-35 1,-17-18 0,0-18 15,17-17-15</inkml:trace>
  <inkml:trace contextRef="#ctx0" brushRef="#br0" timeOffset="89307.54">11254 10918 0,'0'0'0,"17"-17"0,1-1 0,17-17 15,-35 0 1,-35 17-1,-53 18 1,-18 0 0,-18 35-1,89-17 1,-53 35 0,53-18-1,35 36 1,0-54-1,105 19 1,19-1 0,-18 18-1,-18 0 1,-53 35 0,-35-18-1,-88 1 1,-53 0-1,35-54 1,-70-17 15,88-17-31,35-36 32,17 0-17,36 17 1,71 1-1,-1 18 1,-17-1-16</inkml:trace>
  <inkml:trace contextRef="#ctx0" brushRef="#br0" timeOffset="89740.52">11430 11289 0,'35'0'32,"-17"0"-32,35-18 15,-36 1 1,72-36 0,-36 0-1,-1-18 1,-52 36-1,-17 17 1,-54 18 0,-17 71-1,18 52 1,17 18 0,53-52-1,0-1 1,53-35-1,-36-53-15,36 0 16,18 0 0,17-36 15,0-16-15,-53 34-16</inkml:trace>
  <inkml:trace contextRef="#ctx0" brushRef="#br0" timeOffset="90040.31">12294 10813 0,'0'0'0,"-35"35"32,17-17-17,18 17-15,-17-18 0,-19 107 16,-16 35-1,34-36 1,0 18 0,18-70 15,0-54-15,0 1-1,0-36 1,18-17-1,17 0-15</inkml:trace>
  <inkml:trace contextRef="#ctx0" brushRef="#br0" timeOffset="90507.3">12418 11289 0,'-18'0'0,"36"0"0,-54 0 0,36 18 15,18-18 17,17 0-17,54-36 1,-1-34-1,-71 52-15,19-35 16,-19 0 0,-17 18-1,-35 35 1,-18 0 0,-35 88-1,53 36 1,17-1-1,18-52 1,18-18 0,52-36 15,-17-17-15,-35 0-16,88-35 15,-36 0-15</inkml:trace>
  <inkml:trace contextRef="#ctx0" brushRef="#br0" timeOffset="91107.52">13300 11024 0,'0'0'0,"17"-17"16,-17-1-16,0 0 0,0 1 16,-35 17-1,-18 17 1,-17 54-1,17 17 1,35-53-16,0 89 16,1-18 15,34-36-15,54-34-1,35-19 1,-18-17-1,-53 0-15,71-70 16,0-19 0,-53-16-1,0-54 1,-36 18 0,-17 70-1,0 1 1,-17 70-1,-1 53 1,-35 35 0,18 53 15,35-18-15,0 18-1,35-70 1,18-71-1,0 0 1,0 0 0,-18-53-1,-17 35-15,17-52 16,-17 52-16</inkml:trace>
  <inkml:trace contextRef="#ctx0" brushRef="#br0" timeOffset="91308.93">13600 11024 0,'0'0'0,"-36"0"0,36 18 31,88-18 0,-70 0-31,70 0 16,1 0-1,-54 0-15,71-18 16,-89 18-16,107-35 16</inkml:trace>
  <inkml:trace contextRef="#ctx0" brushRef="#br0" timeOffset="91808.05">14676 10654 0,'-18'0'0,"36"0"0,-54 0 0,19 0 31,-1 18-15,18-1-16,-18 36 15,18 18 1,89 17-1,-1-35 1,53 0 0,35-36-1,-140-17-15,69 18 16,-16-18 0,-89-18-1,-36 18 16,19 0-31,-72 18 16,1 52 0,53-34-16,-89 87 31,1 1-15,-18-1-1,35-35 1,106-35-1</inkml:trace>
  <inkml:trace contextRef="#ctx0" brushRef="#br0" timeOffset="99623.54">19685 8114 0,'18'-18'0,"-36"36"0,36-71 0,-18 0 15,0 35 1,17 18-16,-17 18 31,0 35-31,0 106 32,-35-18-32,-18 35 31,35-141-31,1 89 15,17-18 1,35-71 0,0-35-1,18-35 1,-53 17-16,53-52 16,-53 52-16</inkml:trace>
  <inkml:trace contextRef="#ctx0" brushRef="#br0" timeOffset="99791.61">19491 8467 0,'0'0'0,"-18"0"0,36 0 32,17-18-17,53 18 1,71-53-1,-18 35 1,-105 18-16</inkml:trace>
  <inkml:trace contextRef="#ctx0" brushRef="#br0" timeOffset="100406.02">20391 8555 0,'0'0'0,"17"0"0,1 0 16,17 0-16,0-53 15,-17 35 1,-18-35 15,0 36-31,-18 17 16,1-18-16,-89 18 15,-18 35 1,36 36 0,18 35-1,52-18 1,18 18 0,18-71-1,70-35 1,18-70-1,-18 17 1,18-36 0,-89 72-16,36-54 15,-35-17 1,0 70 15,-54 89 0,19-18-15,-1-18-16,18 18 16,0-18-16,0 36 15,53-36 1,70-17 0,1-18-1,35-71 1,-18 1-1</inkml:trace>
  <inkml:trace contextRef="#ctx0" brushRef="#br0" timeOffset="101005.95">21220 8520 0,'17'-53'0,"-34"106"0,34-159 15,-52 88 1,-53 18 15,0 35-15,52-17-16,-34 53 15,52-19 1,18-16 0,71-36-1,-1 0 1,18-36 0,-52 19-16,17-18 15,-18 17 1,-35 0-1,0 71 17,0-35-32,0 70 15,-18 88 17,18 89-17,0-36 1,-35 142-1,0-18 1,-1-107 0,19 54-1,-1-247-15,-70 124 16,-53-107 0,-18-70-1,-141-53 1,0-123-1,230 123-15,-107-141 16,54-106 0,141 18-1,70 105 1,88-17 15,-105 159-31,70-53 0</inkml:trace>
  <inkml:trace contextRef="#ctx0" brushRef="#br0" timeOffset="101538.77">21608 8484 0,'0'0'0,"-18"-17"0,0 17 15,18 17 1,-17 1 0,17 17-16,0-17 0,0 35 15,0-36-15,-18 72 16,0-19 15,1-35-15,17-17-1,0-71 17,0 36-32,0-72 15,0 19 1,70-36 0,36 53-1,18 18 1,-89 35-16,53 17 15,0 89 1,-70 0 0,-18-35-1,-71 17 17,1-35-17,52-36 1,36-52-1</inkml:trace>
  <inkml:trace contextRef="#ctx0" brushRef="#br0" timeOffset="102055.39">22437 8502 0,'0'0'0,"0"-53"31,-53 35-31,0 18 16,-35 18-1,17 70 1,36 0 15,17 18-15,18-35-1,18-36 1,52-35 0,-17-18-1,-17 1-15,52-54 16,-35 18 0,-18-35-1,-35 18 1,0 52-1,0 53 1,-35 18 0,35 18-1,-18 17 1,18-53 15,0 18-15,18-53-1,52 0 1,-35-35-16</inkml:trace>
  <inkml:trace contextRef="#ctx0" brushRef="#br0" timeOffset="102807.5">22789 8555 0,'0'0'0,"-35"0"31,18 0-15,17 53 0,0 0-1,0-36-15,0 36 32,-18-17-17,18-19 1,0 1-1,-18-18 1,18-35 0,-17-36-1,17 0 1,53 1 0,52-18-1,19 88 1,-71 0-1,-36 17-15,1 36 16,-18-35-16,0 35 16,0 35-1,-18-17 17,-17-54-17,17 1 1,18-36 15,0-52-15,53 17-1,36-36 1,-72 72-16,54-36 16,-1 18-1,-34 35-15,-1 17 16,-35 36-1,0 18 1,-18-1 0,18-17-1,-17-53-15,-1 53 16,0-35 15,1 17-15,17-53 15,35-17-15,-17 35-16</inkml:trace>
  <inkml:trace contextRef="#ctx0" brushRef="#br0" timeOffset="103223.03">23548 8625 0,'18'-17'31,"-1"17"-31,1 0 0,-1 0 16,36-18-16,18 0 31,-53-34-15,-1 16-1,-34 36 1,-36 0 0,0 53-1,-35 18 1,52-1 0,36-17-1,0-35-15,36 0 16,16-18-1,19 0 1,-18-18 0,-53 0-1</inkml:trace>
  <inkml:trace contextRef="#ctx0" brushRef="#br0" timeOffset="121256.7">35 8255 0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2:13:17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2293 3845 0,'-18'0'0,"1"0"16,-1 0 0,36 0 77</inkml:trace>
  <inkml:trace contextRef="#ctx0" brushRef="#br0" timeOffset="2523.23">2311 1182 0,'-18'0'15</inkml:trace>
  <inkml:trace contextRef="#ctx0" brushRef="#br0" timeOffset="3464.92">2364 1129 0,'0'0'0,"0"-18"0,0 1 15,0-36 16,-18 35-31,0 18 16,18 18 0,0 17-1,0 124 1,18 17 0,-18 0-1,0 36 1,0-106-1,0-35 1,0-89 31,0-35-47,0-35 16,53-89-1</inkml:trace>
  <inkml:trace contextRef="#ctx0" brushRef="#br0" timeOffset="3731.86">2699 1217 0,'0'0'0,"17"-18"0,1-34 15,-18 16 1,35 72 0,-17 52-1,-18 0 1,0-53-16,18 142 15,-18-36 1,0 17 0,0-87-1,0-53 1,-18-1 0,-17-70 15,-18-17-16</inkml:trace>
  <inkml:trace contextRef="#ctx0" brushRef="#br0" timeOffset="4063.87">2346 1693 0,'0'0'0,"-18"18"16,1 0-16,-19-18 15,36 0 1,36 0-1,70-18 1,35-17 0,123-54-1,-140 37 1,-18 16 0,-71 19-1,-18 17 1,-17 17 15,-17 36-15,-18 53-1,17 18 1,71-72-16</inkml:trace>
  <inkml:trace contextRef="#ctx0" brushRef="#br0" timeOffset="4246.52">3052 2028 0,'0'0'0,"35"0"16,-18 0-16,36-17 15,-17-1-15,52-35 16,53-35 0,-53-18-1,-53-35 1,-52 53 0,-1 70-16,-70-52 15,-36 52 16</inkml:trace>
  <inkml:trace contextRef="#ctx0" brushRef="#br0" timeOffset="4381.57">3052 1852 0,'0'18'16,"0"52"0,17-52-16,18 35 15,18-53 1,18 0-1,52-53 1</inkml:trace>
  <inkml:trace contextRef="#ctx0" brushRef="#br0" timeOffset="5047.87">3757 1605 0,'18'-70'0,"-36"140"0,53-176 15,-35 124 32,0 0-31,0 87-1,0 19 1,0-36 0,0 0-1,0-70 1,0 0-16,18-18 15,35-18 1,0-70 0,-18 0-1,18-1 1,0-17 0,-18 71-1,0 35 16,-35 35-15,18 54 0,-18-19-1,35 54 1,1-89 0,17-17-1,0-18 1,17-36-1,1-34 1,-36-71 0,-35 17-1,-18 18 1,-17 89 0,0-1-1,17 18 16,0 0-15,-17 0 15,0 0-15</inkml:trace>
  <inkml:trace contextRef="#ctx0" brushRef="#br0" timeOffset="5531.85">3104 1587 0,'0'-17'0,"0"-1"31,18 18-31,0 0 16,-1 0 0,-17-35-16,18 35 15</inkml:trace>
  <inkml:trace contextRef="#ctx0" brushRef="#br0" timeOffset="6931.51">6227 1164 0,'0'-17'125,"0"-1"-110,0 0 1,0 1-16,0-1 16,-18 18-16,18-18 15,0 1 1,-18-19 0,18 19-1,0-1 1,0 36 15,0 17-15,0 53-1,0 71 1,0-124-16,0 71 16,-17 35-1,-1-53 1,0 1-1,18-72 1,0 1 0,-17-36 15,17 1-31</inkml:trace>
  <inkml:trace contextRef="#ctx0" brushRef="#br0" timeOffset="7296.42">5927 1535 0,'0'0'0,"-18"0"15,18-18 1,18 18-1,52-18 1,36-35 0,0 18-1,17 17 1,-52 1 0,-36 17-1,-35 17-15,0 19 31,0 34-15,-17 18 0,-19-17-1,1-36 1</inkml:trace>
  <inkml:trace contextRef="#ctx0" brushRef="#br0" timeOffset="7597.2">6403 1870 0,'35'0'15,"36"0"1,17-53-1,35 0 1,-34 0 0,-1-35-1,-88 52-15,17-34 16,-52-18 0,-35 35-1,-36 35 16,0 18-15,35 18 0,36-1-16,0 36 15,0 0 1,35-17 0,17-1-1,1-35-15</inkml:trace>
  <inkml:trace contextRef="#ctx0" brushRef="#br0" timeOffset="8397.46">6491 1499 0,'0'0'0,"0"18"16,-18 0-16,1 105 31,17-105-31,0 35 16,35-18-1,36 0 1,-18-35-16</inkml:trace>
  <inkml:trace contextRef="#ctx0" brushRef="#br0" timeOffset="10146.04">7832 1782 0,'0'0'0,"0"17"16,17-17 15,36-53-15,35-17 0,1-1-1,16-52 1,-69 17 15,-36 0-15,0 88-16,0-70 15,-36 35 1,1 53 0,-18 36-1,18 52 1,35 53-1,-18-106-15,18 89 16,-17 34 0,17-17-1,0-70 1,0-53 0,0-36 15,17 0-16,1-35-15,0 36 16,17-89 0,18 18-1,-18 52 1,18 36 0,-18 36-1,-35-19-15,53 72 16,-35-36-1,35 17 1,0-35 0,-36-35-16,54 0 15,35-35 1,17-35 0,18-36-1,-70 17 1,-18-16 15,-36 34-15,-52 1-1,17 70-15,-70 0 16,-70 52 0,16 37-1,54 16 1,35 37-1,36-107-15,17 53 16,17-17 0,36-71-1,35 0 1,1-53 0,34-53-1,-105 71 1,70-54-1,-70 72-15,-1-54 16,1 1 0,-1 52-1,-17 71 17,0 0-17,0-18-15,0 53 16,18-35-1,53-17 1,-18-36 0,35-18-1,-71 0-15,19-17 16,-19 17-16,36-70 16,-17 18-1,-19-19 16,-17 54-15,0 53 15,0-1-31,0 54 16,-17 52 0,-1-34-1,18-1 1,0-53-1</inkml:trace>
  <inkml:trace contextRef="#ctx0" brushRef="#br0" timeOffset="11029.74">9402 1711 0,'0'-35'16,"35"-54"0,0 37-1,-17 34-15,52-17 31,1 35-15,-18 17 0,0 71-1,0 18 1,-18-17 0,-18-72-16,36 18 15,-35-35-15,35 18 16,18-36-1,-19-17 1,37-71 0,-1-17-1,18 17 1,-1 35 0,-34 71-1,0 36 1,-54 34 15,1 18-15,0-70-16,-18 35 15,0-18 1,17-35 0,-17-53 15,0 18-16,0 17-15,-35-52 16,17 52-16,-35-35 16,-17 36-1,17 17 1,-53 35 0,18 71-1,17 17 16,71 1-15,0-36 0,18-17-1,35-71 1,17 0 0,36-36-1,0-70 1,18-70-1,-54 53 1,1-54 0,-54 54-1,-17-1 1,0 107-16,-35 17 31,0 105-15,17-69-1,0 34 1,-17 71 0,0-123-16</inkml:trace>
  <inkml:trace contextRef="#ctx0" brushRef="#br0" timeOffset="11845.87">10689 1852 0,'0'53'32,"71"-18"-17,-142-123-15,212 176 16,-105-88-16,52-17 15,35-72 1,-88 54-16,71-71 16,-17-52-1,-37 52 1,-52-53 0,0 106-1,0 35 1,-17 54 15,-36 70-15,18 17-1,17 0 1,0 36 0,18-71-1,0-70-15,53 70 16,0-70-1,18-18 1,17-18 0,-35-17-1,35-71 1,-53 53 0,-35 18-1,0 17 1,0 1-1,18-1 64,0 18-79,17-35 15,0-1 1,0 1-1,-35 0 1,0 17 0,-35 18-16,0 0 15,-53 36 1,35 52 0,35-18-1,0 36 1,54-35 15,17-36-15,70-35-1,-70 0 1,35-35 0,-17-36-1,-54 54-15</inkml:trace>
  <inkml:trace contextRef="#ctx0" brushRef="#br0" timeOffset="13347.54">13370 1834 0,'36'0'0,"-72"0"0,89-17 16,35-36-1,-70 53-15,0-18 0,-1-35 16,1 0 0,-36-17-1,-52-1 1,34 54-1,-34-1 1,-18 18 0,17 35-1,-35 71 1,36 71 0,70-72-1,17 19 1,54-107-1,52-17 1,1-70 0,-36-1-1,18-70 1,-88 106-16,-1-89 16,18-34-1,-17 34 1,-18 18-1,0 71 17,-18 53-17,18 17-15,-17 53 16,-1 71 0,1 17-1,17-70 1,0 18-1,0-71 1,17-36-16,36-17 16,0-17-1,53-54 1,17-52 0,-52 34-1,-53 1 1,-36 53 15,-53 35-15,1 53-1,52 0 1,18 17 0,18-17-1,-1-35-15,54 52 16,-36-34-1,18 17 1,18-18 0,-18-35-1,52-18 1,-87 1-16,70-19 16,18-69-1,-53 16 1,0-17 15,-18 71-15,-35 18-1,-35 69 1,-36 19 0,54 53-1,17-19 1,0-52-1,35-17 1,36-36 0,17-36-1,0-34 1,-70-18 0,-1-36-1,-34 36 1,-1 70-1,-35-35 1,-53 53 0,36 36-1,52 16 1,18 1 0,35-17-1,-17-19-15,0-17 0</inkml:trace>
  <inkml:trace contextRef="#ctx0" brushRef="#br0" timeOffset="13762.78">15328 1517 0,'0'-35'15,"-17"35"1,-1 0-16,-35 35 15,35-17 1,-17 52 0,17 36-1,18-53-15,-17 159 16,17-36 0,-18 124-1,-17 17 1,0-87-1,-18 105 1,35-194 0,18-106-16,-35 36 15,-1-54 1,36-70 0,0-35-1,53-123 1,-35 158-1,35-159 1,-35 141-16</inkml:trace>
  <inkml:trace contextRef="#ctx0" brushRef="#br0" timeOffset="14096.13">15099 1623 0,'-18'-36'0,"36"72"0,-36-89 15,54 0 1,87 18 0,0 17-1,19 18 1,-37 71 0,-87 17-1,-36-18 1,-87 19 15,69-72-31,-87 36 16,17-53-1,35 0 1,54 0 0,70-53-1,-36 53-15</inkml:trace>
  <inkml:trace contextRef="#ctx0" brushRef="#br0" timeOffset="14630.04">16245 1711 0,'0'0'0,"18"0"31,0 0-31,17-53 16,-17 18 0,-18 17-16,0-52 15,0 52-15,-36-35 16,-52 18-1,0 35 1,-53 53 0,53 17-1,-36 107 1,89-36 0,35-88-1,35 0 1,18-53 15,53-36-15,0-17-1,52-123 1,-87 52 0,-18-52-1,-53 53 1,0 17-1</inkml:trace>
  <inkml:trace contextRef="#ctx0" brushRef="#br0" timeOffset="14796.35">16263 1393 0,'0'71'15,"0"35"1,0 53 0,0-18-1,18-71 1,-18-52-1,53 0 1,0-18 0,35-36-1,-53 19-15</inkml:trace>
  <inkml:trace contextRef="#ctx0" brushRef="#br0" timeOffset="16328.59">16863 1535 0,'0'0'0,"-18"0"32,-17 0-17,35 17-15,-53 36 16,35-18-16,1 54 16,-1 34-1,18-17 1,0-53 15,53-36-15,17-17-1,-52 0-15,88-35 16,-18-18 0,0-70-1,-70 17 1,-18-35-1,-71 53 1,1 88 0,52 0-16,-70 35 15,35 35 1,18 54 0,17-18-1,18 0 1,0-89-1,35 19 1,54-19 0,-19-17-1,54-53 1,-1-35 0,-35 0-1,1-18 1,-72 88-16,1 1 15,-18 70 17,0-36-32,-35 54 15,17 17 1,0 0 0,18-70-16,0 35 15,53-36 16,18 1-15,17-36 0,18-52-1,-89 35-15,36-36 16,18-52 0,-53 70-1,-1 53 1,-17 70 15,-35-34-31,17 34 16,18-52-16,0 52 15,18-17 1,17-35 0,18-18-1,-35 0 1,17-71 15,-35 1-15,0-18-1,0-1 1,0 19 0,0 17-1,35 18 1,-17 35-16,88 0 15,-18 0 1,18 52 0,-53 19-1,-18 35 1,-17-36 0,-18-34-16,0 52 15,0-35 1,0-36 15,-18-17-15,-17 0-1,35-35 1,0 18-16,0-36 16,35-71-1,53 1 1,0 34-1,53 19 1,-105 70-16,105-18 16,-88 89-1,-18 35 1,-17 0 0,-18-1-1,-36-52 1,19-35-1,-18 0-15,17-1 32,18-34-1,18-19-15,-1 19-16,1-1 0</inkml:trace>
  <inkml:trace contextRef="#ctx0" brushRef="#br0" timeOffset="16797.32">20073 1552 0,'-18'0'0,"36"0"0,-53-17 0,17-1 15,0 0-15,-34-35 32,34-35-17,18 18 1,0 34-16,70-34 16,19-1-1,69 18 1,-34 53-1,17 36 1,-88 52 0,-53-53-16,-35 89 15,-54-19 1,-16 1 0,-19 0-1,54-35 1,34-18-1,19-18 17,17-18-1</inkml:trace>
  <inkml:trace contextRef="#ctx0" brushRef="#br0" timeOffset="16995.2">20091 2152 0,'0'0'0,"0"18"16,17-18-1,36 0 1,-35 0-1</inkml:trace>
  <inkml:trace contextRef="#ctx0" brushRef="#br0" timeOffset="17128.68">20179 2099 0,'0'0'0,"-18"0"15,-17 0 1,-18 0 0,35 35-1,-17-35 1,0 0-1</inkml:trace>
  <inkml:trace contextRef="#ctx0" brushRef="#br0" timeOffset="22596.02">2769 4198 0,'0'18'0,"18"-18"63,-18-18-47,18 0-16,-18 1 0,35 17 15,-35-53 1,17 18-1,-17 17-15,0-17 16,0-1 0,-17 1-1,-36 17 1,-18 1 0,54 17-16,-54 0 15,36 0-15,-36 0 16,-17 17-1,35 19 17,0-1-17,18 0 1,17 18 0,1 0-1,17-18 1,0 1-1,-18-19 1,53 19 0,18-19-1,-35-17-15,70 36 16,-17-19 0,35 1-1,-18 17 1,18 18-1,-36-18 1,1 36 15,-54-18-15,1 35 0,-18 0-1,-18 18 1,-52 17-1,-1-52 1,36-53-16,-53 17 16,-89 0-1,54-35 1,-18-17 0,35-36-1,88 35-15,-35-70 16,36 17-1,-1 36 17,18 0-17,0 17 17,0 0-32,53 1 15,35-19 1</inkml:trace>
  <inkml:trace contextRef="#ctx0" brushRef="#br0" timeOffset="23161.82">3510 4586 0,'0'-53'16,"0"36"0,0-1-16,-35-17 15,-53 35 1,17 0 0,53 17-16,-52 19 15,52-19-15,-35 54 16,18 17-1,35-18 17,0 54-17,0-53 1,18 17 0,35-53-1,-36-35-15,89 0 16,-35-18-1,52-35 1,-17 1 0,-71 16-16</inkml:trace>
  <inkml:trace contextRef="#ctx0" brushRef="#br0" timeOffset="24004.18">3281 4710 0,'-18'0'16,"36"0"78,-1 0-79,1 0-15,0 0 0,17-18 16,18 0 0,-18 1-1,18-1 1,-35 0 0,-18 1 30,17 17-30</inkml:trace>
  <inkml:trace contextRef="#ctx0" brushRef="#br0" timeOffset="24595.02">4039 3792 0,'0'18'62,"0"0"-62,-17-1 16,17 1-16,0 35 15,-18-18-15,18 124 16,-35 17 0,17-35-1,18 18 1,-18 0 0,18-53-1,0-71-15,0 71 16,0-18-1,0-70 17,18-18-1,-18-18-15,0 0-16,53-52 15</inkml:trace>
  <inkml:trace contextRef="#ctx0" brushRef="#br0" timeOffset="25212.04">4427 4604 0,'18'0'0,"17"0"16,18-36 0,-35 19-16,-1-18 15,1-18 1,-18 17 0,-53 19-1,18 17 1,17 0-16,-52 17 15,17 19 1,-18 52 15,54-35-15,-1 53 0,18-89-16,0 54 15,0 17 1,53-35-1,0-18 1,35-35 0,-17 0-1,17-17 1,18-19 0,-36-17-1</inkml:trace>
  <inkml:trace contextRef="#ctx0" brushRef="#br0" timeOffset="25494.07">5292 4516 0,'17'0'31,"-17"-18"-16</inkml:trace>
  <inkml:trace contextRef="#ctx0" brushRef="#br0" timeOffset="25860.89">5327 4410 0,'-18'0'31,"1"0"-31,-1 17 16,0-17-16,-17 36 16,0 34-1,0 1 1,17-54-16,18 72 16,-18-1-1,18 18 1,18-53-1,52 17 17,1-70-17,17 0 1,36-35 0,-36-18-1,53-53 1,-70 53-16</inkml:trace>
  <inkml:trace contextRef="#ctx0" brushRef="#br0" timeOffset="26312.39">6174 3810 0,'0'0'0,"0"18"16,-18-1 0,0 1-16,1 70 15,-19 53 1,1-17-1,17 52 1,1-35 0,-1-53-1,1 36 1,17-107-16,0 72 16,17-36-1,18-18 1,1-35-1,17 0 1,17-71 15,-17 1-15,18-18 0</inkml:trace>
  <inkml:trace contextRef="#ctx0" brushRef="#br0" timeOffset="26679.03">5944 4322 0,'-17'0'0,"34"0"16,-17 0 31,18 0-47,35 0 15,53-18 1,-36 18 0,1 0-1,-54 0-15,1 0 16,17 0-1,-35-18 48</inkml:trace>
  <inkml:trace contextRef="#ctx0" brushRef="#br0" timeOffset="28167.57">8043 4498 0,'18'0'15,"17"0"17,-17 0-32,17-18 15,-17 1-15,35-19 16,-18 1-1,-17-18 1,-18 18 0,0 0-1,-18 35 1,-35 0 0,-70 70-1,52-17 1,0 0-1,54-35 1,17 17 0,35-17 15,18-18-15,35 17-1,-35 18 1,35-17-1,1 35 1,-89-35 0,0 35-1,-18-18 1,-53 0 0,-17-17-1,18-18 1,-54-18-1,71-17 1,18 17 15,17 1-15,18-1 0,18 18 15,0 0 0,-1 0-15,1 0-1</inkml:trace>
  <inkml:trace contextRef="#ctx0" brushRef="#br0" timeOffset="32344.19">10054 4374 0,'-17'0'16,"-19"0"15,19 0-31,-1 0 0,0 18 16,-35-18-1,36 0 1,52 0 46,0 0-62,124-18 16,17 1 0,-123 17-16,36 0 15,-19-18 1,-52 18-1,-1 0 1,-34 0 47,-1 0-48,-17 0-15</inkml:trace>
  <inkml:trace contextRef="#ctx0" brushRef="#br0" timeOffset="32676.75">10019 4498 0,'-18'0'0,"18"18"0,-17-18 16,17 17 0,35-17 15,71 0-15,-36 0-1,36-17 1,-88-1-16,70 18 15,-70 0 1,-1 0 0,1-18 15</inkml:trace>
  <inkml:trace contextRef="#ctx0" brushRef="#br0" timeOffset="33643.11">11236 4463 0,'0'0'16,"-18"0"-16,-17 0 15,17 0-15,18-18 32,-17-17-17,17 17-15,0-17 16,0-18 0,35-18-1,18 18 1,70-17-1,-52 70 1,0 0 0,-19 53-1,-16 17 1,17 89 0,-53-53-1,0 17 1,0-17-1,0-53 1,0-35 15,-18-36 1,18 0-32,-18-34 15,1-19 1,17-35-1,17 18 1,54-35 0,-53 105-16,87-53 15,-69 54-15,70-19 16,35 36 0,-36 53-1,-16 53 1,-54 18-1,-35-19 1,-18-34 0,1-18 15,-19-18-15,36-52 30,0-19-30,0 1 0</inkml:trace>
  <inkml:trace contextRef="#ctx0" brushRef="#br0" timeOffset="34276.71">12453 4445 0,'18'0'16,"-1"0"-1,19-35-15,-19 35 16,36-18 0,18-35-1,-36 0 1,-17-17-1,-18 17 1,17 35 0,-34 18-16,-89 0 15,35 35 1,54 36 0,-36 17-1,53 0 1,-18 18-1,18-88-15,0 52 16,18-17 15,17-17-15,36-36 0,-19 0-1,37-36 1,34-52-1,-52 35 1,17-53 0,-18 36-1,-17-1 1,-53 36 0,18 17-1,-18 107 16,0-1-15,-18-53 0</inkml:trace>
  <inkml:trace contextRef="#ctx0" brushRef="#br0" timeOffset="34843.44">13441 4533 0,'35'-70'16,"-35"52"-16,35-17 16,-35 17-1,18 36 1,-18-1-16,0 19 15,0 69 1,0-52 0,0 18 15,35-36-15,71-17-1,-53-18 1,18-18-1,-1-52 1,-35-1 0,1 1-1,-36-19 1,0 19 0,-36 35-1,36 17 1,0 0-1,0 1 17,-17 17-1,-1 0-15,-17 0-1,0 17-15</inkml:trace>
  <inkml:trace contextRef="#ctx0" brushRef="#br0" timeOffset="35862.78">13000 4269 0,'0'0'0,"0"-18"16,0 0 0,0 36 46,0 0-62,0-1 16,0 19-16,0-19 15,0 18 1,0 54 0,0-1-1,0-18 1,0-17-1,-18 18 1,1-18 0,-1 0-1,18-36 1,18-17 31,-18-17-47,17-19 15,18 1 1,18 0 0,-35 0 15,53-1-15,-1 1-1,-17-36 1,-35 71-16,35-52 15,-36 34 1,1-17 0,0 17-1,-18 0 1,17 18 0,1 0-1,-1-17 1,-17 34 93,-17-17-93</inkml:trace>
  <inkml:trace contextRef="#ctx0" brushRef="#br0" timeOffset="36142.08">15169 4551 0,'18'0'0,"-36"0"0,71 0 0,-35 0 16</inkml:trace>
  <inkml:trace contextRef="#ctx0" brushRef="#br0" timeOffset="37409.31">15416 4110 0,'0'-18'31,"0"1"-16,18 17-15,17-36 16,53-17 0,-35 18-1,-35 17-15,17-34 16,-35 16 0,0 19-1,-70 17 1,-18 17-1,52 1-15,-52 17 16,53-17-16,-36 52 31,18 1-15,53 17 0,18-35-1,53 0 1,-1 18-1,1-19 1,17 19 0,-35-36-1,0 18 1,-53-18 0,0 18-1,-141 0 1,35-53-1,-18 0 1,1 0 0,52-53 15,-17 0-15,70 36-1,18-18 1,36 17 15,52 0-15,-70 18-16,-1-17 0</inkml:trace>
  <inkml:trace contextRef="#ctx0" brushRef="#br0" timeOffset="37876.1">15769 4392 0,'0'0'0,"35"0"32,-17 0-32,17 0 15,1-35 1,52-18-1,-71 53-15,1-53 16,0 18 0,-18-1-1,-71 36 1,-17 18 0,17 35-1,54-18-15,-36 71 16,53-35-1,0 17 1,0-18 0,53-52 15,-36 0-31,36-1 16,-35-17-16,53 0 15,17 0 1,0-53-1,-35 36-15</inkml:trace>
  <inkml:trace contextRef="#ctx0" brushRef="#br0" timeOffset="38243.08">16581 3792 0,'0'0'16,"0"18"15,0 0-31,0-1 16,-18 71 0,-17 36-1,-18 70 1,35-159-16,-35 106 15,36 0 1,-1-35 0,18-53-1,0-35 1,0-36 15,88-52-15,-88 52-1</inkml:trace>
  <inkml:trace contextRef="#ctx0" brushRef="#br0" timeOffset="38659.94">16651 4480 0,'18'0'16,"-1"0"-1,19 0 1,34-35 0,1 0-1,-54-36 1,1 18 0,-18 36-1,-18-1 1,-35 18-1,-17 88 1,70-70-16,-35 70 16,17-17 15,18 17-15,0-53-1,18 0 1,35-17-1,-36-18-15,18 0 16,54-35 0,-19-1-1</inkml:trace>
  <inkml:trace contextRef="#ctx0" brushRef="#br0" timeOffset="39343.11">17427 4251 0,'0'-18'0,"0"36"0,0-53 16,-17 35-1,-1 0 1,0 0-16,1 17 16,-19 54-1,-17 17 1,18 18-1,35-36 1,0 19 0,35-19-1,1-70 1,-1 0-16,71 0 16,0-17-1,-36-19 1,18-52-1,-17-18 1,-53 53-16,52-70 31,-17-71-15,-18 35 0,-35 89-1,0 34 1,0 54 15,0 0-31,-35 87 16,17 19-1,-17 52 1,35-35 0,-17-52-1,17 16 1,0-52-1,17-35 1,18-18 0,1 0-1,34-53 17,1-35-17,-54 70-15</inkml:trace>
  <inkml:trace contextRef="#ctx0" brushRef="#br0" timeOffset="39592.31">17851 4286 0,'-18'0'16,"36"0"-16,-36-17 15,36-1 1,52 0-1,36 1 1,-88-1-16,70 0 16,0 18 15,-70-17-15,-18-1-1</inkml:trace>
  <inkml:trace contextRef="#ctx0" brushRef="#br0" timeOffset="40292.6">19191 3704 0,'0'0'15,"0"-17"-15,0-1 0,0-17 16,0 17-1,0 0-15,-18 18 16,-87 36 15,16 17-31,1 70 32,0 0-17,-18 124 1,18 18-1,70-194-15,-35 123 16,36 70 0,17-105-1,70 0 1,36-54 0,0-69-1,0-36 1,17-18-1,-17-52 1,35-36 0,-88 18-1</inkml:trace>
  <inkml:trace contextRef="#ctx0" brushRef="#br0" timeOffset="40759.55">19403 3898 0,'0'0'16,"-18"0"15,18 18-16,0-1 1,0 1-16,-18 53 16,1-1-1,-1-17 1,1-18 0,17-52 30,35-1-46,-18 0 16</inkml:trace>
  <inkml:trace contextRef="#ctx0" brushRef="#br0" timeOffset="40962.99">19597 3898 0,'0'18'31,"0"-1"-15,0 1-16,-18 35 16,18 0-1,0-35-15,0 17 16</inkml:trace>
  <inkml:trace contextRef="#ctx0" brushRef="#br0" timeOffset="43824.78">20637 4498 0,'18'0'31,"0"-18"-15,-18 1-16,0-1 15,0-53 1,-36 1 0,-52-1-1,-18 71 1,71 0-16,-106 36 16,35 34-1,18 71 1,53-17-1,35-54 1,17 1 0,1-54-16,35 1 31,70-18-15,19-53-1,-37-17 1,36-19-1,-70-34 1,-53 35 0,-18 70-1,-36 89 17,36-54-32,0 36 15,0 35 1,53 1-1,-35-72-15,35 19 16,53-1 0,17-35 15,-17-18-15,-71 1-16,36-19 0</inkml:trace>
  <inkml:trace contextRef="#ctx0" brushRef="#br0" timeOffset="44358.52">21502 4480 0,'0'0'0,"17"-106"16,-17 36 0,-17 52-16,-36 1 15,-18 17 1,36 0-16,-71 53 16,0 35-1,53 0 1,18 0-1,35-17 1,0-18 15,35-53-31,-17 0 0,53 0 32,34-53-17,-16-18 1,17-70-1,-36-53 1,-17 0 0,-53 88-1,0 71 1,18 52 0,-71 142-1,17-18 1,36-88-16,-35 106 15,35-53 1,0-18 0,35-17-1,36-71 17,35 0-17,53-36 1,-89 19-16</inkml:trace>
  <inkml:trace contextRef="#ctx0" brushRef="#br0" timeOffset="44924.95">22278 4374 0,'0'-17'0,"0"34"0,0-52 0,-35-18 16,-18 18-1,-35 35 1,35 0-1,-36 88 1,19 18 0,35 0-1,35-18 17,17-35-17,36-35 1,18-18-1,-1-18 1,-52 0-16,35-17 16,-36 17-16,54-123 15,-18 0 1,0-88 0,-53 70-1,17 106 1,-17 36-1,-17 69 1,-18 90 0,35 52 15,0-71-15,0 18-1,0-106-15,0 18 16,17 0-1,18-53 1,1 0 0,34-17-1,-17-1-15</inkml:trace>
  <inkml:trace contextRef="#ctx0" brushRef="#br0" timeOffset="45359.88">22701 4480 0,'-17'-17'16,"-1"-1"-16,18-17 16,0 17-16,0-17 31,35-18-15,18 18-1,0 17 1,18 53-1,-18 53 1,-53-70-16,17 70 16,1-52-16,-18 52 15,0-18 1,-18-34 0,1-19-1,-19-34 1,36-19-1,0-34 1,53-18 0,0 17-1,18 0 17,-18 36-17,35 0 1,-18 35-1</inkml:trace>
  <inkml:trace contextRef="#ctx0" brushRef="#br0" timeOffset="46442.06">23336 4498 0,'0'18'16,"0"-1"-16,53-17 31,-35 0-31,35-17 15,17-36 1,-17-18 0,-53-17 15,0 53-15,0 17-1,-70 36 1,17 52-1,0 1 1,53-36-16,-35 53 16,35-17-1,0-18 1,35-36 0,35-17-1,36-17 1,53-54-1,-53 1 1,-18-36 0,-70 0-1,-18 88 17,-53 18-17,-36 88 1,89-35-1,0 36 1,53-37 0,-17-16-1,-36-1 1,17-35 0,-17 18-1,-17-54 1,-19 1-1,1 35 1,17 0 0,71 18-1,-53 17 17,0-17-17,53-18 1,18 0-1,52-36 1,-17-17 0,-35-17-1,35-54 1,-89 54 0,-17 35-1,-35 35 1,-18 53-1,35 35 1,18-35 0,0 35-1,53-18 17,-17-34-17,-36-1 1,-36-35-1,1 0 1,-18 0 0,35-18-1,18-35 1</inkml:trace>
  <inkml:trace contextRef="#ctx0" brushRef="#br0" timeOffset="47492.29">25471 4269 0,'0'0'0,"-36"0"31,19-18-31,17 0 0,0-35 31,0 36-15,0 34 0,0 19-1,-53 34 1,-35 89-1,70-106 1,0-35-16,18 52 16,0-35-1,71-35 17,17 0-17,0-17 1,-70-1-16,52-70 15,-70-18 1,-17 0 0,-71 0-1,70 89 1,0-1 0,36 18-1,105 0 1,1 0-1,70-35 1,-71-18 0,-52 18-1,-71 17 1,0 0-16,0 1 31,-18 52 0,-17 71-15,0 53 0,17-124-16,0 106 15,1 35 1,-1-17 0,-17 88-1,17-18 1,1-52-1,-19-124-15,-17 176 16,0-88 0,18-123-1,-18-18 1,-17-88 15,34-36-15,36 89-16,0-195 15,18-87 1,53 70 0,87-18-1,1 89 1,18 106 0,-36 52-1,-53 18 1</inkml:trace>
  <inkml:trace contextRef="#ctx0" brushRef="#br0" timeOffset="48074.88">21043 5256 0,'0'-17'16,"0"34"-16,-17-52 15,-1 35 1,0 88 0,-17 0-1,17-52-15,-52 123 16,70-36-1,-18 18 1,18-70 0,0-54-1,0-52 17</inkml:trace>
  <inkml:trace contextRef="#ctx0" brushRef="#br0" timeOffset="48924.88">20620 5715 0,'0'-18'0,"0"36"15,0 0 1,88-18 0,36-18-1,70-35 1,-18-35-1,-141 70-15,71-35 16,-53-35 0,-35 0-1,-18 53 17,-18 35-17,18 70 1,-18 36-1,1 53 1,-1-53 0,0-1-1,1-34 1,17-53 0,-18-18-1,18-18 1,0-53-1,71-52 1,70-18 0,-35 88-1,-53 35 1,70 1 0,-70 70-1,-35 70 1,-18-35-1,0 0 1,0-17 0,0-53-1,70-18 1,36-53 0,-18 0-1,36-53 1,-36 0-1,-71 89-15,-17-72 16,0 72 0,-52 17-1,-37 53 17,54 35-17,17 18 1,18-71-16,0 18 15,36-18 1,34-35 0,18 0-1,36-53 1</inkml:trace>
  <inkml:trace contextRef="#ctx0" brushRef="#br0" timeOffset="50591.45">23848 5768 0,'-36'0'0,"72"0"0,-89 0 15,18 18-15,17-18 16,18 17-16,18-34 31,17-1-31,18-17 16,0-36 0,-36 1-1,-17 52-15,-17-53 16,-89 36-1,71 35-15,-71 0 16,-53 35 0,53 54-1,18 52 1,88-18 15,0-35-15,0-70-16,88 17 15,0-35 1,36-35 0,-1-36-1,-35-34 1,18-54 0,-88 124-16,35-107 15,0 1 1,-53 53-1,-18 141 17,1-35-17,-19 70-15,19-53 16,-19 89-16,36 34 31,0-52-15,36-18-1,52-70 1,-18-18 0,-52 0-16,70-35 15,-53 17-15,54-52 16,-19-36 0,-70 35-1,0 18 1,-70 53-1,52 18 1,18 0-16,0 34 16,0 1-1,35 18 1,18-1 15,-35-17-15,-1-35-16,1-18 15,35 0 1,35 0 0,36-71-1,-36 19 1,0-54 0,-70 88-16,-1-35 15,-17 18 1,-53 123 15,36-70-31,-1 52 16,-17 18-1,35 1 17,18-54-17,34-35 1,37-18-1,-1-35 1,-35 0 0,-53 36-16,17-71 15,-34-18 1,-36 88 0,-35 18-1,35 0 1,35 18-1,89 35 1,34-53 0,37 0-1,-1-36 17,-35 1-32,-71 18 31,-35 34 0,-18 36-15,18 71-1,-35 34 1,35-122-16,-71 105 16,1 70-1,-18-17 1,17-35-1,36-88 1,35-54 0,17-52 15,36-53 0,18-18-31</inkml:trace>
  <inkml:trace contextRef="#ctx0" brushRef="#br0" timeOffset="50908.3">25523 5750 0,'0'-17'0,"0"34"0,0-70 0,0 18 16,36-18-1,34 36 1,1 17-1,-54 0-15,36 35 16,18 35 0,-53 19-1,-18-37 17,-89 1-17,-16-17 1,16-36-1,72 0-15,-19 0 16,36-53 0,36 35-1</inkml:trace>
  <inkml:trace contextRef="#ctx0" brushRef="#br0" timeOffset="51540.96">26423 5609 0,'0'-53'32,"0"36"-32,-18-1 15,1-17 1,-1 35-16,-17 0 15,0 0 1,-18 70 0,-36 107-1,37-89 1,34 18 0,36-71-1,34-35 1,37 0-1,-1-88 1,-18-36 0,1-52-1,-18 52 17,-18-34-17,-35 87 1,-53 159 15,18 18-15,17 35-1,18 0 1,0-17 0,0-107-16,0 36 15,36 0 1,17-53-1,-18 0 1,53-70 0,-70 52-1</inkml:trace>
  <inkml:trace contextRef="#ctx0" brushRef="#br0" timeOffset="51957.6">27005 5539 0,'0'0'0,"0"-18"0,-18 0 31,-52 54-15,-1 34-1,36-52-15,-35 105 16,70-17 0,0-53-1,70-35 1,18-18-1,71-36 1,-88-17 0,-1-70-1,-70-18 1,-35 53 15,-36 70-15,-52 36-1,105-1-15,-52 19 16,34 34 0,36-52-1,36-18 1,52 0 0,-53 0-16</inkml:trace>
  <inkml:trace contextRef="#ctx0" brushRef="#br0" timeOffset="52891.95">27393 5450 0,'18'0'0,"-1"-17"16,1-1-1,-18 71 1,-35 18 15,17 17-15,1 0-1,17-35 1,17-35 0,36-18-1,18-18 1,-18-35 0,-18-35-1,18 17 1,-53 36-1,-53 88 17,53-35-32,0 52 15,0-35 1,0 18-16,0 0 31,0-18-15,17-35-16,36 0 15,18-17 1,-53-54 0,-1 18-1,-17-52 1,0 16 0,53 19-1,0 34 1,18 19-1,-1 17 1,-17 53 0,-18 35-1,-17 0 1,-18 18 15,0-35-15,0-54-1,-35-17 1,-1 0 0,36-53-1,0-53 1,36 18 0,70-18-1,-36 36 1,36 17-1,-35 71 1,-54 87 0,1 1-1,-18-18 1,-18 1 15,-35-72-15,0-17-1,18-53 1,17-17-16</inkml:trace>
  <inkml:trace contextRef="#ctx0" brushRef="#br0" timeOffset="53426.91">28187 3898 0,'0'0'16,"0"-17"-16,18 17 0,-18 17 31,0 1-31,-18 35 31,0-36-31,-17 72 16,17-37-1,18-34-15,-17 35 16,17-35 0,17-18 15</inkml:trace>
  <inkml:trace contextRef="#ctx0" brushRef="#br0" timeOffset="53641.04">28346 3933 0,'0'0'0,"0"-17"0,17 17 16,-17 53 15,-35 17-15,35-34 0,-18 52-16,18-35 31,0-36-16,18-17 1</inkml:trace>
  <inkml:trace contextRef="#ctx0" brushRef="#br0" timeOffset="54123.87">28487 3492 0,'0'0'0,"0"-17"15,17 17 1,19 0-16,-19 0 16,54 17-16,-36 1 15,142 35 1,87 71-1,-70-1 1,-141-70-16,71 141 16,-1 71-1,-88 17 1,-35-35 0,-70 70-1,-71-17 1,-53-35-1,17-89 1,71-105 0,18-36-1,35-35 17,53-35-17,36-36 1,34-17-1,-35 70-15</inkml:trace>
  <inkml:trace contextRef="#ctx0" brushRef="#br0" timeOffset="54378.52">30480 4815 0,'0'0'0,"0"-17"15,0-1-15,0 0 16,-18 18 15,18 18 0,0 0-15,0-1-16</inkml:trace>
  <inkml:trace contextRef="#ctx0" brushRef="#br0" timeOffset="54674.54">30427 5221 0,'0'18'31,"18"-18"-15,-18 17 0,0 19-1,0 17 1,-36 17-1,-34 1 1,-18-18 0,-89 35-1,107-71-15</inkml:trace>
  <inkml:trace contextRef="#ctx0" brushRef="#br0" timeOffset="73823.64">2011 7708 0,'-18'0'16,"1"0"-16,-36 0 15,17 0 1,19 0 0,-1 0-16,0 0 15,36 0 16,0 0-15,35 0 0,141 0-1,0 0 1,88 0 0,-106-17-1,1-1 1,-89 0-1,-70 18 1,-36 0 15,0 0-31,-52 0 16,-1 0 0,53 0-16</inkml:trace>
  <inkml:trace contextRef="#ctx0" brushRef="#br0" timeOffset="74188.6">2522 7708 0,'0'0'0,"-17"0"15,-1 0 1,0 0-1,18 18 1,0 35 0,0-18-16,0 18 15,0-18-15,0 124 16,-17-18 0,-36 0-1,35-53 16,1-52-15,17-19-16,0-34 31,0-1-15,17 0-16</inkml:trace>
  <inkml:trace contextRef="#ctx0" brushRef="#br0" timeOffset="74688.89">2857 7955 0,'0'0'0,"0"18"32,0-1-32,0 1 0,-17 53 31,-1 34-31,18-16 31,0-1-15,35-18-1,36-52 1,0-18 0,-1-18-1,36-52 1,-53 17-1,35-88 1,-88 0 0,0 105-16,0-52 15,-88 53 1,17 17 0,-17 36-1,18 35 1,-1 17 15,53-17-15,18-35-1,0 0 1,18-18 0</inkml:trace>
  <inkml:trace contextRef="#ctx0" brushRef="#br0" timeOffset="79505.42">5450 7779 0,'0'17'16,"-35"-17"15,17 0-31,36 0 62,0 0-46</inkml:trace>
  <inkml:trace contextRef="#ctx0" brushRef="#br0" timeOffset="80137.14">5539 7867 0,'0'0'0,"0"-18"16,35 1-16,-17-1 15,34 0 1,1-17 0,-35 0-1,-18 0 1,-53 35-1,-88 0 1,17 52 0,72-16-1,16 17 1,36 0 0,0-18-1,18-18-15,70 54 16,0-36 15,18 1-15,-18 17-1,-52-1 1,-54 19 0,0-53-16,-105 52 15,-1-35 1,-34-17-1,-1-18 1,53-35 0,-17-36-1,70-35 1,53 54 0,53 34-1,52 0 1,-16 18 15,-54 0-31</inkml:trace>
  <inkml:trace contextRef="#ctx0" brushRef="#br0" timeOffset="80554.46">5944 8202 0,'0'0'0,"18"0"0,0 0 16,-1 0 0,36-53-1,0-17 1,-35 17 0,-1-53-1,-17 71 1,-35 17-1,-36 53 17,1 18-17,-18 71 1,70-89-16,0 53 16,1 36-1,17-36 1,17-53-1,36-17 1,36-18 0,16-36-1,-16-34 1</inkml:trace>
  <inkml:trace contextRef="#ctx0" brushRef="#br0" timeOffset="80854.52">6597 7673 0,'0'0'0,"0"-18"0,-18 18 31,-35 0-15,0 71-1,18 17 1,18 71-1,17-106-15,-18 105 16,0-52 0,18 0-1,0-88 1,53-36 15,-35 0-31,-1-17 16</inkml:trace>
  <inkml:trace contextRef="#ctx0" brushRef="#br0" timeOffset="81271.66">6685 8079 0,'0'17'0,"0"1"0,0 0 16,18-18-1,52 0 1,19-18 0,-54 18-16,18-35 15,53-18 1,-106 35-16,17-53 16,-17 54-1,-53-1 1,-53 53-1,36 18 17,52-17-32,-52 87 15,52-35 1,18 1 0,18-37-1,35-34 1,35-18-1,71-35 1,-142 17-16</inkml:trace>
  <inkml:trace contextRef="#ctx0" brushRef="#br0" timeOffset="81855.87">7479 7937 0,'0'0'16,"0"-17"-16,0-1 0,0 1 15,-18 17 17,-17 52-17,0 1 1,-1 53 0,36 0-1,0-18 1,36-52-1,17-19 1,52-17 0,37-53-1,-72 0 1,36-52 0,-18-54-1,-53 35 1,-17-17-1,-18 88 17,0 36-32,0-1 15,-18 36 1,1 52 0,-1 54-1,0 17 1,1 18-1,17-36 1,0-70 0,17-18-1,36-35 1,0-17 0,18-36-1,-53 35-15,52-88 16</inkml:trace>
  <inkml:trace contextRef="#ctx0" brushRef="#br0" timeOffset="82104.28">8008 7885 0,'0'0'0,"-18"0"31,36 0-15,0 0-16,35 0 16,70 0-1,-35 0 1,-70-18-16,17 18 16,0-18-1</inkml:trace>
  <inkml:trace contextRef="#ctx0" brushRef="#br0" timeOffset="82603.48">9543 7708 0,'0'-17'0,"0"34"0,0-52 0,17-18 31,-17 71-15,0-1-1,-17 1-15,-19 88 16,19 0-1,-19 52 1,36-34 0,0-54-1,0-52 1,0-53 15,0 17-15</inkml:trace>
  <inkml:trace contextRef="#ctx0" brushRef="#br0" timeOffset="83287.36">9225 7973 0,'-18'0'16,"1"0"0,17 35-1,53-35 1,70 0-1,18-35 1,71-18 0,0-35-1,-89 17 1,-123 1 0,0-1-1,0 53 1,-35 18-1,0 71 17,17 52-17,18-34 1,-18 52 0,1-18-1,-1-35 1,18-52-1,-18-36 1,18-36 15,0-34-15,0 35-16,53-89 16,53 18-1,0 36 1,17 70-1,-17 17 17,-70 54-17,-19-36-15,-17 71 16,0 0 0,-35-53-1,17-36 1,18-34 15,0-36-15,18 35-16</inkml:trace>
  <inkml:trace contextRef="#ctx0" brushRef="#br0" timeOffset="83687.38">10601 8008 0,'53'18'32,"-35"-18"-32,-1 0 15,54-36 1,-1 1 0,-34 17-16,16-34 15,-34-1 1,-36 35-1,-87 18 1,-1 18 0,18 35-1,35 88 1,53-35 0,35-54-1,53 1 1,18-53 15,-18 0-15,0-53-1,-52 36-15,17-36 16,-36 35-16</inkml:trace>
  <inkml:trace contextRef="#ctx0" brushRef="#br0" timeOffset="84403.35">12488 7796 0,'0'0'16,"18"-17"-16,-18-36 15,0 35-15,-124 18 47,89 0-47,-35 71 16,34-54-16,-52 107 16,71 17-1,17-35 1,35-18-1,35-53 17,-34-35-32,52 0 15,-53 0-15,89-53 16,-36 0 0,18-52-1,-71-37 1,-35 54-1,-53-18 1,-70 36 0,34 70-1,-34 53 1,17 17 0,71 1-1,17 17 1,18-53-16,0 1 31,106-36-15,-88 0-16</inkml:trace>
  <inkml:trace contextRef="#ctx0" brushRef="#br0" timeOffset="84771.69">13053 7726 0,'0'-35'31,"-18"35"-15,0 0-16,1 0 15,17 17-15,-35 36 16,35-35-16,-18 123 16,0 0-1,-35 88 1,-17 36 15,-1-36-15,1 71-1,52-247-15,-17 123 16,35-105 0,0-53-1,17-89 16,-17 36-31,53-71 16,0-106 0</inkml:trace>
  <inkml:trace contextRef="#ctx0" brushRef="#br0" timeOffset="85119.81">12894 7849 0,'0'0'0,"-18"-17"0,18-1 0,0-35 16,18 18 15,105 0-15,54 17 0,-142 18-16,89 35 15,-36 53 1,-88 18-1,-71-35 1,-87 17 0,-1-35-1,71-35 1,70-18-16,-35 0 16,124-71 15,-54 71-16,54-53-15</inkml:trace>
  <inkml:trace contextRef="#ctx0" brushRef="#br0" timeOffset="85670.32">13794 7391 0,'0'-18'16,"0"36"-16,0-54 0,0 19 0,0-1 15,-18 18 1,0 53 0,1-35-16,-36 105 15,17 1 1,19 17 0,17-35-1,0-36 1,35-17-1,18-53 17,35-18-17,0-35 1,-17 1 0,0-37-1,-19-16 1,-52 87-1,0 0 1,0 71 0,-17 0-1,-1-35-15,1 52 16,-1 18 0,0 1-1,18-54 1,18-35-1,35 0 17,-18 0-32,36-53 15,-36 35-15,0 1 0</inkml:trace>
  <inkml:trace contextRef="#ctx0" brushRef="#br0" timeOffset="86470.95">14587 7638 0,'0'-36'15,"0"72"-15,-17-54 32,-36 71-17,0 35 1,35 0 0,1-70-16,17 52 15,0-17 1,35-35-1,18-18 17,-18-35-17,-35-18 1,0-18 0,0 1-1,0 52-15,0-52 16,0-1-1,53 53 1,18 1 0,17 17-1,-53 53 1,18 52 0,-53-16-1,0-19 1,0 1-1,0-54 17,-18 1-17,1-18-15,-1 0 16,18-53 0,0 0-1,0-35 1,35 0-1,53 0 1,-70 52-16,70-17 16,53 36-1,-17 34 1,-71 54 0,-18 35-1,-35 0 1,-53-18-1,18-18 17,0-34-17,17-36 1,18-36 15,0 19-31,71-54 16</inkml:trace>
  <inkml:trace contextRef="#ctx0" brushRef="#br0" timeOffset="86936.63">15998 7549 0,'0'0'15,"0"-17"-15,-17 17 16,-36 0-16,-53 17 15,36 36 1,-1 0 15,71 0-15,0-35 0,71-1-1,-1 19 1,1-19-1,17 19 1,-35-1 0,-53 18-1,-53 0 1,-18-36 0,-35 19-1,1-36 1,69 0-1,1 0 1,35-18-16,-18-17 31,18-1-15,-35 1-16</inkml:trace>
  <inkml:trace contextRef="#ctx0" brushRef="#br0" timeOffset="87204.1">14623 7126 0,'0'0'15,"-18"0"-15,0 0 16,1 0-16,-1 0 47,0 0-31,1 35-16</inkml:trace>
  <inkml:trace contextRef="#ctx0" brushRef="#br0" timeOffset="87452.96">13423 7549 0,'18'0'16,"-36"0"-16,71 0 0,-35 0 0,17 0 15,53 18-15,71-18 32,-18 0-17,-53 0 1,18-18 0,-88 18-16</inkml:trace>
  <inkml:trace contextRef="#ctx0" brushRef="#br0" timeOffset="88386.92">16757 7726 0,'18'0'16,"-1"0"0,1 0-16,-1 0 0,36-35 15,18-1 1,0-17 0,-1-35-1,-52 18 1,-18-19-1,0 72 1,-53-36 0,18 53-1,-1 70 1,1 54 0,-36 70-1,1 53 1,52-177-16,-35 177 15,-35 124 1,-35 17 0,17-141-1,18 17 1,35-17 0,53-176-1,53-71 1,70-35-1,53-89 17,18-52-17,18-36 1,-88-35 0,-107-17-1,-87 69 1,-54 19-1,-17 70 1,53 71 0,70 35-16,-35-18 15,53 1 1,0-19 0,18 1-1,53 0 1,-1 0-1,-35 17 1,18 0-16</inkml:trace>
  <inkml:trace contextRef="#ctx0" brushRef="#br0" timeOffset="88837.47">17374 7902 0,'-17'0'0,"34"0"0,-34-17 15,-1 17-15,-17-18 16,35-35 0,0 18-1,53-1 1,35 1 0,-71 35-16,72 0 15,-1 18 1,0 52 15,-53 1-15,-35 35-1,-35-18 1,17-70-16,-17 17 16,18-35-1,17-35 1,0-36-1,17-17 1,36 0 0,18 35-1,17 17 1,-18 19 0,89-1-1</inkml:trace>
  <inkml:trace contextRef="#ctx0" brushRef="#br0" timeOffset="89836.02">18644 7673 0,'0'0'0,"-17"0"16,-72-18 0,1 18-1,-18 71 1,71-54-16,-35 36 15,17 53 1,35-18 0,36-35-1,52-17 1,36-36 0,-71 0-16,18 0 15,0-71 1,-53-17-1,18 17 17,-18 36-32,17-18 15,54-17 1,35 34 0,0 36-1,-36 36 1,18 52-1,-70 0 1,0 0 0,-18-17-1,0-36 1,0-17 0,-18-18-1,0-36 1,1-34-1,17 52 1,17-88 0,36 36-1,36-18 1,52 52 0,-36 36-1,19 53 1,-89-35-16,18 35 15,0 53 1,-53-18 0,0-53-1,-18 0 1,-17-35 0,0-17-1,35-54 1,0 1-1,70-19 1,36-16 15,53 16-15,0 89 0,-53 18-1,-18 70 1,-71 36-1,-34-19 1,-54 1 0,1-35-1,17-53 1,0-18 0,0 0-1</inkml:trace>
  <inkml:trace contextRef="#ctx0" brushRef="#br0" timeOffset="90455.41">7761 9066 0,'0'-17'0,"0"34"0,0-52 0,-18 17 15,18 1-15,-17 17 16,-18 17 0,-1 72-1,36 16 1,-35 37-1,17-107-15,1 53 16,17 0 15,0-70-15,17-71 15</inkml:trace>
  <inkml:trace contextRef="#ctx0" brushRef="#br0" timeOffset="91087.34">7373 9349 0,'-18'0'0,"18"35"32,18-35-32,106 0 15,17-18 1,70-52-1,1-1 1,-106 18 15,-53-17-15,-53 52-16,0-35 16,0 35-1,-36 36 1,36 35-1,-17 70 1,-18-17 0,-1 0-1,1-18 1,17-52 0,1-36-1,17-18 1,0-35-1,70-17 1,18-19 15,1 19-15,34 52 0,-17 36-1,-71 35 1,-35-36-16,0 72 15,0-19 1,-35-35 0,17-17-1,18-36 32,18-17-47,0 35 0</inkml:trace>
  <inkml:trace contextRef="#ctx0" brushRef="#br0" timeOffset="91452.91">8608 9366 0,'17'0'16,"1"0"0,0 0-16,35 0 15,35-17 1,0-19-1,18-17 1,-106 18 0,0 17-16,-18 18 15,-70 18 1,-35 53 0,70-1-1,35 18 1,18 1-1,0-72 1,53 1 0,35-18-1,0-18 1,-17-17 0,-18 0-16</inkml:trace>
  <inkml:trace contextRef="#ctx0" brushRef="#br0" timeOffset="92869.47">10654 9490 0,'0'0'0,"18"0"31,17-36-15,35-16-1,-52 16 1,-18-34-1,-35 17 1,-1 35-16,-34-17 16,-71 52-1,53 36 1,-18 53 0,53 35-1,53-35 1,0-18-1,17-70-15,36 0 16,53-18 15,0-71-15,-18 1 0,36-54-1,-18 1 1,-54-36-1,-34 18 1,-18 70 0,0 36-1,-18 70 1,1 53 0,-1-52-16,1 87 15,-1 18 1,18-70-1,0 17 1,35-70 15,71-1-15,35-70 0,-53 18-1,36-53 1,-71 0-1,-53 35 1,-18 53 0,0 0-16,-52 17 15,52-17-15,-17 53 16,35 18 0,35-1-1,1-34 1,-1-1-1,0-17 17,0-18-17,36 0 1,17-53 0,-35 0-1,35-18 1,-17-17-1,-54 53 1,-17 17 0,-35 53-1,0 18 1,0 53 0,35-18-1,0-17 1,35-36-1,18-35 1,35-17 15,18-36-15,-36 0 0,1-53-1,-71 0 1,-35 53-1,-71 18 1,-18 35 0,18 70-1,71-17 1,35 0 0,18-35-1,70-18 1</inkml:trace>
  <inkml:trace contextRef="#ctx0" brushRef="#br0" timeOffset="93252.64">12453 9207 0,'0'-17'0,"0"34"0,0-52 15,-18 35 16,18 18-31,-17 35 16,17 35 0,-18 35-1,18 19 1,-18 69 0,-34 54-1,52-195-15,-53 177 16,-36 36-1,37-72 1,-1-105 15,35-71-15,-17-35 0,35-53-1,35-70 1,36-89-1,-19 18 1</inkml:trace>
  <inkml:trace contextRef="#ctx0" brushRef="#br0" timeOffset="93555.44">12277 9437 0,'0'0'0,"0"-35"0,0-1 15,0-52 1,88 35-1,0 35 17,36 18-17,-36 71 1,-71-18 0,-34 35-1,-107 18 1,18-53-1,1-35 1,87-18 0,53-36 15,-17 19-31</inkml:trace>
  <inkml:trace contextRef="#ctx0" brushRef="#br0" timeOffset="94336.9">13705 9454 0,'0'0'0,"36"-70"31,-36 52-15,0 1-16,-53-36 15,35 53-15,-52-18 16,34 18-16,-52 0 31,-18 35-15,-17 54 0,70-1-1,35 35 1,18-17-1,0-88-15,53-1 16,53 1 0,0-71-1,35-35 1,-18-36 0,-34 19-1,-72 69-15,36-123 16,-53 54-1,0 16 1,0 54 15,-17 53-15,-19 123 0,36-53-1,-17 53 1,17 0-1,0-70 1,0 17 0,70-70-1,-17-18 1,53-53 0,17-35-1</inkml:trace>
  <inkml:trace contextRef="#ctx0" brushRef="#br0" timeOffset="94835.4">14340 9349 0,'18'-53'16,"-36"106"-16,36-142 0,-18 72 31,-35 17-15,-18 35-1,0 53 1,53-70-16,-35 52 15,17-34-15,18 34 16,0 1 0,35-36-1,18-35 1,35 0 0,18-53-1,0-35 1,-71 0-1,-35-18 1,0 35 15,-88 18-15,71 53-16,-19 0 16,1 0-16,-53 53 15,17 36 1,54-19-1,-1 36 1,18-18 0,18-35-1,-1-53-15,54 0 16,35-18 0,-71 1-16</inkml:trace>
  <inkml:trace contextRef="#ctx0" brushRef="#br0" timeOffset="95869.18">14940 9296 0,'0'0'0,"0"-18"0,0-17 16,-18 35 15,-34 70-15,16 19-1,19-19 1,17-52-16,0 70 16,0-53-1,17-35 1,54 0 0,-54-17-16,19-1 15,70-70 1,-36 17-1,-35 1 17,-17 52-17,-18 53 17,-18-17-32,1 52 15,17 19 1,0-36-1,17-18 1,36-18 0,0-17-1,-35 0-15,35-52 16,-53 16 0,0-52-1,35 0 1,0 17-1,36 1 1,-53 52-16,52 0 31,18 18-15,-35 18 0,-17 35-1,-19 35 1,1 0-1,-18-17 1,0-36 0,-18-35 15,1 0-31,-1 0 16,18-35-1,0-36 1,0-17 15,35 35-15,36-53-1,35 36 1,-71 52-16,18 18 16,-18 0-16,88 18 15,-52 35 1,-53 53-1,-18 0 1,-18-18 0,-35-18-1,0-17 1,36-53 0,-19-35 15,1 17-16</inkml:trace>
  <inkml:trace contextRef="#ctx0" brushRef="#br0" timeOffset="97419.88">2469 8837 0,'0'0'0,"-17"0"0,-18 0 32,52 0-1,1 0-31,35 0 16,35 0-1,53 0 1,-106 0-16,106 0 15,36-35 1,-36 35 0,123-18 15,36 1-15,35 17-1,71-18 1,-88 0-1,140 18 1,36-17 0,-141-1-1,176 0 1,-405 18-16,246 0 16,142 0-1,-19-17 1,-140 17-1,123 0 1,89 0 0,-212 0 15,88-18-15,35 18-1,-106 0 1,71 0-1,18-18 1,-353 18-16,229 0 16,141-17-1,-123 17 1,88-18 0,17 18-1,-34 0 1,17 0-1,-18 0 1,-105 0 15,123 0-15,-53-18 0,-18 18-1,18-17 1,-141-1-1,71 18 1,-36 0 0,-106 0-1,18-17 1,-141 17 0,-35 0-1,-36 0 32,-17 0-47,17 0 16,-70 0-1,70 0-15</inkml:trace>
  <inkml:trace contextRef="#ctx0" brushRef="#br0" timeOffset="98587.19">8061 10160 0,'-35'18'0,"70"-36"16,-106 36-16,-34-18 15,87 0-15,-35 17 16,35-17-16,-70 0 16,53 18-1,17-18 1,89 0 15,-36 0-31,71 0 16,70 0-1,18 0 1,-35 0 15,106-18-15,-18 18 0,105 0-1,-246 0-15,335 0 16,-70-17-1,175 17 1,54 0 0,-159 0-1,335 0 1,-123-18 0,-177 0-1,106 18 1,-106-17-1,-158 17 1,-230 0 0,159-18-1,-159 0 1,-70 18 0,0 0 124</inkml:trace>
  <inkml:trace contextRef="#ctx0" brushRef="#br0" timeOffset="100067.89">1288 11642 0,'0'0'0,"-18"0"16,0 0-1,18 17 1,-17-17 15,17 18-31,-18-18 16</inkml:trace>
  <inkml:trace contextRef="#ctx0" brushRef="#br0" timeOffset="100820.12">1217 11695 0,'0'17'16,"0"-34"46,18-1-62,-1 18 0,1-18 16,35-52-1,0 17 1,-18-18 0,-35 18-1,0 36 1,0 34 15,0 1-31,0 53 16,0-1-1,0 54 1,0-107 0,0 54-1,0-54-15,0 107 16,0-54 0,0 1-1,-18-36 1,-34-17-1,-37 0 1,19-18 0,-54 0-1,54 0 1,-1 0 0,54-18-1,52 18 16,53 0-15,88 0 0,-52 0 15,35-18-15,-71 18-1,-71 0-15,19 0 16,-36-17 31,0-1-32,0 0 1,0 1-16</inkml:trace>
  <inkml:trace contextRef="#ctx0" brushRef="#br0" timeOffset="103394.6">1905 11836 0,'0'0'0,"18"0"31,-1 0-15,1 0-1,-18-18 1,0 0 0,0 1-1,-18 17 1,1 0 0,-1 0-1,18 17 1,0 1-1,0-36 48,0 1-47,0 34 77,-18-17-93,18 18 32,0-36 14,18 18-30,-18-17 0,0-1-1,0 36 48,0-1-48,0-34 79,-18 17-47,18 17-16,-17-17 438,-1 0 140,18-17-343,-18 17 109</inkml:trace>
  <inkml:trace contextRef="#ctx0" brushRef="#br0" timeOffset="105901.64">794 6456 0,'0'0'0,"0"17"16,17-17 30,1-17-30,-18-1-16,18 18 0,-1-17 16,19-36-1,-19 35 17,-17-17-17,-17 35 1,-36 0-1,-36 35 1,37 0 0,34-17-16,-53 17 15,18 36 1,53-54 0,0 19-1,18-1 1,88 0-1,0 0 1,-36 18 0,1-17 15,-71 34-15,0-17-1,-53 18 1,-53-18-1,-35-36 1,53-17 0,0 0-1,-18-35 1,70-18 0,36 35-16,-17-17 15,17 0 1,17 0-1,54 35 1,-53-18 0</inkml:trace>
  <inkml:trace contextRef="#ctx0" brushRef="#br0" timeOffset="106334.77">1147 6738 0,'0'-18'0,"0"36"0,17-36 16,18-17 0,1-18-1,-19 0 1,-17 18-1,0 17-15,0 1 16,-35 17 0,-18 53 15,18 0-15,17 70-1,1-52 1,17-36-16,0 35 15,17-17 1,19-35 0,34-18-1,-17 0 1,70-71 0,-70 36-1</inkml:trace>
  <inkml:trace contextRef="#ctx0" brushRef="#br0" timeOffset="106618.08">1746 6297 0,'0'-18'0,"-17"18"15,-1 18 1,0 35-1,1 70 1,-1-17 0,0-70-16,1 69 15,-19 1 1,36-53 0,0-35-1,18-18 16</inkml:trace>
  <inkml:trace contextRef="#ctx0" brushRef="#br0" timeOffset="107033.86">1799 6738 0,'18'0'0,"-1"0"16,1 0 0,-18-18-16,53-17 15,0 0 1,-18-18 0,-35 18-1,0-1 1,-35 36-1,-18 36 1,18 17 0,-1 35-1,36-18 17,0-34-32,0 34 15,0-35 1,53-35-1,0 0 1,18-17 0,-1-36-1</inkml:trace>
  <inkml:trace contextRef="#ctx0" brushRef="#br0" timeOffset="107617.51">2522 6473 0,'0'-17'0,"0"34"0,-17-34 16,-54 17 0,36 17-1,-36 54 17,36 0-17,17-36-15,18 53 16,0-17-1,0-54-15,0 36 16,36-53 0,52 0-1,-18-17 1,54-36 0,-18-36-1,0-34 1,-89 35-1,-17-36 1,0 54 0,0 34 15,0 72 0,-17 52-15,17 35-1,-18-17 1,0 18 0,18-107-16,0 36 15,36-35 1,-1-18 0,18-35-1,-18-1 1,-35 19-16,35-36 15</inkml:trace>
  <inkml:trace contextRef="#ctx0" brushRef="#br0" timeOffset="107883.39">2769 6438 0,'0'18'16,"0"-36"-16,-17 36 0,34-18 31,19 0-15,87 0-1,-35-18 1,0-17 0,-70 35-1,-18-18 16</inkml:trace>
  <inkml:trace contextRef="#ctx0" brushRef="#br0" timeOffset="108418.15">4533 6385 0,'0'0'16,"0"-17"-16,0-1 0,-17-17 31,-19 35-31,19 0 16,-19 0-1,19 0-15,-36 0 16,0 88 0,0 18-1,35 0 1,18 17 0,0-35-1,71-52 1,-1-36-1,54-18 1,-1-35 0,-17-18-1</inkml:trace>
  <inkml:trace contextRef="#ctx0" brushRef="#br0" timeOffset="108700.84">5115 6209 0,'0'-18'0,"0"36"0,0-71 16,0 35 0,-17 18-16,-19 0 15,-17 71 1,18 35 0,0 17-1,0 36 1,-1-53-1,36-71-15,0 18 16,0-35-16,0 17 16,36-35-1,34-35 17,-35 35-32</inkml:trace>
  <inkml:trace contextRef="#ctx0" brushRef="#br0" timeOffset="109233.98">5539 6456 0,'0'0'0,"0"-18"0,0-17 16,0 17-16,-18-17 16,-70 17-1,35 18 1,-18 36-1,18 34 1,18 54 0,0-1-1,35-35 17,0-70-17,35-18 1,36-35-1,17-36 1,-35 18 0,17-88-1,-52 53 1,0 53 0,-18 70 15,0 71-16,0-18 1,0-70-16,0 87 16,0-52-1,70-53 32,-52 0-47,17-35 16,0 35-16,-17-18 0</inkml:trace>
  <inkml:trace contextRef="#ctx0" brushRef="#br0" timeOffset="109650.78">6191 6350 0,'0'0'0,"0"-18"0,0 1 16,-17 17-1,-54 0 1,0 35-1,1 18 1,52 0 0,18-36 15,18 1-31,0-18 16,52 18-1,1 17 1,-18 0-1,-53 18 1,-36 0 0,19-35-16,-54 17 15,-52-17 1,17-18 0,71 0-1,35-53 16,35 17-15,-18 36-16,36-35 16</inkml:trace>
  <inkml:trace contextRef="#ctx0" brushRef="#br0" timeOffset="110118.09">6703 6385 0,'17'-17'0,"19"-19"31,-36 19-31,0-1 16,-71 18 0,-35 0-1,18 53 1,18 18-1,52-36 1,18 18 0,18-36-1,70 19 17,-53-36-32,53 35 15,-17-17 1,-36 17-1,-53 0 1,-70-17 0,-18-1-1,-17 1 1,35-18 0,52 0-1,36-35 16</inkml:trace>
  <inkml:trace contextRef="#ctx0" brushRef="#br0" timeOffset="110867.53">8555 6403 0,'0'0'0,"0"-18"16,53-17-1,-36 17-15,19-17 16,-1 0-1,0-18 1,-35 35 0,-17 18-1,-1 0-15,-88 0 16,0 53 0,53 0-1,36 0 1,17 18-1,53-36 1,-36-18-16,89 36 16,-35-17-1,-18 17 17,-53 17-17,-71-35 1,-52 1-1,-36-36 1,88 0 0,1-71-1,34 1 1,19 17 0,17 35-16,17-53 15,36 36 1,36-18-1</inkml:trace>
  <inkml:trace contextRef="#ctx0" brushRef="#br0" timeOffset="111432.98">9066 6032 0,'0'-17'0,"-17"34"47,17 1-47,0 70 16,-18 18 0,18 0-1,-18 17 1,18-34-1,-17-19 1,-1-52 0,1-18 15,-1-18-31,18-52 31,0 17-15,18-53-1,-1 88-15,54-52 16,35-1 0,-1 71-1,-34 0 1,-53 71 0,-18 35-1,0-1 1,-53-34-1,35-53 1,18-1 0,0-34-1,18 17 1</inkml:trace>
  <inkml:trace contextRef="#ctx0" brushRef="#br0" timeOffset="111899.38">9684 6209 0,'-53'18'32,"35"-1"-32,1-17 15,-19 35-15,-17 71 16,18 0-1,17-18 1,18-70-16,0 52 16,18-52-1,70-18 17,18-18-17,-35-17 1,-36 18-16,18-36 15,-36 35-15,1-88 16,-18 36 0,-53-1-1,-17 53 1,-1 18 0,-17 53-1,35 18 1,35-36-1,18-17 1,53-1 0</inkml:trace>
  <inkml:trace contextRef="#ctx0" brushRef="#br0" timeOffset="112683.54">10178 6297 0,'0'0'0,"0"-18"16,-18 36 15,0 17-15,18 36-1,0 35 1,0-18-1,0-70-15,0 17 16,71 0 0,17-35-1,-17-18 17,-1-52-17,1-18 1,-36 0-1,-35 52-15,18-52 16,-18 53 0,0 52 15,0 54-15,0 0-1,0-36-15,0 53 16,0-35-1,35-18 1,36-35 0,-19-17-1,37-36 17,-54 35-32,35-88 15,-17 18 1,-35-35-1,-18 34 1,0 72 0,0-1-1,0 71 1,-18 18 0,1 52-1,-1-35 1,18 0-1,0-17 1,0-53 0,88-18-1,-70 0 1</inkml:trace>
  <inkml:trace contextRef="#ctx0" brushRef="#br0" timeOffset="113250.3">11677 6279 0,'-18'-17'0,"36"34"0,-36-52 0,-35 35 16,36-17-16,-19 17 15,-52 0 1,18 52-1,17 19 1,18 17 0,17-17-1,18-1 1,0-52 0,53-18-1,-36 0-15,36 0 16,36 0-1,-19-71 1,-17 1 0,0-54-1,-53 89-15,53-88 16,-53 52 0,0 18-1,-53 88 16,53-17-31,-35 53 16,17 17 0,18-53-16,-18 89 15,18-19 17,0-34-17,18-53 1,53-18-1,-54 0-15</inkml:trace>
  <inkml:trace contextRef="#ctx0" brushRef="#br0" timeOffset="114017.58">12665 6121 0,'0'0'0,"35"-36"32,-35 54-1,0 0-31,0 70 15,-18 0 1,18 36 0,-17-89-16,-1 71 15,18-71 17,-18-17-17,1-18 1,17-36-1,0 19-15,0-19 16,0-69 0,35 34-1,53 18 1,18 35 0,-18 18-1,0 71 1,-88 0-1,-17 34 1,-71-34 0,17-36-1,-35-17 17,89-18-32,-36 0 15,35 0 1,18-35-1,0-1 1,53 1 0</inkml:trace>
  <inkml:trace contextRef="#ctx0" brushRef="#br0" timeOffset="114383.2">13141 6473 0,'0'-17'0,"0"34"0,18-34 15,-1 17-15,36 0 16,-35-18-16,52-17 16,1 0-1,-1-18 1,-70 17 15,-52 36 0,-37 36-15,54-1-16,-18 36 16,36 34-1,17-34 1,70-36 0,18-35-1,-52 0-15,69-17 16,-34-19-1,-53 19-15</inkml:trace>
  <inkml:trace contextRef="#ctx0" brushRef="#br0" timeOffset="115783.42">14728 6262 0,'0'0'0,"18"0"31,0 0-15,17-18-16,0 18 0,53-53 15,-52 18 17,-19 0-17,-17-36 1,0 53-1,-53 18 1,36 18 0,-18 88-1,17 0 1,0-18 0,18 53-1,0-106-15,-17 18 16,-1 0-1,-17-53 1,-1 0 0,-16-53-1,16 0 17,19 36-17,17 52 16,53 18-15,17-35 0,18-18-1,36-18 1,-89 18-16,71-53 16,0-18-1,-53-17 1,-36 18-1,-17 17 1,0 35 0,0 36-1,0 52 1,-17 1 15,-19 35-15,19-36-1,-1-52 1,18-36 15,0 1-15,0-72 0,35 19-1,-17 52-15,53-52 16,-1 34-1,1 36 1,-1 18 0,-52 35-1,-1 53 1,-17-36 15,0-52-31,0 35 16,-17-53 15,-1 0-15,18-71-1,0 54-15,0-19 16,0 1-16,53-53 16,0 35-1,53 0 1,0 53-1,-36 18 1,-17 52 0,-53-34-16,0 69 15,-17-34 17,-36 0-17,17-54 1,36 1-1,0-36 17,18 1-32,-18-1 0</inkml:trace>
  <inkml:trace contextRef="#ctx0" brushRef="#br0" timeOffset="116100.24">16245 6227 0,'0'0'0,"-17"17"32,17 1-32,-36 35 15,1 88 1,18 0 0,-1 18 15,-35-36-16,18-17 1,17-53 0,18-35-1,0-1 1,0-34 0,0-54-1,18 0 1</inkml:trace>
  <inkml:trace contextRef="#ctx0" brushRef="#br0" timeOffset="116399.91">16192 6315 0,'0'0'0,"0"-88"31,18 88-31,53-36 31,-54 36-31,89 0 16,-35 53 0,-54 0-1,-34 53 1,-89-18 0,18-35-1,52-35-15,-34-1 16,52-17-16,-17 0 15,70-35 17</inkml:trace>
  <inkml:trace contextRef="#ctx0" brushRef="#br0" timeOffset="117132.03">16880 6315 0,'0'0'0,"0"-18"31,-17 18-15,-19 18-1,-16 52 1,16 18 0,1 18-1,17-18 1,18-52-1,0-19-15,71-17 16,17 0 0,0-35-1,1-35 1,-37-36 15,-34 0-15,-36 18-1,-52 52 1,17 36 0,-18 36-1,18 34 1,53 18 0,0-35-1,18-53 1,53 0-1,-36 0-15</inkml:trace>
  <inkml:trace contextRef="#ctx0" brushRef="#br0" timeOffset="117549.64">17251 6438 0,'0'-17'0,"0"-1"16,-35-17-1,35 17 1,0 0-16,52-17 16,54 35-1,-35 0 1,-1 35 0,-52 54-1,-18-1 1,-18 35-1,-17-70 1,17-35 0,1-18-1,17-36 1,0-34 15,0-1-15,53-17-1,0 0 1,0 70 0,0 1-1,-18-1-15</inkml:trace>
  <inkml:trace contextRef="#ctx0" brushRef="#br0" timeOffset="117883.09">18027 6138 0,'0'0'0,"-18"0"47,18 18-47,-17 0 0,17-1 0,-18 36 31,-17 53-16,17-71-15,0 53 16,18 1 0,0-19-1,36-52 1,-1-18 0,36 0-1,17-71 1,-53 18-1,-17 0 1</inkml:trace>
  <inkml:trace contextRef="#ctx0" brushRef="#br0" timeOffset="118084.35">17992 6279 0,'0'0'0,"-18"0"0,36 0 47,17 0-31,35 0-1,-17-17 1,-35 17-16,53-18 16,-36 18-1</inkml:trace>
  <inkml:trace contextRef="#ctx0" brushRef="#br0" timeOffset="119032.96">19456 6667 0,'17'0'31,"1"0"-31,0 0 16,70-52 0,-18-1-1,-34-36 1,-19 19 0,-17 52-16,0-52 15,0 52 1,-35 18-1,0 53 1,-18 70 0,18 71-1,-18 1 17,17-37-17,-17 54 1,0 17-1,36-176-15,17 53 16,0-18 0,35-70-1,53-36 1,18-17 0,18-53-1,-36-36 1,-71-35-1,-34 1 1,-54 52 0,-52 18-1,17 52 1,88 19 15,18-1-15,53 1-1,18-1 1,17-17 0,-35 35-16</inkml:trace>
  <inkml:trace contextRef="#ctx0" brushRef="#br0" timeOffset="119449.3">19967 6756 0,'0'-18'0,"0"-17"16,0 17 0,0-17-1,53 0 1,18 35 15,-1 0-15,-17 70-1,-35 18 1,-18-52-16,0 17 16,0-36-16,0 36 15,-35-53 1,17 0 0,18-53 15,0 18-16,0 17-15,35-52 16,36 17 0,-18 35-1,35 18 1,-53 0 0</inkml:trace>
  <inkml:trace contextRef="#ctx0" brushRef="#br0" timeOffset="120416">20779 6667 0,'0'0'16,"-36"0"-1,-17 0 1,-52 53 0,69 0-1,19 36 1,17-37-1,0-34 1,53 0 0,-18-18-1,-18-18 17,-17-35-17,18-17 1,0-1-1,35 0 1,17 36 0,18 35-1,-52 35 1,-1 18 0,0 36-1,-35-19 1,0-35-1,0-17-15,0 0 16,-17-18 31,17-18-47,0 0 16,0 1-1,0-71 1,17-1-1,19 36 1,34-17 0,-17 70-1,0 0 1,0 106 0,-53-36-1,17 1 1,-17-18-1,0-36 1,-17-17 0,17-17 15,0-1-31,0-35 31,17-17-15,54-19-1,35 1 1,-88 71-16,52 17 16,-35 0-16,71 17 15,-53 54 1,-53 52 0,0-34-1,-18-37 1,-17-16-1,0-36 1,0 0 0,35-18-1</inkml:trace>
  <inkml:trace contextRef="#ctx0" brushRef="#br0" timeOffset="122899.33">23089 7003 0,'0'17'0,"18"-17"32,0 0-17,-1 0-15,1-17 16,-1 17-16,36-36 15,0 1 1,-35-18 0,-18 36-1,-88 17 1,17 0 0,-52 35-1,35 18 1,88-18-1,0 36 1,35-36 0,-18-18-16,54 36 15,52 53 1,-105-35 0,-18 17 15,-88-17-16,-36-54 1,-52-17 0,35-17-1,53-54 1,70 0 0,18 18-1,35 18 1,71 0-1,18 35 1,-89 0-16</inkml:trace>
  <inkml:trace contextRef="#ctx0" brushRef="#br0" timeOffset="123265.02">23389 7302 0,'0'0'0,"18"0"0,17 0 16,36-35 0,-36-18-1,18 0 1,-53 18 0,0-18-1,-71 53 1,18 0-1,-35 71 1,18 35 0,34-18-1,19-53-15,17 53 16,17-52 15,72-19-15,16-17-1,-16-35 1,34-53 0</inkml:trace>
  <inkml:trace contextRef="#ctx0" brushRef="#br0" timeOffset="123532.97">24042 6826 0,'0'0'0,"-35"0"31,17 0-31,0 18 0,-17 52 16,17-52-16,-35 106 15,36-19 1,-19 36 15,19-70-15,17 0-1,35-71 17,0-53-32</inkml:trace>
  <inkml:trace contextRef="#ctx0" brushRef="#br0" timeOffset="123915.91">24077 7285 0,'18'0'47,"-1"0"-47,1 0 0,53-35 16,-1-18 0,-35 0-1,-17 17 16,-18 19-15,-18 17 0,1 0-16,-54 35 15,18 36 1,0 34 0,53 1-1,0-70 1,18-1-1,70-35 1,-17-35 0,35-36-1</inkml:trace>
  <inkml:trace contextRef="#ctx0" brushRef="#br0" timeOffset="124398.89">24536 7144 0,'0'-36'16,"0"72"-16,0-89 15,0 70 1,-18 19 0,0 17-1,1 35 1,17 0 0,0-53-1,-18-35 1,18-17 15,0-36-15,0-18-1,71-17 1,-54 70-16,107-52 31,-54 52-15,19 18-1,-37 53 1,-34 53 0,-18 17-1,-35-52 1,17-36 0,-17-17-1,35-53 16,0 17-31,35-35 16,36-18 0</inkml:trace>
  <inkml:trace contextRef="#ctx0" brushRef="#br0" timeOffset="124616.28">25188 7108 0,'0'0'16,"0"18"-1,0 0-15,-35 52 16,17-52-16,-17 52 16,17 19-1,1-54 1,17-17 0,0-36-1,0 0 1,0 1-16,17-36 15</inkml:trace>
  <inkml:trace contextRef="#ctx0" brushRef="#br0" timeOffset="124786.87">25171 7003 0,'0'0'16,"0"-18"-16,-18 18 15,0 0 16,1 0-15,17 18 15</inkml:trace>
  <inkml:trace contextRef="#ctx0" brushRef="#br0" timeOffset="125202.24">25365 7038 0,'-18'0'16,"0"18"0,18-1-16,-17-17 0,17 18 0,-35 88 31,35-36-16,-18-52-15,18 70 16,18-53 0,52 1-1,18-36 1,-17-18 0,35-53-1,-71 1 1,-35-18-1,0 17 1,-18 71 15</inkml:trace>
  <inkml:trace contextRef="#ctx0" brushRef="#br0" timeOffset="125933.25">25982 7126 0,'-18'0'0,"1"0"0,-18 0 16,17 0-1,-35 71 1,35 17-1,18-71-15,0 19 16,0-19-16,0 19 16,0-19-16,0 1 31,-17-18-15,17-35-1,0-18 16,0 35-31,0-52 16,88-36 0,35 53-1,-34 35 1,16 36 0,-52 35-1,-17 35 1,-19-53-16,-17 53 15,0-35 1,-35-17 0,17-36-1,-17 0 1,35-53 15,0-18-15,53-35-1,0 36 1,35-1 0,18 36-1,-18 53 1,-53 70 0,-35 18-1,0-1 1,-53-16-1,18-72 1,18-17 0,17-35 15</inkml:trace>
  <inkml:trace contextRef="#ctx0" brushRef="#br0" timeOffset="126144.04">26864 7285 0,'0'0'0,"53"0"15,-35-18-15,-18 1 16,-18 17 0,-17 0-1,35-18 1,-18 18-1</inkml:trace>
  <inkml:trace contextRef="#ctx0" brushRef="#br0" timeOffset="126831.98">27464 7126 0,'17'0'0,"-34"0"0,52 0 0,18-35 15,-35 17 1,34-17-1,-34 17-15,0-17 16,-18 0 0,-53 17-1,-53 18 1,35 35 0,36 1-1,35 52 1,18-18-1,35 36 1,-18-35 0,-17 35-1,-71-36 1,0-70 0,18 0-16,-107 0 31,72-17-16,17-54 1,53 0 0,35 18-1,71 1 1,-35 34 0,-36 18-16</inkml:trace>
  <inkml:trace contextRef="#ctx0" brushRef="#br0" timeOffset="127214.56">27781 7179 0,'0'0'0,"0"-18"0,0 1 16,-17 17 15,-19 17-31,36 1 16,-53 70-1,36-17 1,17-1 0,35-17-1,18-53 1,70 0 0,-17-53-1,-35-17 1,-54-36-1,-17 53 1,-17 18 0,-1 35 15,36 17 0</inkml:trace>
  <inkml:trace contextRef="#ctx0" brushRef="#br0" timeOffset="127515.29">28310 7126 0,'0'18'32,"-17"-18"-17,17 35-15,-18 36 16,18 34-1,-18 54 1,-17 0 0,18-124-16,-19 71 15,-34 17 1,52-70 0,0-53-1,18-53 16,0-17-15,0-36 0</inkml:trace>
  <inkml:trace contextRef="#ctx0" brushRef="#br0" timeOffset="127781.66">28187 7320 0,'18'-18'0,"-36"36"0,71-106 15,-36 70-15,54-52 16,-53 52-16,52-17 15,18 17 1,-35 53 0,-35 36-1,-71 52 1,-17-52 0,-36-36 15,53-35-16,35 0 1,36-17 0,35-19-1</inkml:trace>
  <inkml:trace contextRef="#ctx0" brushRef="#br0" timeOffset="128084.09">28787 7126 0,'0'-18'0,"0"36"0,-18-36 32,0 54-17,1 87 1,17-88 0,0 54-1,-18 69 1,-17 1-1,17-71 1,1 18 0,-1-88-1,18-71 17,35-18-32</inkml:trace>
  <inkml:trace contextRef="#ctx0" brushRef="#br0" timeOffset="128347.93">28751 7250 0,'0'-36'0,"0"72"0,0-89 0,36-36 15,17 37 1,88 16 0,-71 36 15,18 53-16,-88 0 1,-52 53 0,-54-36-1,0-34 1,71-36 0,70-36 15</inkml:trace>
  <inkml:trace contextRef="#ctx0" brushRef="#br0" timeOffset="128747.73">29351 7073 0,'0'0'0,"0"-17"0,0-1 15,-18 18 1,-34 18-1,-1 17 1,35-18-16,-53 89 16,54-35-1,17-1 1,53-34 0,35-36-1,53-36 1,-88-17-1,-35-35 1,-18 18 0,-36 34-1,-17 19 1,36 17-16,-36 0 16,35 35-1,18-17 16,18-1-31</inkml:trace>
  <inkml:trace contextRef="#ctx0" brushRef="#br0" timeOffset="129147.62">29651 7091 0,'0'0'15,"0"-18"-15,0 1 16,18-1-16,17 18 16,-17 0-16,17 0 15,18 53 1,-53 17 0,0 19 15,0-19-16,-36-70 1,19 0 0,17-53 15,17 0-15,36-17-1,0 34 1,-35 36-16,52-35 15,1 18 1</inkml:trace>
  <inkml:trace contextRef="#ctx0" brushRef="#br0" timeOffset="129431.8">30427 6879 0,'-18'0'0,"1"0"0,-1 0 16,-35 35 0,-17 54-1,52-72-15,-35 54 16,0 52 0,36-17-1,17-53 1,0-18-1,52-35 1,19 0 0,-53-17-16,52-19 15,18-34 1</inkml:trace>
  <inkml:trace contextRef="#ctx0" brushRef="#br0" timeOffset="129614.72">30268 7073 0,'0'0'0,"-53"0"16,36 0 15,70 0-15,0 0-1,-18 0-15,71 0 16,-71 0-1</inkml:trace>
  <inkml:trace contextRef="#ctx0" brushRef="#br0" timeOffset="129931.25">30815 7144 0,'0'0'0,"-18"17"0,1 1 0,-1 0 16,18-1-1,0 1 1,18-18 0,35 0-1,0 0 1,-53-18-16,17-17 16,-17 0-1,-17 35 1,-36 0-1,35 0 1,0 17 0,18 1-16,36-18 31</inkml:trace>
  <inkml:trace contextRef="#ctx0" brushRef="#br0" timeOffset="130403.49">31485 6985 0,'0'0'0,"0"-18"0,-17 18 31,-1 0-31,0 0 0,-34 18 15,-1 35 1,17 17 0,1 1-1,35 35 1,0-53 0,18-36-16,70 19 31,-18-36-16,19-18 1,-36-17 0,0-53-1,-36 52-15,18-70 16,-17 54 0,-18 34-1,0 36 48,18-18-63</inkml:trace>
  <inkml:trace contextRef="#ctx0" brushRef="#br0" timeOffset="130714.45">32173 7003 0,'-17'-18'31,"-1"18"-31,0 0 0,1 18 16,-19 35-1,1-1 1,18-34-16,-1 70 15,18-52 1,0-1 0,35-18-1,36-17 1,-1 0 0,-52 0-16,53-35 15</inkml:trace>
  <inkml:trace contextRef="#ctx0" brushRef="#br0" timeOffset="131064.46">32279 6738 0,'-35'0'0,"70"0"0,-123 0 0,35 0 15,-18 35 1,54-17-16,17 0 16,70-1-1,-17-17 1,36 0 0,-72-35 15,-17-36-16,0 54 1,-53 17 0,0 17-1,18 36 1,17-35-16</inkml:trace>
  <inkml:trace contextRef="#ctx0" brushRef="#br0" timeOffset="138529.6">22684 7902 0,'-36'0'0,"19"0"16,-36 0-1,35 0-15,-17 0 16,-18 0 0,35 0-16,-35-17 15,36 17-15,-36 0 16,35 0 0,-17-18-1,17 18 32,36 0 0,0 0-47,17 0 16,53 0-1,-70 0-15,35 0 16,-18 0-16,71 0 15,70 0 1,-70 0 0,35 0-1,-53 0 1,36 0 0,-1 0-1,-17 0 1,-53 0-1,123 0 1,-17 0 0,35 0-1,-35 0 1,-36 0 0,-87 0-16,140 0 15,-53 18 1,71-18-1,-35 0 1,-71 0 0,36 0-1,-1 0 1,18 0 0,53 0-1,-35 0 16,71 0-15,-36 0 0,-18 0-1,0 0 1,-52 0 0,17 0-1,-35 0 1,-18 0-1,18 0 1,-71 0-16,89 0 16,-19 0-1,54 0 1,-35 0 0,52 0-1,71 0 16,-124 0-15,54 0 0,-71 0-1,17 0 1,1 0 0,17 0-1,0 0 1,-53 0-1,53 0 1,-53 0 0,36-18-1,35 18 1,17 0 0,18 0-1,-53 0 16,35 0-31,-70 0 32,71 0-17,-89 0 1,18 0 0,-18 0-1,35 0 1,-34 0-1,-54 0-15,106 0 16,-35 0 0,0 0-1,-18 0 1,0 0 0,-70 0-1,-1 0-15,1 0 0,35 0 31,-18 0-15,0 0 0,1 0-1,17 0 1,-18 0 0,-18 0-16,36 0 15,0 0 1,18 0-1,-53 0 1,-1 0 0,-34 0 93,-1 0-109,0 0 0,1 0 16,-19 0-16</inkml:trace>
  <inkml:trace contextRef="#ctx0" brushRef="#br0" timeOffset="158631.01">3563 11412 0,'0'-17'0</inkml:trace>
  <inkml:trace contextRef="#ctx0" brushRef="#br0" timeOffset="159260.51">3563 11412 0,'0'0'0,"0"18"15,18-18 32,17-18-31,-35 1-16,71-36 16,-1 0-1,-35 18 1,-35-1-1,0 19 1,-141 34 0,35 19-1,-35 34 1,53 1 0,88-36-1,0-17-15,0 35 16,71-1-1,34 19 17,37 0-17,-54-1 1,-53 18 0,-35-17-1,-212 35 1,-35-53-1,71-53 1,17-36 0,89-17-1,52-52 1,36 34 0,-1 53-16,72-35 15,-19 36 1,-17 17-1,-35 0-15</inkml:trace>
  <inkml:trace contextRef="#ctx0" brushRef="#br0" timeOffset="159644.1">4004 11800 0,'0'0'16,"0"-17"-16,18-1 0,-18 0 16,53-34-1,-36-1 1,-17 17 0,0 19-1,-88 17 1,35 53-1,-35 35 1,35 0 15,53-17-15,18 17 0,70-53-1,-18-35 1,-52 0-16,88-18 15,-18-52 1,-35 35-16</inkml:trace>
  <inkml:trace contextRef="#ctx0" brushRef="#br0" timeOffset="159926.93">4568 11218 0,'0'0'0,"0"-17"0,0-19 15,-35 36 1,18 18 0,-1 53-1,-35 70 1,0 35 0,18-17-1,17-36 1,18-52-1,18-53 1,70-18 0,-35-53-1,-35 35-15</inkml:trace>
  <inkml:trace contextRef="#ctx0" brushRef="#br0" timeOffset="160310.69">4710 11677 0,'0'18'16,"0"-36"-16,-18 53 0,18-17 0,18-18 31,17 0-15,53-35-1,36-36 1,-107 53-16,36-35 15,-53 1 1,-18 52 0,-87 17-1,16 36 1,1 53 0,35 17-1,53-34 1,0-54-1,88-17 1,1-18 0,17-18 15,17-53-31</inkml:trace>
  <inkml:trace contextRef="#ctx0" brushRef="#br0" timeOffset="160860.6">5486 11501 0,'0'-36'0,"0"72"0,0-89 16,-71 53-1,18 35 1,-17 71 0,52-18-1,0 0 1,18-70-16,0 70 15,71-35 1,35-53 15,17-18-15,36-52 0,0-19-1,-36-87 1,-88 35-1,1 0 1,-36 53 0,0 70-1,-36 36 1,-34 123 0,35 18-1,35-18 1,0-36-1,17-52 1,36-17 0,18-36 15,-54 0-31,54 0 16,-36-53-1,1 0 1,-19 18-16</inkml:trace>
  <inkml:trace contextRef="#ctx0" brushRef="#br0" timeOffset="161060.35">5909 11536 0,'-18'17'0,"36"-34"0,-36 52 0,36-35 31,0 0-31,17 0 0,18 0 15,-36 0-15,107-35 16,-18-18 0,-36 18 15</inkml:trace>
  <inkml:trace contextRef="#ctx0" brushRef="#br0" timeOffset="161477.89">6932 11218 0,'0'0'16,"0"-17"-16,0-1 0,0 0 31,-18 36-31,-17 53 16,0 87-1,17-34 1,1 35 0,17-89-1,0-17 1,35-53 0,-17 0-1,34-71 1</inkml:trace>
  <inkml:trace contextRef="#ctx0" brushRef="#br0" timeOffset="162011.71">6791 11395 0,'-35'-36'16,"-1"-34"0,36-1-1,53 1 1,71 34-1,52 36 1,-52 36 0,-71 34-1,-53 19 1,-89 16 0,-34-52-1,17-35 1,88-18-1,18-18 1,53-17 15,18 17-15,-36 18-16,71 0 16,0 71-1,-71-18 1,-35 35-1,-88 18 1,-36-53 0,89-36-16,-141 19 15,17-19 1,88-17 0,36-53-1,53 18 1,-1 17-16,19-17 15,-19 35-15,107-53 16</inkml:trace>
  <inkml:trace contextRef="#ctx0" brushRef="#br0" timeOffset="162660.43">7549 11430 0,'0'0'0,"-17"18"32,-1-1-32,-17 54 15,17 17 1,18-70-16,-17 35 16,17-1-1,35-34 1,35-18-1,36-18 1,18-52 0,-18-18 15,-71 0-15,-18 17-1,-17 89 16,0 35-15,-17 17 0,-1-35-16,-17 89 15,0 70 1,17 0 0,-35 70-1,18 1 1,0-53-1,-18-89 1,-53-70 15,0-53-15,-53-35 0,-17-53-1,52-18 1,1-53-1,123 36 1,70 17 0,19 18-16</inkml:trace>
  <inkml:trace contextRef="#ctx0" brushRef="#br0" timeOffset="164293.54">8396 11271 0,'0'0'0,"0"18"31,0 0-31,0 17 16,0-18-16,0 36 15,35-17 1,36-19 0,17-34-1,53-72 1,-17-34-1,-89 17 1,-35 18 0,-35 88 15,-53 53-15,17 88-1,53 0 1,-17 71-1,17-71 1,18-71 0,-17-17-1,-1-53 1,-35 0 0,-53-53-1,1-17 1,34 17-1,18 35 1,35 18 0,18 53 15,0-35-31,18 52 16,17-17-1,36 18 1,17-71-1,-35 0 1,18-35 0,17-54-1,-35 19 1,0-1 0,-36 36-1,1 35 1,-18 53-1,0-35-15,0 34 16,0 1 15,0-17-15,0-19 0,0-34 15,18-36-16,52 0 1,1-18 0,-1 54-1,18 17 1,-52 35 0,-36-17-16,17 34 15,19 19 1,-1-18-1,18-35 1,35-18 15,0-18-15,18-35 0,-18-35-1,-70 0 1,-18 17-1,-71 18 1,-35 53 0,18 53-1,35 35 1,36-17 0,17-1-1,53-34 1,35-19-1,0-34 1,0-36 0,-35 0 15,18-53-15,-18-53-1,-1 1 1,-16 52-1,-36 70 1,0 54 0,-36 106-1,-16-1 1,16 53 0,36-17-1,0-106 1,36-18-1,34-35 1,-17-17 15,35-36-31</inkml:trace>
  <inkml:trace contextRef="#ctx0" brushRef="#br0" timeOffset="164676.48">10160 11642 0,'0'-18'31,"0"0"-31,18 18 0,52-70 16,1 17-1,-1-18 1,-70 36-1,-17 35 1,-54 71 0,-17 34 15,53-34-15,35 0-1,0-19 1,35-34-1,-17 0-15,70-18 16,0 0 0,-18-36-1,-17 1 1</inkml:trace>
  <inkml:trace contextRef="#ctx0" brushRef="#br0" timeOffset="165210.21">10601 11536 0,'0'0'0,"0"-35"0,18-1 16,52 1 0,36 0-1,-71 35 1,36 0 0,17 70-1,-70 36 1,-54-35-1,-52 17 1,0-35 0,70-53-16,18 17 15,18-52 17,35-18-17,-35 36-15,52-54 16,18-35-1,0 18 1,-35 53 0,-53 70 31,-70 53-32,35 18 1,17-35-1,18-54-15,0 54 16,18-36 0,34-35-1,37 0 1,34 0 0,-88-18-16</inkml:trace>
  <inkml:trace contextRef="#ctx0" brushRef="#br0" timeOffset="165526.45">12224 11271 0,'-18'-17'0,"36"34"0,-54-34 16,1 17-16,-18 53 15,-17-1 1,-18 72 0,35-18-1,35 0 1,18-54 0,35-16-1,18-19 1,35-17-1,36-17 1,-107 17-16,54-36 16</inkml:trace>
  <inkml:trace contextRef="#ctx0" brushRef="#br0" timeOffset="165843.73">12524 11236 0,'0'0'0,"0"-18"16,17 18-1,1 0-15,35 0 16,-18 36 0,-17-19-16,35 36 15,-53-18-15,17 89 16,-17-54-1,0 36 1,-53-35 0,0-36 15,-35-17-15,0-18-1,35 0-15</inkml:trace>
  <inkml:trace contextRef="#ctx0" brushRef="#br0" timeOffset="166892.47">1640 13123 0,'0'0'15,"-53"0"1,36 0-16,-18-35 16,-1 0-1,36-18 1,36 18-1,34-18 1,36 53 0,-35 35 15,-19 106-15,-52-17-1,-70 52 1,-54-70-1,71-71-15,-123 71 16,88-89 0,0-17-1,35-88 1,53-18 0,0 18-1,0 53-15,53-36 16,17 71-1,18 71 1,1 17 0,-1 18 15,0 0-15,-35-53-1,0-36 1,-35-17-1,-1-35 1,-17 17-16</inkml:trace>
  <inkml:trace contextRef="#ctx0" brushRef="#br0" timeOffset="167079.13">2081 13353 0,'18'0'109,"0"0"-109</inkml:trace>
  <inkml:trace contextRef="#ctx0" brushRef="#br0" timeOffset="167777.36">3281 13282 0,'0'-18'0,"0"36"0,0-53 16,17 17 0,54-35-1,-18 18 1,-18-53-1,-17 35 1,-18 35 0,-18 18-16,-52 0 15,-54 53 1,36 35 0,70-35-1,1 0 1,17-18-1,70 1 1,-52-36-16,70 35 16,36 0 15,-36 1-15,-53 34-1,-53 18 1,-105 0-1,70-70-15,-70 35 16,-54-35 0,54-54-1,70-17 1,17-35 0,36 18-1,0 52-15,53-52 16,0 34-1,36 36 1,16 0 0</inkml:trace>
  <inkml:trace contextRef="#ctx0" brushRef="#br0" timeOffset="168160.09">3757 13441 0,'0'0'0,"18"0"0,-1 0 16,36-18 0,0-35-1,-35 36-15,17-19 16,0-17 0,-35 18-1,0 18 1,-35 17-1,-53 35 1,53-18-16,-54 107 16,54-36 15,35 53-15,0-53-1,88-35 1,-17-53-1,-53 0-15,87-35 16,-16-36 0,-19 19-16</inkml:trace>
  <inkml:trace contextRef="#ctx0" brushRef="#br0" timeOffset="168425.49">4586 12894 0,'0'0'0,"-53"0"32,18 35-32,-18 89 15,35 17 17,18-18-17,0-87-15,-17 122 16,17-69-1,0-19 1,0-52 0,35-36-1,-17 0-15,-1 1 0</inkml:trace>
  <inkml:trace contextRef="#ctx0" brushRef="#br0" timeOffset="168826.44">4727 13406 0,'18'0'31,"-1"0"-31,19 0 16,34 0-1,1-36 1,35-17-1,-89 36-15,1-19 16,-18 19 0,-35-1-1,-53 36 1,-1 35 0,19 17-1,52-52-15,18 52 16,0-34-16,0 17 15,18 0 1,52-53 0,1 0 15,52-71-15,-105 53-16,53-17 0</inkml:trace>
  <inkml:trace contextRef="#ctx0" brushRef="#br0" timeOffset="169359.65">5521 13176 0,'0'0'16,"18"-17"-16,-71 17 31,35 0-31,-53 70 16,54-17-1,-36 71 1,53-36-1,0-18 1,70-34 15,1-36-31,53-53 32,-19 0-17,19-53 1,-1-35-1,-105 106-15,35-89 16,0 1 0,-53 87-1,-36 124 17,19-70-32,-1 53 15,1-36-15,-1 106 16,18-17-1,0-36 1,53 0 0,0-70 15,17-18-15,36-71-1,-53 0 1,-35 54-16</inkml:trace>
  <inkml:trace contextRef="#ctx0" brushRef="#br0" timeOffset="169543.39">6068 13247 0,'0'0'0,"-18"17"31,36-17-16,17 0-15,53 0 16,-52 0-16,16-35 16,-16 18-1</inkml:trace>
  <inkml:trace contextRef="#ctx0" brushRef="#br0" timeOffset="169991.6">6967 13176 0,'0'-17'0,"0"34"0,0-52 16,0 17-16,0-17 15,0 17 1,0 71-1,-70 53 1,52-71-16,-35 71 16,18-18-1,17-52-15,18 34 16,0-52-16,0 0 16,36-18-1,17-36 1,-36 19-1</inkml:trace>
  <inkml:trace contextRef="#ctx0" brushRef="#br0" timeOffset="170543.22">6809 13229 0,'-18'-17'0,"36"34"0,-54-52 0,19 17 16,-1-17-1,18 0 1,53 17-1,70 0 1,-87 18-16,105 0 16,-71 53-1,-52 18 1,-53-18 0,-106 17-1,35-52 1,123-18 31,1 0-47,88-18 15,0 18 17,-89 0-32,54 0 15,17 53 1,-88 0-1,-18 0 1,-123 35 0,0-35-1,-106-18 1,141-35 0,71 0-1,35-17 1,18 17-1,88-18 1,17 1 0,-88 17-16,1-18 15</inkml:trace>
  <inkml:trace contextRef="#ctx0" brushRef="#br0" timeOffset="171225.43">7549 13317 0,'0'0'16,"0"-17"-16,-17 17 16,-18 0-1,-18 53 1,35-18 0,18-17-16,-18 52 15,18-17 1,53-18-1,53-35 1,-18-35 0,18-18-1,-35-17 17,-54-1-17,1 36 1,-18 52 15,0 54-15,-18-1-1,1 89 1,-1-124-16,0 124 16,1 88-1,-1 71 1,0 34-1,18-122 1,-17 52 0,-36-194 15,-18-70-15,-34-36-1,16-52 1,54 34-16,-53-87 15,53 70-15,-36-194 16,71 0 0,88-35-1,53 53 1,-17 105 0,-18 36-1,-36 35 1</inkml:trace>
  <inkml:trace contextRef="#ctx0" brushRef="#br0" timeOffset="171608.91">8378 13000 0,'-17'0'15,"34"0"-15,-34-18 0,-1 1 0,1 17 16,17 35 0,35 88-1,18-17 1,0 35-1,-36 0 1,-17-52 0,0-54 15,18-53 0,-18-17-31,35 0 16,0-18-16</inkml:trace>
  <inkml:trace contextRef="#ctx0" brushRef="#br0" timeOffset="171825.52">8802 13141 0,'0'0'0,"17"-35"0,1-1 15,-18 1 1,-18 35 0,-70 88-1,0 1 1,70-54-16,-87 88 15,69-52 1,19 35 0,34-71-1,54-35 17,-36 0-32</inkml:trace>
  <inkml:trace contextRef="#ctx0" brushRef="#br0" timeOffset="172309.54">9313 13370 0,'36'-17'16,"-72"34"-16,107-105 15,-53 70-15,-18-52 16,0 52-16,-36-35 16,-34 36-1,-19 34 1,1 89-1,0 0 1,53 0 0,35-18 15,17-70-15,72-18-1,16-53 1,-34-18-1,-53 54-15,17-54 16,-35 36-16,18-36 16,-18 36-1,-18 105 17,18-52-32,-18 53 15,18-36-15,0 35 16,36 19-1,17-54 1,-1-35 0,37-35-1,-72 17 1</inkml:trace>
  <inkml:trace contextRef="#ctx0" brushRef="#br0" timeOffset="173209.49">9895 12894 0,'0'0'0,"0"-18"0,0-17 16,-53 35-1,36 18-15,-1 52 16,-35 71 0,53-17-1,-17 17 1,17-18-1,17-70 1,54-53 0,-54 0-16,36-17 31,53-36-15,-18-35-1,-35-1 1,-17 19-1,-36 35 1,0 70 0,-36 35-1,1 19 1,35-1 0,0-53-1,18 0 1,-1-35-16,54 0 15,-1-53 1,19-17 0,-19-1-1,1-17 17,-71 53-17,0 70 16,0 18-15,0 35 0,0-17-1,0-54-15,35 19 16,71-36 0,0 0-1,35-53 1,-18-18-1,-52 1 1,-54-89 0,-17 88-1,-52 71 17,-37 71-17,36 17 1,18 36-1,35-107-15,0 54 16,18-36-16,52 0 16,19-17-1,-19-18 1,71-53 0,18-17-1</inkml:trace>
  <inkml:trace contextRef="#ctx0" brushRef="#br0" timeOffset="173491.94">11906 12894 0,'-17'0'0,"34"0"0,-52 0 16,0 0-1,17 0-15,-53 71 16,19 52-1,34-17 1,18 35 0,0-70-1,70-1 1,-52-52-16,70-18 16,-17 0-1,35-53 1,-36 18-1</inkml:trace>
  <inkml:trace contextRef="#ctx0" brushRef="#br0" timeOffset="173758.32">12435 12788 0,'0'18'15,"18"-1"-15,53 36 16,-18 36 0,-18-54-16,18 106 15,-36-35 1,-34 0 0,-54-36-1,1-52 1,34-1-16,-87-17 15,70 18 1</inkml:trace>
  <inkml:trace contextRef="#ctx0" brushRef="#br0" timeOffset="174825.55">1782 15099 0,'0'-18'0,"0"-17"16,0-18-1,35 18 1,-35 17-16,35 0 16,53 18-1,-70 18 1,0 53 0,-71 35-1,-18-36 1,-17-17-1,35-35 1,18-18 0,35-18-1,0 0 17,70 1-17,18 34 1,18 54-1,-53 17 1,-35-53-16,-18 89 16,-53-54-1,-53 1 1,-70-36 0,35-35-1,105 0-15,-87-17 16,70-19-1,53 1 1,0 0 0,18 17-1,105-35 17,-88 36-32</inkml:trace>
  <inkml:trace contextRef="#ctx0" brushRef="#br0" timeOffset="175008.95">2469 15311 0,'-52'0'16,"34"0"-16,0 17 15,36-17 16,0 0-31,52 0 16</inkml:trace>
  <inkml:trace contextRef="#ctx0" brushRef="#br0" timeOffset="175675.23">3634 15275 0,'0'0'0,"-18"0"16,18-17-16,0-1 0,0-35 15,71 0 1,52-35 0,-17 17-1,-106 36 17,-53 17-17,18 18-15,-89 18 16,-70 35-1,88 0 1,71 35 0,53 0-1,105 1 1,-88-72-16,89 54 16,-1-1-1,-87-17 1,-54 18-1,-141-18 1,-17-18 0,-36-35 15,53 0-15,71-53-1,88-18 1,0-34-1,53 52 1,-35 35-16,70-17 16,71 17-1,-124 18-15</inkml:trace>
  <inkml:trace contextRef="#ctx0" brushRef="#br0" timeOffset="176026.7">3898 15505 0,'18'0'0,"17"0"16,18 0 0,-18-53-1,36-18 17,-36 1-17,-35-1 1,-18 36-1,-52 35 1,-1 88 0,54 18-1,-1 17 1,18-17 0,53-35-1,18-71 1,34-18-1,1-35 1,71-53 0</inkml:trace>
  <inkml:trace contextRef="#ctx0" brushRef="#br0" timeOffset="176274.57">4798 14887 0,'0'-35'16,"0"70"-16,0-88 0,0 18 15,-36 35 1,-16 123 0,-1 19-1,17 69 1,1-52 0,0-18-1,35-70 1,0-54-16,17-17 15,36 0 1,-17-17 0</inkml:trace>
  <inkml:trace contextRef="#ctx0" brushRef="#br0" timeOffset="176641.87">4957 15399 0,'0'0'0,"0"17"0,17-17 47,36-17-31,-35-1-16,52-17 16,-17-36-1,-53 36 1,-35 35-1,-53 18 1,0 35 0,-1 105 15,89-70-15,0 1-1,36-54 1,52-35-1,53-18 1,-71-17-16</inkml:trace>
  <inkml:trace contextRef="#ctx0" brushRef="#br0" timeOffset="177141.84">5574 15363 0,'18'-70'16,"-36"140"-16,36-158 0,-18 35 15,-18 36 1,-70 34-1,17 72 1,36 34 0,17-17-1,18-18 1,71-35 15,52-53-15,-70 0-16,106-35 15,-36-18 1,18-53 0,-88-18-1,0-70 1,-35 18 0,-18 123-1,0 71 1,-53 70-1,0 88 1,0 18 0,53-70-1,0-107 1,0 72 0,35-72-1,18-17 1,18-17-1,-18-36 1,-18-35 0</inkml:trace>
  <inkml:trace contextRef="#ctx0" brushRef="#br0" timeOffset="177325.55">5997 15346 0,'-53'0'16,"106"0"-16,-141 0 0,53 17 0,-36-17 15,142 0 17,52-35-17,-35 0 1,1 0 15</inkml:trace>
  <inkml:trace contextRef="#ctx0" brushRef="#br0" timeOffset="177709.41">6773 15117 0,'0'0'0,"18"0"16,0 0-16,-1 70 31,-17-35-31,0 1 0,-17 52 15,-36 35 1,-18 1 0,71-89-16,-18 36 15,71-71 17,-35 0-32,35-53 15</inkml:trace>
  <inkml:trace contextRef="#ctx0" brushRef="#br0" timeOffset="178224.7">6791 15311 0,'-18'-53'0,"36"106"0,-36-195 15,36 90 1,88-1 15,0 35-15,-71 18-16,88 35 15,-87 36 1,-54 52 0,-105-17-1,17-53 1,18-18 0,70-35-1,71-35 1,70 0-1,-17 35 1,18 17 0,-72 19-1,-34 69 17,-36-34-17,-105 0 1,-36-1-1,36-70 1,17 0 0,88 0-16,1 0 15,17-35 1,106-18 0,-1 18-1,-69 17-15</inkml:trace>
  <inkml:trace contextRef="#ctx0" brushRef="#br0" timeOffset="178875.01">7444 15434 0,'0'0'0,"-18"18"16,0-1 0,-17 36-16,35 0 31,0-18-31,0 36 15,35-36 1,36-17 0,35-18-1,17-53 1,-105 35-16,35-35 16,17-52-1,-52 52 1,-18 17-1,0 54 17,0 0-17,0 17-15,-35 18 0,35-36 16,-36 107 0,1 88-1,35 70 1,0-35-1,35 88 1,36 0 0,-53-88-1,-18-106 1,-53-70 0,-106-36-1,-35-88 1,53-53-1,105 71-15,-52-141 16,71 87-16,-1-263 16,71 122-1,53-17 17,17 53-17,-105 159-15,52-36 16,-52 36-16,106-71 15,-107 89-15</inkml:trace>
  <inkml:trace contextRef="#ctx0" brushRef="#br0" timeOffset="179325.26">8308 15117 0,'0'-36'0,"0"72"0,35-160 32,-35 106-32,18 18 15,-1 18 1,54 88 0,-18 17-1,-18 54 1,-35-54-1,0-88-15,-17 36 16,17-36 0,35-88 31,0 0-47</inkml:trace>
  <inkml:trace contextRef="#ctx0" brushRef="#br0" timeOffset="179557.43">9102 14975 0,'17'-17'0,"-34"34"0,34-52 16,-17 17-1,-106 54 1,1 52 0,69-53-16,-105 159 15,35-53 1,36-17-1,70-54 1,88-70 15,-53-17-31</inkml:trace>
  <inkml:trace contextRef="#ctx0" brushRef="#br0" timeOffset="179751.88">9207 15346 0,'0'17'32,"-52"36"-17,-1 0 1,17 35 0,19-35-1,17-35 1,17-36 15</inkml:trace>
  <inkml:trace contextRef="#ctx0" brushRef="#br0" timeOffset="179924.79">9243 15222 0,'0'0'0,"0"-17"0,0-19 16,-36 36-1,54 0 17,17 0-17,-17 0-15</inkml:trace>
  <inkml:trace contextRef="#ctx0" brushRef="#br0" timeOffset="180691.89">9737 15258 0,'0'-18'31,"0"0"-31,0 1 0,-18 17 47,-53 0-31,1 70-1,35-17 1,35-18 0,35 1-1,-17-36-15,52 35 16,-17 0 0,0 18-1,-53-18 1,-53 1-1,-18-19 1,-17-17 0,53-35-1,0-18 17,17-17-17,18 34 1,0 89 15,0 18-15,35-18-1,18 0 1,-35-53-16,35 17 16,-36-17-16,54 0 15,52-70 1,1-1-1,-53-17 1,-19-18 0,-34 36-1,-36 140 32,-17 36-31,35-35-1,-17 17 1,17-53 0,0-53 15,17 1-31,18-19 16</inkml:trace>
  <inkml:trace contextRef="#ctx0" brushRef="#br0" timeOffset="180858.76">10178 15134 0,'0'0'0,"-53"-53"16,0 53-1,35 0 1,18 18 15,53-18-15,18 0-16</inkml:trace>
  <inkml:trace contextRef="#ctx0" brushRef="#br0" timeOffset="181393.06">10566 14922 0,'0'-17'0,"-18"17"0,-17 0 15,-1 35 1,1 71-1,35 35 1,-17-17 0,17 34-1,-18-34 17,18-71-17,-18-36 1,1-17-1,17-35 1,0-36 0,0 54-16,53-54 15,35-52 1,0 70 0,53 18-1,18 70 1,-89 35-1,-52-52-15,-18 88 16,-71-36 0,-87 19-1,34-54 1,36-35 15,17 0-15,71-35 15,71-18-15</inkml:trace>
  <inkml:trace contextRef="#ctx0" brushRef="#br0" timeOffset="181674.57">11218 14958 0,'-17'35'32,"-1"-17"-32,0-1 15,1 54-15,17-18 0,-18 70 16,0 36 15,18-36-15,0-52-1,0-36 1,18-35 0,0 0-16,17-35 15,0 17-15</inkml:trace>
  <inkml:trace contextRef="#ctx0" brushRef="#br0" timeOffset="182042.24">11377 15434 0,'0'0'15,"18"0"1,-1 0 0,19 0-16,34 0 15,18-53 1,-35 18 0,-17-36 15,-36 54-31,0-54 15,-53 53 1,-36 36 0,1 70-1,53 18 1,35 18 0,0-19-1,18-87-15,35 35 16,17-53-1,1 0 1,-1-53 0,54-35-1</inkml:trace>
  <inkml:trace contextRef="#ctx0" brushRef="#br0" timeOffset="182491.45">12171 14940 0,'-18'0'0,"36"0"0,-53 0 0,17-18 31,53 18-31,-17-17 0,52 17 16,107-18-1,-54 1 1,-87 17-16,87 0 16,-105-18-1,-71 18 16</inkml:trace>
  <inkml:trace contextRef="#ctx0" brushRef="#br0" timeOffset="182742.66">12365 14870 0,'-18'17'0,"18"1"0,-17-1 16,17 72-1,0 17 1,-36 52 0,1 1-1,17-53 1,18-71 0,0-17-1,18-18 1,53-53-1</inkml:trace>
  <inkml:trace contextRef="#ctx0" brushRef="#br0" timeOffset="183108.34">12541 15381 0,'18'0'15,"0"0"1,34 0-1,37-53 1,-1 18 0,-18-18-1,-52 0 1,-18 0 0,-18 53-16,-52 0 15,52 0-15,-52 53 16,-1 53-1,36-36 1,35 36 0,0-35-1,70-36 17,19-35-17,-1 0 1,35-53-1</inkml:trace>
  <inkml:trace contextRef="#ctx0" brushRef="#br0" timeOffset="183674.16">13159 15169 0,'0'-17'0,"0"34"0,0-52 0,0 18 15,53-19 1,-36 36-16,18 0 15,54 18 1,-19 70 0,-35 18-1,-35-18 17,-35 0-17,-53-17 1,35-54-1,18-17 1,70-52 15,53-37-15,-17 1 0,70-88-1,-71 105 1,-70 54-1,-17 52 1,-18 53 0,-18 36-1,53-36 1,0-53 0,0 71-1,17-53 1,36-36-1,18-17 1,17-53 0,0-35-1,-53 53-15</inkml:trace>
  <inkml:trace contextRef="#ctx0" brushRef="#br0" timeOffset="183957.27">14146 14852 0,'0'-18'0,"0"-35"15,0 124-15,-17-159 16,-1 88-16,-35 17 16,0 72-1,18 52 1,35-18 0,0 54 15,0-36-16,35-53 1,18-71 0,18-17-1,17-35 1,0-35 0,-35-1-1</inkml:trace>
  <inkml:trace contextRef="#ctx0" brushRef="#br0" timeOffset="184158.23">14111 15064 0,'-18'0'0,"36"0"0,-71 0 0,36 0 16,34 0 15,36 0-15,71 0-1,17 0 1,-35-18 0,-54 18-16,-16-18 0</inkml:trace>
  <inkml:trace contextRef="#ctx0" brushRef="#br0" timeOffset="184473.57">15099 14887 0,'0'0'0,"-18"-17"0,-17 17 0,-18 0 15,-18 0 1,19 70 0,34 36 15,0-71-31,18 89 15,0 17 1,18-35 0,35-18-1,0-71 1,35-17 0,35-35-1,-52 0 1</inkml:trace>
  <inkml:trace contextRef="#ctx0" brushRef="#br0" timeOffset="184756.85">15522 14799 0,'0'-18'0,"0"36"0,0-53 15,18 35-15,-1 0 16,19 0-1,34 70 1,-17 18 0,-35-52-16,17 70 15,-35-53-15,0 70 16,-35 18 0,-18-70-1,-53-1 1,0-70-1,71 0-15,0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2:55:21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3440 1940 0,'-18'-35'0,"0"35"16,18-18 78,18 18-79,-18-17 1</inkml:trace>
  <inkml:trace contextRef="#ctx0" brushRef="#br0" timeOffset="498.4">3457 1782 0,'0'0'0,"0"-53"16,0 17-1,-17 1 1,-1 35 15,18 18 0,0 35-31,0 52 16,0 19 0,0 70-1,-35-35 17,-1 17-17,36-105-15,-53 176 16,18-89-1,0 72 1,35-72 0,0-34-1,0-1 1,0-140 31,0-1-47,-35-70 15,35 0 1</inkml:trace>
  <inkml:trace contextRef="#ctx0" brushRef="#br0" timeOffset="1465.07">3528 1623 0,'0'0'0,"-18"0"0,-35 0 31,71 0 1,17 0-17,-17 0-15,88 0 16,-1 0-1,1 0 1,88 0 0,0 17-1,159 1 1,-247-18-16,247 0 16,176 0-1,-106 0 1,36 18-1,176-18 1,-18 0 0,-70 0-1,-159 0 17,71 0-17,-195 0 1,36 0-1,-124 0 1,-123 0-16,53 0 16,-18-53-1,18 53 1,-53 0 0,-18 0-1,1 0 1,-1 0-1,-35 35 17,0 18-17,0-35 1,0 35 0,0 88-1,0-18 1,0 18-1,0 18 1,0-18 0,0 71-1,-18-71 1,18-106-16,-17 124 16,17-36-1,-36-34 1</inkml:trace>
  <inkml:trace contextRef="#ctx0" brushRef="#br0" timeOffset="1500.49">10266 3581 0,'-18'17'16,"36"-34"-16</inkml:trace>
  <inkml:trace contextRef="#ctx0" brushRef="#br0" timeOffset="1549.02">10266 3669 0,'0'18'0,"0"-36"0,-35 53 16</inkml:trace>
  <inkml:trace contextRef="#ctx0" brushRef="#br0" timeOffset="2165.98">10195 3739 0,'-35'-17'16,"0"17"-1,-53 0 1,-54 0 0,1 0-1,-70 0 1,34 0 0,-140 0-1,-36 17 1,-17-17-1,-71 0 1,105 0 0,-122 18 15,87-18-15,-70 18-1,336-18-15,-213 0 16,-70 0-1,123 17 1,-70-17 0,88 0-1,-17 0 1,211 0-16,-53 0 16,-17 0-1,70 0 1,35 0-1,0 0 1,-35 0 15,36 0 1,-36 0-17,35 0 1,1 0-16,-19 0 15,19 0 1,-19 0 0,19 0-1,34-17 1</inkml:trace>
  <inkml:trace contextRef="#ctx0" brushRef="#br0" timeOffset="3031.87">8978 2417 0,'0'0'0,"18"0"47,-1 0-47,19 0 16,105 0-1,-106 0-15,36 0 16,105 0 0,-88 0-1,-17 0 1,-54 0-1,-87 0 17,-1 0-17</inkml:trace>
  <inkml:trace contextRef="#ctx0" brushRef="#br0" timeOffset="3397.27">9066 2434 0,'0'0'0,"-17"0"31,17 18-31,0 17 16,17 18-1,36 70 1,-35-17-1,-18-70-15,35 87 16,-17-35 0,-18-17-1,0-54 17,0 1-32,17-18 31,-17-35-16,18-18 1,0 0 0</inkml:trace>
  <inkml:trace contextRef="#ctx0" brushRef="#br0" timeOffset="3698.27">9507 2399 0,'18'-18'15,"-36"36"-15,36-53 0,-18 52 32,0 54-17,-35 70 17,17-18-17,0-87-15,-52 69 16,35-16-1,-1-19 1,1-34 0,35-54 15,0-17-15,0-1-16</inkml:trace>
  <inkml:trace contextRef="#ctx0" brushRef="#br0" timeOffset="4230.82">9402 2540 0,'0'0'0,"-18"0"16,0 0-16,1 0 15,-36-18 1,0 1-1,53 34 1,35-17 0,53 0-1,-70 0-15,17-17 16,36-1 0,-89 18 15,-52 0-16,-1 35 1,53-35-16,18 18 31,18-18 1,17-18-17,18 18 1,18-17-1,-89 17 17,-17 35-17,-53-17 1,35 17 0,53-17-1,-36-36 1</inkml:trace>
  <inkml:trace contextRef="#ctx0" brushRef="#br0" timeOffset="5197.88">9384 2593 0,'18'0'16,"-1"0"-1,-17 18 17,0-1-32,0 18 15,-35 54 1,-18-1-1,18-53 1,-1 0 0,19-35-1,17-53 17,0 1-17,0-72 1,0 36-1,17 0 1,-17 35 0,18 53-16,17-35 15,-35 105 17,0 36-17,0 35 1,-53-18-1,53-52 1,0 0 0,-17-89 15,17-17-15,-18-36-1,18 53-15,0-105 16,-18-53-1,18 70 1,71 35 0,-71 107 15,0 34-15,0 71-1,0-17 1,0-19-1,0-52 1,0-35 0,0-89 31,0-34-32,0-1 1,-18 35-1,18 54 1,0 34 0,0 54-1,0-54-15,0 72 32,-17-19-17,17-17 1,-18-53-1,0 0 1,1-18 0,-1-34-1,-52-54 1,34 18 0,36 35-1</inkml:trace>
  <inkml:trace contextRef="#ctx0" brushRef="#br0" timeOffset="5497.4">9102 2699 0,'0'35'0,"17"36"15,1-19 1,-18 1 15,0-70 0,0-19-15,0-34 0,0-18-1,-35-36 1,35 107-16,-18-54 16,18 36-1,-53 105 16</inkml:trace>
  <inkml:trace contextRef="#ctx0" brushRef="#br0" timeOffset="5597.47">9137 2769 0,'0'53'15,"0"-35"-15,0 17 32,0 0-17,0-17 1</inkml:trace>
  <inkml:trace contextRef="#ctx0" brushRef="#br0" timeOffset="5747.38">9172 2893 0,'0'-18'16,"0"-52"0,0 158-16,0-300 15,0 106 1,35 36 0,-35 70-1,-35-18 1,0 18-1,0-18-15</inkml:trace>
  <inkml:trace contextRef="#ctx0" brushRef="#br0" timeOffset="6098.06">9278 2593 0,'0'18'32,"18"-1"-32,-18 1 0,17 35 15,-17-36-15,0 72 16,0-19 15,-35 1-15,35-54-16</inkml:trace>
  <inkml:trace contextRef="#ctx0" brushRef="#br0" timeOffset="6797.15">10372 3157 0,'0'-17'15,"-18"17"1,18 17 31,0 1-31,0 17-16,0 53 15,-18 18 1,-35 35-1,53-105-15,-17 34 16,-18-17 0,17-53 15</inkml:trace>
  <inkml:trace contextRef="#ctx0" brushRef="#br0" timeOffset="13079.52">3281 3440 0,'0'17'32,"0"1"30,0-1-46,0 1-1,0 0-15,0-1 0,0 19 16,0 17 0,0 0 15,0-1-16,0-34 1,0 0 0,0-1-1,0 1 1,53 0 0,35-18-1,53 0 1,0-18-1,0 0 1,-35 18 0,-88 0-1,-1 0 1,-17-17 15</inkml:trace>
  <inkml:trace contextRef="#ctx0" brushRef="#br0" timeOffset="13254.03">4004 3739 0,'-35'53'0,"35"-70"16,-18 17 0,18-18-1,-18 53 1,-34-88-1,52 36 17</inkml:trace>
  <inkml:trace contextRef="#ctx0" brushRef="#br0" timeOffset="14762.96">4463 2505 0,'0'-18'16</inkml:trace>
  <inkml:trace contextRef="#ctx0" brushRef="#br0" timeOffset="14981.96">4463 5468 0,'0'-106'0,"0"212"0,0-335 16,0 52 0,35-1234 15,18 935-16,-18 388-15,89 0 16,-36 123 0,0 35-1,-70-34 1,-18-19 0,0-34 15,0-36-16</inkml:trace>
  <inkml:trace contextRef="#ctx0" brushRef="#br0" timeOffset="15246.54">5151 2452 0,'0'0'15,"-36"-35"1,19 52-1,-89 71 1,-106 89 0,71-36-1,106-106-15,-89 71 16,36 0 0,70-71-1,54-53 16,-1 1-31</inkml:trace>
  <inkml:trace contextRef="#ctx0" brushRef="#br0" timeOffset="15746.68">5309 2540 0,'0'0'0,"0"18"31,0-1-15,-17 54-1,-1 35 1,18-36 0,35-17-1,18-53 1,53 0-1,0-70 1,-18-1 0,18-35-1,-53 36 1,-71 70 15,18 17-15,-17 54-1,-36 70 1,0-35 0,35-71-16,-35 53 15,18 0 1,0-35 0,17-35-1,36-18 16,-1-18-31,1 1 16</inkml:trace>
  <inkml:trace contextRef="#ctx0" brushRef="#br0" timeOffset="15872.5">6174 2575 0,'-18'-17'16</inkml:trace>
  <inkml:trace contextRef="#ctx0" brushRef="#br0" timeOffset="16030.55">6174 2663 0,'35'0'16,"35"0"0,36-35-1,-70 35-15,52-35 16,-18-18-1,-34 35 1,-36-17 0,-18 17-1</inkml:trace>
  <inkml:trace contextRef="#ctx0" brushRef="#br0" timeOffset="16413.25">6385 2646 0,'0'0'0,"-17"70"16,-89 54 15,0 17-16,35-70 1,18-36 0,53-18-1,0-34 1,18-36 0,35-35-1,0 52 1,-18 19-1,1 52 1,-19 18 0,1-35-16,17 70 15,0-35 1,54-36 0,-19-17 15,54-17-16,-19-54 1,-52 18 0,-35 0-1,-71 18-15</inkml:trace>
  <inkml:trace contextRef="#ctx0" brushRef="#br0" timeOffset="17063.38">4551 2540 0,'0'0'0,"0"-18"0,-53-35 31,53 36-15,0 34 0,18 36-1,70 106 1,0-18 0,18 18-1,-71-124-15,18 71 16,-35-18-1,-1-35 1,-17-35 0,0-36 15,0 1-31</inkml:trace>
  <inkml:trace contextRef="#ctx0" brushRef="#br0" timeOffset="29110.85">5697 4551 0,'0'0'0,"-53"0"0,18 0 0</inkml:trace>
  <inkml:trace contextRef="#ctx0" brushRef="#br0" timeOffset="31063.27">1923 5450 0,'0'-17'0,"0"-1"15,0 0 1,0-17-16,0 18 31,0 34 16,0 1-47,0-1 16,0 107-1,0 52 1,-18-52-1,0-1 1,18-70 0,0-18-1,0-52 17,0-1-32,-17-88 15,105 1 1,-70 34 15,-1 0-15,18 19-1,1 52 1,-1 52 0,-17 19-1,17 0 1,0 34-1,-35-87-15,53 17 16,-35 18 0,35-70-1,0-72 1,-18 1 0</inkml:trace>
  <inkml:trace contextRef="#ctx0" brushRef="#br0" timeOffset="31244.17">2469 5539 0,'0'-36'0,"0"-70"31,-17 71-15,-1 35-1,1 0 17,17 18-32,0-1 15,0 1 1,17 0-1,18-1 1</inkml:trace>
  <inkml:trace contextRef="#ctx0" brushRef="#br0" timeOffset="31611.42">2769 5697 0,'0'0'0,"18"-17"16,0 17-1,-1 0 1,36-53 0,-18 0-1,18 0 1,-53 18-1,0 17-15,0 0 16,-17 18 0,-36 0-1,0 36 1,-53 70 0,53-1-1,53 1 1</inkml:trace>
  <inkml:trace contextRef="#ctx0" brushRef="#br0" timeOffset="31727.65">2752 5980 0,'17'0'16,"54"0"-1,-159 0-15,229 0 16,-53-18 0,-70 0-16,17 1 15,53-72 1,-70 72-16</inkml:trace>
  <inkml:trace contextRef="#ctx0" brushRef="#br0" timeOffset="32261.14">2452 5592 0,'0'0'16,"0"17"-16,17 71 16,-17-70-16,0 35 15,-17 17 1,17-34-16,-53 70 15,35-71 1,1 0 0</inkml:trace>
  <inkml:trace contextRef="#ctx0" brushRef="#br0" timeOffset="32860">4198 5521 0,'18'0'0,"-36"0"0,53-18 0,18-35 31,-53 36-31,0-1 16,0 0-1,-53 1 1,18 17 0,17 0-16,-70 70 15,18 36 1,34-35-1</inkml:trace>
  <inkml:trace contextRef="#ctx0" brushRef="#br0" timeOffset="32979.33">3916 6015 0,'35'35'31,"-17"-17"-31,52-1 16,-17-17-1,71-35 1,34-18-1</inkml:trace>
  <inkml:trace contextRef="#ctx0" brushRef="#br0" timeOffset="33527.06">4833 5592 0,'0'0'0,"-18"-18"0,-35-35 15,1 53 1,-1 0 15,-88 35-15,70 36-1,18 35 1,35-18 0,18 0-1,18-35 1,0-35-16,52-18 15,18 0 1,-17-18 0,35-70-1,-53 17 1,17-70 0,-70 88-1,0-17 1,-17 87 31,17 54-32,0 35 1,0-89-16,0 54 16,0-1-1,17-34 1,36-19-1,18-17 1,17-70 0</inkml:trace>
  <inkml:trace contextRef="#ctx0" brushRef="#br0" timeOffset="34060.6">5821 5733 0,'-53'88'31,"53"-71"-31,-35 36 15,-1-17 1,19-19 0,17-34 15,0-1-31</inkml:trace>
  <inkml:trace contextRef="#ctx0" brushRef="#br0" timeOffset="35460.78">4198 5503 0,'18'0'31,"-18"-17"-31,17-1 32,-17 0-17,0 1 1,-17 17 15,-1 0-31,0 0 16,-35 17-1,1 36 1,-37 18 0,54-18-1,35-36-15,-18 72 16,18-1 15,18 0-15,17-35-1,36 0 1,-1-36 0,19-17-1,-36-17 1</inkml:trace>
  <inkml:trace contextRef="#ctx0" brushRef="#br0" timeOffset="36543.6">5221 5521 0,'0'-18'15,"0"36"48,0 0-63,0-1 15,0 1-15,-18 35 16,18 53 0,0-36-1,-17 18 1,17-35-1,-18-53 1,18 36 0,0-54 31,0 0-32,0-35 1,0 0-1,18 36-15,-1-71 16,19 17 0,34 1-1,18 17 1,36 0 0,-106 53-16,70-18 15,0 18 1,-70 35 15,-1 54-15,-17-19-1,0 36 1,0-18 0,0-35-1,0-18 1,36-35 15,-19 0-15,36-53-1,-35 36-15,17-19 16</inkml:trace>
  <inkml:trace contextRef="#ctx0" brushRef="#br0" timeOffset="37443.5">7796 5256 0,'0'0'15,"0"-17"-15,0-1 16,-35 0 0,-18 18-1,-35 0 1,17 36-1,-17 34 1,18 36 0,17 0-1,53-53-15,-18 106 16,18-36 0,18-17-1,35-71 1,53 0 15,17-35-15,18-52-1,-35-19 1,35-35 0,-53-35-1,-70 35 1,-18-35-1,0 123-15,-71-87 16,-70-1 0,18 106-1,-36 0 1,36 70 0,105-52-16,-70 70 15,70-53-15,0 71 16,18 71 15,0-19-15,36-69-1,52-19 1,35-52 0,-70-18-16</inkml:trace>
  <inkml:trace contextRef="#ctx0" brushRef="#br0" timeOffset="37995.5">8273 5609 0,'0'0'0,"0"18"47,0-1-47,0 36 15,0 53 17,0-71-17,0-17-15,0 53 16,0-54 0,-18-17 15,18-17-16,0-1-15,0-53 16,0 19 0,35-72-1,18 54 1,35-1 0,18 53-1,-71 18-15,18 36 16,0 52 15,-35 0-15,-18 18-1,-53-18 1,35-35 0,1-53-1,-1 0 1,18-18-1,0-52 1</inkml:trace>
  <inkml:trace contextRef="#ctx0" brushRef="#br0" timeOffset="38992.85">9049 5274 0,'0'-18'15,"0"36"-15,0-53 16,0 17-16,0 36 31,0-1-31,-18 54 16,0 35 0,-17 0-1,0 35 1,17-106-16,18 53 15,0 0 1,18-52 0,35-19-1,17-17 1,1-70 0,-1 17-1,1-88 1,-36 88-1,18 18 17,-17 35-17,-72 17 1,36 54 0,-17-54-16,-19 54 15,19-18 1,17 17-1,0-34 1,53-36 0,-36 0-16,36-18 15,-18-35 1,18-17 0,-17-36-1,-1 53 1,0 18-1,-17-1 17,-18 89-1,0 0-15,0 88-1,-35 36 1,35-125-16,-18 54 15,-35 141 1,53-176-16,-18 158 16,-17-52-1,35-1 1,-18-17 0,-34-18-1,-1-124 1,-53-17-1,-35-123 17,35 17-17,-18-53 1,71 54 0,53-54-1,18 35 1,53 36-1,-1-18 1</inkml:trace>
  <inkml:trace contextRef="#ctx0" brushRef="#br0" timeOffset="39775.96">11112 5486 0,'18'0'47,"0"0"-47,-1-18 0,36-17 16,-35 17-16,53-35 15,-54 18 17,-17-18-17,-35 53 1,-36 0 0,36 0-16,-71 53 15,53 0 1,53 0-1,36-18 1,34 0 0,36 18-1,-88-35-15,52 52 16,-70 19 0,-17-1-1,-72-18 1,-69-34-1,-1-19 17,71-70-17,17 18 1,71-53 0,18-18-1,52 18 1,1 70-1,-54 1-15,107 17 16,-36 17 0,-35 1-1</inkml:trace>
  <inkml:trace contextRef="#ctx0" brushRef="#br0" timeOffset="40142.76">11430 5715 0,'0'0'16,"18"0"-16,-1 18 0,1-18 0,17 0 15,36-18 17,-1-17-17,1-36 1,-36 1 0,-35 17-1,-53 35 1,0 18-1,-17 71 1,34-1 0,1 54-1,35-89-15,0 35 16,0-34-16,0-1 16,71 0-1,-18-35 1,35-17 15,0-36-15,-70 35-16,88-52 0</inkml:trace>
  <inkml:trace contextRef="#ctx0" brushRef="#br0" timeOffset="40426.75">12224 5239 0,'-18'17'32,"18"1"-32,0 0 0,-18 52 15,-17 36 1,0 35 0,17-106-16,-17 107 15,35-72 1,-18-35-1,18-17 1,36-18 15,34-53-15,-52 35-16</inkml:trace>
  <inkml:trace contextRef="#ctx0" brushRef="#br0" timeOffset="40826.6">12312 5662 0,'0'18'16,"0"-1"-1,18-17 1,-1 0-16,36 0 16,18-17-1,-1-36 1,-52 18-1,0-1 1,-18 19 0,-18-1-1,0 18-15,-35 0 16,-17 53 0,34 0-1,1 53 1,35-18-1,0-35 1,0 0 0,35-53-1,36 0 1,17-36 0,-35 19-1</inkml:trace>
  <inkml:trace contextRef="#ctx0" brushRef="#br0" timeOffset="41393.32">13035 5503 0,'0'0'0,"-18"0"16,1 0 0,-54 18-1,18 53 1,18 17-1,0 18 1,35-36 0,0 1-1,53-54 1,-36-17-16,72 0 16,34-35-1,-35-18 1,18-53 15,-88 71-31,35-36 16,17-70-1,-52 124-15,-1-89 16,-17 71 0,-35 70 15,-18 71-16,53-89-15,-35 89 16,35-71-16,0 54 16,0-1-1,0-35 1,0-36 0,53-17-1,0 0 1,-36-17-16,36-36 15,0 0 1,-53 35 0</inkml:trace>
  <inkml:trace contextRef="#ctx0" brushRef="#br0" timeOffset="41592.87">13406 5574 0,'0'0'0,"17"0"32,1 0-32,17 0 15,36 0 1,-54-18-16,71 1 16,-35-19-1,-17 19 1</inkml:trace>
  <inkml:trace contextRef="#ctx0" brushRef="#br0" timeOffset="42145.17">15099 5292 0,'0'0'0,"0"-18"31,-18 18-31,18 35 16,-53 53 0,18 18-1,35-70-15,-35 105 16,17-35 0,0-54-1,18-34 1,0-36 31,0-34-47</inkml:trace>
  <inkml:trace contextRef="#ctx0" brushRef="#br0" timeOffset="42793.8">14781 5609 0,'-17'0'16,"34"0"-16,-70 0 15,53 18 1,36 17 0,70-35-1,123 0 1,18-35 0,-88-18-1,-36-35 1,-105 52-16,17-34 15,-35-1 17,-18 54-17,-35 17 1,36 53 0,-1-36-16,18 36 15,-18-35-15,1 105 16,17-17-1,-18 0 1,1-36 0,17-34-1,-18-36 1,18-18 0,0-35-1,0-17 1,53-1-1,53-35 17,-18 89-17,0 17 1,-35 17 0,-18 54-1,-35 17 1,0-17-1,-17-19 1,-1-52-16,36 0 47,-1-17-47</inkml:trace>
  <inkml:trace contextRef="#ctx0" brushRef="#br0" timeOffset="43209.52">16192 5680 0,'-35'0'16,"53"0"15,-1-18-31,1 18 0,53-18 16,17-17-1,0 0 1,-35-18 0,-53 35-1,-35 18 1,-36 0 0,-17 89-1,17-19 1,18 36-1,53-36 1,0-52 15,0 0-31,89-18 16,17-18 0,-36-35-1,-35 36-15</inkml:trace>
  <inkml:trace contextRef="#ctx0" brushRef="#br0" timeOffset="43842.23">17745 5397 0,'-18'0'15,"0"0"48,1 18-48,-1-18-15,18 18 0,-35 17 16,-18 53 0,0 0-1,53 1 1,0-1 0,35-53-1,36-35 1,35-35-1,-18-18 1,18-35 15,-89 70-31,19-70 16,-36-18 0,-53 35-1,-18 54 1,-17 17-1,0 35 1,53-35-16,-36 71 16,36-1-1,35-34 1,70-1 0,1-35-1,-1 0 1</inkml:trace>
  <inkml:trace contextRef="#ctx0" brushRef="#br0" timeOffset="44225.89">18292 5415 0,'0'0'16,"17"0"-16,-17-18 16,-17 18 15,-19 53-16,19 18 1,-1 70 0,0 0-1,18-88-15,-35 123 16,-53 160 0,35-89-1,0 17 1,-18-70-1,19-88 1,16-18 15,1-70-15,35-36 0,0-70-1,88-88 1,-53 52-16</inkml:trace>
  <inkml:trace contextRef="#ctx0" brushRef="#br0" timeOffset="44609.43">18256 5609 0,'0'0'0,"0"-159"31,0 142-31,18-36 0,0 35 0,52-52 32,18 34-17,36 36 1,-18 18 0,-1 53-1,-87-54-15,-18 54 16,-18 35-1,-105-18 1,-1-35 0,-17-36-1,71 1 1,52-18-16,1 0 16,17-18-1,35-17 1,-18 35-1</inkml:trace>
  <inkml:trace contextRef="#ctx0" brushRef="#br0" timeOffset="44941.95">19103 5009 0,'0'0'0,"0"-17"0,0 34 47,0 19-47,-18 52 16,-17 53 0,17-18-1,-17 19 1,17-1-1,18-88 1,36-53 15,-19 0-15,1 0-16,35-36 16,-18 1-16</inkml:trace>
  <inkml:trace contextRef="#ctx0" brushRef="#br0" timeOffset="45209.66">19456 5380 0,'0'0'0,"0"17"32,-36 19-17,1 52 1,17-17-1,1-1 1,17-35 15,0-17-15,35-36 0,-17 1-1,-1-1-15</inkml:trace>
  <inkml:trace contextRef="#ctx0" brushRef="#br0" timeOffset="45426.2">19650 5115 0,'0'0'0,"-18"0"15,18-17-15,-18 17 0,18 17 63,-17-17-32,-1 0-31</inkml:trace>
  <inkml:trace contextRef="#ctx0" brushRef="#br0" timeOffset="45626.3">18979 5345 0,'0'0'0,"0"35"32,18-35-32,53 0 15,-1 0 1,54 0-1,-89 0 1</inkml:trace>
  <inkml:trace contextRef="#ctx0" brushRef="#br0" timeOffset="46459.92">20126 5433 0,'-18'0'16,"1"0"-16,-36 0 16,-18 53-1,54 0 1,-1-18-16,0 35 15,18 19 17,0-54-17,71-17 1,-54-18-16,19 0 16,-1 0-1,-17-36 1,-18-34-1,0-36 1,0 35 0,53-17-1,35 35 1,18 36 0,-18 17-1,18 52 1,-71 19 15,-35 0-15,0 52-1,0-70 1,-35 0 0,17-53-1,0 0 1,1-18-1,17-35 1,0 36-16,35-71 16,36-1-1,34 1 1,19 53 0,-36 35-1,0 35 1,-70 36-1,-18-54-15,0 89 32,0-35-17,-53-18 1,18-18 0</inkml:trace>
  <inkml:trace contextRef="#ctx0" brushRef="#br0" timeOffset="46926.5">21537 5380 0,'0'0'0,"-18"0"16,1 0 0,-1 0-16,-70 17 15,35 1 1,35 0-16,-17 17 16,17-17-1,18 17 1,36-17-1,17-1 1,35 19 0,-70-19-16,17 18 15,-18 1 1,-17-1 0,-52 0-1,-37-17 1,-17 0-1,36-18 1,-1 0 15,18 0-15,-35-18 0</inkml:trace>
  <inkml:trace contextRef="#ctx0" brushRef="#br0" timeOffset="48009.58">1746 7285 0,'0'-18'15,"-17"36"17,17 88-1,0-71-31,0 0 0,0 71 15,0 0 17,0-53-17,0 0 1,-18-36 0,18-34 30,0-1-46,0-17 16,0-18-16</inkml:trace>
  <inkml:trace contextRef="#ctx0" brushRef="#br0" timeOffset="48408.86">1640 7056 0,'-17'0'16,"34"0"-16,-52 0 0,17 0 0,1 0 31,17 17-15,0 1 0,0-1-1,53-17 1,0 0-1,-36-17-15,19-1 16,-19-17 0,-17-18-1,-53 53 1,-35-18 0,53 36-1,35 0 1,0 35-1,17-18 1,54 18 15,-36-36-31</inkml:trace>
  <inkml:trace contextRef="#ctx0" brushRef="#br0" timeOffset="48925.33">2117 7267 0,'0'0'0,"17"18"0,-17-1 0,0 36 16,18 18 0,-18-53-16,18 87 15,-18-34 1,0 0-1,0-54 1,0 1 0,-36-36 31,36-17-32,0-71 1,36 18-1,-19 53-15,71-71 16,54 35 0,-107 54-16,106 17 15,0 52 1,-35 54 0,-71-17-1,-35-1 1,-53-18-1,-17-34 1,52-36 15,-35 0-15,53-18-16</inkml:trace>
  <inkml:trace contextRef="#ctx0" brushRef="#br0" timeOffset="49658.39">4586 7285 0,'0'0'0,"18"-18"0,88-52 31,-89 52-31,36 0 15,35-52 1,-88 35 0,-17 17-1,-89 18 1,0 18 0,-17 52-1,70-17 1,53 0-1,0-35-15,70 34 16,18-16 15,53 17-15,-35 17 0,-53 1-1,-53-1 1,-17-52-16,-54 53 15,-105-1 1,17-35 0,106-35-16,-18 0 15,-34-17 1,87-19 0,0-52-1,18 35 1,71 0-1,70 18 1,-35 18 15,-53 17-31</inkml:trace>
  <inkml:trace contextRef="#ctx0" brushRef="#br0" timeOffset="49868.5">5115 7408 0,'0'0'0,"0"18"16,0 17 0,0 36-1,0-1 1,0-34 0,0-19-1,0 1 1,0-36 15</inkml:trace>
  <inkml:trace contextRef="#ctx0" brushRef="#br0" timeOffset="50075.79">5115 7232 0,'0'-18'0,"-17"1"15,-1 17 1,18 17 15,0 1-15,18-18-16,35 18 16,-36-18-16</inkml:trace>
  <inkml:trace contextRef="#ctx0" brushRef="#br0" timeOffset="50548.75">5468 7373 0,'0'0'0,"0"71"16,0-36-1,0 53 1,0-17-1,0-54-15,0 1 16,-18 17 0,1-35-16,-1 0 31,0-35-15,18-18-1,36-35 1,34 0-1,-34 52-15,69-34 16,89 52 15,-88 36-15,-35 70 0,-54 0-1,-17 18 1,-35-53-1,18-35 1,-19-1 0,54-17 31</inkml:trace>
  <inkml:trace contextRef="#ctx0" brushRef="#br0" timeOffset="51310.23">6738 7408 0,'0'0'0,"18"-17"0,-18-1 16,-53 0 0,-53 1-1,0 17 1,0 70-1,18 1 1,70-1 0,18 19-1,18-72 1,53-17 0,52-35-1,-17-18 1,-53 0-1,-36 36-15,19-36 16,-19 17 15,-17 54 1,0 0-17,0 70 1,0-71-16,-17 142 15,34 18 1,1-19 0,17 107-1,1-36 1,-1-52 0,-35-124-16,18 141 15,-18-71 1,-36-52 15,-87-36-31,-124-35 31,18 0-15,52-124 0,18-70-1,71 0 1,88 71-1,35-36 1,71 36 0,-70 70-16,105-53 15,-53 18 1,-35 17 0</inkml:trace>
  <inkml:trace contextRef="#ctx0" brushRef="#br0" timeOffset="51593.38">7038 6985 0,'0'0'0,"18"18"31,-18 17-31,-18 35 16,-35 54-1,53-71-15,-18 88 16,18-18 0,0-70-1,0-17 1,36-36 15,-36-18-31,53-17 16</inkml:trace>
  <inkml:trace contextRef="#ctx0" brushRef="#br0" timeOffset="51974.76">7144 7479 0,'17'0'16,"1"18"0,17-1-1,-17-17 1,52 0-1,1-17 1,-36-36 0,-17 17-1,-18 19-15,0-19 16,-18 1 0,-35 35-1,18 35 1,0 71-1,17 35 17,36-70-17,-18-36 1,35-17 0,36-18-1,-18-35 1,-36 17-16,19 0 0</inkml:trace>
  <inkml:trace contextRef="#ctx0" brushRef="#br0" timeOffset="52641.7">9137 7355 0,'0'0'0,"0"-17"15,0-1 1,0 0-1,35-17 1,36-35 0,-54-1-1,-17 36 1,-17 35 0,-71 0-1,-18 53 1,53 17-1,53-52-15,0 52 16,0 1 15,70 0-15,1-1 0,-53 54-1,-1-89 1,-34 0-1,-19-35-15,-105 18 16,18-1 0,-54-17-1,71 0 1,36-52 0,70 16-1,18-17 1,87 18-1,-16 17 1,-1 18 0</inkml:trace>
  <inkml:trace contextRef="#ctx0" brushRef="#br0" timeOffset="53024.61">9349 7567 0,'0'0'0,"17"18"15,19-18 1,-1-18 0,0-17-1,-17 35-15,52-71 16,-52 36 0,-18-18-1,-18 18 1,-35 35-1,-52 88 1,87 0 15,-17 36-15,35-36 0,0-35-1,35-36 1,-17-17-16,70 0 15,-18-35 1,54-53 0,-71 53-16</inkml:trace>
  <inkml:trace contextRef="#ctx0" brushRef="#br0" timeOffset="53310.04">10054 7091 0,'0'0'0,"18"-71"0,-1 36 15,-34 70 17,-18 71-1,17-71-31,-17 89 16,-1 35-1,1-54 1,17 1-1,18-53 1,0-35 0,53-18-1,18-53 1,-53 18 0</inkml:trace>
  <inkml:trace contextRef="#ctx0" brushRef="#br0" timeOffset="53690.89">10160 7479 0,'18'0'0,"-1"0"31,1 0-31,0 0 16,52 0-1,-17-18 1,18-35-1,-54 36-15,1-36 16,-18 17 0,-71 36 15,18 53-15,0 53-1,36-88-15,-1 52 16,18 1-1,0-18 1,18-35 15,52-18-15,19-18 0,-72 18-16,36-35 0</inkml:trace>
  <inkml:trace contextRef="#ctx0" brushRef="#br0" timeOffset="54257.64">10936 7250 0,'0'0'0,"0"-18"15,-18 0 1,-52 36 0,-1 52-1,54 19 1,-19 34-1,36-105-15,0 88 16,18-71 15,70 0-15,36-35 0,-18-17-1,17-36 1,-17-53-1,-18-53 1,-53-17 0,18 52-1,-53 54 1,0 34 0,-35 107 15,-18 70-16,53-18 1,-35 36 0,17-35 15,18-107-31,0 36 16,18-17-1,35-36 1,0 0-1,17-71 1,1 0 0</inkml:trace>
  <inkml:trace contextRef="#ctx0" brushRef="#br0" timeOffset="54490.71">11395 7320 0,'0'0'0,"-18"0"0,53 0 32,-17 0-32,70 0 31,0 0-15,1-18-1,-37 1 1,-34 17-1,-18-18-15</inkml:trace>
  <inkml:trace contextRef="#ctx0" brushRef="#br0" timeOffset="55609.33">12947 7355 0,'0'0'0,"35"0"0,-17 0 0,35 0 16,-36-17-16,1-1 15,-18-17 1,-88 17 0,0 18-1,-53 35 17,35 54-17,35 34 1,54 18-1,17-70 1,35-36 0,53-17-1,-53-18-15,53-18 16,36-35 0,-54-17-1,1-54 1,-36-35-1,1 18 1,17-70 15,-36 140-15,-17 36 0,0 70-1,-17 71 1,-1 70-1,18-123-15,0 124 16,0-54 0,0-17-1,18-71 1,-1-17 0,54-18-1,-1-53 1,-17 0-1</inkml:trace>
  <inkml:trace contextRef="#ctx0" brushRef="#br0" timeOffset="55709.64">13600 7497 0,'0'-18'0,"-18"-17"15</inkml:trace>
  <inkml:trace contextRef="#ctx0" brushRef="#br0" timeOffset="56024.81">13547 7391 0,'0'-18'15,"0"36"-15,53-71 16,17 0 0,-52 53-16,35 0 15,-18 0-15,53 17 16,0 72 0,-88-19-1,0 18 1,-17-35-1,-19-35 1,19-18 15,-1-35-15,18-36 0,0 1-1,18-1 1,-18 53-16,53-35 15,-36 36-15,36-1 16,53 1 0,-53 17-16</inkml:trace>
  <inkml:trace contextRef="#ctx0" brushRef="#br0" timeOffset="56440.9">14570 7179 0,'0'0'0,"-18"0"15,0 0 1,-34 35 0,-19 36-1,0 52 1,36-17-1,35-18 1,35-52 0,36-36-1,-36 0-15,71-36 16,0-34 0,-53-18-1,-36-18 1,-17 35-1,-70 1 1,-71 70 15,70 17-15,36 19 0,17 16-16</inkml:trace>
  <inkml:trace contextRef="#ctx0" brushRef="#br0" timeOffset="56856.94">15169 7232 0,'0'-18'16,"-17"18"-16,-18 18 15,-18 52 1,53 19 0,-36 52 15,19 53-15,17-141-16,-36 158 15,-34 125 1,-1-19-1,54-105 1,-1-36 0,18-88-1,0-141 17,18-70-17,35-53 1,-18 70-1</inkml:trace>
  <inkml:trace contextRef="#ctx0" brushRef="#br0" timeOffset="57143.93">15028 7497 0,'0'0'0,"18"-106"31,88 0-16,-71 88-15,89-35 16,34 36 0,-52 52-1,-88 53 1,-89 36 0,-35-36-1,-52 0 1,87-70-1</inkml:trace>
  <inkml:trace contextRef="#ctx0" brushRef="#br0" timeOffset="57874.61">16263 7585 0,'35'-18'16,"-17"0"-16,70-34 16,-70 34-16,17-53 15,-17-35 17,-71 18-17,-18 71 1,-70 17-1,106 17-15,-53 54 16,-36 52 0,71 18-1,53-70 1,36 0 0,34-54-1,71-17 1,-53-35-1,54-53 1,-37-53 0,-34-1-1,-36-16 17,-35 17-17,0 105 1,-17 36-1,-19 71 1,-17 70 0,18 35-1,17-34 1,18-19 0,18-88-1,53-17 1,-1-18-1,-35-35 1</inkml:trace>
  <inkml:trace contextRef="#ctx0" brushRef="#br0" timeOffset="58307.71">17004 7320 0,'18'-18'15,"-36"36"-15,53-71 16,-35 36-16,-35 17 31,-18 88-15,18 0-1,-1-17 1,19 17 0,17-53-1,53-17 1,-36-18-16,89-18 15,-18-17 1,-17-53 0,-53-18 15,-18 35-15,-89-35-1,19 106 1,-18 36-1,35 16 1,35 37 0,18-1-1,0-70-15,0-1 16,53-17 0</inkml:trace>
  <inkml:trace contextRef="#ctx0" brushRef="#br0" timeOffset="59307.35">17657 7285 0,'0'0'16,"17"0"-16,-17-18 16,0 36-1,-17-1 1,-36 36-1,17 53 1,36-88-16,-35 70 16,35-17-1,0-36 1,18-35 0,70 0-1,0-35 1,-17-36-1,-1-17 1,-52 35 0,-1 35-1,-34 89 32,17-1-31,0-17-1,0 0 1,35-35 0,0-18-1,18 0 1,-53-18-16,36-17 16,-1-36-1,-18-17 1,36 18-1,18-1 1,-53 53-16,35 18 16,88 0 15,-71 18-15,1 53-1,-36 17 1,-35-18-1,0-17 1,-18-17 0,1-36-1,-19 0 1,19 0 0,17-71-1,0 53-15,17-34 16,72-54-1,52 0 1,-35 53 0,17 53 15,-35 70-15,-70 36-1,-18-70-15,0 69 16,-18-34-1,-35-18 1,18-18 0,-18-35-1,18-35 1,17 17-16,-17 18 0</inkml:trace>
  <inkml:trace contextRef="#ctx0" brushRef="#br0" timeOffset="87680.07">1605 11465 0,'0'-17'0</inkml:trace>
  <inkml:trace contextRef="#ctx0" brushRef="#br0" timeOffset="88144.88">1693 11289 0,'18'0'0</inkml:trace>
  <inkml:trace contextRef="#ctx0" brushRef="#br0" timeOffset="89037.32">1746 11218 0,'0'-17'16,"0"-1"0,-53-17-1,0 35 1,0 0-1,-35 53 1,18 17 0,52-52-16,-35 105 15,53-34 1,0-1 0,-17 18-1,34-89 16,1 1-31,70-18 16,-17-18 0,34-52-1,-34-1 1,-18-17 0,-35 17-1,-1 1 1,-17 35-1,0 52 17,0 18-17,0 54 1,18-1 0,-18-53-16,17 141 15,-17 54 16,0-19-15,18 54 0,-18-89-1,0 71 1,-18-53 0,-34-52-1,-19-72 1,-70-52-1,17-36 1,71 0-16,-70-87 16,0-125-1,52 36 1,53-70 0,18 87-1,53 19 16,88-36-15,-52 105 0,52 1-1,-71 53-15</inkml:trace>
  <inkml:trace contextRef="#ctx0" brushRef="#br0" timeOffset="89703.51">1923 11606 0,'0'0'15,"35"0"1,-17-17-16,17-36 16,-18 35-16,54-70 15,-36 17 16,-35 1-15,0 35 0,-53 35-1,0 53 1,1 105 0,52-70-1,0 36 1,17-54-1,54-34 1,-18-36 0,88-71-1,-35 1 1,-1-71 0,-52 17-1,-35-70 16,-18 53-15,0 106 0,0 88 15,-18 52-15,18-69-16,0 105 15,-35-18 1,35-87-16,0 105 15,0-88 1,53-36 0,-35 1-1,52-36 1,-35-70 0,-17 35-1</inkml:trace>
  <inkml:trace contextRef="#ctx0" brushRef="#br0" timeOffset="89902.65">2487 11377 0,'0'18'0,"0"-36"0,-18 36 0,36-18 47,17 0-47,36-36 15,-53 36-15,70-35 16,-18 0 0,-52 17-16,52 1 15</inkml:trace>
  <inkml:trace contextRef="#ctx0" brushRef="#br0" timeOffset="90436.79">3351 10936 0,'0'0'0,"0"-18"16,-17 18 0,-19 0-1,-52 71 1,53 35-1,0 0 1,-1 70 0,36-52-1,0-19 1,0-52 0,18-35-16,53 0 31,34-36-16,-16-35 1,34-35 0,1-71-1,-107 106-15,1-88 16,-71-18 0,-35 71-1,-36 53 1,1 52-1,70 36 1,18 71 0,17-89-16,18 53 15,0-17 1,35-53 0</inkml:trace>
  <inkml:trace contextRef="#ctx0" brushRef="#br0" timeOffset="90920.27">4004 11236 0,'0'0'0,"0"-18"0,0 1 0,0-19 16,0 19-1,0-1 1,0 36 0,0 52-1,0-34-15,0 140 31,0 0-15,0 107 0,-35-36-1,-18 141 1,35-124 0,18-140-1,0-19 1,0-157 15,0 16-31,0-70 16,0-88-1,18 71 1</inkml:trace>
  <inkml:trace contextRef="#ctx0" brushRef="#br0" timeOffset="91252.63">3933 11518 0,'0'0'0,"0"-17"0,-17-19 16,-1-87-1,18 17 1,35 53 0,54-18-1,-54 71-15,18 0 16,-18 0-16,89 53 15,-89 36 1,-35 52 0,-71-35-1,-35-18 1,36-35 0,52-53-1,18-18 16,18-35-15,17 18-16</inkml:trace>
  <inkml:trace contextRef="#ctx0" brushRef="#br0" timeOffset="91753.76">4674 10901 0,'0'0'0,"0"-18"31,-17 18-31,17 35 16,-18-17-16,0 53 15,1 87 1,-1-34 0,18 17-1,18-53 16,35-35-15,52-53 0,-34-18-1,35-52 1,-53-1 0,0-52-1,-18 35 1,-35 123 15,0 36-15,-18 34-1,1-16 1,17-72 0,0 1-16,17-36 31,19-52 0,-19 17-31</inkml:trace>
  <inkml:trace contextRef="#ctx0" brushRef="#br0" timeOffset="91946.89">5168 10971 0,'0'0'16,"-17"0"-16,-19-17 15,19 17 1,17 17 62</inkml:trace>
  <inkml:trace contextRef="#ctx0" brushRef="#br0" timeOffset="92154.14">4480 11201 0,'0'0'0,"-17"0"0,-1 0 16,-17 17 0,-1 19-1,89-36 1,36-36-1,34 19 1,36-19 0,-53 19-1</inkml:trace>
  <inkml:trace contextRef="#ctx0" brushRef="#br0" timeOffset="92936.22">5486 11130 0,'-18'18'15,"0"-18"-15,-35 0 16,36 0-16,-1 35 16,1 36-1,-19-1 1,19 36-1,17-35 1,35-19 0,0-16-1,0-36 1,1-18 0,-19-17-1,-17-53 16,0-36-15,-17 36 0,17 53-16,106-71 15,17 88 1,1 1 0,-1 69-1,-70 54 1,0 53-1,-71-88 1,-17 17 0,0-53-1,-1-17 1,19-18 0,17-71-1,0-52 16,17-18-15,54 52 0,70 19-1,-17 52 1,17 53 0,-53 89-1,-71-18 1,-34 17-1,-54-35 1,18-35 0,36-53-1,17-53 17</inkml:trace>
  <inkml:trace contextRef="#ctx0" brushRef="#br0" timeOffset="93386.37">7214 11148 0,'0'0'0,"0"-18"0,0 0 16,0-17 0,-35 18-1,-106 17 1,70 17-1,36 1-15,-53 35 16,88-18 0,18 0-1,70-17 1,0 0 0,-70-1-16,87 36 15,-52 18 16,-53-18-15,-17 17 0,-54-17-1,-70-18 1,-53-17 0,88-18-1,36-18 1,52-17-1,18 0 1,53-18 0</inkml:trace>
  <inkml:trace contextRef="#ctx0" brushRef="#br0" timeOffset="93886.79">7990 11007 0,'0'0'0,"0"-18"0,0 0 16,0 1-16,0-1 16,-17 18-1,-1 0-15,-17 18 31,-18 52-15,18 36 0,-1 53-1,36 0 1,0-36 0,53-70-1,0-53 1,18 0-1,17-71 1,-53 36 0</inkml:trace>
  <inkml:trace contextRef="#ctx0" brushRef="#br0" timeOffset="94186.28">8326 10989 0,'0'0'0,"0"-18"0,0 1 15,17 17-15,54-18 32,-36 18-32,71 0 15,0 18 1,0 52 0,-71 71-1,-35-17 1,-88 52-1,-1-88 1,-16-35 0,87-35-1,36-36 1,-1-17 0</inkml:trace>
  <inkml:trace contextRef="#ctx0" brushRef="#br0" timeOffset="94652.48">10160 11218 0,'-18'0'15,"36"0"-15,-71 0 16,71 0-1,17 0 1,53 0 0,106 0-1,71 0 1,-54 0 0,54 0-1,-89-17 1,-87-1-1,-72 18-15,-17-18 16,0 1 0,-70-36-1</inkml:trace>
  <inkml:trace contextRef="#ctx0" brushRef="#br0" timeOffset="95070.86">11112 10848 0,'-17'-18'15,"34"36"-15,-87-36 16,52 36 0,-17 35-1,88 35 1,-35-70-16,52 35 16,71-1-1,0-52 1,-35 0-1,-18-35 1,-52 0 0,-36 17-1,-71 1 1,-35 52 0,0 35-1,-17 72 1,-1 34 15,54-70-15,52-71-16,1 53 15,17-70 1,17-18 0,36-35-16</inkml:trace>
  <inkml:trace contextRef="#ctx0" brushRef="#br0" timeOffset="96070.15">13441 10901 0,'0'0'0,"-88"88"31,88-70-31,0 17 16,53-35-1,35 0 1,18-35 0,-1-18-1,-69-18 1,-36 1 0,0 34-1,-53 36 16,0 71-15,35-53-16,1 70 16,17 70-1,-18 19 1,18-71 0,-18-18-1,1-53 1,-1-35-1,-70-70 1,17-36 0,1 18-1,17 35 1,53 123 15,0-52-31,35 105 31,53-34-15,-17-37 0,52-34-1,18-36 1,-52-34 0,-54 34-16,71-106 15,0-34 1,-71 17-1,-18-1 1,-17 90 0,-17 140 15,-18 53-15,17-18-1,0 36 1,18-53-1,0-71 17,53-35-17,-18-17 1,36-54 0,-36 18-16</inkml:trace>
  <inkml:trace contextRef="#ctx0" brushRef="#br0" timeOffset="96270.32">13952 11201 0,'0'0'0,"-17"0"0,-1 0 16,18 0 0,71 0-1,-36-18-15,106-17 16,-18-1 15,-17 19-15,-53-1-16</inkml:trace>
  <inkml:trace contextRef="#ctx0" brushRef="#br0" timeOffset="96553.76">15311 11042 0,'0'0'0,"-36"0"15,19 0 1,17 18 0,-18 52-1,0 36 1,18 17 15,0-34-15,18-54-1,0-35 1,17-18 0</inkml:trace>
  <inkml:trace contextRef="#ctx0" brushRef="#br0" timeOffset="96953.28">15893 11007 0,'0'0'0,"17"-18"0,-17 0 15,0 18 1,-88 18 0,-18 17-1,89-17-15,-36 17 16,35 36 15,36-36-15,70 0-1,18 1 1,-36-1 0,-52-17-16,0 17 15,-18 0 1,-71-17-1,0-1 1,1-17 0,17 0-1,18 0 1,35-53 0,0 36-1</inkml:trace>
  <inkml:trace contextRef="#ctx0" brushRef="#br0" timeOffset="97136.15">15505 10777 0,'0'0'16,"-18"0"-16,0-17 0,-70 34 15,70-17 1,1 0-1,52 0 17,0 0-32</inkml:trace>
  <inkml:trace contextRef="#ctx0" brushRef="#br0" timeOffset="97469.08">17833 11024 0,'0'0'16,"0"-17"-16,0-1 0,-18-35 15,1-53 1,17 53 0,0 36-16,-18 17 31,0 0-31,36 88 16,-53 35-1,35-70 1</inkml:trace>
  <inkml:trace contextRef="#ctx0" brushRef="#br0" timeOffset="98968.77">17727 11377 0,'0'53'32,"18"-35"-32,-36-89 0,106 177 15,0-106 1,-17-53 0,35-53-1,17-35 1,-52 0-1,-36 0 1,-35 106-16,0-36 16,-17 106 15,-19 36-15,19 52-1,-1 1 1,18-89-16,0 71 31,71-36-15,-1-70-1,71-35 1,-35-18 0,17-70-1,-52-1 1,-71 71-1,-53 53 1,-70 53 0,87 0-1,36-18-15,0 71 16,53-35 0,35-1-1,-70-52 1,-36-18 31,1 0-47,-36-35 15,-18 0 1,36 35 0,35 17 15,0 1-31,35-1 15,1 1-15,34-18 16,54 0 0,17 0-1,0-70 1,-35 17 0,-36-36-1,-70 54-15,18-35 16,-18 34 15,-18 36-15,-52 0-1,34 71 1,1 17 0,35 36-1,18-54 1,52-35-1,54-17 1,70-18 0,0-18-1,-141 18-15,88-53 16,-71-17 0,-34-18-1,-36-18 16,0 71-15,-71 17 0,36 18-16,-71 18 15,18 17 1,0 53 0,70 0-1,18-17 1,71-18-1,-54-36-15,36-17 16,53-17 0,-35-36-1,-19-18 1,1-70 0,-17 18-1,17-124 16,-36 123-15,1 71 0,-71 124 15,0 52-15,53-87-16,0 87 15,-18-70-15,1 88 16,17 36-1,0-36 1,35-88 0,71-36-1,70-52 1,-35-36 0,53-52-1,-105 52 1</inkml:trace>
  <inkml:trace contextRef="#ctx0" brushRef="#br0" timeOffset="99669.63">17762 10989 0,'0'-35'15,"-17"35"17,17 17-32,-18-17 15,36 89 1,-36-37-16,0 1 15,18 53 1,0-88-16,0 52 16,71-34-1,-53-36-15</inkml:trace>
  <inkml:trace contextRef="#ctx0" brushRef="#br0" timeOffset="100520.1">6950 12506 0,'0'0'0,"0"-18"0,0-35 32,0 36-32,0-1 15,0 0 1,0 36-1,-18 0 1,18 88 0,-35 17-1,17 1 1,1-72-16,-1 90 16,0-72-1,18-35 1,0-52 31,0-1-47,-17-35 15</inkml:trace>
  <inkml:trace contextRef="#ctx0" brushRef="#br0" timeOffset="101053.09">6526 12894 0,'0'0'0,"18"0"32,0 0-32,105-53 15,1 18 1,52-36 0,-53 18-1,-87 53-15,52-17 16,-70 17-16,-1 0 31,-17 35-15,0 36-1,-17 17 1,17 18 0,0-36-1,17-35 1,54-35-1,-18-35 1,53-35 0,-54-19-1,-34-16 1,-18 87-16,-53-70 16,-17 52-1,-19 19 1,1 52 15,71 0-15,-1 36-1,18-36 1,35 0 0</inkml:trace>
  <inkml:trace contextRef="#ctx0" brushRef="#br0" timeOffset="101952.38">8943 12806 0,'0'0'0,"0"-18"32,35 1-17,-35-1-15,35-17 16,1-36 0,-36 18-1,0 36-15,-53-19 16,-53 19-1,-53 52 1,53 18 0,1 53-1,87-18 1,18 35 0,70-87-1,36-36 16,35-53-15,1-53 0,-37 18-1,-69-1 1,-36 72 15,0 52-15,0 36-1,0 70 1,0-106-16,0 124 16,0 88-1,-18 70 1,0-70 0,1 88-1,-1-52 1,-35-54 15,36-159-15,-72-17-1,-34-53 1,-36-70 0,18-89-1,70-106 1,71-17-1,18 35 1,88-35 0,35 53-1,35 52 1,-17 1 0,-53 105-1</inkml:trace>
  <inkml:trace contextRef="#ctx0" brushRef="#br0" timeOffset="102552.63">9190 12912 0,'0'17'15,"0"-34"-15,17 34 32,54-34-17,-18-54 1,0 1-1,-35-1 1,-18 0 0,-18 71-1,-53 18 1,36 35 0,17 53-1,18 0 1,0-71-16,18 35 31,35-34-15,0-36-1,35-18 1,18-70 0,0 17-1,35-105 1,-88 53-1,-36 34 1,-17 36 0,-17 89 15,17-1-31,-18 71 16,18-18-1,-18 53 1,18-35-1,0-53 17,53-36-17,-35-17-15,0 0 16,35-52 0</inkml:trace>
  <inkml:trace contextRef="#ctx0" brushRef="#br0" timeOffset="102768">9825 12718 0,'0'0'0,"-18"0"0,-35 0 16,71 0 15,17 0-31,36-18 16,52 0-1,-87 1 1,122-1 0,-70-17-16</inkml:trace>
  <inkml:trace contextRef="#ctx0" brushRef="#br0" timeOffset="103969.53">11501 13017 0,'0'-17'16,"0"-1"-16,0 1 16,0-1-1,17-17-15,36-54 16,-35 1 0,-18-18-1,-36 36 1,-52 35-1,-35 35 1,-54 105 0,107-16-1,35 69 1,35-34 0,35-71-1,71-36 1,-89-17-16,72-17 31,34-71-15,-35-18-1,-35 0 1,-35-18 0,-1 54-1,-17 17 1,-17 71-1,-1 35 1,0 70 0,1 18-1,17-35 1,70 0 0,-17-106-1,53 0 1,18-71-1,-19 1 17,19-71-17,-36-18 1,-53 18 0,-35 52-1,0 72 1,-17 34-1,-19 54 1,-16 105 0,34-17-1,18-53 1,35 0 0,18-89-1,35-17 1,53-105 15,-70 16-15,17-69-1,-53 34 1,-17-17 0,-18 88-1,0 71 1,-53 105-1,18 18 1,35-35 0,0 18-1,18-54 1,52-52 0,36-36-1,-18-17 1</inkml:trace>
  <inkml:trace contextRef="#ctx0" brushRef="#br0" timeOffset="104802.59">13370 12665 0,'0'-18'16,"0"0"-16,0 1 15,0-1-15,0-17 16,0 17-16,0 1 31,-17 17-15,-54 17-1,-35 71 1,53 1 0,18 34-1,35-17 1,71-36-1,34-70 1,-16-17 0,16-54-1,-16-17 1,-54 0 0,-35 53-16,18-71 15,-18 53 1,-36 18-1,1 17 17,0 18-17,17 0 1,0 0 0,1 0 30,-1 0-14,1 0-17,-1 0-15,-35 0 16,18 0 0,-53 18-1,-1 52 1,72-17-1,17-18 1,0 54 0,17-19-1,72-35 1,16-35 0</inkml:trace>
  <inkml:trace contextRef="#ctx0" brushRef="#br0" timeOffset="105152.19">13811 12594 0,'18'-17'0,"-36"34"0,71-70 16,-53 36-16,0 34 47,-17 19-47,-1 105 15,-17 70 1,17-17-1,0 124 17,-35 35-17,-17-36 1,-1-88 0,54-123-1,17-123 1,0-54-1,17-88 1,36-17 0,-35 105-16,-1 1 0</inkml:trace>
  <inkml:trace contextRef="#ctx0" brushRef="#br0" timeOffset="105452.87">13758 12894 0,'0'-35'0,"0"70"0,0-88 0,0 0 15,18-70 17,53 70-17,70 18 1,0 35 0,-53 17-1,-88 71 1,-53-17-1,-70 17 1,17-35 0,53-53-1,35 18 1,18-36 0,71-53-1</inkml:trace>
  <inkml:trace contextRef="#ctx0" brushRef="#br0" timeOffset="105917.28">14517 12435 0,'0'0'0,"17"-17"0,-17-1 16,0 0-16,18 18 16,-71 53 15,18 36-16,0 34 1,35 1 0,17-1-1,54-88 1,17-35 0,0-35-1,-35-36 1,18-17-1,-18-18 17,-53 89-17,0 34 1,0 19 0,-18 52-1,18-18 1,0-52-16,0 35 15,35-53 1,0 0 0,1-71-1,-19 36 1</inkml:trace>
  <inkml:trace contextRef="#ctx0" brushRef="#br0" timeOffset="106084">15028 12418 0,'0'0'0,"-17"-36"0,-36 36 32,35 0-17,0 0 1,1 0 15</inkml:trace>
  <inkml:trace contextRef="#ctx0" brushRef="#br0" timeOffset="106267.8">14340 12541 0,'0'0'0,"-70"0"31,70 18-31,17-18 16,1 0-16,106 0 15,-89-18 1,71 18 0,17-35-16</inkml:trace>
  <inkml:trace contextRef="#ctx0" brushRef="#br0" timeOffset="106970.26">15311 12471 0,'0'53'15,"-53"-18"1,-53 53 0,53-17-1,18 34 1,35-87-16,0 35 16,70-35-1,18-18 1,-35-18-1,-17-35 17,-36 0-17,0-35 1,0 53-16,-18-53 16,36 35-1,87 17 1,19 19-1,-36 34 1,0 72 0,-70-1-1,-18 18 1,0-36 0,-35-35-1,-1-17 1,19-18-1,17-18 1,-18-70 0,36-18-1,35 18 1,52-18 0,1 71-1,53 17 1,-53 124-1,-89-35 1,-17 35 0,-35-53-1,-35 17 1,34-70 0,125-53 15</inkml:trace>
  <inkml:trace contextRef="#ctx0" brushRef="#br0" timeOffset="107350.95">16880 12488 0,'0'0'0,"-70"-17"31,35 17-31,-1 0 15,-87 17 1,35 19 0,88-1-1,35 0 1,53 0 0,-17-17-1,-36 35 1,-17-18-1,-54 18 17,-70-18-17,1-35 1,-19 0 0,54 0-1,52-17-15,-17-1 16,35-17-16</inkml:trace>
  <inkml:trace contextRef="#ctx0" brushRef="#br0" timeOffset="107802">17939 12524 0,'0'0'0,"0"-71"31,0 53-31,0 36 31,0 35-15,0 123 0,0 107-1,-53 52 1,-35 53 0,-1-106-1,1 18 1,35-88 15,53-195-15,18-87-1,70-89 1,-17-35 0</inkml:trace>
  <inkml:trace contextRef="#ctx0" brushRef="#br0" timeOffset="108134.59">17868 12894 0,'0'0'16,"-17"-71"-16,17-70 15,17 36 1,54 34 0,-36 53-16,88 1 15,72 17 1,-72 70-1,-105 1 17,-71 35-17,-35-36 1,-36-17 0,71-53-1,35 0 1,18-18-1,36-17 1,70 0 0</inkml:trace>
  <inkml:trace contextRef="#ctx0" brushRef="#br0" timeOffset="108567.59">18591 12629 0,'-35'-52'15,"17"34"1,18-17 0,0-36-1,106 18 1,0 35 0,18 18-1,-107 18-15,36 35 16,-35-35-16,17 88 15,-35 17 1,-18-52 0,-17-19-1,0-52 1,17-17 0,18-89-1,53 18 1,18-18-1,-18 35 1,52 36 15,1 17-15,-18 18 0,-70 18-16</inkml:trace>
  <inkml:trace contextRef="#ctx0" brushRef="#br0" timeOffset="110233.47">19491 12559 0,'18'18'0,"-36"-36"0,71 36 16,17-36-1,36-17 1,-53-18 0,-18-18-1,-35 18 1,0 36-1,-88 34 17,-18 54-17,54 35 1,34-36 0,18 36-1,53-53 1,106-53-1,-1-18 1,-52-35 0,53-35-1,-71 18 1,-53 34-16,1-34 16,-54-1-1,-53 71 1,1 53-1,52 0 17,18 18-17,53-1 1,18 1 0,-36-36-1,-53-35 16,-17-18-15,-35-17 0,52 35-16,-17 0 15,-1 0 1,36 53 15,89-35-15,-72-1-16,36-17 15,141 0 17,-53-35-17,0-18 1,-52-35 0,-54 17-1,-35-17 1,0 70-16,0 1 15,-35 17 1,-36 35 0,18 36-1,0 17 1,53-35 0,71 35-1,52-88 1,-17 0-1,35-53 17,-70 18-17,-1-53 1,-70 17 0,0 36-1,-17 88 16,-1 0-15,-17 35 0,17-35-1,18-36-15,0 19 16,0-54 31,0 0-47,35-35 15,89-70 17,-54 70-17,36 0 1,-53 53 0,-35 53-1,-18 18 1,0-54-16,0 36 15,35 18 1,36-36 0,-36-35-1,53-18 1,0-35 0,-35-17-1,-18-54 1,1 1 15,-1-53-15,-17 105-1,-18 53 1,-71 124 0,18 0-1,18 53 1,17-53-1,18 17 1,35-35 0,18-70-1,-35-18-15,70 0 16,-17-35 0,-1-18-1,-17-35 1,-35 17-1</inkml:trace>
  <inkml:trace contextRef="#ctx0" brushRef="#br0" timeOffset="110467.61">21784 12365 0,'0'0'0,"-53"0"15,229 0 16,-123-18-31,-17 18 16,122-35 0,-34 17-1,-54 1 1,-122 17 15,16 0-31,-52 35 16</inkml:trace>
  <inkml:trace contextRef="#ctx0" brushRef="#br0" timeOffset="111084.92">10777 15328 0,'0'0'0,"0"-70"32,0 52-32,0 36 31,0 70-16,0 35 1,0-52 15,-17 17-15,17-70 0,-36-18-16,36 17 15,36-87 1</inkml:trace>
  <inkml:trace contextRef="#ctx0" brushRef="#br0" timeOffset="111284.48">10777 15028 0,'0'0'0,"-35"-17"0,-18-36 16,18 53-1,70 0 1,-35 17 15,18 1-31,105 17 31,-52 1-31</inkml:trace>
  <inkml:trace contextRef="#ctx0" brushRef="#br0" timeOffset="111718.01">11307 15205 0,'0'0'16,"0"17"-16,0 1 0,0 88 16,-18-36-1,18 1 1,0-18 0,0-36-1,-18 1 1,1-18-1,-1-35 1,0-36 15,36-35-15,53 1 0,70-36-1,-53 141 1,35 70-1,-52 36 1,-54 35 0,-17-35-1,-52 17 1,52-105 0,17-53 15</inkml:trace>
  <inkml:trace contextRef="#ctx0" brushRef="#br0" timeOffset="112051.65">13264 14958 0,'0'0'0,"-35"0"0,-53 0 15,70 0 1,-17 35-16,0 71 16,35 0-1,0-53-15,0 105 16,0-69-1,0-19 17,-18-70-17,0 0 1</inkml:trace>
  <inkml:trace contextRef="#ctx0" brushRef="#br0" timeOffset="112867.8">12629 15434 0,'0'0'0,"-17"0"0,-1 0 16,71 0 15,-35 0-31,158-18 16,18-35 0,71-35-1,-89 18 1,-52-36-1,-107 0 17,-17 88-32,-17-35 15,-54 53 1,53 0 0,-17 89-1,35 69 1,0-34-1,-18 52 1,18-105 0,0-36-1,0-70 17,0 17-32,18-52 15,35-19 1,0 1-1,-18 53 1,0 35 15,-17 53-15,17 17 0,18 19-1,0-36 1,18-36-1,52-17 1,18-53 0,18-17-1,-53-36 1,-106 18 0,0 0-1,-53 88 1,-35 35-1,35 71 1,35-1 15,36-16-15,35-54 0,17-17-1,-17-18 1,18-53-1,-36 35-15,18-53 16</inkml:trace>
  <inkml:trace contextRef="#ctx0" brushRef="#br0" timeOffset="114250.53">16051 15328 0,'0'0'0,"-17"18"31,17-36-15,0 1-16,17-36 15,1-18 1,-18-17 0,-35-18-1,-71 53 1,0 53 0,36 35-1,-36 71 1,53 0-1,17 53 1,36-124 0,0 89-1,53-72 1,18-52 0,17 0-1,18-35 1,-18-35-1,18-89 1,-71 18 0,-17 17-1,-18-17 1,0 53 0,0 0-1,-18 158 16,-17 71-15,17-17 15,1 52-15,17-70 0,0-71-16,17 54 15,54-72 1,35-17-1,35-35 1,-35-18 0,0-35-1,-89 70-15,-17-35 16,0-35 0,-53 88-1,-17 18 1,52 17-1,18 36 17,0-54-32,53 54 15,0-36 1,17 0 0,-34-17-1,-1-18 1,36 0-1,17-53 1,-18-17 0,-34-1-1,-19-17 1,-17 53 0,0 70 15,-17-18-31,-19 89 15,19-18 1,17 1 15,17-36-15,54-53 0,70-18-1,-53-17 1,0-54-1,-70-16 1,-36 16 0,-70 1-1,0 88 1,53 0-16,-71 18 16,71 52-1,17 1 1,53-18-1,53-35 1</inkml:trace>
  <inkml:trace contextRef="#ctx0" brushRef="#br0" timeOffset="114650.74">17551 15134 0,'0'0'0,"0"-17"0,17-19 16,-17 1-1,-17 70 17,-19 53-17,1 18 1,35 88 0,0-17-1,0-107-15,-18 283 16,1 17-1,-1-87 1,1 17 15,-19-124-15,-17-106 0,18-52-1,0-36 1,35-105-1,17 0 1,72-124 0,16-53-1</inkml:trace>
  <inkml:trace contextRef="#ctx0" brushRef="#br0" timeOffset="114983.82">17621 15328 0,'0'0'0,"0"-17"0,-17-36 0,17 17 16,0 1-1,0 0-15,35-36 16,88 36 0,-34 35-1,-1 18 1,-53 52-1,-53 89 1,-35-71 0,-70 0-1,17-52 1,53-19 0,36-17-1,17-35 1,17 17-1</inkml:trace>
  <inkml:trace contextRef="#ctx0" brushRef="#br0" timeOffset="115650.79">18697 15293 0,'-17'0'0,"-1"0"16,0 0 0,18-18-1,0 1-15,0-19 16,0-34 0,0 17-1,-35-18 1,-53 54-1,0 17 1,-36 88 0,89-53-1,-53 71 1,35 35 0,35-70-1,36-1 1,-1-70-16,54 18 15,52-53 1,19-36 0,-37-35-1,19-53 1,-54 18 0,-34-17-1,-36 52 1,0 88-1,-53 106 1,17 18 0,19 71 15,17-54-15,-18 36-1,18-71 1,53-35-1,18-53 1,-1-53 0,18-18-1</inkml:trace>
  <inkml:trace contextRef="#ctx0" brushRef="#br0" timeOffset="117124.01">19262 15099 0,'0'-53'15,"0"106"-15,0-141 16,-18 70-1,-35 36 1,-35 88 15,70-1-15,18 19 0,0-54-1,53 19 1,71-54-1,-36-35 1,35-53 0,-34 0-1,-37-53 1,-34 0 0,-53-35-1,-53 71 1,-36 52-1,18 53 1,36 36 15,52 52-15,18-34 0,53 16-1,35-69 1,36-36-1,17-36 1,-53-17 0,18-35-1,-36 0 1,-52 53-16,0-36 16,-18 54-1,0 34 1,0 71-1,-18-17 1,18 52 15,0-87-15,53-19 0,0-17-1,0-35 1,17-35-1,-17-19 1,-17 1 0,-36 53-1,0 88 17,0-36-32,0 72 15,0-1 1,0-71-16,52 72 15,-16-72 1,34 1 15,-17-36-15,18-35 0,-54-17-1,-17-36 1,-35 0-1,-18 53 1,18 36 0,35-1-1,18 0 1,-1 18-16,71-17 16,36-1-1,-1 18 1,-70 18-1,-53 52 1,0-17 15,0 71-15,0-54 0,0-17-1,0-35 1,-35-18 15,17-36-15,18 19-16,0-71 15,36-18 1,52-35 0,18 88-1,35 0 1,-106 53-16,71 17 15,-71 54 1,-17 35 15,-36-18-15,-35 18 0,-17 0-1,52-89 1</inkml:trace>
  <inkml:trace contextRef="#ctx0" brushRef="#br0" timeOffset="117364.39">21855 15346 0,'-36'0'15,"19"0"-15,17-18 16,-18 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2:58:36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9278 1005 0,'0'-17'46,"18"17"1,-18-18 0</inkml:trace>
  <inkml:trace contextRef="#ctx0" brushRef="#br0" timeOffset="1110.67">9719 512 0,'0'0'0,"18"-18"16,-18 0-1,0 1 1,-18 17 15,0 17-15,18 1-16,-35 35 15,-35 70 1,34 1 0,-52 87-1,35-69 1,-17 16-1,17-52 1,17-71 0,36-17 15,-17-18-31,-1-35 31,18-53-15,0 70-16,0-70 15,18 0 1,35-18 0,-36 70-1,19 19 1,-1 17 0,0 53-1,0 17 1,-17 18-1,35-17 1,0-18 0,0-35-1,17-18 1,36-36 15,-18-17-15,36-52-1,-71-19 1,-18-52 0,-35 35-1,-35 17 1,-18 54 0,-106-1-1,-17 71 1,17 0-1,-17 106 1,140-18 0,36 35-1,0-17 17,71 0-17,-18-71 1,35-35-1,18-17 1,-18-19 0,-17 1-1,-54 18 1,18-1 0,-17 18-1</inkml:trace>
  <inkml:trace contextRef="#ctx0" brushRef="#br0" timeOffset="1726.78">10142 935 0,'0'0'0,"0"-18"0,0 1 16,0-1-16,0-17 15,18 17 1,53-17-1,-19 35 1,-34 0-16,53 17 16,-1 19 15,-17 69-31,-35-34 31,-18 35-15,0-36-1,0-52-15,-36 17 16,1-35 0,35-17 15,0-36-15,0 35-16,0-52 15,0 52-15,0-70 16,18 0-1,35 35 1,-18 35 0,18 0-1,-18 18 17</inkml:trace>
  <inkml:trace contextRef="#ctx0" brushRef="#br0" timeOffset="2243.65">10918 758 0,'0'0'0,"-17"0"31,-1 18-16,1 0-15,-54 70 16,71-70-16,-35 70 16,-18 18-1,35-36 17,18 1-17,35-54 1,107-17-1,-72 0 1,18-35 0,-52-18-1,-19 0 1,-17-88 0,0 88-1,0 18-15,-35-36 16,0 54-1,-54-1 1,37 36 0,-1 35-1,35-18 17,18 18-17,0-36-15</inkml:trace>
  <inkml:trace contextRef="#ctx0" brushRef="#br0" timeOffset="2710.3">11412 811 0,'0'0'15,"-35"0"1,17 18 0,18 0-16,0 70 15,0-18 1,0 72 15,0-19-15,0 89-1,0-142-15,-17 142 16,-18 70 0,17-35-1,0-123 1,18-1 0,0-88-1,0-17 1,0-36-1,0-35 1,0-52 0,18-19-1,0 18 1</inkml:trace>
  <inkml:trace contextRef="#ctx0" brushRef="#br0" timeOffset="3109.57">11201 1005 0,'0'0'16,"0"-123"0,0 105-16,17-17 15,54-18 1,-1 18-1,19 35 1,-54 0-16,18 0 16,35 70-1,-88 19 17,0 34-17,-35-35 1,-53 0-1,-1-52 1,54-19 0,17-17 15,18-17-15,18-19-1</inkml:trace>
  <inkml:trace contextRef="#ctx0" brushRef="#br0" timeOffset="4059.54">12188 670 0,'0'-35'31,"-17"35"-15,17 18-16,-35 35 16,-1 70-1,1-17 1,-53 70-1,35-70 1,-18 0 0,36-71-1,17-17 1,1-18 15,17-35-15,0-18-1,0 35-15,0-53 16,0-17 0,35 35-1,0 53 1,18 0 0,18 71-1,-36 17 1,36 0-1,-36-52 1,18-1 0,0-18-1,35-17 17,-53-17-32,53-18 15,18-54 1,-35-16-1,-54-72 1,-17 54 0,0-36-1,-70 71 1,-18 52 0,17 36-1,-52 53 1,52 0-1,53 106 1,18-71 0,53 18-1,18-53 17,-1-18-17,1-17 1,-18-18-1,35-18 1,-35-17 0,-35 17-16</inkml:trace>
  <inkml:trace contextRef="#ctx0" brushRef="#br0" timeOffset="4592.43">13159 864 0,'0'0'0,"0"-35"15,0 17 1,-18 18 0,-53 18-1,18 35 1,-35 70 15,71-34-15,-1 16-1,18-34 1,0 0 0,71-54-1,70-17 1,-53 0 0,18-53-1,-36-53 1,-52 18-1,-18-35 1,-53-36 0,0 124-1,-35 35 1,17 17 15,-17 54-15,35-1-1,0 36 1,53-53 0,0 0-1,18-35 1,52-18 0</inkml:trace>
  <inkml:trace contextRef="#ctx0" brushRef="#br0" timeOffset="5743.95">13670 864 0,'0'0'0,"0"-17"0,0-1 16,0 0-1,0 36 1,-18 0 0,18 52-1,0-35-15,0 54 16,-17 34 0,17-52-1,0-18 1,17-36-1,19-17 1,-19 0-16,36-35 16,0-18-1,-17-17 17,-1-19-17,-18 19 1,-17 52-1,0 71 17,0 18-17,0 17 1,18-18 0,17-52-1,36 0 1,-53-18-16,34 0 15,1-36 1,-35-17 0,0-35-1,-18 18 1,0-36 15,0 35-15,0 54-1,35-19 1,35 36 0,19 18-1,-72 0-15,36 52 16,0 36 0,-53-35-1,18 17 1,-18-35-1,0-18 1,0-17 0,-18-18-1,1 0 1,-1-36 15,0-52-15,18-18-1,0 71-15,53-71 16,35-17 0,1 70-1,34 18 1,-17 52 0,-36 54-1,-52-36-15,-18 53 16,0 71-1,-18-53 1,-17-18 0,0-35-1,35-35 1,-18-18 15</inkml:trace>
  <inkml:trace contextRef="#ctx0" brushRef="#br0" timeOffset="6609.68">9031 1817 0,'0'0'16,"-70"0"-1,87 0 48,1 0-63,-1 0 0,19 0 15,52 0 1,106 0 0,-18 0-1,177-18 1,70-17 0,-17 0-1,176-18 1,-70 17-1,140 1 1,-140 0 0,-353 35-16,423-35 15,-194 17 17,35 0-17,-176 1 1,-141-1-1,-71 18 1,-17 0 0,-1 0 31,1-18-32</inkml:trace>
  <inkml:trace contextRef="#ctx0" brushRef="#br0" timeOffset="7776.64">9931 2346 0,'0'0'0,"17"-18"0,36-35 16,-35 53 0,0 0-1,-18-17 1,-18 17-1,-17 17 1,-36 36 0,-52 88-1,-19 18 1,-87 88 0,35-88-1,-70 105 1,193-211-16,-123 124 15,-35-18 1,105-71 0,36-18-1,53-52 1,35-36 31,0-17-32,35-18-15</inkml:trace>
  <inkml:trace contextRef="#ctx0" brushRef="#br0" timeOffset="8276.1">8467 3334 0,'0'0'0,"17"0"31,-17 17-15,0 19-16,-70 69 15,-1 19 17,18-53-17,-35 17 1,70-53-1,-17-35 1,18 0 0,17-18-1,0 1 1,70-1 0,-17 18-1,35 0 1,-70 18-16,52 17 15,36-17 1,-18 17 0,-35-17-1,-35-18 1,0 0 15,-54 0 0,19 0-31</inkml:trace>
  <inkml:trace contextRef="#ctx0" brushRef="#br0" timeOffset="9009.44">12453 2381 0,'0'-35'31,"0"53"0,18-1-15,-18 1-16,17 0 0,36 52 31,-35-35-31,88 89 16,0-18-1,123 17 1,-35-17 0,88 53-1,-106-36 1,-105-88-16,211 124 16,-88-71-1,18 18 1,-53-53-1,-89-35 1,-70-36 62,0 1-78,0-1 16,0-17-16</inkml:trace>
  <inkml:trace contextRef="#ctx0" brushRef="#br0" timeOffset="9475.94">14640 3263 0,'-35'-17'15,"17"17"1,1 0-16,17 35 15,0 35 1,0 1 0,53 17-1,0-17 1,17-1 0,-35-52-1,18 0 1,18 17-1,-18-35 1,-53-18 15,-18 18-15,-17 0-16,-53 18 16,-1 35-1,-52 17 1,18 18-1,52-52 1,36-19 0,17-17-1,-35-17 1,1 17 0</inkml:trace>
  <inkml:trace contextRef="#ctx0" brushRef="#br0" timeOffset="10643.52">1323 3792 0,'0'18'0,"0"0"16,18-18 15,-1 0-31,18-36 15,1 19-15,34-36 16,18-18 0,-88 18-1,0-17 1,-52 70 0,-125 17 15,36 36-16,0 18 1,88-18 0,53-18-1,18 0 1,88 18 0,52-17-1,-34-1 1,-36 18-1,-18 53 1,-70-1 0,-17-69-16,-71 52 15,-89 18 1,36-89 15,0 1-15,53-53-1,17-1 1,54 1-16,-19-71 16,36 18-1,0 35 1,89 0 0,16 18-1,1 35 1,-53-18-16</inkml:trace>
  <inkml:trace contextRef="#ctx0" brushRef="#br0" timeOffset="10892.26">1817 3916 0,'0'0'0,"0"88"16,0-53-1,0 36 1,0 17 0,0-35-1,0-35 1,0-1 0,0-34 15,0-1-31,0-17 15</inkml:trace>
  <inkml:trace contextRef="#ctx0" brushRef="#br0" timeOffset="11092.38">1852 3757 0,'0'18'78,"18"-1"-63,-1-17 1</inkml:trace>
  <inkml:trace contextRef="#ctx0" brushRef="#br0" timeOffset="11608.21">2117 4039 0,'0'0'0,"0"18"0,0 0 0,0 52 16,0 36 15,0-53-16,0-35 1,-18-1 0,0-17-1,1-35 1,17 17-16,0-35 16,0-35-1,17-35 1,36 52-1,71 18 1,-1 36 0,18 34-1,-35 71 1,-88 1 15,-36 34-15,-35-35-1,0-17 1,53-54 0,-17-17-1,52-35 17,0 18-32</inkml:trace>
  <inkml:trace contextRef="#ctx0" brushRef="#br0" timeOffset="12359.72">3175 4004 0,'0'0'0,"18"0"0,-18-18 0,0-17 16,0 17 0,-18 18-1,-53-17 1,1 17-1,-18 70 1,17 19 0,36-19-1,17 18 1,36-35 0,70-53-1,-17-17 1,17-54-1,-35 0 1,-18-17 0,-17 53-1,-1 17 1,-17 1 15,0 34-15,0 72-1,0 34 1,18 18 0,-18 88-1,0-17 1,35 88 0,-17-88-1,-18 105 1,0-158-1,-71 0 1,-35-54 0,1-69-1,-89-36 1,17-88 0,-70-71 15,71-53-16,88 36 1,35-36 0,53 71-1,35-18 1,71 36 0,106-54-1</inkml:trace>
  <inkml:trace contextRef="#ctx0" brushRef="#br0" timeOffset="12693">3404 3651 0,'-35'36'16,"35"-19"-1,0 1-15,0 123 16,0-18 0,0 54-1,0-71 1,0-36-1,0-52 1,35-18 0,18-71-1</inkml:trace>
  <inkml:trace contextRef="#ctx0" brushRef="#br0" timeOffset="13075.43">3669 4110 0,'18'0'15,"-1"0"1,1 0-16,35-35 16,0-1-1,0-34 1,-36 34-1,-17 1 1,-53 35 0,-35 18-1,53-1-15,-18 54 16,0 70 0,53-53 15,0 1-16,53-72 1,35-17 0,18-17-1,-18-36 1</inkml:trace>
  <inkml:trace contextRef="#ctx0" brushRef="#br0" timeOffset="13741.63">5045 3898 0,'0'0'0,"17"0"0,72-88 32,-72 70-32,1-35 15,-18 18 1,-35 35-1,-89 18 1,36 35 0,0-18-1,70-17-15,0-1 16,18 36 0,71-18 15,35 36-16,0 35 1,-53-18 0,-36 36-1,-70-72 1,-88 1 0,-18-35-1,-17-18 1,53-35-1,105 17-15,-35-52 16,53-1 0,0 0-1,88 18 1,36 36 0,-89 17-1</inkml:trace>
  <inkml:trace contextRef="#ctx0" brushRef="#br0" timeOffset="14141.9">5221 4180 0,'0'0'16,"18"0"-1,-1 0-15,36-17 16,0-36-1,18-18 1,-54 18 0,-17 18-1,0 17-15,-70 18 16,-18 36 0,35 34 15,35 36-16,0-18 1,18 36 0,18-71-1,35-53 1,18 0 0,34-53-1,-34-18 1,0 18-16</inkml:trace>
  <inkml:trace contextRef="#ctx0" brushRef="#br0" timeOffset="14409.06">5891 3687 0,'0'0'16,"-17"17"-1,-1 1 1,0-1-16,-17 54 15,0 52 1,17 1 0,-17 35-1,35-36 1,0-88 0,0-17-16,18-18 31,35-35-16,-18 0 1</inkml:trace>
  <inkml:trace contextRef="#ctx0" brushRef="#br0" timeOffset="14791.88">5962 4198 0,'18'18'16,"-1"-18"-1,36 0 1,0-53 0,18-18-1,-36 18 1,-35 0 0,-18 18-1,-35 35 1,-17 35-1,70 1-15,-36 34 16,1 36 0,35-35-1,0-1 1,53-35 0,0-35 15,53-17-16,0-36 1,-71 35-16</inkml:trace>
  <inkml:trace contextRef="#ctx0" brushRef="#br0" timeOffset="15375.6">6667 3969 0,'0'0'0,"0"-36"15,-52 36 1,16 18-1,-34 70 1,70-17 0,-18 52-1,18-34 1,18-19 0,35-35 15,70-35-16,-35 0 1,53-53 0,-123 18-16,70-53 15,-17-53 1,-36-36 0,-17 89-1,-18 0 1,0 70-1,0 71 17,-18 36-17,0-1 1,-17 53 0,35-35-1,0-18 16,0-18-15,53-70 0,0 0-1,-18 0 1,36-52 0,-36-19-1,-35 53-15,35-88 16</inkml:trace>
  <inkml:trace contextRef="#ctx0" brushRef="#br0" timeOffset="15592.21">7038 3933 0,'0'0'0,"0"18"31,18-18-31,17 0 15,53 0 1,-17 0 0,-19-18-1,-34 18 1,-18-17 0</inkml:trace>
  <inkml:trace contextRef="#ctx0" brushRef="#br0" timeOffset="16341.67">1094 4992 0,'0'0'16,"-18"17"-16,-17-17 16,35 18 15,17 0-16,1-18 1,105 0 0,-70 0-16,230 0 15,-19-18 1,195-17 0,-18 0-1,229 17 1,-141-17-1,388-1 1,-370 19 0,123-19-1,-229 19 1,53-1 0,-194 0 15,-176 18-16,-89 0 1,-53-17 15,18-1-15</inkml:trace>
  <inkml:trace contextRef="#ctx0" brushRef="#br0" timeOffset="17559">14323 4216 0,'0'0'0,"0"-18"0,0 0 15,-18 1 1,0 17 0,18 17-1,-17 19-15,17 70 16,0-1 0,0-16-1,-18-37 16,1-16-15,-1-36 0,0 0-1,-17-53 1,35-18 0,0 1-1,18-36 1,87 0-1,-16 53 1,-54 53-16,71 0 16,17 53-1,-35 53 1,-52-36 0,-36 19 15,0-36-16,-18-36 1,0-17 0,1-17-1,17-54 1,0-35 0,53 18-1,53-36 1,35 89-1,-53 53 1,0 105 0,-88-17-1,-18 35 1,-17-70 0,0-36 15,35-53 0,18 1-15,17-18-16</inkml:trace>
  <inkml:trace contextRef="#ctx0" brushRef="#br0" timeOffset="18891.11">15505 4127 0,'0'-35'15,"0"18"1,0 52 0,-18 53-1,0 0 1,18 36 0,0-36-1,18-18 16,0-52-31,34-18 16,37 0 0,-1-18-1,-18-52 1,1-36 0,-18-53-1,-18 36 1,-35 88-1,0 17 1,0 53 0,-17 53-1,-19 54 1,19-37 0,17-34 15,53-18-16,17-36 1,36-17 0,35-70-1,-17-18 1,-54-53 0,-35 17-1,1-35 1,-36 89-1,0 35 1,-36 52 0,-17 71-1,18 36 1,0 35 0,35-71 15,0 18-16,0-89-15,53 36 16,53-53 0,-1 0-1,-34-53 1,17-53 0,-17-52-1,-36-19 1,-17 71-1,-18 18 1,0 124 31,0-19-47,0 1 0,-18 123 16,18-18-1,-18 19 16,18-72-15,0 18 0,0-35-1,18-53-15,35 18 16,35-18 0,-17-18-1,35-52 1,-18-1-1,18-88 1,-71 71 0,-18 53-1,-17 105 17,-17 19-17,-18 16 16,35-69-31,0 17 16,17 17 0,36-70-1,35 0 1,18-35 0,-18-18-1,-70 35-15,35-70 16,-53 53-1</inkml:trace>
  <inkml:trace contextRef="#ctx0" brushRef="#br0" timeOffset="19091.03">17727 3881 0,'0'0'0,"-70"0"31,52 0-16,0 0 1,1 0 15,-1 0-15,-35 0-16</inkml:trace>
  <inkml:trace contextRef="#ctx0" brushRef="#br0" timeOffset="19275.25">16686 4110 0,'0'0'0,"0"17"0,18-17 32,17 0-32,53-17 15,1-18 16,-19 17-31</inkml:trace>
  <inkml:trace contextRef="#ctx0" brushRef="#br0" timeOffset="20024.55">18556 4145 0,'18'0'0,"-1"0"0,72-35 31,-72 17-31,54-35 16,-36-17-1,-35 34 1,0 1-1,-71 18 1,54 17-16,-107 0 16,36 52-1,18 19 1,70 0 0,35-1-1,53 18 16,18-35-15,-53 0 0,-36 35-1,-34-35 1,-89 18 0,-88-36-1,0-17 1,53-36-1,70-35 1,36-17 0,35-1-1,0 1 1,18 52 0,70 0-1,0 18 16,-53 0-31</inkml:trace>
  <inkml:trace contextRef="#ctx0" brushRef="#br0" timeOffset="20424.68">18750 4374 0,'0'0'0,"53"0"15,0 0 1,18 0-1,-1-52 1,-52 52-16,35-89 16,-36 36-1,-34-35 1,-36 71 0,-18 17 15,18 70-16,36-52-15,-19 105 16,19-17 0,17 18-1,0-72 1,53-16 0,35-36-1,18-18 1,17-52-1,1-1 1,-89 36-16</inkml:trace>
  <inkml:trace contextRef="#ctx0" brushRef="#br0" timeOffset="20692.23">19632 3775 0,'0'0'16,"-18"0"-1,-34 35 1,16 18 0,36-18-16,-53 124 15,18-18 1,-18 35 0,35-70-1,18-18 1,0-70-1,36-18 1,-19 0-16,36-18 16,0-34-1</inkml:trace>
  <inkml:trace contextRef="#ctx0" brushRef="#br0" timeOffset="21108.36">19614 4392 0,'0'18'0,"0"-1"16,18-17 0,17 0-1,36 0 1,35-35 0,-18-18-1,-35 18 1,-53 17-16,17-52 15,-34 52 1,-71 18 0,17 35-1,-17 54 1,70-54-16,-17 35 16,17 19-1,18-54 16,71 18-15,-1-53 0,36 0-1,53-36 1,-53 1 0,-71 18-16</inkml:trace>
  <inkml:trace contextRef="#ctx0" brushRef="#br0" timeOffset="21691.23">20567 4163 0,'0'0'0,"0"-18"16,-18 18-1,-70 35 1,18 18 0,-1 53-1,53 0 16,18-18-15,53-35 0,18-35-1,52-18 1,1 0 0,-89 0-16,53-53 15,-52 35-15,52-70 16,-18-71-1,-34 0 1,-1-35 0,-18 89-1,-17 52 1,-17 106 15,-18 35 0,-1 88-15,1 1 0,35-72-1,0-69-15,0 70 16,0-71 0,53 0-1,0-35 1,35-18-1,18-34 1,-36-19 0,-52 36-16,0 17 0</inkml:trace>
  <inkml:trace contextRef="#ctx0" brushRef="#br0" timeOffset="21941.06">20973 4057 0,'0'0'0,"17"0"31,71-35-15,36 17 0,17 0-1,-35 1 1,-88 17-16,17 0 15,-141 17 17,71 1-32</inkml:trace>
  <inkml:trace contextRef="#ctx0" brushRef="#br0" timeOffset="22791.36">14693 5027 0,'-17'0'0,"34"0"0,-52 0 0,-53 0 31,70 0-31,0 0 16,1 0-1,34 18 1,36-18 0,88 0-1,1 0 1,157 0 0,-193 0-16,176 0 15,195 0 16,-72 0-15,195-18 0,-141 18-1,-300 0-15,476-18 16,-159 18 0,159-17-1,-88 17 1,-177 0-1,18-18 1,-212 18 0,-123-17-16,36-1 15,-72 18 1,-17-18 31,-17 18-32,-19 0 1,36-17-16,-17 17 0</inkml:trace>
  <inkml:trace contextRef="#ctx0" brushRef="#br0" timeOffset="22908.23">20973 4904 0,'-18'0'16,"0"17"-1,-35 1 1,-52 0-1,-54-1 1</inkml:trace>
  <inkml:trace contextRef="#ctx0" brushRef="#br0" timeOffset="23973.99">459 6685 0,'0'0'0,"-18"0"0,-53 0 31,54 0-31,-1 0 16,18 18-1,35-1 1,107-17 0,-1 18-1,-18-18 1,36 0-1,-124 0-15,53-18 16,-17 18 0,-53-35-1,-18 0 1,0 17 0</inkml:trace>
  <inkml:trace contextRef="#ctx0" brushRef="#br0" timeOffset="24375.77">917 6438 0,'0'0'0,"-17"0"15,17 18 1,0-1-16,0 36 16,35 0-1,35-17 1,54-19-1,-18-17 1,35-35 0,-88 0-1,-89 35 17,-52 53-17,-18 17 16,-17 89-15,70-71 0,18-17-1,35-36 1,0-17 0,70-36-1,-17 0-15</inkml:trace>
  <inkml:trace contextRef="#ctx0" brushRef="#br0" timeOffset="26140.89">11677 3422 0,'0'-18'16,"0"1"-1,0 34 32,0 1-47,0 0 0,0 52 16,0 36 0,0 17 15,0-87-31,0 52 15,0 106 1,18 35 0,17 1-1,-35-54 1,53 106 0,-18-70-1,18 70 1,0 0-1,-18 0 1,18 1 0,-35-36-1,17 70 1,-17-88 0,17 195-1,-17-107 16,-18-70-15,17 71 0,-17-1-1,0-70 1,18 141 0,-1-141-1,-17 71 1,36-1-1,-19-70 1,1 71 0,0 105-1,-1-176 1,1 88 0,-18-70-1,18 158 16,-1-176-15,1 88 0,-18 0-1,17 0 1,-17-88 0,18 88-1,0-88 1,-18 159-1,0-53 1,0-124 0,0 89-1,0-71 1,17 52 0,1-16-1,0-1 16,-18-106-15,17 71 0,1-88-1,0 35 1,-1-71 0,-17-87-1,0-54 1,-70-123-1</inkml:trace>
  <inkml:trace contextRef="#ctx0" brushRef="#br0" timeOffset="27673.31">2399 6650 0,'0'0'0,"-18"0"0,18-18 15,-70-88 17,52 89-32,0-36 15,1-18 1,-1-17 0,0 88-16,1-35 15,-1 35 16,18 70-15,0 89 0,0-35-1,0-72-15,0 90 16,0-54 0,0-53-1,18-17 16,-1-18-15,36-71 0,0-17-1,0-36 1,0 19 0,18 34-1,-18 71 1,-18 53-1,0 70 1,-17-34 0,17-1-1,0-53 1,36-35 0,-18-17-1,-36 17-15,54-89 16,-53 1 15,-1-53-15,-17 35-1,-35 0 1,-18 89 0,18 34-1,35 19 1,0 34-1,0-35 1,53 18 0</inkml:trace>
  <inkml:trace contextRef="#ctx0" brushRef="#br0" timeOffset="28041.42">3122 6685 0,'0'0'15,"18"18"-15,-1-18 16,1 0-16,35-18 16,35-35-1,-35 0 1,0-35 0,-53 53-1,-18 0 1,-35 35-1,36 17-15,-54 71 16,54 1 0,-1 34-1,18-52 1,0-54-16,18 36 16,34-53-1,19 0 16,0-35-15,-1-18-16</inkml:trace>
  <inkml:trace contextRef="#ctx0" brushRef="#br0" timeOffset="28540.42">5045 6244 0,'0'0'0,"17"-17"0,1-72 31,-18 72-31,0-1 16,-106-17-1,18 35 1,-53 70-1,106-52-15,-36 70 16,36 89 0,35-54-1,70 18 1,1-53 0,52-35-1,1-53 16,17-35-15,-35-36-16</inkml:trace>
  <inkml:trace contextRef="#ctx0" brushRef="#br0" timeOffset="29440.95">5574 6368 0,'0'0'0,"0"-89"15,-53 72 1,-35 17-1,17 35 1,-17 53 0,53 18-1,17-71-15,18 89 16,0-54 0,0-34-1,71-36 1,-1-36 15,18-34-15,1-54-1,-54 1 1,-35 70 0,0 35-1,-18 18 1,-17 89-1,17 34 1,18-17 0,36-53-1,34-36 1,36-17 0,-18-53-1,53-52 16,-88 34-15,-35-35 0,-18 53-1,0 106 17,-18 35-17,18 18 1,-17-18-1,-19-35 1,36-17 0,-17-36-1,17-18 1,0-53 0,0-34-1,53-19 1,70 1 15,-35 70-15,-52 53-16,105 0 15,-71 70 1,-35 54 0,-35-36-1,-52 18 1,16-36-1,1-70 1,17-17 0,18-1-1</inkml:trace>
  <inkml:trace contextRef="#ctx0" brushRef="#br0" timeOffset="30072.65">7691 6297 0,'0'0'16,"-18"0"-16,0 0 0,18-18 31,0 1-31,36-18 16,34-18-1,1-18 1,-71 18 0,-36 53 15,-52 0-31,-18 35 31,-35 36-15,124-53-16,-1 35 15,36-1 1,52 1 0,54 18-1,-36-18 1,-35 35-1,-71 0 1,-105-17 0,-71-36-1,52-35 1,-16-18 0,87-35-1,71 36-15,0-71 31,18 35-15,70-18 0,0 36-1,53 17 1</inkml:trace>
  <inkml:trace contextRef="#ctx0" brushRef="#br0" timeOffset="30456.67">7920 6456 0,'88'0'31,"-70"-18"-31,-1 1 0,19-1 0,52-53 16,-35 36 15,-18-35-31,-35 52 31,-53 18-15,-70 70-1,34 19 1,36 69 0,36-52-1,52-18 1,53-70-1,36-18 1,-1-88 0,-17 0-1,-35 17 1</inkml:trace>
  <inkml:trace contextRef="#ctx0" brushRef="#br0" timeOffset="30706.41">8714 5856 0,'-53'71'15,"53"-36"-15,0 0 16,-53 124 0,0 17-1,18 18 1,-1-70-1,19-18 1,17-89 0,35-17-1,35-70 1</inkml:trace>
  <inkml:trace contextRef="#ctx0" brushRef="#br0" timeOffset="31057.06">8855 6438 0,'0'0'0,"17"0"31,1-17-31,17-1 16,18-35-1,-35 0 1,-1 18-1,-34 35 1,-54 17 0,18 36-1,0 53 1,18 18 0,35-71-1,53-18 1,-18-35-1,54 0 1,69-18 0,1-70-1</inkml:trace>
  <inkml:trace contextRef="#ctx0" brushRef="#br0" timeOffset="31590.08">9560 6174 0,'-17'0'16,"-1"17"-16,-35 19 16,18 52-1,35 0 1,0-70-16,0 87 16,17-69-1,72-1 1,34-35 15,-35-35-15,89-89-1,-107 36 1,1-53 0,-18-18-1,-36 71 1,-17 35-1,-35 71 1,-35 70 0,34 35-1,36-17 1,0 35 0,18-53-1,52 1 1,19-89 15,-19-18-15,18-53-1,-17 1 1,-53 35-16</inkml:trace>
  <inkml:trace contextRef="#ctx0" brushRef="#br0" timeOffset="31807.12">10089 6174 0,'0'0'0,"0"0"31,53 0-31,88-18 16,-17 0-1,-18 1 1,-89 17 15,-34 0-15,-89 17-16</inkml:trace>
  <inkml:trace contextRef="#ctx0" brushRef="#br0" timeOffset="32756.29">1252 7849 0,'0'0'0,"-35"-70"32,35 52-32,-70-17 15,52 35-15,-70 0 16,-1 0 0,-34 70-1,52 54 1,36 88-1,35-1 1,71-105 0,35-35-1,-1-71 1,72-53 0,-36-18-1,18-88 1,-89-17 15,-70 52-15,-106-17-1,-52 71 1,-1 70 0,-70 70-1,140 36 1,36 35-1,53 53 1,53-88 0,53-18-1,71-70 1,-19-36 0,54-70-1,-159 71 1</inkml:trace>
  <inkml:trace contextRef="#ctx0" brushRef="#br0" timeOffset="33206.16">1817 8008 0,'0'0'15,"0"18"1,0 17 0,0 36-1,0 17 1,-18 0-1,18-18 1,0-34 0,-17-36-1,17-36 1,0-16 0,0-37-1,35-16 1,-18 87-16,36-70 31,36 52-15,-19 54-1,1 106 1,-36-36 0,-17 18-1,-18-71-15,0 18 16,0-36-1,0 1 1,0-36 0,35-52-1,-18 35-15</inkml:trace>
  <inkml:trace contextRef="#ctx0" brushRef="#br0" timeOffset="34040.91">2593 7673 0,'0'0'0,"0"35"31,0-17-31,-18 52 16,1 71 0,-1-17-1,18 17 1,18-53-1,70-52 1,-18-36 0,36-71-1,-35 0 1,-1-34 0,-52 52-1,-18 35 1,0 53 15,0 54-15,0-37-1,18 37 1,-1-72 0,71-17-1,-17-35 1,0-53-1,-19 17 1,-16-17 0,-36 35-1,0 88 17,0 54-17,-18 87 1,18-35-1,53 124 17,-35-36-17,-1-141-15,19 212 16,-19-88 0,-17-1-1,-70-87 1,-36-89-1,-88-53 1,70-87 0,-34-89-1,52 0 1,18-71 0,88 106-1,70-17 1,89 17-1,70 0 17</inkml:trace>
  <inkml:trace contextRef="#ctx0" brushRef="#br0" timeOffset="35305.93">4516 7743 0,'0'0'0,"-18"-17"0,-17-18 16,-18-1 0,0 19-1,-18 34 1,36 36-1,-18 106 17,53 0-17,0-106-15,0 123 16,18-88 0,88-35-1,17-53 1,53-35-1,1-89 1,-36-52 0,-106 0-1,-52 70 1,-107-18 0,-17 89-1,-71 88 1,36 53 15,105 70-15,71-52-1,36 17 1,87-53 0,18-88-1,-88 0-15,141-18 16,-35-52-1,-18-36 1,-70 18 0,-36-18-1,-35 71 1,-18 123 15,18-18-15,-17 54-1,-1-18 17,18-36-17,0-52 1,0-36 0,0-17-1,53-71 1,0 18-1,17-36 1,-52 107-16,35-1 16,0 18-1,-36 71 1,-17 35 0,36-1-1,-1-52 1,-35-35-16,71 35 15,17-53 17,53 0-17,0-71 1,-53 18 0,0-70-1,-70 88-15,-18-54 16,0 19-1,-53 70 1,0 70 0,35 54-1,1-36 1,17 53 0,53-106-1,17-35 1,19-17 15,-1-54-15,-71 36-16</inkml:trace>
  <inkml:trace contextRef="#ctx0" brushRef="#br0" timeOffset="35855.86">7355 7867 0,'-35'0'0,"70"0"0,-88 0 16,1-18-16,-37-17 15,36-36 1,53 54-16,36-36 31,17 18-15,70 35-1,-17 53 1,0 52 0,-36 1-1,-70 88 1,0-106-1,0-52 1,0-72 15,53-105-15,0-17 0,18 52-1,17-35 1,-35 105-1,-18 36 17,-17 0-17,-1 71 1,36-1 0,-35-34-16</inkml:trace>
  <inkml:trace contextRef="#ctx0" brushRef="#br0" timeOffset="37339.33">8343 8008 0,'18'0'0,"-36"0"0,89 0 15,-18-53 1,-36 0 0,1-17-1,-18-19 1,-18 72-16,-35-1 15,-17 18 17,17 53-17,-35 53 1,52 35 0,19-17-1,34-1 1,19-123-1,52 0 1,0-71 0,-17 1-1,52-107 1,-70 89 0,-35 0-1,-36 106 16,-17 52 1,-1 18-17,19 89 1,34-107 0,72-34-1,17-36 1,-1-36-1,36-69 1,-105 69-16,34-52 16,1-71-1,-36 1 1,-17 52 0,-18 53-1,0 88 1,-53 71 15,18 35-15,17-17-1,18 17 1,35-35 0,18-89-1,35-34 1,-35-19-1,18-70 1,-36 18 0,-17 18-1,-18 34 1,0 107 15,0 35-15,0-36-1,17 19 17,36-54-17,35-35 1,-17-35 0,0-36-1,-19-35 1,-34 36-1,0-19 1,-18 72 0,0 34-1,0 36 1,0 53 0,0-35-1,70 17 1,-17-53-1,-35-35 1,70 0 0,18-35-1,-18-18 1,18-35 0,-36-18-1,-70 35 1,0 54-1,-52 34 1,-19 72 0,36 34-1,35-35 1,53 0 0,52-70-1,-16-36 1,34-52 15,-35-1-15,-70 18-1,-106 18 1,53 35-16</inkml:trace>
  <inkml:trace contextRef="#ctx0" brushRef="#br0" timeOffset="38372.21">4674 9402 0,'0'0'16,"71"-71"0,-71 53-1,17 1-15,-17-36 16,-88 17 0,-18 19-1,18 52 1,-18 71-1,54-18 17,-1 71-17,53-36 1,53-70 0,52-53-1,-16-53 1,34-52-1,-52 16 1,-19-16 0,-52 69-16,0-17 15,0 71 17,0 35-17,18 70 1,35-34-1,-35-72-15,70 71 32,-18-70-17,36-18 1,-18-88 0,-17 17-1,52-87 1,-70 34-1,-35-35 1,-18 71 0,0 70-1,-35 71 1,-1 36 0,19-54-16,-36 141 15,53-52 1,0 34-1,18-87 17,52-53-17,36-54 1,-35-17 0,-1-35-1,-52 35-15</inkml:trace>
  <inkml:trace contextRef="#ctx0" brushRef="#br0" timeOffset="38555.36">5292 9384 0,'0'0'0,"-18"0"0,0 0 0,1 0 16,34 0-1,19 0 1,87 0-1,-105-18-15,123-17 32,-123 17-32</inkml:trace>
  <inkml:trace contextRef="#ctx0" brushRef="#br0" timeOffset="39172.53">6950 9560 0,'0'0'0,"35"0"32,-35-17-17,53-19-15,-18-17 16,0-35-1,-35 18 1,-35 17 15,-53 35-15,70 18-16,-87 35 16,-19 36-1,18 52 1,106-17-1,0 0 1,88-71 0,54-35-1,-1-70 1,-36-1 0,-34-35-1,-53 36 1,-18-1 15,-18 71-15,-17 18-1,35 70 1,0 36 0,0-36-1,88 0 1,-53-70-1,36-36 1,-1-53 0</inkml:trace>
  <inkml:trace contextRef="#ctx0" brushRef="#br0" timeOffset="40771.9">8220 9507 0,'0'36'15,"0"-54"17,0 0-32,0 1 15,35-54 1,0 1-1,-17-72 1,0 1 0,-18 106-16,0-124 15,-18 106 1,-35 71 0,18 123-1,35-17 1,0 105 15,0-106-31,70 1 31,1-71-15,-1-53 0,54-53-1,-1-18 1,-34-34-1,-54-1 1,-35 53 0,0 35-1,-53 71 1,35 18 0,1 17-1,17-18 1,70-17-1,36-53 17,-18 0-17,36-53 1,-54-17 0,-35-18-1,-17-18 1,-18 70-1,0 72 17,0 34-17,0 1 1,-18-18 0,-17 0-1,35-36 1,0-34 31,0-19-32,35-34 1,36-1 0,-18 18-1,18 18 1,-19 53-1,-34 35 1,0 17 0,-18-17-1,0 18 1,0-54 0,17-17 15,36-53-16,-17 1 17,52-37-17,-18 19 1,-52 52-16,70-35 16,-70 53-1,-18 35 1,0 36-1,0 0 1,0-1 0,0 1-1,53-71 1,53 0 0,-1-18-1,-16-17 1,34-53 15,-70-18-15,-35 18-1,-18-1 1,-18 89 0,-53 36-1,1 69 1,52 1-1,18 0 1,53-35 0,18-71-1,17 0 1,18-36 0,-18-34-1,-53-1 1,-35 18-1</inkml:trace>
  <inkml:trace contextRef="#ctx0" brushRef="#br0" timeOffset="40983.69">9613 8890 0,'0'0'0,"-70"-18"32</inkml:trace>
  <inkml:trace contextRef="#ctx0" brushRef="#br0" timeOffset="41205.54">8167 9260 0,'0'0'0,"17"0"31,1 0-31,123-35 16,-17 0 0,52-18-1,-52-18 1</inkml:trace>
  <inkml:trace contextRef="#ctx0" brushRef="#br0" timeOffset="41888.23">12259 6015 0,'0'0'0,"-18"0"0,1 35 31,34-35-31,19 0 15,52 0-15,35 0 32,89 0-17,-18 0 1,53-35 0,-176 0-1,-54-1 1,-17 19-16</inkml:trace>
  <inkml:trace contextRef="#ctx0" brushRef="#br0" timeOffset="42272.56">12841 5715 0,'-18'0'0,"1"0"0,52 0 0,-70 18 15,35 52 1,35-52-16,36 17 15,87-17 17,19-18-17,-54-18 1,-35-17 0,-88 17-1,-17 18 1,-107 0-1,-17 71 1,18 52 0,35-35-1,35 1 1,53-36 0,35-18-1,53-35 1,0-18-1</inkml:trace>
  <inkml:trace contextRef="#ctx0" brushRef="#br0" timeOffset="43388.68">14482 5838 0,'0'0'0,"0"-35"16,0 53 15,0 35-15,0 53 0,0-1-1,-18-34 1,18-53-16,-18 35 15,18-36 1,36-17 0,16-35-1,-16-18 1,17-35 0,-53 70-16,35-52 15,0-19 1,-17 125 15,-1 52 0,1-18-15,0 36 0,17-53-1,36-53 1,-1 0-1,36-17 1,0-54 0,-89 53-16,36-52 15,0-54 1,-53 36 0,0 0-1,0 70 1,-17 36-1,-1 88 17,0 17-17,18-17 1,0-35 0,89-36-1,16-17 1,36-36-1,-17-35 1,-53 0 0,-19-35-1,-52 17 1,-17 18 0,-36 71-1,-18 53 1,54 17-1,17 0 17,35-17-17,18-54 1,-18 1-16,71-18 16,-35 0-1,52-53 1,-35 18-1</inkml:trace>
  <inkml:trace contextRef="#ctx0" brushRef="#br0" timeOffset="43821.55">17480 5821 0,'0'0'0,"0"-18"16,0-17 0,0-18-1,0 0 1,0 35-16,-53 1 15,0 17 1,-70 53 0,52 53-1,-17 52 1,53-34 0,17 35-1,53-89 1,89-35-1,52-35 17,-35-17-17,36-54-15</inkml:trace>
  <inkml:trace contextRef="#ctx0" brushRef="#br0" timeOffset="44722.01">18027 5997 0,'0'-17'0,"0"34"0,-18-105 16,-35 70 0,-52 18-1,52 53 1,-36 35 0,19 36-1,35-53 1,35-1-1,53-52 17,35-18-17,0-18 1,0-52 0,-35-19-1,-35 19 1,-18 17-1,-36 123 17,19 1-17,17 17 1,0-70-16,17 17 16,54-17-1,35-18 1,0-36-1,-18-16 1,-53-19 15,-17 0-15,-18 36 0,-36 106 15,19-1-16,-1 18 1,18-70-16,0 17 16,0-17-16,0 0 15,-17-18 1,17-18 0,0-35-1,0 0 1,35-35-1,106-36 1,35 54 15,-35 70-15,-52 53 0,-36 35-1,-53-17 1,-53 17-1,0-35 1,17-36 0,19-17-1,17-35 1</inkml:trace>
  <inkml:trace contextRef="#ctx0" brushRef="#br0" timeOffset="45354.32">19897 6068 0,'0'0'0,"-18"0"32,36 0-17,-1 0-15,54-36 16,35-16 0,-53-1-1,-36 0 1,-52 17-1,-36 19 1,36 17 0,-106 35-1,53 0 1,53 54 0,35-37-1,88 1 1,35 0-1,-17 18 1,-53 17 0,-53-17-1,-88-1 1,-18-52 0,-53-1-1,124-17-15,-89-35 16,19-18-1,87-17 17,18 17-17,123 0 1,36 18 0,-124 35-16</inkml:trace>
  <inkml:trace contextRef="#ctx0" brushRef="#br0" timeOffset="45721.62">20214 6191 0,'18'0'0,"-36"0"0,53 18 15,-17-18-15,53 0 16,-1-53 0,54 18-1,-54-1 1,-52-17-1,-53 36 1,-89 17 15,1 70-15,52-17 0,1 53-1,52-35 1,53 17-1,36-88 1,52 0 0,-17-53-1,53-18 1,-36 1 0</inkml:trace>
  <inkml:trace contextRef="#ctx0" brushRef="#br0" timeOffset="45987.89">21078 5662 0,'0'18'15,"-17"17"1,-18 53 0,17-53-16,0 89 15,-17 17 1,0 0-1,-1-70 1,36 17 0,0-70-1,53-18 1,-17-18 0,-1-17-1</inkml:trace>
  <inkml:trace contextRef="#ctx0" brushRef="#br0" timeOffset="46337.72">21237 6191 0,'18'-17'16,"-1"17"0,19-18-1,17-17 1,-36 17-16,72-35 15,-54 18 1,-35 17 0,-53 18-1,-53 18 1,0 70 0,71 0-1,35-17 1,0-18-1,70-18 17,1-35-17,70 0 1,-17-18-16</inkml:trace>
  <inkml:trace contextRef="#ctx0" brushRef="#br0" timeOffset="46871.25">22049 6015 0,'0'0'0,"-18"0"16,-17 0-1,-54 53 1,37 0 0,16 35-1,36 0 1,18-35-1,70 0 1,18-53 15,0-35-15,-36-18 0,1-35-1,-1-54 1,-17 1-1,-53 106-15,0-106 16,0 106 0,0 70-1,-35 53 1,-18 53 0,36-35-1,17-71-15,0 71 16,35-35-1,0-36 1,53-35 15,-35-18-15,35-35 0,-70 36-16,35-36 15,-18 18-15</inkml:trace>
  <inkml:trace contextRef="#ctx0" brushRef="#br0" timeOffset="47087.98">22278 5980 0,'0'0'0,"-18"0"0,-17 0 16,53-18-1,105 0 1,1 1-1,34-1 1,-122 18 0,-1 0-1,-53 0 1,-17 0-16</inkml:trace>
  <inkml:trace contextRef="#ctx0" brushRef="#br0" timeOffset="49537.69">13494 7373 0,'0'0'0,"0"-18"0,0-52 31,0 87 0,0 1-31,17 106 16,-17-107-16,0 89 15,0 18 17,-17-54-17,-1-52 1,0-1 0,18-34-1,-17-36 1,17-35-1,17-1 1,54-34 0,0 52-1,52 54 1,-52 70 0,-18 53-1,-36 17 1,-17-52-1,0-19 17,-17-34-17,-1-18 1,18-35 0,0-18-1,0-35 1,53 17-1,35-17 1,-53 70-16,53 1 16,18 52-1,-70 53 1,-19 0 0,1 36-1,-1-54 1,19-34-1,17-36 1,0 0 0,35-53 15,0-18-15,-35-17-1,-53 70-15,35-105 16,-35 52-1,-17 107 17,-19 52-17,36-53-15,-17 71 16,17-36 0,0 1-1,53-71 1,-1 0-1,54-18 1,0-52 15,-18-36-15,-35-17 0,-53 52-1,0 18 1,0 124 15,0-36-31,-17 35 16,17 54-1,0-36 1,35-35 0,35-53-1,54 0 1,-36-35-1,0-36 1,-17-17 15,-36-53-15,-17-18 0,-18 53-1,0 71 1,0 70-1,-18 71 1,-17 18 0,35 17-1,0 17 1,0-87 0,53-36-1,35-35 1,-17-17-1,17-54 17,-18 1-17,-52 34-15,52-105 16,-34 0 0,-19 0-1,1 88 1,-53 106 15,35-18-31,-18 71 16,0 35-1,18-17 1,0-19 0,71-34-1,17-53 1,18-18-1,0-53 1,0-18 0,-18-35 15,-53 53-15,-17 36-1,-18 34 1,-35 54-1,17 17 1,18-35 0,0-18-1,18-35-15,17 0 16,35 0 0,19-35-1,-37 0 1,1-36-1,-35 54 1</inkml:trace>
  <inkml:trace contextRef="#ctx0" brushRef="#br0" timeOffset="49731.15">16757 7355 0,'0'0'16,"-18"0"-16,-17-17 15,17 17 79</inkml:trace>
  <inkml:trace contextRef="#ctx0" brushRef="#br0" timeOffset="49937.44">15893 7549 0,'17'0'15,"1"0"1,0 0-16,52 0 15,36 0 1,-36-35 0,-17 0-1</inkml:trace>
  <inkml:trace contextRef="#ctx0" brushRef="#br0" timeOffset="50570.79">17057 7602 0,'0'0'0,"-18"0"0,1 0 31,-1 89-15,0-1-1,-35 123 1,18 36 0,-18-53-1,0 71 1,36-212-16,-19 106 16,19-54-1,17-140 16,0-71-15,53-52 0,-53 105-1</inkml:trace>
  <inkml:trace contextRef="#ctx0" brushRef="#br0" timeOffset="50887.68">16863 7849 0,'0'-70'15,"0"140"-15,0-176 0,17 18 16,36 0 0,53 35-1,0 53 1,35 53 0,-70 18-1,-71 34 1,0-69-16,-89 34 15,-34-17 1,0-18 15,52-35-15,53 0 0,18-35-1,36-35 1,17 34-16</inkml:trace>
  <inkml:trace contextRef="#ctx0" brushRef="#br0" timeOffset="51170.93">17692 7214 0,'0'0'0,"0"-17"15,0-1-15,0 0 16,0 107-1,-18 34 1,1 53 15,-1-123-31,0 36 16,1 16 0,17-87-1,35-18 16,18-35-15,-18-1-16</inkml:trace>
  <inkml:trace contextRef="#ctx0" brushRef="#br0" timeOffset="51504.45">17851 7620 0,'17'0'16,"1"0"-1,-1-18 1,19 1-16,-1-19 31,18-34-15,-53 17 0,0 35-1,-88 36 1,35 53-1,0 34 1,35-16 0,18-1-1,36-53 1,-19-35-16,71 0 16,36-18-1,-54-17 1</inkml:trace>
  <inkml:trace contextRef="#ctx0" brushRef="#br0" timeOffset="52021">18574 7126 0,'0'0'15,"0"-18"-15,0 1 0,0-1 16,70 1 0,1 52-1,17 106 1,-35-18-1,-53-70-15,18 106 16,-18-53 15,0-36-15,0-87 15,17-36-15,1-35-1,17-53 1,18-1 0,18-16-1,-54 87 1,19 71 0,-19 53-1,1 18 1,-1 52-1</inkml:trace>
  <inkml:trace contextRef="#ctx0" brushRef="#br0" timeOffset="53752.7">19509 7620 0,'0'0'0,"17"0"15,71 0 1,-17-53-1,-36-17 1,-35-36 0,-53 35-1,-35 53 1,-35 54 0,17 52-1,0 35 1,53 1-1,53-54 1,71-34 0,17-36 15,53-36-15,-53 1-1,18-88 1,-71 35-1,-17-18 1,-18 35 0,-35 159 15,17-35-15,18 53-1,0-35 1,71-1-1,17-52 1,0-18 0,53-35 15,-70-36-15,-1-35-1,-52-17 1,17-36-1,-17 35 1,-18 107 0,-53 52-1,18 71 1,17 53 0,18-53-1,0 17 1,70-52-1,-17-71 1,36 0 15,-1-36-15,0-34 0,-35-1-1,-18-35 1,-35 71-1,0 17 1,0 89 0,-35-18-1,35 53 1,0-53 0,0-36-16,53 19 15,17-19 1,36-17-1,-18-35 1,-35 0 0,18-89 15,-71 36-15,0 17-1,0 54 1,0 34-1,-35 54 1,17 0 0,18 52-1,0-70 1,53-18 0,35-17-1,-17-18 1,52-53-1,-35 0 1,-17-35 0,-71 17 15,0 1-15,-18 52-1,-35 53 1,0 54-1,18-19 1,35 1 0,0-18-1,71-1 1,34-34 0,-87-18-16,70 0 15,36-35 1,-54 0-1,18-54 1,-35-16 0,-53 34 15,0 53-31,0 1 16,-35 34-1,35 72 1,0-19-1,0 36 1,0-36 0,-35-34-1,-36-36 1,18 0 0,-17 0-1,-54 0 1</inkml:trace>
  <inkml:trace contextRef="#ctx0" brushRef="#br0" timeOffset="54837.39">14887 9013 0,'18'0'16,"-1"-17"-1,-17-1 1,0 1-1,0-72 1,-70 1 0,-36 18-1,-35 52 1,35 71 0,-17 70-1,52 18 1,53 36-1,18-142-15,0 71 16,36-71 0,52-35 15,18-17-15,-18-36-1,18-88 1,-53 52-1,-36-52 1,1 71 0,-18 52-1,0 106 1,0 18 0,0-71-16,0 89 15,35-54 1,36-17-1,17-53 1,36-35 0,17-36 15,-106 36-31,53-53 16,18-88-1,-88 35 1,-1-1-1,-17 89 1,-17 159 15,17 35-15,-18 53 0,18-70-1,0-18 1,35-71-1,36-35 1,-1-35 0,-17-18 15,-17-18-31</inkml:trace>
  <inkml:trace contextRef="#ctx0" brushRef="#br0" timeOffset="55004.76">15434 8872 0,'0'0'0,"-18"0"15,36 0 1,70-17 0,53-1-1,0-17 1</inkml:trace>
  <inkml:trace contextRef="#ctx0" brushRef="#br0" timeOffset="55721.08">17286 9137 0,'0'0'0,"-18"0"0,18-18 31,36 1-15,34-72-1,-34 72-15,-1-89 16,-35 35 0,-18-17 15,-52 88-15,-71 36-1,35 52 1,-35 106-1,105-53 1,36-71 0,71-17-1,-1-53 1,54-35 0,-1-36-1,1-34 1,-54-36-1,-34 35 1,-36 0 0,0 88 15,-36 106-15,19 18-1,17 35 1,0-52-1,53-37 1,17-52 0,36 0-1,-35-35 1,-54 18-16</inkml:trace>
  <inkml:trace contextRef="#ctx0" brushRef="#br0" timeOffset="57404.18">18556 9066 0,'0'0'0,"-18"18"0,18 0 16,-17-18-16,-1 35 15,71-53 17,0-35-17,35-35 1,-70 53-16,35-36 16,0-123-1,-36 53 1,-17 88-1,0 36 1,-35 52 0,0 88 15,17-87-31,0 87 16,18 36-1,0-18 1,18-70-1,53-36 1,17-35 0,0-53-1,-17 0 1,17-35 0,-35-36-1,-53 36 1,17 53-1,-17 53 1,-35 87 0,0-16 15,35 16-15,0-16-1,53-72 1,53-17-1,-18-35 1,35-18 0,-35-53-1,-70 36 1,-18-19 0,0 72-16,0 52 31,-35 18-16,17 53 1,-35 0 0,36-53-1,17-36 1,-18 1 0,18-36 15,0 1-16,35-72 1,36 1 0,-54 71-16,54-54 15,0 0 1,-19 71 0,-16 36-1,-19 17 1,-17 35-1,0 18 1,0-71 0,0-17 15,18-18-15,0 0-1,-1-53 1,36-36-1,18-16 1,-1 34 0,19-17-1,-37 88 1,-34 18 0,-18 70-1,0-71-15,0 72 16,0-1-1,0-18 1,53-17 0,35-35 15,-53-18-31,71 0 16,53-18-1,-53-17 1,17-36-1,-34-52 1,-72 35 0,-17 52-16,0-52 15,-70 106 17,17 52-17,17 54 1,36-1-1,0-52 1,18-53-16,88 34 16,-36-52 15,36-17-15,0-36-1,-35-18 1,-18-52-1,-53 70 1</inkml:trace>
  <inkml:trace contextRef="#ctx0" brushRef="#br0" timeOffset="57737.15">19738 8467 0,'-53'0'31,"35"0"0,1 0-15,-1 0 0,0 0-16,1 0 0,-1 0 15</inkml:trace>
  <inkml:trace contextRef="#ctx0" brushRef="#br0" timeOffset="57980.22">18397 8802 0,'53'0'16,"-35"0"-1,141-35 1,-54 17 0,1 0-1,-70 18 1,-54 0 15</inkml:trace>
  <inkml:trace contextRef="#ctx0" brushRef="#br0" timeOffset="67359.5">441 12030 0,'-18'0'141,"18"17"-141,-17-17 0,-1 0 16,0 0-1</inkml:trace>
  <inkml:trace contextRef="#ctx0" brushRef="#br0" timeOffset="67735.49">106 11942 0,'0'0'16,"-88"-18"-1,70 18-15,18 18 47,35-18-31,71 0-16,106 0 15,123 0 1,-88-18 15,-159 0-31,230 1 16,-142-1-1,-70 0 1,-36 1 0,-87-1 15,-36 0-15,35 18-16,-17-35 15</inkml:trace>
  <inkml:trace contextRef="#ctx0" brushRef="#br0" timeOffset="68185.07">1235 11553 0,'0'0'0,"-18"0"32,18 18-17,18 53 1,52-18-1,54-18 1,17-18 0,-35-17-1,35 0 1,-88-17 0,-36-1-1,-34 18 1,-54 18-1,-35 52 1,-17 89 0,17 0-1,0-18 17,18 0-17,70-106-15,-17 1 16,35-19-1,18-70 17,17 18-32</inkml:trace>
  <inkml:trace contextRef="#ctx0" brushRef="#br0" timeOffset="69450.85">2593 11236 0,'0'0'0,"0"-18"0,0-35 31,0 36-15,0 34 15,0 54-31,0 35 16,0 53 15,0-107-31,0 54 16,0 0-1,0-53 1,0-18 0,18-35-1,-1-35 1,36-53 0,0-53-1,0 35 1,0-18-1,-18 107 1,0 34 0,-35 1-16,18 70 15,0 36 1,-1-36 15,1 0-15,0-53-1,17-17 1,18-18 0,17-53-1,1-17 1,35-54 0,-53 18-1,-18-52 1,-17 122-16,-18-52 15,0 35 1,0 106 15,0 35-15,-18 53 15,18 0-15,0-17-1,35-71 1,36-36 0,35-17-1,-18-17 1,53-89 0,-53 18-1,-70-53 1,-18 70-1,-18 36 1,-52 70 0,-1 53-1,53-52-15,18 122 16,0-69 15,36-1-15,34-71-1,18 1 1,1-36 0,-37-35-1,-16 18-15</inkml:trace>
  <inkml:trace contextRef="#ctx0" brushRef="#br0" timeOffset="69968.19">5521 11148 0,'0'0'0,"0"-18"0,18-52 31,-36 52-15,0 18-16,-88-18 15,1 54 1,52 34 0,0 89-1,53-124-15,-18 106 32,18 18-17,0-71 1,88-17-1,53-54 1,54-34 0,-1-54-1,-71 1 1,-88 34-16</inkml:trace>
  <inkml:trace contextRef="#ctx0" brushRef="#br0" timeOffset="70834.73">6085 11448 0,'0'-71'16,"0"53"-16,-35 177 0,0-370 15,105 352-15,-193-282 16,105 141-16,-88 35 16,36 18-1,-1 70 1,36 1 15,35-54-15,0-52-16,88-1 15,-17-17 1,35-35 0,-1-18-1,-52-17 1,0-18 0,-53 52-16,0-17 15,0 18 1,0 53-1,0 70 1,0 18 0,0-18-1,53-35 1,0-53 15,0 0-15,35-71-1,-17 18 1,-18-70 0,-36 52-1,-17 54 1,0 34 0,0 54-1,-17 17 1,17 0-1,0-35 1,-18-35 0,18-36 15,0-17 0,0 17-31,0-88 16,71-17-1,34 17 1,72 18 0,-36 88-1,0 71 1,-70 34 0,-54 1-1,-52 0 1,0-71-1,-1 1 1,1-36 0,35-18 15</inkml:trace>
  <inkml:trace contextRef="#ctx0" brushRef="#br0" timeOffset="72617.92">8978 10901 0,'0'0'0,"-17"-18"0,-36 1 16,-18 17 0,-17 0-1,0 52 1,-18 54 0,35 71 15,36 17-16,35-36 1,35-69 0,106-54-1,-17-35 1,-71 0-16,88-35 16,-88 17-16,123-88 15,-88 0 1,-52-70-1,-36 35 1,-89 0 0,-122 53-1,52 88 1,-53 70 15,107 36-15,69 106-1,54-71 1,88 17 0,88-52-1,-35-106 1,35 0 0,-53-53-1,-18-52 1,-17-54-1,-88 88 1,-18 36 0,0 53-1,-18 70 1,0 18 15,1-36-15,-1 36-1,18-88 1,0-54 15,18-17-15,17-35 0,-17 53-16,35-53 15,35 17 1,-35 71-1,-36 36 1,19 52 0,-36-18-1,0 18 1,35-52 15,-18-36-15,54-18-1,0-17 1,34-53 0,-87 70-16,70-88 15,-52 71 1,-36 53 15,0-1-31,-18 36 16,-17 53-1,17-88-15,18 52 16,35-17 0,18-35-1,53-18 17,0-53-17,-18-18 1,-53-35-1,1 18 1,-19 18 0,-17 87 15,0 19-15,0-1-16,0 53 15,-17 53 1,-1 53-1,18-17 1,-18 105 0,18 0-1,-17-211-15,17 140 16,-18 36 15,0-88-15,1-124-1,-19-35 1,-16-53 0,16-123-1,19-71 1,17 0 0,35-88-1,35 70 1,19 124-1,17 53 1,-36 35 0,-17 35-1,-53 1 1,-71 17 15,36 0-31</inkml:trace>
  <inkml:trace contextRef="#ctx0" brushRef="#br0" timeOffset="73451.31">4004 12665 0,'18'0'16,"-1"0"-1,1 0 1,0-18-16,17-17 15,-18 17-15,19-17 16,-36-18 0,0 35-1,-71 18 1,-52 36 15,35-1-15,-1 53-1,89-53 1,71 18 0,-1-17-1,54 16 1,-36 1 0,0 18-1,-88-36-15,0 18 16,-70 35-1,-54-52 1,-70-19 0,53-17-1,106-17-15,-106-54 16,88 0 15,35-34-15,36 34-1,88 36 1,0 35 0,-71 0-16,106 0 15,-71 0 1</inkml:trace>
  <inkml:trace contextRef="#ctx0" brushRef="#br0" timeOffset="73851.12">4322 12912 0,'0'0'0,"17"0"16,1 17-16,35-17 15,35-17 1,0-54 15,-17 18-15,-54-35-1,-17 70 1,-88 1 0,18 34-1,-19 72 1,54 34 0,17-88-16,18 71 15,0-71-15,0 36 16,71-18-1,0-35 1,52-54 0,-17-17-1,-71 36-15,106-124 16,-70 70 0</inkml:trace>
  <inkml:trace contextRef="#ctx0" brushRef="#br0" timeOffset="74068.23">5151 12506 0,'0'-18'16,"0"36"-16,-18-18 16,0 18-1,1 70 1,-1 18 0,0 52-1,-17-34 1,35-54-1,0-52-15,0 0 16,35-18 0,1-36-1</inkml:trace>
  <inkml:trace contextRef="#ctx0" brushRef="#br0" timeOffset="74451.13">5309 12894 0,'18'0'16,"0"0"0,17 0-1,53-18 1,-17-17 0,34-35-1,-87 52-15,0-35 16,-36 0-1,-88 53 1,18 18 0,0 88-1,70-71-15,1 35 16,-1-34-16,18 87 31,18-52-15,70-36-1,-18-35 1,71-35 0,18-36-1,-53 1 1</inkml:trace>
  <inkml:trace contextRef="#ctx0" brushRef="#br0" timeOffset="74935.38">6103 12665 0,'0'0'0,"0"-18"15,-18 18 1,1 18-16,-19 70 16,19 0-1,-1 53 1,18-70 15,35-18-15,54-36-1,17-34 1,-1-72 0,-16 1-1,-19-53 1,-52 18 0,-1 87-16,-17-87 15,0 88 1,0 123 15,-35 0-15,17 71-1,1-53 1,17-71-16,0 53 16,35-53 15,18-35-16,18-35 1,-19 0 0,-34 0-16,53-54 15</inkml:trace>
  <inkml:trace contextRef="#ctx0" brushRef="#br0" timeOffset="75134.47">6526 12718 0,'0'0'0,"-17"0"0,-1 17 16,53-17 0,36 0-1,88-17 1,-18-36 0,-71 35 15,-52 0-31,0 1 0</inkml:trace>
  <inkml:trace contextRef="#ctx0" brushRef="#br0" timeOffset="75834.32">12083 11060 0,'0'17'31,"17"-17"-15,1 0-16,52 18 15,124-1 1,53 1 0,-53-18-1,-141 0-15,159-18 16,-106 18-1,-71-17 1,-35-1 0,-53-17-1,18 0 1</inkml:trace>
  <inkml:trace contextRef="#ctx0" brushRef="#br0" timeOffset="76234.05">12912 10848 0,'0'0'0,"0"88"31,0-53-15,70 18 0,18-17-1,54-19 1,-1-17-1,-36-17 1,-87-1-16,35-17 16,-53-1-1,-35 19 1,-71 17 0,-18 53 15,36 35-16,53-53-15,-53 159 16,17-70 0,36-19-1,35-52 1,53-70 15</inkml:trace>
  <inkml:trace contextRef="#ctx0" brushRef="#br0" timeOffset="77367.13">14534 10830 0,'0'0'0,"18"-17"16,0-1-1,-18 36 17,0 35-32,0-36 0,-36 124 15,19-35 1,-1 18 15,18-36-15,0-53-1,53-35 1,-18-53 0,36-35-1,-36-18 1,18 0 0,-35 71-16,-18 0 15,17 17-15,1 18 16,0 35-1,-18 54 1,0 52 0,17-35-1,36-18 1,-35-71-16,52 1 16,36-18 15,18-53-16,17-35 1,-35-36 0,-53 19-1,-36-72 1,-17 107 0,0 34-1,-17 54 1,-19 35-1,-17 70 1,36 18 0,17 1-1,35-37 1,18-69 15,35-36-15,-17-36-1,52-69 1,-52-1 0,-54 18-1,-17 17 1,-35 71 0,-35 35-1,17 53 1,53-52-16,0 52 15,0 18 1,35-53 0,35-36-1,36-17 1,53-70 0,-53 17-1</inkml:trace>
  <inkml:trace contextRef="#ctx0" brushRef="#br0" timeOffset="78633.75">17604 10866 0,'0'0'0,"0"-18"15,0-17-15,-18-18 16,-17 0 15,17 35-31,-35 1 16,-17 17-1,34 0-15,-87 88 16,17 18 0,18 52-1,70-34 1,18 17 0,88-53-1,89-70 1,17-18-1,-35-53 1,-1-53 0,-70 18-1,-52-36 1,-36 18 15,-36 71-15,-52 53-1,0 35 1,0 53 0,35 17-1,53-17 1,53-71 0,17-35-1,36-35 1,-18-53-1,-35 17 1,-17-52 0,-36 70-1,-36 123 17,19 1-1,17 52-16,0-105-15,0 53 16,88-36 0,-18-35-1,36-53 1,0-18 0,-53-17-1,-35-35 1,-18 105-1,-36 106 17,1 0-17,18-70-15,-1 70 16,0-17 15,18-54-15,-17-17-1,17-35 1,0-35 0,35-19-1,-17 54-15,123-88 16,35 17 0,-53 106-1,19 35 1,-72 36-1,-52 52 1,-71 36 0,0-89-1,18-34 1,-1-36 15,36-36-15,0 1-16</inkml:trace>
  <inkml:trace contextRef="#ctx0" brushRef="#br0" timeOffset="79250.78">20002 11060 0,'0'0'16,"-17"0"-16,52 0 31,-17 0-31,52-53 16,-52 35-16,53-35 31,-1-17-16,-70-1 1,-53 36 0,-35 35-1,-53 53 1,106-36-16,-54 54 16,89-1-1,53 19 1,35-19-1,36 54 1,-1-1 0,-123-70-1,-52 0 1,-54-35 0,-88-18 15,-18-36-16,71-52 1,106 0 0,35 0-1,123-1 1,36 54 0,-36 18-1,-87 17-15</inkml:trace>
  <inkml:trace contextRef="#ctx0" brushRef="#br0" timeOffset="79617.35">20320 11201 0,'0'0'0,"18"35"15,-1-35 1,1 0-16,52 0 16,54-35 15,17-18-16,-70 0 1,-36-18 0,-88 1-1,-71 70 1,-34 53 0,70 35-1,35 53 1,53-35-1,53-18 1,70-35 0,-88-53-16,71 0 15,53-88 1,-71 0 15,-17 35-31</inkml:trace>
  <inkml:trace contextRef="#ctx0" brushRef="#br0" timeOffset="79867.72">21202 10654 0,'0'-35'15,"0"70"-15,0-70 16,-35 123 0,17 18-1,-35 105 1,35-87-1,-17 17 1,35-71 0,0-52-1,53-18 1,18-70 0,-18 34-1</inkml:trace>
  <inkml:trace contextRef="#ctx0" brushRef="#br0" timeOffset="80233.67">21449 11077 0,'18'0'32,"-1"0"-32,1 0 15,52-17 1,1-19-1,-36 19 1,-17-36 0,-36 35-1,-52 18 1,-36 71 0,35 17 15,18 35-16,36-34 1,17-72-16,35 54 16,36-71-1,70 0 1,17-71 0,-69 36-1</inkml:trace>
  <inkml:trace contextRef="#ctx0" brushRef="#br0" timeOffset="80734.1">22119 10971 0,'0'-35'0,"0"70"0,0-88 16,-35 53-1,17 18-15,-35 35 16,0 35 0,53-70-1,-17 123 1,17-18-1,70-70 1,36-35 0,-18-18-1,36-53 1,-107 35-16,54-70 16,0-71-1,-19-35 1,-34 71-1,0 17 1,-18 89 0,-71 122-1,18 36 1,18-35 15,17 53-15,18-71-1,0-17 1,53-71 0,35 0-1,1-71 1,-19 1 0,-34 34-16</inkml:trace>
  <inkml:trace contextRef="#ctx0" brushRef="#br0" timeOffset="80949.39">22384 10936 0,'0'0'0,"17"0"16,36 0 0,-17 0-1,105 0 1,-18 0-1,18-18 1,-53 1 0,-105 17-1</inkml:trace>
  <inkml:trace contextRef="#ctx0" brushRef="#br0" timeOffset="82166.91">15416 12506 0,'18'0'16,"0"-18"-1,-1 1-15,-17-1 16,0-35-1,-17-17 1,-107-1 0,18 53-1,-70 54 1,141-1-16,-89 53 16,18 71-1,106-18 1,18-70-1,88-19 1,0-52 0,105-88-1,-105 18 1,-18-18 15,-88-1-15,0 19-1,0 52 1,0 89 0,0 52-1,0-17 1,71 0 0,17-89-1,18-17 1,35-70-1,-17-18 1,-72-18 0,-34 35-1,-18 18 1,-35 53 0,17 18-16,-17 70 31,17-17-16,1 52 1,-1-70 0,18-18-1,0-87 17,35-37-17,18 19 1,88-54-1,0 54 1,18 70 0,-106 0-16,35 70 15,-52 36 1,-36 0 0,-53-53 15,0 0-16,53-36 1,17-34-16</inkml:trace>
  <inkml:trace contextRef="#ctx0" brushRef="#br0" timeOffset="82699.31">17321 12418 0,'0'0'0,"0"-18"0,0-17 16,-70 35 0,-71 35-1,17 36 1,-17 35 0,106-71-1,-18 35 1,53 36-1,35-53 1,36-53 0,35-35-1,-1-36 1,-69 54-16,87-89 16,-52-18-1,17-70 1,-35 18-1,-53 88 1,0 88 0,-18 17-16,-35 89 15,36 71 1,17-54 15,0 18-15,17-70-1,71-18 1,-70-53-16,70 0 16,18-18-1,-35 0-15</inkml:trace>
  <inkml:trace contextRef="#ctx0" brushRef="#br0" timeOffset="83417.21">19015 12506 0,'0'-18'16,"0"1"0,0-1-16,0 0 15,0-35 1,-53-17 0,0 52-1,-53 18 1,0 53-1,-35 53 1,53 35 0,70-53-1,18-52-15,18 34 16,35-70 0,70-17 15,-17-36-16,18-53 1,-107 88-16,36-88 16,0-52-1,-18-19 1,-35 54 0,0 87-1,0 72 1,0-1-16,-35 124 15,17-36 1,1 36 0,17-53-1,0 0 1,35-53 0,18-53 15,53-53-16,-36 0 1,-34 35-16</inkml:trace>
  <inkml:trace contextRef="#ctx0" brushRef="#br0" timeOffset="83783.32">19367 12488 0,'0'0'0,"-17"0"15,-1 18 1,18 0-1,18-18 1,88-18 0,-18-17-1,-53 35-15,53-53 16,-88 0 15,0 35-15,-88 18-1,0 53 1,-36 71 0,107-54-1,17 18 1,17-35 0,36-53-1,53 0 1,-70 0-16,52-53 15,-53 36-15</inkml:trace>
  <inkml:trace contextRef="#ctx0" brushRef="#br0" timeOffset="84183.85">20214 12435 0,'0'0'0,"18"0"0,-1-35 15,-17 17 1,0-34-1,-17 52 1,-89 0 0,18 52-1,17 1 1,54-35-16,-1 35 16,18-35-1,70 17 1,1 0-1,17 0 1,-70 18 0,-18-35-1,-106 17 1,18-35 0,-36 0 15,71 0-16,36-35 1,52-18 0,18 35-1</inkml:trace>
  <inkml:trace contextRef="#ctx0" brushRef="#br0" timeOffset="84582.99">20320 12577 0,'53'0'32,"-35"0"-32,52-36 15,-17 19 1,35-19 0,-53-17 15,-35 0-16,-17 53 1,-54 0 0,-17 71-1,18 0 1,52-36-16,0 53 16,18-17-1,36-36 1,52-17-1,-18-36 1,54-53 0,-36 18-1,-53 36-15</inkml:trace>
  <inkml:trace contextRef="#ctx0" brushRef="#br0" timeOffset="84832.97">21061 12065 0,'0'0'16,"0"18"0,-18 35-1,-35 88 1,18-18 0,17-17-1,18-18 1,0-17-1,0-36 1,18-35 15,0 0-31,-1-18 16</inkml:trace>
  <inkml:trace contextRef="#ctx0" brushRef="#br0" timeOffset="85216.35">21202 12524 0,'18'0'31,"-1"0"-15,-17-18-16,88-17 15,-17-1 1,0-17-1,-71 18 1,0 18 0,-71 17-1,53 0-15,-88 70 16,36 18 0,35-17 15,17 17-16,18-35 1,71 0 0,-1-53-1,89 0 1,-36-53 0</inkml:trace>
  <inkml:trace contextRef="#ctx0" brushRef="#br0" timeOffset="85816.24">21996 12347 0,'0'0'0,"0"-17"0,0-1 15,-18 0 1,-53 18 0,19 53-1,34-35 1,-35 70-1,18 0 1,35 0 0,0-35-1,88 0 1,0-35 0,-53-18-16,54 0 15,16-53 1,-34 0-1,0-70 1,-1-36 0,-17 35-1,-35-17 1,-18 106 15,0 53-15,-36 35-1,-17 70 1,18-17 0,35-71-16,-17 89 15,17-19 1,0-52 0,17-17-1,36-19 1,18-17-1,-54 0-15,71-17 16,18-36 0,-35 0-1</inkml:trace>
  <inkml:trace contextRef="#ctx0" brushRef="#br0" timeOffset="86067.7">22454 12259 0,'-17'0'15,"34"0"1,1 0-16,88 0 16,-71 0-16,71 0 15,35 0 1,-88 0-1,-71 0 17,-35 0-17,36 18-15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3:17:56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5750 1940 0,'18'0'47,"0"0"-47</inkml:trace>
  <inkml:trace contextRef="#ctx0" brushRef="#br0" timeOffset="1830.06">6438 706 0,'18'0'31,"-1"0"-15,1-18-16,53-17 16,17-1-1,-53 36-15,53-53 16,-35 18 0,-35 18-1,-71-1 1,-71 18-1,-70 53 1,36 17 15,87-34-15,36-1 0,35-17-1,70-1 1,19 1-1,-54-1-15,124 19 16,-36 17 0,-35 17-1,-52 54 1,-54-36 0,-123 18-1,-53-36 1,35-52-1,71-18 1,17-35 15,71-18-15,-17-18 0,17 1-1,17 34 1,54 1-1,-1 35 1</inkml:trace>
  <inkml:trace contextRef="#ctx0" brushRef="#br0" timeOffset="2246.12">6932 1199 0,'0'0'0,"106"0"32,-88-17-32,34-1 15,19-52 1,-36-1 0,-17-17-1,-18 35 1,-53 35-1,-53 54 1,36 52 0,-19 53-1,54-53 1,35 18 0,18-36-1,-1-70-15,72 36 16,-19-36 15,36-18-15,-18-35-1,36-53-15</inkml:trace>
  <inkml:trace contextRef="#ctx0" brushRef="#br0" timeOffset="2545.05">7761 600 0,'-18'0'0,"36"0"0,-36-18 16,1 18-16,-1 0 15,1 18-15,-19 35 16,1 70 0,-18 18-1,0 53 1,18-88-1,0 0 1,35-71 15,17-17-15,19-18 0,34-53-1,-52 53-15</inkml:trace>
  <inkml:trace contextRef="#ctx0" brushRef="#br0" timeOffset="2945.42">7920 1235 0,'0'0'0,"-18"17"0,1 1 0,-1-18 15,36 0 1,52-35-1,1-1 1,-18-16 15,0-19-15,-53 0 0,-177 442 93,195-371-93,17 0-16,71-18 15,0-17 1,0-18-1</inkml:trace>
  <inkml:trace contextRef="#ctx0" brushRef="#br0" timeOffset="3480.08">8537 970 0,'0'-18'16,"0"36"-16,-35-36 15,17 18 1,1 53-1,-1 36 1,18 16 0,-18-52-1,1 0 1,17-17 0,-18-36 15,18-18-16,0-35 1,0-35 15,35 0-15,-17 70-16,70-70 16,71 35-1,-53 53 1,0 35-1,-53 36 1,-36 17 0,-17 0-1,-17-70-15,-36 35 16,35-18 0,0-35-1,18 18 1,18-71 15,17 35-15</inkml:trace>
  <inkml:trace contextRef="#ctx0" brushRef="#br0" timeOffset="3762.65">9384 970 0,'-18'18'32,"18"-1"-32,-17 54 15,-1 17 1,0-17 0,1-1-1,17-52 1,0-36 31,0 1-32,35-36 1,-17 35-16</inkml:trace>
  <inkml:trace contextRef="#ctx0" brushRef="#br0" timeOffset="4078.38">9349 617 0,'0'0'15,"-53"18"-15,17 17 16,36 18 0,0 0-1,53-53 1,36 18-1,-37-36 1,-34 0 0,17-17-1,-17-35 1,-18 17 0,-53 35-1,0 18 1,-17 35-1,17-17-15</inkml:trace>
  <inkml:trace contextRef="#ctx0" brushRef="#br0" timeOffset="4189.12">9719 1005 0,'18'0'15</inkml:trace>
  <inkml:trace contextRef="#ctx0" brushRef="#br0" timeOffset="4594.74">9913 988 0,'0'0'0,"0"-18"0,-18 18 16,1 0-1,-1 0 1,-17 35-1,0 36 1,35-18 0,-18-35-16,0 52 15,36 18 1,35-52 0,35-36-1,36 0 1,-36-53-1,0-36 1,-35-34 15,-53 35-15,-53 70 0,18 18-1,35 35 16,17-35-15,54 18 0</inkml:trace>
  <inkml:trace contextRef="#ctx0" brushRef="#br0" timeOffset="5379.13">10654 882 0,'0'0'0,"-18"0"0,1 0 0,-1 18 16,0 34 0,1 19 15,17 17-15,0 0-1,0-35 1,-18 0-1,0-35 1,18-36 31,0 1-47,0-1 0,0-53 16,0-34-1,18 16 1,88 1-1,17 35 1,18 53 15,-17 71-15,-54-1 0,-70 54-1,0-54 1,0 1-1,-52-36 1,-1-35 0,35 0-1,18-35 1,0-36 0,88-52-1,53-1 1,0 89-1,-52 35 1,-1 35 0,-53 36 15,-35 53-15,-18-36-1,36-53 1,-71 18-1,18-53 1,0 0 0,35-35-1</inkml:trace>
  <inkml:trace contextRef="#ctx0" brushRef="#br0" timeOffset="5863.78">12929 935 0,'0'0'0,"-17"0"0,-1-18 15,0 1 1,18-1-16,0-17 16,36-18-1,17 0 1,17-18 0,-35 36-1,-17 17 1,-36 36 15,1 53 0,-19 52-15,19 0 0,17-87-16,-18 70 15,-17-1 1,35-52-1,0-70 32</inkml:trace>
  <inkml:trace contextRef="#ctx0" brushRef="#br0" timeOffset="6128.85">12700 1217 0,'0'0'16,"-18"18"-16,18-1 16,0 1-1,71 0 1,70-18 0,0 0-1,18 0 1,-71-18-1,-35-17 1,-35-18 0,-18-18-1,0 36 1</inkml:trace>
  <inkml:trace contextRef="#ctx0" brushRef="#br0" timeOffset="6395.11">12771 706 0,'17'-18'15,"1"18"1,-1 0-16,19 0 16,-19 0-16,124-18 15,-17 18 1,-18-17-1,-53-1 1,-36 18 0,-34 0 15</inkml:trace>
  <inkml:trace contextRef="#ctx0" brushRef="#br0" timeOffset="7195.75">14235 512 0,'0'-18'0,"0"0"16,-18 18-1,-17 0 1,-54 0-1,37 36 1,16-19-16,-52 71 16,0 1-1,17 87 1,54-53 0,17 36-1,0-53 1,88-35-1,18-71 1,70 0 15,-35-36-15,36-52 0,-19-71-1,-69-35 1,-72 71-1,-70-18 1,-35 70 0,-124 18-1,18 71 1,71 35 0,70 17-1,53 36 1,53-18-1,53 36 1,52 17 15,1 0-15,-71-53 0,-35 36-1,-35-36 1,-71 35-1,-53-34 1,-88 16 0,88-87-1,18 0 1,71-18 0,-1 0-1,18-53 1,-18 35-1</inkml:trace>
  <inkml:trace contextRef="#ctx0" brushRef="#br0" timeOffset="8379.87">5662 1887 0,'0'0'0,"0"18"31,18-18 1,17 0-32,18 0 15,53 0 1,52 0 0,-122 0-16,87 0 15,54 0 1,17 0-1,141 0 1,-88-18 15,-159 18-31,229-17 16,142-1 0,-124 18-1,212 0 1,-124-18-1,248 18 1,34 0 0,-52 0-1,88-17 1,-195-1 0,142-17-1,18 17 1,-389 1-1,-52 17 1,-159 0 15,-53-18-15,-36 18 0,-17-18 15,0 1 0,18-1-15,35 0-1,-35 18-15</inkml:trace>
  <inkml:trace contextRef="#ctx0" brushRef="#br0" timeOffset="9493.35">1429 2716 0,'0'0'0,"-18"18"0,0 0 0</inkml:trace>
  <inkml:trace contextRef="#ctx0" brushRef="#br0" timeOffset="10045.44">1323 2805 0,'0'0'16,"-18"35"0,106-106-1,18-17 1,-18 18-1,-17-19 1,-53 19 0,-18 52-16,0-35 15,0 71 17,0 35-17,0 88 1,-18-18-1,18-87-15,0 105 16,0-53 0,-18-17 15,1-19-15,-36-16-1,0-36 1,-53 0-1,18 0 1,0 0 0,0 0-1,70 17 1,71-17 0,17 18-1,71-18 1,1 0-1,34-35 1,-70 35 15,-106-18 1,0 0-17</inkml:trace>
  <inkml:trace contextRef="#ctx0" brushRef="#br0" timeOffset="10256.51">2099 2981 0,'-18'0'31,"1"0"-16,17-18 1</inkml:trace>
  <inkml:trace contextRef="#ctx0" brushRef="#br0" timeOffset="11704.08">3263 2663 0,'0'0'0,"0"-52"16,0 34-1,0 0 1,0 1 46,0-1-46,0 0 0,0 1 281,0-1-266</inkml:trace>
  <inkml:trace contextRef="#ctx0" brushRef="#br0" timeOffset="12161.16">3298 2434 0,'0'0'15,"0"-17"-15,53-1 16,-70 0 15,-1 18-31,-17 18 16,35 88 0,0 35-1,0 18 1,-35-18-1,-18-18 1,35-70 0,18-35-1,18-36 1,35-35 0,-36 18-16</inkml:trace>
  <inkml:trace contextRef="#ctx0" brushRef="#br0" timeOffset="12394.28">3581 2434 0,'17'71'32,"-17"-36"-32,0 36 15,18 87 1,-18-87-16,-18 35 15,1-36 1,17-52 0,-36 0-1,19-18 1,-19 0 0</inkml:trace>
  <inkml:trace contextRef="#ctx0" brushRef="#br0" timeOffset="12945.58">3228 2928 0,'-18'0'0,"36"0"0,-53 0 16,35-18 15,17 18-31,107-53 16,17 18-1,71-53 1,-71 35-1,-18 18 1,-88 17 0,-35 36-1,-17 35 1,-36 53 0,35-18-1,1 18 1,17-53-1,0-36-15,88 18 16,-35-35 0,35-17 15,-18-18-15,-17-54-1,-53 19 1,-53-71-1,0 88 1,-35 35 0,53 53-1,-36 36 1,54 35 0,17-89-16,0 54 15,17 0 1,54-54-1</inkml:trace>
  <inkml:trace contextRef="#ctx0" brushRef="#br0" timeOffset="13560.56">4639 2752 0,'0'0'15,"0"17"1,-18 1-16,-17 0 16,17-1-16,1 54 15,17 17 1,-18 0 0,1-17-1,34-54 1,36-17-1,53-88 1,-36 18 0,19-19 15,-36 54-15,-18 35-1,-17 18 1,-18 52-1,0-17 1,35 0 0,35-35-1,-17-18 1,18-18 0,-1-35-1,-34-35 1,-36 0-1,-36 0 1,1 35 0,0 53 15,0 0-15,35 35-1,0-17 1,70-1-16</inkml:trace>
  <inkml:trace contextRef="#ctx0" brushRef="#br0" timeOffset="13878.01">6385 2505 0,'0'0'15,"-17"0"-15,-36 17 32,35 19-32,0 87 15,18 1 17,-17 17-17,17-88-15,-18 35 16,1-18-1,17-34 1,17-36 0,54-71-1,-36 53-15</inkml:trace>
  <inkml:trace contextRef="#ctx0" brushRef="#br0" timeOffset="14278.52">6650 2805 0,'35'-36'0,"-70"72"0,70-54 47,-35 36-47,-18-1 15,1 54-15,-18-1 16,35-34 0,-18 34-1,18-17 1,70-53-1,36 0 1,0-53 0,-53-17-1,-18-36 1,-52 18 0,-54 35-1,-35 35 1,36 18-1,-1 35 1,18-17 0,36 0 15,-1-18-15,-17 0-1</inkml:trace>
  <inkml:trace contextRef="#ctx0" brushRef="#br0" timeOffset="14527.84">5944 2681 0,'0'18'16,"18"-18"-16,35 0 15,-18 0-15,106 0 16,-35-18-1,35 0 1,-53 18 0,-35 0-1,-35 0 17,0 0-32,34 0 0</inkml:trace>
  <inkml:trace contextRef="#ctx0" brushRef="#br0" timeOffset="14827.62">8290 2769 0,'-17'0'0,"34"0"0,-52 18 16,0 0-16,17 17 15,18 0 1,0-17-16,0 70 16,0-35-1,0 0 17,0-36-17,0-34 16,0-1-31</inkml:trace>
  <inkml:trace contextRef="#ctx0" brushRef="#br0" timeOffset="14996.07">8273 2540 0,'0'0'0,"-18"0"0,-70 0 16,70 0-1,36 0 32,-1 0-31</inkml:trace>
  <inkml:trace contextRef="#ctx0" brushRef="#br0" timeOffset="15761.41">9190 2981 0,'0'0'0,"53"0"16,-36 0-16,36-35 15,-17-18 1,-36 0 0,-71-35-1,-35 35 1,-70 35 0,52 36-1,89-1-15,-88 107 16,52-18-1,71 35 1,0-53 0,124-17 15,-19-71-15,72-89-1,-71 1 1,17-53-1,-88-53 1,-35 35 0,0 36-1,-17 88 1,-1 105 0,0 89-1,18 0 1,0-54-1,0-69-15,0 70 16,18-71 0,53-18 15,-18-17-15</inkml:trace>
  <inkml:trace contextRef="#ctx0" brushRef="#br0" timeOffset="16561.65">9560 3016 0,'0'0'0,"36"0"31,-1-17-15,53-19 0,-70 19-16,87-36 15,-69 0 1,-19 0-1,-52 53 1,-53 0 0,0 53-1,-18 53 17,88-89-32,18 54 15,18 17 1,52-70-1,72-1 1,34-52 0,-17-18-1,-36-53 1,-105 36 0,-1-18-1,-17 105 16,-17 18-15,17-17-16,-18 70 16,1 1 15,17-19-15,0 1-1,0-89 16,-18-17-15,18-36 0,0 1-1,70-36 1,1 18 0,52 35-1,-105 53-15,70 0 16,-17 88-1,-71-18 1,0 36 0,-18-35 15,18-36-15,-17-17-1,34-71 16</inkml:trace>
  <inkml:trace contextRef="#ctx0" brushRef="#br0" timeOffset="17061.06">11165 2505 0,'-17'0'31,"17"17"-31,-36 1 0,19 53 16,-1-54-16,1 89 16,-19 53-1,19-71 17,17 18-17,0-36 1,105-34-1,-34-54 1,17-17 0,0-53-1,-35 17 1,-17 0 0,-36 89 15,0 53-16,0-1 1,-18-17 0,18-35-1,18-18 17,17-36-17,0-16 1,0-1-16</inkml:trace>
  <inkml:trace contextRef="#ctx0" brushRef="#br0" timeOffset="17224.77">11677 2593 0,'-18'0'16,"36"0"-16,-71 0 16,35 0-1,36 0 48</inkml:trace>
  <inkml:trace contextRef="#ctx0" brushRef="#br0" timeOffset="17427.5">11042 2681 0,'0'0'0,"-35"0"0,-1 18 16,-34-18-1,105 0 1,71 0 0,106-36-1,-159 36-15</inkml:trace>
  <inkml:trace contextRef="#ctx0" brushRef="#br0" timeOffset="18644.25">12030 2805 0,'0'17'16,"35"-17"-1,-35 18-15,88-18 16,71-71 0,-53 1-1,-36-18 1,-52-1-1,-18 54-15,-18-35 16,1 52-16,-54 0 16,-52 54-1,34 69 17,1 72-17,18-19 1,17 72-1,0 105 1,35-141 0,18-35-1,36-89 1,34-52 0,36-36-1,106-123 1,-124 18-1,-71-89 1,-52 71 0,-124 17-1,-35 72 17,53 52-17,124-18 1,34 18-1,142-35 1,-18-1 0,71-34-1,-36-18 1,-70 35 0,-88 35-1,-36 71 16,18-35-31,-18 34 16,18 37 0,0-72-16,0 36 15,53-35 17,18-18-17,17-18 1,0-35-1,-17-17 1,-36-18 0,-35 35-1,0 70 17,0 54-17,-18 17 1,-17 53-1,17 53 1,-17-35 0,0 17-1,0-35 17,-36-35-17,1-70 1,34-36-1,-34 0 1,34-18 0,36 0-1,0 1 1,18-36 0</inkml:trace>
  <inkml:trace contextRef="#ctx0" brushRef="#br0" timeOffset="23826.56">14711 2981 0,'17'0'31,"-17"-18"-31,0 1 16,18-36 0,-18-18-1,-53-35 1,-35 53-1,-18 36 1,18 34 0,0 89-1,35 35 1,53-35 15,0-88-31,35 70 16,36-70-1,52-36 1,-17-35 0,0-53-1,-53 0 1,-36 71-16,19-106 16,-36 88-16,0-70 15,0-1 1,0 107-1,-36 87 1,19 54 0,-1-89-16,18 159 15,0-71 17,0-17-17,35-53 1,36-53-1,35-17 1</inkml:trace>
  <inkml:trace contextRef="#ctx0" brushRef="#br0" timeOffset="24226.01">15169 2910 0,'0'0'0,"-52"-17"0,34 17 0,-17-53 16,-36-18-1,177 18 1,0 18 0,52 35-1,-69 53 17,16 53-17,-87-18 1,-18 0-1,-53-52 1,18-36 0,17-18-1,18-53 1,0 1 0,18-1-1,52 18 1,36 18-1,-17 17 1,-37 18 0</inkml:trace>
  <inkml:trace contextRef="#ctx0" brushRef="#br0" timeOffset="24842.22">16051 2681 0,'0'18'15,"-70"17"1,-1 53-1,36-35 1,35-35-16,0 52 16,35-52-1,71 0 1,0-18 0,17-53-1,-52-18 1,-71-35-1,-53 53 1,-70 18 0,52 35-1,36 18 17,35-1-17,17-17-15,107 0 16,-1-53-1,54 18 1,-36 18 0,-71 17-1,-52 70 1,-18-35-16,0 18 16,0 159-1,0-18 1,-18 141-1,-17-88 1,-35 123 0,17-70-1,35-229 1,18-124 31,18 18-47,17-89 15,18-105 1,-36 17 0</inkml:trace>
  <inkml:trace contextRef="#ctx0" brushRef="#br0" timeOffset="25110.43">16739 2963 0,'18'-70'15,"-36"140"-15,36-193 0,17 17 16,18 0-1,35 53 1,18 53 0,0 88-1,-106 1 1,-35 34 15,-71-52-15,0-36-1,71-17 1,105-36 15</inkml:trace>
  <inkml:trace contextRef="#ctx0" brushRef="#br0" timeOffset="25642.51">17604 2875 0,'35'0'0,"-70"0"0,158-53 15,-70-17 1,-53-1 0,-35 18-1,17 36-15,-70 17 32,-36 52-17,-17 54 1,71 0-1,34 18 1,54-36 0,88-71-1,17-17 1,36-70 0,-71-1-1,18-70 1,-53-70-1,-18 17 1,-35 141 0,0 123 31,-17-35-47,-19 89 15,1 52 1,18-35-1,17-35 1,52-70 0,37-36-1,69-36 1,-69 1 0</inkml:trace>
  <inkml:trace contextRef="#ctx0" brushRef="#br0" timeOffset="26926.07">18521 2716 0,'0'-17'0,"0"34"0,-53-17 32,18 18-17,-54 70-15,37-17 16,16 17 15,36-35-15,88-35-1,36-18 1,-18 0 0,35-89-1,-106 1 1,-35-35 0,-70 52-1,-72 71 1,1 0-1,71 18 1,70-1 0,88-17-1,18-17 17,70-36-17,-70 35 1,-71 1-16,36 17 15,-36 17 1,-35 54 0,0 52-1,-17-35 1,-1 18 0,18-70-1,70-36 1,-17 0-1,53-53 1,-18-18 0,1-35-1,-89 89-15,0-36 32,-18 106-1,-35 35-16,53-53-15,-18 0 16,18 54 0,53-72-1,35-17 1,-17-17 0,17-54-1,-52-17 1,-36-36-1,-53 36 1,-18 70 0,53 1-1,89-18 17,-36 17-17,106-17 1,-35 35-1,0 53 1,-88 17 0,-1 54-1,-17-36 1,0 0 0,0-53-1,-35-35 16,35-70-15,0-1 0,0 36-16,35-89 15,-17 71-15,88-88 16,53 36 15,-36 87-15,18 141-1,-106 1 1,-35 52 0,0-141-16,-53 54 15,-35-19 1,18-52 0,-89-18-1,35 18-15</inkml:trace>
  <inkml:trace contextRef="#ctx0" brushRef="#br0" timeOffset="27925.62">1482 4568 0,'0'0'0,"-18"0"16,-70-70 0,88 52-1,-18-17 1,18 17-16,0-70 15,124-18 1,-1 71 0,18 70-1,-17 89 1,-89-1 0,-106 107-1,-52-89 1,-18-35-1,-53-71 1,88-70 0,35-71-1,71-18 1,71 54 15,17 70-15,53 17-1,-53 54 1,1 52 0,-72-34-1,1-54 1,-18-18 0,18-34-1</inkml:trace>
  <inkml:trace contextRef="#ctx0" brushRef="#br0" timeOffset="28077.19">2170 4657 0,'0'0'0,"17"0"16,1 0 0,-1 0 30,19-36-30</inkml:trace>
  <inkml:trace contextRef="#ctx0" brushRef="#br0" timeOffset="29625.98">3404 4657 0,'0'0'0,"-17"17"0,-1-17 0,-35 0 16,53-53 0,0-17 15,0 17-16,-35-53 1,-36 53 0,36 36-16,-53 17 15,-36 52 1,54 54 0,17 53-1,53-36 1,35 1-1,-17-89-15,70-35 16,0-17 0,36-89-1,-19 18 17,1-71-32,-53 18 31,-18-159-16,-17 194 1,-18 71 0,-18 70-1,1 88 1,-18 89 0,17-18-1,18-70 1,35-54-1,71-52 1,-18-36 0,71-70-1,-71 0 17,-35-36-17,-53 54 1,0 35-1,-53 35 1,0 70 0,36 36-1,17-53 1,70 17 0,1-34-1,-1-36 1,1 0-1,17-18 1,-17-35 0,17-35-1,-53 0 17,-17 17-17,-54 142 16,19 17-15,-1 18 0,18-36-1,53-34 1,-35-19-16,70-17 16,0-17-1,0-36 1,-17-36-1,-71 19 1,0-54 0,-71 72-1,-52 34 1,17 71 15,88-18-15,36 18-1,88-53 1,88 0 0,-141-18-16,106-35 15,17 1 1,-106 34 0,-52 18-1,-18 88 1,0 18-1,0-71-15,0 212 16,0 18 0,0 105-1,0-88 1,-35 1 15,17-125-15,1-122-1,17-107 1,0-52 0,0-124-1,0 88-15</inkml:trace>
  <inkml:trace contextRef="#ctx0" brushRef="#br0" timeOffset="29875.64">5115 4727 0,'0'-123'16,"0"246"-16,36-370 15,34 159 1,89 18 0,0 52-1,-1 71 1,-140-36 0,-18 72-1,-123 16 1,-36-16-1,18-1 1,105-71 0,19-17-16,34-17 15</inkml:trace>
  <inkml:trace contextRef="#ctx0" brushRef="#br0" timeOffset="30525.56">6015 4639 0,'0'0'0,"0"18"31,17-18-31,1-18 15,35-35 1,35-17 0,-35-1-1,-53-35 1,-35 53 0,17 36-16,-123 17 15,-18 70 1,1 54-1,87-19 1,71 1 0,18-53-1,140-35 1,-52-53 15,53-36-15,-53-52-1,-53-1 1,-36-70 0,-17 35-1,0 106 1,0 89 0,-35 122-1,18-16 1,-1 34-1,18-35 1,0-53 0,53-70-1,35-36 1,-17-17 0</inkml:trace>
  <inkml:trace contextRef="#ctx0" brushRef="#br0" timeOffset="31811.18">6791 4445 0,'53'-53'16,"-106"106"-16,124-159 16,-71 89-1,-53 34 1,-18 36 0,-35 71-1,89-36 1,17 18-1,35-54 1,53-34 0,0-36-1,89-70 1,-107 18 15,-17-71-15,-53 17-1,-35 71 1,-106 53 0,-36 88-1,36 36 1,141-54 0,18 1-1,70-53 1,71-18-1,17-36 1,1-34 0,-36-18-1,-53 35 1,-53 17 0,-35 54 15,-35 35-16,17 18 1,1 17 0,17-18-1,0-34 1,17-19 0,1-17-16,70-17 15,18-54 1,-18 0-1,18-17 1,-71 53 0,-17 35-1,-18 35 1,-53 36 15,35-18-15,18 17-1,18-52 1,35-18 0,-18 0-16,53-35 15,-35-1 1,0-52 0,-35 0-1,-18-18 1,17 36-1,36 34 1,-35 36-16,35 0 16,35 53-1,-17 0 1,-1 53 15,-70 0-15,0-53-1,0-36-15,-35 19 16,0-36 0,17 0-1,18-53 1,53-53 0,70-35-1,36 17 1,0 107-1,-89 52 1,-52 88 0,-36 1-1,-52-36 1,52-70-16,-35 35 31,-35-53-15,53 0-1</inkml:trace>
  <inkml:trace contextRef="#ctx0" brushRef="#br0" timeOffset="32491.43">10530 4516 0,'0'0'0,"-53"-18"31,53 0-15,53-17-1,36 0 1,52-53 0,-35-1-1,-18-52 1,-88 124 0,-88 17-1,-71 88 1,18 18-1,70-18 1,53-18 0,71-17-1,-17-35-15,52 17 16,53 0 15,-88 18-15,-53-17-1,-124-1 1,-17-35 0,-88 0-1,17-35 1,159-1 0,36-34-1,70 17 1,105 18-1,54-18 1,35 0 0</inkml:trace>
  <inkml:trace contextRef="#ctx0" brushRef="#br0" timeOffset="32941.68">11342 4057 0,'0'0'16,"-71"0"15,1 88-15,52 18-1,0 53 1,18-106-16,0 17 16,0 54-1,0-54 1,-17-70-1,17-17 1,0-54 0,35 0-1,-17 36-15,70-88 16,18 35 0,17 35 15,-35 88-16,-35 18 1,-53 53 0,0-1-1,-35-34 1,17-36 0,36-52 15,88-54-16</inkml:trace>
  <inkml:trace contextRef="#ctx0" brushRef="#br0" timeOffset="34525.26">12347 4251 0,'0'0'0,"-17"0"0,-72 18 31,-34 52-16,35 18 1,52 18 0,36-35-1,36-1 1,52-34 0,35-36-1,1-18 1,-18-35-1,-18-53 1,-88 0 0,-18-35-1,-52 71 1,52 70-16,-105 0 16,34 70 15,-16 54-16,69-18 1,36 17 0,88-35-1,54-70 1,16-36 0,-52-17-1,0-53 1,-53 0-1,-18-18 1,-35 123 31,0 54-47,0-18 16,0 35 15,0-35-16,0-35-15,53-18 16,18 0 0,17-36-1,0-34 1,-35-18 0,0-18-1,-35 70 1,-18 54-1,0 35 1,0 35 0,0 0-1,0-52 1,17-19-16,107-17 31,-36 0-15,18-35-1,-53-18 1,-1-88 0,-16-53-1,-19 18 1,-17 105 0,0 89-1,-17 52 1,-1 89-1,0 0 1,18-124-16,0 71 16,71-18-1,0-53 1,87-17 15,-17-18-15,36-53-1,-124 35-15,70-70 16,-70 0 0,-53-18-1,0 53 1,-88 53 0,-18 18-1,-70 105 1,123-52-1,53-1 1,35-34 0,36-19-1,34-17 1,1-70 15,0-18-15,-53-18-1,0-88 1,-35 0 0,-18 88-1,0 71 1,-36 105 0,-34 89-1,35 0 1,17 17-1,18-70 1,35-36 0,18-52-1,18-18 1,-18-35 0</inkml:trace>
  <inkml:trace contextRef="#ctx0" brushRef="#br0" timeOffset="35208.85">15716 4092 0,'0'0'0,"0"-17"15,0-1-15,0-70 16,0 52 0,36 19 15,-19 87-16,1 36 1,-18-53-16,0 88 16,0-17-1,0-89-15,-18 88 16,1-70 0,-1-53-1,18-35 16,0 17-31,53-52 16,35-18 0,71 17-1,-36 54 1,18 34 0,-88 36 15,-70 53-16,-1-88-15,-88 52 16,-106 1 0,89-54-1,17 1 1,71-18 0,35-18-1,35-17 1,36 0-1,-1-1 1</inkml:trace>
  <inkml:trace contextRef="#ctx0" brushRef="#br0" timeOffset="35574.68">16475 4498 0,'35'18'16,"0"-18"-1,71-18 1,-18-17 0,18-18-1,-88 35-15,17-17 16,-17 0 0,-54 35-1,-69 52 1,-1 54-1,70-35 1,36-54-16,0 36 16,0-35-16,71 0 15,52-18 1,-17-18 0,0-35 15,-53-17-16,-53 52-15</inkml:trace>
  <inkml:trace contextRef="#ctx0" brushRef="#br0" timeOffset="36357.47">8502 5574 0,'0'18'0,"-18"-1"0,1 1 15,17-1-15,-18 1 16,18 0 0,0-1-16,53-17 15,17-35 1,72-53 0,-19 17 15,-17-35-16,-124 36 1,-70 70 0,-35 70-1,70 36 1,35 88 0,18-35-1,0 17 1,0-140-16,18 34 15,-18-17 1,-18-53 0,-53-17-1,-70-36 1,0-18 0,71 1-1,105 70 32,0 0-31,89 0-1</inkml:trace>
  <inkml:trace contextRef="#ctx0" brushRef="#br0" timeOffset="37024.17">9066 5803 0,'0'0'0,"0"-17"0,-17 17 32,-1 0-32,18 17 0,-35 71 15,35-17 1,0 17 0,0 0 15,0-70-16,0-36 17,0-70-17,0 18 1,53-54 0,35 54-1,0 70 1,-17 52-1,-36 19 1,0 35 0,-35-53-1,0 0 1,-17-53 15,-1 0-31,18-71 31,0 1-15,35-54 0,36 54-1,-36 34-15,141 19 16,-17 70 0,-71 17-1,-70 71 1,-53-53-1,-36-17 1,36-53 0,70-54 15,36-17-15</inkml:trace>
  <inkml:trace contextRef="#ctx0" brushRef="#br0" timeOffset="37308.32">10319 5697 0,'-71'71'16,"36"-36"0,17-17-16,-35 88 15,36-53-15,-1 123 16,18 18-1,0 106 1,-18-53 0,18-71-1,0-35 1,0-105 0,0-89-1,36-88 16</inkml:trace>
  <inkml:trace contextRef="#ctx0" brushRef="#br0" timeOffset="37608.5">10178 5891 0,'0'0'0,"0"-17"0,-36-89 15,36 53 1,124 0-1,-18 35 1,-71 18-16,71 18 16,-71 35-1,-53 53 1,-87-18 0,-19-17 15,-17-19-16,106-52 1,70 0 0,88-52-1</inkml:trace>
  <inkml:trace contextRef="#ctx0" brushRef="#br0" timeOffset="38025.93">10901 5697 0,'0'0'0,"-71"18"16,36-18-1,-18 35-15,-17 71 16,70 0 15,35-18-31,18-35 31,88-53-15,-106 0-16,71-18 16,0-17-1,-18-71 1,-88 36 0,-88-18-1,0 17 1,-54 71-1,90 18 1,16 52 0,36-52-16,18 35 15,35-36 1,53-17 0</inkml:trace>
  <inkml:trace contextRef="#ctx0" brushRef="#br0" timeOffset="38441.44">11483 5768 0,'-18'0'0,"36"0"0,-71-18 16,35 1 0,18-36-1,36 17 1,-19 19-16,71 17 15,-17 0 1,17 70 0,-35 1-1,-35 35 1,-18-18 0,-18-70-1,-17 17 1,-18-35-1,53-71 17,0 18-17,53-70 1,-18 70 0,71-18-1,-35 36 1,-19 18-16</inkml:trace>
  <inkml:trace contextRef="#ctx0" brushRef="#br0" timeOffset="38658.46">12188 5486 0,'18'0'0,"-36"0"0,36-18 15,-18 36 17,-35 35-32,17 88 31,1-35-16,17 35 1,0-124-16,0 36 16,35-18-1,35-35 1,-17-35 0,-17 0-1</inkml:trace>
  <inkml:trace contextRef="#ctx0" brushRef="#br0" timeOffset="38841.42">12136 5750 0,'0'0'16,"-18"0"-16,18 18 0,18-18 31,87 0 0,-34-18-15,-36 1-16</inkml:trace>
  <inkml:trace contextRef="#ctx0" brushRef="#br0" timeOffset="39191.61">12647 5750 0,'0'0'0,"0"18"16,0 0-16,18-18 31,35-36-15,-36 19-16,54-19 15,52-34 1,-87 35 0,-36 17 15,-53 53-16,-18 36 1,-52 70 0,87-53-1,36 0 1,71-70 0,52-18-1,124 0 1,-53-35-1</inkml:trace>
  <inkml:trace contextRef="#ctx0" brushRef="#br0" timeOffset="39674.75">13652 5803 0,'0'-70'0,"0"140"0,-35-211 16,-53 88 0,-35 53 15,34 35-16,-16 71 1,52 0 0,53-35-1,53-1 1,-36-70-16,54 0 16,35 0-1,-18-35 1,-18-36-1,1-70 1,-36 0 0,-17 88-16,-1-70 15,-17 105-15,0-35 16,0 53 0,-53 88 15,36 18-16,-18 106 1,35-106 0,0-18-1,88-53 1,18-35 0,17-35-1</inkml:trace>
  <inkml:trace contextRef="#ctx0" brushRef="#br0" timeOffset="40390.29">15152 5838 0,'0'0'0,"-18"0"31,36 0-31,17 0 16,-17 0-16,123-88 15,-18 18 1,-17-54-1,-106 1 1,0 70 0,-53 35-1,0 71 1,-53 88 0,18 18-1,-35 106 16,52 52-15,36 71 0,17-70-1,1-107 1,17-123 0,70-52-1,1-107 1,88-35-1,-107 71-15,37-71 16,-72-70 0,-52-18-1,-71-18 1,-53 36 0,54 105-1,87 54 1,-17-19-1,35 19 1,35-19 0,71 1-1,53-35 1,-71 34-16</inkml:trace>
  <inkml:trace contextRef="#ctx0" brushRef="#br0" timeOffset="40773.6">15663 5803 0,'0'-35'0,"0"70"0,0-88 16,-17 36-16,17-1 16,0-35-1,53 0 1,0 36 0,35 17 15,0 52-16,-53 19 1,-35 35 0,0-89-16,0 36 15,-53-17 1,18-36 0,35-18-1,0-35 1,18-35-1,17 17 1,35 1 0,54 17-1,-1 35 1,-34 18 0</inkml:trace>
  <inkml:trace contextRef="#ctx0" brushRef="#br0" timeOffset="41673.83">16739 5503 0,'0'0'0,"-17"0"16,-89 0-1,18 53 1,52-35-16,-52 88 16,88-18-1,0 18 1,71-71-1,-1-17 1,18-18 0,-52-53-1,-36-53 1,0 18 0,0-36 15,35 18-16,36 89 1,52-1 0,-17 53-1,-36 54 1,-52-1 0,-18 35-1,0-52 1,-35-36-1,17-35 1,1-18 0,17-34-1,0-19 1,35-35 0,71-17-1,70 52 16,-17 71-15,-53 18 0,-1 70-1,-69 0 1,-36 18 0,0-71-16,-18 18 15,0-18 1,-34-35-1,16-17 1,19-54 0,17 1-1,141-107 1,0 89 0,70 18 15,1 70-16,-141 70 1,-54 54 0,-34-71-16,-36 52 15,-53 19 1,18-54 0,52-52-1,-34-18 1</inkml:trace>
  <inkml:trace contextRef="#ctx0" brushRef="#br0" timeOffset="42841.1">811 6914 0,'0'0'0,"0"-17"0,0-36 31,18 35-31,0 18 15,70-17 1,0 34 0,0 71-1,-88-70-15,0 70 16,-70-17 0,-36 35 15,35-53-16,-17-53 1,53-36 0,35-17-1,53 0 1,17 53 0,36 0-1,18 71 1,-54 17-1,-70-53-15,-17 71 16,-107 18 0,1-54-1,-36-34 1,71-36 0,-1 0-1,72 0 1,-1-36-1,18-17 1,53 18-16</inkml:trace>
  <inkml:trace contextRef="#ctx0" brushRef="#br0" timeOffset="43040.7">1605 7108 0,'0'0'15,"0"-17"-15,0-1 0,-18 18 16,1 18 0,-18-1-1,17-17-15,18 18 16,18-18 0,34 0-1</inkml:trace>
  <inkml:trace contextRef="#ctx0" brushRef="#br0" timeOffset="43425.28">2364 6632 0,'0'0'0,"-18"0"0,-17-53 15,17 53 1,18 36 0,0 69-1,0-52 1,0 124-1,-18-36 1,-52 53 0,35-88-1,35-71 1,52-106 15,-16 36-31,-19 0 0</inkml:trace>
  <inkml:trace contextRef="#ctx0" brushRef="#br0" timeOffset="43640.63">2663 6756 0,'18'-18'0,"-36"36"0,54-71 15,-36 88 1,0 89 0,0-1-1,0 36 16,-18-71-15,18-53-16,-35 36 16,35-54-1,-88-17 1,70 0-16</inkml:trace>
  <inkml:trace contextRef="#ctx0" brushRef="#br0" timeOffset="44207.11">2152 7197 0,'0'0'0,"35"-18"16,53-35-1,124 0 1,-18 0 0,35-17-1,-193 52 1,52 18-1,-70 0 1,-18 53 0,-53 35-1,35 18 1,0 17 0,36-52-1,70-71 1,18-35-1,53-53 1,-53-1 0,-1-34-1,-105 105-15,-17-70 16,-107-18 0,18 106-1,-17 18 16,52 52-15,19 54 0,52 35-1,0-36 1,17-52 0,71-71-1,1-36 1,69-52-1,-17 0 1</inkml:trace>
  <inkml:trace contextRef="#ctx0" brushRef="#br0" timeOffset="44740.44">3775 7003 0,'17'-18'0,"-34"36"0,70-89 16,-53 89 15,0 35 0,0 70-15,0-35 0,0 18-1,0-53 1,17-53 0,19-53-1,16-35 1,1 17-1,0-34 1,0 69 0,-35 36-1,-18 71 1,17 17 0,1 18-1,35-36 16,35-70-15,-70 0-16,52-17 16,-34-1-16,87-88 15,-52 18 1,-54-18 0,-52 18-1,-53 35 1,-36 53-1,19 18 1,87 17 0,18-17-1</inkml:trace>
  <inkml:trace contextRef="#ctx0" brushRef="#br0" timeOffset="45141.55">5468 6685 0,'0'0'0,"53"-53"16,-53 36 0,0 34-1,0 1-15,0 52 16,0 72 0,-35-1-1,-1-18 16,1 18-15,35-70 0,35-36-1,54-88 1,-19 18-16</inkml:trace>
  <inkml:trace contextRef="#ctx0" brushRef="#br0" timeOffset="45524.24">6050 6897 0,'0'0'0,"-35"0"16,-36 70-1,18-17 1,36 53 0,17 0-1,53-53 16,-36-53-31,89 0 16,-35-35 0,17-36-1,-70-17 1,-18 35 0,0-53-1,-53 88 1,-18 18-1,0 0 1,1 18 0,52-18-1,1-35 17</inkml:trace>
  <inkml:trace contextRef="#ctx0" brushRef="#br0" timeOffset="45764.39">5327 6756 0,'-18'17'0,"36"-34"0,-71 52 0,71-35 32,52 0-17,124-18 1,-17 1-1,52-1 1,-194 18-16,53-18 16</inkml:trace>
  <inkml:trace contextRef="#ctx0" brushRef="#br0" timeOffset="46424.21">7585 7038 0,'0'0'0,"17"-18"47,1 18-47,0-17 0,87-54 15,-16 1 16,-36-19-15,-53 72-16,0-19 16,-106 19-1,70 17-15,-87 17 16,-18 36 0,70 18-1,71-1 1,36-17-1,87 0 1,-88-35-16,71 35 16,0 17-1,-88 1 1,-107-1 0,-105 1-1,36-71 16,105 0-31,-106-18 16,71-35 0,53-35-1,52 0 1,54 35 0,52 36-1,-105-1-15,88 18 16</inkml:trace>
  <inkml:trace contextRef="#ctx0" brushRef="#br0" timeOffset="46790.09">7849 7197 0,'0'0'0,"71"0"31,-18-18-31,53-35 16,-18 0 15,-35-17-15,-36 17-1,-17 35-15,-70 18 16,-36 18 0,18 35-1,17 35 1,54 53-1,17-35 1,0-89-16,70 36 16,-17-53-1,53-35 1,-18-36 0,-53 36-16</inkml:trace>
  <inkml:trace contextRef="#ctx0" brushRef="#br0" timeOffset="47023.81">8502 6897 0,'0'-53'16,"0"106"-16,0-159 15,0 88 1,0 36-16,-18 17 16,-17 71-1,35-71-15,-35 106 16,35-52-1,-18 16 1,18-52 0,18-53-1,52-53 1,-52 36-16,0-1 16</inkml:trace>
  <inkml:trace contextRef="#ctx0" brushRef="#br0" timeOffset="47357.6">8661 7126 0,'0'0'0,"17"0"16,-17-18-1,53 1 1,0-18 0,35-18-1,-88 0 1,0 35-1,-70 18 1,-1 35 0,-17 36-1,53 17 1,17 18 0,18-36-1,0-52-15,35 17 31,-17-35-31,88 0 16,0-53 0,35-35-1</inkml:trace>
  <inkml:trace contextRef="#ctx0" brushRef="#br0" timeOffset="47840.52">9225 7003 0,'18'-36'15,"-36"72"-15,36-89 16,-36 53-1,0 35 1,-17 36 0,18 34-1,17-69-15,0 52 16,35 0 0,35-53-1,1-35 16,35-35-15,0-71 0,-36 0-1,-35 71-15,18-106 16,-35 35 0,0 36-1,-36 87 16,18 19-31,-35 34 16,17-35-16,18 106 16,-18-35-1,18 0 1,0-71 0,53-35-1,18-35 1,-53 17-1,17-34 1,-18-1-16</inkml:trace>
  <inkml:trace contextRef="#ctx0" brushRef="#br0" timeOffset="48023.75">9648 7038 0,'-35'0'15,"70"0"-15,-105 0 16,140-18 15,54 1-15,-1-19-1,-105 19-15,35 17 16,-35-18-16</inkml:trace>
  <inkml:trace contextRef="#ctx0" brushRef="#br0" timeOffset="48389.6">11571 6738 0,'-18'0'15,"36"0"-15,-53-18 0,35 1 0,-35-36 16,-1 35 0,36 36-1,-17 52 1,17 72 0,0-1-1,0-36 1,-18-69-1,0 70 1,18-71 0,-17-70 15,-1 17-31</inkml:trace>
  <inkml:trace contextRef="#ctx0" brushRef="#br0" timeOffset="49157.41">11024 7073 0,'-53'0'15,"106"0"-15,-141 0 16,106 0 0,17 0-16,88 0 15,72 0 1,34-35 0,18-53-1,-106 17 16,-18-35-15,-105 36 0,-53-1-1,-18 71 1,-35 106 0,17 35-1,36-35 1,17 70-1,0-70 1,18-88-16,0 52 16,18-87 15,35-71-15,-35 70-1,35-53-15,0 1 31,-1 17-15,-16 53 0,-19 35-1,1 0 1,35 54 0,-18-54-1,-17-17-15,70-18 16,18 0-1,-18-53 1,0-18 0,-17 1-1,-54-1 1,-17 53-16,0-17 16,-17 35-1,-71 71 16,52-1-15,36 36 0,0-18-1,53-70 1,0-36 0,35-35-1</inkml:trace>
  <inkml:trace contextRef="#ctx0" brushRef="#br0" timeOffset="49740.52">13617 6914 0,'-53'18'16,"36"-18"15,17-18-15,-18 18-1,-17 18 1,-18 70-1,35 53 1,18 18 0,18-53-1,88-53 1,-89-53-16,89 0 16,18-71-1,17-70 1,-71 35 15,-70-35-15,-70 35-1,-124 36 1,53 88 0,52 34-1,36 54 1,53-18-1,53-35 1,-35-53-16,105 0 16,-34 0-1</inkml:trace>
  <inkml:trace contextRef="#ctx0" brushRef="#br0" timeOffset="50039.92">14287 6932 0,'0'0'0,"0"-18"0,0-17 0,0 18 31,-52 34-15,-1 89-1,35 0 1,18 158 0,0 54-1,0-230-15,0 177 16,-53 52-1,53-123 1,0-141 0,53-159 15,-35 71-31,35-106 16,-1-53-1</inkml:trace>
  <inkml:trace contextRef="#ctx0" brushRef="#br0" timeOffset="50326.27">14323 7179 0,'0'-53'15,"0"106"-15,-36-176 16,19 87-16,17-52 16,70 53-1,89 17 1,-35 53-1,-19 54 1,-87-72-16,-18 89 16,-70-35-1,-72 17 1,54-53 0,35-35-1,124-35 32,-36 0-47</inkml:trace>
  <inkml:trace contextRef="#ctx0" brushRef="#br0" timeOffset="50822.49">15187 6791 0,'0'0'15,"0"-18"-15,-18 18 16,-17 18-1,-35 70 1,34 0 0,19 53-1,17-52 1,17-1 0,19-71-16,52 1 15,18-18 1,35-53 15,-35-17-15,-1-19-1,-69-16 1,-36 87 0,-36 18-1,-34 88 1,52 0-1,1 36 1,17-36 0,35-53-1,35-35 1,-17-53 0,18-35-1,-18 18 1,-18 17-1</inkml:trace>
  <inkml:trace contextRef="#ctx0" brushRef="#br0" timeOffset="50972.88">15893 6897 0,'0'-53'15,"0"106"-15,0-141 16,0 70 0,-18 18-1,0 0 1,1 18-1,-19-18 1,1 0 0</inkml:trace>
  <inkml:trace contextRef="#ctx0" brushRef="#br0" timeOffset="51155.85">14905 6985 0,'0'0'0,"-53"0"0,18 18 31,176-18 0,-35 0-15,-53 0-16,193 0 16,-122 0-1</inkml:trace>
  <inkml:trace contextRef="#ctx0" brushRef="#br0" timeOffset="51872.45">16316 6985 0,'-71'0'31,"54"0"-31,-124 35 16,35 36-1,71-18 1,17-18-1,18 53 1,35 0 0,36-70-1,35 0 1,-54-18 0,-34-53-1,-18-53 1,0 35-1,0-34 1,53 52 0,53 0-1,88 53 1,-106 0 0,-53 0-16,71 70 15,-71 36 1,-35-18 15,-17 18-15,-1-71-1,-17-17 1,17-36 0,18-35-1,18-35 1,35 0-1,53-35 1,-71 105-16,106-70 16,-35 88-1,0 35 1,-106 36 0,0 52-1,-53 1 1,-18-54 15,54-52-15,70-54-1,-36 19-15</inkml:trace>
  <inkml:trace contextRef="#ctx0" brushRef="#br0" timeOffset="52222.79">18009 6862 0,'0'-18'16,"0"36"-16,0-54 0,-106 36 16,1 53-1,-1-35 1,88-1-16,18 19 16,0-1-1,88-35 16,18 35-31,-18 1 32,-35-1-17,-53 0 1,0-17-16,-70 35 16,-54-36-1,18-17 1,1 0-1,87-17 1,18-36 0</inkml:trace>
  <inkml:trace contextRef="#ctx0" brushRef="#br0" timeOffset="52989.11">18838 7073 0,'0'0'0,"-17"18"16,52-18-1,53-35 1,106-36 0,0-17-1,-106 0 1,-52 52-16,-19-70 16,-17 71-16,0-88 15,-88 35 1,18 88 15,-19 105-15,19 54-1,-1 106 1,71-177-16,-17 212 16,-19 141-1,-34 53 1,17-142-1,-35 72 1,35-142 0,35-123-1,53-159 1,89-106 0,52-71-1,-35 1 1,53-124 15,-158 230-31,17-265 16,-106 70-1,-106-35 1,-53 71 0,71 105-1,71 18 1,70 71-1,70 0 1,71-36 0,-35 54-1</inkml:trace>
  <inkml:trace contextRef="#ctx0" brushRef="#br0" timeOffset="53390.07">19614 6985 0,'-17'0'0,"34"0"0,-69-35 16,16-1 0,36-34-1,0 52-15,36-17 16,87 17 0,-17 18-1,17 71 1,-35 17-1,-88 0 1,-17 18 0,-54-71-1,1-35 1,34 0 0,19-53-1,17 1 1,70-19-1,-34 53 1,87-52 0,-17 35-1,53-1 1,-106 36-16</inkml:trace>
  <inkml:trace contextRef="#ctx0" brushRef="#br0" timeOffset="54240.01">20585 6791 0,'-71'18'31,"-17"17"-15,-18 53 0,71 0-1,35-35 1,0-35-16,53 17 16,17-35-1,-17 0 1,-53-35 15,0-36-15,0-52-1,18 17 1,70 35 0,18 54-1,35 34 1,-53 54-1,-17 17 1,-54-17 0,-17 17-1,-17-53 1,-1-17 0,-17-18-1,35-18 1,0-52 15,17 17-15,72-53-1,52 35 1,-53 54 0,35 34-1,-70 36 1,-53-17-16,0 52 15,0-18 1,-35-17 0,-18-35-1,35-18 1,1-35 0,17-1-1,70-52 16,36-18-15,106-17 0,17 87-1,-123 54 1,-71 17-16,1 71 16,-36 0-1,-89 0 1,1-36-1,-71 1 1,-123-36 0</inkml:trace>
  <inkml:trace contextRef="#ctx0" brushRef="#br0" timeOffset="55989.26">10125 8255 0,'0'0'0,"0"-18"32,17 1-17,1-19 1,-18 19-16,0-54 16,-35-17-1,-53 35 1,-71 53-1,0 53 1,36 53 0,17 123-1,88-105 1,18-19 0,53-69-1,53-36 1,35-36 15,-106 19-31,71-71 16,35-53-1,-70-1 1,-18-34 0,-53 35-1,0 106 1,-36 88-1,1 35 1,17 88 0,18 1-1,0-89 1,71 0 0,0-88-1,17-18 16,35-52-15,-35-1 0,18-35-1,-88 71-15,0-53 16,-18 53 0,-89 52-1,36 36 1,36 35-1,17 1 1,17-19 0,1-52-16,53 35 15,-18-36 1,-1 1 0,37-18-1,-19-35 1,36-36 15,0-17-15,0-18-1,-71 36 1,-53 122 15,-52 37-15,52-54-16,-17 35 15,35 19 1,0-54 0,70-35-1,36 0 1,-18-53 0,36-35-1,-124 0 1,0 17 15,-53 36-15,0 35-1,-35 0 1,88 53 0,53-53-1,53 0 1,-18-36-1,35-16 1,-35 16 0,-88 19-1,0 52 1,-17 53 0,-1 88-1,18 18 1,0 89 15,0 34-15,0-35-1,-17-105 1,-19-36 0,19-123-1,17-71 1,0-71-1,17-52 1,-17-71 0,0 176-16</inkml:trace>
  <inkml:trace contextRef="#ctx0" brushRef="#br0" timeOffset="56239.27">11642 8502 0,'0'-35'0,"0"70"0,0-194 15,70 18 1,18 71-1,54 17 17,-19 53-17,-88 53 1,-35-18-16,0 53 16,-70-35-1,-54 17 1,18-34-1,89-36 1,34 0 0,36 0-1</inkml:trace>
  <inkml:trace contextRef="#ctx0" brushRef="#br0" timeOffset="56788.53">12594 8308 0,'35'-18'15,"-70"36"-15,159-71 0,-89 35 16,-17-52 0,-36 35-1,-106 35 1,19 0 0,-54 70-1,35 54 1,89-19-1,35-87-15,18 88 16,52-71 0,71-35-1,-17-35 1,-36-36 0,18-87-1,-71-36 1,0 52-1,-35 37 17,0 69-17,0 54 1,-35 88 0,18 35-1,17 35 1,0-70-1,0 0 1,70-71 0,18-17-1,36-36 1,52-52 0,-141 52-1</inkml:trace>
  <inkml:trace contextRef="#ctx0" brushRef="#br0" timeOffset="58154.6">13564 8132 0,'0'-18'16,"0"36"-16,0-54 15,-53 36 1,-35 88 0,18 36-1,34-18 1,36-18-1,18-70-15,35 17 16,53-35 0,17 0-1,-52-35 1,17-36 0,-53-35-1,-35-17 16,-70-1-31,-1 107 32,-35 34-17,-17 54 1,70 52 0,53-17-1,53-35 1,53-1-1,17-52 1,-17-18 0,35-53-1,0-35 1,-53 17 0,-17-17-1,-71 70 1,-53 89 31,53-36-47,-18 18 15,18 35 1,0-52 0,36-19-1,52-17 1,-35-35-1,17-18 1,19-35 0,-54 35-1,-18 18 1,-17 52 0,-17 71-1,17-17 1,0-18 15,53-18-15,17-35-1,-34 0 1,-19 0-16,18-53 16,-35-17-1,0-1 1,0-35-1,0 18 1,36 35 0,52 18-1,0 35 1,0 18 0,-17 35-1,-53 52 1,-1-16 15,-17-72-31,0 36 16,0-35-16,0 35 15,-17-18 1,-1-35 0,0 0-1,-17-35 1,35-18-1,0 35-15,35-105 16,53-1 0,89-35-1,17 106 1,-71 53 0,-17 142-1,-71-19 1,-35 18-1,-52-70 17,-19-1-17,0-52 1,1-18 0,52 0-16,1 0 0</inkml:trace>
  <inkml:trace contextRef="#ctx0" brushRef="#br0" timeOffset="59321.48">900 9525 0,'17'-18'0,"-17"36"32,0 53-17,-17 34 1,-36 36-1,0-70 1,35-53-16,-17 35 16,0-53-1,17 0 1,18-36 0,70-17-1,36 36 1,18-19-1,-18 1 17,-18 18-17,-35-36 1,-53 17 0,-36-34-1,-52 35 1,53 35-1,17 35 1,1 88 0,-1 36-1,18 0 1,0-71 0,18-53-1,52-35 1,-17-35-1</inkml:trace>
  <inkml:trace contextRef="#ctx0" brushRef="#br0" timeOffset="59521.82">1676 9737 0,'0'0'15,"17"-36"1,-34 36-1,-1 0 1,18 18 0,0 0-1,35-18 1,1 0 0</inkml:trace>
  <inkml:trace contextRef="#ctx0" brushRef="#br0" timeOffset="59955.39">2628 9437 0,'0'0'16,"0"-18"-16,35-35 15,-35 71 16,0 0-15,-35 70 0,35-53-16,-35 71 15,0 53 1,17-71 0,0-18-1,36-70 1,70-53-1,-70 18-15</inkml:trace>
  <inkml:trace contextRef="#ctx0" brushRef="#br0" timeOffset="60154.77">2963 9437 0,'0'-18'0,"0"36"0,18-53 0,-18 17 16,0 106 15,0-53-16,-18 71-15,18 35 32,-17-53-17,17-17 1,-36-53 0,1-18-1</inkml:trace>
  <inkml:trace contextRef="#ctx0" brushRef="#br0" timeOffset="60720.97">2522 9842 0,'-17'-17'0,"34"34"0,-52-34 15,70-1 1,89-17 0,-1 0-1,89-54 1,-89 19-1,1 35 17,-106 35-32,-36 53 31,-53 70-15,36 36-1,35-71 1,18-17-1,-1-71-15,72 0 16,52-53 0,-18-18-1,1-52 1,-54 17 0,-70-35-1,-106 52 1,-35 54-1,18 53 17,17 88-17,71-18 1,17 53 0,18-35-1,106-36 1,-18-70-1,71-35 1,-106 17-16</inkml:trace>
  <inkml:trace contextRef="#ctx0" brushRef="#br0" timeOffset="61255.85">3951 9666 0,'18'-18'0,"-36"36"0,124-141 16,-88 70-1,-18 88 16,-18 0-31,-17 53 32,35-52-32,-18 87 15,18-52 1,0-18 0,18-89 15,17-52-16,0 71-15,-17-54 16,35 0 0,-18 54-1,-17 52 1,35 53 0,17 18-1,1-18 1,-54-70-16,54-18 15,52-35 17,-17-36-17,0-52 1,-71-18 0,-52-1-1,-89 54 1,18 88-1,-18 18 1,71 35 0,35-18-1,17 18 1</inkml:trace>
  <inkml:trace contextRef="#ctx0" brushRef="#br0" timeOffset="61604.56">5891 9260 0,'0'0'0,"-17"0"0,-1-17 16,-35 17-1,18 0 1,17 53 0,-17 53-1,17 35 1,1-36 0,-19 37-1,36-54 1,18-88-1,53-18 17,17-52-32</inkml:trace>
  <inkml:trace contextRef="#ctx0" brushRef="#br0" timeOffset="61954.56">6138 9437 0,'0'0'0,"-17"17"31,-19 36-15,1 53 0,35 0-1,18 0 1,52-71 0,36-35-1,0-70 1,-53-1-1,-35 53 1,-18-52 0,-18-18-1,-53 17 1,1 36 0,35 35-1,-1 0 1,1-18-1,0 18-15</inkml:trace>
  <inkml:trace contextRef="#ctx0" brushRef="#br0" timeOffset="62171.73">5556 9331 0,'36'0'15,"-1"0"1,88-18-16,89-17 31,-18 0-15,-35 17 0,-89 18-1</inkml:trace>
  <inkml:trace contextRef="#ctx0" brushRef="#br0" timeOffset="62904.45">7602 9772 0,'0'0'0,"18"-18"0,70-52 31,18-36-16,-88 71 1,-18 17-16,0-35 16,-106-17-1,-71 52 1,54 18 0,-36 53-1,71 53 1,53 105-1,52-105 17,72-35-17,34-54 1,1-52 0,34-53-1,-17-53 1,-35-18-1,-88 36 1,-1-36 0,-17 53-1,-17 88-15,-1 18 16,1 0-16,-36 88 16,35 36-1,-17 52 1,35-17-1,0 0 1,53-89 15,17-70-15,1-17 0,-36-1-16</inkml:trace>
  <inkml:trace contextRef="#ctx0" brushRef="#br0" timeOffset="63273.19">8167 9631 0,'-18'35'15,"18"-17"1,18-18 15,-1 0-31,72-53 16,-72 35-16,54-35 15,-1-17 17,-70-1-17,0 36 1,-70 35 0,-18 18-1,70-1-15,-70 107 16,53 17-1,35-53 1,35 0 0,18-70-1,88-18 1,0-71 0</inkml:trace>
  <inkml:trace contextRef="#ctx0" brushRef="#br0" timeOffset="63671.25">8996 9560 0,'0'0'0,"35"-35"0,18-18 16,0-17-1,-53 34 1,-88 36 0,-18 36-1,-18 34 1,89 1-1,35-36 1,0-17-16,106-1 16,-18 18-1,36 1 1,-54-1 0,-70 18-1,-53 0 1,-88-18-1,-18-35 17,89 0-17,17-18 1,53-17 0,35 0-1,-17 17-15,17 18 0</inkml:trace>
  <inkml:trace contextRef="#ctx0" brushRef="#br0" timeOffset="64054.59">9313 9684 0,'0'0'0,"18"0"16,0 0-16,17-36 15,0 1 1,53-35-1,-17-1 1,-53 53 0,-18-17-1,0 18-15,-18 17 16,-53 17 0,-34 71-1,52 1 1,17 69-1,36-52 1,53-35 0,53-71-1,0-18 1,70-70 0,-17-36-1,-106 54 1</inkml:trace>
  <inkml:trace contextRef="#ctx0" brushRef="#br0" timeOffset="64255.26">10107 9296 0,'0'0'15,"0"35"1,-53 36 0,0 70-1,0 35 1,36-35-1,17-35 1,0-88 0,53-18-1,17-53 1</inkml:trace>
  <inkml:trace contextRef="#ctx0" brushRef="#br0" timeOffset="64638.07">10231 9719 0,'-18'0'16,"36"0"-1,17 0 1,71-18 0,-36-17-1,18-35 1,-70 17-1,-18 0 1,-18 53-16,-52 0 16,-1 17-1,-17 89 1,35 0 0,36 17-1,17-52 1,70-36-1,89-35 17,-18-35-17,88-53 1,-176 70-16</inkml:trace>
  <inkml:trace contextRef="#ctx0" brushRef="#br0" timeOffset="65086.78">11218 9525 0,'-123'0'31,"52"71"-15,1 17-1,52 35 1,18-105-16,0 70 16,88-35-1,71-53 1,-35-18-1,17-52 17,-53-36-17,-71 71-15,1-89 16,0-35 0,-1 71-1,-17 71 1,-17 52-1,-36 88 1,35 18 0,1-105-16,17 122 15,0-69 1,35-54 0,18-35-1,17-53 1,18-53-1,-88 89 1</inkml:trace>
  <inkml:trace contextRef="#ctx0" brushRef="#br0" timeOffset="65254.7">11501 9631 0,'-18'0'15,"36"0"-15,-71 0 16,70 0-1,54 0 1,35-35 0,-18-1-1,0 1 1</inkml:trace>
  <inkml:trace contextRef="#ctx0" brushRef="#br0" timeOffset="65657.22">13247 9525 0,'0'0'0,"0"-18"16,0 1-16,-18-1 0,1-17 15,-1 35 1,-17 0 0,-1 88-1,36 53 1,-35 0-1,35-106-15,-35 107 32,35-72-17,0-52 1,0-53 15,-18 17-31</inkml:trace>
  <inkml:trace contextRef="#ctx0" brushRef="#br0" timeOffset="66436.82">12700 9895 0,'0'0'0,"-53"0"16,71 0 15,140 0-15,107-17-1,-53-54 1,35-17-1,-142 0 1,-87-36 15,-18 89-31,-35-35 16,-36 70 0,1 35-1,34 71 1,36 17-1,0 53 1,0-52 0,0-36-1,18-88 17,17-35-17,36-53 1,-18 17-1,-36 36-15,54-18 32,-53 53-17,-1 35 1,-17 18 0,18 18-1,17-1 1,-17-52-16,35 0 15,70-18 1,1-36 0,-18 1-1,-1-71 1,-87-17 0,-18 34-1,-35 72 1,-53 52-1,35 71 17,35-18-17,18 0 1,88-35 0,-35-53-1,35-17 1,-70-1-16</inkml:trace>
  <inkml:trace contextRef="#ctx0" brushRef="#br0" timeOffset="66971.22">15769 9648 0,'0'0'16,"-53"-35"-1,36 35-15,-1-35 16,-35 17 0,-35 36-1,17 35 1,1 88-1,17 18 1,53-53 0,35-18-1,36-71 1,123-34 0,-53-54-1,-53-17 1,-70-71-1,-36 36 17,-105 17-17,-19 106 1,19 53 0,52 53-1,71-18 1,89 18-1,16-71 1,-69-35-16</inkml:trace>
  <inkml:trace contextRef="#ctx0" brushRef="#br0" timeOffset="67303.89">16351 9648 0,'0'0'0,"0"-17"0,-70 17 15,52 0-15,-35 35 16,-17 71 15,34 70-15,19-17 0,-54 17-1,53 195 1,-34-36-1,16-141 1,36-141 0,18-141 15,0 52-31,17-69 16,35-107-1,-34 0 1</inkml:trace>
  <inkml:trace contextRef="#ctx0" brushRef="#br0" timeOffset="67554.31">16122 10072 0,'18'-53'16,"-18"-141"-1,17 159-15,18-36 16,-105 635-16,229-1199 16,-318 1059-16,406-848 15,-159 477 1,-70 18-1,-36 35 1,0-89-16,-123 72 16,35-72-1,18 1 1,71-18 0,34-53-1,71-18 1</inkml:trace>
  <inkml:trace contextRef="#ctx0" brushRef="#br0" timeOffset="68670.69">16863 9260 0,'-53'53'15,"35"-35"-15,-17 35 16,17-18-16,-35 89 15,36 34 1,17-17 0,0-70-1,70-53 1,1-18 0,-36-18-16,71-53 15,17-34 1,-52 16-1,-18-16 1,-53 87 15,-18 18-15,-35 71 0,18 17-1,0 0 1,35-18-1,35-52 1,71-18 0,53-35-1,-1-53 1,-69 17 0,-54-35-1,-35 71 1,-35 35-1,17 0-15,-35 18 16,0 70 15,53 18-15,0-36 0,71-35-1,-1-17 1,1-36-1,-71-34 1,0-1 0,0-53-1,0 18 1,0 17 0,17 53-16,54 18 15,17 0 1,0 36-1,-52 34 17,-36 54-17,0-54 1,0-52-16,0 52 16,-18-70-1,0 0 1,18-35-1,0-18 1,53-53 0,-35 71-16,88-53 15,53 35 1,-18 53 0,-88 71-1,-53-36-15,0 71 16,-18 17-1,0-70-15,-17 53 16,0-53 15,70-71 1,0 18-32,53-70 15,-52 52-15,-1 0 0</inkml:trace>
  <inkml:trace contextRef="#ctx0" brushRef="#br0" timeOffset="69020.59">19138 9490 0,'0'0'0,"-17"0"16,-54 0 0,53 0-16,-123 70 15,71-17 1,52 18-1,36-36 1,88 0 15,52 18-15,-70-18 0,-70 1-1,-18-19 1,-106 19-1,0-36 1,18 0 0,71 0-16,-72 0 15,36-53 1,18 0 0</inkml:trace>
  <inkml:trace contextRef="#ctx0" brushRef="#br0" timeOffset="69203.78">18168 9190 0,'0'0'0,"-123"17"32,105-17-32,0 0 15,1 0 1,-1 0 15,0 0-31</inkml:trace>
  <inkml:trace contextRef="#ctx0" brushRef="#br0" timeOffset="69404.36">16810 9419 0,'0'0'0,"-18"0"0,36 0 16,-1 0 0,54 0-16,88-17 31,-106 17-31,158-36 16</inkml:trace>
  <inkml:trace contextRef="#ctx0" brushRef="#br0" timeOffset="70153.27">20408 9543 0,'0'0'16,"-35"0"-16,0 17 0,17-17 31,89-17-15,34-36 0,89-35-1,-52-1 1,-107-34-1,-88-1 1,-53 54 0,-35 87-1,35 125 1,53 69 0,0 71-1,18 71 1,-18 35-1,-35 53 1,53-141 15,17 35-15,18-105 0,71-195-1,-19-53 1,54-105-1,71-71 1,-36 17 0,-106 107-16,71-195 15,-124-35 1,-123 36 0,-18 123-1,-35 17 1,141 71-1,53 36 1,71-1 15,35-17-15,70-18 0,-105 35-16</inkml:trace>
  <inkml:trace contextRef="#ctx0" brushRef="#br0" timeOffset="70519.53">20902 9631 0,'0'-18'16,"0"36"-16,-35-89 15,17 18 1,18 36 0,0-1-16,88 18 15,-17 0 1,52 18-1,-52 88 1,-53-18 0,-18 0 15,-89-35-15,19-53-1,35 0 1,17-35-1,18-36 1,53 18 0,88-17-1,-18 34 1,-70 19-16</inkml:trace>
  <inkml:trace contextRef="#ctx0" brushRef="#br0" timeOffset="71370.16">21890 9454 0,'0'0'0,"-88"0"16,52 0-16,-69 53 16,-37 36 15,90-19-15,52 36-1,17-36 1,1-70-16,35 0 15,35 0 1,-53-35 0,-17-35-1,-18-54 1,0 36 0,70 0-1,19 88 1,34 0-1,-35 53 1,-52 17 15,-36 36-15,-36-18 0,1-70-1,0 0 1,17-54 15,18 19-31,0-36 16,35-35-1,36-18 1,-18 35 0,35 54-1,-17 34 1,-71 36-1,0 71 1,-18-54 15,-17 1-15,17-71 0,0 0-1,1-53 1,17-35-1,88-18 1,18 18 0,52 35-1,-34 53 1,-106 53 0,-54 123-1,-34-53 1,-36 1-1,0-54 1,18-70 15,17 18-31</inkml:trace>
  <inkml:trace contextRef="#ctx0" brushRef="#br0" timeOffset="79585.13">7832 10777 0,'17'0'0,"-17"-17"31,0-1-31,-17-17 16,-89-18-1,88 35-15,-105-17 16,-36 0-1,35 70 1,36 53 0,18 71 15,52 17-15,18-52-1,0-89-15,71 18 16,34-71-1,37-70 1,-19-18 0,18-52-1,0-54 1,-123 159-16,35-176 16,-53 123-1,-18 53 1,-88 106-1,36 70 1,17 89 0,35 35 15,18-141-15,53-18-1,53-88 1,-18 0-1,36-53 1,-89 35-16,36-70 16,-19-18-1,-34-17 1,-18 52 0,-70 71-1,34 53 1,19 35-1,17-17 1,35 0 0,18-19 15,0 1-15,-36-35-1,1-18-15,17 0 16,36-18-1,-18-17 1,35-35 0,-18-19-1,1-16 1,-53 69 0,-18 54-1,-36 70 1,-17 0-1,53-17 1,0-1 0,18-52-16,53-18 31,17 0-15,18-35-1,-18-1 1,-35-34-1,-71-18 1,1 70-16,-72-35 16,-34 53-1,35 0 1,70 0 0,36 18-1,88-18 1,35-35-1,-36-1 1,19 36 0,-71 53 15,-36 18-15,-17 70-1,0 35 1,-35 89-1,-35-1 1,17-70 0,-18 0-1,36-105 1,53-160 15,34-70-15,-16 0-1,-1-88 1</inkml:trace>
  <inkml:trace contextRef="#ctx0" brushRef="#br0" timeOffset="79852.28">9102 11007 0,'0'-89'16,"0"178"-16,35-301 15,18 141 1,53 1-1,-18 52 1,-70 18-16,34 36 16,-52 34-1,-35 1 1,-71-18 0,-17-18-1,88-18 1,105-17 15,-17 0-15</inkml:trace>
  <inkml:trace contextRef="#ctx0" brushRef="#br0" timeOffset="80368.75">9913 10795 0,'71'-35'16,"-142"70"-16,195-141 15,-124 36 1,-89 34 0,-17 19-1,71 17-15,-53 35 16,-35 88 0,87-17-1,19 0 1,17-35-1,70-54 1,18-17 0,18-53 15,0-35-15,0-53-1,-53 18 1,-18-54-1,-35 89 1,0 70 0,-35 142-1,17-1 1,-17 36 0,35-35-1,0-54 1,18-52-16,34 35 15,19-53 1,35-36 0,-18-17-1</inkml:trace>
  <inkml:trace contextRef="#ctx0" brushRef="#br0" timeOffset="81569.53">10583 10672 0,'18'-53'16,"-36"106"-16,36-124 15,-53 89 1,17 52 0,-35 36-1,53-88-15,-18 70 16,18-35 0,18-36-1,53-17 1,-18 0-1,17-53 1,-17-35 0,-53-35 15,-35 35-15,-18 70-1,-35 18 1,35 53-1,35-18 1,53-35 0,54 0-1,69-35 1,-34 0 0,-1 17-1,-52 36 1,-71 52-1,0 18 1,-35-17 0,17 17 15,18-53-15,35-35-1,36 0 1,17-35-1,-17-18 1,-1-17 0,-35 34-1,-35 19 1,-17 87 0,-1 1-1,18-18 1,18-18-1,52-17 1,-17-18 0,18-36 15,-54-17-15,1-35-1,-18-53 1,35 53-1,36 0 1,35 70 0,-18 71-1,-18 35 1,-52 0 0,-18 18-1,-18-53 1,18-35-16,0-1 15,-35-17 1,18 0 0,-1-52 15,36-54-15,70-18-1,106-52 1,-53 141-1,-18 70 1,-70 71 0,-53 0-1,-53 17 1,-35-52 0,0-36-1,-18-35 1</inkml:trace>
  <inkml:trace contextRef="#ctx0" brushRef="#br0" timeOffset="82520.34">882 11906 0,'0'-17'0,"0"-1"32,18 18-32,-1-18 15,107-17 1,-18 0-1,35 35 1,-71-18 0,-52 18-1,-36 0 1,1 0-16</inkml:trace>
  <inkml:trace contextRef="#ctx0" brushRef="#br0" timeOffset="82987.56">900 11836 0,'0'0'16,"0"17"-16,-36 72 31,1-37-15,17 19-1,-17-36 1,35-17-1,18-89 17,-1 54-32,1-1 15,53-35 1,-1 36 0,36 17-1,17 52 1,-70 37-1,-53-1 1,-53 18 0,-35-53-1,-18-18 17,36-35-17,-1 0 1,54 0-1,17-18 17,53 1-17</inkml:trace>
  <inkml:trace contextRef="#ctx0" brushRef="#br0" timeOffset="83185.07">1711 12188 0,'0'0'0,"71"0"0,-36 0 0,-53 0 31,-17 0-31,17 0 16,1 0 0,-1 18-1</inkml:trace>
  <inkml:trace contextRef="#ctx0" brushRef="#br0" timeOffset="84968.68">3828 11800 0,'0'0'0,"0"-17"0,0-36 16,0 35-16,0-17 15,-18 35 1,-17 70 0,17 54-1,0 17 1,1 18 15,17-124-31,0 53 16,0-52-1,35-89 17</inkml:trace>
  <inkml:trace contextRef="#ctx0" brushRef="#br0" timeOffset="85184.9">4039 11765 0,'0'0'0,"0"-18"0,0 71 31,0 53-15,0 35 0,0-17-1,0-107-15,0 89 32,0-88-17,-35-18 1,17 0-16</inkml:trace>
  <inkml:trace contextRef="#ctx0" brushRef="#br0" timeOffset="85684.79">3475 12259 0,'-18'-18'16,"36"36"-16,-18-53 16,123-18-1,-70 35-15,53-17 16,123-53-1,-35-18 1,-70 53 0,-106 53-1,-18 71 17,-36 17-17,1 106 1,35-106-1,35-35 1,53-53 0,71-35-1,0-71 1,-36 0 0,-105 71-16,17-106 15,-52 70 1,-142 18-1,0 53 1,-35 88 0,124 0 15,52 71-15,71-88-1,70-54 1,-70-17-16</inkml:trace>
  <inkml:trace contextRef="#ctx0" brushRef="#br0" timeOffset="86218.59">5098 11977 0,'35'-18'0,"-70"36"0,105-89 16,-70 89 15,-35 88-15,17 17-1,18-105-15,0 52 16,0 1 0,18-71 15,17-18-15,18-70-1,0 18 1,-18-1-1,-17 71 1,17 35 0,-17 71-1,-1-35 1,107 34 0,17-105-1,-35-35 1,17-53-1,-34-35 1,-89 17 0,-36-18-1,-70 36 17,106 70-17,-123 36 1,105 17-1,36 36 1,35-71-16</inkml:trace>
  <inkml:trace contextRef="#ctx0" brushRef="#br0" timeOffset="86468.32">7091 11642 0,'-88'17'32,"70"1"-32,0 0 0,-52 87 15,52 1 17,18-70-32,0 87 15,0 18 1,0-123-16,18 17 15,70-35 1</inkml:trace>
  <inkml:trace contextRef="#ctx0" brushRef="#br0" timeOffset="86818.34">7426 11871 0,'-18'0'0,"1"0"0,-1 71 15,-17 17 1,17 53 0,18-53-1,18-88 1,17 18 0,-17-18-16,105-18 15,-35-17 1,18-53-1,-88-18 1,-36 35 0,-105 1-1,35 70 1,17 0 0,36 0-1,-1-18 1</inkml:trace>
  <inkml:trace contextRef="#ctx0" brushRef="#br0" timeOffset="86985.51">6809 11800 0,'0'0'0,"-53"18"15,70-18 1,107 0-1,70-18 1,-35-35 0,-54 18-1</inkml:trace>
  <inkml:trace contextRef="#ctx0" brushRef="#br0" timeOffset="87751.57">9454 12188 0,'0'-17'16,"0"-1"-16,0 1 0,0-1 16,18 0-16,53-88 15,-1 1 1,-70 34 0,-70-17-1,-19 70 1,-52 18-1,0 88 1,53 54 0,70-19-1,71-52 17,71-71-17,-18-36 1,52-87-1,-105 52 1,-53 1 0,0 52-1,-35 18 1,0 106 0,17 88-1,18 35 1,0 18-1,18-53 1,-18 18 0,-36-71-1,-52-88 17,-71-53-17,1-35 1,-36-89-1,70-35 1,124 36 0,71-18-1,-36 106-15,89-71 16</inkml:trace>
  <inkml:trace contextRef="#ctx0" brushRef="#br0" timeOffset="88319.28">10001 11977 0,'18'-18'15,"-36"36"-15,54-53 0,-19 17 0,36-53 16,35 1 15,-70 17-15,-18 35-16,0-17 15,-53 35 1,-88 35 0,0 89-1,88-18 1,53 35 0,53-71-1,-36-52-15,142-18 16,-18-18-1,-17-52 1,34-71 0,-69 35-1,-19-35 17,-52 35-17,-18 70 1,-35 89-1,-1 36 1,19 52 0,-1-106-16,18 88 15,0 1 1,35-71 0,18-53-1,35-35 1,-35-36-1</inkml:trace>
  <inkml:trace contextRef="#ctx0" brushRef="#br0" timeOffset="88518.09">10530 11765 0,'0'0'16,"18"0"15,0 0-31,17 0 16,71-18-1,35-34 1,-106 52-16</inkml:trace>
  <inkml:trace contextRef="#ctx0" brushRef="#br0" timeOffset="89567.64">11906 12065 0,'0'0'0,"-17"0"0,17-18 16,35-17 0,35-35-1,-34 52-15,52-70 16,-88 17 0,-53-17-1,-70 70 1,17 18-1,-35 106 1,88 0 0,53 70-1,17-52 17,54-89-17,70-35 1,18-88-1,-36-36 1,-70 1 0,-35 35-1,-18 0 1,-18 70 0,-17 53-1,17 0-15,1 89 16,17-18-1,35 35 1,35-88 0,71-53-1,1-71 17,-54 1-17,0-54 1,-53 18-1,-35-35 1,0 35 0,-17 177 15,-1 17-15,18 53-1,0-35 1,35 0-1,36-106 1,-54 0-16,54-18 16,35-70-1,-36 0 17,19-53-17,-89 0 1,0 53-1,0 105 1,-36 54 0,1 87-1,17 19 1,18-89 0,106 0-1,18-105 1,-54-19-1</inkml:trace>
  <inkml:trace contextRef="#ctx0" brushRef="#br0" timeOffset="89800.75">14005 11518 0,'0'0'0,"18"-17"0,0-19 15,-18 54 1,-18 88-1,-17-18 1,35 53 0,0-106-16,0 89 15,0-54 1,0-34 0,17-54-1</inkml:trace>
  <inkml:trace contextRef="#ctx0" brushRef="#br0" timeOffset="90536.78">13829 11818 0,'-18'0'0,"36"0"0,-53 0 15,88 0 32,-18 0-47,106-18 16,35-17-1,-123 17-15,194-52 16,-123-18 0,-89 17-1,-35-35 1,-35 89 0,-54 105-1,72 35 1,-36 36-1,18 18 1,17-89 0,18-35-1,53-106 32,17-53-31,-17 18-1,18 35 1,-36 53 0,-35 17-1,0 72 1,18-19 0,52 1-1,19-54 1,16-17-1,37-53 1,-107 36-16,71-54 16,-18-17-1,-71 0 17,-17 70-17,-88 18 1,18 53-1,52-35-15,0 70 16,18-17 0,53-54-1,71-17 1,-1 0 0,54-35-1</inkml:trace>
  <inkml:trace contextRef="#ctx0" brushRef="#br0" timeOffset="91117.62">16563 11747 0,'0'-17'0,"0"-1"16,35-52-1,-35 52-15,0-17 16,-35 17-1,-71 36 1,71-1-16,-53 72 16,35 34-1,35 1 1,71-36 15,88-53-15,-17-35-1,-72-18-15,107-52 16,-71-1 0,-70-35-1,-71-17 1,-35 52 0,-88 54-1,34 52 1,54 53-1,88 18 1,0-35 0,88-54-1</inkml:trace>
  <inkml:trace contextRef="#ctx0" brushRef="#br0" timeOffset="91684.07">17233 11642 0,'0'0'0,"0"-36"16,-17 19 0,-54 34-1,18 107 1,35 105 0,18-17-1,0 105 1,-70 36-1,17-177 1,53-123-16,-18 36 16,18-125-1,0-52 1,36-124 15,-1 18-15,0-123-1,-35 246-15,0-211 16,18 141 0,-1 0-1,36 70 1,71 54 0,17 34-1,-35 54 1,-106 17-1,-88-17 1,-71-1 0,53-52-1,18 0 1,88-71 15,70-18-15,-34 36-16</inkml:trace>
  <inkml:trace contextRef="#ctx0" brushRef="#br0" timeOffset="92753.06">17727 11359 0,'71'-52'15,"-142"104"-15,159-104 16,-88 87 0,-53 88-1,18-17 1,17 35-1,18-106-15,0 36 16,53 17 0,36-88-1,-1-17 1,18-36 15,-36-18-15,-17-52-1,-53 105-15,18-35 16,-18 35-16,-18 54 31,-17 17-15,35 52 0,0-34-1,0-53-15,17 17 16,1-35-16,70 0 15,-17 0 1,70-71 0,-18 1-1,-34-1 1,-54 1 15,-70 123 0,-1 17-15,19 1 0,17-1-1,17-52-15,19-18 16,34 0 0,-17-35-1,-35-18 1,-18-35-1,-36 17 1,19 53-16,-19-52 16,36 35-1,18 17 1,70 18 15,-35 18-15,35 52-1,-17 18 1,-53 0 0,-18-17-1,0-53 1,-18-18 15,18-36-15,0 19-16,0-71 15,35 17 1,71-35 0,35 71-1,-70 35 1,17 88 15,-70 36-15,-18-36-1,-53-18 1,70-70 15,1-17-15,0 17-16</inkml:trace>
  <inkml:trace contextRef="#ctx0" brushRef="#br0" timeOffset="93117.79">20108 11465 0,'0'0'0,"-17"-17"0,-1-1 16,0 18-16,-87 35 15,-54 18 1,88 0 15,54 0-15,70-35-1,52-1 1,-87-17-16,105 36 16,-34-1-1,-54 0 1,-35 0 0,-53 1-1,-35-36 1,70 0-16,-52 0 15,-19 0 1,19-71 0,35 36-1</inkml:trace>
  <inkml:trace contextRef="#ctx0" brushRef="#br0" timeOffset="93320">18944 11007 0,'0'0'0,"18"-18"0,-142 0 32,89 18-17</inkml:trace>
  <inkml:trace contextRef="#ctx0" brushRef="#br0" timeOffset="93550.44">17604 11289 0,'0'0'0,"-18"18"15,0-18-15,18 17 16,36-17 0,-1 0-16,106-17 15,0-1 1,35-17 0,-158 35-1,-106 35 1</inkml:trace>
  <inkml:trace contextRef="#ctx0" brushRef="#br0" timeOffset="94151.07">4004 13370 0,'0'0'0,"0"-17"0,-18-72 31,18 72-31,-17-18 16,-1 35 0,0 88-1,18-53-15,0 53 16,0-35-16,0 141 15,0-53 1,0-17 0,36-89-1,-19-53 1,-17 1 0,0-19-16</inkml:trace>
  <inkml:trace contextRef="#ctx0" brushRef="#br0" timeOffset="94483.61">3792 13388 0,'-17'-35'0,"34"70"0,-87-176 15,70 123-15,0-88 16,106 0 0,35 36-1,70 70 1,-52 53-1,-71 35 1,-123 0 0,17-70-16,-140 88 15,34-53 1,-17-36 0,123-17 15,89-17 0,17 17-15,-53-18-16</inkml:trace>
  <inkml:trace contextRef="#ctx0" brushRef="#br0" timeOffset="94901.06">4568 13441 0,'0'0'0,"-105"-18"32,105 1-32,0-54 15,53 18 1,-18 35 0,53 1-16,53 17 31,-17 53-16,-89 35 1,-35 0 0,-35 18-1,-18-71 1,35-35-16,-17 0 16,35-35-1,0-53 1,17 0-1,72-1 1,-19 36 0,-52 36-16,70 17 15,-35 0 1,-18 0 0</inkml:trace>
  <inkml:trace contextRef="#ctx0" brushRef="#br0" timeOffset="96534.06">5274 13458 0,'0'18'0,"0"-36"0,0 71 16,18-88 15,17-18-15,35-17-1,-52 52-15,0-53 16,-18-17-1,-36 71 1,-34 34 0,17 36-1,35 71 1,18 17 15,0-35-15,89-71-1,16-35 1,37-71 0,-19 1-1,53-18 1,-17-36 0,-124 36-1,-35 70 1,-88 36-1,-18 35 1,89-36-16,17 19 16,0-1-16,35 18 15,53 0 1,-35-36 15,-35 1-15,-89 0 15,36-18-31,-53 0 16,-18 0-1,71 0 1,17 17 0,18 1-1,53 17 1,-35-35-16,70 18 15,35-18 1,18-53 0,-35 18-1,0-36 1,-35 18 15,-36-53-15,-35 71-1,-53 35 1,0 35 0,18 36-1,17 35 1,18-89-16,18 54 16,70-36-1,18-35 1,35-17-1,-18-72 1,-34 37 0,-72 16-16,18-52 15,-35 53 1,0 17 15,-17 36-15,-18 52-1,17 1 1,0 17 0,18-17-1,0-89 32,0 0-47,36-35 16,-19 36-16,36-36 15,53-53 1,0 18 0,-18 70-1,-35 36 1,-36 35 15,19 70-15,-19-52-1,36-18 1,0-53 0,0 0-1,53-71 1,-88 54-16,52-36 16,1-88-1,-18-18 1,-18 71-1,-35 52 1,-18 54 0,-70 123-1,70-35 1,1 35 15,17-53-15,35-70-1,53-18 1,0-18 0,1-35-1,-72-17 1,-17 17 0,0 35-16</inkml:trace>
  <inkml:trace contextRef="#ctx0" brushRef="#br0" timeOffset="96683.38">7602 13123 0,'0'0'31,"18"0"-31,0 0 0,17 0 0,53-17 16,53-19 15,-17-34-15,-71 52-16</inkml:trace>
  <inkml:trace contextRef="#ctx0" brushRef="#br0" timeOffset="97083.21">9825 13176 0,'0'0'16,"-35"-17"-16,17-54 31,0 71-31,-17 18 16,0 70-1,35-18 1,-18 19 0,18-19-1,18-87 16</inkml:trace>
  <inkml:trace contextRef="#ctx0" brushRef="#br0" timeOffset="97250.14">9737 13035 0,'0'0'15,"-18"-35"-15,-17-36 16,-1 71-1,36 36 17,18-36-32,35 17 15,18-17-15</inkml:trace>
  <inkml:trace contextRef="#ctx0" brushRef="#br0" timeOffset="97683.24">10195 13017 0,'0'0'0,"0"71"16,-35-18 0,0 70-1,35-52 1,0 0 0,0-36 15,0-18-16,0-52 17,0 18-32,0-72 15,17 1 1,89-53 0,18 53-1,-19 88 1,19 88-1,-89 0 1,-35 18 0,-17-18-1,-19-52 1,19-19 15,34-34-15,36-19-16</inkml:trace>
  <inkml:trace contextRef="#ctx0" brushRef="#br0" timeOffset="99116.46">11324 12947 0,'0'0'0,"18"-18"16,-36 18-1,-70 53 1,-18 0-1,-17 35 1,87-35 0,54-17-1,70-36 1,18 0 15,18 17-15,-36 1-1,-35 17 1,-53 18 0,-53-35-1,-35-18 1,-18 0 0,35 0-1,18-18 1,53 0-1,35 18 17,36 36-17,35-19 1,-18-17 0,88-17 15,-52-36-16,-36 17 1,0-52 0,-35 18-1,-17 17 1,-36 35 0,0 89-1,-18 35 1,18-36-1,88 1 1,71-36 0,-18-35-1,-88 0-15,123-18 16,-52-35 0,-36-35 15,-53 0-16,-35-36 1,-70 72 0,-1 52-1,-52 88 1,34 0 0,36 18-1,36-18 1,52-35-1,-17-53-15,70 0 16,-17-18 0,17-52-1,0-18 1,-53-18 0,0-106 15,1 106-16,-36 36 1,17 105 0,-34 53-1,-19 53 1,19-35 0,17-71-16,0 89 15,35-54 1,36-70-1,17 18 1,18-36 0,17-35-1,36-70 1,-159 35 0,0 0 15,-53 70-16,-35 53 1,17 53 0,71-52-16,-17 70 15,17-18 1,70-71 0,71 1-1,-17-18 1,34-71-1,-87 36 1,-36-53 0,-35 53-1</inkml:trace>
  <inkml:trace contextRef="#ctx0" brushRef="#br0" timeOffset="99307.92">12312 12788 0,'0'0'0,"-53"-17"0,88 17 15,-105 35 1,34-35-16,1 0 16,53 0 30</inkml:trace>
  <inkml:trace contextRef="#ctx0" brushRef="#br0" timeOffset="99701.76">14922 13000 0,'0'0'0,"-52"-53"16,16 0-1,19 18 1,17 17-1,-18 18-15,18 18 16,-18 105 0,18 1-1,18 17 1,-18 0 0,0-71 15,0-52-31</inkml:trace>
  <inkml:trace contextRef="#ctx0" brushRef="#br0" timeOffset="100482.94">14482 13247 0,'0'0'0,"17"0"31,89 0-16,0 0 1,105-35 0,-16-1-1,-125 19-15,106-72 16,-123 1 15,-53-18-15,-53 53-1,-17 71 1,-1 106 0,71-72-16,-17 72 15,17 17 1,0-53 0,0-17-1,53-71 1,-18 0-1,-17-18-15,52-35 16,-35-17 0,18-1-1,-35 71 1,17 0 0,-17 35 15,35 54-16,0-36 1,35-36 0,18 1-1,0-18 1,123-71 0,-106-17-1,-87 0 1,-36 0-1,-53 70 1,-53 18 0,35 71-1,36 52 17,35-17-32,18-71 31,52 0-16,-17-35 1,71-35 0,-1-35-1</inkml:trace>
  <inkml:trace contextRef="#ctx0" brushRef="#br0" timeOffset="102017.78">17868 13300 0,'-35'35'0,"17"-35"15,1 0 1,17-18 15,0-35-15,0-17-1,0 52-15,0-52 16,-36-1 0,-52 71-1,-35 35 1,17 54-1,-18 34 1,71-35 0,53 0-1,71-52 1,70-36 15,18-53-15,-36 0-1,1-71 1,-54 1 0,-17-142-1,-53 142 1,0 52 0,-70 89-1,34 70 1,1 89-1,0 17 1,35-53 0,70-53-1,-17-70 1,53-18 0,-18-18 15,71-70-16,-106-18 1,-35 18 0,-18 52-1,-53 36 1,18 89 0,17-1-1,18 0 1,70-17-1,1-71 1,35 0 0,-36-36-1,54-34 1,-54-1 0,-34 1 15,-19 34-16,-34 107 17,-1-53-32,18 70 15,0-35 1,18 0 0,35-53-1,17 0 1,18-18-1,-17-35 1,-53-35 0,-18 35-1,-89-35 1,19 70 0,-36 18 15,71 35-16,52-35 1,72 0 0,-1 0-1,53-35 1,0 0 0,-35 17-1,-71 71 1,-35 35-1,0 53 1,0 18 0,0 106-1,0-195-15,-35 195 16,17-89 0,-17 1 15,0-107-16,35-123 17,0 36-32,70-107 15,-17 18 1,18-52 0</inkml:trace>
  <inkml:trace contextRef="#ctx0" brushRef="#br0" timeOffset="102300.23">19650 13229 0,'0'0'0,"0"-35"0,0-71 16,35 18-1,18 35 1,70 35 0,-34 18 15,-72 18-31,1 70 15,-53 36 1,-71-71 0,-35-18-1,52-18 1,37-17 0,69-35-1</inkml:trace>
  <inkml:trace contextRef="#ctx0" brushRef="#br0" timeOffset="102917.53">20532 13123 0,'0'0'0,"-18"18"31,18-36-15,0 1 0,18-1-16,-1-35 15,-17-35 1,-17 0 0,-54 88-1,-35 17 1,18 54-1,70-53-15,-70 105 16,53-35 0,35-17-1,18-54 1,35-17 0,52-35 15,-16-18-16,16-106 1,-52 18 0,-35-17-1,-18 52 1,0 88 0,-53 124-1,18 35 1,35 35-1,0-52 1,17-18 0,36-53-1,-17-53 1,-19 0-16,71-18 16,1-35 15</inkml:trace>
  <inkml:trace contextRef="#ctx0" brushRef="#br0" timeOffset="104282.22">21043 12894 0,'0'0'0,"0"-53"15,-17 53 17,-1 18-32,-35 52 15,-18 36 1,71-88-16,-17 70 15,17 0 1,70-53 0,-17-35-1,18 0 1,-1-35 0,-34-35-1,-36-19 16,-18-87-15,-17 105 0,-36 54-1,18 70 1,18 0 0,35 35-1,0-71-15,18 36 16,52-35-1,18-18 1,18-18 0,-35-17-1,17-35 1,-70 52-16,-1-17 16,-17 17 15,0 53-16,-17 1 1,-1 52 0,18-35-1,0-36-15,0 19 16,53-36 0,17 0-1,19-18 1,-19-35-1,-17-53 1,-35 71 0,-18 17-1,0 36 1,-18 52 0,18 1-1,0-18 16,35-18-15,18-35 0,35-17-1,-52-19 1,-19-52 0,-17 18-1,-35-54 1,17 54-1,1 34 1,34 19 0,72 17-1,-1 0 1,-70 0-16,87 70 31,-69 1-15,-36 35-1,0-1 1,-18-34 0,-17-36-1,35-17-15,-18-18 16,0 0 0,1-35-1,17-54 1,0 1-1,88-53 1,-53 106-16,53-53 16,36 88-1,-54 35 1,-17 71 0,-53 35-1,-17-35 16,-36-53-15,35-36 0,1-17-1,-1 0 1</inkml:trace>
  <inkml:trace contextRef="#ctx0" brushRef="#br0" timeOffset="104482.68">22860 13229 0,'0'0'15,"0"18"-15,-18-18 0,-17 0 16,17 0-16,-34-18 16,16 18 15,1 0 0,-53 0-15,52 0-16,-16 0 0</inkml:trace>
  <inkml:trace contextRef="#ctx0" brushRef="#br0" timeOffset="-191422.8">15081 15857 0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0DB8-1204-6EBD-3DF0-B3BE7175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9515F-7182-3BF4-DCCB-99D5CD359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D08C-AD1F-034A-8B4C-F187A6AF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0098-B0C7-FDA8-68E0-F62B8CF3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6DCD-1DD3-3CCB-6980-E179FD71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3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4543-999D-0457-5A5E-B44ACBBE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81787-E5CC-18B7-C9A3-7B53D8B3D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60B6-50C7-4225-CEFC-B0A724C2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A41FC-2133-7707-5380-08B73791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8815-0C71-DC31-CF65-2106AAF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DBC18-DA61-485C-1871-1C28925B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C69C2-0E4A-BD59-F7E0-4B894A12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76EF-EC61-7FC4-9DE1-B5ED46A1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545C-BBDD-3990-0055-58FFC94B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630A-CA4C-1739-83E6-2AEA157A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3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B516-28C0-ABD7-212C-6EFE26E9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3788-1094-FC34-09B8-27F21870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D6763-CB48-EC2C-9E22-3B02375A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31F57-AC64-AAF6-31EE-5EC52EE5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F866-8ACF-5C38-563D-FDA44F94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5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4374-0092-EAB0-327A-E475D8CD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B5D24-4642-8B29-EDB0-80FA40A1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2D93-A1E1-9C20-B17B-03C9A673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B3303-2270-F51E-CBC3-902A1B35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42D8-3F67-F91A-3CB0-0E8DB113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4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0F3B-4B61-DBC1-2282-CA33214E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8B90-37C3-A016-AF89-F6A7FED8E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816C2-406B-CFE0-9716-84A93471F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8388-8675-87DF-B795-86226A95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E2781-0A77-216D-F894-BA1E3B80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3AA6A-09E4-70CF-1801-9E2D31EC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3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0587-2E77-4CDA-D611-CA732913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5DC9-4F05-F9D2-1C20-DE52AA4E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1F2E8-2D93-2FB4-77F0-10718BF7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01948-C406-EC9E-D076-978A3F1EA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34EEA-B9E5-786B-3389-FA7BF80A4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370DC-DBC4-2A9A-B478-796C4DB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C4EE0-68C5-313B-056C-230FCADD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98326-065A-839F-016F-5C43D69B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10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2EA1-1419-A387-584D-8B983938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4BB2D-7CD5-3906-7260-7A91E743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87D5B-409A-1A5A-3987-E87F61B8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DC712-289D-D057-7C88-EAD1C1D3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6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408C7-0C22-2CFD-87DA-6C5C5118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FF1A8-6AE3-3889-F715-B23CB532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C0DFC-AC80-C86B-6D3D-696D7297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4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C397-2C38-55E3-0B90-613C6800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E7E5-710B-2034-10EB-7C51B264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53BE8-62C0-4AD5-AB3A-90D4CAB2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0E2B-E720-9FF3-6D18-AC2BC236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E7EC1-2BE8-D7F5-2715-72DB47D5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A821C-AA33-B97A-7629-75B327CC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5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5029-BE05-A789-E121-D53FD6CD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7003A-CBDA-8FBA-0060-DC15CEAE7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11207-EE83-BFDA-AA8D-58A7515C8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DFD4E-E9DC-AA01-A29C-A95CBD86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1387D-AD6F-AF44-2DC5-8C702411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4F0F-689B-DE7E-1255-E2B8CC23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8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9804B-C790-F0CD-8F4E-D0146D4E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6997-EFE1-A7F4-271F-38E72B1B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6327-0666-BE52-C2B0-1A6A536D3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8AB9-A635-4BB5-B5BB-B0F6CDA91D9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B7F5B-93AF-9BE3-85CB-A1B316186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3691-8B90-CE7F-3F67-596CBCAEE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939A9-B552-44BB-AD0C-D97B6FBF3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2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091-A811-2842-41B9-28A20883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8D4C-88DB-5AA1-7847-B1382EBA1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3B1F72-A9FE-767A-16BD-83FC32736ECC}"/>
                  </a:ext>
                </a:extLst>
              </p14:cNvPr>
              <p14:cNvContentPartPr/>
              <p14:nvPr/>
            </p14:nvContentPartPr>
            <p14:xfrm>
              <a:off x="247680" y="235080"/>
              <a:ext cx="782352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3B1F72-A9FE-767A-16BD-83FC32736E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25720"/>
                <a:ext cx="784224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27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091-A811-2842-41B9-28A20883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8D4C-88DB-5AA1-7847-B1382EBA1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BC887E-4220-484D-5414-57FC59BE6A18}"/>
                  </a:ext>
                </a:extLst>
              </p14:cNvPr>
              <p14:cNvContentPartPr/>
              <p14:nvPr/>
            </p14:nvContentPartPr>
            <p14:xfrm>
              <a:off x="774720" y="291960"/>
              <a:ext cx="7372800" cy="539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BC887E-4220-484D-5414-57FC59BE6A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282600"/>
                <a:ext cx="7391520" cy="54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8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091-A811-2842-41B9-28A20883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8D4C-88DB-5AA1-7847-B1382EBA1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F6526E-9A41-D2C2-60DE-FBD160FD1DF7}"/>
                  </a:ext>
                </a:extLst>
              </p14:cNvPr>
              <p14:cNvContentPartPr/>
              <p14:nvPr/>
            </p14:nvContentPartPr>
            <p14:xfrm>
              <a:off x="146160" y="514440"/>
              <a:ext cx="8534520" cy="548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F6526E-9A41-D2C2-60DE-FBD160FD1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0" y="505080"/>
                <a:ext cx="8553240" cy="54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36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091-A811-2842-41B9-28A20883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8D4C-88DB-5AA1-7847-B1382EBA1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0ADD41-F184-E7E8-9CC4-5E23A4B1383E}"/>
                  </a:ext>
                </a:extLst>
              </p14:cNvPr>
              <p14:cNvContentPartPr/>
              <p14:nvPr/>
            </p14:nvContentPartPr>
            <p14:xfrm>
              <a:off x="2914560" y="177840"/>
              <a:ext cx="4756680" cy="99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0ADD41-F184-E7E8-9CC4-5E23A4B138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5200" y="168480"/>
                <a:ext cx="477540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A676A3-782D-12EC-0472-3CC2E01BD6B6}"/>
                  </a:ext>
                </a:extLst>
              </p14:cNvPr>
              <p14:cNvContentPartPr/>
              <p14:nvPr/>
            </p14:nvContentPartPr>
            <p14:xfrm>
              <a:off x="12600" y="1238400"/>
              <a:ext cx="8547480" cy="298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A676A3-782D-12EC-0472-3CC2E01BD6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0" y="1229040"/>
                <a:ext cx="8566200" cy="30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1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091-A811-2842-41B9-28A20883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8D4C-88DB-5AA1-7847-B1382EBA1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63D9EA-CC61-381D-7313-B9FCE7F51EC0}"/>
                  </a:ext>
                </a:extLst>
              </p14:cNvPr>
              <p14:cNvContentPartPr/>
              <p14:nvPr/>
            </p14:nvContentPartPr>
            <p14:xfrm>
              <a:off x="108000" y="349200"/>
              <a:ext cx="1151280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63D9EA-CC61-381D-7313-B9FCE7F51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339840"/>
                <a:ext cx="1153152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85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091-A811-2842-41B9-28A20883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8D4C-88DB-5AA1-7847-B1382EBA1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3C6A36-9D0B-AD3F-87C9-284E33D20CA5}"/>
                  </a:ext>
                </a:extLst>
              </p14:cNvPr>
              <p14:cNvContentPartPr/>
              <p14:nvPr/>
            </p14:nvContentPartPr>
            <p14:xfrm>
              <a:off x="380880" y="584280"/>
              <a:ext cx="7664760" cy="563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3C6A36-9D0B-AD3F-87C9-284E33D20C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574920"/>
                <a:ext cx="768348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63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091-A811-2842-41B9-28A20883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8D4C-88DB-5AA1-7847-B1382EBA1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A75D85-16F0-A61B-4020-B2907C73689B}"/>
                  </a:ext>
                </a:extLst>
              </p14:cNvPr>
              <p14:cNvContentPartPr/>
              <p14:nvPr/>
            </p14:nvContentPartPr>
            <p14:xfrm>
              <a:off x="0" y="158760"/>
              <a:ext cx="8274240" cy="629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A75D85-16F0-A61B-4020-B2907C736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9400"/>
                <a:ext cx="829296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66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091-A811-2842-41B9-28A20883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8D4C-88DB-5AA1-7847-B1382EBA1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855525-8D5F-CDCF-4AA0-DFFE923BA16D}"/>
                  </a:ext>
                </a:extLst>
              </p14:cNvPr>
              <p14:cNvContentPartPr/>
              <p14:nvPr/>
            </p14:nvContentPartPr>
            <p14:xfrm>
              <a:off x="190440" y="171360"/>
              <a:ext cx="8039520" cy="553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855525-8D5F-CDCF-4AA0-DFFE923BA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62000"/>
                <a:ext cx="805824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7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091-A811-2842-41B9-28A20883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8D4C-88DB-5AA1-7847-B1382EBA1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02464E-6920-666A-8BBD-600C48F37831}"/>
                  </a:ext>
                </a:extLst>
              </p14:cNvPr>
              <p14:cNvContentPartPr/>
              <p14:nvPr/>
            </p14:nvContentPartPr>
            <p14:xfrm>
              <a:off x="266760" y="177840"/>
              <a:ext cx="7760160" cy="583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02464E-6920-666A-8BBD-600C48F37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68480"/>
                <a:ext cx="7778880" cy="58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72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2022-12-08T03:23:34Z</dcterms:created>
  <dcterms:modified xsi:type="dcterms:W3CDTF">2022-12-08T03:24:20Z</dcterms:modified>
</cp:coreProperties>
</file>