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1:43:55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2275 0,'-18'0'16,"1"0"-1,-1 0 1,36-17 62</inkml:trace>
  <inkml:trace contextRef="#ctx0" brushRef="#br0" timeOffset="684.1">1182 564 0,'0'0'0,"-18"-17"31,1 17-31,17 17 16,0 1 0,0 0-16,0 70 15,0-53-15,0 89 16,0 52-1,0-35 1,0 0 0,17-70-1,-17-18 1,18-36 0,-1-34-1,-17-19 1,0 1-1</inkml:trace>
  <inkml:trace contextRef="#ctx0" brushRef="#br0" timeOffset="1017.29">1499 582 0,'0'0'15,"0"-18"-15,18 18 16,-18 18 0,18 0-16,-18 17 15,17 88 1,-17 1 0,0 35-1,0-53 1,0-71-16,0 18 31,0-18-15,0 0-1,-35-35 17,17 0-32</inkml:trace>
  <inkml:trace contextRef="#ctx0" brushRef="#br0" timeOffset="1451.42">1111 1164 0,'0'0'16,"18"0"15,0-17-31,17-1 0,124-35 15,-18 18 17,-106 17-32,106-35 15,0-17 1,-70 52 0,-36 18-1,-35 18 16,-18 34-15,18 37 0,0-54-16,-17 53 15,17 0 1,0-35 0,0-35-1,17 17-15,19-17 16,-19-18-1,36 0 1,0-18 0</inkml:trace>
  <inkml:trace contextRef="#ctx0" brushRef="#br0" timeOffset="1718.24">2258 3510 0,'0'-388'16,"0"776"-16,0-1182 0,0-88 16,0 406-1,0 370-15,-53-158 16,-18 158-1,-17 71 1,0 35 0,35 53-1,0 52 1,35 19 0,18-54-1,18 1 1,17-36 15,54-35-15</inkml:trace>
  <inkml:trace contextRef="#ctx0" brushRef="#br0" timeOffset="2486.83">2611 1023 0,'0'0'0,"0"53"62,0-18-62,0-17 0,0 17 16,0-17-1,-36 52 1,19-17 0,-1 18-1,18-36 1,0 0 0,18-35 46,-18-17-62,53-36 16,-18 0-1,35-35 1,-52 70-16,17-52 16,36 34-1,-36 19 1,-17 52 31,-18 35-32,0-52-15,0 35 16,0 35 0,0-35-1,53-18 1,0-17-1,35-18 1,0-35 0,-35-1-1,-18-69 1,-35 16 0,0-34-1,0 52 1,-17 36 15,-1 35-15</inkml:trace>
  <inkml:trace contextRef="#ctx0" brushRef="#br0" timeOffset="2532.67">3140 1005 0,'17'0'15</inkml:trace>
  <inkml:trace contextRef="#ctx0" brushRef="#br0" timeOffset="3384.36">4657 741 0,'17'-18'0,"-17"1"0,0-36 31,0 35-16,0 36 17,0 35-17,0 52 1,0-69-16,0 87 16,-35 36-1,0-53 1,35-18-1,0-53 1,17-52 31,1-1-47,35-35 16</inkml:trace>
  <inkml:trace contextRef="#ctx0" brushRef="#br0" timeOffset="3533.57">5062 829 0,'0'18'32,"0"-1"-17,0 1-15,0 17 0</inkml:trace>
  <inkml:trace contextRef="#ctx0" brushRef="#br0" timeOffset="3850.33">5062 3545 0,'0'0'0,"0"-1358"16,36 882-1,17 229 1,17 141 0,1 36-1,-1-19 1,-17-16 15,-35-1-15,-54-35-1,-69 35 1,34 88 0,-17 18-1,53 35 1,17 36-1,18-36 1,0 1 0</inkml:trace>
  <inkml:trace contextRef="#ctx0" brushRef="#br0" timeOffset="4382.5">4516 864 0,'-18'0'0,"36"0"0,-18 0 47,17-17-47,36-1 15,71-17 1,-19-1-1,1 19 1,-70 17 0</inkml:trace>
  <inkml:trace contextRef="#ctx0" brushRef="#br0" timeOffset="4750.12">5115 811 0,'0'-35'15,"-17"35"16,-1 0-31,-17 18 32,-18 52-17,18 1 1,70-54-16</inkml:trace>
  <inkml:trace contextRef="#ctx0" brushRef="#br0" timeOffset="4850.29">4992 1323 0,'17'0'16,"19"18"-1,52-18 1,-53 0 0,-17-18-16,17 18 0</inkml:trace>
  <inkml:trace contextRef="#ctx0" brushRef="#br0" timeOffset="5800.25">7020 670 0,'0'-17'0,"-35"-36"32,88 35-32,-35 18 15,-1-18 1,-34 18-1</inkml:trace>
  <inkml:trace contextRef="#ctx0" brushRef="#br0" timeOffset="5982.91">7038 723 0,'0'88'16,"0"-70"-16,53 105 15,0 72 1,-36-37 0,1-87-1,0-1 1,-18-52-1,17-18 17,19-35-17</inkml:trace>
  <inkml:trace contextRef="#ctx0" brushRef="#br0" timeOffset="6216.68">7761 617 0,'0'0'0,"0"-17"31,0 34-15,-18 1-16,1 0 0,-89 123 15,0 0 1,-17 71 15,17-89-15</inkml:trace>
  <inkml:trace contextRef="#ctx0" brushRef="#br0" timeOffset="6284.58">7179 1499 0,'0'0'16,"0"-17"15,35 17-31,53-53 16</inkml:trace>
  <inkml:trace contextRef="#ctx0" brushRef="#br0" timeOffset="6733.23">7743 1288 0,'18'0'16,"-18"-18"-1,18 18-15,17-35 16,18-1 0,-18-34-1,-35 52-15,0-35 16,0-17-1,-35 70 1,-36 0 0,18 88-1,18 18 1,18 17 0,17-35-1,35-17 1,18-71-1,70 0 17,1 0-17,-18-35-15</inkml:trace>
  <inkml:trace contextRef="#ctx0" brushRef="#br0" timeOffset="6899.89">8326 1217 0,'0'0'0,"-18"0"0,-17-35 16,17 35-1,18-18-15,0-17 16,0 0 0</inkml:trace>
  <inkml:trace contextRef="#ctx0" brushRef="#br0" timeOffset="7099.47">8414 970 0,'70'0'15,"-140"0"-15,193 53 16,-105-35 0,52 70-1,-52 18 1,0-18 0,-18-35-1,-36-18 1,19-35-16,-1 35 15,18-52 1,0-19 0,0-16-1</inkml:trace>
  <inkml:trace contextRef="#ctx0" brushRef="#br0" timeOffset="7366.48">8678 3581 0,'36'-1164'16,"-19"864"-16,19-177 15,-125 2612-15,89-2329 0,106-1905 0,0 1728 16,-35 265-1,-19 71 17,-34 70-17,-18 54 1,0 16 0,0-16-1,-18-36 1,18-36 15,0-34-15,-17-1-1,17 0-15,0 1 0</inkml:trace>
  <inkml:trace contextRef="#ctx0" brushRef="#br0" timeOffset="7900.58">9066 617 0,'0'0'16,"-35"0"-1,17 0 1,1 18-16,17 0 31,0-1-15,17-17-1,19 0 1,-19 0-16,1 0 16,-18-35-1,0 17 1,-35 1-1,-1 17 1,-34 17 0,35 19-1,35 17 1,0-36 0,35 1-1</inkml:trace>
  <inkml:trace contextRef="#ctx0" brushRef="#br0" timeOffset="9667.16">9313 1358 0,'0'-53'0,"0"106"0,0-141 15,0 17 1,18 54 15,0 17-15,-1-18-16,54-17 15,-54 35-15,89-53 16,35-35 0,-70 17-1,-18-17 1,-53 17-1,-35 36 17,-1 18-17,1 17 1,0 70 0,-1 18-1,36-52-15,-35 105 16,18-18-1,-1-70-15,0 141 16,1-35 0,17 70-1,0-70 1,17 0 0,54-36-1,-18-123 1,35-35-1,18-53 1,-18-18 15,-70 71-31,35-107 16,-36 1 0,-17 88-16,-35-123 15,-36 88 1,-35 0-1,18 52 1,53 36 0,53 0 15,-1 0-31,89-17 16,0-19-1,53-34 1,-124 52-1,36-17-15,34-36 16,-52 36 15,-35 17-15,-18 36 15,0 0-31,0 17 16,0 71-1,0-53 1,35 0 0,36-36-1,-18-17 1,-18 0-16,36-17 16,17-36-1,-71 35-15,36-35 16,-35-17-1,17-1 1,-17 53 15,-18 1-15,0 70 15,0-36-31,0 54 16,-18 70-1,1 18 1,17-18 0,0 71-1,0-142-15,17 107 16,54 69 0,-1-16-1,1-54 1,-54-70-1,-52-35 17,-71-71-17,1-36 1,-37-70 0,72-35-1,70-88 1,0-36-1,0 195-15,70-142 16,36-35 0,-18 106-1,18 0 1,-53 88 0,-18 36-1,-17 17-15</inkml:trace>
  <inkml:trace contextRef="#ctx0" brushRef="#br0" timeOffset="10015.02">12753 1041 0,'0'-18'0,"0"36"0,0-54 0,-18 19 16</inkml:trace>
  <inkml:trace contextRef="#ctx0" brushRef="#br0" timeOffset="10566.61">12700 900 0,'0'35'31,"0"-18"-31,0 72 16,0 69 0,0-457-16,0 634 0,-18-247 15,1 35 1,17-105-16,-18 35 16,18-18-1,-18-35 1,36-35-1,70-36 17,0 1-17,-35-1 1,18 1 0,-36 52-1,-17 89 1,-1-1-1,36 36 1,-35-88-16,17 17 16,18 0-1,35-35 1,-52-17 0,34-89-1,-34 18 1,-36-18-1,-36-35 17,-34 35-17,17 88 1,18 18 0,17 53-1,18-35 1,53 17-1,-36-35-15</inkml:trace>
  <inkml:trace contextRef="#ctx0" brushRef="#br0" timeOffset="11282.73">13688 776 0,'0'-18'16,"0"36"-16,0-53 0,0 52 15,0 107 1,0-1 15,0 36-15,0-124-16,0 54 16,0 34-1,-18-70 1,0-18-1,18-52 17,18-54-17,0 53-15,17-52 16,18-36 0,-18 53-1,1 53 1,-36 53-1,0 18 17,70-1-17,1-17 1,17-53 0,35 0-1,18-35 1,-35 0-1,-88 17-15,70-70 16,-88 0 0,0-36-1,0 53 1,-18 54-16,-17 17 16,-18 35-1,0 106 1,53-17 15,0-36-15,89-18-1,-1-34 1,18-19 0,-71-17-16,88 0 15,-35-17 1</inkml:trace>
  <inkml:trace contextRef="#ctx0" brushRef="#br0" timeOffset="11815.62">15346 1023 0,'0'-18'0,"0"1"0,-71-1 16,142 71-16,-212-106 15,105 53-15,-34 35 16,-36 71-1,53-18 17,35-52-32,18 70 15,0-18 1,36-71 0,70-17-1,17 0 1,-17-53-1,17-35 1,-52-35 0,-71 35-1,0 35 1,0 35 0,-18 106-1,1 0 1,17 36-1,17-54 1,54 1 15,-1-53-15,-17-18 0,53-53-1,-53 0 1,18-71-1,-36 89-15</inkml:trace>
  <inkml:trace contextRef="#ctx0" brushRef="#br0" timeOffset="12032.46">16016 811 0,'0'-17'16,"0"34"-16,-18-17 16,-17 89-1,18 52 1,-1 35-1,18-70 1,35 17 15,-17-105-31,35 53 16,-18-71 0,53 0-1,-35-18-15</inkml:trace>
  <inkml:trace contextRef="#ctx0" brushRef="#br0" timeOffset="12516.62">16457 882 0,'0'0'0,"0"-18"0,0 1 16,-35 52-1,0 71 1,17 17-1,18-87-15,0 122 32,0-70-17,0-17 1,0-36 0,0-52 15,18-36-16,34-18 1,19-35 0,35 1-1,0 69 1,-89 36-16,36 53 16,-35 18-1,-1 52 1,-17-35-1,-17-35 17,-1-53-32,18 36 15,-17-36 1,-1 0 0,0 0-16</inkml:trace>
  <inkml:trace contextRef="#ctx0" brushRef="#br0" timeOffset="12699.81">15804 1217 0,'-17'0'0,"34"0"0,-69 0 16,69 0-1,36 0-15,71-35 16,-89 35-16,106-18 15,35 18 1</inkml:trace>
  <inkml:trace contextRef="#ctx0" brushRef="#br0" timeOffset="13381.34">16898 1252 0,'0'18'0,"0"-36"0,18 36 15,-1-18 1,36 0 0,35 0-1,-70-18-15,35-17 16,-18-18 0,-35 18-1,-17 17 1,-36 18-1,-18 53 1,36 53 15,0 0-15,35-36 0,17-52-1,54 0 1,-36-18-1,36-18 1,-54 0-16,36-17 16,35-53-1,53-18 1,-52 53 0,17 36-1,-36 34 1,-52 54-1,-18-1 17,0 18-17,0-35 1,0-35 0,0-36 15,0-35-16,17-35 1,1 18 0,0 34-16,-1-34 15,1-1 1,0 54-16,-1-1 0</inkml:trace>
  <inkml:trace contextRef="#ctx0" brushRef="#br0" timeOffset="13831.78">18644 1058 0,'36'-35'15,"-72"70"-15,89-88 0,-53 36 16,18 17-1,-18 17-15,0 54 16,0 52 15,0-87-31,0 17 16,0 35 0,0-71-16,0 36 15,-18-53 1,1 0-1</inkml:trace>
  <inkml:trace contextRef="#ctx0" brushRef="#br0" timeOffset="14031.55">18732 758 0,'0'-17'0,"0"34"0,0-52 16,0 18-16,0-1 31,-17 18-15,17 18-16,0 17 16,0 0-1,53-17-15</inkml:trace>
  <inkml:trace contextRef="#ctx0" brushRef="#br0" timeOffset="14315.8">19315 706 0,'-18'0'0,"0"0"0,1 0 16,-1 35-16,18 0 0,-35 71 15,-1 88 17,19-53-17,-1 0 1,18-53 0,53-35-1,53-53 1,-53 0-1,-36 0-15</inkml:trace>
  <inkml:trace contextRef="#ctx0" brushRef="#br0" timeOffset="14498.85">19138 1129 0,'0'0'0,"-17"0"0,17-18 15,0 1 1,35 17-16,124 0 31,-107-18-31,125-17 16,17-1-16</inkml:trace>
  <inkml:trace contextRef="#ctx0" brushRef="#br0" timeOffset="14782.07">20549 847 0,'0'17'0,"-17"1"16,-1 35-16,0 35 15,1-70-15,17 88 16,-36 35-1,19-53 1,17-53 15,0-17-15,17-18 0,89-18-1</inkml:trace>
  <inkml:trace contextRef="#ctx0" brushRef="#br0" timeOffset="15199.55">21114 970 0,'0'0'0,"0"-18"16,0 1-16,0-1 0,0-17 16,-53 35-1,-35 70 1,17 1-1,36 17 1,35-52 15,0-19-31,35 1 16,-17-18-16,70 17 16,35 1-1,-34 17 1,-19 1-1,-70 34 1,-53-35 0,-53 18-1,1-35 1,-1 0 0,35-18-1,18 0 1,0-36-1,36 36-15,-1-17 16</inkml:trace>
  <inkml:trace contextRef="#ctx0" brushRef="#br0" timeOffset="15431.01">20549 564 0,'-17'0'0,"17"-17"0,-36 17 31,19 0-15,-1 17-1,-35 19 1,36-19-16</inkml:trace>
  <inkml:trace contextRef="#ctx0" brushRef="#br0" timeOffset="16415.86">4657 3757 0,'0'0'15,"-53"18"1,35-18 0,18 17-16,0-34 47,71-36-32,-1 0 1,-35 0-1,-35 35 1,-52 18 0,-54 18-1,-35 35 1,123-35-16,-88 34 16,89-34-16,-19 35 15,19-35 1</inkml:trace>
  <inkml:trace contextRef="#ctx0" brushRef="#br0" timeOffset="16698.66">4516 3969 0,'123'35'16,"36"36"15,-18 17-15,-106 35-1,-70-52 1,-124 35-1,-17-53 1,123-53-16,-212 35 16,106-53-1,89-35 1,52-35 0,18 0-1,53-36 1,71 36-1,-107 88 1</inkml:trace>
  <inkml:trace contextRef="#ctx0" brushRef="#br0" timeOffset="16933.65">5256 4445 0,'0'0'0,"0"-18"31,0 1-16,0-1-15</inkml:trace>
  <inkml:trace contextRef="#ctx0" brushRef="#br0" timeOffset="17132.83">5380 3828 0,'-35'-36'0,"70"72"0,-70-89 16,17 53-1,18 17 17,-18-17-32,18 53 15,0-35 1,18 17 0</inkml:trace>
  <inkml:trace contextRef="#ctx0" brushRef="#br0" timeOffset="17765.3">4639 3969 0,'53'0'15,"0"17"1,35 19 0,-70-19-1,35 36 1,17 53 0,-35-35-16</inkml:trace>
  <inkml:trace contextRef="#ctx0" brushRef="#br0" timeOffset="18298.49">5521 4198 0,'0'-18'0,"0"1"0,0-1 15,-18-17 1,1 17 0,-1 18-1,18 35 1,0 71-1,0-70-15,-18 34 16,18 1 15,0-18-15,0-36 0,18-17 15,0 0-31,17-17 0</inkml:trace>
  <inkml:trace contextRef="#ctx0" brushRef="#br0" timeOffset="18835.07">5821 4110 0,'0'70'31,"0"-52"-31,0 0 16,0 52-16,17 1 31,-17-54-31,18 54 16,-18-53-1,0-1 1,-18-34 15,18-1-15,0 0-16,-17-35 15,17-52 1,35-1 0,53-35-1,36 70 1,17 71-1,-18 53 1,-52 35 15,-53 53-15,-18 0 0,-18-70-1,18-53-15,-35 52 16,17-70-1,18-17 17</inkml:trace>
  <inkml:trace contextRef="#ctx0" brushRef="#br0" timeOffset="19650.27">7020 4092 0,'0'0'16,"0"-17"-16,0-1 15,0 0-15,0-17 16,-17 35 0,-89 18-1,-18 70 1,36 0-1,0 18 1,70-18 0,36-53-1,70-35 1,0 0 0,71-70-1,-71 17 1,-52 35-16,16-52 15,-34 52-15,17-35 16,-35 35 15,0 54 1,0-19-32,0 36 15,0 71 1,0-89-16,0 71 15,0 88 1,36 35 0,17 53-1,-1-88 1,-16 142 0,-19-142-1,-17-89 1,-105-16-1,-19-54 1,-70-53 15,-18-88-15,18-52 0,89-19-1,69-105 1,54-35-1,88 87 1,52 54 0,1 70-1,-35 18 1,-54 35 0,18-35-1</inkml:trace>
  <inkml:trace contextRef="#ctx0" brushRef="#br0" timeOffset="19949.24">7655 3669 0,'-17'-18'31,"17"36"-31,-18 88 32,18-53-32,0-18 0,-18 141 15,-17 1 1,35-54 0,0-70-1,53-53 16,0-53-15</inkml:trace>
  <inkml:trace contextRef="#ctx0" brushRef="#br0" timeOffset="20348.07">7849 4145 0,'0'18'31,"18"-18"-31,17 0 16,-17 0-16,52 0 15,19-53 1,-36 18 0,-18-18-1,-35-18 1,-35 71-1,-36 0 1,0 53 15,54 70-15,17 1 0,0-36-1,53-17 1,17-54-1,18-17 1,18-35 0,-70 0-16</inkml:trace>
  <inkml:trace contextRef="#ctx0" brushRef="#br0" timeOffset="20948.09">10001 3845 0,'0'-17'0,"0"34"0,0-70 16,-17 53-1,-19 0-15,19 0 16,-54 53 0,36 18-1,0 70 1,35 18 0,0-71-1,105-18 1,19-70-1,-18-17 1,0-54 0,-18-17-1,-53-18 1,-35 0 0,-53-17-1,-35 70 1,53 53-1,-18-18 1</inkml:trace>
  <inkml:trace contextRef="#ctx0" brushRef="#br0" timeOffset="21080.8">9842 4110 0,'0'35'32,"18"-17"-32,35 35 15,35-36 1,36-17-1,-54 0 1,-34 0-16</inkml:trace>
  <inkml:trace contextRef="#ctx0" brushRef="#br0" timeOffset="21564.1">10548 3951 0,'-53'-53'31,"53"36"-31,0-1 16,0-17-1,18-1 17,52 36-17,54 0 1,-89 0-16,71 36 15,17 34 1,-52 18 0,-71-17-1,-53 17 1,0-53 0,35-17-16,-34 0 15,16-18 1,36-36-1,0-34 1,53-36 0,-18 18 15,54-18-15,-36 53-1,-18 18 1,-18 35-1</inkml:trace>
  <inkml:trace contextRef="#ctx0" brushRef="#br0" timeOffset="22197.44">11183 3616 0,'0'-18'0,"0"36"16,-18-53-16,1 35 0,-1-18 15,-52-17-15,-54-18 16,-35 18 15,-35 35-15,18 35 0,-71 35-1,-18 36 1,89 35-1,70 18 1,71-18 0,35 36-1,53-54 1,88-17 0,88 0-1,-52-71 1,52-35-1,18-18 1,-53-35 0,106-70 15,-141 35-15,-18-89-1,-53-17 1,-71 53-1,-34-35 1,-89 17 0,53 124-16,-88-36 15,-106 54 1,53 34 0,-35 71-1,123-17 1,71-18-1,35-35-15</inkml:trace>
  <inkml:trace contextRef="#ctx0" brushRef="#br0" timeOffset="23214.78">12682 3704 0,'0'0'0,"18"-70"31,-18 52-31,0 0 0,18 18 0,-18-17 15,0-1 1,17 53 0,-17 89-1,0 17 1,0-35 0,0 0-1,0-54 1,0-16-1,-17-36 1,-1-53 15,18-35-15,0 17 0,18-52-1,35 34 1,-36 54-16,71-35 15,-70 52-15,105-17 16,-34 52 0,17 72-1,-54-1 1,-34 35 0,-18-105-16,0 88 15,0-71 1,-35-17-1,17-18 1,1-36 0,17-52 15,0 70-31,0-70 16,88-18-1,-18 18 1,54 18-1,-18 87 1,-71 1-16,18 17 16,0 106-1,-36-52 1,-17-1 0,0 0-1,-17-70 1,17-1-1,-18-17 1</inkml:trace>
  <inkml:trace contextRef="#ctx0" brushRef="#br0" timeOffset="24547.22">14199 3598 0,'0'-17'0,"18"-1"32,-36 36-17,1-18-15,-1 106 16,18-18 0,0 18-1,0 17 1,18-70-1,35-35 1,35-18 0,-18-53-1,-34 35 1,52-70 0,-35 17-1,0-35 1,-53-17-1,0 70 1,0 18 0,0 52-1,0 1-15,0 53 16,0 52 0,0-17-1,0-36 1,70 1-1,1-53 1,-1-18 0,1-71 15,-1-17-15,-52 0-1,35-53 1,-35 88-16,-1-18 15,1-88 1,0 142 0,-18 52-1,-36 71 1,1 0 0,17 35-1,18-106-15,0 89 16,36-36-1,34-18 1,18-52 0,18-18 15,-18-71-15,-17 1-1,-1-36 1,-34-17-1,-36 17 1,17-18 0,1 71-1,-36 106 17,1 35-17,17 54 1,0-19-1,0-88-15,0 36 16,0-36-16,35 71 16,18-53 15,0-53-15,0 0-1,0-35 1,35-54-1,-53 1 1,0 35 0,-17-17-1,-18 105 17,0 36-17,0-1 1,0 1-1,35-36 1,18-35 0,18 0-1,17 0 17,-35-18-17,-35 1-15,17-54 16,-17 53-16</inkml:trace>
  <inkml:trace contextRef="#ctx0" brushRef="#br0" timeOffset="24764.73">16281 3457 0,'0'0'15,"-18"-17"-15,0 17 0,-52 0 16,52 0-1,1 0 1,17 17 31,-18 1-31,-53 17-1</inkml:trace>
  <inkml:trace contextRef="#ctx0" brushRef="#br0" timeOffset="24963.23">15399 3757 0,'0'18'0,"-18"-18"0,36 0 31,-1 0-31,72 0 16,34-18-1,-52 0 1,-18 1 0</inkml:trace>
  <inkml:trace contextRef="#ctx0" brushRef="#br0" timeOffset="25747.77">17163 3687 0,'0'0'0,"17"0"0,107-89 47,-124 54-47,53 0 15,-53 17-15,88-52 16,-53 17 0,-35 0-1,-70 35 1,-72 18 0,107 18-16,-88 17 15,87-17-15,-52 52 16,53 1-1,35-1 1,35-34 15,71 34-31,18-17 32,-19 0-17,-52 18 1,-53-19-1,-70 1 1,-89 0 0,18 0-1,106-53-15,-89-35 16,18-36 0,71 18-1,35 18 1,0-35-1,35-1 1,53 36 0,18 35 15,-17 0-31</inkml:trace>
  <inkml:trace contextRef="#ctx0" brushRef="#br0" timeOffset="25818.85">17568 3828 0,'18'0'0,"-36"0"0</inkml:trace>
  <inkml:trace contextRef="#ctx0" brushRef="#br0" timeOffset="26414.38">17780 3634 0,'0'17'0,"-18"1"16,1 0-16,17-1 16,-18 18-16,0 71 15,18 0 1,0-18-1,53-35 1,36-35 0,-19-36-1,-35 1-15,89-72 16,-18 19 0,17-71-1,-35-18 1,-70 18-1,0 106-15,17-54 16,-35 36 0,-18 71-1,-17 88 17,0 17-17,-1 36 1,36-106-16,-17 18 15,17-54-15,-18 107 16,18-18 0,0-71-1,53-35 1,0 0 0,18-53-1,-54 35-15</inkml:trace>
  <inkml:trace contextRef="#ctx0" brushRef="#br0" timeOffset="26847.28">18715 3845 0,'0'0'0,"0"18"16,17-18 15,1 0-16,70 0 1,1-35 0,-54-1-1,-18 19-15,-17-36 16,0 18 0,-70 17-1,17 18 1,-35 35-1,17 53 1,71-17 0,0 35 15,35-53-15,36 17-1,0-35 1,-1-35-1,-52 0-15,88-35 16,-1-18 0,-34 18-16</inkml:trace>
  <inkml:trace contextRef="#ctx0" brushRef="#br0" timeOffset="27496.81">19632 3616 0,'0'0'0,"-18"-35"16,-34 17 0,16 18 15,1 53-15,17-35-16,1 35 15,-1 35 1,18 18-1,0-36 1,53-17 0,18-53-1,-36 18-15,53-18 16,18 0 0,-18-71-1,-35-17 1,35-53-1,-35-36 1,0-17 0,-18 53 15,-35 88-15,0 36-1,-35 87 1,-18 89-1,0 0 1,35-36 0,18 18-1,0-35 1,0-35 0,53-1-1,36-52 1,-1-18-1,18-35 1,-36-18 0,-17-18-1,-18 1 1</inkml:trace>
  <inkml:trace contextRef="#ctx0" brushRef="#br0" timeOffset="27764.54">20055 3457 0,'0'0'0,"0"-17"31,18 17-31,35-36 16,35 36-1,53-17 1,-35-1 0,-53 18-16,70-18 31,-70 1-15,-35 17-1</inkml:trace>
  <inkml:trace contextRef="#ctx0" brushRef="#br0" timeOffset="28713.83">17798 3775 0,'0'0'0,"0"-18"31,17 18-15,-17-18-1,18 18-15,-18-17 16,18 17-1,34 0 1,1-18 0,-35 18-16,35 0 15,17 0 1,-52 0-16,0 35 16,-18 1-1,-53-1 1,-18 0-1,-52 18 1,88-35-16,-36-1 16</inkml:trace>
  <inkml:trace contextRef="#ctx0" brushRef="#br0" timeOffset="29246.2">12682 5733 0,'0'-18'0,"0"36"0,0-71 15,0 35-15,0-88 16,-17 71-16,17 17 0,-53-35 16,-35-17-1,-54 35 1,1 35-1,-88 35 1,35 71 15,71 52-15</inkml:trace>
  <inkml:trace contextRef="#ctx0" brushRef="#br0" timeOffset="30296.01">11765 6050 0,'53'0'15,"-35"0"-15,70 0 16,53-35 0,-35-36-1,53-70 1,-36-53 0,-35 35-1,-17-88 1,-54 106-1,-17 71 1,-17 105 15,-18 106 1,17-88-32,-17 141 15,17-53 1,18 36-1,0-72 1,53-52 0,0-35-1,17-36 1,19-52 0,16-36-1,-16 18 1,-1-36-1,-88 36 1,-36 70 0,-52 36-1,35 35 17,18 35-17,35 18 1,0-35-1,88 17 1,-35-71 0,35-17-1,18 0 1,-35-17 0,35-71-1,-36 17 1,-35-17-1,1 0 1,-36 70 0,0 0-1,-36 54 17,19 52-17,17 18 1,0 0-1,0-54 1,53-16 0,35-19-1,18-34 1,0-36 0,-36-18-1,-52-35 1,-18-17-1,-53 35 1,-71 35 15,54 53-15,-18 17 0,35 1-1,17 17 1,1-17-16</inkml:trace>
  <inkml:trace contextRef="#ctx0" brushRef="#br0" timeOffset="30880.06">12206 5433 0,'-53'0'16,"36"0"-16,-1 17 0,0-17 16,-52 89-1,-1-19 1,1 71-1,52-105-15,0 52 16,36 18 0,123-71-1,0-18 1,-88-17-16</inkml:trace>
  <inkml:trace contextRef="#ctx0" brushRef="#br0" timeOffset="31431.39">14358 5574 0,'0'0'0,"0"-18"0,-18 18 31,18 18-31,-35 88 31,17 52-15,-52 36-1,35-35 1,17-106-16,-17 265 16,-36 17-1,54-35 1,-1-106 0,0 17-1,-35-52 1,36-124-1</inkml:trace>
  <inkml:trace contextRef="#ctx0" brushRef="#br0" timeOffset="31464.92">13917 7708 0,'18'-53'16,"-36"106"-16</inkml:trace>
  <inkml:trace contextRef="#ctx0" brushRef="#br0" timeOffset="31590.4">14058 5786 0,'-53'-36'0,"106"72"0</inkml:trace>
  <inkml:trace contextRef="#ctx0" brushRef="#br0" timeOffset="31846.63">14693 5733 0,'0'17'15,"-17"1"-15,-1 0 0,0-1 16,-123 71 0,-18-17-1,71-36 1,35-35-1,89-35 17,-19 35-32</inkml:trace>
  <inkml:trace contextRef="#ctx0" brushRef="#br0" timeOffset="32513.33">14393 5556 0,'0'-17'15,"0"34"-15,18-52 16,0 35 0,-1 0-16,36-18 15,0 1 1,18 17 0,-1 70-1,-52 36 1,-18 0-1,-53-36 1,-71 19 0,1-36-1,70-36 17</inkml:trace>
  <inkml:trace contextRef="#ctx0" brushRef="#br0" timeOffset="32706.26">15734 5539 0,'0'0'0</inkml:trace>
  <inkml:trace contextRef="#ctx0" brushRef="#br0" timeOffset="33196.62">15628 5415 0,'-123'0'31,"-1"18"-15,-35 52-1,124-34-15,-71 52 16,53 35 0,36-35-1,52-35 1,53-35 0,36-18-1,-19-18 1,19-52-1,-106 35-15,70-54 16,-18-52 0,-34-18 15,-36 124-31,17-35 16,-17-71-1,-35 105 1,0 54-1,-1 105 1,36-17 0,0 71-1,0-54 1,18-17 0,0-53-1,17-53 1,18 0-1,-18 0 1</inkml:trace>
  <inkml:trace contextRef="#ctx0" brushRef="#br0" timeOffset="33730.37">16192 5433 0,'18'-18'0,"-36"36"0,36-54 15,-36 36 1,1 18 0,-36 35-1,35-35-15,1 52 16,-36 36 0,35-35-1,36 17 1,35-53-1,35-35 1,35-18 0,-34-34-1,-1-19 17,-53-17-17,-35-18 1,-71-18-1,1 72 1,-36 52 0,0 17-1,36 71 1,34 36 0,36-36-1,0 0 1,53-35-1,35-35 1,-70-18-16,88 0 16,-71 0-16</inkml:trace>
  <inkml:trace contextRef="#ctx0" brushRef="#br0" timeOffset="34096.23">16845 5415 0,'0'0'0,"0"-18"0,18 1 16,-18-1-16,0 36 31,0 35-15,0 35 0,-36 18-1,36-53 1,0-36-16,0 54 15,53-71 1,-17 18 0,52-36-1,-18-17 17,19-71-17,-72 35 1,-17 54-16,36-36 15,-36 35 1,0 0 0</inkml:trace>
  <inkml:trace contextRef="#ctx0" brushRef="#br0" timeOffset="34815.17">17198 5697 0,'18'36'15,"-36"-72"-15,88 89 16,19-53-1,-1 0 1,-35-17 0,-36-1-16,1-53 15,-18 19 17,-35-37-17,-36 19 1,54 17-1,17 0 1,70 35 0,-52 1-16,105-1 15,1 18 1,-36 18 0,-53 52-1,-17 18 1,-18 1-1,0-1 1,0-53 0,0 0-1,-18-35 32,18-17-31,0-19-1,0-34 1,35-36 0,18 18-1,88-53 1,-35 105 0,53 36-1,-53 71 1,-71 0-1,-17 34 1,-18-16 0,0-72-16,-35 19 31,-1-1-15,19-18-1,-19-17 1,36-17-1,18-36 1</inkml:trace>
  <inkml:trace contextRef="#ctx0" brushRef="#br0" timeOffset="35313.8">19756 5292 0,'-36'0'16,"19"0"-16,-1 0 16,-17 0-1,17-18 1,0 0-1,18-35 1,18-35 0,35 35-1,70-52 1,-87 87-16,70 0 16,17 54-1,-88 87 1,-52-17-1,-19-18 1,-17 35 0,18-105-16,-35 70 15,17-52 17,0 17-17,18-36 1,35 1-1,0-1-15</inkml:trace>
  <inkml:trace contextRef="#ctx0" brushRef="#br0" timeOffset="35446.76">19826 6121 0,'0'0'0,"0"17"16,-18-17-16</inkml:trace>
  <inkml:trace contextRef="#ctx0" brushRef="#br0" timeOffset="35671.1">19861 6156 0,'18'0'15,"0"-35"17,-54 70-32,72-88 0,-36 35 15,0 1 1,-53 17-1,17 0 1,19 35 0,17-17-1,0-1 1</inkml:trace>
  <inkml:trace contextRef="#ctx0" brushRef="#br0" timeOffset="44678.63">8167 9119 0,'0'-17'31,"0"-1"-16,0 0-15,0 1 32,0 34-1,0 19-31,0 52 16,0 0-1,-18 18 16,1-88-31,-1 70 16,0-18 0,18-34-1,0-54 48,0 0-63,0 1 0</inkml:trace>
  <inkml:trace contextRef="#ctx0" brushRef="#br0" timeOffset="44961.69">8925 9137 0,'-17'-53'31,"-1"53"-31,-17-18 16,-53 18-1,17 18 1,-17 17-1,17 18 1,71-35-16,-17-18 16</inkml:trace>
  <inkml:trace contextRef="#ctx0" brushRef="#br0" timeOffset="45312.08">8572 9578 0,'-35'0'16,"18"0"-16,17-18 16,-36 1-16,19 17 15,-1-36 1,0 19-1,18-1-15</inkml:trace>
  <inkml:trace contextRef="#ctx0" brushRef="#br0" timeOffset="46244.1">8273 8590 0,'-18'18'31,"18"-1"-31,-18-17 16,18 18-16,-17 35 16,17-35-1,0-1 1,35-17 15,-17 0-31,35 0 16,-1-35-1,-16 0 1,-36-1 0,0 1-1,-88 35 1,-1 0-1,54 35 1,17 1 0,1-36-1</inkml:trace>
  <inkml:trace contextRef="#ctx0" brushRef="#br0" timeOffset="46330.8">8572 9049 0,'36'17'16</inkml:trace>
  <inkml:trace contextRef="#ctx0" brushRef="#br0" timeOffset="47526.91">8943 9084 0,'18'0'32,"-18"-18"-32,0 1 15,0-1 1,-18 18 0,-53 0-1,1 0 1,-1 18-1,1-1 1,17 19 0,35-19-16,-17 19 15,17-19 1,1 1 15,17-1-15,0 1-1,17 0 1,36-18 0,-18 17-1,18-17 1,0 0 0,18 0-1,-18 0 1,0 0-1,0 36 1,-36-19 0,1 1-1,-1 17 1,1 1 15,-18 16-15,0-34-1,-35 0 1,-36 17 0,-17-17-1,18-18 1,-54 0 0,36-18-1,35 0 1,18 1-1,17 17 1,18-18 31,0 0-31</inkml:trace>
  <inkml:trace contextRef="#ctx0" brushRef="#br0" timeOffset="48210.78">9701 8943 0,'0'0'16,"-17"-18"-16,17-17 31,0 17-31,0 1 16,0-1 0,0 0-1,0 1 1,0-18-1,0-1 1,0 19 0</inkml:trace>
  <inkml:trace contextRef="#ctx0" brushRef="#br0" timeOffset="48486.38">9825 9366 0,'35'-35'16</inkml:trace>
  <inkml:trace contextRef="#ctx0" brushRef="#br0" timeOffset="49611.73">9701 8890 0,'0'18'16,"0"17"-1,0-17 1,0-1-1,18-17 1,35 18 0,17-18-1,-52 0-15</inkml:trace>
  <inkml:trace contextRef="#ctx0" brushRef="#br0" timeOffset="50844.11">9860 8855 0,'0'0'0,"18"-18"0,-1 18 15,-17-35 1,18 35-16,-18-18 0,35 1 16,-35-1-1,18 18 1,-18 18 15,-18 34-15,1-16-16,-1 34 15,-17 36 1,17 35 0,-17-17-1,17-54 1,1 18 0,17-17 15,-18-71-31,18 18 15,-18-36 17,18 0-32,0 1 0</inkml:trace>
  <inkml:trace contextRef="#ctx0" brushRef="#br0" timeOffset="51612.09">9543 8961 0,'0'0'16,"-18"0"-16,0 0 0,1-36 0,-1-17 31,18 0-16,0 36-15,0-18 16,0 17-16,53-17 16,88-18-1,-35 35 1,70 18 0,-17 71-1,-71 34 1,-35 54-1,-53-124-15,0 107 16,-17-37 0,-1-34-1,-35-36 1,53-17 0,-18-18-1,1 0 1,-19-35-1,19-36 1,17 0 0,0-34-1,70-19 1,1 18 0,-36 71-16,18 35 15,106-106 1,-18 89-1,-35 34 1,17 89 0,-105-88-16,0 140 15,-36-52 1,-53 35 0,1-35-1,17-18 16,18-35-15,35-35 0,0-36-1</inkml:trace>
  <inkml:trace contextRef="#ctx0" brushRef="#br0" timeOffset="51663.54">10883 9331 0,'35'0'16</inkml:trace>
  <inkml:trace contextRef="#ctx0" brushRef="#br0" timeOffset="52043.33">11148 9066 0,'0'-35'0,"0"70"0,17-105 16,-17 52 0,0 36 15,0-1-16,0 1-15,-35 88 16,35-36 0,-35 19-1,17-36 1,18 158 0,88-281-1,-17 52 1,17-35-1,0 0 1,-35 0 0,-17-35-1,-36 53-15,17-71 16,-17 53 0,0 18 15,0 17-31</inkml:trace>
  <inkml:trace contextRef="#ctx0" brushRef="#br0" timeOffset="52844.18">11518 9031 0,'0'18'16,"0"35"0,-17 70-1,17-52 1,0-1 0,17-405-16,-17 723 15,18-388-15,17 18 16,36-18-1,-54 0-15,71-18 16,1-35 0,-36 0-1,17-70 1,1-36 0,-54 36-1,-17 87 1,0-87-1,0 88 1,-17 88 15,17-36-31,-18 36 16,-35 123 0,18-34-1,35-54 1,0 0-1,0-17 1,53-54 0,-36 1-16,54-18 15,-53 0-15,70-18 16,-18-17 0,19-36-1,-1-35 16,-35 1-15,17-54 0,-70 124-16,18-71 15,-18 35 1,0 36 0,0 106 15,0-36-31,-18 53 15,-17 53 1,0-17 0,17-19-1,18-34 1,18-18 0,52-35-1,-17-18 16,35-18-15,-17-17 0</inkml:trace>
  <inkml:trace contextRef="#ctx0" brushRef="#br0" timeOffset="53093.7">12929 9207 0,'0'-17'16,"36"-36"0,-36 35-16,17 1 15,-17 52 16,0 18-15,0-36-16,-17 36 16,17 18-1,0-53-15,0 17 16,-36-212-16,107 372 16,-18-195-1,0 0 16,-36 0-31,54-18 16,-53 0-16,70-35 16,-71 36-16</inkml:trace>
  <inkml:trace contextRef="#ctx0" brushRef="#br0" timeOffset="53477.3">13335 8678 0,'-35'0'16,"70"0"-16,-88 0 0,18 0 0,-36 18 15,54 17 1,17 18 0,53-53 15,17 0-16,1-35 1,-54 0 0,-17-18-1,-35 17 1,0 36 0,17 0-16,-35 0 15,18 53 1,17-17-1,1 17 1,-19-36 0</inkml:trace>
  <inkml:trace contextRef="#ctx0" brushRef="#br0" timeOffset="53798.79">12435 9013 0,'18'0'31,"0"0"-31,-1 0 0,54 0 16,-1 0 0,1-17-1,-18 17 1,-35 0 0</inkml:trace>
  <inkml:trace contextRef="#ctx0" brushRef="#br0" timeOffset="54360.51">13423 9190 0,'0'-18'0,"0"-17"31,0 17-31,0 1 31,-17 17 1,-19 35-17,36 18 1,-35 53 0,-18 17-1,-17 71 1,-1 18-1,0 17 1,1-17 0,-1 17-1,36-88 1,17-35 0,1-88-1,17-36 16,17-35-15,36-35 0,18-53-1,17 17-15</inkml:trace>
  <inkml:trace contextRef="#ctx0" brushRef="#br0" timeOffset="54827.05">13494 9296 0,'0'0'0,"-18"-18"0,0 0 0,1 18 16,-1-35-16,18 17 16,0-34-1,71 34 16,-1-17-15,36 35 0,-88 0-16,70 0 15,-70 0-15,70 17 16,-18 54 0,-52-1-1,-18-34 1,-71 17-1,36-36-15,-71 19 16,18-19 0,18 1-1,-1-18 1,36 0 0,17 0-1,36-53 32,35 35-47</inkml:trace>
  <inkml:trace contextRef="#ctx0" brushRef="#br0" timeOffset="55193.68">14482 8608 0,'0'-18'15,"0"36"-15,0-54 0,-18 19 16,-17 34 0,-1 72-1,-17 52 16,18 18-15,0-36 0,0 0-1,35-105-15,-18 70 16,18-35 0,0-35 15,18-18-16,-1-18-15</inkml:trace>
  <inkml:trace contextRef="#ctx0" brushRef="#br0" timeOffset="55676.63">14464 9207 0,'18'0'31,"-1"0"-31,1 0 16,17 0-1,53 0 1,-17-17 0,-36-36-1,-17 18 1,-18 17-16,0-35 15,-18 18 1,-35 17 0,-17 18-1,-1 71 1,18 35 0,36-18 15,17-18-16,35-17 1,18-35 0,0-18-1,17 0 1,-17 0 0,-35-18-1,-1-17 1,1 35-1</inkml:trace>
  <inkml:trace contextRef="#ctx0" brushRef="#br0" timeOffset="55834.93">14905 9349 0,'0'0'0,"0"17"62,-18-17-46</inkml:trace>
  <inkml:trace contextRef="#ctx0" brushRef="#br0" timeOffset="97755.62">0 14235 0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3:21:23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 1570 0,'0'-18'16,"0"-17"0,0 17-1,0 1 1,0-54 0,0 18-1,0-35 1,0 53-1,0-1 1,0 54 0,0 17-1,0-17-15,0 88 16,0-18 0,18 88-1,-18-34 1,0-1-1,0 35 1,0-105 0,0-54-1,0 36 1,0-71 31,0-17-32,0 18-15</inkml:trace>
  <inkml:trace contextRef="#ctx0" brushRef="#br0" timeOffset="381.97">2681 1905 0,'0'0'0,"18"18"0,-1-18 31,1 0-15,0 0-1,17-53 1,-35 17-1,0 1 1,0 18 0,-53 17-1,35 35 1,1-35-16,-1 53 16,0-18-1,18-17 1,18-18-1</inkml:trace>
  <inkml:trace contextRef="#ctx0" brushRef="#br0" timeOffset="4349.37">4357 1587 0,'-18'0'16,"36"0"-16,-71 36 16,53-54 15,35-17-15,36 0-1,17-36 1,-35 36-1,-53-1 1,-88 36 0,-124 18-1,36 35 1,-18 35 0,123-35-1,124 35 1,70-35-1,-87-35-15,140 17 16,71 53 0,-53 1 15,-141-19-15,-141 18-1,-106-17 1,-36-54-1,54-17 1,0 0 0,87-52-1,54-19 1,70-35 0,54 18-1,87 17 1</inkml:trace>
  <inkml:trace contextRef="#ctx0" brushRef="#br0" timeOffset="4748.22">4745 2011 0,'0'0'0,"17"0"0,1 17 0,35-17 16,18 0-1,52-70 1,-88 52-16,54-52 16,-37-54-1,-52 54 1,-88 17 0,-35 53-1,-36 88 1,18 53-1,88 35 1,53-70 0,35-18 15,53-52-15,54-36-1,-1-36 1,-88 1-16,141-88 15,-141 87-15</inkml:trace>
  <inkml:trace contextRef="#ctx0" brushRef="#br0" timeOffset="4998.47">5627 1393 0,'0'0'0,"0"-35"0,0-18 16,-18 18-1,-35 106 1,18 87-1,17 19 1,-35 52 0,53-88-1,0-106 1,0 71 0,18-71-1,88-35 1,17-70-1</inkml:trace>
  <inkml:trace contextRef="#ctx0" brushRef="#br0" timeOffset="5348.23">5891 1940 0,'-35'0'16,"17"18"-1,36-18 16,17 0-31,1 0 0,34-35 16,36-36 0,-53 1-1,-35-19 17,-36 72-17,-70 52 1,0 71-1,-1 35 1,36 0 0,53-70-1,53-1 1,71-70 0,17-35-1,-35 0 1</inkml:trace>
  <inkml:trace contextRef="#ctx0" brushRef="#br0" timeOffset="5815.71">6703 1799 0,'0'0'0,"0"-35"0,0 17 16,-36 18 0,-52 53-1,35 18 1,-17 70-1,35-71 1,35-34-16,0 34 16,52-35-1,72-35 1,17-35 0,18-53-1,-36-53 1,-52-35-1,-54-1 1,-17 107 15,0 52-15,-35 71 0,0 106-1,17-124-15,-17 88 16,0 36-1,17-71 1,36-17 0,52-71-1,54 0 1,-89-18-16,18-17 16</inkml:trace>
  <inkml:trace contextRef="#ctx0" brushRef="#br0" timeOffset="5964.67">6862 1817 0,'0'0'0,"-18"0"15,0 0-15,18-18 16,53 1 0,88-54-1,-88 53-15</inkml:trace>
  <inkml:trace contextRef="#ctx0" brushRef="#br0" timeOffset="6348.13">7761 1393 0,'0'0'0,"-18"0"0,18 18 15,0 0 1,0 17-16,-35 141 15,0-17 1,0 0 0,-1-53-1,19-53 1,34-71 15,-17-17-15</inkml:trace>
  <inkml:trace contextRef="#ctx0" brushRef="#br0" timeOffset="6798.15">7549 1570 0,'0'-35'0,"0"70"0,0-123 0,0 52 16,71-34 0,35 35-1,0 35 1,-1 70-1,-69 18 1,-72 18 0,1-71-16,-88 54 15,-1-19 1,89-70 0,53 0-1,70 0 1,141 0-1,-105 53 1,-19 18 0,-105-1 15,-70 18-15,-89-17-1,18-53 1,106-18-16,-53 0 15,88-18 1,52-70 0,37-18-1,34 0 1</inkml:trace>
  <inkml:trace contextRef="#ctx0" brushRef="#br0" timeOffset="7132.05">8114 1799 0,'35'0'0,"53"53"15,-70 35 1,-194-229-16,211 141 0,106 159 0,-141-71 15,0-17 1,18-18 0,87-53 15,-16-18-15,52-70-1,-35 17 1,-53-52-1,-36 70 1,-34 106 0,-36 53-1,-18 88 1,0 88 0,19-53-1,-37 71 1,54-71-1,17-158 1</inkml:trace>
  <inkml:trace contextRef="#ctx0" brushRef="#br0" timeOffset="8365.94">9207 1499 0,'0'18'0,"0"-36"0,-17 54 0,17-19 16,0 18 0,17-35-16,72 0 15,52-35 1,-18-18-1,-17-53 1,-88 1 0,-18-36 15,-53 123-15,-18 159-1,36 18 1,-18 105-1,35-87 1,-34 52 0,16-158-1,-17-54 1,0-52 0,36-53-1,-19-71 1,19 53-1,17 177 17,17 52-17,19-52 17,17-1-17,-36-70-15,54 0 16,17-17-1,53-72 1,-35 1 0,53-35-1,-71 105 1,0 71 0,-88 35-1,18 18 1,-1-53-1,36-18 1,53-35 0,35-17 15,-17-54-15,-54 1-1,-17 17 1,-35 53-1,-18 17 1,0 36 0,35-18-1,18-35 1,35 0 0,36-17-1,-89-1-15,18-17 16,-35-106-1,-36 35 1,-106-18 0,19 89-1,-72 70 17,54 107-17,70-19 1,35-88-16,18 106 15,18-88 1,105-35 0,1-36-1,87-52 1,-69-18 0,-107 52-16,71-175 15,-71 52 1,-17-17-1</inkml:trace>
  <inkml:trace contextRef="#ctx0" brushRef="#br0" timeOffset="8532.41">11254 1305 0,'0'-53'16,"0"0"-16,-36 71 16,19 0-1,-36 88-15,-35 105 32,52-52-17,19 35 1,264-794-16,-494 1341 15,247-723-15,35 17 16,71-35 0,0-18-1</inkml:trace>
  <inkml:trace contextRef="#ctx0" brushRef="#br0" timeOffset="9214.83">11448 1940 0,'0'0'0,"0"-17"15,0-36 1,0 35-16,0 0 16,35-17-16,35-35 15,-52 34 17,-53 89-1,-18 35-16,53-52-15,-35 87 16,35-35 0,35-35-1,0-35 1,53-18 0,-17-71-1,-18-17 1,53-71-1,-18 89 1,0 52 0,-53 71 15,-35 53-15,-35-18-1,-35 0 1,17-52-1,35-19 1,36-70 15,-1 36-31,89-107 16,-18 1 0,36-18-1,-107 123 1,-17 106-1,-17-52-15,-54 122 16,36-52 0,53-18 15,70-70-15,53-18-1,-106 0-15</inkml:trace>
  <inkml:trace contextRef="#ctx0" brushRef="#br0" timeOffset="9599.61">5327 3510 0,'-18'0'0,"36"0"0,-36-18 16,1-17-16,17 18 0,-18-1 15,0-70 1,18 70-1,0 106 17,0-35-17,0-35-15,0 52 16,53-87 15,18-36-15</inkml:trace>
  <inkml:trace contextRef="#ctx0" brushRef="#br0" timeOffset="9731.44">5539 3351 0,'35'-53'0,"-70"106"0,105-123 16,-52 70-1,-18 88 17,0 0-17,0-35 1,17-53-16,36 0 0</inkml:trace>
  <inkml:trace contextRef="#ctx0" brushRef="#br0" timeOffset="9948.1">7338 3052 0,'0'0'0,"0"17"15,0 1-15,0 35 16,0 0 0,0 17-1,0-52 1,17-18 0,19 0-16</inkml:trace>
  <inkml:trace contextRef="#ctx0" brushRef="#br0" timeOffset="10080.9">7691 3034 0,'-18'0'31,"0"53"-15,-17-18 0,35-17-1</inkml:trace>
  <inkml:trace contextRef="#ctx0" brushRef="#br0" timeOffset="10631.8">9578 2946 0,'0'0'16,"-18"-18"-16,18 36 15,0-1-15,36 36 16,52 141-1,-53 36 1,-17-89 0,-18-106-1,0 53-15,0-53 16,0-17 0,35-106 15,18 0-16,-36 35-15,72-106 16,-54 106-16,18-53 16,70-70-1,-105 141 1,0 35 0,-18 105-1,-18 1 1,0 88-1,18-141-15,0 0 16</inkml:trace>
  <inkml:trace contextRef="#ctx0" brushRef="#br0" timeOffset="11130.98">10442 3687 0,'88'-18'16,"-176"36"-16,229-54 0,0-34 15,-35-19 1,-88 54-16,-18-124 15,-71 71 1,-70 53 0,35 70-1,-35 89 1,53 34 0,70-34-1,18-89-15,0 53 16,53-52-1,53-36 1,18-71 0,-36-17-1,-53 70 1,36-158 0,-36 17-1,-35 53 1,0 89-1,-35 123 1,-1 17 0,36 53-1,0-52 1,36-54 0,70-70-1,52-35 1,-34-35-1,-89 34-15</inkml:trace>
  <inkml:trace contextRef="#ctx0" brushRef="#br0" timeOffset="11914.7">11359 3016 0,'0'-53'16,"0"106"-16,0-123 0,-52 158 31,52-53-31,-36 53 15,19-35-15,-19 159 16,19-89 0,17-17-1,70-88 1,1-36 0,35-52-1,-71 52-15,18-88 16,0 0-1,-36 71 1,-17 53 15,0 52-31,-17 36 32,-1-18-17,18-52 1,0-19-1,53-34 1,18-19 0,-54 19-16,107-89 15,-54 18 1,-17 35 0,-70 141 15,-1-53-31,0 0 15,-17 18-15,17 36 16,18-19 0,36-70-1,87 0 17,36-70-17,-36-1 1,18-70-1,-123 106-15,17-54 16,-52 54 0,-89 123-1,18 18 1,-1 35 0,89-52-1,89-72 1,69-17-1,-52-17 1,-18-36 0,-88 35-1</inkml:trace>
  <inkml:trace contextRef="#ctx0" brushRef="#br0" timeOffset="12331.33">6315 4851 0,'0'-18'16,"0"36"-16,0-54 0,-18 19 31,18 34-31,0 54 15,0 17 1,0-53-16,0 54 16,0-1-1,0-53 1,18-35 0,17-18-16</inkml:trace>
  <inkml:trace contextRef="#ctx0" brushRef="#br0" timeOffset="12482.4">6526 4904 0,'0'0'16,"0"17"-1,0 1-15,0 17 16,-17 89 0,17-19-1,0 1 1,70-88-1</inkml:trace>
  <inkml:trace contextRef="#ctx0" brushRef="#br0" timeOffset="12715.03">7902 4833 0,'0'0'0,"0"71"15,-17-18 1,17-36-16,-18 89 16,18-18-1,0-35 17,35-53-17,0-18-15</inkml:trace>
  <inkml:trace contextRef="#ctx0" brushRef="#br0" timeOffset="12864.02">8220 4886 0,'17'-35'0,"-34"70"0,34-106 15,-17 89 1,0 53 0,-35 52-1,35-88-15,-18 36 16,18-53-16</inkml:trace>
  <inkml:trace contextRef="#ctx0" brushRef="#br0" timeOffset="13513.76">9648 4886 0,'-17'-35'0,"34"70"0,-52-88 0,-18 0 31,36 53-31,17 88 16,17 89-1,71 87 1,1-52 0,-36-89-1,-53-87-15,52-1 16,1-35-1,36-88 1,16-36 0,-34 1-1,17-89 1,-53 18 15,-17 106-15,-18 70-1,-35 89 1,17 35-16</inkml:trace>
  <inkml:trace contextRef="#ctx0" brushRef="#br0" timeOffset="13748.84">10407 5345 0,'0'0'0,"18"-18"0,-1 18 0,36-18 15,-35 1 1,-36 70 0,-17 17-1,-18 36 1,53-35 15,0-36-15,0-53-1,35-35 1</inkml:trace>
  <inkml:trace contextRef="#ctx0" brushRef="#br0" timeOffset="13913.86">10513 5221 0,'0'-18'0,"0"36"0,0-106 16,0 70-16,-36-17 15,19 35 1,-1 35-1,18 1 1,71-19 0,-36 1-1</inkml:trace>
  <inkml:trace contextRef="#ctx0" brushRef="#br0" timeOffset="14248.84">11024 5203 0,'-53'0'16,"36"18"0,-19-18-16,-52 35 15,35 18 1,36 0 0,70-18-1,17 1 1,36 17-1,-88-18 1,-36-17 0,-88 17-1,18-35 1,-18 0 15,53-18-15,53-35-1,36 0-15</inkml:trace>
  <inkml:trace contextRef="#ctx0" brushRef="#br0" timeOffset="14449.84">11359 5256 0,'0'18'16,"0"-36"-16,0 71 0,0-17 0,0 69 15,0-16 1,0-1 0,0-35-1,0-124 32,0 54-47</inkml:trace>
  <inkml:trace contextRef="#ctx0" brushRef="#br0" timeOffset="14584.46">11359 5009 0,'0'0'16,"0"-17"-16,0-1 16,18 18-1,0 0-15</inkml:trace>
  <inkml:trace contextRef="#ctx0" brushRef="#br0" timeOffset="15080.22">11906 4762 0,'0'-17'0,"18"34"31,-18 1-31,0 53 16,-35 105-1,35-141-15,0 159 16,-18-70 0,18-1-1,-18-52 1,18-53 0,0-36-1,0-35 1,0-53-1,36 18 1,87-36 0,53 36-1,-34 88 1,-1 88 15,-124-17-15,-34 35-1,-107-18 1,1-35 0,-18 0-1,52-53 1,89-35 0,0-1-1</inkml:trace>
  <inkml:trace contextRef="#ctx0" brushRef="#br0" timeOffset="15332.06">12629 4815 0,'18'0'16,"-18"36"0,0-1-1,0 88 1,0 54-1,0-142-15,0 106 16,0 0 0,0-35-1,0-88 1,71-53 15</inkml:trace>
  <inkml:trace contextRef="#ctx0" brushRef="#br0" timeOffset="15713.54">12965 5415 0,'17'0'47,"1"0"-47,35 0 16,88-35-1,-71 17 1,1-35 0,-71-17-1,0 34 1,-35 36-16,-53 36 16,17 34-1,-17 36 1,35-18-1,35-35 1,53-17 0,18-36-1,53-18 1,18-17 15,-107 35-31</inkml:trace>
  <inkml:trace contextRef="#ctx0" brushRef="#br0" timeOffset="15884.7">13582 5662 0,'-35'18'31,"17"-18"-15,0 0 15,1 0-31</inkml:trace>
  <inkml:trace contextRef="#ctx0" brushRef="#br0" timeOffset="19579.71">1499 7902 0,'0'0'15,"-53"0"-15,-88 0 16,88 0-16,0 0 15,18 0-15,-18 0 16,141 0 15,89 0-15,-89 0 0,159 0-1,123 0 1,-70 0-1,18 0 1,-124 0 0,-124 0-1,-52 0 1,-71-35 15</inkml:trace>
  <inkml:trace contextRef="#ctx0" brushRef="#br0" timeOffset="20029.8">2469 7444 0,'0'0'16,"-17"0"-16,-1-36 0,1 36 31,17 18-16,0 0-15,35 35 16,0-18-16,71 35 16,-71-52-16,53 53 15,36-1 1,-36-52 0,-35-18-1,-18 0 1,-17-18-1,-53 18 17,-71 71-17,-18 52 1,-123 124 0,0-18 15,106-35-16,124-123 1,52-53 0,53-54-16</inkml:trace>
  <inkml:trace contextRef="#ctx0" brushRef="#br0" timeOffset="24528.45">4463 7126 0,'0'-18'0,"0"36"0,0-53 16,0-53 0,0 70-16,0-17 15,0 70 17,0-17-32,-18 123 31,-17 106-16,17-53 1,-35 88 0,53-141-1,35-35 1,71-88 0,18-54-1,52-105 1,-17 18-1,-18-107 1,-123 160-16,35-195 16,-53 106-1,0 54 1,-53 87 15,-18 18-15,36 88-1,35 53 1,35 0 0</inkml:trace>
  <inkml:trace contextRef="#ctx0" brushRef="#br0" timeOffset="24995.73">5415 7514 0,'0'-17'0,"-35"17"16,17 0-16,1 17 16,-1 107-1,18-19 1,0 19 0,0-18 15,-18-36-16,1-52 1,17-71 15,0 35-31,0-87 16,35 16 0,53-52-1,0 53 1,89 53-1,-107 70 1,-34-17-16,34 105 16,-52 1-1,-71-1 1,-53-17 0,53-35 15,88-107-16</inkml:trace>
  <inkml:trace contextRef="#ctx0" brushRef="#br0" timeOffset="25962.75">6350 7691 0,'18'-18'16,"-36"36"-16,71-54 0,-35 19 0,87-72 15,-52 37 1,-35-19 0,-36 71-1,-17 0-15,-88 53 16,-1 53 0,54-36 15,70 1-16,35-36 1,71 18 0,-89-53-16,107 53 15,-71 0 1,-53 0 0,-141 17-1,35-34 1,-18-19-1,36-17 1,53-53 0,35 18-1,35 35 1,18 35 0,0 36 15,0-18-16,17-18 1,19-35 0,52-18-1,35-52 1,-70-1 0,35-70-1,-123 71 1,-18 34-1,-36 72 17,19-1-32,-36 71 15,18-18 1,35-70-16,-18 52 16,18-35 15,88-52-16,0-36 1,36-35 0,-71-1-1,-36 72-15,19-89 16,-19 88 0,-17 89 15,0-36-31,-35 71 15,35-35 1,0 17 0,18-53-1,52-35 1,54-70 0,-89 34-1</inkml:trace>
  <inkml:trace contextRef="#ctx0" brushRef="#br0" timeOffset="26244.79">7832 7691 0,'-53'70'31,"17"1"-15,-16 52-1,34-88-15,-53 212 16,18-53-1,-17 142 1,35-37 0,35-140-1,0-71 1,17-123 0,19-71 15,16-123-16</inkml:trace>
  <inkml:trace contextRef="#ctx0" brushRef="#br0" timeOffset="26495.88">7620 8008 0,'0'-35'0,"0"70"0,35-211 16,36 123-1,88 0 1,-1 53-1,-69 53 1,-72-36-16,-52 54 16,-71-18-1,-106 17 1,71 1 0,106-71 15,70-18-16,-17 1-15</inkml:trace>
  <inkml:trace contextRef="#ctx0" brushRef="#br0" timeOffset="26763.28">8290 7761 0,'0'0'0,"18"0"16,17 0-1,-35 18-15,0 70 16,-17 53-1,-36 88 1,-53 54 0,18-72-1,-71 142 1,106-159 0,35-141 15,54-141 0,34-142-15</inkml:trace>
  <inkml:trace contextRef="#ctx0" brushRef="#br0" timeOffset="27012.62">8237 7902 0,'18'-35'0,"-36"70"0,54-105 0,-19 17 16,54-18-1,17 71 1,0 53 0,-70 18-1,-36-1 1,-70 18 0,-18-17 15,36-53-16,87-36 1</inkml:trace>
  <inkml:trace contextRef="#ctx0" brushRef="#br0" timeOffset="27395.3">8943 7708 0,'0'0'0,"18"0"0,-1 0 0,-34 18 31,-54 88-15,0 35-1,71-53 1,0-53-16,36 36 31,70-71-15,-1-35-1,36-54 1,-35-17 0,-88-17-1,-53 35 1,-54 70 0,-87 36-1,53 52 1,70-17-1,35 0 1,36-53-16,52 0 16</inkml:trace>
  <inkml:trace contextRef="#ctx0" brushRef="#br0" timeOffset="27762.67">9366 7796 0,'0'0'0,"0"-17"0,0-1 16,0 0-16,18-17 15,35 18 1,35 17 0,18 70-1,-53 18 1,-36 18-1,-34-35 1,-36-18 0,35-53-1,18-18 1,53-88 0,0 18 15,53-36-16,0-52 1,-36 88-16</inkml:trace>
  <inkml:trace contextRef="#ctx0" brushRef="#br0" timeOffset="27978.82">10319 7214 0,'0'0'0,"0"18"16,0 88-1,-53 88 1,0-53-1,18 35 1,17-35 0,18-70-1,18-71 1,17-18 0,35-52-1,-70 52 1</inkml:trace>
  <inkml:trace contextRef="#ctx0" brushRef="#br0" timeOffset="28114.59">10160 7761 0,'-35'0'15,"70"0"-15,-88 0 0,35 0 16,71 0 15,-17 0-31,87 0 16,-35-18-1</inkml:trace>
  <inkml:trace contextRef="#ctx0" brushRef="#br0" timeOffset="28446.13">10583 7743 0,'0'0'0,"0"18"0,0 0 0,0-1 31,18 1-15,35-18-1,17-35 1,-17 17 0,-17-35-1,-36 0 1,-36 53 0,-52 18-1,18 70 1,17-17-1,17 70 1,36-71 0,71-52-1,105-18 1,107-18 0</inkml:trace>
  <inkml:trace contextRef="#ctx0" brushRef="#br0" timeOffset="28912.53">11589 7726 0,'0'-35'16,"0"70"-16,-18-123 15,-88 88 1,89 17-16,-72 19 16,-69 52-1,-1 70 1,106-69-1,53-1 1,106-88 0,0 0-1,88-106 17,-88 18-32,-1-89 31,-16-34-16,-89 70 1,-18 17 0,0 124-16,-52 35 15,34-17-15,-34 106 16,17 70 0,35-18-1,36-70 1,35 0-1,70-71 1,54-35 0,-124-18-1</inkml:trace>
  <inkml:trace contextRef="#ctx0" brushRef="#br0" timeOffset="29612.36">12929 7355 0,'-17'-17'0,"34"34"0,-175-87 31,122 70-31,-70 35 16,71 0-16,-35 36 15,-72 194 1,107-89 0,35 18-1,124-88 1,-1-106-1,106-53 1,-158 18-16,158-89 16,36-52-1,-124-89 1,-123 53 0,-107-34 15,-69 122-16,105 106-15,-265 54 16,71 175 0,142 36-1,87 71 1,53-124 0,89 0-1,123-141 1</inkml:trace>
  <inkml:trace contextRef="#ctx0" brushRef="#br0" timeOffset="29895.7">13864 7479 0,'0'-71'16,"0"142"-16,0-159 0,0 70 0,-53 89 31,-17 140-16,17 36 1,-35 159 0,-1 53-1,72-336-15,-71 212 16,-54 71 0,19-159-1,105-194 1,71-124-1,71-123 1,-54 53-16</inkml:trace>
  <inkml:trace contextRef="#ctx0" brushRef="#br0" timeOffset="30161.07">13723 7902 0,'0'-70'0,"0"-54"15,0 318-15,0-423 0,53 88 16,18 123 0,70 53-1,-53 89 1,-123-1 0,-107 1-1,-16-54 1,87-52-1,53 0 1,18-36 0,18 18-16</inkml:trace>
  <inkml:trace contextRef="#ctx0" brushRef="#br0" timeOffset="30412.16">14199 7832 0,'36'-18'0,"-72"36"0,124-71 15,1 0 1,-1-35 0,-88 70-16,0-35 15,-53 35 1,-71 71 0,54 18-1,-1 35 1,71-36-1,53-34 1,106-36 0,-35 0-1</inkml:trace>
  <inkml:trace contextRef="#ctx0" brushRef="#br0" timeOffset="30761.94">14711 7761 0,'0'0'16,"0"-18"-16,0-34 15,0-37 1,53 54 0,35 17-1,-18 18 1,36 71 0,-53 17-1,-53 0 1,-35-35-1,0-53 1,17 0 0,0-17-1,36-36 1,53-35 0,17-1 15,0 54-16,35 17 1,-87 18-16</inkml:trace>
  <inkml:trace contextRef="#ctx0" brushRef="#br0" timeOffset="31212.02">15699 7549 0,'17'0'0,"-34"0"0,70 0 16,-36 0-1,-17-17 1,-53-18-1,-35 35 1,0 0 0,53 17-16,-71 71 15,35 1 1,18 16 0,53-16-1,36-72 16,87-17-15,-70 0-16,70-53 16,-34 0-1,-1-52 1,-71-19 0,1 71-1,-18 71 1,-35 70-1,0 35 1,17-52 0,18 17-1,53-53 1,17-35 0</inkml:trace>
  <inkml:trace contextRef="#ctx0" brushRef="#br0" timeOffset="31478.46">16492 6967 0,'-17'0'16,"34"0"-16,-52 0 0,-35 18 15,-54 105 1,36 54-1,0 70 1,70-194-16,0 88 16,18 0-1,36-88 1,34-53 0,89-35 15,-106 17-31</inkml:trace>
  <inkml:trace contextRef="#ctx0" brushRef="#br0" timeOffset="31695.27">16792 7514 0,'-53'0'32,"36"18"-32,-19 35 15,19-36-15,-71 89 16,35-18-1,53-35 1,35-35 0,71-18-1,-71 0-15,71-18 16,35-52 0</inkml:trace>
  <inkml:trace contextRef="#ctx0" brushRef="#br0" timeOffset="32311.65">17110 7585 0,'-53'17'32,"0"36"-17,35 18 1,1-1 0,17-52-1,17 0 1,19-18-1,-19-18 1,-17 0-16,18-17 16,-18 17-16,17-52 15,54-18 1,52 0 0,-34 70-1,-1 53 16,-71 36-15,-17-36-16,0 71 16,-17-36-1,-18-17 1,-1-53 0,1 0-1,35-17 1,0-1-16,35-53 15,53-34 1,71-36 0,-35 70-1,-89 71-15,36 18 16,-19 123 15,-34-53-15,-18 18-1,0-53 1,-35-18 0,0-35-1,-1 0 1,1-53 0</inkml:trace>
  <inkml:trace contextRef="#ctx0" brushRef="#br0" timeOffset="32494.08">17657 7232 0,'-18'-18'16,"36"36"-16,-54-53 0,19 17 0,-54-17 15,18 35 1,0 0 0,0 0-1,-53 35 16,71-35-31</inkml:trace>
  <inkml:trace contextRef="#ctx0" brushRef="#br0" timeOffset="32644.68">16175 7373 0,'0'0'16,"-71"18"-1,89-18 1,17 0-16,106 0 15,89-36 1,-107 19 0</inkml:trace>
  <inkml:trace contextRef="#ctx0" brushRef="#br0" timeOffset="33328.62">18292 7179 0,'0'0'0,"17"0"31,1 0-31,52 0 16,142-53 0,-159 53-16,123-70 15,-87 17 1,-72-53 0,-52 35-1,-159 71 16,53 36-15,105-19-16,-69 71 16,34 18-1,71-18 1,124 1 0,70-54-1,-53-18 1,-106-17-16,71 0 15,-106-35 1,-106 35 0,-35 35-1,-106 54 1,53 34 0,88 1 15,106-19-16,124-52 1,17-35 0,106-18-1,-195 0-15,107-35 16,0-53 0,-71 17-1</inkml:trace>
  <inkml:trace contextRef="#ctx0" brushRef="#br0" timeOffset="33528.44">19209 7408 0,'17'-35'15,"-34"70"-15,52-52 16,-35 70 0,18-36-16,17 124 15,0-35 1,36 0 0,-18-35-1,-18-71 16,53 0-15,-53-36 0,-17 19-16</inkml:trace>
  <inkml:trace contextRef="#ctx0" brushRef="#br0" timeOffset="33728.26">19808 7497 0,'0'-36'0,"0"72"0,-35-72 16,0 36-16,-89 53 15,-70 53 1,36 17 0,52-34-1,71 16 1,87-87 15,72-18-31,-71 0 16</inkml:trace>
  <inkml:trace contextRef="#ctx0" brushRef="#br0" timeOffset="34080.37">20267 7373 0,'0'0'15,"0"18"-15,0-1 16,0 1-16,-53 70 15,0 89 1,36-142-16,-36 106 16,-36 124-1,1-1 1,0-52 0,-18 88 15,0-53-16,36-106 1,52-106 0,36-70-1,88-54 1,-18-34 0,35-89-1</inkml:trace>
  <inkml:trace contextRef="#ctx0" brushRef="#br0" timeOffset="34344.68">20091 7920 0,'0'0'16,"0"-71"-16,0-87 0,0-54 15,0 18 1,35 141 0,71 53 15,17 106-16,-70-18 1,-18 35 0,-52-52-1,-107-18 1,1 0 0,105-36-1</inkml:trace>
  <inkml:trace contextRef="#ctx0" brushRef="#br0" timeOffset="34480.68">20673 7849 0,'0'0'0,"35"0"16,-17-17 0,-36 17 15,-35 0-16</inkml:trace>
  <inkml:trace contextRef="#ctx0" brushRef="#br0" timeOffset="35311.42">2170 10724 0,'0'-17'0,"0"34"0,17-69 0,-17-72 32,0 106-32,0-17 0,-17 17 15,-36 18 1,35 89 0,18 122 15,0-87-16,0-1 1,0-17 0,0-71-1,53-52 1,0-1 0</inkml:trace>
  <inkml:trace contextRef="#ctx0" brushRef="#br0" timeOffset="35393.58">2593 10936 0</inkml:trace>
  <inkml:trace contextRef="#ctx0" brushRef="#br0" timeOffset="35464.49">2593 10848 0,'35'0'32,"-17"0"-17,-18 18 1</inkml:trace>
  <inkml:trace contextRef="#ctx0" brushRef="#br0" timeOffset="43427.63">4674 10672 0,'18'0'0,"0"-18"16,-1-17-1,-17 17 1,0 0 0,0 1 15,0-1-31,0-17 15,-35-1 17,17 36-32,-70-35 15,-18 35 1,-52 0 0,34 106-1,36-18 1,53 53-1,35 0 1,17-52 0,36-72-1,53-17 1,53-70 0,-18-1-1,-88 54-15,88-125 31,-53 19-15,-17-53 0,-54-1-1,-17 89 1,0-18 0,-70 141 15,34 36-16,19 105 1,17-35 0,0 36-1,0-142-15,0 89 16,53-89 0,17-35-1,18-18 1,18-52 15,0-18-15,-53 17-1,-53 36-15,0-54 16,0 37 0,-18 52 15,-35 88-16,36-71-15,-1 72 16,18 16 0,0-34-1,35-18 1,36-35 0,17-18-1,0-36 1,-52 36-16,105-70 31,-18-18-15,1-36-1,-71 36 1,-53 0 0,-18 88-1,0 0-15,-52 53 16,-18 52-1,88-34 1,35 0 0,53-1-1,0-17 1,-52-35 0,-36-1-1,-53-17 1,-53 0 15,53 0-15,0 18-1,53 17 17,71-17-17,-54-18-15,36 0 16,71 0-1,34-53 1,1-18 0,-18-17-1,-53 0 1,-70-18 0,-18 53-1,-18 36 1,1 17-1,-71 88 1,52 0 0,1 53-1,17-35 1,18-53 0,71-36-1,-36-17-15,71 0 16,88-52-1,0-54 1,-70 0 0,-19-88-1,-69 17 1,-36 72 0,0 69-1,-18 72 1,-35 105 15,0 70-15,18-69-1,17 34 1,18-106 0,53-34-1,71-36 1,-36-53-1,53-53 1,-35-35 0,-89 70-1,-17 54 1,-35 34 0,-18 72-1,18 16 1,17-69-16,18 34 31,0 1-15,71-36-1,35-35 1,70-18 0,0-70-1,-140 71-15,70-72 16,-1-34-1,-87 52 1,17 54 0,-35 52 15,0-17-31,0 17 16,0-17-1,18-36 16,0-35 1,-1 0-17,-17 18 1,-17 52 0,-19 36-1,-34 53 1,35-18-1,-18 18 1,53-88-16,0 52 16,35-52-1,88-18 1,18-53 0,-35-17-1,53-107 1,-88 18 15,-36-35-15,-35 141-1,0 71 1,-53 123 0,0 53-1,18 0 1,17-53-1,36-52 1,35-72 0,70-34-1,-17-54 1</inkml:trace>
  <inkml:trace contextRef="#ctx0" brushRef="#br0" timeOffset="43576.73">8749 10760 0,'-35'-18'15,"70"36"-15,-106-54 0,18 19 0,36-1 32,17-17-17,123-18 1,18 0 0,-70 35-16</inkml:trace>
  <inkml:trace contextRef="#ctx0" brushRef="#br0" timeOffset="43960.82">9613 10178 0,'0'0'15,"18"0"1,-1 105-1,-17-52-15,0 53 16,0 88 0,-52-35-1,-1-88 1,53-36-16,-36-18 16,19-34-1</inkml:trace>
  <inkml:trace contextRef="#ctx0" brushRef="#br0" timeOffset="44809.54">9472 10477 0,'0'-52'0,"0"104"0,0-140 0,0-18 16,53 36 0,53 35-1,17 35 1,-70 53-1,-53 70 1,-17-105-16,-89 70 16,-35 18-1,17-36 1,159-70 15,54-17-15,34 17-1,-88 0 1,142 70 0,-89 1-1,-35-1 1,-106-17 0,-53-18-1,53-35-15,-141 18 16,71-18-1,105-18 1,18-34 0,124-37-1,17 36 1,123 18 0,-140 35-1,-18 35 1,-54 36 15,-52-36-15,0 1-1,53-19 1,0-17 0,35-70-1,-17-1 1,17-17-1,-70 35 1,-18 71 0,0-1-16,0 107 15,-35 52 1,-18 18 0,-18 124-1,-17 17 1,0-18 15,35-105-15,53-177-1,35-123 1,-17 53-16</inkml:trace>
  <inkml:trace contextRef="#ctx0" brushRef="#br0" timeOffset="46576.32">11201 10283 0,'0'0'0,"0"-17"0,0-1 0,17 36 32,72-1-17,34-17 1,0-35-1,1-35 17,-71-19-17,-53 19 1,-88 70 0,35 70-1,-35 89 1,35 70-1,0-70 1,35-123-16,-35 122 16,53-87-1,-17-71 1,-36-18 0,17-35-1,-17-70 1,36 105-16,17-35 15,35 124 32,0-1-31,18 19 0,18-54-1,-54-35-15,54 17 16,35-17-1,35-52 1,-35-1 0,17 0-1,-52 17 1,-1 54 0,-70 53-1,18-1 1,0-17 15,52-35-15,1-18-1,105-36 1,-52-34 0,-71-18-1,-36-36 1,-17 18-1,-70 89 1,34 17-16,-70 53 16,18 17-1,35 54 1,53-18 0,36-54-1,52-52 1,35 0-1,-87-17 1,52-54 0,35-52-1,-35-107 1,-52 72 0,-36 17-1,0 123-15,-36 18 16,-16 53-1,-1 106 1,35-1 0,18 72-1,18-124 1,87-18 0,72-88-1,35 0 1,-71-53-1,-18-53 17,-88-17-17,-35 87 1,-17 54 0,-19 35-1,19 17 1,17-17-1,0-17 1,35-36 0,-17 0-16,52-36 15,-17 1 1,71-71 0,17 0-1,-35 36 1,-71 52-1,71 18 1,-89 88 0,-17 1-1,-70-1 1,17-18 0,35-34-1,36-54 16,0 0-31,34-35 16,19-35 0,17-18-1,-17 0 1,-71 106 0,0 18-16,-71 70 15,-17 53 1,70-35 15,36-70-15,105-19-1,72-34 1,-1-36 0,-89 0-16</inkml:trace>
  <inkml:trace contextRef="#ctx0" brushRef="#br0" timeOffset="47093.61">9366 11589 0,'-17'0'16,"34"0"-16,-52 0 0,0 35 16,35 0-16,0 142 15,-18-1 1,-17 53-1,17-105 17,0-18-17,36-106 1,0-36 0,17-69-1,-17 69-15</inkml:trace>
  <inkml:trace contextRef="#ctx0" brushRef="#br0" timeOffset="47877.34">9260 11924 0,'-35'-106'16,"70"212"-16,-70-230 0,35 89 16,0 17-16,35-52 15,71 70 1,0 35 0,0 71-1,-106-18 1,-124 53 15,-17-52-15,71-54-1,87-35 17,1 0-32,70 0 15,36 0 1,-89 17-16,71 36 15,-71 18 1,-53-1 0,-140 1-1,17 0 1,17-71 0,89 0-1,52-36 1,54-34 15,70-36-15,-17 35-1,52 36 1,-141 35-16,36 18 16,-71 35-1,0 17 1,0-17-1,35-18 1,71-35 0,17-17-1,19-54 1,-37 1 0,-105 34-1,0 89 16,0-17-15,-17 105 0,-19 70-1,-16 19 1,-19 70 0,0-36-1,54-105 1,34-177-1,72-88 1</inkml:trace>
  <inkml:trace contextRef="#ctx0" brushRef="#br0" timeOffset="48242.82">10936 11836 0,'0'-18'0,"0"36"0,18-54 0,35 54 32,35 88-17,-71-71-15,89 177 16,-53-53 0,-53-1-1,-17-87 1,-1-71-1,18-35 1,53-89 0,-35 89-16,52-124 15,36-70 1,-18 70 0,-17 106-1,-1 53 1,1 71-1</inkml:trace>
  <inkml:trace contextRef="#ctx0" brushRef="#br0" timeOffset="49444.04">11994 12259 0,'36'35'16,"-72"-70"-16,107 88 0,17-53 15,36-18 1,-36-70-1,-88 0 1,-35-36 0,-89 72-1,18 52 1,-52 88 0,122-53-16,-70 106 15,89-53 1,34-17 15,72-36-15,52-35-1,17-53 1,-122 18-16,52-36 16,-18-52-1,-52 35 1,-53 176 15,35-53-31,-18 36 16,18-36-16,0 71 15,0-36 1,71-52 0,52-36-1,18-70 1,-17 0-1,-89 53 1,71-177 0,-71 71-1,-17 35 1,-53 106 0,-18 71-1,-18 87 1,53-105-16,1 124 15,17-71 1,17-18 0,72-88-1,34 0 1,-88-18-16,71-52 16,-70 52-16,52-88 15,0 18 1,-53 70-1,-35 54 17,-17 52-17,-19-35 1,36-36-16,-17 19 16,87-36 15,36-36-16,-71 19-15,18-19 16,53-52 0,-88 71-16,17 17 15,-35 17 1,0 54 0,-35-1-1,35-34 1,70-36 31,-52 0-47,105-18 15,1-53 1,-36-17 0,-70 53-16,35-53 15,-36 52 1,-52 89-1,-36 53 1,18-18 0,36-17-1,34-71 1,36 18 0</inkml:trace>
  <inkml:trace contextRef="#ctx0" brushRef="#br0" timeOffset="50092.42">9895 13176 0,'0'0'0,"-17"0"0,-1-17 31,18 34-31,0 1 16,0 88-16,0 52 15,0 72 17,-53-36-17,36-88 1,-1-89-16,18 1 16,18-36-1,-18 1-15</inkml:trace>
  <inkml:trace contextRef="#ctx0" brushRef="#br0" timeOffset="51008.86">9754 13423 0,'0'0'15,"18"-35"-15,0 0 0,123-89 16,-18 89 0,1 35-1,-71 88 1,-53-17-1,-36-54 1,-105 89 0,35-53-1,-17-35 1,105-18 0,36 0-1,123 0 1,18 70-1,-18 18 1,-106-17 0,-88 52-1,-70-34 1,-71-19 0,141-52-16,-71-18 15,36 0 1,88-18 15,124 1 0,-54-1-15,-52 18-16,123-18 16,0 1-1,-53-1 1,36-35-1,-19 0 1,37-35 0,-54 17-1,-71 54 1,-69 70 0,-1 17-1,-36 71 16,72-105-31,-1 17 32,71-71-1,53-53-15,0 18-1,-18 36 1,-70 17-16,-1 35 15,1 89 1,-1 105 0,-17 18-1,-52 88 1,-72-18 0,1-70-1,34-123 1,54-124-1,35-88 1</inkml:trace>
  <inkml:trace contextRef="#ctx0" brushRef="#br0" timeOffset="51576.18">11906 13353 0,'0'-18'0,"0"36"0,18-36 0,0 18 15,34 106 1,-34-53 0,35 88-1,-35 53 1,-18-88 0,0-36-1,17-52 1,36-53-1,53-54 1,-18-52 0,36-53-1,-71 0 1,-36 141 0,-52 124-1,-36 70 1,1 53-1,35-53 17,17-53-17,36-70 1,52-53 0,-52 17-16</inkml:trace>
  <inkml:trace contextRef="#ctx0" brushRef="#br0" timeOffset="51747.78">12841 13582 0,'0'18'15,"0"-1"-15,-35 36 16,-36 35 0,18-17-1,36-36 1</inkml:trace>
  <inkml:trace contextRef="#ctx0" brushRef="#br0" timeOffset="51925.01">12912 13370 0,'0'18'0,"0"-36"0,0 18 16,0-17-1,-18 17 1,36 0 15,-1 0-15</inkml:trace>
  <inkml:trace contextRef="#ctx0" brushRef="#br0" timeOffset="52260.74">13282 13370 0,'35'0'0,"-70"0"0,106 0 15,-89 0 17,-17 36-17,-71-1 1,88-18-16,-35 19 16,53 17-1,53 17 1,18 1-1,-1 35 1,-52-36 0,-18-52-16,-35 35 15,-1-36-15,-105 1 16,18-18 0,17 0-1,88-53 1,36-17-1,17 52 1,71-88 0</inkml:trace>
  <inkml:trace contextRef="#ctx0" brushRef="#br0" timeOffset="52444.92">13494 13494 0,'70'0'0,"-140"0"0,193 0 15,-105 35-15,-1 36 16,-17 70-1,-35-18 1,0-52 0,35-36-1,0-88 17</inkml:trace>
  <inkml:trace contextRef="#ctx0" brushRef="#br0" timeOffset="52576.69">13617 13229 0,'0'-17'0,"0"34"0,0-52 0,0 17 16,0 1 0,18 17-1</inkml:trace>
  <inkml:trace contextRef="#ctx0" brushRef="#br0" timeOffset="53042.32">14270 12982 0,'17'0'15,"-34"0"-15,17 18 16,-71 70 0,-35 124 15,89-124-31,-18 106 15,-1-71 1,36-87 0,-35 70-1,17-106 1,18-18 0,0-53-1,0-35 1,89-52-1,-72 122-15,107-52 16,70 35 0,-53 53-1,-71 89 1,-70 34 0,0-88-16,-70 71 15,-107 18 1,1-54-1,88-52 17,88-36-17,53-52-15</inkml:trace>
  <inkml:trace contextRef="#ctx0" brushRef="#br0" timeOffset="53258.76">14870 13070 0,'0'0'0,"35"-17"0,-18 17 16,-17 70 0,-17 71-1,-36 1 1,18 52 0,17-36-1,0-69 1,36-72-1,0-17 1</inkml:trace>
  <inkml:trace contextRef="#ctx0" brushRef="#br0" timeOffset="53793.51">15134 13723 0,'18'-18'31,"-1"18"-31,54-17 16,35-36 0,0 18-1,-36-18 1,-70-18 0,-17 53-1,-1 18-15,-70 18 16,0 53-1,-1 52 17,54-17-17,35-18 1,53-53 0,35-35-1,71 0 1,-36-35-1,36-71 1,-18-17 0,-123 88-16,35-1 15,-36 19-15,-17 34 16,-17 54 0,-18 70-1,17-53 1,71-35 15,53-53-31,-53 0 16,123-18-1,36-34 1</inkml:trace>
  <inkml:trace contextRef="#ctx0" brushRef="#br0" timeOffset="54908.71">10848 14958 0,'0'0'0,"18"-18"0,34-35 15,-52 36 1,-35 34 0,0 36-1,-124 194 1,106-123 0,36-72-16,-72 160 15,36-71 1,1-35-1,52-71 1,0-105 15,17 52-31,36-70 16,35-106 0,18 0-1,35-18 1,-53 106-1,-70 212 32,-18-70-47,0 122 16,0 54 0,0-53-1,0-89 1,0-17-1,-18-53 1,-17-35 0,-18-18-1</inkml:trace>
  <inkml:trace contextRef="#ctx0" brushRef="#br0" timeOffset="55541.64">10477 15452 0,'-35'0'16,"70"0"-16,-87 0 0,-1 17 0,53 54 15,35-1 1,106-17 15,35-53-15,142-35 0,-18-71-1,-71-35 1,-105-35-1,-107 52 1,-17 1 0,0 105-16,-53 18 15,0 71 1,0 123 0,36-36-1,-1 54 1,18-71-1,35-70 1,107-71 15,-1-53-15,70-53 0,-34-88-1,-71 18 1,-18-54-1,-71 195-15,-17-71 16,0 124 0,-53 105-1,-17 36 1,35 70 0,-1-52-1,54-54 1,70-70-1,53-53 1,-35-17 15,-35-19-31</inkml:trace>
  <inkml:trace contextRef="#ctx0" brushRef="#br0" timeOffset="55664.79">13335 15081 0,'0'-17'0,"0"34"0,0-52 16,-18 35 0,-17 0-1</inkml:trace>
  <inkml:trace contextRef="#ctx0" brushRef="#br0" timeOffset="57184.05">14041 14887 0,'0'-17'0,"0"-1"16</inkml:trace>
  <inkml:trace contextRef="#ctx0" brushRef="#br0" timeOffset="58124.82">13229 15011 0,'18'0'0,"-18"-18"32,-18 18-1,1 18-31,-1-18 0,-35 106 15,18 17 1,17 36 15,18-53-15,18-36 0,70-35-1,-70-35-15,123 0 16,-36-17-1,-16-1 1</inkml:trace>
  <inkml:trace contextRef="#ctx0" brushRef="#br0" timeOffset="58441.6">13970 14940 0,'18'-18'16,"-36"36"-16,53-53 0,-17 35 16,35 0-1,17 17 1,-34 89 0,-19 0-1,-17 88 1,-53-53-1,-35-35 1,0-35 0,53-71-1,17 0 1</inkml:trace>
  <inkml:trace contextRef="#ctx0" brushRef="#br0" timeOffset="58625.18">14093 15628 0,'0'0'0,"0"18"32,0-1-17,-17-17 1,-54 18-1,36-18-15</inkml:trace>
  <inkml:trace contextRef="#ctx0" brushRef="#br0" timeOffset="60657.4">2028 16369 0,'0'0'0,"0"-18"0,0 1 0,0-54 16,0 53-16,-17-35 16,17-17-1,-18 70 1,18 141-1,0 18 1,-35 88 0,0-53 15,-1 0-15,19-88-1,17-89-15,0 1 16,0 0-1,53-54 1,0-52 0</inkml:trace>
  <inkml:trace contextRef="#ctx0" brushRef="#br0" timeOffset="60958.33">2522 16722 0,'0'0'15,"0"17"-15,0 1 0,18 35 16,0 0 0,35-53 15,-18-18-15,-18-52-1,-17 34 1,-52 36-1,-19 0 1,53 0-16,-52 53 16,52-18-1,18 1 1,18-36 0,17 0-1</inkml:trace>
  <inkml:trace contextRef="#ctx0" brushRef="#br0" timeOffset="65152.59">4904 16633 0,'0'-17'0,"0"-1"16,0 1 0,0-1-16,0-35 15,0 18 1,0-1-1,17 36-15,-17 36 32,0 34-1,-17 36-15,-1-18-1,0 0 1,18-70-16,-17 35 15,17-71 32</inkml:trace>
  <inkml:trace contextRef="#ctx0" brushRef="#br0" timeOffset="65540.53">4939 16122 0,'0'0'0,"0"-18"15,0 36 32,18-18-31,-1 0-16,1 0 15,52-53 1,-34 0 0,-36 0-1,-36 36 1,-52 17 0,18 17-1,17 36 1,35 18-1,18-18 1,0-36-16,71 54 16,-18-54-1</inkml:trace>
  <inkml:trace contextRef="#ctx0" brushRef="#br0" timeOffset="66007.48">5680 16492 0,'17'0'0,"-34"0"0,70 0 15,-36-17-15,19-1 0,-1 0 16,-18-34 0,-17 34-1,-105 0 1,-36 36-1,35 17 1,35 36 0,53-36 15,18-17-31,89 17 16,17 0-1,52 36 1,-34-1-1,-107 1 1,-87-1 0,35-52-16,-107 17 15,-34-35 1,70 0 0,18-53-1,70 18 1,1-53-1,34 53 1</inkml:trace>
  <inkml:trace contextRef="#ctx0" brushRef="#br0" timeOffset="66441.57">6844 16510 0,'-18'0'0,"1"-18"16,52 36-16,-88-53 0,35 17 0,-17-70 15,35 70 1,-18-52-16,18-54 16,0 36 15,-35 53-15,0 105-1,17 54 1,1 87-1,-36 1 1,17-88 0,19-1-1,17-105-15,-36-18 16</inkml:trace>
  <inkml:trace contextRef="#ctx0" brushRef="#br0" timeOffset="66994.27">6032 16422 0,'0'0'0,"0"-35"0,0-54 16,0 54-16,18-106 16,53 17-1,105 1 1,-17 105-1,105 36 1,-52 141 0,-106-1-1,-53 37 1,-53-54 0,-88-36-1,52-87 1,1-18-1,35-35 1,0-36 0,53-70 15,70-53-15,36 35-1,0 142 1,-71 105-1,-35 88 1,-53-35 0,0-105-16,-53 140 15,0-52 1,18-19 0,0-69-1,52-89 16</inkml:trace>
  <inkml:trace contextRef="#ctx0" brushRef="#br0" timeOffset="68141.84">7796 16439 0,'0'0'0,"0"18"31,0 0-31,0-1 15,0 19-15,0 69 16,0-16 0,0 34-1,18-70 1,70-18 0,-17-52-1,-54-1-15,72-53 16,16-70-1,-52 36 1,0-19 0,-17 36 15,-36 158 0,-36 19-15,1 52-1,35 17 1,0-122-16,0 34 16,18 19-1,17-89 1,53-36 0,18-70-1,-18-17 1,36-53-1,-107 123-15,71-106 16,-35 0 0,-35 106 15,-53 53-15,-53 124-1,17-1 1,36 124-1,35-106 1,35 18 0,53-53-1,18-106 1,35-18 0,-35-52-1,-71 52-15,89-141 16,-54-17-1,-34 35 1,-19 0 0,-17 88 15,-17 88-15,-54 88-1,18-17 1,53 71-1,0-19 1,0-87 0,53 0-1,-35-71-15,52 0 16,18-53 0,-17-18-1,-1-52 1,-17 17-1,-17 88 1,-36 53 0,0 18 15,0 35-15,0-17-1,0-53 1,53-1-1,-18-52 1,18 17-16</inkml:trace>
  <inkml:trace contextRef="#ctx0" brushRef="#br0" timeOffset="68289.53">10054 16404 0,'-35'-35'31,"70"70"-31,-88-70 16,36 35 15</inkml:trace>
  <inkml:trace contextRef="#ctx0" brushRef="#br0" timeOffset="68475.99">9190 16616 0,'-18'0'31,"36"0"-31,70 0 16,71-18-1,52 1 1</inkml:trace>
  <inkml:trace contextRef="#ctx0" brushRef="#br0" timeOffset="68856.95">10425 16616 0,'-18'17'0,"36"-34"0,-54 52 15,36 0-15,-70 106 16,52-105-16,-35 70 16,36-53-16,-72 158 15,-16 54 1,34-54-1,0 36 1,36-88 0,35-18 15,0-105-15,35-107-1,1-35 1,34-70-16</inkml:trace>
  <inkml:trace contextRef="#ctx0" brushRef="#br0" timeOffset="69142.77">10160 17004 0,'0'-71'16,"0"142"-16,0-195 0,35-70 16,-17 159-16,52-35 15,36 17 1,71 53-1,-19 70 1,-122 54 15,-89-19-15,-106 1 0,-35-17-1,71-37 1,34-52-1,160-70 17</inkml:trace>
  <inkml:trace contextRef="#ctx0" brushRef="#br0" timeOffset="69390.3">11007 16510 0,'0'0'15,"0"35"1,0-17-16,0 17 0,-36 71 16,-52 70 15,18-17-15,34-35-1,36-71 1,0-36-1,71-34 1,-53-1-16</inkml:trace>
  <inkml:trace contextRef="#ctx0" brushRef="#br0" timeOffset="69740.87">11148 17004 0,'17'0'0,"-34"0"0,70 0 15,0 0 1,17 0-1,18-18 1,53-35 15,-70 0-15,-53 0 0,-18-35-1,-53 53 1,-35 35-1,70 18-15,-53 70 16,18 35 0,53-17-1,36-53 1,52-18 0,18-35-1,-71 0-15,141-35 16,-123 35-1</inkml:trace>
  <inkml:trace contextRef="#ctx0" brushRef="#br0" timeOffset="69873.63">12418 17039 0,'0'-17'31,"0"-1"-16,-18-53-15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3:23:19.6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6650 547 0,'0'0'0,"17"0"16,1 0 15</inkml:trace>
  <inkml:trace contextRef="#ctx0" brushRef="#br0" timeOffset="361.15">6791 423 0,'0'-17'0,"0"34"0,0-52 0,0 0 16,0 17-1,-18 0-15,1 18 16,17 18 0,0 35-1,0 71 1,0-19 0,0 36-1,0-52 1,0-72-16,17 71 15,1-70 1,0 0 15</inkml:trace>
  <inkml:trace contextRef="#ctx0" brushRef="#br0" timeOffset="663.92">6456 1023 0,'-18'18'0,"36"-36"0,-53 53 0,35-17 0,-18-18 16,18 18-16,0-1 16,70 1-1,72-18 1,-1 0-1,35-18 17,-52-17-17,-107 17-15,71-17 16,-70 0 0,0-18-1,-18 0 1</inkml:trace>
  <inkml:trace contextRef="#ctx0" brushRef="#br0" timeOffset="881.2">6579 476 0,'0'0'0,"-35"0"15,-18-17-15,88-19 31,1 36-31,87-35 32,54 0-17,-72 35 1,-34-18 0,-53 18-1</inkml:trace>
  <inkml:trace contextRef="#ctx0" brushRef="#br0" timeOffset="1629.2">7743 229 0,'0'0'0,"-17"0"31,-18 0-31,-71 18 31,0 88-15,53-18 0,53 53-1,-18-17 1,18 17-1,53-53 1,-35-71-16,105 72 16,-17-72-1,71-17 1,-54-35 0,36-71-1,-53-35 1,-106-18-1,0 36 1,-124-18 15,1 70-15,-54 54 0,54 34-1,70 71 1,53-17-1,106 52 1,35-17 0,35 71-1,-17 17 1,-71-36 0,-70-105-16,-18 106 15,-106 35 1,-17-70-1,-54-19 17,18-52-17,54-53 1,87-88 0,53-53-1</inkml:trace>
  <inkml:trace contextRef="#ctx0" brushRef="#br0" timeOffset="2445.07">9754 582 0,'18'0'0,"-36"0"0,54-18 0,105 1 32,-106-1-32,71-17 15,-53-18 1,-53 0-1,-53 35 1,-141 18 15,53 36-15,-18 17 0,88 0-1,54 17 1,17-17-1,106 35 1,-71-70-16,106 17 16,35 36-1,-70-18 1,-53 35 0,-53-71-16,-35 19 15,-106 52 1,88-88-16,-106 35 15,-17-35 17,52-35-17,18-36 1,53 1 0,53-18-1,0 70-15,36 0 16,-19 1-16,89-19 15,0 36 1,-35 0-16</inkml:trace>
  <inkml:trace contextRef="#ctx0" brushRef="#br0" timeOffset="2828.32">10248 917 0,'18'0'0,"-36"0"0,71 0 0,-35 0 0,52-17 16,18-54 15,-70 53-31,0-35 16,-18-17 0,-36 35-1,-52 35 1,0 17-1,-18 71 1,53 1 0,53 52-1,18-53 1,35-35 0,70-35-1,-17-18 1,88-89-1,-70 19 1,-54-1 0</inkml:trace>
  <inkml:trace contextRef="#ctx0" brushRef="#br0" timeOffset="3078.39">11007 353 0,'0'-36'16,"0"72"-16,0-89 15,-36 88 1,19 36 0,-19 87-1,19-16 1,17 34 0,-18-123-16,1 88 15,17-70 1,0-36-1,17-35 17</inkml:trace>
  <inkml:trace contextRef="#ctx0" brushRef="#br0" timeOffset="3512.6">11042 970 0,'0'18'16,"18"-18"-1,-1 0-15,1 0 16,35 0-16,35-36 16,18-34-1,-71 17 1,-17-18-1,-18 54-15,-18-1 16,-70 18 15,17 35-15,1 54 0,34 16-1,36 1 1,18-35-1,53-36 1,52-35 0,-17 0-1,35-70 1,-35-19 0,-88 72-16,-1-71 15</inkml:trace>
  <inkml:trace contextRef="#ctx0" brushRef="#br0" timeOffset="3977.91">11712 811 0,'0'-35'15,"0"88"-15,0-71 16,-17-17 0,-1 53-1,18 35 1,0-18-16,0 35 16,0 36-1,0-35 1,0-18-1,0-36 1,0-34 15,0-71-15,18-1 0,34-16-1,37-1 1,34 35-1,1 71 1,-36 53 0,-35 18 15,-36 52-15,-17-52-1,0 17 1,0-70-16,0 17 15,18-35 32,0 0-47,-1-18 0</inkml:trace>
  <inkml:trace contextRef="#ctx0" brushRef="#br0" timeOffset="4196.82">12594 829 0,'0'18'31,"0"-1"-31,0 36 16,0-18-16,-17 18 16,-1 36-1,0-54 1,18 0-1,36-52 17,-19-1-32</inkml:trace>
  <inkml:trace contextRef="#ctx0" brushRef="#br0" timeOffset="4594.71">12577 476 0,'0'0'0,"-18"0"16,0 0-16,-17 0 15,-18 53 1,53 0 0,0 0-1,71-35 1,-1-18-1,18 0 1,-35-53 0,-35 0-1,-36-18 1,-70 54 0,18 17-1,-1 17 1,36 19-1,17 34 17,18-35-17,0-17-15</inkml:trace>
  <inkml:trace contextRef="#ctx0" brushRef="#br0" timeOffset="5094.21">12947 829 0,'0'0'0,"-18"-71"31,1 89 0,-1 17-15,0 18-1,-52 35 1,87 1 0,19-36-1,-19-53-15,89 17 16,-18-17-1,36-53 1,-71 0 0,-36-52-1,-17 34 1,-35 0 0,-18 54-1,36 17 1,-1 17-1,71 1 32,0-18-47</inkml:trace>
  <inkml:trace contextRef="#ctx0" brushRef="#br0" timeOffset="5761.83">13458 741 0,'18'0'16,"-36"0"-16,36 17 31,-18 1-31,0 17 16,0 71-1,0-53 1,0 35 0,0-52-1,0-19 1,0 1-1,0-36 1,0-35 15,0-17-15,53-54 0,0 54-1,35-1 1,-70 71-16,52 0 15,36 88 1,-35-17 0,-54 52-1,-17-52 1,-17-36 0,17-17-1,-18-18 1,18-35-1,35-36 1,54-52 15,16 34-15,125-16 0,-107 122-1,-35 89 1,-88 35-1,-17-17 1,-36-54 0,-35 1-1,35-71 1,0 0 0,35 0-16</inkml:trace>
  <inkml:trace contextRef="#ctx0" brushRef="#br0" timeOffset="6493.83">4710 1782 0,'0'0'0,"0"-18"0,-71 18 31,71-18-31,35 18 31,1-17-15,211 17-1,-18-18 1,265 0 0,211-17-1,-34 35 1,-425-18-16,566 1 15,70-19 1,-565 36-16,971-35 31,-336 0-15,283-18 0,-124 18-1,-476-18 1,-17 18-1,-495 35-15,107-36 16,-107 36 0,-194 0 15,36 0-31,0 0 0</inkml:trace>
  <inkml:trace contextRef="#ctx0" brushRef="#br0" timeOffset="7611.07">459 2452 0,'0'0'0,"17"0"31,1 0-31,0 0 16,17-53 0,18-18-1,-36 54-15,-17-36 16,0 70 31,-17 1-47,17 70 15,-18 53 1,18-105-16,0 69 31,0-16-15,18-1 0,-1-53-1,-17-17 1,-70-1-1,-36 1 1,-53-18 0,89 18-1,52-18 1,53 0 0,71 0-1,-71 0-15,89-18 16,35-17-1,-71 17 1,-53-17 15,-35 17-15</inkml:trace>
  <inkml:trace contextRef="#ctx0" brushRef="#br0" timeOffset="7763.2">988 2663 0,'0'-17'78,"0"-1"-78,17 18 0</inkml:trace>
  <inkml:trace contextRef="#ctx0" brushRef="#br0" timeOffset="8610.41">1870 2346 0,'-18'-53'15,"36"106"-15,-54-141 0,19 88 0,-1 0 32,18 17-32,0 1 15,0 70 1,0 71 0,0 0-1,0-71 1,0-18-1,0-52 1,18-71 15,-18 36-31,35-54 16,0-70 0,1 35-1,-19 36 1,1 52-1,17 71 1,-35 70 15,0-17-15,0-18 0,53 18-1,18-71 1,87-35-1,-52-53 1,53-70 0,-71 17-1,-88-53 1,-53 71 0,-70 35-1,-36 36 1,71 34-1,35 36 1,53-35 15,106-18-15,-71 0-16</inkml:trace>
  <inkml:trace contextRef="#ctx0" brushRef="#br0" timeOffset="9093.12">2946 2064 0,'-18'0'15,"36"0"-15,-54 0 0,1 70 16,17 1 0,18 70-1,0-18 1,18 36-1,0-35 17,-1-71-32,-17-36 15,0-34 17,18-19-17,-18-34 1,53-89-1,0 53 1,35 36 0,0 70-1,18 53 1,-71 17 0,-35 54-1,0-89-15,-53 53 16,18-17-1,35-54 1,35-17 15,-17-17-31</inkml:trace>
  <inkml:trace contextRef="#ctx0" brushRef="#br0" timeOffset="9627.48">4004 2399 0,'0'-18'15,"0"36"-15,0-53 0,-18 17 0,-70 0 16,71 18-16,-54 0 16,-17 36-1,17 34 1,1 71-1,70-105-15,-18 69 16,18 1 15,53-71-15,53-35 0,-18 0-1,35-70 1,-34-36-1,-36-35 1,-53 53 0,0 35-1,0 106 17,-18-36-32,0 72 15,1 16 1,17-16-1,35-36 1,18-53 15,17 0-15,54-53 0,-54 0-16</inkml:trace>
  <inkml:trace contextRef="#ctx0" brushRef="#br0" timeOffset="9878.04">4639 2275 0,'0'-17'0,"0"34"0,0-52 0,-18 35 16,-35 0-1,1 71 1,34-1 0,0 71-1,1-35 1,17-18-1,0-17 17,70-71-17,-17 0 1,35-71 0,-52 54-16</inkml:trace>
  <inkml:trace contextRef="#ctx0" brushRef="#br0" timeOffset="10060.9">4357 2469 0,'-18'0'0,"36"0"0,-18 0 32,35 0-32,36-17 15,-36 17-15,88-53 16,-34 35-1,-72 1 1</inkml:trace>
  <inkml:trace contextRef="#ctx0" brushRef="#br0" timeOffset="11195.33">5486 2840 0,'0'0'0,"-18"0"0,18 17 0,-18 1 15,36-36 1,70-52 0,18-18 15,18-71-15,-72 18-1,-34 0 1,-18 53-1,-53 88 1,18 35 0,0 71-1,17 52 1,0-16 0,1-1-1,17-124-15,0 36 16,0-35-1,35-18 17,-17-18-32,35-35 15,17 0 1,36-35 0,-71 71-1,0 17 1,-17 35-1,0 53 1,17-35 0,0 0-1,54-53 1,-19 0 0,71-53-1,0 0 1,0-70-1,-88-1 17,-70 54-17,-54 52 1,-52 18 0,-1 70-1,54 19 1,17 16-1,53 1 1,17-70 0,36-36-1,71-18 1,-18-35 0,17-53-1,-88 53 1,-35 0-1,0 106 17,0-35-17,0 52 1,0-17 0,18-17-1,35-36 1,70 0-1,-34-36 1,52-34 0</inkml:trace>
  <inkml:trace contextRef="#ctx0" brushRef="#br0" timeOffset="11445.68">7285 2469 0,'0'-17'0,"0"-54"16,0 230-1,0-230-15,0 1 16,0 88-16,0 34 15,-35 72 1,35-89-16,-18 89 31,-17 34-15,35 54 0,-18-53-1,-17 52 1,17-87-1,18-89 1,0-88 0</inkml:trace>
  <inkml:trace contextRef="#ctx0" brushRef="#br0" timeOffset="11727.99">7232 2699 0,'-18'-36'0,"36"72"0,-36-89 0,1 18 16,-1-36-16,18 18 16,106 0 15,0 36-15,-18 87-1,-70 1 1,-54 34-1,-70-16 1,18-36 0,53-18-1,17-35 1</inkml:trace>
  <inkml:trace contextRef="#ctx0" brushRef="#br0" timeOffset="12177.66">7849 2434 0,'0'-17'0,"0"34"16,-35-34 0,17 34-16,18 1 15,-17 35-15,17-18 0,-36 106 16,-16 71-1,16-36 1,1 71 0,0-35 15,35-106-15,0-53-1,17-53 1,19-89-1,-19-34 1</inkml:trace>
  <inkml:trace contextRef="#ctx0" brushRef="#br0" timeOffset="12463.36">7585 2611 0,'-18'-36'0,"36"72"0,-54-89 0,36-18 16,18 53-1,0 1-15,70 17 16,-53 0-16,89 0 31,-19 70-15,-87 1 0,-71 35-1,-17-36 1,-36 1-1,88-71-15,18 17 16,53-52 15</inkml:trace>
  <inkml:trace contextRef="#ctx0" brushRef="#br0" timeOffset="12843.73">8167 2681 0,'17'-18'0,"-34"36"0,52-53 16,0 17-16,18-35 31,-35-17-15,0 52-16,-18-35 15,0 36 1,-53 17-1,0 52 1,0 37 0,18 16-1,35 1 1,35-35 0,53-54-1,35-17 1,1-35-1,35-53 1,-53-35 0,-71 70-1</inkml:trace>
  <inkml:trace contextRef="#ctx0" brushRef="#br0" timeOffset="13243.89">8802 2434 0,'0'0'15,"-35"53"1,35-35-16,-18 17 15,18 0-15,-18 53 16,18-17 0,0 0-1,0-54 1,18-34 31,0-1-47,-1-70 15,36 17 1,35-52 0,53 52 15,-52 71-15,-54 0-16,53 71 15,-88 17 1,0 18-1,-18-53 1,1-18 0,17-17-1,17-18 1,1 0-16</inkml:trace>
  <inkml:trace contextRef="#ctx0" brushRef="#br0" timeOffset="13628">9754 2522 0,'36'-35'16,"-72"70"-16,124-140 0,-88 87 31,-52 0-15,-54 36-1,18 17 1,35 36-1,53-36 1,35 0 0,53 1-1,0-1 1,0 0 0,-70 18-1,-36-18 1,-87 1-1,-36-19 1,70-17 15,18 0-15,35-35 0,18 17-16,0 1 0</inkml:trace>
  <inkml:trace contextRef="#ctx0" brushRef="#br0" timeOffset="15027.17">11183 2364 0,'18'0'0,"-1"-18"16,1 18 0,-18-18-16,18 1 15,17-54 1,0 18-1,0-35 1,-35 35 0,0 35-1,-70 71 1,70-35-16,-18 88 16,1 88-1,-1-53 1,18 18-1,-18-89 1,18-34-16,0-1 16,-35-18 15,-18-17-15,0-70-1,-17-1 1,17 1-1,53 105 17,17 18-17,36-18 1,53-17 0,-18-18-1,-35 0-15,53-18 16,-71 1-16,89-36 15,17-53 1,-53-35 0,-53 53 15,-17-1-15,-18 72-16,0-1 15,-53 89 16,35-54-31,-17 107 16,0 17 0,-18 88-1,0 89 1,18-107 0,0 72-1,-1-54 1,36-106-1,36-70 1,87-106 0,0-52 15,36-72-15,-53 18-1,-71-88 1,-158 18-1,35 194 1,35 17-16,-88-35 16,88 36-1,35-1 1,18-17 0,18-1-1,70-16 1</inkml:trace>
  <inkml:trace contextRef="#ctx0" brushRef="#br0" timeOffset="15376.97">13035 2522 0,'0'0'0,"-18"-17"16,1-1-16,17 0 0,-35-70 16,35 35-1,105-35 1,1 70-1,18 1 1,-89 87 0,-35 36 15,-18 18-15,-17-71-16</inkml:trace>
  <inkml:trace contextRef="#ctx0" brushRef="#br0" timeOffset="15726.98">13353 2646 0,'35'-18'15,"-17"1"-15,34-19 16,-34 19-16,106-89 16,-54 35-1,-35-35 1,-35 36 0,0 123 15,0-36-31,-17 89 15,-19 124 1,36 34 0,0-52 15,0 70-15,0 0-1,0-176 1,-17-53-1,-54-53 1,36-35 0,-18-53-1,53-89 1</inkml:trace>
  <inkml:trace contextRef="#ctx0" brushRef="#br0" timeOffset="16610.15">14146 2311 0,'0'-18'0,"-35"0"32,17 18-32,1 0 0,-1 18 15,-35 88 1,36 0-1,17 70 1,35-105 0,35-54-1,54-17 1,-36-53 0,36-35-1,-89-35 1,-35-18-1,-88 70 1,-18 71 0,-35 35 15,17 71-15,89 0-1,17 53 1,89-89-1,52-34 1,1-36 0,52-36-1,-17-52 1,-124 70-16,18-34 16,-35 16-16,35-87 15,-36 52 1,-34 107 15,-1-19-15,0 54-16,-17 17 31,35-18-15,18-34-1,52-36 1,19-18-1,69-88 1,-52 0 0,-71 18-1,-35 35 1,-35 124 15,18-53-31,-1 87 16,-17 19-1,35-18 1,53-89 0,17-17 15,-17 0-31</inkml:trace>
  <inkml:trace contextRef="#ctx0" brushRef="#br0" timeOffset="17176.78">16475 2117 0,'-18'-106'32,"0"71"-32,18-18 15,-35 70 1,-18 107-1,18 52 1,0-17 0,-18 53-1,17-71 17,36-106-32,-17 53 15,17-70-15,17-1 16,19-17-1,-19-35-15</inkml:trace>
  <inkml:trace contextRef="#ctx0" brushRef="#br0" timeOffset="17459.12">16245 2328 0,'0'-106'16,"0"212"-16,0-282 15,0 158-15,106-88 16,-18 54-1,54 34 1,-54 106 15,-88 0-31,0-52 16,-71 87 0,-17-17-1,-18-18 1,71-53-1,53-35 1,87 0 0,-69-17-1</inkml:trace>
  <inkml:trace contextRef="#ctx0" brushRef="#br0" timeOffset="17777.21">16722 2487 0,'0'0'0,"17"0"0,1 0 16,35-18-1,-36 1-15,54-36 16,0 18 0,-36-36-1,-35 53 17,-35 18-17,-71 89 1,53-1-1,35 35 1,18-35 0,35-52-1,89-36 1,-1-18 0,36-52-1,-71 17 1</inkml:trace>
  <inkml:trace contextRef="#ctx0" brushRef="#br0" timeOffset="18061.77">17339 2399 0,'0'-18'0,"0"36"0,0-53 0,0-1 0,0 1 31,53 17-15,0 18-1,35 36 1,-53 34-1,-35 18 1,0-52-16,-17 52 16,-19-53-1,19-35 1,52-53 15,-17 18-31,35-53 16,0 0-1,-18 52-15,88-122 16</inkml:trace>
  <inkml:trace contextRef="#ctx0" brushRef="#br0" timeOffset="18910.07">18097 1834 0,'0'0'15,"-52"36"1,-1 52-1,17 71 1,-17-1 0,18 107-1,0 52 1,-18-17 0,53-211-16,-53 175 15,0 36 1,53-106-1,0-123 1,124-124 15,-19-18-15,54-52 0,-35-36-1,-107 18 1,-70-89-1,-52 54 1,-37-53 0,90 123-1,34 53 1,36-18 0,52 19-1,106-107 1,-105 106-1,-18 35-15,53-70 16,-89 70 0,-17 1 15,-35 52 0,18-17-31,17 52 16,0-34-16,0 34 15,17 18 1,54-35 0,52-53-1,1-53 1,-19-35 0,-69 0-1,-36-18 1,-124 71-1,18 35 1,-52 0 0,105 53-1,53-36 1,-18 54 0,71-1-1,71-17 1,34-35-1</inkml:trace>
  <inkml:trace contextRef="#ctx0" brushRef="#br0" timeOffset="19276.2">18962 2487 0,'0'-18'0,"0"36"0,17-124 16,-17 53 0,18-35-1,35 53 1,0 17-1,-18 18-15,36 53 16,-1 18 0,-34 35 15,-36-36-15,-18 18-1,-17-88 1,-1 0-1,19 0-15,17-53 16,0 0 0,53-52-1,17 16 1,107 1 0,-54 71-1,-88 17-15</inkml:trace>
  <inkml:trace contextRef="#ctx0" brushRef="#br0" timeOffset="19826.88">19879 2170 0,'18'0'0,"-18"35"16,0 53 15,0-35-31,-71-229 0,142 370 16,-71-89 0,-18-404-16,36 651 15,-36-316 1,0-36-1,1 0-15,17-71 32,0 53-32,0-34 15,17 34-15,54-106 16,35 36 0,-36 71-1,19 17 1,-72 17-16,36 36 15,-35-35-15,-1 52 16,19 19 0,-36-19-1,-18-52 17,-17-18-17,17 0-15,0-36 16,18-34-1,89-18 1,34-1 0,89 37-1,-36 52 1,-70 70 0,-88 36-1,-54 35 1,-34-53-1,-36-17 1,-70-54 0</inkml:trace>
  <inkml:trace contextRef="#ctx0" brushRef="#br0" timeOffset="21076.42">1729 4198 0,'0'18'16,"35"-18"15,-17-18-31,-1-17 15,-17-36 1,-17 1 0,-19 52-16,-70-35 15,-123 53 1,53 53 0,52 53-1,36 70 1,88-52-1,18-1 1,105-88 0,1-35-1,87-105 17,-70-1-17,18-88 1,-124 158-16,18-122 15,-35 52 1,-18 0 0,-53 106-1,-17 53 1,-1 70 0,71 71-1,0-52 1,18-37-1,87-34 1,54-71 0,-18-53-1,-88 35 1,88-52 0,0-36-1,-105 18 1,-36 53-1,-71 35 1,-35 70 0,71-17-1,17-18-15,-35 71 16,53-18 0,0-35-1,71-53 1,88 0-1,35-70 1,-141 52 0</inkml:trace>
  <inkml:trace contextRef="#ctx0" brushRef="#br0" timeOffset="21393.81">3140 4110 0,'17'-35'0,"19"-18"15,-36 35-15,0-35 16,-53 212-16,35-318 15,-70 194 1,35 36 0,18-1-1,35-17 1,17-35-16,72 35 16,-19-18-1,-17 18 1,-35-18-1,-71 18 1,-53-35 0,-18 0 15,36-18-15,53-36-1,35-17 1</inkml:trace>
  <inkml:trace contextRef="#ctx0" brushRef="#br0" timeOffset="21758.98">3263 4251 0,'0'0'16,"18"0"-16,88 0 16,17-53-1,-17 18 1,-18-36-1,-70 54-15,-18-36 16,0 35-16,-35-17 16,-18 17-1,-53 53 17,35 54-17,36 16 1,0 19-1,35-18 1,53-71 0,70-35-1,36-53 1,-18-17 0,-106 52-16,71-88 15</inkml:trace>
  <inkml:trace contextRef="#ctx0" brushRef="#br0" timeOffset="21975.9">4110 3704 0,'0'0'0,"-18"0"0,-17 18 15,-18 70 17,18 35-17,35 1 1,0 17-1,0-53 1,35-52 0,-17-36-16,52 0 15,1-36 1</inkml:trace>
  <inkml:trace contextRef="#ctx0" brushRef="#br0" timeOffset="22325.66">4322 4180 0,'17'-17'47,"1"-1"-47,17 0 0,36-34 31,-54 34-31,19-35 16,-19 35-16,-17-35 15,-35 53 1,-53 18 0,17 53-1,18 52 1,53-35 0,0 1-1,71-54 1,88-35-1,-1-35 1,-105 17-16</inkml:trace>
  <inkml:trace contextRef="#ctx0" brushRef="#br0" timeOffset="22792.94">5151 3951 0,'0'0'0,"-18"0"16,-35 0-1,-18 71 1,19 17 0,34-53-16,-17 71 15,35-35 1,17-1 0,89-70-1,-18 0 1,53-70-1,-123 52-15,70-70 16,0-71 0,-35 0-1,-35 53 17,-18 18-17,-35 106 16,17-1-31,-35 72 16,0 87 0,53-17-1,0-53 1,53-36 0,53-70-1,35-53 1,-35 0-1</inkml:trace>
  <inkml:trace contextRef="#ctx0" brushRef="#br0" timeOffset="22976.18">5486 4004 0,'0'0'0,"-18"0"31,53 0-15,54-35 0,-72 17-16,71-17 15,-70 17-15</inkml:trace>
  <inkml:trace contextRef="#ctx0" brushRef="#br0" timeOffset="23758.54">7479 3898 0,'0'-17'0,"0"34"0,-18-34 0,-88 34 31,71 1-31,-35 35 16,52-18-16,-35 53 15,0 0 1,53-17-1,35-36 1,36-35 0,-18-17-1,-18-54 17,-35 53-32,0-52 15,53-54 1,35 1-1,18 88 1,35 35 0,-35 70-1,-53 36 1,-53-18 0,0 36-1,-53-71 1,18-36-1,35-52 1,17-18 0,89-70 15,53-19-15,-36 90-1,19 34 1,-125 18-16,54 53 15,-54 70 1,-34 18 0,-36-52-1,18-19 1,17-70 0</inkml:trace>
  <inkml:trace contextRef="#ctx0" brushRef="#br0" timeOffset="24375.31">10601 3951 0,'18'-18'31,"-1"1"-31,1 17 16,17-18-16,53-52 16,1-36-1,-72 35 1,-105 54-1,-88 17 1,140 0-16,-87 35 16,52 35-1,71-34 17,106 17-17,71 0 1,17 35-1,-106 18 1,-124-18 0,-69-35-1,-125-18 1,72-35 0,-19-35-1,142 17-15,-36-53 16,71-34-1,124 16 1,17 37 0,88-1 15,-158 35-31,123 0 16,-124 18-16</inkml:trace>
  <inkml:trace contextRef="#ctx0" brushRef="#br0" timeOffset="24542.46">11254 3828 0,'0'0'0,"17"35"15,-17 0-15,0 18 16,0 53 0,-35-36-1,17-17 1,18-35 0,0-89 15,0 54-31</inkml:trace>
  <inkml:trace contextRef="#ctx0" brushRef="#br0" timeOffset="24675.93">11236 3810 0,'-18'-35'16,"36"70"-16,-53-88 0,17 53 31,18 18-15,35-1-1,-17-17-15,53 0 16</inkml:trace>
  <inkml:trace contextRef="#ctx0" brushRef="#br0" timeOffset="25558.88">11624 3863 0,'0'0'16,"0"18"-16,-18-1 0,18 1 0,0 70 15,-17-17 1,-19-19 0,19-52-1,17-17 17,17-54-17,36-17 1,0 18-1,0 34 1,-18 36 0,-17 53-1,-18-35-15,35 70 16,36 0 0,0-35-1,87-35 1,19-36-1,-142 0-15,53-17 16,-53 18-16,71-72 16,-88-16-1,-36 52 17,-70 35-17,53 18-15,-36 0 16,-52 71-1,105-54-15,-35 36 16,53-18 0,53-35-1,35 0 1,53-35 0,-35 0-1,-35 0 1,-54 35-1,-17 52 1,-52 37 0,-1 105-1,17 88 17,19-88-17,-19 71 1,-17-36-1,-35-88 1,-35-71 0,-18-70-1,105 0-15,-158-52 16,0-54 0,89-18-1,69-70 1,72-35-1,87 53 1</inkml:trace>
  <inkml:trace contextRef="#ctx0" brushRef="#br0" timeOffset="25825.32">12929 3545 0,'36'-35'16,"-19"35"-16,-70 35 0,124-88 15,-71 89 1,0-1-16,-18 124 16,-17-18-1,-18 35 1,35-17 0,18-88-1,0-54-15,53 1 16,0-18-1,53-71 1,-88 54 0</inkml:trace>
  <inkml:trace contextRef="#ctx0" brushRef="#br0" timeOffset="26093.51">13176 4110 0,'18'0'31,"0"0"-31,-1 0 16,54-35-1,-18-18 1,35 0 0,-71-18-1,-105 71 17,-18 106-17,89-18 1,17 18-1,17-71 1,1-17-16,88-18 16,17-35-1</inkml:trace>
  <inkml:trace contextRef="#ctx0" brushRef="#br0" timeOffset="26691.64">14852 3933 0,'18'0'15,"-1"-17"-15,142-71 16,-124 70 0,36-17-1,-54 17-15,54-88 16,-124 53-1,-17 53 1,-72 0 0,72 36-1,35 52 1,70 0 0,53-17-1,18 34 1,-36 1-1,-70-35 1,0-54-16,-88 36 16,53-35-16,-106 0 15,-36-18 17,36-53-17,53 0 1,71-35-1,17 70-15,0-53 16</inkml:trace>
  <inkml:trace contextRef="#ctx0" brushRef="#br0" timeOffset="27075.57">15575 3792 0,'-106'0'16,"71"18"-1,-88 53 1,34-1 0,36 71-1,36-123-15,17 88 16,53-53 0,70-36-1,36-52 1,-18-18-1,53-70 1,-123 52 0</inkml:trace>
  <inkml:trace contextRef="#ctx0" brushRef="#br0" timeOffset="27307.45">16087 3545 0,'0'-35'15,"0"70"-15,-36-123 16,19 88-16,-1 0 15,0 18-15,-34 105 16,34 1 0,-17 35-1,17-18 1,18-53 0,0-35-1,35-53 1,18-36-1,-18 1 1</inkml:trace>
  <inkml:trace contextRef="#ctx0" brushRef="#br0" timeOffset="27675.65">16175 4004 0,'0'0'0,"17"0"15,1 0-15,17 0 16,18 0 0,53-53-1,-35 0 1,-71 18 0,-36 0-1,-34 35 1,-36 17-1,18 36 1,70-18-16,-17 1 16,17-1-16,1 53 15,34-17 17,71-36-17,71-17 1,0-54-1,-71 1-15</inkml:trace>
  <inkml:trace contextRef="#ctx0" brushRef="#br0" timeOffset="28160.16">16951 3863 0,'0'0'0,"0"-35"16,0-1-1,-18 36-15,-17 0 16,-18 36-1,0 34 1,18 18 0,17 18-1,18-18 17,88-70-17,1-18 1,17-35-1,17-71 1,-17 18 0,17-71-1,-105 124-15,35-106 16,-53 52 0,0 54-1,-53 53 1,0 70-1,18 53 1,-1-17 0,36-19-1,0-34 17,53-36-17,36-35 1,-19-35-1</inkml:trace>
  <inkml:trace contextRef="#ctx0" brushRef="#br0" timeOffset="28325.13">17268 3881 0,'0'0'16,"-17"0"-16,-1 0 0,1 0 15,105 0 16,35-36-15,-17 1 0</inkml:trace>
  <inkml:trace contextRef="#ctx0" brushRef="#br0" timeOffset="29091.45">18292 3969 0,'0'0'0,"211"-71"32,-193 54-32,17-19 15,-17-34 1,-36 34 15,-70 19-15,0 34-1,70 1-15,-52 35 16,17 53 0,17 17-1,36-52 1,36-18 0,17-36-1,-36-17-15,71-35 16,53-88-1,-70 34 1,0-34 0,-1-36-1,-70 18 1,-18 35 15,-34 124-15,-19 123-1,18 18 1,18-36 0,35 71-1,35-106 1,71-52 0,17-36-1,-17-53 1,0-18-1,-53-17 1,0-18 0,-53 71-1</inkml:trace>
  <inkml:trace contextRef="#ctx0" brushRef="#br0" timeOffset="29808.04">19121 3810 0,'0'35'31,"0"-17"-31,0 35 16,0-159-16,0 229 0,0-52 15,0-18 1,0-35-16,52 34 16,1-52-1,71 0 1,-36-17 0,18-54-1,-53-35 1,-53 54-1,-53 16 1,0 36 0,-18 36-1,54-1 17,17 0-17,70-17 1,1-18-1,52 0 1,1-18 0,-54 0-1,-34-34 1,-36 16 0,-36 1-1,1 17 1,35 1-1,-18 17 1,18 17 15,18 54-15,-18-1 15,0 72-15,-18 16-1,1-105-15,-18 35 16,17-35-16,-70 106 16,17-35-1,1-54 1,52-17 0,53-88 15,-17 17-31,88-70 15,-89 53-15</inkml:trace>
  <inkml:trace contextRef="#ctx0" brushRef="#br0" timeOffset="30058.48">19932 3881 0,'0'-18'15,"0"36"-15,0-89 16,18 36-1,-1 35 1,54 0 0,-36 35-1,-35-17-15,0 35 16,-18 52 0,-52-52-1,-36-17 1,88-36-1</inkml:trace>
  <inkml:trace contextRef="#ctx0" brushRef="#br0" timeOffset="30441.41">20726 3775 0,'0'-18'0,"0"36"0,0-54 0,0 19 16,0-18 0,-18 17-16,-53 0 15,54 18-15,-71 0 16,-18 53 0,35 18-1,36 17 1,35-70-16,0 52 15,53-35 1,53-17 0,-18-36-1,18-35 1,-36-17 15,-17-106-15,-17 34-1,-1 19 1,-35 88-16</inkml:trace>
  <inkml:trace contextRef="#ctx0" brushRef="#br0" timeOffset="31823.64">20902 3440 0,'-53'88'16,"18"-53"-16,123-158 0,-211 405 16,123-159-1,0 36 1,0-141-16,35 35 15,53-1 1,36-52 0,-89-17-16,53-18 15,18-71 17,-36 18-17,-52 35 1,-18 17-1,-18 36 1,1 0-16,-36 53 16,35 0-1,1 18 1,17-1 0,35-52-1,53-18 1,-17 0-1,17-71 1,-35-17 0,-53 18-1,0-1 1,-53 36 15,35 17-31,-52 18 16,52 0-1,71 0 17,-35 0-32,34 0 15,107 0 1,-88 0 0,-18 0-1,-53 71 1,-18-18-1,-17 17 1,17-17 0,18-18-1,35-17 1,1-18 15,34-35-15,1-1-1,-18-34 1,-18 17 0,-35 35-1,-35 71 17,35-35-32,0 17 15,0-17 1,0-1-1,35 1 1,0-18 0,1-35-1,-19-18 1,-17-18 15,0 1-15,35 17-1,1 0 1,-1 53 0,18 0-1,-53 35 1,18 53 0,-36 18-1,36-53 1,-18 0-1,0-35 1,0-36 31,0 0-47,35-52 16,35-18 15,19 17-16,52 1 1,-106 70-16,53 0 16,-53 70-1,-35 1 1,0-1 0,0 1-1,-17-54 1,17 1-1</inkml:trace>
  <inkml:trace contextRef="#ctx0" brushRef="#br0" timeOffset="31976.46">22983 4057 0,'-17'0'31,"-1"0"0,1 0-31,-1 0 16</inkml:trace>
  <inkml:trace contextRef="#ctx0" brushRef="#br0" timeOffset="35409.6">370 6050 0,'0'-18'109</inkml:trace>
  <inkml:trace contextRef="#ctx0" brushRef="#br0" timeOffset="36040.43">476 6015 0,'-17'0'16,"-1"0"-16,0 0 15,1 0-15,-36 0 16,35-18 0,18-35-1,0 0 1,18 36 0,52-1 15,-17 18-16,0 53 1,0 53 0,-53-89-16,0 72 15,-88-1 1,-36 35 0,1-34-1,35-54 1,0-35-1,52-18 1,1-35 0,35-35-1,0 35 1,0 36 0,88-1 15,-70 18-31,52 53 15,1 17 1,-18 19 0,0-37-1,0-16 1,0-36 0,-18 0-1,0-18 1,-17-17-1</inkml:trace>
  <inkml:trace contextRef="#ctx0" brushRef="#br0" timeOffset="36252.83">794 6279 0,'0'-17'31</inkml:trace>
  <inkml:trace contextRef="#ctx0" brushRef="#br0" timeOffset="38420.64">1870 5856 0,'0'0'0,"0"-18"15,0 1 1,0-1-16,0 1 16,0 34 15,0 18-31,0 89 16,0-36 15,0-53-31,0 54 15,0-36 1,0-36 0,17-34 15,1-36-15,0 35-16,-1-35 15,19-18 1,-36 36-1,17 53 1,1 35 0,17 17-1,0 36 1,1-71 15,52-35-15,-18 0-1,72-70 1,-37-1 0,-69-17-1,-36 18 1,-36 17 0,-34 17-1,35 36 1,-1 0-1,54 0 79,-36 0-63</inkml:trace>
  <inkml:trace contextRef="#ctx0" brushRef="#br0" timeOffset="38790.15">1940 5874 0,'0'0'15,"-17"-18"-15,17 0 0,-36-52 16,19 17 0,17 0-1,0 35-15,0 89 32,0 70-1,0 0-16,0 36 1,0-72 0,0-69-16,0 52 15,17-35 1,1-53 0,17 0-1,-17-71 1</inkml:trace>
  <inkml:trace contextRef="#ctx0" brushRef="#br0" timeOffset="39057.55">2417 5697 0,'17'36'31,"-17"-19"-31,0 19 0,18 69 16,-18 1 0,0 0-1,0 18 1,0-72 0,0-16-1,0-54 16,-18 18-31</inkml:trace>
  <inkml:trace contextRef="#ctx0" brushRef="#br0" timeOffset="39606.07">1940 6209 0,'-17'0'0,"34"0"15,-52 0-15,70 0 31,18-18-15,-18 1-16,107-19 16,105-34-1,-89-1 1,-17 36 0,-105 17-1,-36 54 1,0 16-1,-18 54 1,18-17 0,0-19-1,0-17 1,35-53 0,71-18 15,-18-35-16,53-52 1,-88 16 0,-70 1-1,-54 53 1,-70 35 0,-18 53-1,53 35 1,89-35-1,34 0 1,54-35 0,70-18-1,-70-36 1</inkml:trace>
  <inkml:trace contextRef="#ctx0" brushRef="#br0" timeOffset="40141.8">3440 5962 0,'0'0'0,"17"-18"16,-17 36 0,0 17-1,-17-17-15,-1 70 16,0 0 0,1 0-1,17-52 1,35-36 15,-17 0-31,70-53 16,18-18-1,-1-17 1,-52 53 0,-35 35 15,-18 35-16,0 36 1,0-36 0,35-17-1,36-18 1,35-18 0,-36-35-1,-52 35-15,17-70 16,-35 18-1,-70-19 1,-19 54 0,19 35-1,17 35 1,53-17 0,88-18 15</inkml:trace>
  <inkml:trace contextRef="#ctx0" brushRef="#br0" timeOffset="40441.74">5203 5556 0,'0'-17'0,"0"34"0,-17-34 16,-18 17-16,17 0 0,-17 17 15,17 89 1,-17 53 0,-1-36-1,1 18 1,35-52 0,0-72 15,53-17-16,-35 0-15,35-35 16,35-18 0</inkml:trace>
  <inkml:trace contextRef="#ctx0" brushRef="#br0" timeOffset="40773.01">5362 5891 0,'0'0'0,"0"18"15,-53 53 1,36-1-1,-1 18 1,18-35 0,71-53-1,-54 0-15,89-17 16,-53-1-16,70-17 31,-87 17-31,52-35 16,-70-35-1,-54 35 1,-70 18 0,-35 17-1,18 36 1,70-1 0,18-17-1,-1 0 1</inkml:trace>
  <inkml:trace contextRef="#ctx0" brushRef="#br0" timeOffset="40957.5">4957 5821 0,'0'0'0,"-18"-18"0,18 18 16,70-17-1,54-19 16,-71 36-31,70-35 16,1-18 0,-89 53-16</inkml:trace>
  <inkml:trace contextRef="#ctx0" brushRef="#br0" timeOffset="42056.91">7003 5874 0,'0'-18'0,"0"36"0,17-71 0,1-71 31,-18 107-31,0-1 0,-53-35 16,-35 53-1,-89 71 1,72 35-1,52 70 1,35-141-16,18 89 16,88-36-1,36-53 1,87-52 0,19-54 15,-19-53-16,-52-34 1,-106 34 0,-53-34-1,-18 69 1,-52 89 0,17 36-1,35-1-15,-35 124 16,36-18-1,17 0 1,0-35 0,0-89-1,17-17 1,1 0-16,35-35 31,17-36-15,-34 19-1,-1 16 1,-17 36 0,17 53-1,-35 0 1,0 18 0,53-36-1,17-17 1,54-18-1,35-53 1,-18-36 0,-88 1-1,-36-35 1,-17 52 0,-53 71-1,-17 53 16,52-18-31,-17 54 16,0 16 0,35-16-1,17-72 1,89 1 0,0-36-1,88-70 1,-35-18-1,-106 71 1</inkml:trace>
  <inkml:trace contextRef="#ctx0" brushRef="#br0" timeOffset="42739.36">8819 5680 0,'0'-18'15,"0"71"-15,0-88 0,-35 17 16,-18 71 0,18 53-1,0 17 16,35-52-15,17-1 0,19-70-16,17 0 15,141-35 1,-53-35 0,-53-1-1,-18-70 1,-52 0-1,-18 17 1,0 107-16,0-1 16,0 53-1,-53 89 1,35-1 0,-34 36 15,16-53-16,36-53 1,36-53 0,16-36-1,19-34 1,0-36 0,-36 18-1,-17 70-15,34 1 16,-34 17-1,-18 53 1,0-1 0,-88 1-1,17 0 1,54-53-16,-19 18 16,36 35 15,0-36-16,53 19 1,0-36 0,18 0-1,-1-36 1,-17 1 0</inkml:trace>
  <inkml:trace contextRef="#ctx0" brushRef="#br0" timeOffset="43472.82">10548 5768 0,'18'-18'0,"-36"36"0,53-53 0,-17 35 15,0-36 1,-18 54 0,0 0-1,0-1-15,0 89 16,-18-35-1,-17 17 1,17-53 0,18-53 15,35-34-15,18-37 15,-17 1-16,-1 71 1,-18 17 0,-17 88-1,18 0 1,-18-18 0,71 19-1,34-72 1,19-17-1,-71-17-15,141-54 16,-71-17 0,-34-53-1,-89 0 1,-71 70 0,-70 54 15,106 34-31,-71 54 15,35 17 1,71-18 0,35-34-1,71-36-15</inkml:trace>
  <inkml:trace contextRef="#ctx0" brushRef="#br0" timeOffset="45522.97">11871 5450 0,'0'-17'0,"0"34"0,-18-34 16,1 17-16,-36 17 15,35 1-15,-35 88 16,0 53 15,18-18-15,35-53-1,0-18 1,18-70 0,70 0-1,-18-52 1,19-19 0,-54 36-1,-17 17 1,-1 36-1,-17-1-15,0 19 16,0 34 0,53-35-1,0-17 1,70-18 0,19-18 15,-37-34-16,-87 34-15,70-88 16,-88 18 0,0 0-1,-70 88 1,34 53 0,36-36-16,-35 54 15,35 35 1,0-36-1,53-35 1,53-17 0,88-18-1,-18-53 1,-123 53-16,124-88 16,-107 0-1,-70-18 16,-70 0-15,-1 89 0,-35-1-1,-17 106 1,17 18 0,71 17-1,35-52 1,17-36-1,54-17 1,-36-18-16,18-18 16,-18 1-16,71-54 15,-18-35 1,-52 0 0,-36 71 15,0 17-16,0 89 1,-36 52 0,19-52-1,17 0 1,70-36 0,18-35-1,89-53 1,-124 35-16,53-52 15,-1-71 1,-52-36 0,-35 89-1,-18 35 1,-53 71 0,0 88 15,0 52-16,53-52 1,0-18 0,0-17-1,53-71 1,-35 0-16,105-18 16,-17-35-1,18-52 1,-36-72-1,-35 36 1,-53 88 0,-71 141 15,18 18-15,0 35-1,53-123 1,-17 70-1,17-35 1,0-35-16,17-18 16,19 0-1,34-36 1,18-34 0,-17 17-1,-36 35 1,-17 36-1,-18 52 1,0-17 0,0-17-1,53-19 1,17-17 0,-34 0-16,69-17 31,-34-36-16,-1-18 1,-34-35 0,-36 71-1,-18 88 17,-35 35-17,36-17 1,17-36-1,35-35 1,-18 0-16,54 0 16,35-71-1,-18 19 1,18-19 0,-71 53 15,-35 54-16,-53 52 1,36-53-16,-1 18 16,0-18-1,54-35 1,34 0 0,18-53-1,-70 36-15,0-19 16</inkml:trace>
  <inkml:trace contextRef="#ctx0" brushRef="#br0" timeOffset="45688.39">13494 5644 0,'-53'0'16,"106"0"-16,-159 0 0,35 36 15,54-72 1</inkml:trace>
  <inkml:trace contextRef="#ctx0" brushRef="#br0" timeOffset="45824.47">16263 5609 0,'18'0'16,"-1"0"-16</inkml:trace>
  <inkml:trace contextRef="#ctx0" brushRef="#br0" timeOffset="46122.56">16034 5627 0,'17'0'0,"-34"0"0,34 17 31,-70 72-15,53-54-16,-35 35 15,18 1 1,17-36 0,35-52 15,0-1-15</inkml:trace>
  <inkml:trace contextRef="#ctx0" brushRef="#br0" timeOffset="46272.5">16051 5539 0,'-17'-18'16,"34"36"-16,-52-71 0,-18 17 15,18 19 1,70 17 15,-17 0-31</inkml:trace>
  <inkml:trace contextRef="#ctx0" brushRef="#br0" timeOffset="46556.2">16651 5239 0,'0'0'16,"-35"0"-1,0 17-15,-1 72 31,19-54-31,-19 124 16,19-1 0,-1-52-1,18-18 1,53-35 0,0-53-1,0 0 1,-18-88-1,-35 70 1</inkml:trace>
  <inkml:trace contextRef="#ctx0" brushRef="#br0" timeOffset="46706.95">16475 5662 0,'-88'-35'32,"176"70"-32,-194-70 0,141 35 31,53 0-16,106-35 1,53 17 0,-106 0-16</inkml:trace>
  <inkml:trace contextRef="#ctx0" brushRef="#br0" timeOffset="46906.78">17674 5450 0,'0'0'0,"-17"0"31,17 18-31,-53 53 16,35-54-16,-35 107 16,35-71-1,18-36-15,-35 71 16,35-52 0,18-36-1,52 0 1</inkml:trace>
  <inkml:trace contextRef="#ctx0" brushRef="#br0" timeOffset="47305.99">18168 5556 0,'0'-17'0,"0"34"0,0-52 15,-53 35 1,35 0-16,-34 0 15,-37 0 1,36 53 0,36 0-1,17-36 1,70 19 0,-34-36-16,34 0 15,54 35 16,-71 18-15,-53-35 0,-71 17-1,0-18 1,36-17-16,-88 0 16,70 0-1,0 0 1,53-35-1,0 18-15</inkml:trace>
  <inkml:trace contextRef="#ctx0" brushRef="#br0" timeOffset="47460.29">17780 5292 0,'-53'-18'15,"35"18"32,1 0-47</inkml:trace>
  <inkml:trace contextRef="#ctx0" brushRef="#br0" timeOffset="48339.6">3651 7391 0,'-35'-36'16,"53"19"-1,70-54 1,-53 36-16,0-18 16,36-53-1,-71 36 1,0 52-16,-88 0 15,52 18-15,-122 0 16,-36 53 0,88 0-1,88 0 1,71 18 0,212 52-1,-107-52 16,-52 35-15,-106-54 0,-106 19-1,-35-53 1,88-1-16,-158-17 16,70 0-1,52-35 1,72 0-1,34-18 1,72 18 0,69-36-1</inkml:trace>
  <inkml:trace contextRef="#ctx0" brushRef="#br0" timeOffset="48524.55">4039 7250 0,'18'0'0,"-36"0"0,54 17 0,-36 1 15,0 52 1,0-52-16,0 53 16,-18-1-1,-17-17 1,35-18 0,17-88 15,1 18-31</inkml:trace>
  <inkml:trace contextRef="#ctx0" brushRef="#br0" timeOffset="48671.4">4075 7179 0,'0'-53'0,"0"106"0,0-124 0,0 54 16,-18 17 0,18 35 15,35-17-16</inkml:trace>
  <inkml:trace contextRef="#ctx0" brushRef="#br0" timeOffset="48771.78">4498 7179 0,'0'0'0,"18"0"0,17 0 16,-35 35-1</inkml:trace>
  <inkml:trace contextRef="#ctx0" brushRef="#br0" timeOffset="48921.87">4498 7408 0,'0'18'15,"0"0"-15,-18 17 16,36-106-16,-36 160 0,18-72 16,-17 1-1,17-36 1,53-70 0,-1 17-1,19-34 16</inkml:trace>
  <inkml:trace contextRef="#ctx0" brushRef="#br0" timeOffset="49472.56">4798 7285 0,'0'17'15,"17"36"1,36 36 0,18-19-1,17-70 1,36-17-1,-89-1-15,88-53 16,71-35 0,-88-17-1,-106 52 1,-106 1 0,0 52-1,54 18 1,-72 36-1,36 16 1,70 54 0,18-35-1,53-36 1,-35-35-16,105 0 16,-17 35-1,35 36 1,-53 70-1,-88-17 1,-88 52 0,53-123-16,-89 88 15,-52 0 1,0-70 0,70-71-1,-18-53 1,71-18 15,53 36-31,0-106 16,0 105-16,53-175 15,-17 158-15</inkml:trace>
  <inkml:trace contextRef="#ctx0" brushRef="#br0" timeOffset="49739.09">5838 6844 0,'18'-18'0,"-36"36"0,54-36 16,-36 36-1,0 52 1,0-34-16,0 34 16,0-34-16,0 140 31,0-70-16,-36 0 1,36-71 0,18-35-1,35-53 1,-35 35-16</inkml:trace>
  <inkml:trace contextRef="#ctx0" brushRef="#br0" timeOffset="50072.83">6085 7214 0,'0'18'0,"0"17"16,18-35-1,17 0 1,36-35 0,-18-18-1,-18-18 16,-35 36-15,-35 18 0,-71 69-1,35 54 1,54 18 0,17-36-1,17-17 1,107-71-1,-18-36 1,-53 19-16</inkml:trace>
  <inkml:trace contextRef="#ctx0" brushRef="#br0" timeOffset="50488.68">7620 6685 0,'0'-18'16,"0"36"-16,-18-18 16,-17 18-1,0 52-15,0-34 0,-71 158 16,0 0 0,-53 70-1,18-34 16,70-89-15,54-106-16,-1 88 16,36-105-1,70-53 1,-53-1-16</inkml:trace>
  <inkml:trace contextRef="#ctx0" brushRef="#br0" timeOffset="51338.76">8273 7056 0,'0'0'16,"0"-18"-16,-36 18 15,-17 35 1,36-17 0,-1 35-16,-17 105 15,0-69 1,17-19 0,18-52 15,0-71 0,18 35-31,17-52 16,0-54-1,18 54 1,0-1 0,18 71-1,-19 18 1,-16 123-1,-36-35 1,0-36 0,0-34-1,0-19 1,0-87 15,0 52-31,0-70 16,88-36 15,-18 54-15,36 35-1,18 52 1,-54 54 0,-70 52-1,0-35 1,-17 1-1,17-54 1,17-35 0,89-35-1</inkml:trace>
  <inkml:trace contextRef="#ctx0" brushRef="#br0" timeOffset="52455.28">9331 7038 0,'0'18'32,"0"-1"-32,-18 36 15,-17 18 1,17 52 0,18-52-1,36-1 1,52-70-1,18-35 1,17-36 0,-35-17-1,-52 0 1,-19 0 0,-17 35-1,-17 53 16,-19 53-15,1 35 0,35 35-1,0-17 1,18-53 0,-1-35-16,89-18 15,35-35 1,-17-18-1,17-71 1,-53-17 0,-53 18-1,-35 17 1,0 88 0,-35 36-1,0 52 1,0 36 15,17 18-15,18-89-16,0 88 15,53-70 1,35-17 0,35-36-1,-34-36 1,52-87-1,-35-18 1,-71 35 0,0-18-1,-35 54 1,-17 140 15,-1-52-15,-35 70-1,35 36 1,-17 17 0,35-53-1,35-70 1,71-1 0,18-70-1,-19 0 1,1-52-1,-17 34 1,-89 106 15,-18 1-31,-35 17 16,0 35 0,53-53-1,0-17 1,71-36 15,-1-35-15</inkml:trace>
  <inkml:trace contextRef="#ctx0" brushRef="#br0" timeOffset="52605.89">11518 6950 0,'0'0'0,"-17"0"0,-1-36 16,-53 19-1,54 34 1,-1 1 0,0-18 15</inkml:trace>
  <inkml:trace contextRef="#ctx0" brushRef="#br0" timeOffset="52772.5">10654 7056 0,'0'0'16,"-35"0"-16,-18 17 15,53 1 1,53-18 0,70-35-1,-52 17-15</inkml:trace>
  <inkml:trace contextRef="#ctx0" brushRef="#br0" timeOffset="53039.85">12771 7073 0,'0'0'0,"-18"0"16,18-35-1</inkml:trace>
  <inkml:trace contextRef="#ctx0" brushRef="#br0" timeOffset="53438.66">12841 6932 0,'18'-18'0,"17"-17"16,-88 88-16,106-194 15,-88 70 1,-53 71 0,52 0-16,-70 36 15,71-19-15,-35 54 31,70 17-15,17-17 0,54-18-1,70 17 1,18 18 0,-124 0-1,-123-17 1,-53-36-1,-89-17 1,1-36 0,88-35-1,35-70 1,106 52 0,124 18-1,52 1 16,-35 34-15,-53 18-16</inkml:trace>
  <inkml:trace contextRef="#ctx0" brushRef="#br0" timeOffset="53821.59">12912 7126 0,'35'35'15,"-70"-70"-15,88 70 0,-1 1 16,1-36-1,89-36 1,-54-17 0,-53 18-1,-17-35 1,-71 52 0,-53 18-1,71 0 1,-107 53-1,72 35 1,35 36 0,35-36-1,70-18 1,89-70 0,35-35-1,18-36 1,-89-17-1,18-53 1,-88 35 0</inkml:trace>
  <inkml:trace contextRef="#ctx0" brushRef="#br0" timeOffset="54021.63">13864 6720 0,'-53'-70'0,"106"140"0,-141-140 16,53 123-1,17 53 1,0 52-1,1 1 17,17-124-32,0 54 15,0-1 1,35-71 0,53-34-1,-17-19 1</inkml:trace>
  <inkml:trace contextRef="#ctx0" brushRef="#br0" timeOffset="54104.5">14058 7108 0,'-17'18'0</inkml:trace>
  <inkml:trace contextRef="#ctx0" brushRef="#br0" timeOffset="54404.21">14464 6985 0,'-53'-18'31,"35"18"-31,1 0 16,-19 0-16,-87 18 15,35 53 1,0 17-1,52 18 1,36-36 0,71-17-1,70-35 1,-18-36 0,36-53-1</inkml:trace>
  <inkml:trace contextRef="#ctx0" brushRef="#br0" timeOffset="54905.37">14834 6950 0,'-35'0'32,"-53"106"-17,70-36 1,1 18-1,17-35 1,0-35-16,0 52 16,70-70-1,18 0 1,53-53 0,1-52-1,-37-19 16,-16-17-15,-54 18 0,-35 34-1,0 72 1,-18 34 0,-52 125-1,34-37 1,19 19-1,17-18 1,0-71 0,53 0-1,70-52 1,-52-19 0,-1-34-1,-70 52 1</inkml:trace>
  <inkml:trace contextRef="#ctx0" brushRef="#br0" timeOffset="55055.56">15240 7020 0,'-18'0'0,"36"0"0,-89 0 16,89 0 15,106-17-15,-19-1-1,-69 0-15,52-17 16</inkml:trace>
  <inkml:trace contextRef="#ctx0" brushRef="#br0" timeOffset="56638.66">16633 7091 0,'0'-18'16,"89"-35"-1,-89 18 1,0 17-16,-36 1 0,-87-36 16,-1 53-1,19 35 16,-37 53-15,72 36 0,52-1-1,36-35 1,52-70 0,54-18-1,17-35 1,0-53-1,-35-36 1,-35-17 0,-54-18-1,-17 53 1,0 36 0,0 87-1,-53 72 16,18 52-15,35 0 0,0 0-1,18-53 1,35-17 0,-36-71-16,71 0 15,1-18 1,34-52-1,-17-36 1,-53 53 0,-36 0-1,1 53 1,-18 18 0,0 34 15,-18 37-31,18-36 31,18-18-15,53-35-1,-54 0-15,89-18 16,0-35 0,-35-17-1,-1-1 1,-35 36-1,-70 88 17,0 0-17,17 35 1,18-70-16,0 34 16,35-34 15,36-18-31,-53 0 15,52 0 1,18-53 0,-52-17-1,-36 17 1,-36-18 0,-52 54-1,35 17 1,36 0-1,70 0 17,-36 0-32,36-18 15,71-17 1,-19 17 0,-69 18-1,-1 0 1,-35 53 15,0 17-15,0 89-1,0-106-15,0 176 16,-35-70 0,-1 106-1,1-1 1,0-87-1,0-71 1,70-106 15,-35-18-31,0-70 16,70-89 0,-34 54-1</inkml:trace>
  <inkml:trace contextRef="#ctx0" brushRef="#br0" timeOffset="56890.43">18433 7302 0,'-18'0'0,"0"18"0,1-18 0,-71 18 16,70-1-16,-17 1 16,17-18-1</inkml:trace>
  <inkml:trace contextRef="#ctx0" brushRef="#br0" timeOffset="58138.65">19156 6950 0,'-35'-18'15,"-1"0"-15,19 1 16,-72 17 0,19 0-1,52 0-15,-52 0 16,17 53 0,0 35-1,18 18 1,35-36-1,0 1 1,0-54 0,70 1-1,18-18 1,-70 0-16,53-18 16,17-34-1,-35 16 16,35-17-15,-71 0 0,19-17-1,-1-36 1,-35 36 0,35-54-1,-17 18 1,-18 0-1,0 53 1,-18 89 0,-52 122-1,34-16 1,36 69 0,0-70-1,36 18 16,34-106-15,71-53 0,1 0-1,-37-53 1,1-35 0,-88 70-16,-18-35 15,17-52 1,-17 69-1,-17 36 1,-36 18 0,18 35-1,-1 70 1,36-35 0,36-52-1,34-1 1,18-35 15,18-35-15,-18-36-1,-35-35 1,-53 1 0,-17 34-1,-54 53 1,-17 18-1,-36 53 1,89 35 0,18-17-1,34-18 1,54-35 0,-1-18-1</inkml:trace>
  <inkml:trace contextRef="#ctx0" brushRef="#br0" timeOffset="59037.18">20443 7020 0,'0'0'16,"0"-17"-16,-17 17 31,-36 17-15,35 1-16,-17 35 15,0 53 1,35-18 0,0-53-1,53-17 1,35-18 0,18-36-1,-36-16 1,-17-19-1,-35 0 17,-18 89-1,0 0-31,-36 35 16,19 35-1,-1-35 1,18-36-1,71-17 1,-1 0 0,-17-35-1,-35-35 1,0-19 0,-1 1-1,36 35 1,18 18 15,-36 35-15,0 53-1,-17 35 1,-18-17 0,0 17-1,0-18 1,-18-52-1,-17-18 1,17 0 0,18-53-1,0-17 1,88-72 0,-17 54-1,35 18 1,-18 70-1,-53 53 17,-17 35-17,-18-53-15,0 36 16,-35 17 0,17-35-1,0-53 1,1 17-1</inkml:trace>
  <inkml:trace contextRef="#ctx0" brushRef="#br0" timeOffset="59171.11">21378 7373 0,'-17'-18'31,"-1"18"-31,0 0 16,-17-17-16,-53 17 15</inkml:trace>
  <inkml:trace contextRef="#ctx0" brushRef="#br0" timeOffset="60055.34">459 8749 0,'-36'-18'16,"72"36"-16,-107-36 15,53 18-15,1-17 16</inkml:trace>
  <inkml:trace contextRef="#ctx0" brushRef="#br0" timeOffset="60490.1">335 8625 0,'18'0'0,"35"0"16,53 0 0,-36 36-1,-35 34 1,-35-52-1,0 52 1,-35-34-16,-35 17 16,-1 0-1,-17-36 1,88-34 15,70-19-15,-52 19-16,70 17 15,53-18 1,-35 36 0,-71 70-1,-70-18 1,-88 19 0,-54-37-1,54-34 1,35-18 15,-18 0-15,88 0-1,18-18 1,71-17 0</inkml:trace>
  <inkml:trace contextRef="#ctx0" brushRef="#br0" timeOffset="60654.98">882 8996 0,'0'0'0,"18"0"0,-1 0 0,1 0 47,-1 0-32,1 0-15,0 0 16</inkml:trace>
  <inkml:trace contextRef="#ctx0" brushRef="#br0" timeOffset="61538.34">2293 8767 0,'0'-18'0,"0"36"0,-18-54 16,18-17 0,-17 36-1,-1 17 1,0 106-1,1 17 1,17-70-16,-18 70 16,1 18-1,17-88 1,0-17 0,52-89 15,19-18-16,-36 36 1,54-89 0,-37 36-1,-16 53 1,-36 123 15,0 0-15,17-70-16,36 88 15,0-53 1,71-18 0,-36-35-1,35-53 1,-34-17 0,34-89-1,-123 53 1,-53-17 15,-53 70-15,36 35-1,34 18-15,-17 35 16,36 18 0,34-18-1,36-35 1,-35 0-16</inkml:trace>
  <inkml:trace contextRef="#ctx0" brushRef="#br0" timeOffset="62004.44">3598 8502 0,'0'0'0,"0"-18"0,-17 18 15,-36 36 1,35-19-1,-17 89-15,17 18 32,18-72-32,0 107 15,0-53 1,0 0 0,0-89-1,18 1 1,17-53-1,0-53 1,18-18 0,36-35-1,16 35 1,-16 71 0,-72 35-16,89 53 15,-88 17 1,-18 54-1,0-36 17,-36 0-17,36-53 1,36-35 0</inkml:trace>
  <inkml:trace contextRef="#ctx0" brushRef="#br0" timeOffset="62737.58">4533 8890 0,'18'-35'0,"-36"70"0,71-141 15,-71 53 1,-70 18 0,-18 35-1,18 53 1,18 70-1,52-70 1,18 53 0,0 18-1,18-89 1,70-35 0,35-18-1,-17-35 1,-71 36-16,71-89 15,-70 0 1,-19-17 0,-17 52-1,-17 159 17,17-53-32,0 54 15,-18 52 1,36-71-1,52-34 17,36-36-17,-71-18-15,36 0 16,-54 1-16,107-72 16,-54-34-1,-52 17 1,-18-35-1,0 53 1,-18 88 0,-17 88-1,18 0 1,17 53 0,0-17-1,17-71 1,54 0-1,17-53 17,0-36-17,-35-17 1</inkml:trace>
  <inkml:trace contextRef="#ctx0" brushRef="#br0" timeOffset="62887.92">5168 8890 0,'0'0'16,"-35"0"-16,35-35 16,53-1-1,0 1 1,70-18 0,1 18-1</inkml:trace>
  <inkml:trace contextRef="#ctx0" brushRef="#br0" timeOffset="63354.11">6985 8678 0,'0'0'0,"18"-17"0,-18-1 0,0 0 15,0 1 1,17 17 0,1 0-1,-18 35 1,0 53 0,0 0-1,0 1 1,0-54-16,18 0 15,17-17 1,35-36 0,19-52-1</inkml:trace>
  <inkml:trace contextRef="#ctx0" brushRef="#br0" timeOffset="63703.63">7708 8625 0,'0'-17'16,"-35"17"0,-53 0-1,-36 17 1,107-17-16,-19 18 16,19 17-1,17-17 1,70 0-1,18-1 1,1 19 0,-72-19-16,36 18 15,-35 1 1,-53-1 0,-71-17-1,18-18 1,-1 0-1,1-36 17,70 36-32</inkml:trace>
  <inkml:trace contextRef="#ctx0" brushRef="#br0" timeOffset="63904.9">6756 8502 0,'0'0'15,"0"-18"1,17 18-16,19 0 16,-19 0-16,19-17 15</inkml:trace>
  <inkml:trace contextRef="#ctx0" brushRef="#br0" timeOffset="64788.49">9190 8819 0,'0'0'0,"0"-17"16,0-1 15,0 1-31,0-1 15,70-17 1,-52 17-16,53-35 16,34-35-1,-52 17 1,-17-52 0,-36 105-16,0-35 15,-18 159 16,0 18-15,-17 105 15,0-17-15,35-160-16,-53 195 16,35-17-1,18-72 1,0-16-1,18-107 1,35-35 0,-36-18-16,89-105 15,18-36 1,-71 18 0,-71-71-1,-88 53 1,-53 36-1,-35 105 17,124 18-17,35 0 1,87 0 15,-34 0-31,53-17 16,35-36-1</inkml:trace>
  <inkml:trace contextRef="#ctx0" brushRef="#br0" timeOffset="65204.75">9754 8714 0,'18'0'0,"-36"0"0,36-18 16,-18 0 0,-35-17-1,17 0 1,18-18-1,35 35 1,36 1 15,17 52-15,-53-18-16,36 36 16,17 53-1,-70-18 1,-18-17-1,-18-53 1,0-18 0,18-36-1,0 19-15,18-71 16,35 17 0,0-35-1,0 53 1,0 36-1,0 17 17,0 17-17</inkml:trace>
  <inkml:trace contextRef="#ctx0" brushRef="#br0" timeOffset="66637.11">11148 8696 0,'0'0'0,"35"-18"0,0 1 16,-17-54-1,-71 1 1,-70-1 0,70 71-16,-71 0 15,-35 35 1,36 71-1,70-18 17,18 53-17,35-35 1,35-70 0,89-36-1,-19-53 1,72-36-1,-36-16 1,-88 34 0,-36 53-16,-17-52 15,-17 87 17,-19 72-17,19-72 1,17 36-16,0 35 15,53-17 17,70-53-17,18-18 1,-35-36 0,0-34-1,-71-36 1,1 18-1,-36 17 1,0 54 0,0 34-1,-18 71 1,0-17 0,18 35-1,-17-53 1,17-36-1,0-52 32,17-35-31,1 52-16,35-70 16,0 17-1,17 36 1,1 35-1,-36 35 1,0 36 0,1 17-1,-19-35 1,36-36 0,-17-17-1,16-35 1,37-18-1,-36 0 17,-18 18-32,35-36 15,-17 19 1,-35 52 15,-18 17-31,-18 36 16,-17 18-1,35-1 1,0-17 0,71-18-1,34-35 1,-16 0 0,52-52-1,-106 34-15,71-35 16,-18-35-1,-70-18 17,-18 53-17,-71 35 1,-17 54 0,0 52-1,70 0 1,18-35-1,18-18 1,17-17 0,36-18-1,-36 0-15,35 0 16,-17 0 0,-35 0-16</inkml:trace>
  <inkml:trace contextRef="#ctx0" brushRef="#br0" timeOffset="66753.52">13247 8767 0,'0'17'16,"0"-34"-1,-18 34 17,18 1-32</inkml:trace>
  <inkml:trace contextRef="#ctx0" brushRef="#br0" timeOffset="67937.46">265 10195 0,'0'0'0,"0"-17"0,0-54 32,-18 71-32,0 0 15,1 35 1,-36 18-1,0 18 1,0-1 0,18-34-1,17-19-15,18-34 47,35 17-16,18 0-31,106-18 32,-36-17-17,-87 35-15,70-36 16,-36-16 0,-52 16-1,-18 19 1,0-1-1,-18 36 1,-17 70 0,17-18-1,1 36 1,17 0 0,0-53-1,17-71 16,36-17-15</inkml:trace>
  <inkml:trace contextRef="#ctx0" brushRef="#br0" timeOffset="68076.35">670 10354 0,'18'0'16,"-36"0"-16,36-18 15,0 1 32,-1 17-31,1-18-16</inkml:trace>
  <inkml:trace contextRef="#ctx0" brushRef="#br0" timeOffset="68487.22">2399 10001 0,'0'-17'15,"0"34"-15,-18-34 0,1 17 16,-1 53 0,18-36-16,-18 89 15,1 35 1,17-35-1,0 0 17,0-53-17,53-71 1,0-17-16</inkml:trace>
  <inkml:trace contextRef="#ctx0" brushRef="#br0" timeOffset="68703.31">2875 10019 0,'0'0'0,"0"53"31,0-36-31,-18 36 16,-17 71 0,35-18-1,0-53 1,0-36-1,-17-17 17</inkml:trace>
  <inkml:trace contextRef="#ctx0" brushRef="#br0" timeOffset="69203.77">2558 10336 0,'-71'0'15,"142"0"-15,-177-17 16,88 17-16,89-18 31,-54 0-31,160-17 16,-36-18-1,18 0 1,-54 36 0,-34 34-1,-71 36 1,0 53-1,0-18 17,18 0-17,-1-52 1,54-36 0,-54-18-16,54-35 15,35-53 1,-53 1-1,-53 16 1,-88 19 0,-36 70-1,1 35 1,70 18 0,53 18-1,0-36 1,106-18-1,-1-17 1,-52 0 0</inkml:trace>
  <inkml:trace contextRef="#ctx0" brushRef="#br0" timeOffset="69737.14">3951 10125 0,'18'-18'15,"-36"36"-15,71-54 16,-53 54 15,0 0-31,0 35 16,0 35-1,0-53 1,0 0 0,0-52 15,0-36-16,35 0 1,1-18 15,-19 71-15,18 36 0,-35 17-1,18-36-15,17 36 16,18 18-1,18-71 1,17 0 0,36-71-1,-89 18 1,-35-17 0,-53-1-1,-35 18 1,0 53-1,52 0 1,72 0 31,-19 0-47</inkml:trace>
  <inkml:trace contextRef="#ctx0" brushRef="#br0" timeOffset="70136.49">5592 9825 0,'0'0'0,"0"-35"16,-18-1-1,-17 36 1,17 18 0,0 0-16,-17 123 15,0-18 1,-1 18-1,36 0 1,0-88 0,36-17-1,34-36 1,71-89 0,-35 19-1</inkml:trace>
  <inkml:trace contextRef="#ctx0" brushRef="#br0" timeOffset="70492.73">5962 10037 0,'0'-18'0,"0"0"16,-35 106-16,70-140 0,-53 34 15,-35 71 1,36-18-16,-1 0 16,0 71-1,18-35 1,53-36-1,-35-35-15,123 0 16,-35-53 0,17-17-1,-87-1 1,-36 18 0,-88 18-1,52 17-15,-52 18 16,-35 18-1,70-1 17,35 1-17,18-36 17,18 1-32</inkml:trace>
  <inkml:trace contextRef="#ctx0" brushRef="#br0" timeOffset="70704.33">5256 9931 0,'-17'0'16,"34"0"-16,-52 0 0,70 0 31,36 0-31,52-18 16,107-35-1,-177 53 1,70-35 0,-105 35-16</inkml:trace>
  <inkml:trace contextRef="#ctx0" brushRef="#br0" timeOffset="73037.11">7814 10354 0,'-18'18'0,"36"-36"0,-53 53 0,17-35 15,18 36-15,0-54 32,53-35-1,-35 35-31,52-52 16,36-71-1,-88 35 1,-18-35-1,-18 70 1,-17 54 0,-36 122-1,54-34 1,-1-36-16,0 106 16,-17-35-1,17-53 1,18-18-1,18-35 1,0 0 0,35-53-1,17 1 1,-35 34 0,18 18-1,0 18 1,18 52-1,-18-17 1,-36-35-16,72-1 16,-1-17-1,88-35 1,-35-18 0,-88 35-16,71-34 15,-107 34-15,36-35 16,-53 35-16,-35-35 15,-89-17 17,-34 70-17,34 35 1,18 71 0,106-35-1,0 17 1,71-53-1,17-35 1,36-53 0,17 0-1,-106 36-15,36-54 16,-54 18 0,-17 35-1,-17 89 16,17-53-15,0 17-16,0 35 31,88-52-15,-18-18 0,54-18-1,-18-34 1,-36-1-1,-35-18 1,-35 53 0,0 71 15,-17 18-15,17-18-1,0-36-15,-18 19 16,18-1-1,0-53 17,71-35-17,17 1 1,-18-19 0,1 36-1,-53 35 1,35 35-1,-1 18 1,37 0 0,34-18-1,18-35 1,53-18 0,-70-17-1,-54 0 1,-34-53-1,-36 0 1,-71 17 15,-35 53-15,18 54 0,0 69-1,35 1 1,53-35-1,35-1 1,71-70 0,-35 0-1,34-53 1,-16-35 0,-36 0-1,-18-88 1,-35 52-1,0 18 1,0 89 15,-53 105-15,0 53 0,35-35-1,18-71-15,0 53 16,18-35-1,70-35 1,18-18 0,17 0-1,19-71 1,-107 54-16,71-107 16,-53 18-1,-53-52 1,0 69-1,0 72 1,0-18-16,-36 52 31,-17 107-15,36 34 0,17-52-1,0 18 1,53-54-1,-36-70-15,72 18 16,34-18 0,-17-35-1,-36-1 1,-34-52 0,-19 0-1,-17 35 1,-35 71-1,17 35 1,1 35 15,17 0-15,0-53 0,35-35-1,-17 0-15,70 0 16,-35 0-1</inkml:trace>
  <inkml:trace contextRef="#ctx0" brushRef="#br0" timeOffset="73803.17">12682 9984 0,'0'0'16,"18"0"-16,194-53 31,-177 35-31,35-35 16,-34 35-16,34-105 15,-70 17 1,0-17 0,-17 70-1,-54 70 1,1 125-1,-1 87 17,0-17-17,-17 105 1,53 18 0,35-106-1,0-140-15,18 228 16,35-105-1,17-36 1,54-141 0,52-87-1,-17-72 1,-106 89-16,123-212 16,-105-35-1,-89 88 1,-176-53-1,-71 88 1,71 88 15,159 54-31,-88-1 16,105 0 0,36-17-1,123-18 1,17 18-1,-105 17-15</inkml:trace>
  <inkml:trace contextRef="#ctx0" brushRef="#br0" timeOffset="74187.44">13564 9948 0,'0'0'0,"-17"-35"16,-19-36-1,36-17 1,53 18-1,18 52 1,-1 36 15,1 70-15,-18 18 0,-35 0-1,-18-71-15,0 18 16,-18-36-1,18-52 17,0-18-17,0 18-15,53-53 16,0 17 0,17 1-1,1 52 1,35 18-1,-53 18 1</inkml:trace>
  <inkml:trace contextRef="#ctx0" brushRef="#br0" timeOffset="75535.98">14605 9931 0,'35'17'0,"-17"-17"16,52 0-1,-299-53-15,529 53 16,-494 36-16,406-125 15,-212 72-15,0-36 16,-89-35 0,19 88-1,-71 53 1,0 70 0,70-35-1,36 18 1,52-35-1,72-54 1,34-17 15,-35-35-15,18-53 0,-35-18-1,-36-17 1,-35 87-1,0 89 1,-18 18 0,1 35-1,17-1 1,88-52 0,-35-35-1,53-18 1,0-71 15,-36 19-31,-35-37 31,1-52-15,69 124 0,-140 34-1,0 71 1,0 18-1,35-35 1,0-54-16,0 36 16,0-35-1,35-36 17,-17 1-32,17-19 15,35-69 1,54-37-1,-71 90 1,-18 69 15,-17 36-15,-18 35 0,35 18-1,0-53 1,1-35-1,-1-18 1,0-18 0,0-52-1,18 17 1,53-89 0,0 54-1,-71 71 1,-17 52-1,-18 53 1,0 0 15,0-52-31,0 52 16,0-53 0,88 18-1,18-53 1,17 0-1,18-35 1,-17-53 0,-54-36-1,-70 1 1,0 87 0,-70 54-1,17 52 1,18 36-1,35-88-15,0 53 16,17-36 0,54-18 15,-1-17-15,-17 0-1,18-17 1,-53-1-16</inkml:trace>
  <inkml:trace contextRef="#ctx0" brushRef="#br0" timeOffset="75685.83">17180 10072 0,'18'0'16,"0"0"-1,-1 0-15,54 0 16,-71-18 15,0 1-31</inkml:trace>
  <inkml:trace contextRef="#ctx0" brushRef="#br1" timeOffset="97350.55">8167 14411 0</inkml:trace>
  <inkml:trace contextRef="#ctx0" brushRef="#br1" timeOffset="104048.69">9825 11395 0,'0'0'0,"-35"-18"63</inkml:trace>
  <inkml:trace contextRef="#ctx0" brushRef="#br1" timeOffset="104416.14">9402 11148 0,'-18'0'16,"36"0"-16,-1 0 31,1 0-15,35 0-1,158-36 1,-140 36-16,105-35 16,36 0-1,-89 17 1,-105 18 0,-53 18 15,17-18-31,-17 18 15</inkml:trace>
  <inkml:trace contextRef="#ctx0" brushRef="#br1" timeOffset="104815.91">10019 11095 0,'-18'0'0,"36"0"0,-53 0 0,-1 0 31,1 0-16,17 17 1,18 72 0,53 52-1,-17-35 1,-19-71-16,19 106 16,-36-53-1,0 18 1,-53-53-1,-18-18 1,-52-35 0,-1-35-1,1-18 1,52 18 0,53-1 15,18 19-16,36-1 1,70 1-16</inkml:trace>
  <inkml:trace contextRef="#ctx0" brushRef="#br1" timeOffset="105365.77">10636 11377 0,'0'-18'0,"0"36"0,0-53 16,-35 0-16,-18 17 15,-18 53 1,19 36 0,-37 70 15,89-106-31,-35 106 15,35-70 1,18-1 0,17-52-1,53-18 1,0-53 0,1-53-1,-1-17 1,-71 35-1,-17-1 1,0 72 0,0 70-1,36 52 1,17 1 15,35-53-15,-35 18-1,0-54 1,-36-17-16,36 0 16,0-35-1,0-53 1,-53 70-16</inkml:trace>
  <inkml:trace contextRef="#ctx0" brushRef="#br1" timeOffset="105583.86">11201 11307 0,'0'17'0,"0"-34"0,-18 52 16,53 53 0,1 18-1,-19-18 1,19 0 0,-36-70-1,17 17 1,18-17-1,1-18 1,-19-36 0,1 19-16</inkml:trace>
  <inkml:trace contextRef="#ctx0" brushRef="#br1" timeOffset="105784.35">11571 11359 0,'0'-17'0,"0"34"0,-18-34 31,-17 87-15,-18 36 0,36-71-16,-19 54 15,19-1 1,17-53 0,53-35 15,35 0-16</inkml:trace>
  <inkml:trace contextRef="#ctx0" brushRef="#br1" timeOffset="106265.51">12012 11553 0,'18'-17'16,"-36"34"-16,53-52 0,-17-35 16,17-36-1,-105 106 1,-36 0-1,18 88 1,-1 35 0,54-34-1,35 34 17,0-88-32,88-17 31,-35-18-16,36-35 1,-19-36 0,18-52-1,-35-36 1,-35 88 0,-1 71-1,-17 106 1,0 18-1,0-18 1,18-18 0,17-53-1,36-35 1,17 0 0,-70-18-1</inkml:trace>
  <inkml:trace contextRef="#ctx0" brushRef="#br1" timeOffset="107198.54">13776 11148 0,'0'-36'0,"0"72"0,0-89 0,-35-71 31,35 107-31,-36-19 16,-34 19 0,52 17-16,-88 88 15,36 18 1,-1 106-1,36-36 1,35 36 0,71-36-1,17-105 1,53-54 0,0-34 15,124-89-16,-107 17 1,-52-16 0,-71 52-16,-17-124 15,-53 19 1,-106-1 0,-53 71-1,35 88 1,-70 70-1,158 89 1,71-18 0,71 53-1,105 0 17,-88-141-32,124 88 15,-177-106 1,89 124-1,-107-53 1,-105 35 0,-88-35-1,35-53 1,-54-35 0,90-18-1,105-53 1,0-36-1,70-34 1,-52 88-16</inkml:trace>
  <inkml:trace contextRef="#ctx0" brushRef="#br1" timeOffset="107315.79">14552 11359 0,'0'-17'0,"0"-1"0</inkml:trace>
  <inkml:trace contextRef="#ctx0" brushRef="#br1" timeOffset="107615.34">14570 11395 0,'0'35'16,"0"-70"-16,0 88 0,0 0 16,0 88-1,0-106 1,35 18-1,36-53 1,-19 0 0,37-71-1,-36 1 1,-36-36 0,-17 18 15,0 52-16,-17 36 1,17 18 0,0 0-1,35 17 1,-18-17-16</inkml:trace>
  <inkml:trace contextRef="#ctx0" brushRef="#br1" timeOffset="108197.29">15240 11465 0,'18'0'0,"-36"0"0,71-35 16,-53 0-1,0-36 1,0 54 0,-71 17-1,18 52 16,18 19-15,0 70 0,17-70-1,18-1 1,71-35 0,-1-35-1,54 0 1,-89-17-16,53-36 15,-52 35-15,52-52 16,-18-36 0,-70 35-1,0 36 1,-53 35 0,36 53-1,-1 53 16,36-36-15,17-17 0,18-17-1,-53-19 1,0 1 0,-18-18-1,1 17 1,-1-17-1,18-35 1,0 18-16</inkml:trace>
  <inkml:trace contextRef="#ctx0" brushRef="#br1" timeOffset="108331.62">15946 11077 0,'0'0'0,"0"-35"15,0-18 1,0 35-16,-36 18 16</inkml:trace>
  <inkml:trace contextRef="#ctx0" brushRef="#br1" timeOffset="109714.79">15910 11377 0,'0'53'16,"0"70"-1,0-299-15,0 370 0,0-141 16,36 18-1,34-54 1,1-17 0,34-53-1,1-35 1,-53 0 0,-35-18 15,-18 88-31,0 36 31,0 53-15,-18-1-1,1 18 1,17-17 0,35-36-1,71-35 1,-18 0-1,18-35 1,-18-53 0,-53-18-1,-35 88-15,18-35 16,-18 36 0,0 52 15,0 18-16,-35 35 1,35 0 0,0-52-1,35-19 1,53-17 0,-17 0-1,52-53 1,-35-17-1,-70-54 1,-53 1 0,-36 70-1,-52 35 1,17 71 0,53 18-1,18 87 16,35-87-15,35 0 0,71-36-1,0-35 1,70 0 0,-123-18-16,88-52 15,-71-1 1,-34-17-1,-19 17 1,-17 54 0,-17 52 15,-1 0-31,-17 36 16,35 17-1,-18-35 16,1-18-15,34-52 15,1-1-15,35-53 0,17-52-1,19 17 1,-19 53-1,-17 53 1,-35 53 0,-18 35-1,0 18 1,0-53 0,0-35-16,0 17 15,35 0 16,35-35-15,72 0 0,-19-35-1,53-53 1,-52-53 0,-106 35-1,-18 88 1,-36 18-1,-34 53 1,-18 35 0,88-52-1</inkml:trace>
  <inkml:trace contextRef="#ctx0" brushRef="#br1" timeOffset="109898.65">18292 11642 0,'52'17'16,"-104"-34"-1,122 52-15,-52-17 31,-18-1-15,-53-17 0,18 0-1,-18 0 1,17 0 0,-17-17-1,36-1-15</inkml:trace>
  <inkml:trace contextRef="#ctx0" brushRef="#br1" timeOffset="110081.13">17004 11060 0,'-18'-18'0,"36"36"0,-53-36 0,-1 18 16</inkml:trace>
  <inkml:trace contextRef="#ctx0" brushRef="#br1" timeOffset="110186.02">16475 11112 0,'-18'0'16,"-88"36"-16</inkml:trace>
  <inkml:trace contextRef="#ctx0" brushRef="#br1" timeOffset="110657.18">15822 11007 0,'0'-18'0</inkml:trace>
  <inkml:trace contextRef="#ctx0" brushRef="#br1" timeOffset="110816.83">15946 11589 0,'70'35'31,"-35"-35"-31,-17 0 16,53 0 0</inkml:trace>
  <inkml:trace contextRef="#ctx0" brushRef="#br1" timeOffset="111197.64">15769 11236 0,'-17'0'0,"34"0"0,-52 0 0,17 0 32,36-18-17,0 18 1,70 0 0,-53 0-16,36-17 15,17-1 1,-53 18-1,-17-18 1</inkml:trace>
  <inkml:trace contextRef="#ctx0" brushRef="#br1" timeOffset="112216.81">9878 12435 0,'-36'-17'0,"72"34"0,-107-34 16,-105-1-1,158 0 1,-17 18-16,-18 0 15,18-17 1,35-1 0,35 1-1,53 17 1,141 0 0,1-18-1,123 0 1,140 1-1,107-1 1,159-35 0,-142 18-1,247 0 1,-211-1 0,247-34-1,228-1 16,-493 36-15,124 0 0,-265-1-1,0 36 1,-177-17 0,-264 17-16,53-18 15,-88 18 1,-36 0 15,0 0-31,-17 0 16,0 0-1</inkml:trace>
  <inkml:trace contextRef="#ctx0" brushRef="#br1" timeOffset="112331.48">19156 11818 0,'-18'0'31,"1"0"-15,-54 18-1</inkml:trace>
  <inkml:trace contextRef="#ctx0" brushRef="#br1" timeOffset="114096.84">2752 12823 0,'-18'18'16,"18"0"0,0-36 31,0 0-47,0-17 15,18 18-15,17-54 16,0 18-1,0 0 1,1 36 0,-36 34 15,0 1-31,0 52 16,0 71-1,0-35 16,17 35-15,-17-35 0,0-88-16,0 17 15,0 0 1,-17-35 46,-1 0-62,-52 0 16,52 0-16,-70 0 16,-53 36-1,17-1 1,71 0 0,36-35-1,122 0 16,72-17-15,-18-1 0,-1-35-1,-140 35-15</inkml:trace>
  <inkml:trace contextRef="#ctx0" brushRef="#br1" timeOffset="114218.87">3246 13176 0,'35'-17'0</inkml:trace>
  <inkml:trace contextRef="#ctx0" brushRef="#br1" timeOffset="114566.06">3510 12929 0,'0'18'0,"0"0"16,0-1-16,0 1 16,35-1-1,1-17 1,-1-17-1,0-18 1,-35-1 0,-17 19-1,-36 17 1,35 17 0,0 36-1,18-18 1,0-17 15,53-18-15</inkml:trace>
  <inkml:trace contextRef="#ctx0" brushRef="#br1" timeOffset="118397.01">2910 13300 0,'-17'0'0,"-1"0"31,0 0-31,1 0 16,34 0 46,1 0-46,0 0-16,-1 0 0,19 0 16,17 0-1,-36 0-15,19 0 16,16-36 0,-34 36-1,-36 0 32,1 18-31,-1 0-1,1-18-15,-19 17 16,-17 1 0,18 0-1,0-18-15</inkml:trace>
  <inkml:trace contextRef="#ctx0" brushRef="#br1" timeOffset="138865.56">4586 12912 0,'-18'0'31</inkml:trace>
  <inkml:trace contextRef="#ctx0" brushRef="#br1" timeOffset="140644.32">4745 12753 0,'0'-18'0,"0"1"15,0-19 1,-18 19-16,1 17 16,-1-18-1,0 18 1,18 18-16,0 35 15,0 105 1,0 1 15,0-35-15,0-1 0,0-105-16,0 35 15,53-53 16,0-71-15,0 1 0,-18-72-1,-35 107-15,36-35 16,-1 34 0,0 36-1,-17 88 1,17 18-1,0-35 1,-35-53 0,36 70-1,-1-53 1,35-35 0,1 0-1,17-71 1,0-34-1,-35-54 1,-53 18 0,0 53-1,-17 52 1,-19 72 0,19 52-1,17 88 1,0-88-1,53 36 17,0-71-17,35-36 1,35-17 0,1-53-1,-1-52 1,-52-19-1,-54-88 1,-17 71 0,-17 124-16,-1-19 15,-35 19 1,36 123 0,17 52-1,0-34 1,0 17-1,0-35 1,0-36 0,17-70 31,36-70-32,-53 52-15,35-52 16,36-19-1,-71 72 1,18 34 0,-1 36-1,-17 36 1,18-19 0,35-17-1,-36-35-15,125-1 16,-19-17-1,71-35 1,-35-36 0,-89 1 15,-34-54-15,-19 89-16,-34-35 15,-19 34-15</inkml:trace>
  <inkml:trace contextRef="#ctx0" brushRef="#br1" timeOffset="141260.89">6756 12965 0,'0'17'0,"-53"36"16,35-35-16,0 17 0,1 18 16,-1 35-1,18-70-15,18 52 16,88-422-16,-142 722 16,107-370-1,52-35 1,-105 17-16,35-17 15,18-71 1,-54 71 0,1-89-1,-1 71 1,-17 124 15,-35 17-15,35-70-16,-17 52 15,17-34-15,0 16 16,52 1 0,19-53-1,0 0 1,17-70 0,0-54-1,-53-17 1,-35-18-1,0 54 1,-17 52 15,-1 70-15,0 54 0,1-36-16,17 106 15,0-17 1,0-1-1,17-35 1,19-35 0,34-53-1,-52 0-15,70-35 16,-17-18 0,-36 0-1</inkml:trace>
  <inkml:trace contextRef="#ctx0" brushRef="#br1" timeOffset="141478.1">7408 12965 0,'0'0'0,"-17"0"0,52 0 31,18 0-15,106-36-1,-54-34 1,-34 34 0</inkml:trace>
  <inkml:trace contextRef="#ctx0" brushRef="#br1" timeOffset="141947.41">9296 13141 0,'0'-18'0,"0"36"16,0-53-16,0-1 15,0 54 17,0 0-17,0 52 1,-18 1 0,18-1-1,0-17 1,18-53-1,17 0 1,53-35 0</inkml:trace>
  <inkml:trace contextRef="#ctx0" brushRef="#br1" timeOffset="142327.63">9913 13000 0,'18'-18'16,"-36"36"-16,18-36 31,-88 18-31,0 53 31,-18 18-15,106-54 0,17 1-1,89-18 1,-18 0-1,36 35 1,-36 1 0,-88-1-1,0-18-15,-70 36 16,-36-17 0,0-36-1,-18 17 1,36-17-1,35-17 1,36-1-16,-19-17 16</inkml:trace>
  <inkml:trace contextRef="#ctx0" brushRef="#br1" timeOffset="142744.31">9155 12665 0,'-18'17'0,"36"-34"0,-54 52 0,36-17 0,-17 17 15,17 35 1,0-52-16,17 17 15,71-35 1,18-35 15,0 0-15,-106-36 0,-35-17-1,-36 70 1,-35 36-1,36 35 1,52 53 0,18-89-16,0 54 15,71-18 1,-36-53-16</inkml:trace>
  <inkml:trace contextRef="#ctx0" brushRef="#br1" timeOffset="143295.65">12153 12665 0,'0'0'0,"0"-18"31,-17 18-31,-1 0 16,0 88-1,-17 53 1,0-17 0,-36 35-1,54-124-15,-19 53 16,19-17 0,17-54-1</inkml:trace>
  <inkml:trace contextRef="#ctx0" brushRef="#br1" timeOffset="143876.97">11536 13035 0,'-35'-18'0,"70"36"0,-88-36 0,35 1 16,1-1-16,-19-35 15,19-70 1,34 35 0,72-1-1,105 54 1,53 70 0,-36 71-1,-70 35 1,-70 36-1,-71-54 1,-18-52 0,-17-18 15,17-53-15,18-53-1,0 35-15,36-123 16,-1-18-1,71-35 1,0 88 0,52 54-1,1 122 1,-88 36 0,-71 88-1,-53-53 1,-18 18-1,53-71 1,1-53 0,34-88 31,19 18-47</inkml:trace>
  <inkml:trace contextRef="#ctx0" brushRef="#br1" timeOffset="144460.45">13458 13212 0,'-17'0'0,"34"0"0,-52 17 0,-35 1 31,87-18-15,36-18 0,35-17-1,-70 17-15,88-52 16,-89 34-16,54-52 16,-71 18-1,-35 52 1,-53 36-1,-36 87 1,54 37 15,52 16-15,18-69 0,70-19-1,1-52 1,35-18-1,17-53 1,-87 18-16,87-36 16,-35 0-16</inkml:trace>
  <inkml:trace contextRef="#ctx0" brushRef="#br1" timeOffset="144726.96">14323 12665 0,'0'-36'0,"0"72"0,0-89 15,-53 53 1,35 70 0,1 36-1,17 71 17,-18-19-17,0-122-15,18 52 16,0-18-1,53-52 1,35-36 0,1-52-1,-54 35-15</inkml:trace>
  <inkml:trace contextRef="#ctx0" brushRef="#br1" timeOffset="145193.57">14817 12506 0,'17'-18'15,"-34"36"-15,34-53 0,-52 35 16,17 17 0,-17 72-1,0 87 1,17-17 0,1 17-1,17-52 1,0-89-1,0-18 1,-18-34 0,18-36-1,0-53 1,35-35 0,18 53-1,-35 52-15,140-16 16,-69 69-1,-1 54 1,-53 52 0,-35-35 15,-53 18-15,0-35-1,18-54 1,17-17-1,1-52 1,17 16-16</inkml:trace>
  <inkml:trace contextRef="#ctx0" brushRef="#br1" timeOffset="145359.57">14146 13053 0,'0'0'0,"-35"0"0,17 0 0,1 0 0,-1 0 16,53 0 0,1 0-1,52-36 1,0 19-16</inkml:trace>
  <inkml:trace contextRef="#ctx0" brushRef="#br1" timeOffset="145395.37">14534 12929 0,'18'0'31</inkml:trace>
  <inkml:trace contextRef="#ctx0" brushRef="#br1" timeOffset="145927.14">15575 12876 0,'0'0'0,"0"-17"16,-35 17-16,17 0 15,-35 0 1,-35 53 0,70-36-16,-52 71 15,52-70-15,-17 70 16,35 18-1,53-35 1,35-71 0,53 0-1,-53-18 1,54-88 0,-142 0-1,-18 1 1,-53 16-1,-17 72 1,18 17 0,34 17-1,-52 54 1,35-1 0,53-34-1,35-1 1,-35-17-1</inkml:trace>
  <inkml:trace contextRef="#ctx0" brushRef="#br1" timeOffset="146526.73">16245 12982 0,'0'0'0,"18"-17"0,0 17 0,-1-36 16,-17 19-16,0-36 15,-70-18 1,-1 71 0,1 0 15,-36 88-15,35 1-1,54-54-15,-19 88 16,36-34-1,18-37 1,70-34 0,-17-18-1,35-18 1,-1-87 0,-52-19-1,-35-70 1,-18 53-1,0 18 1,0 52 0,-18 124 31,18 35-32,-17 71 1,-1-36-1,18-87-15,-18 69 16,18-69-16,0 52 16,0-35-1,0-36 1,36 1 0,34-36-1</inkml:trace>
  <inkml:trace contextRef="#ctx0" brushRef="#br1" timeOffset="146976.76">16933 12876 0,'0'0'0,"18"-17"0,-18-19 16,0 1-1,0 18-15,-18 17 16,-35 0-1,18 70 1,0-17 0,0 18-1,35-19 1,17-52-16,36 18 16,35 0-1,-35-18 1,-35 35-1,-18-17 1,-18-1 0,1 1-1,-72 17 1,36-35 0,-17 18-1,35-18 1,17 0-1,-17 0 1,17 0 0,-17 0-1,-18 0 1</inkml:trace>
  <inkml:trace contextRef="#ctx0" brushRef="#br1" timeOffset="157042.01">2822 14129 0,'0'-18'78</inkml:trace>
  <inkml:trace contextRef="#ctx0" brushRef="#br1" timeOffset="157642.01">2857 14076 0,'0'-18'62,"0"1"-46,0-1-16,0 0 16,18 18-1,0 0-15,35 0 16,0 53-1,-18 71 1,-35 34 0,-18-16-1,-52 34 1,-1-88 15,1-53-15,17-52-1,17-36 1,19-53 0,-1 0-1,18 71-15,35-53 16,36 70 0,35 36-1,-36 52 1,1 36-1,-18-18 1,-36-52-16,36 34 16,0-35-1,0-35 1,-18 0 15,-17-17-31</inkml:trace>
  <inkml:trace contextRef="#ctx0" brushRef="#br1" timeOffset="157817.28">3669 14446 0,'0'-17'16,"0"34"-16,0-17 16,-18 0-16,1-17 15,34 17 48</inkml:trace>
  <inkml:trace contextRef="#ctx0" brushRef="#br1" timeOffset="161741.64">6191 14905 0,'0'0'16,"-17"0"-16,-54-53 15,53 35-15,-35-35 16,36 0 0</inkml:trace>
  <inkml:trace contextRef="#ctx0" brushRef="#br1" timeOffset="163024.75">5009 14623 0,'18'35'31,"-18"-17"-16,0-36 17,0 0-32,0 1 0,0-36 15,0-35 1,-18 17 15,-87 18-15,16 53-1,-52 35 1,53 54 0,53 52-1,35-36 1,0 1 0,70-53-1,1-53 1,-36 0-16,71-53 15,0-35 1,0-71 0,-53 18-1,-18-35 1,-35 70 15,0 53-15,-35 53-1,17 35 1,18 71 0,0 18-1,0 34 1,35 1 0,18-106-1,0-35 1,18-36-1,34-52 1,19-54 0,-36 1-1,-88 17 1,-53 123 31,-35 54-32,70 0 1,18-36-16,0 35 16,36-17-1,70-17 1,-1-19 0,-34-17-1,35-35 1,-36 0-1,1-54 1,-36 1 0,-35 18-1,0 87 32,0 54-31,0 17-1,0-17 1,0-18 0,0-36-1,0-34 17,0-19-17,0-34 1</inkml:trace>
  <inkml:trace contextRef="#ctx0" brushRef="#br1" timeOffset="164324.29">4957 14587 0,'0'18'31,"0"0"-31,35-18 31,0 0-15,124 0-1,105-36 1,-52-17 0,-159 53-16,159-35 15,-142 18 1,-52 17 0,-18 17-1,-106 36 1,-123 18-1,52-18 1</inkml:trace>
  <inkml:trace contextRef="#ctx0" brushRef="#br1" timeOffset="164475.93">5186 14799 0,'-53'35'32,"106"-70"-32,-88 70 15,52-35 1,124-35-1,18 0 1,53-18 0,-89 18-1,1-1 1</inkml:trace>
  <inkml:trace contextRef="#ctx0" brushRef="#br1" timeOffset="164909.13">7320 13970 0,'0'0'15,"-18"0"-15,1 0 16,87-18-1,36-35 1,124 1 0,-54 16-1,-53 36 1,-123 18 0,0 17 15,-17-17-31,-54-1 15</inkml:trace>
  <inkml:trace contextRef="#ctx0" brushRef="#br1" timeOffset="165157.23">7779 13935 0,'-18'0'0,"-17"0"16,17 0 0,18 53-1,-17 52 1,-1 1-1,18 35 1,0-17 0,18-18-1,-1-89-15,36-17 16,35-17 15,36-89-15,-107 71-16</inkml:trace>
  <inkml:trace contextRef="#ctx0" brushRef="#br1" timeOffset="165674.31">8184 14129 0,'0'0'0,"0"17"31,-17 1-31,17 17 16,-18-17-16,1 70 15,-1 18 1,18-53-1,0-35-15,53-1 16,35-34 0,-17-54-1,17-35 1,-53 18 15,-17 35-15,-1 35-16,-17 36 31,-35 70-15,35-53-16,0 18 15,0 124 1,0 17 0,0-35-1,0-36 1,-18-52-1,-35-36 1,-70-17 0,70-18-1,-106-89 1,89 36 15,70-17-15,35-36-1,-17 71-15</inkml:trace>
  <inkml:trace contextRef="#ctx0" brushRef="#br1" timeOffset="165956.72">8819 14146 0,'0'18'0,"0"0"0,0 17 15,0-17-15,0 140 16,0-34 0,-17 52-1,17-17 1,-18-18 0,18-70 15,35-71-16,1-53 1,-1-53 0</inkml:trace>
  <inkml:trace contextRef="#ctx0" brushRef="#br1" timeOffset="166225.41">8767 14393 0,'-18'-35'0,"124"176"0,-247-335 15,194 282-15,-142-246 16,89 87-1,89 53 1,-72 1-16,89 17 16,17 0-1,-87 70 1,-72 36 15,-34-18-15,-36 1-1,36-19 1,105-140 15,18 34-31</inkml:trace>
  <inkml:trace contextRef="#ctx0" brushRef="#br1" timeOffset="166807.98">9296 14287 0,'0'0'0,"17"0"16,1 0-16,0 0 16,52-52-1,-17 16 1,0-34 15,-35-1-15,-18 54-1,-53 17 1,-18 52 0,18 54-1,36-18 1,17 18 0,0-88-16,35 17 15,35-35 1,89-70-1,-18-1 1,0-35 0,-35 0-1,-88 54 1,-36 52 15,-70 35-15,17 35-1,71 1 1,0-1 0,71-17-1,-53-35 1,17 0 0,-53 17-1,-52-17 1,17-18-1</inkml:trace>
  <inkml:trace contextRef="#ctx0" brushRef="#br1" timeOffset="167825.03">11412 13935 0,'0'0'0,"0"-18"0,-17 0 0,-36-34 32,35 52-32,-35 17 15,-17 71 1,-1 36 0,53-1 15,18-17-16,53-18 1,53-88 0,-70 0-16,69-35 15,19-53 1,-36 0 0,-17-36-1,-107 18 1,-70 53-1,-123 53 1,53 53 0,105 18-1,71-1 1,124-52 0,17-18 15,-106 0-31,177-53 15,-18-53 1,-53 36 0,-35-1-1,-106 1 1,-18 70 0,-70 35-1,17 71 1,54 53-1,17-36 1,17 106 0,72 18-1,-72-176-15,89 193 16,-53-17 15,-18-106-15,-35 1-1,-70-72 1,-19-70 0,-87-141-1,53-88 1,70-1 0,53-87-1,70 70 1,36 106-1,-53 88-15,53-71 16,-36 72-16</inkml:trace>
  <inkml:trace contextRef="#ctx0" brushRef="#br1" timeOffset="168173.59">13564 13794 0,'0'0'0,"0"-36"16,-35 1-16,0-36 15,-18 89 1,53 53 0,0 87-1,53 54 1,-18-53 15,-35-53-15,18-18-1,-1-70-15</inkml:trace>
  <inkml:trace contextRef="#ctx0" brushRef="#br1" timeOffset="168196.89">13600 14446 0,'-18'-35'16</inkml:trace>
  <inkml:trace contextRef="#ctx0" brushRef="#br1" timeOffset="168723.86">13176 14093 0,'-35'-17'0,"17"-18"16,1-1-16,228 195 0,-493-371 15,423 353-15,-300-299 0,159 87 16,53 1 0,89 52-1,34 53 1,18 53 0,-71-17 15,-87-36-31,70 71 15,-106 0 1,0-53 0,0-36-1,-36-17 1,19-52 0,17 34-16,0-106 15,35-17 1,35 36-1,72 34 1,-1 89 0,-18 87-1,-70 37 1,-53 16 15,0-52-15,-18 18-1,18-89 1,36-70 15,-19 17-31,36-53 16</inkml:trace>
  <inkml:trace contextRef="#ctx0" brushRef="#br1" timeOffset="169107.14">14799 14111 0,'35'-35'31,"-35"17"-31,0-35 15,-35 36 1,-18 34 0,0 36-1,0 53 1,36 17 0,17-87-16,0 52 15,35-17 1,53-54-1,0-34 1,53-72 0,1-17-1</inkml:trace>
  <inkml:trace contextRef="#ctx0" brushRef="#br1" timeOffset="169340.19">15293 13776 0,'-18'18'16,"-35"17"0,53 0-16,-17 36 15,17-36-15,0 71 16,-18 0 0,18-1-1,0-34 1,53-53-1,-35-18-15,35-18 16,52-70 0,-69 35-1</inkml:trace>
  <inkml:trace contextRef="#ctx0" brushRef="#br1" timeOffset="169790.22">15557 13864 0,'0'-35'0,"0"105"0,0-105 0,0-18 0,0 18 16,0 17-16,0 1 15,-17 34 1,17 54 0,0 52-1,0 1 1,0-36 0,0 0-1,0-70-15,-18-1 16,18-52 15,0-18-15,0 36-16,0-72 15,0 72-15,71-107 16,-18 71 0,35 36 15,-18 70-16,-52 17 1,0 36 0,-18-18-1,-18 0 1,0-70 0,1-18-1,-18-35 1,17 35-16</inkml:trace>
  <inkml:trace contextRef="#ctx0" brushRef="#br1" timeOffset="169957.08">15169 14058 0,'-17'0'16,"34"0"-16,-17 0 0,-17 0 15,70 0 16,-36 0-31,89-17 16,18-36 0,-36 17-16</inkml:trace>
  <inkml:trace contextRef="#ctx0" brushRef="#br1" timeOffset="170372.7">16245 13917 0,'0'0'0,"0"18"15,-17-18 1,-19 35-16,19-35 0,-54 88 16,36-35 15,0 18-16,35-1 1,70-70 0,-52 0-16,70 0 15,-53 0-15,89-70 16,-54 17 0,-70-35-1,-17 17 1,-54 36-1,-35 35 1,18 0 0,53 35-1</inkml:trace>
  <inkml:trace contextRef="#ctx0" brushRef="#br1" timeOffset="171224.06">16739 13970 0,'0'0'16,"18"0"-16,-18-18 31,0 1-15,-35-1-1,-18 18 1,-18 18 0,18 35-1,36-36-15,-1 54 16,18-36-16,0 53 31,0-35-15,71-35-1,17-18 1,-18-35 0,18-71-1,-35-53 1,-35 36 0,0-36-1,17 106 1,-35 70-1,0 36 1,-18 89 0,18-19-1,0-17 1,36 0 0,34-36 15,18-70-16,-70 0-15,70 0 16,18-53 0,17-35-1,-34-18 1,-72 18 0,-17 35-1,-70 53 1,-1 53-1,71 0 1,0 18 0,18-19-1,17 1 1,-17-17 0,-18-1 15,-53-17-16,18-1 1,17-17 0,18-17-1</inkml:trace>
  <inkml:trace contextRef="#ctx0" brushRef="#br1" timeOffset="171410.49">17762 14182 0,'0'0'16,"0"17"-16,0-34 15,0-1-15,-17 0 16,-19 18 31,1 0-32</inkml:trace>
  <inkml:trace contextRef="#ctx0" brushRef="#br1" timeOffset="-163831.27">970 12277 0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3:26:19.8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7408 847 0</inkml:trace>
  <inkml:trace contextRef="#ctx0" brushRef="#br0" timeOffset="419.46">7461 794 0,'0'-18'0,"0"-52"31,0 52-15,0 0-16,0 1 15,-35-1 1</inkml:trace>
  <inkml:trace contextRef="#ctx0" brushRef="#br0" timeOffset="587.85">7585 1217 0,'0'53'15,"0"-35"-15,0 87 16,-18-16 0,18-54-16,-35 53 15,17-70 1,1-18-1,-1-36 1,18 19-16</inkml:trace>
  <inkml:trace contextRef="#ctx0" brushRef="#br0" timeOffset="1153.23">7197 1147 0,'0'0'0,"-36"-18"0,19 0 15,-1-35 1,18-17 0,0 34-16,53-87 15,53 52 1,106 54 0,-18 52-1,35 106 1,-194-106-16,53 107 15,-70 34 1,-36-88 0,-52 0-1,34-70 1,19-18 0,17-71-1,53-70 16,17-17-15,36-36 0,0 88-1,-18 106 1,18 176 0,-71-35-1,-35 53 1,-17-70-1,-36-1 1,17-52 0,36-18-1,-17-53 1,17-53 0,0 35-1</inkml:trace>
  <inkml:trace contextRef="#ctx0" brushRef="#br0" timeOffset="3520.2">9013 1411 0,'18'-18'0,"-36"36"0,54-36 0,17-70 31,-36 53-31,-17-36 16,0 1 0,-53-18-1,36 70-15,-71 0 16,-71 36 0,0 106-1,71-19 16,70 36-15,18-105-16,0 34 16,53 1-1,35-54 1,1-17 0,52-70-1,-36-1 1,-16-17-1,-72 53-15,1-36 16,-18 18 0,-18 106 15,18-35-31,0 70 16,0-17-1,88 35 16,18-89-15,-35-17 0,17-35-1,-17-18 1,-18-18 0,-53 54-16,0-54 15,0 18 1,-18 106 15,0 53-15,18-18-1,0-70-15,0 52 16,0-17 0,36-53 15,16-70 0,-34-1-15,0 36-16,17-88 15,-35 70 1,35 35 0,1 71-1,-19 17 1,36 54-1,0-36 1,35-17 0,36-54-1,-18-17 1,-1-53 0,-34-17-1,-53 52 1,17-88-1,-35 18 1,0 18 0,0 87 15,0 1-31,0 52 16,0 19-1,0-1 1,0-35-1,53-18 1,-36-35-16,19 0 16,87-71-1,-105 54-15,88-71 16,-36-1 0,-17-16-1,-35 34 1,-18 89 31,-18 70-32,18 18 1,0-18 0,71-18-1,34-52 1,54 0-1,-123-18-15,87-36 16,0-34 0,-52-18-1,-53 0 1,-36-1 0,-35 36-1,18 53 1,-53 0-1,17 53 1,1 71 0,70-36-1,0 18 1,35-18 0,35-70-1,1-18 1,-18-53-1,17-35 1,-34-1 0,-19 1-1,-17-53 1,0 106 0,0 52-1,0 54 1,-17 35 15,17-18-15,0-70-16,17 70 15,36-35 1,35-53 0,36-36-1,-36 1 1,18-71-1,-36-35 1,-17-35 0,-35 35-1,-18 53 1,0 105 0,-53 124-1,0 0 1,36-105-1,-1 140 1,18-35 0,70-70-1,36-54 1,-35-17 0,35-53-1</inkml:trace>
  <inkml:trace contextRef="#ctx0" brushRef="#br0" timeOffset="4418.72">13794 829 0,'0'-35'15,"0"70"-15,-18-106 0,-17-52 16,35 105-16,-36 18 16,-17 36-1,36-1-15,-36 124 31,-18 123-15,54 0 0,17-106-1,88-17 1,88-88 0,71-89-1,-35-52 1,17-72-1,-105-16 1,-124 17 0,-53-71-1,-124-17 1,-52 88 0,53 123-1,35 36 1,123 105 15,89 106-15,140 18-1,18 18 1,-70 17 0,-141-88-1,-124 53 1,-123 0-1,-36-88 1,71-71 0,106-88-1,53-106 1,70-53 0,53 1-1,0 52 1</inkml:trace>
  <inkml:trace contextRef="#ctx0" brushRef="#br0" timeOffset="4784.99">14676 1376 0,'52'-71'16,"-104"142"-16,122-159 0,-70 52 16,0 19-16,0 70 31,0 52-16,0-16 1,0-72-16,18 71 16,17-35-1,-17-53-15,70 0 16,0-17 0,36-71-1,-36-1 16,-88 1-15,-18-18 0,-17 71-1,17 35 1,18 35 0,18 18-1,17-35-15</inkml:trace>
  <inkml:trace contextRef="#ctx0" brushRef="#br0" timeOffset="5285.59">15522 1393 0,'0'0'0,"53"0"15,-18-35 1,-35-18 0,0 0-1,-70 53 16,-1 36-15,36 34 0,17 18-1,36 18 1,35-53 0,-18-53-16,71 18 15,-18-18 1,36-71-1,-54 18 1,1-35 0,-71-18-1,0 71 1,-53 53 0,35 52-1,18 54 1,0-54 15,0 36-15,18-71-16,-18-17 15,0 0-15,35-1 16,18-34 0,53-72-1,-71 54-15</inkml:trace>
  <inkml:trace contextRef="#ctx0" brushRef="#br0" timeOffset="6602.26">16439 952 0,'0'-52'0,"0"104"0,18-228 15,-18 141 1,0 105 0,-53 124-1,36-17 1,-1-124-1,0 141 1,18-71 0,18-17-1,35-53 1,17-53 0,19-35-1,-1-54 1,-18 1-1,-34 0 1,-19 53 0,-17 105 15,0-52-31,-17 53 16,17 17-1,17-53 1,54-17 15,17-18-15,53-53-1,-35-35 1,-53 17 0,0-17-1,-53 105 16,0 19-15,0-19-16,0 72 16,0-19-1,17-17 1,72-35 0,16-18-1,54-53 1,-106 0 15,-18-53-15,-35 0-1,-53-35 1,-35 88 0,-53 71-1,35 88 1,36 35-1,70-35 1,17-36 0,107-17-1,-1-53 1,-70 0-16,106-35 16,-71-18-1,18-35 1,-71 17 15,1 36-15,-36 70 15,0 53-15,0-35-1,0 18 1,0-36-1,35-35 1,18 0 0,17-88-1,-17 17 1,18-35 0,-18 71-1,-36 35-15,19 0 16,-36 18-1,35 35 1,-17 17 0,52 1-1,1-54 1,52 1 0,-35-18-1,-70-18-15,70-34 16,-35-1-1,-53-71 1,0 1 0,-35 87-16</inkml:trace>
  <inkml:trace contextRef="#ctx0" brushRef="#br0" timeOffset="6784.87">18080 900 0,'0'0'0,"-35"0"0,-1 17 16,-34-17-1,34 35 1,-16-35 0,16 18-1,-52-18 1</inkml:trace>
  <inkml:trace contextRef="#ctx0" brushRef="#br0" timeOffset="6985.3">16457 1252 0,'-35'0'16,"70"0"-16,-105 0 0,52 18 0,0-18 0,-17 18 15,88-36 1,-18 18-16,124-35 31,-71 17-15,-70 18-1,-36 0-15</inkml:trace>
  <inkml:trace contextRef="#ctx0" brushRef="#br0" timeOffset="7700.97">7937 2328 0,'-17'0'16,"34"0"-16,-69-17 0,-178-19 16,213 36-1,-36 0-15,35 0 0,0 0 16,124 0 15,71 18-15,211 0-1,229-18 1,265 0 0,-88-18-1,-512 0-15,970-35 16,-246 18-1,352-35 1,-70 34 0,-195 19-1,-246-19 1,-265 1 0,-265 0-1,-228 17 1,-142 18 15,-53 0-31</inkml:trace>
  <inkml:trace contextRef="#ctx0" brushRef="#br0" timeOffset="8334.59">2681 3828 0,'0'17'16,"0"36"0,0-35-16,0 105 15,0-70-15,0 106 16,0 17 0,-35-70-1,17 0 1,18-88-1,53-18 1,-35-18-16</inkml:trace>
  <inkml:trace contextRef="#ctx0" brushRef="#br0" timeOffset="8434.83">3175 4322 0,'0'0'16,"0"-18"-16</inkml:trace>
  <inkml:trace contextRef="#ctx0" brushRef="#br0" timeOffset="8522.18">3440 4233 0,'17'0'0,"36"-17"15</inkml:trace>
  <inkml:trace contextRef="#ctx0" brushRef="#br0" timeOffset="9184.89">4745 3581 0,'0'0'16,"-18"0"-16,-35 0 0,0 0 15,18 35 17,17 0-17,36-35 1,70-17 0,0-54-1,71-35 1,-35-35-1,-107 53 1,-17 53-16,-105-1 16,-90 72-1,19 52 1,17 88 0,124-35-1,70 0 1,159-70 15,-35-71-15,53-18-1,-89-17 1,-105 35 0,-106 35-1,35-17-15,-141 70 16,35 18-1,36 53 1,105-18 0,71-88-1,106-36 1,-107-17-16,125-35 16,-18-35-1,17-54 1,-70 1-1</inkml:trace>
  <inkml:trace contextRef="#ctx0" brushRef="#br0" timeOffset="9384.93">5503 3792 0,'-17'-17'16,"34"34"-16,-52-34 16,35 52-1,0-17-15,0 35 16,53-1-1,0 37 1,-35-72-16,-1 36 16,18-35-1,18-18 1,-17-35 0</inkml:trace>
  <inkml:trace contextRef="#ctx0" brushRef="#br0" timeOffset="9584.96">5821 3828 0,'0'0'16,"0"-18"-16,-35-17 16,-54 35-1,19 53 1,-18 52 0,-18 54-1,53-18 1,53-52-1,17-89 1,36 0-16</inkml:trace>
  <inkml:trace contextRef="#ctx0" brushRef="#br0" timeOffset="9918.01">5997 3792 0,'0'0'0,"0"36"31,0 17-15,18 123-1,-18-123-15,35 159 16,0 105 0,-35 89-1,0-89 1,0 89-1,0-89 1,18-246-16,-18 123 16,0-106-1,18-70 1,-1-124 0,36-106-1,-53 142-15</inkml:trace>
  <inkml:trace contextRef="#ctx0" brushRef="#br0" timeOffset="10236.39">5997 4374 0,'-17'-35'0,"34"70"0,-52-123 16,17 53-16,-17-89 15,35 19 1,88 34-1,36 53 1,-36 54 0,-53 87-1,-70 1 1,-142 70 0,19-71-1,87-88 16,54-35-15,69-35 0,37-53-1</inkml:trace>
  <inkml:trace contextRef="#ctx0" brushRef="#br0" timeOffset="10468.28">6667 3651 0,'0'-17'0,"0"34"0,0-70 15,0 71 1,-17 17 0,17 1-16,-35 52 15,17 88 1,18-17 0,0 0-1,18-71 1,70-88 15,35-53-15</inkml:trace>
  <inkml:trace contextRef="#ctx0" brushRef="#br0" timeOffset="11117.98">7285 3916 0,'0'0'0,"0"-18"0,0-17 16,-18 17-1,-70 18 1,-35 88 0,87-52-16,1 34 15,-36 71 1,71-35 0,18-35-1,53-71 1,-1 0-1,36-88 17,0-18-17,-89 70-15,1-34 16,-18 35-16,35-36 16,-35 53-1,0 36 1,0 70-1,0 18 1,18 0 0,-18-71-16,35 36 15,18-71 1,53 0 0,35-71-1,-53 1 1,18-71 15,-88 70-15,-18 106 15,-18-17-31,1 35 16,-1 35-1,18-70-15,0 35 16,0 0-1,35-53 1,18-36 0,35-34-1,-70 34-15</inkml:trace>
  <inkml:trace contextRef="#ctx0" brushRef="#br0" timeOffset="11468.67">8043 3687 0,'-17'-36'15,"34"72"-15,-87-107 0,-36 53 32,71 18-32,-36 36 15,36 34 1,35 1 0,70-18-1,19-53 1,34-36-1,-52 1 1,-18-35 0,-53 52-16,-18-35 15,-35 18 1,-53 35 0,36 35-1,34 53 1,72 18 15,16-53-15,1 0-16</inkml:trace>
  <inkml:trace contextRef="#ctx0" brushRef="#br0" timeOffset="11934.73">8572 3898 0,'-17'0'16,"-1"0"-16,1 18 15,-1 70 1,18-17 0,0-54-16,0 89 15,0 0 1,-18-53 15,18-18-15,-17-35-1,-1-18 1,18 1-16,0-71 16,18-18-1,70-53 1,35 36-1,1 87 1,52 72 0,-88 69-1,-70 1 1,-18 53 0,-71-36-1,36-70 1,35-35-1</inkml:trace>
  <inkml:trace contextRef="#ctx0" brushRef="#br0" timeOffset="12784.95">10918 3792 0,'0'36'0,"0"-72"0,0 107 0,0 35 31,18-89-31,53-17 16,70-53-1,-106 36-15,89-71 16,-19-106 0,-52-18-1,-53 36 1,-53 140 0,-35 107-1,35 70 1,0 212 15,18-53-15,17-89-1,18-17 1,-17-106 0,-19-88-1,-34 0 1,35-17-16,-71-71 15,0-36 1,-35-17 0,70 70-1,71 124 1,53 71 0,53 35-1,35-54 1,18-69-1,-53-36 17,70-36-17,-35-52 1,-35-70 0,-35 69-1,-71 36-15</inkml:trace>
  <inkml:trace contextRef="#ctx0" brushRef="#br0" timeOffset="13551.98">11642 4180 0,'0'36'15,"0"-19"-15,-18 72 16,-35 16 0,18-34-1,17-53 1,71-71 15,-35 35-15,17-35-16,36-70 15,-54 87 1,18-34 0,1 52-1,-1 53 1,-17 71 0,35-35-1,0 17 1,-36-70-16,89 17 15,0-35 1,35-53 0,0-53-1,-53 0 1,-52-88 0,-36 141-16,0-141 15,0 124 1,-18 17 15,-35 123-15,-18 89-1,-17 53 1,71 0 0,34-124-1,89-18 1,0-70-1,53-53 1,-54-17 0,-69 35-16,52-71 15,-88 17 1,0 54 0,-53 53-1,0 70 1,53 18 15,0-18-15,71-53-1,34-17 1,37-36 0,-19-35-1,-17-52 1,-88 87-16,-1-53 0</inkml:trace>
  <inkml:trace contextRef="#ctx0" brushRef="#br0" timeOffset="13718.81">12629 3933 0,'-35'18'0,"70"-36"0,-87 36 0,16 0 15,19-18-15,34 0 16,107 0-1,-1 0 17,71-36-17</inkml:trace>
  <inkml:trace contextRef="#ctx0" brushRef="#br0" timeOffset="14534.45">14041 4357 0,'0'-18'16,"123"-105"15,-88 105-31,36-70 16,-71-36 0,-18 89-1,-88 35 1,89 18-16,-124 88 15,70-18 1,36 35 0,35-52-1,53-54 1,105-52 0,-34-35-1,-18-1 1,-89-17 15,-17 70-15,0 124 15,0-71-31,0 106 16,18 106-1,35 89 1,0-54-1,17 88 1,1-35 0,-71-88-1,-71-106 1,-52-70 0,-71-89-1,18-52 1,-36-107-1,159 124 1,-71-229 0,107 71-1,52-89 1,71 17 0,70 19-1,-17 105-15</inkml:trace>
  <inkml:trace contextRef="#ctx0" brushRef="#br0" timeOffset="14917.98">14393 4198 0,'0'0'0,"-35"-53"16,17-70 0,18 34-1,71 37 1,0 52 15,52 35-15,-35 88-1,-53-17 1,-35-71-16,0 107 16,-35-72-1,18-70 1,-1-18-1,18-87 1,35-72 0,0 89-1,36 0 1,35 70 0,-18 18-1,-53 0 1</inkml:trace>
  <inkml:trace contextRef="#ctx0" brushRef="#br0" timeOffset="15401.26">15557 4057 0,'36'0'0,"-72"0"0,142-18 16,-88 1-16,0-1 16,-18-53-1,-53 1 1,-71 17-1,-17 53 1,0 71 0,70 34-1,36 54 1,53-18 0,88-53-1,52-70 1,1-53 15,-18-71-15,-53 18-1,-35-53 1,-53 35 0,0 88-16,-17 18 15,-19 18 1,19 88-1,17 35 1,17-53 0,89-17-1,18-71 1,-18-53 0,-71 35-16</inkml:trace>
  <inkml:trace contextRef="#ctx0" brushRef="#br0" timeOffset="16452.24">16439 3598 0,'0'-106'15,"0"212"-15,-70-264 16,52 175 0,1 124-1,-1 0 1,18-88-16,-18 141 15,36-53 1,53-17 0,34-89-1,-16-52 1,16-54 0,19-105-1,-89 70 1,-17-18 15,-18 89-15,-18 106 15,18-36-31,-18 53 16,18 36-1,0-36 1,71-53-1,35-35 1,0-53 0,70-70-1,-88 17 1,-70 35 0,-36 89 15,-35 35-16,53-18 1,-35 71 0,35-36-1,18-17 1,88-53 0,-36 0-1,-17-53 1,-53-35-1,-35-18 1,-18-17 0,53 35-1,53 17 1,53 71 0,17 71-1,-35 35 1,-70-18-1,-18 35 17,0-17-17,-35-53 1,-1-53 0,36-35-1,18-53 1,53-54-1,-19 19 1,54 0 0,18 140-1,-18 71 1,-71 36 0,-53-18-1,1-1 1,-36-16 15,0-89-15</inkml:trace>
  <inkml:trace contextRef="#ctx0" brushRef="#br0" timeOffset="16483.73">18027 4145 0,'-18'-35'0</inkml:trace>
  <inkml:trace contextRef="#ctx0" brushRef="#br0" timeOffset="16561.75">17568 3334 0</inkml:trace>
  <inkml:trace contextRef="#ctx0" brushRef="#br0" timeOffset="16662.66">17163 3334 0,'-71'17'16</inkml:trace>
  <inkml:trace contextRef="#ctx0" brushRef="#br0" timeOffset="16801.96">16192 3757 0,'-17'18'0,"34"-36"0,-69 36 0,52-1 16,70-17-1,54-17 1,17-19-1</inkml:trace>
  <inkml:trace contextRef="#ctx0" brushRef="#br0" timeOffset="16851">17039 3634 0,'71'0'16,"-36"0"-16</inkml:trace>
  <inkml:trace contextRef="#ctx0" brushRef="#br0" timeOffset="17432.84">19279 3651 0,'0'0'0,"-35"0"0,17 0 0,36-17 47,35-19-47,35-52 16,18-18-1,-71 71-15,-35-36 16,-17 54-1,-54 70 17,36 53-17,17 105 1,18 36 0,0-88-1,0 0 1,-70-89-1,-54-17 1,-70-70 0,159-1-16,-53-17 15,52-1-15,-87-87 16,88-18 0,35 70-1,105 1 1,-34 52-1</inkml:trace>
  <inkml:trace contextRef="#ctx0" brushRef="#br0" timeOffset="17983.9">19562 4127 0,'0'0'0,"35"18"15,18-18 1,53-18-1,-71 1-15,35-54 16,1-17 0,-71 0-1,-53 53 1,-35 35 0,-36 70-1,71 71 1,36 18-1,34-71 1,89 0 15,0-88-15,70-17 0,-123-1-16,177-70 15,-89-18 1,-53-53-1,-106 71 1,-70 53 0,-35 53-1,105-1-15,-52 54 16,70 52 0,70-17-1,-17-18 1,70-35-1,-87-35 1,-72-18 15,36-53-31</inkml:trace>
  <inkml:trace contextRef="#ctx0" brushRef="#br0" timeOffset="18916.89">20867 3298 0,'0'0'0,"0"-35"0,17 18 16,-17 69-1,0 72 1,-17 88 0,-1 17-1,18-159-15,0 89 16,18 0-1,35-106 17,17-53-17,18-71 1,-17-52 0,-36-1-1,-17 71 1,-36 36-1,124 317 32,-88-300-31,-1 0 0,72-18-1,34-53 1,-35 19-1,0-37 17,-70 89-32,17 0 15,-17 18 1,-18 35 0,18 35-1,35-17 1,-1-71-1,72 0 1,-36-53 0,18-35-1,-53-36 1,-53 36 0,-71 0-1,54 88-15,-54 0 16,36 0-16,-71 35 31,53 36-15,53 70-1,18 53 1,-1-18 0,-17-123-16,0 176 15,0 18 1,-53-70-1,-52-19 1,-54-52 0,0-71-1,71-52 1,70-89 0,18-35-1,18 0 1</inkml:trace>
  <inkml:trace contextRef="#ctx0" brushRef="#br0" timeOffset="19100.09">21713 3563 0,'-17'-18'0,"34"36"0,-52-36 0,18 18 15,-36 0 1,35 0 15,-35 0-15,18 0-16</inkml:trace>
  <inkml:trace contextRef="#ctx0" brushRef="#br0" timeOffset="19267.91">20479 3651 0,'0'0'15,"-53"36"-15,106-36 16,141-18 15,-35-17-15,17 35 0,-141 0-16,-17 0 15</inkml:trace>
  <inkml:trace contextRef="#ctx0" brushRef="#br0" timeOffset="20116.16">10195 6438 0,'0'-17'47,"0"-1"-47,18 0 0,-18-52 15,0 17 1,-141 35-1,-18 18 1,-70 88 15,105 18-15,124-71-16,0 1 16,106 34-1,88-70 1,-35-35-1,35-36 1,-88 19 0,-89 52-1,-87 35 1,-142 124 0,-17 35-1,88-18 1,105-35 15,54-88-31,141-53 31,-71-18-15,18 18 0,-88 36-1,-18 87 1,-89 1-1,1-19 1,18-52 0</inkml:trace>
  <inkml:trace contextRef="#ctx0" brushRef="#br0" timeOffset="20383.03">11112 6068 0,'0'0'0,"0"-36"16,18 19-1,35-1 1,159-17-1,-1 17 1,-87 18 0,-18 0-1,-124 0 1,-35 0 0</inkml:trace>
  <inkml:trace contextRef="#ctx0" brushRef="#br0" timeOffset="20583.84">11448 6032 0,'0'18'0,"0"-36"0,0 71 0,0-17 15,0 34 1,0 89 0,0 35-1,0-71 1,35-17-1,71-88 1,-53-53 0</inkml:trace>
  <inkml:trace contextRef="#ctx0" brushRef="#br0" timeOffset="21100.38">12083 6315 0,'0'-18'16,"0"36"-16,0-18 31,0 35-31,-18 88 31,18-17-15,53-53 0,-35-53-16,87 0 15,19-88 1,-36 17-1,-17-34 1,-36 16 0,-35 37-1,-35 104 17,35-16-32,-18 105 15,18 0 1,0 71-1,0-1 17,0-140-32,35 158 15,-17-52 1,-18-89 0,-88-35-1,-36-53 1,-17-53-1,35-53 1,106-53 0,18 18-1</inkml:trace>
  <inkml:trace contextRef="#ctx0" brushRef="#br0" timeOffset="21384.84">12806 6138 0,'0'0'0,"0"-17"0,0-1 0,-18 0 31,18 107-15,0 52 0,18-88-16,17 211 15,-17-70 1,-18 53-1,0-53 1,0-88 0,35-159 15,-35 35-31,35-123 16</inkml:trace>
  <inkml:trace contextRef="#ctx0" brushRef="#br0" timeOffset="21500.87">12929 6650 0,'0'-141'0,"0"282"0,0-335 16,18 17-16,35-17 31,17 124-15</inkml:trace>
  <inkml:trace contextRef="#ctx0" brushRef="#br0" timeOffset="21632.61">13264 6068 0,'0'35'15,"-35"53"1,0-52-16,105-195 0,-228 406 15,140-212-15,-88 53 16,89-70-16,-54 35 16,71-36-1,35-34 1</inkml:trace>
  <inkml:trace contextRef="#ctx0" brushRef="#br0" timeOffset="22148.82">13370 6350 0,'0'0'16,"18"0"-16,17-35 0,36-1 31,-18-16-15,-18 16 0,-35 19-16,0-1 15,-18 36 1,-35 35-1,-17 52 1,52 19 0,18-18-1,71-53 1,-54-53-16,107 0 16,-1-71-1,54-52 1,-19-1-1,-122 18 1,-36 53 15,-18 36-31,-52 17 16,-36 35 0,88 36-1,36-1 1,70 18-1,-70-35 1,-1-35-16,-17 17 16,-70 18-1,17-35 1,-88 17 0,105-35-16</inkml:trace>
  <inkml:trace contextRef="#ctx0" brushRef="#br0" timeOffset="22833.12">3369 8467 0,'-18'0'16,"36"0"-16,-159 17 15,123-17-15,-35 0 16,0-53 0,53-17-1,0 52-15,18-70 16,17 53-16,124-18 15,-18 70 1,18 125 15,-124 34-15,-123 36 0,-35-54-1,70-105-15,-141 88 16,105-88-1,19-70 1</inkml:trace>
  <inkml:trace contextRef="#ctx0" brushRef="#br0" timeOffset="23000.18">2946 8872 0,'0'-53'15,"70"1"1,1 52 0,52 88-1,-387-71-15,634 124 16,-317-35-1,-35-70 1,52 52-16,18-35 31,1-53-15,-1-53-16</inkml:trace>
  <inkml:trace contextRef="#ctx0" brushRef="#br0" timeOffset="23148.65">4057 8749 0,'0'35'16,"0"-17"0</inkml:trace>
  <inkml:trace contextRef="#ctx0" brushRef="#br0" timeOffset="24017.5">6244 8555 0,'-17'0'0,"34"0"0,-52 0 16,0 0-16,-36-35 15,0-36 1,36 53-16,-53-70 16,17 35-1,-34 53 1,-1 36-1,-35 122 17,88-34-17,53 52 1,35-35 0,89-88-1,-19-53 1,36-106-1,89-88 1,-142 53 0,0-123-1,-88-1 1,-17 71 0,-36 106-1,17 105 1,1 160-1,35 17 17,18 70-17,52-52 1,36-106 0,18-71-1,122-70 1,-51-53-1,-72-18 1,-52-35 0,-71 17-1,-71 89 1,18 53 0,35 17-16,-34 88 15,52 19 1,17-54-1,36-35 1,53-53 15,35-71-15,-18-17 0,-105 0-1</inkml:trace>
  <inkml:trace contextRef="#ctx0" brushRef="#br0" timeOffset="24170.7">7497 8590 0,'17'-35'16,"1"17"-16</inkml:trace>
  <inkml:trace contextRef="#ctx0" brushRef="#br0" timeOffset="24316.08">7532 8184 0,'-71'-88'16,"142"176"-16,-159-193 0,35 87 16,35 18-1,18 35 1,53 1-1,-18-36-15</inkml:trace>
  <inkml:trace contextRef="#ctx0" brushRef="#br0" timeOffset="24882.4">7796 8326 0,'18'0'0,"17"52"16,-88-104-16,142 122 16,-72-52-16,71-18 15,1-53 1,16-35-1,-16-36 1,-72 18 0,-17-35 15,0 106-31,-70 0 16,34 52-1,1 124 1,35 89-1,-17-54 1,17 177 0,0-36-1,17-34 1,36-89 0,53-36-1,-36-158 1,-52 0-16,17-70 15,-17-71 17,-36-36-17,-70-34 1,0 70 0,0-1-1,88 125-15,0-71 16,17 35-1,89-36 1,35-69 0,-17-19-1</inkml:trace>
  <inkml:trace contextRef="#ctx0" brushRef="#br0" timeOffset="26348.64">8767 7796 0,'-89'53'16,"178"-106"-16,-195 124 15,53-1-15,35 125 16,0 69 15,18-193-31,0 140 16,18 89 0,0-53-1,17-88 1,36-53-1,17-89 1,18-105 0,17-35-1,-52-89 1,-71 53 0,-89-52-1,-52 87 1,0 106-1,35 36 1,106 35 15,36-53-15,140 0 0,-35-71-1,18-17 1,-36 0-1,-52 18 1,-53 70 0,-18 17-1,0 54 1,0 17 0,53-35-1,-1-36 1,19-17-1,35-70 1,35-18 15,-123 70-31,52-52 16,-52-1 0,-1 71-1,-17 35 1,0 36-1,0 17 1,0-17 0,71-71-1,35 0 1,17-53 0,1 0-1,-54-18 1,-70 18-1,-53 194 48,71-141-16,0 0-47,-1-17 15,54-54 1,-36 18 0,36-35-1,-1 18 1,-52 52 0,0 18-1,-18 35 1,0-52 46,0-1-46,-18 18 0,0 0-1,-35 70 1,18 1-1,35-53-15,0 70 16,0 0 0,0-70-16,71 17 15,105-17 1,18-36 0,0-53-1,-53 18 1,-70-105-1,-89 52 1,-70 71 15,17 70-15,18 106 0,53-53-1,0-17 1,18-54-16,70 19 15,0-36 1,-17-53 0,-18 35-16</inkml:trace>
  <inkml:trace contextRef="#ctx0" brushRef="#br0" timeOffset="26965.79">13159 7832 0,'-18'-18'0,"36"36"0,-54-54 0,1 1 31,17 17-31,1 36 16,17 70 0,0 71-1,0 17 1,0-123-16,0 36 15,0-1 1,0-71 15,0-70 1,0-35-17,0 53-15,88-106 16,18 17-1,-18 89 1,18 70 0,-89 71-1,-52 18 1,0-71-16,-36 0 16,18-18-16,-105 71 15,17-36 1,105-70-1,36-17 1,53-36 0</inkml:trace>
  <inkml:trace contextRef="#ctx0" brushRef="#br0" timeOffset="27249.25">13741 7814 0,'17'-18'0,"-34"36"0,52-53 15,-35 52-15,0 1 16,18 17 0,-18 1-16,0 105 15,-36 88 1,1-17 0,17-89-1,1 1 1,34-107-1,54-70 1,0-35 15,34-88-15,-69 123-16</inkml:trace>
  <inkml:trace contextRef="#ctx0" brushRef="#br0" timeOffset="27699.3">14129 8149 0,'17'-17'15,"36"17"1,-53 70-1,-88-105-15,106 17 0,52 159 16,-105 0 0,17-52-1,18-54 1,18-35 0,0 0-16,52-53 15,18-35 1,1-36-1,-36 54 1,-36 52 15,1 53-15,-18-17-16,0 88 16,0-18-1,35-17 1,36-54-1,-1-17 1,1-53 0,-54 36-16,36-72 15,-35-34 1,-53 52 0,-54 19-1,19 52 1,-1 0-1</inkml:trace>
  <inkml:trace contextRef="#ctx0" brushRef="#br0" timeOffset="28768.56">15699 7691 0,'-18'0'15,"18"17"1,0 1-1,35-18-15,53 0 16,18-18 0,53-35 15,-124 36-31,36-54 16,-36-35-1,-35 36 1,0 52-1,-35 106 1,-18 71 0,0 35-1,0 0 1,18-53 0,17-35-1,1-71 1,-1-35-1,0 0-15,-35-53 16,18-17 0,-18-1 15,-17-17-15,52 106-1,18 52 1,0-34-16,0 87 15,71 0 1,-19-70 0,72-35-1,35-36 1,-36-35 0,89-105-1,-124 17 1,-88 52-1,0 36 1,-53 53 15,-17 71-15,70-36-16,-36 71 16,36-35-1,18-1 1,70-70-1,0 0 1,36-70 0,17-71-1,-71 52 1,-52 19 0,-18 140 15,0-52-31,-18 70 15,1-52-15,-19 52 16,-16 0 0,34-53 15,36-52 0</inkml:trace>
  <inkml:trace contextRef="#ctx0" brushRef="#br0" timeOffset="28982.14">17286 7691 0,'0'0'0,"18"-36"15,-18 54 1,-18 52 0,0-34-16,-52 122 15,35-52 1,-1 35-1,36-70 1,18-71 15,17-18-31</inkml:trace>
  <inkml:trace contextRef="#ctx0" brushRef="#br0" timeOffset="29052.5">17092 7955 0,'-18'0'15,"36"0"-15</inkml:trace>
  <inkml:trace contextRef="#ctx0" brushRef="#br0" timeOffset="29150.01">17533 7779 0,'141'-53'31,"-88"53"-31</inkml:trace>
  <inkml:trace contextRef="#ctx0" brushRef="#br0" timeOffset="29532.67">18239 7549 0,'0'0'0,"35"-17"0,-17-18 15,-71 35 17,-36 35-17,-52 53 1,18 18-1,123-53 1,35 17 0,71-17-1,0 0 1,-89-35-16,36 17 16,-53 36-1,-70-54 1,-54 1-1,1-18 1,35 0 0,52-35 15,36 17-15,53-35-1,-17 53-15</inkml:trace>
  <inkml:trace contextRef="#ctx0" brushRef="#br0" timeOffset="30899.76">18627 7673 0,'0'-18'16,"0"36"-16,17-53 0,-34 35 31,-19 0-31,-69 88 16,34-18-1,53-34-15,-35 69 16,53-16 15,53-19-15,88-70 0,1 0-1,-107 0-15,88-35 16,18-53-1,-123 70-15,53-52 16,-71-36 0,-18 53-1,-17 53 1,-36 17 0,18 89-1,36-35 1,17 17-1,53-53 1,35-35 0,53 0 15,-88-17-31,53-36 16,17-18-1,-70-17 1,-18 17-1,-35 89 17,-17 0-32,-19 35 15,-17 35 1,18-35 0,35-18-1,35-53 16,-17 1-15,35-19-16,35-69 16,-35 52 15,-18 17-15,1 19-1,-19 34 1,-17 54-1,0-18 1,36-18 0,52 0-1,35-35 1,1 0 0,87-52-1,-105-37 1,-88 1-1,-18-18 1,-71 36 0,18 70 15,-70 88-15,52 0-1,36 18 1,35 0-1,0-71 1,53-17 0,53-36-1,-53-17 1,35-53 0,-18-1-1,-52 54-15,17 0 16,-17 0-1,-18 88 17,0 17-1,0-52-31,0 17 16,18 36-1,70-36 1,18-35-1,0-18 1,-36-35 0,1-35-1,-36 18 1,0 17 0</inkml:trace>
  <inkml:trace contextRef="#ctx0" brushRef="#br0" timeOffset="31281.66">21078 7655 0,'0'18'16,"0"-36"-16,0 89 15,0-36 1,0-17 0,0-1-1,0 1-15,18-18 16,17 0 0,-17 0-16,17 0 15,18-53 1,0-17-1,0-1 1,-35 53 0,17 1-1,-35 87 1,0 1 0,0-1-1,0-34 1,0-19-1,71-17 1,-54 0-16,54-53 16,-18 0 15,52-17-15,-52 35-1,-53 17-15</inkml:trace>
  <inkml:trace contextRef="#ctx0" brushRef="#br0" timeOffset="31565.29">21784 7655 0,'-18'36'31,"1"16"-15,-1-34-16,0 0 15,89-142-15,-142 265 16,89-141 0,0 0-16,-1 0 15,1-35 1,-18-18-1,0-53 1,-18 36 0,-17 35 15,-53 35-15,17 52-1,18-16 1,71-19-1</inkml:trace>
  <inkml:trace contextRef="#ctx0" brushRef="#br0" timeOffset="31586.09">21467 7585 0,'0'-18'16</inkml:trace>
  <inkml:trace contextRef="#ctx0" brushRef="#br0" timeOffset="31685.3">21078 7179 0</inkml:trace>
  <inkml:trace contextRef="#ctx0" brushRef="#br0" timeOffset="31782.02">20708 8520 0,'0'0'0,"-35"-583"15</inkml:trace>
  <inkml:trace contextRef="#ctx0" brushRef="#br0" timeOffset="32333.19">11395 10107 0,'0'-18'0,"0"36"0,0-53 0,53-53 32,-53 70-32,0-35 15,-89 53 1,-16 35 0,-19 54-1,54 16 1,70-52-1,52-17 1,-34-36-16,123 0 16,-17-18 15,-18-35-15,-71 35-1,-106 36 16,54 0-31,-107 70 16,54-53 0</inkml:trace>
  <inkml:trace contextRef="#ctx0" brushRef="#br0" timeOffset="32514.94">11377 10971 0,'0'18'0,"-70"35"15,70-18-15,-18-17 16,0 52 0</inkml:trace>
  <inkml:trace contextRef="#ctx0" brushRef="#br0" timeOffset="33015.69">12947 9578 0,'0'-18'0,"18"18"31,-1 0-15,18 0-16,54-17 15,-54 17-15,106-18 16,53 0-1,-18-35 1,-52 53 0,-106 0 15,-36 0-15,-53 0-16</inkml:trace>
  <inkml:trace contextRef="#ctx0" brushRef="#br0" timeOffset="33181.69">13300 9507 0,'0'0'0,"-18"0"15,18 18 17,0 17-32,18 89 15,-1 70 1,-17-159-1</inkml:trace>
  <inkml:trace contextRef="#ctx0" brushRef="#br0" timeOffset="33264.99">13335 10231 0,'0'17'0,"0"36"31,0-123-31,0 175 0,18-105 32,35-17-32</inkml:trace>
  <inkml:trace contextRef="#ctx0" brushRef="#br0" timeOffset="33864.72">13741 10054 0,'0'0'0,"17"0"32,1 0-32,17-17 15,53-36 1,-17-36-1,-53 19 1,-18 17 0,-71 18-1,18 35 17,36 0-32,-54 105 15,36 19 1,35-18-1,0 0 1,70-53 0,54-53-1,34-18 1,19-53 0,-36-17-1,-70 18 1,-54-19-1,-70 72 1,18 34 0,-18 54 15,53 35-15,0 0-1,0-53 1,-35-1-1,-18-16 1,18-36 0,35-18-1,17-35 1</inkml:trace>
  <inkml:trace contextRef="#ctx0" brushRef="#br0" timeOffset="34131.54">14728 9419 0,'18'-17'16,"-36"34"-16,36-52 0,0-18 0,-1 53 15,-17 71 17,0-54-32,0 142 15,-17 17 1,17-17-1,-18-53 1,0-18 0,36-106 15,0 1-31,17-1 16</inkml:trace>
  <inkml:trace contextRef="#ctx0" brushRef="#br0" timeOffset="34225.56">14552 9807 0,'0'-17'15</inkml:trace>
  <inkml:trace contextRef="#ctx0" brushRef="#br0" timeOffset="34314.65">14623 9790 0,'70'-18'31,"-140"36"-31,158-54 0,-35 19 16,88-19-1,-88 19-15,35-1 0</inkml:trace>
  <inkml:trace contextRef="#ctx0" brushRef="#br0" timeOffset="35264.98">15840 9349 0,'0'0'16,"0"-36"-16,-53 36 16,-18 0-1,-17 89 17,70-72-32,-52 107 15,17 52 1,35 0-1,36-87 1,88-1 0,-71-88-16,71 0 15,-71 0-15,106 0 16,53-71 0,-35-17-1,-71 0 1,-52-53-1,-36 53 1,-89 17 0,19 89 15,-1 52-15,18 54-1,18 17 1,35-71-1,53-17 1,17-53 0,1-17-1,17-54 1,-17-17 0,-36 0-1,-17 35 1,-18 70-1,0 54 1,0 35 0,0-36-1,70 1 17,1-53-17,17-36 1,0-53-1,-17 18 1,-1-52 0,-17 16-1,0 72 1,-35 52 0,-18 36-1,0-1 1,0-17-1,-35 0 1,-18-53 0,17 0 15,1 0-15</inkml:trace>
  <inkml:trace contextRef="#ctx0" brushRef="#br0" timeOffset="35431.83">16969 10019 0,'53'0'16,"-36"0"-16,71 0 15,53-35 1,-88 17-16</inkml:trace>
  <inkml:trace contextRef="#ctx0" brushRef="#br0" timeOffset="35884.16">17604 9860 0,'0'-18'0,"0"1"16,17-54-16,-34 177 15,34-229-15,-17 52 0,0 18 32,-17 36-17,-19 87 1,19 1-1,17 17 1,0-18 0,17-52-16,19 0 15,69-1 1,-87-17-16,123-17 16,18-54-1,-89 18 1,-52-53-1,-36 36 1,-34 70 0,-1 35 15,35 36-15,18-36-1,18 53 1,-18-70-16,0 17 15,0 0 1,-18-35 0,-17 0-1,158 0 1</inkml:trace>
  <inkml:trace contextRef="#ctx0" brushRef="#br0" timeOffset="35963.79">18503 9913 0,'0'-18'16</inkml:trace>
  <inkml:trace contextRef="#ctx0" brushRef="#br0" timeOffset="36032.12">18503 9878 0,'0'0'16,"-17"0"15,-1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00:28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2469 0,'0'18'16</inkml:trace>
  <inkml:trace contextRef="#ctx0" brushRef="#br0" timeOffset="251.37">3563 0 0</inkml:trace>
  <inkml:trace contextRef="#ctx0" brushRef="#br0" timeOffset="785.74">3422 0 0,'-35'0'16,"-1"0"0,1 0-1,53 0 1,-1 0 0,1 0 15</inkml:trace>
  <inkml:trace contextRef="#ctx0" brushRef="#br0" timeOffset="831.8">3475 0 0,'35'0'16</inkml:trace>
  <inkml:trace contextRef="#ctx0" brushRef="#br0" timeOffset="1308.63">6032 0 0,'0'0'0,"-35"0"16,-71 0-16</inkml:trace>
  <inkml:trace contextRef="#ctx0" brushRef="#br0" timeOffset="2409.25">4621 776 0,'-17'0'15,"-1"-18"1,0 18-1,1-17-15,-1 17 16,1 0 0,-1 0-16,0 17 15,-52 89 1,-1 18 0,-17 87-1,35-34 1,53-89-1,53 0 1,35-70 0,89-18-1,-54-53 1,-70 35-16,88-70 16,-70-18-1,-36-52 1,-35 16-1,-53 19 1,-71 88 15,1 52-15,-36 54 0,71 17-1,18 0 1,70-17-1,88-18 1</inkml:trace>
  <inkml:trace contextRef="#ctx0" brushRef="#br0" timeOffset="2791.99">5309 1023 0,'0'0'16,"0"-18"0,-17 36-1,17 0 1,0 88 0,-18-1-1,18-52-15,-18 88 16,-17 106-1,0 36 1,17-107 0,-17 36-1,0-54 1,35-105 0,0-106 15,35-52-16,0-19 1</inkml:trace>
  <inkml:trace contextRef="#ctx0" brushRef="#br0" timeOffset="3076.5">5345 1129 0,'0'-35'16,"0"70"-16,17-88 0,1 35 0,17 1 16,36 17-1,-1 17 1,-17 36 0,-53 35-1,-35 18 1,-53-35-1,17-18 1,18-36 15,0-17-15</inkml:trace>
  <inkml:trace contextRef="#ctx0" brushRef="#br0" timeOffset="3159.56">5274 1464 0,'18'0'31,"17"-18"-16,-17 1-15</inkml:trace>
  <inkml:trace contextRef="#ctx0" brushRef="#br0" timeOffset="3825.51">5786 1393 0,'17'0'15,"-34"0"-15,87 0 0,-17 0 16,18-35-1,-1-18 1,-52 53 0,17-70-1,-35 17 1,-18 18 0,-35 35-1,-35 70 1,35-17-1,53-35-15,-35 70 16,35-35 0,35 0-1,18-36 1,35-17 0,1 0-1,69-53 1,-69-17-1,34-36 1,-105 35 15,-18 1-15,-18 70 15,0 18-31,18 17 16,0 0-16,-17 53 15,-1-17 1,18-18 0,-17-36-1,17-34 32,0-1-47,0-52 16,70-19-1,1 1 1,87-35 15,-140 105-31</inkml:trace>
  <inkml:trace contextRef="#ctx0" brushRef="#br0" timeOffset="3908.27">6985 4004 0,'-18'106'16,"-70"17"-1,71-105-15,-1 0 0</inkml:trace>
  <inkml:trace contextRef="#ctx0" brushRef="#br0" timeOffset="4016.36">7161 1182 0,'106'0'15</inkml:trace>
  <inkml:trace contextRef="#ctx0" brushRef="#br0" timeOffset="4941.18">6897 1094 0,'0'-18'0,"0"0"31,17 1-31,1 17 0,0 0 16,70 0 0,-70 0-1,17 17-15,-18 1 16,19 88 0,-36 0-1,-88 35 1,17-53-1,36-18 1,35-87 15</inkml:trace>
  <inkml:trace contextRef="#ctx0" brushRef="#br0" timeOffset="6241.48">8978 794 0,'0'0'0,"0"-18"0,0-17 32,0 17-32,0 1 15,0-1 1,0 0 0,0 1-1,0 34 1,0 71-1,0 36 1,0-89 0,-35 106-1,17-88-15,-17 88 16,-36 0 0,36-70-1,18-18 1,17-71 15,0 1-15,0-54-1,0 1 1,35-36 0,18 18-1,35-1 1,-53 72-16,36 17 15,17 35 1,-35 36 15,0 34-15,-36-16 0,-17-37-1,-105 37 1,16-72-1,-16 1 1,34-18 0,18 0-1,53-18 17,18 1-32,17-1 15</inkml:trace>
  <inkml:trace contextRef="#ctx0" brushRef="#br0" timeOffset="6725.19">9419 1164 0,'0'0'0,"0"-17"16,0-19 0,0 19-16,0-1 15,71 0 1,-1 36 0,18 35-1,-17 17 1,-53 36-1,-36-18 1,-53-35 0,54-35 15,-18-18-15,35-18-1,0-52 1,17 17-1,36-18 1,18-17 0,-18 53-1,17 17 1,1 18 0</inkml:trace>
  <inkml:trace contextRef="#ctx0" brushRef="#br0" timeOffset="7190.41">10266 1076 0,'0'0'16,"-18"0"-16,1 0 16,-36 18-1,-18 17 1,18 53-1,53-70-15,-35 52 16,17-52-16,18 70 16,0-35-1,71-35 1,17-18 0,0 0-1,0-36 1,1-52-1,-72 0 1,-17-18 15,-88 53-15,0 53 0,-36 0-1,1 106 1,88-35-1,35 17 1,17-35 0,1-53-16</inkml:trace>
  <inkml:trace contextRef="#ctx0" brushRef="#br0" timeOffset="7840.34">10848 1129 0,'-18'0'0,"36"0"0,-53 0 16,17 18 0,-35 34-1,53-16-15,-35 34 16,17 1-1,18 17 1,0-53 0,53-17-1,18-36 1,-18-17 0,52-18-1,-87 35-15,35-34 16,0-19-1,-36 71 1,-17 53 31,0 0-31,0 17-1,0-52-15,53 17 16,0-35-1,18-17 1,-1-19 0,1-34-1,-53-54 1,-18 19 0,0 16-1,-18 72 1,-35 17-1,35 35 1,18 36 0,0-36 15,18-35-31</inkml:trace>
  <inkml:trace contextRef="#ctx0" brushRef="#br0" timeOffset="8241.49">12047 1111 0,'0'0'0,"0"-17"15,0-1-15,-35 18 16,17 0-16,-34 0 16,-54 53-1,35 17 1,71-34-1,18-1 1,70-17 0,18 17 15,-18 18-15,-70-18-1,-18 0 1,-18-35-16,-88 36 15,-35-19 1,18-17 0,52 0-1,36-17 1,35-36 0,0 35-1</inkml:trace>
  <inkml:trace contextRef="#ctx0" brushRef="#br0" timeOffset="8623.06">12224 1288 0,'17'0'0,"1"0"15,0 0 1,-1 0-16,1 0 0,52-53 16,-52 17-1,0-16 1,-18 34 0,-53 18-1,-18 53 1,-17 53-1,53-36 1,35 1 0,70-36 15,19-35-15,16 0-1,19-18 1</inkml:trace>
  <inkml:trace contextRef="#ctx0" brushRef="#br0" timeOffset="9073.71">12665 1235 0,'0'-18'0,"0"0"16,0 1-16,0-1 15,0 1-15,53-1 16,17 0-1,18 18 1,1 53 15,-19 35-15,-52-70-16,-1 88 16,-17-53-1,0 17 1,-53-52-1,-17 0 1,35-18 0,35-18-1,35-35 1,18-18 0,35-34-1,18 16 1,53-34-1,-54 70 1,-52 53 15,-53 18-31</inkml:trace>
  <inkml:trace contextRef="#ctx0" brushRef="#br0" timeOffset="10839.64">4727 2699 0,'-17'0'0,"17"35"31,0-17-31,0-1 0,0 1 16,17-18 0,54 0-1,-1 0 1,36-53-1,-71 35-15,18-17 16,-35 17-16,-18-34 16,-18 34-1,1 0-15,-124 18 16,17 36 0,-52 69-1,88-16 1,35 69-1,53-87 1,53-18 0,17-18 15,54-35-15,-36 0-1,0-35 1,-70 17-1,-89 18 1,-35 18 0,-35 52-1,53 19 1,35 69 0,53-87-1,71-36 1,34-35-1,72-35 1,-36-18 0,35-71 15,-140 107-31,16-54 0</inkml:trace>
  <inkml:trace contextRef="#ctx0" brushRef="#br0" timeOffset="11273.65">5309 3034 0,'0'18'31,"0"34"-15,0-16-1,0-19-15,-17 89 16,17-53 0,-18-18-1,18-17 1,0-53 15,0-36-15,0 1-1,88-36 17,0 35-17,-52 71-15,122-17 16,-69 17-1,-36 70 1,-53 18 0,-18 1-1,-17-1 1,-1-53 0,36-17-16,-35-18 15</inkml:trace>
  <inkml:trace contextRef="#ctx0" brushRef="#br0" timeOffset="11556.85">6156 2716 0,'0'18'15,"0"17"-15,0-17 16,0 105 0,-35-17-1,35-70-15,-36 105 16,19-53 0,17 0-1,35-88 16,-35-18-31,35-17 16,-17 17-16</inkml:trace>
  <inkml:trace contextRef="#ctx0" brushRef="#br0" timeOffset="11757.8">6068 3016 0,'0'0'0,"0"18"32,17-18-17,1 0-15,70 0 16,0-18 0,-70 1-16,70-1 15,-70 18-15,17-18 16</inkml:trace>
  <inkml:trace contextRef="#ctx0" brushRef="#br0" timeOffset="12140.19">6403 3122 0,'0'0'0,"-18"0"0,18 18 0,-35-18 0,35 17 15,0 1 1,71-18-1,-1-18 1,36-35 0,-88 53-16,52-52 15,-70 34 1,0 0 0,-70 18-1,-19 18 1,36 35-1,1 35 1,52-70 0,0 52-1,0 18 1,35-52 0,53-19-1,0-17 1,-53-17-16,54-36 15</inkml:trace>
  <inkml:trace contextRef="#ctx0" brushRef="#br0" timeOffset="12539.74">6879 3104 0,'0'0'0,"0"-17"16,0-18-1,18 35-15,70-36 16,-17 36-1,17 0 1,-18 53 15,1 53-15,-71-88-16,17 70 16,-17-53-16,0 36 15,-52-18 1,34-53-1,0 0 1,18-36 0,0-52-1,0 70-15,18-52 16,35-36 0,17 36-1,-17 17 1,18 0-1,-36 35-15</inkml:trace>
  <inkml:trace contextRef="#ctx0" brushRef="#br0" timeOffset="13190.54">8555 2910 0,'0'0'0,"0"-17"15,17-1-15,19-88 32,-36 89-32,17 17 0,-17-18 15,0 89 16,0 52-15,0-88-16,0 36 16,-17-36-16,17 71 15,0 17 1,70-87 0,36-36-1,0-53 1,35-35-1,-53-1 1,-70 54-16,35-88 31,-53 52-15,0 1 0,0 52-1,-18 36 16,18-1-31,0 18 16,35-17 0</inkml:trace>
  <inkml:trace contextRef="#ctx0" brushRef="#br0" timeOffset="13839.74">9507 2787 0,'-17'18'16,"-1"-18"0,18 35-16,0 71 15,-18-36 17,18-52-32,-17 105 15,-1-70 1,18-17-1,0-54 17,0-35-17,0 0 1,18-53 0,-18 36-1,35-54 1,18 54-1,-35 52-15,52 0 16,-35 1-16,54 17 16,-1 35 15,-71 36-15,-34-19-1,-107 1 1,71-35-16,1-18 15,16 18-15,-52-1 16,53-17 0,35 36 15,0-1-15,0-17-16,35 34 15,-35-34-15,35 35 16,1 0-1,-1-35 1,18 17 0,17-35 15,-17-18-31</inkml:trace>
  <inkml:trace contextRef="#ctx0" brushRef="#br0" timeOffset="14306.14">10231 2893 0,'0'0'0,"17"-18"16,1-52-1,-1 70-15,1-18 16,-18 106 15,-35 0-15,-18 18-1,0-18 1,35-70-16,-70 88 16,35-71 15,36-35-15,17-53-1,35 0 1,-35 36-16,53-19 15,-36 19-15,1 17 16,35 17 0,-18 36-1,1 0 1,16-18 0,19-35-1,-18 0 1,53-17-1,-89-36 1,-17 18 0</inkml:trace>
  <inkml:trace contextRef="#ctx0" brushRef="#br0" timeOffset="14656.38">11606 3193 0,'-17'0'0,"34"0"0,-70-18 15</inkml:trace>
  <inkml:trace contextRef="#ctx0" brushRef="#br0" timeOffset="15306.49">12400 2946 0,'0'-18'0,"18"0"0,-1 1 0,19-54 15,-36-70 1,0 106 0,-36-71-16,-17 18 15,36 70 1,-54 18 0,-35 53-1,-17 141 1,-36 88-1,36 53 1,52-70 0,36 88-1,17 17 1,18-35 0,0-88-1,18 36 1,35-125-1,17-105 17,36-88-17,35-124-15,-17-17 32,17-124-17,-106 0 1,-88 53-1,18 177-15,-88-107 16,87 124-16,-122-70 16,16 35-1,72 70 1,52 18 0,71-18 15,-18 1-31,71-19 15,71-17 1,-124 18 0</inkml:trace>
  <inkml:trace contextRef="#ctx0" brushRef="#br0" timeOffset="15839.37">12753 3122 0,'0'-18'16,"0"36"-16,18-53 0,-18-18 15,0-18 1,-53 54 0,-18 17-1,18 53 1,-17 52 0,-1 37-1,53-37 1,18 1-1,0-53 1,89-53 0,-19-18 15,18-52-15,-17-1-1,17-52 1,-70 35-1,-18 70-15,17-52 16,-17 87 15,0 1-31,0 35 16,0 17 0,0-52-16,0 52 15,18-52-15,-18 17 16,53-17-1,0-18 1,17 0 0,1-18 15,0-35-31</inkml:trace>
  <inkml:trace contextRef="#ctx0" brushRef="#br0" timeOffset="16106.69">13458 2981 0,'0'-18'16,"0"36"-16,0-53 16,-17 35-16,-18 0 15,17 17-15,-70 72 16,35-1 0,18 35-1,35 1 1,17-71-1,71-1 1,-70-52-16,70 0 16,36 0-1,-36-35 17,-18-18-32</inkml:trace>
  <inkml:trace contextRef="#ctx0" brushRef="#br0" timeOffset="16539.31">13882 3157 0,'-18'0'0,"36"0"0,-53 0 0,17-17 16,-35 34 0,53 1-1,35-18 1,-17 0-16,35 0 15,35-35 1,-17-18 0,-54 35 15,-17 1-31,0-1 16,0 0-16,-70 1 15,-36 34 1,35 19-1,1 69 1,52 36 0,18-35-1,0-88-15,18 52 16,-1-52-16,54-18 16,52 0-1,1-35 1,35-53-1,-89 35 1</inkml:trace>
  <inkml:trace contextRef="#ctx0" brushRef="#br0" timeOffset="17006.16">14552 2787 0,'0'18'16,"0"-1"-1,0 1-15,-18 52 16,-34 54 0,16-1-1,19 1 1,-1-1 0,0-105-16,18 17 15,-17 0 1,17-70 15,35-35-15,0-1-1,-17 53 1,35-52 0,-36 35-16,36-1 15,-35 19-15,70 17 16,-17 0-1,-18 53 1,0 35 0,-53 0-1,-53 0 1,35-70-16,-53 35 16,-34-18-1</inkml:trace>
  <inkml:trace contextRef="#ctx0" brushRef="#br0" timeOffset="17020.36">14482 3581 0</inkml:trace>
  <inkml:trace contextRef="#ctx0" brushRef="#br0" timeOffset="17073.27">14429 3581 0,'0'-36'16,"0"19"-16,35-54 15</inkml:trace>
  <inkml:trace contextRef="#ctx0" brushRef="#br0" timeOffset="17456.52">15205 3069 0,'0'0'0,"0"18"15,-18-18 1,-17 17 0,0 1-16,-36 35 15,-35 70 1,71-34-1,35-1 1,17-53 0,72-17 15,-19-18-15,36-36-1,0-34 1,-71-18-1,-35-18 1,-35 18 0,-53 70-1,17 0-15</inkml:trace>
  <inkml:trace contextRef="#ctx0" brushRef="#br0" timeOffset="17539.49">15011 5927 0,'0'17'15,"0"-34"-15,53 52 16,-36-17-16,36-1 15,-18-17-15</inkml:trace>
  <inkml:trace contextRef="#ctx0" brushRef="#br0" timeOffset="17656.58">15699 5856 0,'0'0'0,"0"-18"0,0 1 16,0-1-1,0 1 1</inkml:trace>
  <inkml:trace contextRef="#ctx0" brushRef="#br0" timeOffset="18013.61">15505 3369 0,'0'35'16,"0"36"-1,35-36 1,-18-17-16,54-18 15,0 0 1,-1-36 0,-35-34-1,18-18 17,-53 52-32,0-34 15,0 35-15,-17-54 16,-54 54-1,18 35 1,0 18 0,36-1-1,-1 19 1,18-19-16,0 19 16</inkml:trace>
  <inkml:trace contextRef="#ctx0" brushRef="#br0" timeOffset="18505.84">15452 3369 0,'0'53'31,"17"-35"-31,1-18 16</inkml:trace>
  <inkml:trace contextRef="#ctx0" brushRef="#br0" timeOffset="18556.34">15681 3475 0,'53'-18'16,"0"1"0</inkml:trace>
  <inkml:trace contextRef="#ctx0" brushRef="#br0" timeOffset="19489.86">16404 2787 0,'0'-35'31,"-17"35"-31,-1 17 47,18 1-47,-18 0 16,18-1-16,-35 54 15,-18 52 1,0 18-1,0-35 1,0 35 0,36-105-1,-1-19 1,18-34 31,0-19-47,35-17 15,36-52 1,-1 16 0,36 1-1,-88 88-15,52-35 32,1 35-17,-53 0 1,-18 53-1,0 17 1,-89-17 0,19-35-1,17-18 1,-18 0 0,54 0-1,-1-18-15,18 1 31,0 34 1,0 1-32,0 52 15,18-52 1,17 17 0,36 36-1,-54-71-15,36 35 16,18-17-1,-18-18 1,17 0 0,-52-53-1,17 18 1,-35 17-16,18-17 16,-1 17-16</inkml:trace>
  <inkml:trace contextRef="#ctx0" brushRef="#br0" timeOffset="19889.09">17004 3263 0,'0'0'0,"0"18"16,18-18 15,-1 0-31,1 0 16,-1 0-16,1-35 15,17-1 1,-35 1-1,-35 17 1,0 18 0,-18 0-1,35 36 17,18-1-17</inkml:trace>
  <inkml:trace contextRef="#ctx0" brushRef="#br0" timeOffset="20273.59">17604 3034 0,'17'-18'0,"-17"1"31,0-1-31,-17 18 16,-1 0-1,-53 35 1,54-17-16,-36 35 15,-18 35 1,71-70-16,-17 87 16,-1 1-1,36-35 1,52-36 0,36-35-1,-71 0-15,36 0 16,-36 0-16</inkml:trace>
  <inkml:trace contextRef="#ctx0" brushRef="#br0" timeOffset="21372.75">18027 3087 0,'0'0'0,"0"-18"15,0 1 1,-71 105 15,36-35-15,0 17-1,17-35-15,18 54 16,0-36 0,18-18-1,17-18 1,18-17-1,-18-35 1,-17-18 0,-18 18-1,0-36-15,0-34 32,0 34-17,0 18 1,35 36-1,-17-1-15,35 0 16,-36 18-16,72 0 16,-19 36-1,-35 34 1,-35 1 0,0-36-16,0 53 15,0-70-15,-17 35 16,17-36-16,-35 36 15,17-18 1,0-35 15,1 0-15,17-17 0,0-1-16,0-17 15,0 17-15,17-70 16,36 0-1,53-18 1,-18 53 0,-70 53-16,70-17 15,35 17 1,-52 52 0,-36 19-1,-35 17 1,-17-17-1,-19-18 1,1 0 0,17-36-1,1-17 32,17-35-31,0 17-16,0-17 15,35-53 1,53-36 0,53 19-1,-17 52 1,17 53 0,-70 53-1,-54 52 1,-52 19-1,-71-1 1,36-52 0,-36-18 15,88-53-15,-35 0-1</inkml:trace>
  <inkml:trace contextRef="#ctx0" brushRef="#br0" timeOffset="22389.24">15734 3157 0,'-18'0'16,"1"0"-1,-1 0 1,0 0 0,1 0-1,17 36-15,0 17 16,-18 17 15,0 1-15,18-36-16</inkml:trace>
  <inkml:trace contextRef="#ctx0" brushRef="#br0" timeOffset="30806.53">4904 5133 0,'0'-18'15,"0"1"1,0-1 0,0 0-1,0 1-15,0-1 16,-18 0 0,-53 1 15,1 17-16,-36 53 1,88-36-16,-87 89 16,52 0-1,35-71-15,0 89 16,18-1 0,53-35-1,18-17 1,35-18-1,17-53 1,-88 0-16,71-53 16,18-53-1,-18 0 1,-36-17 0,-17-18 15,-53-18-16,0 18 1,18 35 0,-18 159 15,0 35-15,0-35-16,0 53 15,0 53 1,0-124-16,0 88 15,0-34 1,17-19 0,1-70-1,0 0-15,34 0 16,-34 0 0,53-53-16,-1-17 31,1-1-16,-54 1 1,-17 105 15,0-18-31,0 19 16,18 34 0,0 1-1,-1-53 1,-17-1-1,0-52 17</inkml:trace>
  <inkml:trace contextRef="#ctx0" brushRef="#br0" timeOffset="31090.05">5838 5115 0,'0'18'0,"-17"-18"15,17 18 1,0-1 93,0 1-109,17-1 16,1-17-16</inkml:trace>
  <inkml:trace contextRef="#ctx0" brushRef="#br0" timeOffset="31987.6">6279 5221 0,'0'-18'0,"0"1"16,-17-1-1,-36 1 1,0 17-1,18 70 1,-1 1 0,36-54-16,0 89 15,0 0 1,36 0 0,34-36 15,-17-70-16,88-35 1,-35-35 0,0-36-1,-53 0 1,-36 18 0,-17-53-1,-35-1 1,18 142-1,17 18 1,0 88 0,17 35-1,18-70 1,-35-36 0,18 35-16,-18-17 31,18-35 0,-18-36-15,0 1-16,35-19 15,0-52 1,36 18 0,-18 17-1,0 35 1,-36 18-1,-17 18 1,-70 17 0,17 0-1,18 1 1,35-1 15,0 0-15,0 0-1,53 18 1,-1-35 0,-16 0-1,-1-18 1,-17 0 0,35 0-1</inkml:trace>
  <inkml:trace contextRef="#ctx0" brushRef="#br0" timeOffset="33121">8079 4957 0,'0'-18'0,"0"36"0,17-54 0,1-52 31,-36 88 0,1 18-31,-19 52 16,19-34-16,-54 122 15,36-34 1,17 34 0,36-34 15,35-53-16,106-71 1,-36-36 0,-35-17-1,18-35 1,-35-35 0,-71-1-1,-53 36 1,35 53-16,-105-1 15,34 36 1,-34 71 0,70 52-1,53-34 1,0-72 0,53 71-16,53-52 31,0-36-16,35-18 1,17-52 0,-52-1-1,-88 53-15,52-70 16,-52 71 0,-18-1-16,0 0 15,18 71 1,-18 0-1,0 53 1,0-88-16,0 70 16,-18-18-1,18-34 1,-18-36 15,18-53 0,0 0-15,18 35-16,35-123 16,35 35-1,36 18 1,17 88 0,-71 53-1,-17 70 1,-53-52-1,0 17 1,0-17 0,0-54-1,0 1 1,0-36 15</inkml:trace>
  <inkml:trace contextRef="#ctx0" brushRef="#br0" timeOffset="34588.6">11201 5503 0,'-18'0'0,"36"0"0,-54 0 16,1 36 0,17-36-16,18 35 15,0 18 1,0-36-16,18 19 15,17 17 1,1-36 0,-19-17-1,1-17 1,17-89 15,-17-18-15,0 36-1,34-71 1,1 18 0,0 53-1,-35 70 1,0 54 0,-18-1-1,17-17 1,-17-1-1,18-17 1,-18-17 31,-35 17-47,-18-18 16,35 18-1,-35 18 16,35 105-15,18 1 0,0 17-1,0-53 1,53 18 0,18-71-1,52-17 1,-52-54-1,-36 36-15,106-88 16,0 0 0,-35-18-1,-70 18 1,-36 70 0,-106 1 15,35 34-16,71 36 1,0 0 0,53-18-1,35 1 1,-70-19-16,35 19 16,0-1-1,0-17 1,-18-18-1,0 0 1,18 0 0,-35 0-16,35-36 15,-18 1 1,0-36 0,1 1 15,-36-1-16,0 36 1,-36 35 0,-17 53-1,18 17 1,17 36 0,18-35-1,0 17 1,18-70-16,17 35 15,-17-36-15,53 1 16,34-18 0,-34 0-1,70-18 1</inkml:trace>
  <inkml:trace contextRef="#ctx0" brushRef="#br0" timeOffset="35686.62">13406 5450 0,'17'-17'0,"-17"-1"0,18-17 15,-18 17-15,0-35 16,-18 0 0,-52 36-1,-36 34 1,0 54-1,35-18 1,1 70 0,52-17-1,18-18 1,18-35 15,52-35-15,1-18-1,17-35 1,0-36 0,1-35-1,-54 18 1,-18 17 0,-17 1-1,0 52 1,0 54-1,0-1 1,0 53 0,0-17-1,0 17 1,18-53 0,53-17 15,17-18-16,-18-36 1,19-34 0,-19-18-1,-17-18 1,-18-35 0,1 0-1,-36 88 1,-53 159 15,-18 35-15,54-106-16,-19 124 15,19-18 1,17-35 0,53-36 15,35-35-16,35-52 1,36-18 0,-71-1-1,-53-70 1,-17 1 0,-18 52-1,0 35 1,-18 18-1,18 18-15,-35 52 16,35 1 0,0-1-1,35-17 1,36-35 0,35 0-1,-36-36 16,1-17-15,-53-18 0,-1-35-16</inkml:trace>
  <inkml:trace contextRef="#ctx0" brushRef="#br0" timeOffset="35954.36">13600 5345 0,'-18'0'0,"36"0"0,-54 0 0,54 0 32,35 0-32,53 0 15,52-18 16,1-17-15,-35 17 0,-107 18-16,36-18 15,-35 18-15</inkml:trace>
  <inkml:trace contextRef="#ctx0" brushRef="#br0" timeOffset="36755.11">15681 5574 0,'0'0'0,"18"-18"0,-1 18 0,1-17 15,35-36 1,-36 17 0,-17 19-16,0-19 15,-17-34 1,-71 17 0,-1 18 15,-52 35-16,35 53 1,71-36-16,-71 89 16,89-18-1,17 36 1,35-36 0,36-35-1,34-53 1,-87 0-16,53 0 15,-54-18-15,107-70 16,-54 18 0,-17-36-1,-53 53 1,0 0 0,0 70 15,-17 36-16,17 36 1,0-36 0,0 17-1,0-52 1,70-1 0,1-17-1,52-53 1</inkml:trace>
  <inkml:trace contextRef="#ctx0" brushRef="#br0" timeOffset="37070.21">16563 5345 0,'35'-36'0,"-70"72"0,88-142 16,-53 88-16,0-70 16,-18 88-1,-70 35 16,53 0-31,-53 54 16,-1 34 0,72-52-1,-1 35 1,18-54 0,71 19-1,52-53 1,18-18-1,18-53 1,-53 0 0</inkml:trace>
  <inkml:trace contextRef="#ctx0" brushRef="#br0" timeOffset="38286.55">17145 5309 0,'0'-35'16,"0"70"-16,-35-88 15,17 36-15,-35 17 16,-17 17 0,17 36-1,17 53 1,19-18 0,17-17-1,0 17 1,88-53-1,0-35 1,141-35 15,-176 17-31,-17 1 0,87-54 16,-52 36 0,-18-36 15,-53 36-16,0 53 17,-18 17-17,0 36 1,18-1 0,0 1-1,18-18 1,53-53-1,-54 0-15,71 0 16,1-53 0,-1-18-1,-35 18 1,-36-53 0,-17 71-16,0-35 15,-53-19 16,-35 72-15,18 17 0,-19 53-1,19 0 1,-1 88 0,71-71-1,36 18 1,52-35-1,0-53 1,53-17 0,-35-36-1,0-18 1,-36 18 0,-17-35-1,-53 53 16,0 52 1,-17 19-17,-1 34 1,18 1 0,0-18-1,35 0 1,18-36-1,-35-17-15,88 0 16,-18-35 0,-18-18-1,1-35 1,-36 0 0,-35 17-1,0 54 1,0 69 15,-53 19-15,18 0-1,35-54-15,-18 71 16,18-52 0,71-19-1,17-17 1,0 0-1,-17-35 1</inkml:trace>
  <inkml:trace contextRef="#ctx0" brushRef="#br0" timeOffset="38836.33">19103 5309 0,'-18'18'31,"18"0"-31,-17 17 16,-1 35-1,18-52-15,0 17 16,-18 54 0,18-54-1,0 0 1,0-17-16,-17-18 47,17-18-32,0 0-15,0-52 16,0 35-16,35-36 16,53-17 15,-70 70-31,123-52 15,-35 70 1,53 35 0,-71 18-1,-18 17 1,-52 1 0,-18-36-16,-18 53 15,-52-17 1,34-53-1,1-1 1,35-34 15,18-1-31,17-17 16</inkml:trace>
  <inkml:trace contextRef="#ctx0" brushRef="#br0" timeOffset="39154.56">20091 5133 0,'0'-35'16,"0"70"-16,0-88 0,17 0 15,-17-17 1,0 87 15,0 18-31,-35 107 16,17-37-1,1-69-15,-19 105 16,19-53 0,17-17-1,17-36 1,36-35 0,18 0 15,-53 0-31,35-35 15,-36 17-15</inkml:trace>
  <inkml:trace contextRef="#ctx0" brushRef="#br0" timeOffset="39419.54">19932 5274 0,'35'-18'31,"-17"18"-31,88-17 16,70 17-1,-123 0-15,70 0 16,-87 0 0,-19 0 15,1 0-31,-18-18 31</inkml:trace>
  <inkml:trace contextRef="#ctx0" brushRef="#br0" timeOffset="54841.88">4921 6950 0,'0'17'31</inkml:trace>
  <inkml:trace contextRef="#ctx0" brushRef="#br0" timeOffset="57870.21">4568 7461 0,'18'-17'0,"0"17"15,-18-18 1,0 0 47,0 1-48</inkml:trace>
  <inkml:trace contextRef="#ctx0" brushRef="#br0" timeOffset="58567.84">4604 7461 0,'0'18'16,"17"-18"-16,1 0 16,0-18-1,35-17 1,-36 17-16,36-70 16,-18 18-1,1-19 1,-36 36 15,0 36-31,0-1 16,-36 18-1,1 0-15,-88 18 16,-1 35 0,1 35-1,52-35 1,71-36-16,0 36 15,0-35-15,53 17 16,88 18 0,-35 0-1,17 35 1,-87-35 0,-72 35-1,-158-35 1,71-35 15,-18-36-15,53-17-1,-18-18 1,88 53-16,-35-35 16,53 17-1,0 1-15,71 17 31,-18 0-15,-18 0-16,36 0 16,-1 0-16</inkml:trace>
  <inkml:trace contextRef="#ctx0" brushRef="#br0" timeOffset="59001.22">4780 7691 0,'18'0'15,"-36"0"-15,53 0 0,1 0 0,-19 0 32,54 0-17,-18-18 1,0-53 0,0 18-1,-53 1 1,0-1-1,-36 53 1,-34 35 0,-1 18-1,18 70 1,36-35 0,17-17-1,53-36 1,17-17-1,18-18 17,36-35-17,-36-18 1,71-35 0,-53-1-1,-71 54-15,-17 0 0</inkml:trace>
  <inkml:trace contextRef="#ctx0" brushRef="#br0" timeOffset="59217.23">5697 7161 0,'0'-17'0,"0"34"0,0-52 16,-17 35-1,-1 18-15,-17 17 16,-18 124 0,18 0-1,17-36 1,-17 18-1,35-88 17,0 0-17,17-53 1,19 0-16</inkml:trace>
  <inkml:trace contextRef="#ctx0" brushRef="#br0" timeOffset="59651.29">5803 7691 0,'18'0'47,"-1"0"-47,1 0 16,0-18-16,70-35 15,-18 0 1,-52 18 15,-18 0-15,-18 35 0,-70 17-1,18 36 1,52-35-16,-35 52 15,18 18 1,35-35 0,18 0-1,-1-35-15,18-18 16,1 0-16,70 0 16,-1-18-1,1-17 1</inkml:trace>
  <inkml:trace contextRef="#ctx0" brushRef="#br0" timeOffset="60201.9">6509 7567 0,'0'0'16,"0"-35"0,-53 35-1,0 0 1,-18 53-1,54-18 1,17-17-16,-18 70 16,18 0-1,0-35 1,71 0 0,17-53-1,88 0 1,-52-35-1,17-54 17,-35-16-17,-53-19 1,-18-52 0,-35 70-1,0 71-15,0-1 16,0 54-1,-18 52 1,-17 72 0,0-19-1,-1 18 1,36-106-16,0 71 16,0-70-1,71-19 1,17-17-1,-35-17 17,-18-54-17,-17 53-15</inkml:trace>
  <inkml:trace contextRef="#ctx0" brushRef="#br0" timeOffset="60383.73">6932 7567 0,'-18'0'0,"36"0"0,-53 0 0,0 18 16,35-1 0,17-17-1,71 0 1,36 0 0,-54-35-1,19 0 1</inkml:trace>
  <inkml:trace contextRef="#ctx0" brushRef="#br0" timeOffset="60768.11">8590 7373 0,'0'-18'0,"0"36"0,0-53 0,0-1 16,-18 1-1,-17 18 1,0 34 0,-18 71-1,35 18 1,-35 35 15,36-105-31,-18 34 16,-1 71-1,19-88 1,17-35 0,-18-18-1,0-18 1</inkml:trace>
  <inkml:trace contextRef="#ctx0" brushRef="#br0" timeOffset="61617.7">7990 7726 0,'18'0'47,"35"0"-47,-18 0 0,53 0 16,54-18-1,34-35 17,-53 0-17,-17-35 1,-70 18 0,-36-1-1,0 53-15,-18 18 16,-35 36-1,35 17 1,-35 105 0,36-69-1,-19 16 1,36-16 0,-17-54-1,17-18 1,35-69 31,-17 34-47,35-35 15,-36 35-15,54-52 16,35-18 0,-36 52-1,-17 36 1,-35 53-1,-18 18 1,0-1 0,17-17-1,36-17 1,18-19 0,-1-17-1,36-17 1,-88-1-16,70-35 15,-35-18 17,-53-17-17,0 35 1,0 36 0,-70 70-1,34 17 1,36 18-1,0-35 1,18-17 0,52-36-1,-17 0 1,0-18 0,-35-17-1</inkml:trace>
  <inkml:trace contextRef="#ctx0" brushRef="#br0" timeOffset="62418.73">10672 7638 0,'0'0'0,"17"0"0,54-89 31,-71 72-31,0-1 16,0-17 0,-18 35-1,-88 53 1,71-18-16,-53 53 16,-36 53-1,71 18 1,36-71-1,52 1 17,71-72-17,53-70 1,-1 0 0,36-53-1,-105 1 1,-107 16-1,-194-34 1,54 52 0,-19 71-1,54 36 1,70 34 0,53 54-1,70-36 1,36-18 15,-35-70-31</inkml:trace>
  <inkml:trace contextRef="#ctx0" brushRef="#br0" timeOffset="62768.01">11395 7673 0,'0'0'0,"-18"-53"15,0 53 1,-17 18 0,-18 87-1,36-16 1,-1-36-16,-17 141 16,17-18-1,-17 71 1,-18 0-1,18-53 17,-36 0-17,71-159-15,-18 36 16,1-54 0,-1-87-1,18-36 1,0-53-16</inkml:trace>
  <inkml:trace contextRef="#ctx0" brushRef="#br0" timeOffset="63085.94">11254 7779 0,'17'-36'0,"-34"72"0,52-89 15,-17 35-15,87-52 16,-69 52-16,52 18 15,53 0 1,-71 71 15,-70-1-15,-88 36 0,-18-36-1,-70 19 1,88-72-1,35 1 1,53-36 15,88-52-15,-70 52-16</inkml:trace>
  <inkml:trace contextRef="#ctx0" brushRef="#br0" timeOffset="63367.88">12188 7320 0,'0'0'0,"18"-35"0,-18 17 15,18-17 1,-36 53 0,0-1-1,-52 124 1,-1 36-1,18-71 1,36-71-16,-18 88 16,35-70-1,0-18 1,105-35 0,-52-17-1</inkml:trace>
  <inkml:trace contextRef="#ctx0" brushRef="#br0" timeOffset="63601.45">12541 7567 0,'0'0'0,"-17"0"32,-36 35-17,0 18 1,35 18-1,-17-1 1,35-17 0,0-35-1,70 0 1,-52-18-16,35 0 16</inkml:trace>
  <inkml:trace contextRef="#ctx0" brushRef="#br0" timeOffset="64334.79">12894 7602 0,'0'-17'0,"0"34"0,0-52 15,-18 35 1,-35 0 0,18 53-1,-18 18 1,36 17-1,17-71-15,0 54 16,0-18 0,0-36-1,17-17 1,1-52 15,0 16-15,-1 19-16,36-89 15,18 35 1,34-17 15,1 88-15,-35 0 0,-18 71-1,-36 34 1,-17-16-1,0-19 1,-17-35 0,-1-17-1,1-18 1,17-18 0,0-52-1,52-1 1,54-52-1,-18 52 17,36 18-17,-18 89 1,-18 52 0,-88 18-1,0-53 1,0 17-1,-35-35 1,-1-35 0,36-17-1</inkml:trace>
  <inkml:trace contextRef="#ctx0" brushRef="#br0" timeOffset="64735.11">14376 7602 0,'0'0'0,"0"-17"16,0-1-1,-53 18 1,-53 0 0,18 53-1,52-53-15,-69 71 16,87-36-1,18-18 1,123 19 0,-17-19-1,18 19 1,-71-1 0,-53 0-1,-89 0 1,1-17-1,-53 0 1,35-18 15,89 0-31,-107-18 16,36-35 0,70 36-16</inkml:trace>
  <inkml:trace contextRef="#ctx0" brushRef="#br0" timeOffset="64950.88">13053 7091 0,'0'0'0,"-18"0"0,0 0 0,1-18 16,-1 18-16,1 0 15,-19 0 17,-34 0-17</inkml:trace>
  <inkml:trace contextRef="#ctx0" brushRef="#br0" timeOffset="65135.15">11871 7338 0,'-18'0'0,"36"0"0,-36 17 0,18 1 15,36-18 1,105 0 0,70-35-1,19-18 1</inkml:trace>
  <inkml:trace contextRef="#ctx0" brushRef="#br0" timeOffset="65983.58">15187 7602 0,'0'0'0,"18"-17"32,35-19-17,52-16 1,54-72 0,-35-17-1,-71 53 1,-53 52-16,0-69 15,0 69 1,-71 36 0,36 36-1,-18 140 1,-18 159 0,-17-106-1,-35 177 1,34-106-1,-16 141 1,16-35 15,72-159-15,17 0 0,0-195-16,88 19 15,0-71 1,89-123-1,17-71 1,-71 0 0,-88 123-16,89-282 15,-107 18 1,-69 106 0,34 158-16,-106-105 15,-34 35 1,122 105-16,-87-34 15,105 52-15,-17 1 16,35-1 15,106 18-15,-18-18 0,71-35-1</inkml:trace>
  <inkml:trace contextRef="#ctx0" brushRef="#br0" timeOffset="67316.85">15875 7708 0,'0'0'0,"-18"0"0,-35-17 16,36-19 0,17-34-1,35 34 1,53-16-1,18 34 1,-18 18 15,0 53-15,-70-18-16,0 36 16,-18 17-1,-53-35 1,-35 0-1,52-53 1,36-36 15,0 19-31,18-36 16,35-35 0,17 35-1,1 35 1,35 0-1,-71 18 1,71 0-16,35-17 31,-35 17-15,-18-18 0,-123 18 15,17 18-31,-52 35 15,52-36-15,-53 36 16,1 18 0,52-18-1,18-18 1,53-35 0,18 0-1,-36-18 1,-17-35-1,-1-17 1,1-1 15,-18 54-31,53-54 16,0 36 0,17 35-1,-17 53 1,-17 0-1,-19 35 1,-17-18 0,0-17-1,-17-35 1,-1-18 0,-17 0-1,35-18 1,0 1-16,0-54 15,17-17 1,71 0 15,1 35-15,52 35 0,0 54-1,-53 16 1,-70-34-16,-1 70 15,-17-52 1,-35-1 0,0-18-1,-18 1 1,18-18 0,35-35-1,0-71 1,70 18-1,71-18 1,-17 35 0,17 89 15,-88 70-15,-53 18-1,-36 18 1,1-54-1,-18-35 1,0-17 0,36-18-16</inkml:trace>
  <inkml:trace contextRef="#ctx0" brushRef="#br0" timeOffset="68415.87">5115 8696 0,'0'0'15,"-17"18"17,17-1-32,0 19 0,-18 34 15,0 89 1,1-53-1,-19-1 1,19-69-16,17-1 31,0-53 1,0 1-17,0-19-15,0-16 16,0 16-16,0-70 15,70-35 1,19 36 0,-1 69-1,35 36 1,-105 18-16,35 35 16,17 106-1,-70-71 1,0 18-1,-53-54 1,36-34 0,-1-36 15,18 1-31,0-36 16,0-71-1,71 19 1,52-19-1,36 71 1,-36 53 0,-87 0-16,34 71 15,-52-54-15,-1 89 16,-34 18 0,-54-18-1,18-36 1,18-35-1,17-35-15,18 18 16</inkml:trace>
  <inkml:trace contextRef="#ctx0" brushRef="#br0" timeOffset="69166.88">6562 8855 0,'0'0'16,"0"-18"-16,-18 18 16,0 0-16,-52 0 15,-36 71 1,88-54-16,1 36 16,17-35-16,-18 52 15,18-52-15,0 53 16,0-36-1,53-18 1,0-17 15,0-35-15,-53 18-16,17-54 16,-17 0-1,0-52 1,53 35-1,36 0 1,16 52 0,-16 36-1,-54 0-15,71 89 16,-36-19 0,-34 54-1,-36-36 1,0-35-1,-36-36 1,19-17 15,17-35-15,17-71 0,36 18-1,18-35 1,-1 70-1,-52 35-15,70 18 16,-53 88 0,-35 0-1,0 36 1,0-107-16,-35 54 16,17 0-1,1-36 1,17-53 15</inkml:trace>
  <inkml:trace contextRef="#ctx0" brushRef="#br0" timeOffset="69465.6">7973 8555 0,'-53'35'31,"53"-17"-31,0-1 0,-53 125 16,18-19 0,-1 18-1,19-106-15,-1 18 16,0 18-1,36-71 1,35-18 15,35-52-15</inkml:trace>
  <inkml:trace contextRef="#ctx0" brushRef="#br0" timeOffset="69899.89">8290 8537 0,'0'0'16,"0"18"0,0 35-1,-35 70 1,17 36 0,1-124-16,-1 71 15,0 0 1,1-88-1,17-1 1,0-52 15,17 17-31,19-17 16,34-124 0,1 53-1,17 18 1,-17 88-1,-54 53 1,-17 53 0,-17 17-1,-19-34 1,19-19 0,-1-70-1,0 18 1,1-18-16,-1-18 15</inkml:trace>
  <inkml:trace contextRef="#ctx0" brushRef="#br0" timeOffset="70116.88">7585 8943 0,'-18'0'15,"18"-18"1,18 18-16,70 0 16,35-17-1,36-19 1,-141 36-16,70-17 16,-53-1-16</inkml:trace>
  <inkml:trace contextRef="#ctx0" brushRef="#br0" timeOffset="71548.85">10548 9190 0,'0'0'0,"-18"0"16,18-35 0,0 17-1,0-53 1,0-17 0,-17 0-1,-1 70-15,-52-35 16,34 36-16,-52 17 15,-35 35 1,-1 71 0,54 0-1,17 35 1,35-53 0,18-70-16,18 52 15,88-52 1,-18-18-1,35-53 1,-17-18 0,17-70 15,1-53-15,-71 0-1,-35 71 1,-18 87-1,-36 36 1,1 71 0,0 35-1,35-71-15,-36 159 16,19-70 0,17-1-1,53-52 1,35-54-1,53-17 1,35-53 15,-17-35-15,-35-35 0,-71 35-1,-53 17 1,0 53-1,-18 18-15,-53 53 16,1 35 0,34 1-1,36-1 1,0-71-16,18 36 16,0-53-16,35 36 15,70-36 1,-52 0-1,52-53 1,-35-18 0,-35 1 15,-17-1-15,-36 53-16,0 1 15,0-1-15,-53 106 31,35-35-15,18-35-16,-35 52 16,35 1-1,0-36 1,70-17 0,18-18-1,36-35 1,-36-18-1,-53-18 1,-35 36-16,-17-71 31,-71 18-15,-1 88 0,1 18-1,53 17 1,17 35-1,18-52-15,18 0 16,52-1 0</inkml:trace>
  <inkml:trace contextRef="#ctx0" brushRef="#br0" timeOffset="71915.36">12365 8908 0,'0'0'0,"17"0"16,-17 17 0,0 36-1,-17-35 1,-1 70 0,18-53-16,-35 71 15,17 53 1,1 88-1,-1-53 1,0 70 0,-35 36-1,53-194 1,-17-53 0,-1-53-1,18-71 1,18-17-1,-1 53-15</inkml:trace>
  <inkml:trace contextRef="#ctx0" brushRef="#br0" timeOffset="72233.07">12453 8961 0,'0'-18'0,"0"36"0,0-54 15,-18 1-15,1-18 16,17 0 0,17 36-1,72-1 1,-19 18 0,36 88-1,-88 18 1,-54-18-1,-69 0 1,-1-52 0,-18-19-1,107-17 1,-19 0 0,19 0-16,17-17 0</inkml:trace>
  <inkml:trace contextRef="#ctx0" brushRef="#br0" timeOffset="74615.48">13282 9084 0,'18'0'0,"-36"0"15,53-18-15,36-35 16,-53 36-16,-1-54 16,1-70-1,-18 88 1,-71 53-1,-17 0 1,-35 71 15,-19 52-15,54-35 0,71-52-16,-36 87 15,53-70 1,53-18-1,35-35 1,71 0 0,35-70-1,-89-1 1,1-52 0,-70-18-1,-1-18 1,-18 35-1,-17 54 1,-35 123 15,0 35 1,17 71-17,1-18 1,17-106-16,0 124 15,0-71 1,17-35 0,54-53-1,-1 0 1,54-53 0,-1-35-1,-105 70-15,53-52 16,-19-18-1,-34 88 1,-36 52 31,1-34-47,-1 17 16,1 36-1,17-36-15,0 18 16,0 0-1,88-53 1,-18 0 0,54-18-1,-89 18-15,36-53 16,17-52 0,-71-19-1,-17 18 1,-35 18-1,-35 71 1,34 17-16,-52 0 16,70 17-1,-52 54 1,17 52 0,53 1-1,18-54 1,70 1-1,-71-71-15,107 17 16,-36-17 0,36-35-1,-36 0 1,-18-53 0,-17-18-1,-35 53 1,-18 35-16,0 1 15,-35 87 17,35-52-17,-18 35 1,18 17 0,0-52-16,0 52 15,0-52 1,18 0-1,35-18 1,35-18 0,-71 18-16,54-53 15,0-17 1,17-19 0,-71 37-1,1 52 1,-18 35-1,-18 35 1,-35 36 15,53-35-15,0-18 0,89-53-1,-36 0 1,52-18-1,-52-17 1,-35 35-16,0-71 16,-18-17-1,-18 17 1,0 1 0,18 35-1,36-18 1,-19 35-16,36 18 15,35-18 1,1 54 15,-37 17-15,-16 35 0,-1 18-1,-35-18 1,0-35-1,-18-18 17,1-35-17,-1 0-15,0 0 16,18-35 0,0-36-1,71-52 1,35 17-1,53-18 1,-107 89 0,37 35-16,-54 0 15,71 18 1,-53 70 0,-36 53-1,-17-35 1,0 17-1,0-105 1,-17-18-16,17 18 16,-18-18-1,0 0 1,18-18 0</inkml:trace>
  <inkml:trace contextRef="#ctx0" brushRef="#br0" timeOffset="74810.02">16880 9190 0,'0'17'0,"-17"-17"78,-1 0-63</inkml:trace>
  <inkml:trace contextRef="#ctx0" brushRef="#br0" timeOffset="82230.71">5045 10619 0,'0'-18'31,"0"0"-15,0 1-1,0-1 1,0-17-1,0 17 1,-53 18 0,35 0-1,-35 35 1,-35 54 0,35 16-1,18 37 1,35-19-1,0 53 1,0-140-16,53 52 16,70-18-1,1-70 1,-18-35 0,52-88-1,-34 34 1,-18-16-1,-89 87-15,-17-35 16,0 35 0,-17 18-1,-36 53 17,17 53-17,19-18 1,34 1-1,54-36 1,35-53 0,17-53-1,-35 0 1,1-36 0,-72 54-16,-17-35 15,0-54 1,-70 36-1,-18 53 1,-36 35 0,89 0-1,-36 53 1,36-36-16,-71 89 16,106-18-1,0 36 1,71-18-1,17-71 1,124-53 0,-89-35-1,18-53 1,-53 1 0,-52 34-1,-36 1 1,0 52-1,-18 88 17,18-52-17,0 17-15,0 71 32,0-35-17,53 17 1,17-70-1,-52-18-15,70 0 16,53-71 0,-52 18-1,-1-53 1,-53 0 0,-35 36-1,0 52 1,-35 36-1,-1 52 1,19 36 0,17-18-1,70 36 17,1-71-17,52-53 1,19-53-1,-54-18 1,-71 54-16,36-71 16,-53 70-16,18-88 15,-18 53 1,0 36 0,0 52-1,-18 35 1,-17 71-1,17-88 1,18-35-16,0 53 16,0-89 31,0-17-32,36-1 1,-19 1-16,36-71 15,18 0 1,-18 71 0,0 35-1,-36 35 1,1 54 0,-18-72-16,18 107 15,34-36 1,19 0-1,17-70 1,36-18 0,-1-71-1,-88 54 1,36-89 0,0-35-1,-19-36 1,-34 36-1,-18 53 1,0 159 15,0-54-31,-35 142 16,17-53 0,1 35-1,17-35 1,35-71-1,18-35 1,-36 0-16,54-18 16,-1-52-1,1-18 17</inkml:trace>
  <inkml:trace contextRef="#ctx0" brushRef="#br0" timeOffset="82431.39">7990 10918 0,'0'0'0,"18"0"32,17 0-32,36 0 15,-36 0-15,36 0 16,35-35-1,17 0 1,-70 35-16</inkml:trace>
  <inkml:trace contextRef="#ctx0" brushRef="#br0" timeOffset="83646.69">9596 11289 0,'-18'0'0,"36"0"0,-54 0 0,19 18 15,-1-18 1,18-18-1,35-53 1,1-17 0,-1 0 15,-18 53-31,1-71 16,0-18-1,-18 1 1,0 70-1,0 88 1,-53 89 0,35-1-1,1 36 1,17-36 0,0-87-16,35 70 15,53-89 1,0-17-1,36-53 1,-18-17 0,-71 52-1,35-88-15,1-70 32,-53 52-17,-18 19 1,-36 105-1,-17 52 1,-17 54 0,52-18-1,1-35-15,-19 88 16,19-35 0,-1-17-1,18-54 1,18-35-1,70-53 1,-35 0 0,35-53-1,-18 18 17,-52 35-17,17 53 1,-35 53-1,18 0 1,0 35 0,52 0-1,1-52 1,35-19 0,52-34-1,-17-36 1,-35-36-1,-70 36 1,-36-52 0,0 69-1,-53 19 17,35 17-32,-17 35 15,17 36 1,18 17-1,35-18 1,-17-52-16,35 0 16,70-18-1,-17 0 1,-53-53 0,0-18-1,-53-35 1,0 71-1</inkml:trace>
  <inkml:trace contextRef="#ctx0" brushRef="#br0" timeOffset="83863.94">9507 10918 0,'-17'0'15,"34"0"-15,-52 18 0,53-18 16,17 0 0,71-18-1,105 1 1,-52-36 0,-123 53-16,69-35 15</inkml:trace>
  <inkml:trace contextRef="#ctx0" brushRef="#br0" timeOffset="84581.53">12947 10689 0,'18'-17'0,"-36"34"0,36-52 16,-1-36 0,-17 54-16,0-1 15,0 0-15,-35 18 32,-53 36-17,17 52 1,54-53-16,-36 106 15,53-17 1,0-36 0,88-18-1,35-70 1,36-17 0,17-54-1,-105 1 1,-36-36-1,-35 0 1,-53-17 0,-52 52-1,-1 71 1,53 0 0,-106 88-1,53 0 1,53 36-1,53-36 1,36-35 0,158-35-1,-89-18-15</inkml:trace>
  <inkml:trace contextRef="#ctx0" brushRef="#br0" timeOffset="84897.92">13794 10689 0,'0'0'0,"-18"18"31,18-1-31,-35 54 32,-1 52-17,19 54 1,17-124-16,-18 106 15,-17 52 1,0-17 0,-1-88-1,36-18 1,0-105 0,53-54-1,-35 36-15,52-124 16,-52 106-16</inkml:trace>
  <inkml:trace contextRef="#ctx0" brushRef="#br0" timeOffset="85214.72">13723 10936 0,'0'0'0,"0"-35"0,0 0 0,-18-89 16,1 89 0,17-53-1,0 35 1,53 35-1,53 36 1,-18 35 0,-53-36-16,18 71 15,-53 18 1,-71-18 0,-52-35-1,52-53 1,1 18-1,52-18 1,18-35 0,88-36-1,-70 54 1</inkml:trace>
  <inkml:trace contextRef="#ctx0" brushRef="#br0" timeOffset="85698.01">14393 10460 0,'18'-35'0,"-36"70"0,54-88 0,-19-18 16,-17 54-1,-53 105 17,0 53-17,36-106-15,-19 89 16,19-1-1,17-35 1,70-17 0,19-71-1,16 0 17,1-35-17,-18-36 1,-52-17-1,-19 17 1,-17 54 0,-17 87 15,17-52-31,-18 17 16,18 36-1,0-36 1,35-17-1,18-18 1,-35 0-16,17-18 16,18-35-1</inkml:trace>
  <inkml:trace contextRef="#ctx0" brushRef="#br0" timeOffset="85880.33">15028 10442 0,'0'0'0,"-17"0"16,-1-17-16,-35 17 16,0 0-1,36 0 1,-1 35 0</inkml:trace>
  <inkml:trace contextRef="#ctx0" brushRef="#br0" timeOffset="86063.98">14111 10601 0,'0'0'0,"-18"0"15,-17 18-15,0-1 16,17 1-1,71-18 1,106 0 0,-53 0-16</inkml:trace>
  <inkml:trace contextRef="#ctx0" brushRef="#br0" timeOffset="86832.54">15716 10636 0,'-17'0'0,"-1"0"0,-17 0 15,-54 0-15,-16 53 16,-1 0 0,71-18-1,17 18 1,18 18-1,18-36 1,52 0 0,36-35-1,-36 0 1,1-17 0,-53-54-1,-18 18 1,35-53-1,0 36 1,36-18 0,17 52-1,-17 36 17,-54 0-32,71 71 15,-52 17 1,-36 18-1,0-53 1,0 0 0,0-36-1,0-34 17,0-18-17,0-36 1,105-70-1,-69 106-15,87-71 16,54 18 0,-72 70-1,-16 88 17,-54 72-17,-35-37 1,0 1-1,0-53 1,-18-53 0,36 0 15</inkml:trace>
  <inkml:trace contextRef="#ctx0" brushRef="#br0" timeOffset="87263.58">17445 10513 0,'0'0'0,"53"-88"16,-36 52-1,-52 19 17,0 17-32,-89 35 15,36 18 1,18 17-1,52-17 1,71-17 0,70-1-1,-17 0 1,-71-17-16,71 35 16,-53 0-1,-53 0 1,-88-18-1,0-35 1,53 0-16,-107 17 16,54-17-1,0 0 17,35-17-17,0 17 1,0 0-16</inkml:trace>
  <inkml:trace contextRef="#ctx0" brushRef="#br0" timeOffset="87997.82">4286 12241 0,'0'-17'15,"0"34"-15,18-52 0,-18 17 32,0 36-17,0 88 1,0-71-16,0 71 16,-18 141-1,-17 35 1,35-35-1,0-106 1,0 18 0,0-106-1,0-71 17,0-35-32,0 18 15,18 0-15</inkml:trace>
  <inkml:trace contextRef="#ctx0" brushRef="#br0" timeOffset="88365.28">4163 12524 0,'0'-36'0,"0"72"0,-18-89 16,18-53 0,35 0-1,71 35 1,141 19-1,0 69 1,-88 54 0,-141 17-1,-71 0 17,-53-17-32,53-54 15,-71 19 1,19-19-1,87-17-15,-53 18 16,89-18 15,88 0-15,-18-18 0,-53 18-16</inkml:trace>
  <inkml:trace contextRef="#ctx0" brushRef="#br0" timeOffset="88948.92">5062 12629 0,'18'0'15,"-36"0"-15,54 0 0,-19 0 0,36 0 32,0-52-17,18-1 1,17-71-1,-53 18 1,-35 18 0,-70 70-1,17 36 1,35-18-16,-17 88 16,35-17-1,17 17 1,36-17-1,35-18 1,-52-36-16,17 18 16,17-17-1,36-18 1,-35-18 15,52-52-15,-52 17-1,-36 18-15,0-54 16,-35 54 0,-35 53 15,0 35-15,35-18-16,-18 18 15,0 18 1,18-54-1,18-34 32</inkml:trace>
  <inkml:trace contextRef="#ctx0" brushRef="#br0" timeOffset="89114.18">5962 12224 0,'0'-18'0,"0"36"0,-18-36 16,1 0 0,-1 18-1,18 53 1,53-35 0,-18 17-1</inkml:trace>
  <inkml:trace contextRef="#ctx0" brushRef="#br0" timeOffset="89597.94">6332 12330 0,'0'17'16,"0"1"-16,0 17 16,-17 36 15,17-1-16,-18 18 1,18-17 0,0-53-1,0-1 1,0-34 15,0-1-31,0-17 16,35-53-1,71-36 1,18 36 0,34 0-1,-69 88 1,-72 17 0,36 36-1,-53-35-15,0 88 16,-17-18-1,-19 0 1,19-35 0,-1-35-1,36-36 1,17-17 0</inkml:trace>
  <inkml:trace contextRef="#ctx0" brushRef="#br0" timeOffset="89863.58">7408 12100 0,'0'0'0,"0"18"16,0 52 15,-53 54-15,53-106-16,-35 123 15,0-53 1,17 0 0,18-35-1,0-35 1,0-54 15</inkml:trace>
  <inkml:trace contextRef="#ctx0" brushRef="#br0" timeOffset="90063.21">7108 12435 0,'-17'0'16,"34"0"-16,-52 0 0,53 0 31,-1 0-15,72 0-1,-19-35 1,18-18 0,-35 36-16</inkml:trace>
  <inkml:trace contextRef="#ctx0" brushRef="#br0" timeOffset="90496.97">9402 12241 0,'0'0'0,"0"-35"0,0-159 31,0 176 1,0 54-32,0 17 15,-18 105 1,18-105-16,-53 71 15,18 17 1,-1-53 0,36-53-1,0-17 17,-17-53-17</inkml:trace>
  <inkml:trace contextRef="#ctx0" brushRef="#br0" timeOffset="91346.6">8978 12488 0,'-17'0'0,"34"0"0,-70 0 15,36 0-15,-1 0 16,18 36 0,106-19-1,70-17 1,-17 0-1,70-53 1,-52-17 0,-142 52-16,124-70 15,-124 0 17,-35-36-17,-35 71 1,-1 53-1,-17 89 1,36-72-16,-1 107 16,-17 17-1,0-35 1,-1-1 0,1-34-1,35-36 1,53-70 15,-35 17-31,52-35 16,18-35-1,1 53 1,-72 17 0,19 18-1,-19 18 1,1 35-1,-1-18 1,36 18 0,36-35-1,16-18 1,1 0 0,-35-53-1,-18 18 1,-36-54-1,-17 19 1,0 52-16,-17 0 16,-1 18-16,-35 0 15,0 71 1,18 17 15,35-17-15,70 17-1,-52-70 1,70-18 0,18-36-1,-53 1 1,-18 17-16</inkml:trace>
  <inkml:trace contextRef="#ctx0" brushRef="#br0" timeOffset="91780.64">11800 12065 0,'-17'0'0,"34"0"0,-52-18 0,17 1 16,1 17-1,17-18-15,53 18 16,70 0 0,-70-18-16,212 1 15,-89-1 1,18 18 15,-106 0-15,-88 35-1,-53-35-15</inkml:trace>
  <inkml:trace contextRef="#ctx0" brushRef="#br0" timeOffset="92047.19">12241 12030 0,'-17'0'0,"-36"35"31,53-17-31,-18 87 16,18 37 0,0-37-1,-17 19 1,-1-89 0,18 0-1,0 1-15,0 17 16,0-36-1,35-34 1,-17 17-16</inkml:trace>
  <inkml:trace contextRef="#ctx0" brushRef="#br0" timeOffset="92430.42">12541 12488 0,'0'18'31,"18"-18"-15,0 0-1,105-53 17,-105 53-32,17-35 0,-35-18 31,0 18-16,-71 35 1,54 0-16,-54 0 16,-35 70-1,36 36 1,70-35 0,0 34-1,0-69 1,17-19-16,54 1 15,-53-18-15,87-18 16,-34-17 0</inkml:trace>
  <inkml:trace contextRef="#ctx0" brushRef="#br0" timeOffset="93229.49">13000 12453 0,'0'0'0,"0"-35"15,35-1 1,18 1 0,0 35-1,18 0 1,-54 0-16,18 35 16,-17-17-16,0 70 15,-18 1 1,-71-37-1,-17 19 1,70-53 0,18-36 31,36-35-32,69-17 1,-34-19-1,-36 72-15,36-54 16,-36 36 0,-70 70 15,17 36-15,-17 17-1,35-18 1,0-17-1,18-35-15,52 0 16,1-18 0,34-18-1,-16-35 17,17-35-17,-89 70-15,54-88 16,-1-52-1,-17-1 1,-35 106 0,-18 71-1,-53 52 1,18-35-16,-36 107 16,53-37-1,1 19 1,17-36-1,17-35 1,72-53 0,-72 0-16,54 0 15,35-53 1,-53 0 0</inkml:trace>
  <inkml:trace contextRef="#ctx0" brushRef="#br0" timeOffset="93446.88">13970 12277 0,'-18'0'32,"36"0"-32,0 0 15,-1 0-15,71 0 16,54-18-1,-107 18-15,71-18 16,-18-17 0</inkml:trace>
  <inkml:trace contextRef="#ctx0" brushRef="#br0" timeOffset="94445.93">15434 12241 0,'0'-17'0,"0"34"0,-18-34 0,1-1 0,-36 0 31,53 1-31,-53 17 16,0 17-1,35 1-15,-52 53 16,52-36-16,-35 53 16,0 36-1,36-54 1,34-35 0,89-35-1,-18 0 1,-52-17-16,105-54 15,-53-17 1,-88 17 0,-53-17-1,-35 35 1,0 18 15,70 35-31,36 0 31,70 0-15,0 0 0,-53 0-16,89-18 15,-1-17 1,36 0 0,-141 17-16,52 1 15,-52-1 1,-36 106 15,1-53-31,-19 71 16,19-70-16,-36 105 15,-18 70 1,36-17 15,-18 106-15,18-35-1,35-71 1,-18-159-16,0 106 16,-17-123-1,-53-18 1,-71-53 0,36 0-1,-18-53 1,123 89-16,0-36 15,36-88 1,141-18 0,-36 53-1</inkml:trace>
  <inkml:trace contextRef="#ctx0" brushRef="#br0" timeOffset="94729.57">17022 11924 0,'0'-18'0,"0"36"0,-18-36 31,0 54-31,-52 122 16,17 1-1,-18 35 1,18-53-1,53-106-15,0 18 16,0-17 0,0-72 15,0 19-15</inkml:trace>
  <inkml:trace contextRef="#ctx0" brushRef="#br0" timeOffset="95529.5">16510 12435 0,'0'0'16,"-18"0"-16,1-17 0,17-1 16,70 0 15,-52 18-31,88-17 16,0-18-1,70-36 1,-123 53-16,70-52 15,-17-18 1,-88 35 0,-18 0-1,0 70 1,-18 54 15,-35 88-15,36-124-16,-19 71 15,-17 17 1,18-52 0,18-1-1,-1-70 1,36 0 0,34-35-1,1-18 1,18-17-1,-18 17 1,0 35 0,-36 36-1,1-1-15,-18 36 16,0 18 0,35-18 15,36-36-16,35 1 1,-71-18-16,36 0 16,-54 0-16,107-35 15,-54-18 1,-35-35 0,-35-18-1,0 88-15,-17 1 16,-54 17-1,54 17-15,-36 54 16,17 35 0,36-36-1,0-17 1,53-35 15,36-18-15,16-18-1,-16-17-15</inkml:trace>
  <inkml:trace contextRef="#ctx0" brushRef="#br0" timeOffset="96146.06">18838 12171 0,'0'-18'16,"0"36"-16,0-53 0,-35-1 16,17 19-16,-35 17 15,-35 0 1,53 17-16,-18 19 16,-53 87-1,36-17 1,70 0-1,17-18 1,72-53 0,16-35-1,-34-17 1,52-36 15,-34-36-15,-72-34-1,-17-1 1,-53 36 0,-35 35-1,35 53 1,36 18-16,-36 35 16,35 17-1,18 1 1,35-53-1</inkml:trace>
  <inkml:trace contextRef="#ctx0" brushRef="#br0" timeOffset="96513.47">19315 12136 0,'0'0'0,"-18"0"0,0 0 15,-35 35 1,18 53 0,35-53-16,-35 142 15,17-19 1,-35 107 0,-17 0-1,-1-1 1,18-87-1,36-125-15,-1 72 16,18-53 0,0-107 15,0 19-15,35-89-16,1-35 31,-19 70-31</inkml:trace>
  <inkml:trace contextRef="#ctx0" brushRef="#br0" timeOffset="96846.55">19226 12259 0,'0'0'0,"0"-35"0,-17-18 16,17-35-1,88 35 1,88 17-1,-52 36 1,35 71 0,-124 17-1,-35-53-15,-35 71 16,-71-18 15,-71-17-15,1-53-1,88-18 1,70 0-16,0 0 16,18-18-1,36-70 1,-19 70-16</inkml:trace>
  <inkml:trace contextRef="#ctx0" brushRef="#br0" timeOffset="97129.49">19985 11730 0,'0'0'0,"17"-18"0,1 1 0,0 17 15,-18 52 1,-18-34 0,0 35-16,-52 106 31,52-106-31,-35 70 15,0 18 1,36-53 0,17-52-1,70-36 1,1 0 0,-36 0-16,89-71 15</inkml:trace>
  <inkml:trace contextRef="#ctx0" brushRef="#br0" timeOffset="97345.6">20408 12012 0,'0'0'15,"0"-18"-15,-53 18 16,-17 36 15,-1 52-15,36 0-1,17 0 1,18-35 0,53-35-1,18-18 1,17-18 0</inkml:trace>
  <inkml:trace contextRef="#ctx0" brushRef="#br0" timeOffset="98111.89">20708 12065 0,'0'-35'0,"0"70"0,0-88 16,-53 53-1,35 0 1,-34 35-16,-1 36 31,53 17-15,0-70-16,17 35 15,54 0 1,-1-53 0,-34 0-1,-1-18 1,-35-35 0,53-88-1,-18 53 1,53 0-1,-17 52 1,-18 36 0,-18 53-1,-17-35-15,-18 70 16,0 18 15,0-36-15,-18 1-1,0-36 1,1-35 0,-18 0-1,17-17 1,18-36 0,0-18-1,53-70 1,53 35-1,35 36 1,-35 70 0,-53 35-1,-36 88 1,-17-34 0,-35 34 15,-36-35-16,36-53 1,17-35 0,-17 0-1,0 0 1,0-70 0,35 52-16</inkml:trace>
  <inkml:trace contextRef="#ctx0" brushRef="#br0" timeOffset="98312.55">21167 11536 0,'0'-18'16,"0"36"-16,-18-36 0,18 1 16,-35 17-16,35-18 15,-18 18 16,0 0 1,1 0-32,-1 18 0</inkml:trace>
  <inkml:trace contextRef="#ctx0" brushRef="#br0" timeOffset="98545.26">19914 11818 0,'-17'0'0,"34"0"0,-17 0 31,53 0-31,71 0 16,-36 0 15,-53 0-31,36 0 15,-54 0 1</inkml:trace>
  <inkml:trace contextRef="#ctx0" brushRef="#br0" timeOffset="99912.17">2399 13864 0,'0'-17'15,"0"34"-15,-18-52 0,18 17 0,18-70 32,17 70-32,0 18 15,71 53 1,-18 71-1,18 70 1,-88-53 0,0 18-1,-18-71 1,17-70 0,-17-36 15,0-35-16,0 18-15,18-54 16,-18-16 0,0 69-16,35-158 15,18 53 1,0-18 0,-35 107-1,17 87 1,-17 106-1,-1-53 1</inkml:trace>
  <inkml:trace contextRef="#ctx0" brushRef="#br0" timeOffset="100229.48">3140 14164 0,'17'0'0,"-34"0"0,52 0 15,18-18-15,-35 18 16,52-53-1,-17-17 1,-53 17 0,-18 18-1,-35 35 1,-52 88 0,52 35-1,53-34 1,0-1-1,17-35 1,72-53 0,16-18-1,54-70 1,-124 70 0</inkml:trace>
  <inkml:trace contextRef="#ctx0" brushRef="#br0" timeOffset="100712.67">3757 14005 0,'0'0'0,"0"-17"0,71-19 31,-18 36-15,35 0 0,0 36-1,-18 34 1,-52 1-1,-18-1 1,-18-52-16,1 17 16,-18-17-1,17-18 1,18-35 0,18-36-1,34 18 16,90-53-15,-54 71 0,35 35-1,-52 18 1,-36 52 0,-35 1-1,0-1 1,-18-52-1,18 0 1,0-36 15,0-17-15</inkml:trace>
  <inkml:trace contextRef="#ctx0" brushRef="#br0" timeOffset="100882.47">4657 13811 0,'0'-53'16,"0"106"-16,0-123 0,0 34 16,0 54 31,0 0-32,35-1 1</inkml:trace>
  <inkml:trace contextRef="#ctx0" brushRef="#br0" timeOffset="102011.6">5098 13864 0,'17'0'0,"-34"0"0,70 0 0,35-53 31,-18-17-15,-70-1 0,0 18-1,-17 18 1,-36 35 0,35 70-1,-17-34-15,17 123 16,-17-18-1,0 70 1,17-158-16,-35 141 16,0 71-1,0-36 1,36-88 0,17-35 15,35-106-16,35-35 1,19-71 0,-1-53-1,-53-35 1,-35 35 0,-70-35-1,-19 124 1,36 70-1,36 0-15,-1 0 16,18-18 0,88-17-1,1-18 1,52-35 0,-18 35-1,18 0 16,-88 53-15,-53 53 0,0 35-1,0-17 1,0-1 0,18-35-1,-1-35-15,89 0 16,-18-17-1,18-54 1,-18-17 0,-52 0-1,-1 17 1,-35 89 31,0 0-47,0 17 15,-35 53 1,-1 36 0,19-1-1,-36 124 1,35-88 0,18 17-1,0-35 1,0-105-16,0 16 15,0-34 1,-17-18-16,-54 0 16,-52-35-1,-36 0 1,71-1 0,52-52-1,36 70 1</inkml:trace>
  <inkml:trace contextRef="#ctx0" brushRef="#br0" timeOffset="103495.24">7743 13847 0,'-17'0'0,"34"0"0,-52-18 16,35 0-16,-35 1 15,17-1-15,1 18 16,-19 53 0,36-35-16,-17 87 15,-1 36 1,-35-35 0,18-18-1,35-70 1,0-53 15,53-18-15,-53 35-16,17 1 15,36-54-15,-17 1 16,17 34 0,-18 36-1,0 53 16,-35-35-31,35 17 16,1 36 0,17-36-1,-1-35 1,19 0 0,-36 0-16,18-18 15,-35 1-15,70-72 16,-53-16-1,-35 16 1,0 1 0,0 71-1,0 52 1,0 0-16,0 53 16,-17 36 15,17-18-16,53-53 1,52-36 0,1-34-1,71-36 1,-54-36 0,1-34-1,-71-36 1,-53 36-1,0 70 1,-53 70 0,-36 107-1,72-18 1,-1-71 0,-17 89-1,35-107-15,0 71 16,0-35-1,35-35 1,18-18 0,18-35-1,-18-18 1,-18-18 0,0 36-1,-35 70 16,0-17-31,0 17 16,0 18 0,71 0-1,-1-35 1,-52-18-16,88 0 31,-18 0-31,0-53 31,-35 17-15,-35-52 0,-18 0-1,0 70-15,-18 18 16,-35 0 0,35 53-1,1 35 1,-1-17-1,18-18 1,88 0 0,-17-36-1,52-17 1,-17 0 0,0-52-1</inkml:trace>
  <inkml:trace contextRef="#ctx0" brushRef="#br0" timeOffset="104995.99">10195 14005 0,'0'-17'16,"0"34"-16,0-105 15,0 70-15,-53 1 16,-35 17 0,-35 35-1,34 36 1,54-1-1,35 18 1,0-17 0,53-53-1,35-1 1,1-17 0,-19-53 15,-17-17-16,-35-1 1,-18 1 0,0 52-1,0 53 1,-18 36 0,18-1-1,0 1 1,18-18-1,52-18 1,-52-35-16,70 0 16,18-35-1,-18-36 1,-17 1 0,-18-71-1,-36 0 16,-17 35-15,-35 88 0,-18 53-1,35 54 1,18-54-16,0 18 16,-17 70-1,17-105-15,0 52 16,17 1-1,72-36 1,-1-35 0,53-53-1,-18-17 1,-17-54 0,-53-34 15,-53 52-16,0 35 1,-18 89 0,-17 35-1,17-18-15,1 53 16,17 36 0,0-36-1,0-35 1,0 0-1,35-53 17,-17 0-32,52-71 15,-34 36 1,-1 0 0,-17 17-1,-18 36 1,0 17 15,0-18-31,0 1 0,0 0 16,35 17-1,18 0 1,17-35 0,18 0-1,-52 0-15,34-35 16,1-18-1,-18-17 1,-53 17 0,0 17-1,0 54 1,-36 35 0,19 0-1,17-18 16,0-17-15,70-18 0,1 0-1,-36 0-15,53-36 16,1 1 0,16-35-1,-69 70 1,-36 35 15,0-17-31,-53 34 16,18-16-1,17-36 1,0 0 0</inkml:trace>
  <inkml:trace contextRef="#ctx0" brushRef="#br0" timeOffset="105212.72">10460 13847 0,'-18'0'0,"36"0"15,-53 0-15,17 0 0,36 0 16,52 0 0,-35 0-16,107-36 15,-37 1 1</inkml:trace>
  <inkml:trace contextRef="#ctx0" brushRef="#br0" timeOffset="105578.83">13335 14005 0,'-18'-17'16,"1"17"-1,-1 0 1,0 0-16,1 0 16,17 35-16,0 35 15,-18-34 16,18-19-31,-17 19 16,17-54 15,0 0-31</inkml:trace>
  <inkml:trace contextRef="#ctx0" brushRef="#br0" timeOffset="105746.21">13317 13882 0,'0'-53'0,"0"106"0,0-177 16,0 107 0,0-1-1,0 36 17,18-18-32,0 17 0,17 1 15</inkml:trace>
  <inkml:trace contextRef="#ctx0" brushRef="#br0" timeOffset="106012.27">13811 13670 0,'0'0'0,"0"-18"16,0 36 15,-17 0-31,-19 105 15,1-35 1,35-52-16,-35 87 16,35-52-1,0-18 1,17-36 0,36-17-1,-17 0 1</inkml:trace>
  <inkml:trace contextRef="#ctx0" brushRef="#br0" timeOffset="106195.76">13600 14005 0,'-18'0'0,"36"0"0,-54-17 0,36-1 31,88 18-16,18 0 1,106-18 0,-159 18-16</inkml:trace>
  <inkml:trace contextRef="#ctx0" brushRef="#br0" timeOffset="106412.35">14746 13917 0,'0'0'16,"0"18"15,-18-1-31,-17 36 16,18-35-16,17 52 16,-36 1-1,36-36 1,0-17-1,53-18 1</inkml:trace>
  <inkml:trace contextRef="#ctx0" brushRef="#br0" timeOffset="106811.86">15293 13988 0,'18'-18'0,"-36"36"0,36-54 0,-18 19 15,0-1 1,-18 18-16,-70 0 16,-18 53-1,53 0 1,18 0 0,52-18-1,54-17 1,52-18-1,-34 35 1,-37-17 0,-52-1-1,-52 19 1,-90-19 0,54 1-1,-18-18 16,89 0-15,-36-53 0</inkml:trace>
  <inkml:trace contextRef="#ctx0" brushRef="#br0" timeOffset="106978.66">14764 13670 0,'-18'0'16,"36"0"-16,-54-18 0,19 18 16,52 0 15,18-17-15</inkml:trace>
  <inkml:trace contextRef="#ctx0" brushRef="#br0" timeOffset="107644.19">16581 13882 0,'17'0'16,"1"-18"-16,-1 18 15,1-17-15,17-1 0,89-70 31,-18 35-15,-18-35 0,-88 35-1,-18 35-15,-88 18 16,18 0 0,-18 71-1,89 17 1,17-18-1,106 19 1,-1-1 0,19 0-1,-89-35 1,-52 0 0,-89-36-1,-71 19 16,1-36-15,35-18 0,106-17-1,35-1 1,88 1 0,18 0-1,52-18 1,-52 35-16</inkml:trace>
  <inkml:trace contextRef="#ctx0" brushRef="#br0" timeOffset="107827.46">17268 13882 0,'36'0'0,"-72"0"0,107 0 15,-71 35 1,0-17 0,-35 17-16,-36 53 15,54-35 1,-1-35 15,0-1-15,18-34-1</inkml:trace>
  <inkml:trace contextRef="#ctx0" brushRef="#br0" timeOffset="107977.9">17286 13794 0,'0'-36'0,"0"72"0,0-89 16,18 70 31,-1 1-47,36 0 16</inkml:trace>
  <inkml:trace contextRef="#ctx0" brushRef="#br0" timeOffset="108726.78">17586 13935 0,'0'17'0,"0"-34"0,0 52 16,0 36-1,-35-1 1,17-17 0,0-53-16,18-18 62,18 1-62,53-36 16,-1-18-1,18 36 1,-35 17 0,-53 54-1,0-19-15,0 36 31,0 0-15,18-18 0,35-17-1,35-18 1,-70 0-16,70-18 16,35-35-1,-34-35 1,-89 35-1,-36-17 1,-34 70 0,52 0-16,-70 17 15,53 19 1,-1 34 0,36-17-1,0-18 1,71 36 15,-1 35-15,-52 17-1,-18-17 1,-71 18 0,-34-36-1,69-71-15,-87 36 16,88-35-16,-124 0 15,53-18 1,0-18 0,106-35-1,53-35 1,88-71 0</inkml:trace>
  <inkml:trace contextRef="#ctx0" brushRef="#br0" timeOffset="109010.56">18697 13564 0,'0'0'16,"0"18"-1,-17 0-15,-19 87 16,1 1-1,-36 53 1,36-71 0,35-70-16,-35 70 15,35-70 1,18-1 0,70-17-1,-53-35 1</inkml:trace>
  <inkml:trace contextRef="#ctx0" brushRef="#br0" timeOffset="109345.43">18768 14058 0,'0'0'16,"17"0"0,36-17-1,-35 17-15,17-18 16,53-35-1,-52 0 1,-19-17 0,-52 70-1,-35 0 1,-1 88 0,36 0 15,35 0-31,0-35 31,53-35-15,35-18-1,0-18 1,-17 0-16</inkml:trace>
  <inkml:trace contextRef="#ctx0" brushRef="#br0" timeOffset="109860.58">19914 13688 0,'0'-18'15,"18"0"1,0 1-16,-1-1 15,1-17 1,-18 0 0,0 17-1,-88 18 1,-1 35 0,19 53-1,70-70-15,0 53 16,18 35-1,34-36 1,19 36 0,-53-36-1,-18-34 1,0-19-16,-53 1 16,-18-18-1,36 0 1,-89 0-1,36 0 1,18-35 0,52-1-1,36 19 1,17-1-16,53 1 16,-53 17-16</inkml:trace>
  <inkml:trace contextRef="#ctx0" brushRef="#br0" timeOffset="110210.64">20108 14041 0,'0'0'0,"18"0"0,35 0 15,-18 0 1,18-36 0,-18-17-1,-17 0 1,-18-17 15,0 52-31,-35 1 16,-18 17-1,0 53 1,18 35 0,17 0-1,18 18 1,18-71-1,52 0 1,18-35 0,1-17-1,-37-19 1</inkml:trace>
  <inkml:trace contextRef="#ctx0" brushRef="#br0" timeOffset="110461.25">20902 13476 0,'0'-18'0,"0"36"0,0-18 15,-18 18 1,-52 176 0,-1-53-1,18 18 1,18-71-1,17-18 1,18-34 0,36-36-1,-19 0-15,36-18 16</inkml:trace>
  <inkml:trace contextRef="#ctx0" brushRef="#br0" timeOffset="110794.8">21008 14005 0,'0'-17'31,"18"-1"-31,-1 18 16,18-35 0,1-1-1,17-16 1,-53 34-16,0 0 15,-18 1 1,-35 52 0,-53 35-1,36 1 1,52-18 0,18 17 15,35-52-16,54-18 1,-1 0-16</inkml:trace>
  <inkml:trace contextRef="#ctx0" brushRef="#br0" timeOffset="111310.42">21643 13829 0,'0'0'0,"0"-18"15,-18 18 1,1 0-16,-54 36 16,53-19-16,-34 36 15,16 35 1,36-17 0,18-18-1,52-36 1,54-17 15,17 0-15,-106-17-16,53-36 15,1-71 1,-19 1 0,1-89-1,-71 106 1,17 53-1,-52 159 17,18-53-32,-19 71 15,19-1 1,17 1 0,0-36-1,17-35 16,19-53-15,-1 0 0,0-18-16</inkml:trace>
  <inkml:trace contextRef="#ctx0" brushRef="#br0" timeOffset="111544.22">21872 13829 0,'0'0'0,"-17"0"0,34-18 32,54 1-17,-36 17-15,89 0 16,52-18 0,-70 18-1,-36-18 16,-87 1-15,-19 17-16</inkml:trace>
  <inkml:trace contextRef="#ctx0" brushRef="#br0" timeOffset="112360.83">9366 14905 0,'0'-53'32,"-35"53"-17,17 18 1,-35 52 0,-17 36-1,35 35 1,35-53-1,0-70-15,17 17 16,36-35 0,53-35-1,-18-36 1,0-34 0,-70 34-1,-36-53 1,-52 107 15,17 17-15,35 17-1,18 19 1,0 17 0,71-18-1</inkml:trace>
  <inkml:trace contextRef="#ctx0" brushRef="#br0" timeOffset="112727.08">9772 14993 0,'0'0'0,"0"-18"0,0-17 16,0 17-16,18-34 16,34 34-1,1 18 16,0 0-15,0 88 0,-35-70-16,0 52 15,17 1 1,-35-18 0,-18-53 15,-17-35-16,35 17-15,-35-35 16,35 18 0,0-18-1,35 0 1,0 18 0</inkml:trace>
  <inkml:trace contextRef="#ctx0" brushRef="#br0" timeOffset="113244.13">10125 14605 0,'-36'-18'16,"72"36"-16,-107-53 0,36 17 0,-18 18 0,0-18 16,-176 18-1,-1 36 1,72 34-1,-54 71 1,53 53 0,89 36-1,70-19 1,70-70 0,124-35-1,-17-70 16,140-36-15,54-71 0,-36-70-1,-88-53 1,-177 35 0,-87-53-1,-54 54 1,-105-1-1,123 124-15,-124 17 16,-70 18 0,106 71-1,71 17 1,123-18 0</inkml:trace>
  <inkml:trace contextRef="#ctx0" brushRef="#br0" timeOffset="114126.81">11712 14993 0,'0'-18'16,"0"36"-16,-17-36 15,-1 18 1,0 18-1,18 35-15,-17 35 32,17-53-32,-18 71 15,0-53 1,18-18 0,-17-35-1,17-70 16,0 52-31,0-70 16,53-18 0,0 36-1,52 34 1,-16 36 0,-1 36-1,-71-19 1,1 54-1,-18 35 1,0-18 0,-35-53-1,35-17 1,-18-18 0,1-71-1,17 1 1,70-36-1,18 35 1,36 1 0,-18 52-1,-71 18-15,18 35 16,-53 71 0,0-18-1,-18 18 16,0-70-31,1 34 16,17-52 0,17-1-1,36-52 1,53-35 0,-35-1-1</inkml:trace>
  <inkml:trace contextRef="#ctx0" brushRef="#br0" timeOffset="115277.52">12859 14975 0,'17'-35'0,"-105"159"16,159-248-1,-71 159-15,-71 18 16,36 18 0,35-36-16,-18 53 15,1 1 1,17-72-16,35 36 31,18-53-15,70 0-1,-35-35 1,36-36 0,-106 54-16,52-54 15,-52-35 1,-18 53-1,-53 53 17,35 53-17,1-35-15,-1 70 16,0-70-16,18 70 16,0 0-1,71-35 1,-1-53 15,-34 0-31,52 0 16,-53 0-16,36-53 15,17-35 1,-35-18 0,0-35-1,-36 35 1,-17 36-1,-17 87 17,-36 54-17,18 17 1,35-53 0,-36 71-16,36 35 15,0-53 1,88-52 15,-17-36-15,35-36-1,0-34 1,0-36 0,-36 0-1,-52 71-15,35-89 16,-36 36-1,-17 53 1,-53 70 15,36 0-31,-19 36 16,36-36-16,-35 89 16,0 17-1,35-35 1,35-71 15,36-17-15,-54-18-16,72 0 15,16-71 1,-34 1 0,17-36-1,-53 35 1,-35 124 15,-17-35-31,-18 52 16,35 18-1,0-52 1,17-19 0,18-17-1,-17 0 1,53-53-16,-36 36 15</inkml:trace>
  <inkml:trace contextRef="#ctx0" brushRef="#br0" timeOffset="115454.68">14764 14958 0,'0'0'15,"-36"-18"-15,19 18 16,-1 0-1</inkml:trace>
  <inkml:trace contextRef="#ctx0" brushRef="#br0" timeOffset="115642.99">14023 14993 0,'0'0'0,"-18"0"0,-17 18 15,17-1 1,36-17 0,88 0-1,0 0 1,-71-17-16,35-1 15</inkml:trace>
  <inkml:trace contextRef="#ctx0" brushRef="#br0" timeOffset="116227.86">15522 15064 0,'18'0'31,"-1"-18"-31,1 18 16,53-35-1,-54 17-15,36-35 16,-35 18-1,-53 17 1,-54 18 0,-34 18-1,17 35 1,88 0 0,36 17-1,70 1 1,36 17 15,-107-70-31,36 35 16,-35-36-16,0 54 15,-54-18 1,-105-53 0,-53 0-1,71 0 1,-1-53-1,89-18 1,35 18 0,71 0-1,52-17 1,-70 70-16</inkml:trace>
  <inkml:trace contextRef="#ctx0" brushRef="#br0" timeOffset="116593.44">15822 15258 0,'0'0'0,"18"0"15,17 0 1,36 0 0,-1-53-1,-35 0 1,-35 18-1,-53-18 1,-17 53 0,52 0-16,-35 0 15,0 88 1,1 35 0,52-17-1,0-53 1,88-18 15,-18-35-15,-34 0-16,122-53 15,-34-17 1,-36-1-16</inkml:trace>
  <inkml:trace contextRef="#ctx0" brushRef="#br0" timeOffset="116827.66">16704 14746 0,'0'-18'16,"0"36"-16,-53-18 16,0 71-1,-35 52 1,70-88-16,-17 89 16,0-1-1,17 18 1,18-105-1,18-19 17,35-17-17,17-53-15</inkml:trace>
  <inkml:trace contextRef="#ctx0" brushRef="#br0" timeOffset="117176.45">16739 15169 0,'0'18'32,"18"-18"-1,17 0-31,-17 0 0,35-18 16,-18-34-1,-17 16 1,-18 19 15,-36 17-15,1 17-1,17 1-15,-34 52 16,16-17 0,36 36-1,18-54 1,35-35-1,70 0 1,-87 0-16,-1 0 0</inkml:trace>
  <inkml:trace contextRef="#ctx0" brushRef="#br0" timeOffset="117643.34">17321 15081 0,'0'0'0,"-17"0"16,-1 0-16,-52 53 31,17 18-15,0 17-1,53-18 1,35-34 0,-17-36-16,87 17 15,1-17 1,35-35-1,-52-18 1,-1-88 0,-18-18-1,-52 124-15,17-36 16,-17-34 0,-71 158 15,18 35 0,-1 53-15,19 0-1,17-70 1,0-19 0,35-52-1,0 0 1,1-35-1</inkml:trace>
  <inkml:trace contextRef="#ctx0" brushRef="#br0" timeOffset="117826.25">17657 15117 0,'-18'0'31,"53"0"-16,-17 0-15,52 0 32,-52-18-32,53 0 15,-36 18-15</inkml:trace>
  <inkml:trace contextRef="#ctx0" brushRef="#br0" timeOffset="119309.59">18838 15205 0,'0'-18'16,"0"36"-16,18-54 0,-36-105 31,1 124-31,-1-19 0,-35 19 16,-35-1-1,-53 36 1,88-1-16,-18 36 16,36-35-16,-88 105 15,105-34 1,18 16 0,88-34-1,18-71 1,88-18 15,-88-35-15,0-70-1,-18 0 1,0-54 0,-53 18-1,-17 54 1,-53 157 15,-18 72-15,18-18-1,17-71-15,-17 124 16,35-53 0,17-1-1,54-52 1,35-53 15,17 0-15,-52-53-1,-54 36-15,71-71 16,-35-1 0,-17 19-1,-36 52 1,0 54-1,0-19-15,-18 18 16,18-17-16,-18 70 16,18-35-1,0-35 1,36-18 0,34 0-1,18-35 1,-52 17-16,34-35 15,18-35 17,-70 53-17,-36 70 17,1-18-32,-18 36 15,-1 36 1,36-72-1,71 1 1,-1-18 0,1 0-1,-36-35 1,-35 17-16,0-53 16,-17 1-1,-54 17 1,18 18 15,53 17-15,18 0-1,70 1 1,0 17 0,-17 0-1,-18 35 1,-36 36-1,-17 52 1,0-88-16,0 18 16,-17 106-1,-19-71 1,1 0 0,0-17-1,17-53 1,18-1 15,18-52-15</inkml:trace>
  <inkml:trace contextRef="#ctx0" brushRef="#br0" timeOffset="119609.86">20126 15240 0,'0'-35'0,"0"70"0,0-123 15,0 17 1,53 1 0,0 52-1,35 18 1,-35 0 0,-53 71-1,-18-1 1,-88 1 15,36-54-15,-1 19-1,124-36 17,-17 0-32</inkml:trace>
  <inkml:trace contextRef="#ctx0" brushRef="#br0" timeOffset="120111.02">20726 15028 0,'0'-17'0,"0"34"0,0-52 16,0 17-16,-53 1 16,-35 17-1,52 17 1,-52 36-1,0 53 1,53-35 0,35-1-1,35-34 1,35-36 0,19 0-1,-1-89 1,0-34-1,-35 17 1,-18-35 0,1 70-1,-36 36 1,-18 70 0,-53 71-1,36 0 1,17 0-1,18 0 17,0-53-17,71-36 1,-18-17 0,0 0-16</inkml:trace>
  <inkml:trace contextRef="#ctx0" brushRef="#br0" timeOffset="120509.9">21078 15011 0,'0'0'0,"0"-36"16,0 19-1,-70 70 17,52-36-32,1 36 15,-19 18 1,36 17-1,0-53 17,36-35-17,34 0 1,1-35 0,-36-36-1,-17 54-15,-18-71 16,0 17-1,-18 18 1,-35 53 0,18 18-1,0 35 1,35-18 0,52-17-1,1-1 1</inkml:trace>
  <inkml:trace contextRef="#ctx0" brushRef="#br0" timeOffset="121377.38">21449 15011 0,'0'0'0,"18"0"16,-18-18-16,-18 18 31,-35 35-15,0 54-1,53-72-15,-18 36 16,18 18 0,18-54-1,35-17 1,53 0 0,-53-35-1,35-53 1,-70 70-16,-1-35 15,1 53 17,-18 18-17,-35 17 1,35 18 0,0-35 15,17-18-16,18 0 1,-35-53 0,36-18-1,34-17 1,-17 35 0,-18 35-16,36 1 15,-36 17 1,-35 53-1,0 17 17,0 19-17,-35-19 1,17-17 0,1-53-1,-1 0 1,0-53 15,18 35-31,18-52 16,0 52-16,52-52 15,71-36 1,18 53 0,-88 53-1,-54 53 1,-17 35 15,-70 36-15,17-54-1,-18 1 1,36-36 0,-53-17-1,35 17-15</inkml:trace>
  <inkml:trace contextRef="#ctx0" brushRef="#br0" timeOffset="123993.42">2910 16475 0,'18'0'31,"-18"-18"-15,18 18-16,-1-18 0,1 1 15,17-1 1,-17 1-16,70-54 16,-35 18-1,-35 18 1,-18-18-1,-71 35 1,-105 18 0,87 35-1,1 18 1,71-17 0,17 17-1,70-18 1,36 18-1,-71-36 1,89 72 0,-36-19-1,-70 36 1,-89-18 0,-70 18-1,-53-71 1,35-35-1,0-35 1,124-53 0,53-18-1,88 35 1,88-17 0,-89 53-1</inkml:trace>
  <inkml:trace contextRef="#ctx0" brushRef="#br0" timeOffset="124410.55">3687 16334 0,'0'17'0,"0"-34"0,-18 52 0,-35 0 16,-35 36-1,0 17 1,17 71-1,53-124-15,1 35 16,17 89 0,35-106-1,88-53 1,1-70 0,52-54-1,-87 36 1,-54-53-1,-88 70 17,-53 18-17,0 53 1,18 0 0,53 53-1,35 0 1,17-53-16,125 18 15,-37-18 1</inkml:trace>
  <inkml:trace contextRef="#ctx0" brushRef="#br0" timeOffset="124793.17">4127 16545 0,'0'-53'16,"0"36"-1,18 17 17,17 0-17,-17 0-15,35 35 16,18 36 0,-36-19-1,-35 54 1,0-35-1,-53-36 1,18-35 0,35-53-1,0 0 1,35-35 0,35 18-1,72-19 1,-19 19-1,-88 35 1,18 17-16</inkml:trace>
  <inkml:trace contextRef="#ctx0" brushRef="#br0" timeOffset="125009.05">4904 16263 0,'53'0'31,"-53"35"-15,0-17-16,-18 35 15,-17 53 1,35-318-16,0 441 0,-53-88 15,17-52 1,19-1 0,17-71-1,53-34 17,-53-1-32,17-52 15,-17 52 1</inkml:trace>
  <inkml:trace contextRef="#ctx0" brushRef="#br0" timeOffset="125193.03">4604 16563 0,'35'0'31,"-17"0"-31,-1 0 16,89-35-1,0-1 1,-53 19-16,70-36 16,-87 35-16</inkml:trace>
  <inkml:trace contextRef="#ctx0" brushRef="#br0" timeOffset="125559.53">6315 16228 0,'0'0'15,"0"-18"-15,0 0 0,0-17 16,0 18-16,-18-1 15,0 88 17,18 72-17,-17-1 1,-18-53 0,17-53-16,0 89 15,1-71 1,-1-53-1,0 0 17,1-18-32</inkml:trace>
  <inkml:trace contextRef="#ctx0" brushRef="#br0" timeOffset="126358.76">5874 16616 0,'-18'0'15,"36"0"-15,-54 0 16,54 17 15,0-17-31,70 0 16,-53 0-16,159-17 15,-17-36 1,70-18 0,-89-17-1,-105 35 1,-53-35-1,-70 88 17,-1 18-17,18 70 1,18 35 0,17-17-1,-17 35 1,17-70-1,18-18 1,18-53 0,53-36-1,-1-34 1,18-18 0,-17 17-1,-36 54 1,-17 17-1,-18 52 17,17 19-17,1 0 1,-18-54-16,53 18 16,18 1-1,17-36 1,-18-53-1,1-18 1,-36 1 0,-35-36-1,0 88-15,0-35 16,-53 53 0,18 53-1,35 35 1,0-17-1,0 35 17,35-89-17,36-17 1,-18 0 0,-18-35-16</inkml:trace>
  <inkml:trace contextRef="#ctx0" brushRef="#br0" timeOffset="126975.23">8696 16704 0,'0'-18'0,"0"1"0,0-1 16,0 0 0,0-34-1,0 16 1,0 19-1,-53 34 1,0 54 0,35-54-16,-52 160 15,35-71 1,35 35 0,17-88-1,89-53 1,0-18-1,123-88 17,-123 18-17,-35-53 1,-89 35 0,-105 18-1,-19 70 1,-69 54-1,140 16 1,36 54 0,35-53-1,88 18 1,18-71 0</inkml:trace>
  <inkml:trace contextRef="#ctx0" brushRef="#br0" timeOffset="127325.89">9507 16598 0,'0'0'15,"-17"0"1,-19 35 0,19-17-16,-36 53 15,-18 70 1,54 0-1,-19 53 1,19-53 0,-1 106-1,0 0 1,-17-71 0,18-105-1,17-54 1,0-52-1,52-88 17,-34 70-32,17-124 15,-17 54-15</inkml:trace>
  <inkml:trace contextRef="#ctx0" brushRef="#br0" timeOffset="127609.25">9331 17092 0,'0'-70'0,"0"17"15,0-18-15,0-17 16,18-71-1,-54 812-15,72-1324 0,52 601 16,-194 599-16,282-1076 16,-158 547-16,70 0 15,-17 53 1,-54 35 0,-34 1-1,-1-72-15,-105 71 16,34-35-1,-16-17 1,69-36 15,19 0-15,52-53 0,18 17-16</inkml:trace>
  <inkml:trace contextRef="#ctx0" brushRef="#br0" timeOffset="128059.09">10019 16351 0,'0'0'0,"35"-17"0,18-19 15,-18 19 1,-52 52 0,-36 88-1,18-17 1,-1 18-1,36-36 1,0-70 0,53 34-1,0-52 1,53 0 0,-53-35-1,17-53 1,-52 35-1,0 18-15,-18 0 16,0 70 15,0 35-15,0-52-16,-18 53 16,18-54-16,-18 18 15,18-17 1,53-18-1,0 0 1,18-53 0</inkml:trace>
  <inkml:trace contextRef="#ctx0" brushRef="#br0" timeOffset="128224.67">10619 16475 0,'0'-18'0,"0"36"0,-36-71 15,19 53 1,17 17 31,-18-17-47</inkml:trace>
  <inkml:trace contextRef="#ctx0" brushRef="#br0" timeOffset="128409.27">9790 16581 0,'-36'0'0,"72"0"0,-89 0 16,35 0-16,0 17 16,1-17-16,70 0 31,-36 0-31,142 0 15,-71 0-15</inkml:trace>
  <inkml:trace contextRef="#ctx0" brushRef="#br0" timeOffset="129159.24">10918 16563 0,'0'0'0,"-35"0"15,18 0 1,-54 35-16,-17 0 31,0 36-15,88 0 0,0-54-16,0 54 15,70-54 1,18 1-1,-17-18 1,-18-35 0,-53 17-16,0 0 15,0 1-15,0-71 16,0-1 0,53 1-1,17 18 1,36 34-1,-71 36 1,54 18 0,-19 35-1,-52 35 1,-1-35 0,-17 18-1,0-18 1,-17-36-1,-18-17 1,35-53 15,17-17-15,1 52-16,52-70 16,19 17-1,-54 54-15,88-1 16,-52 36 15,-36 70-15,-35-18-1,0 19 1,-35-19 0,17-52-1,71-36 16,-35 18-31</inkml:trace>
  <inkml:trace contextRef="#ctx0" brushRef="#br0" timeOffset="129509.55">12259 16598 0,'0'0'16,"71"-35"-16,-36 0 16,-35 17-1,-71 18 1,-70 18-1,53 17 1,70-17 0,-17 17-1,106-18 17,17 1-17,0 17 1,-70-35-16,17 36 15,-35 17 1,-53-36 0,-53 18-1,-17-17 1,17-18 0,53 0-1,35 0-15,18-35 16</inkml:trace>
  <inkml:trace contextRef="#ctx0" brushRef="#br0" timeOffset="129841.98">13317 16492 0,'0'0'16,"-17"0"-16,-71 0 16,52 18-1,1 53 1,17 17-1,1-53 1,17-17 0,-18-18-1,18-18 1</inkml:trace>
  <inkml:trace contextRef="#ctx0" brushRef="#br0" timeOffset="130025.74">13176 16263 0,'0'0'0,"-17"0"31,17 18-15,17-1-16,54 36 15,-54-35-15,72 35 16,-72-36-1</inkml:trace>
  <inkml:trace contextRef="#ctx0" brushRef="#br0" timeOffset="130441.17">13617 16510 0,'0'18'47,"-17"-1"-32,17 36 1,-18 18 0,0-18-1,18-36-15,-17 19 16,-1-36 15,18-36-15,0-34-1,53-18 1,35 17 0,-53 36-1,124-18 1,-35 53 0,-19 53-1,-87 0 1,-18 35-1,-18-71-15,-17 36 16,18-17 0</inkml:trace>
  <inkml:trace contextRef="#ctx0" brushRef="#br0" timeOffset="131024.64">15593 16316 0,'-18'0'0,"36"0"0,-54-18 15,-16 18 1,-19 0-1,-17 89 1,17 34 0,54-88-16,-36 53 15,-35 54 1,52-125-16,-34 71 16,52-52-1,18-72 16,0 19-15,0-36-16,53-88 31,0 35-15,53-35 0,-18 70-1,-18 71 1,-17 106-1,-35 0 1,0-71-16,-18 124 16,0-53-1,17-18 1,-17-70 0,0-1-1,-35-34 1,0-1-16,-1 18 15</inkml:trace>
  <inkml:trace contextRef="#ctx0" brushRef="#br0" timeOffset="131742.1">14975 16775 0,'-17'-18'0,"-19"18"0,36-18 16,0 1 0,36 17-1,-1 0-15,141-36 16,-334 142-16,122-123 0,424-107 15,-123 71 1,-106 0 0,-36-35-1,-105 70-15,-18-52 16,0 17 0,-53 53-1,0 88 1,18 36-1,0-1 1,-1 71 15,36-123-15,106-18 0,0-36-1,70-34 1,1-54-1,-71-35 1,-54 53 0,-34 18-1,-36 88 17,18-35-32,-35 17 15,-18 88 1,0 36-1,-17 35 1,17 0 15,-18 88-15,18-70 0,36 106-1,17-213 1,0-69-1,0-54 1,0-88 0,53-35-1,70-124 1,-88 195-16,89-195 16,-36 36-1</inkml:trace>
  <inkml:trace contextRef="#ctx0" brushRef="#br0" timeOffset="133875.46">16492 16792 0,'0'0'16,"0"-70"-16,0 34 16,0-34-1,0 52-15,0-17 16,53 35 0,0 53-1,-18 53 1,-35-36-1,0 18 1,0-70-16,-35 17 16,0-35-1,17 0 1,89-53 15,-1-17-15,-34 52-16,52-88 15,18-17 17,-53-1-17,-53 72 1,-36 52 15,19 17-31,-36 54 16,35 17-1,-17 35 1,0-34 0,-1-1-1,36-71 1,0 1-16,0-36 31,53-35-15,-18 36-1,1-1 1,-1 18 15,-17 0-31,-1 35 16,19 1 0,17-19-1,-1 1 1,54-18-1,35-35 1,-17-18 0,-71 0-1,-36-71 1,-34 36 0,-19 71-1,-87 34 1,70 36-1,0 53 1,36-35 15,17 17-15,0-71 0,70-17-1,-52 0-15,52-17 16,1-36-1,-18-18 1,0-17 0,-36 53-1,-52 105 17,17 1-17,1 17 1,17-35-1,0-35 1,53-1-16,17-17 31,71-35-15,-52-36 0,16-52-1,-52 0 1,-35-19-1,-18 90 1,-18 69 0,-35 71-1,0 1 1,18 52 0,35-36-1,18 1 1,35-70-1,17-36 17,-17-18-17,-18-53 1,-17 54-16,-18-36 16,0 0-1,0 35-15,0 1 16,18 17-1,-1 0 1,72 0 0,-19 0-1,107-36 1,-107-17 0,-35 18-1,-35-18 1,-35 36-1,-53 17 1,35 17 15,18 1-31,-18 70 16,35-17 0,18 34-1,18-52 1,70-17-1,35-36 1,-17-18 0,-70 18-16,34-71 15,36-70 1,-35 0 0,-19 18-1,-34-1 1,-18 89-1,0 106 17,-35 52-1,17-35-15,1-52-16,17 69 15,0-16 1,35-37-1,18-52 1,35-17 0,-70-1-16,17-17 15,71-53 1,-89 70-16,36-17 16,-35 35-1,-18 53 1,0 17-1,0 18 1,0-52 0,17-19 15,36-17-15,36-35-1,-36-18-15</inkml:trace>
  <inkml:trace contextRef="#ctx0" brushRef="#br0" timeOffset="134040.87">19667 16439 0,'0'0'0,"0"-17"0,-35-1 32,17 18-17,1 0 32</inkml:trace>
  <inkml:trace contextRef="#ctx0" brushRef="#br0" timeOffset="134224.96">18838 16387 0,'-35'0'0,"70"0"0,-88 0 0,18 17 15,17 1 1,36-18 0,35 0-1,106 0 1,0 0 0</inkml:trace>
  <inkml:trace contextRef="#ctx0" brushRef="#br0" timeOffset="135208.12">19932 16457 0,'-18'-35'31,"1"35"-31,-1 0 16,-35 17-1,18 36 1,17-35-16,-35 70 16,36 0-1,34 18 1,71-53 0,36-18-1,-18-35 1,70-35-1,-70-18 17,0-53-17,-36 18 1,-34 0 0,-36 53-1,-53 35 1,35 0-16,-88 53 15,36 0 1,52 17 0,18-17-1,0-35 1,53-1 0,18-52-1,-19 0 1,37-36-1,-54 18 1,0 18 0,-88 88 31,18 0-32,35 0 1,0-36-16,0 36 15,53-35 1,106-18 0,-53 0-1,-1-88 1,-34 0 0,17-89-1,-35 18 1,-35 124-16,-1-106 15,-17 106 17,-70 88-17,17 52 1,18 54 0,35-35-1,0-107-15,52 107 16,1-71-1,36-18 1,-19-35 0,36-18-1,-88 1-15</inkml:trace>
  <inkml:trace contextRef="#ctx0" brushRef="#br0" timeOffset="136174.29">13282 17851 0,'0'-18'0,"0"-17"31,-18 35-31,-17 0 16,-53 53-1,17 17 1,1 54-1,52-19 1,18-16 0,0-72-16,88 19 15,1-36 1,87-71 0,-70 0-1,0-34 1,-89-19-1,-52 54 1,-71 17 0,0 53 15,18 17-15,71 36-1,34 0 1,89 18-1,-18-54 1,-35-17-16</inkml:trace>
  <inkml:trace contextRef="#ctx0" brushRef="#br0" timeOffset="136542.73">13864 17868 0,'0'0'15,"-17"-17"-15,17-1 0,0 0 16,0 1 0,0-1-16,35 18 31,-18 0-31,36 35 16,18 53-1,-53-17 1,-1 0-1,-17-1 1,-35-35 0,17-35-1,18-35 1,0-18 0,0 0-1,36 0 1,52 0-1,0 36 1</inkml:trace>
  <inkml:trace contextRef="#ctx0" brushRef="#br0" timeOffset="137507.5">14693 17956 0,'0'0'0,"0"-53"31,0 36-31,0-18 16,-17 17-16,-36 0 15,-36-17 1,-16 53 0,-1 70-1,53-18 1,18 36-1,35-35 1,88-54 0,35-17 15,-35-17-15,36-71-1,-54-1 1,19-69-1,-36 17 1,-53-18 0,0 141-1,-36 36 1,-17 105 0,36 1-1,-1 34 1,18-52-1,18-35 1,35-71 0,17 0 15,54-35-15,-36-18-1,0-18 1,-70 36-1,-18 52 17,-18 1-32,-17 35 15,17-18 1,18 18 0,0-18-1,35-35 1,71 0-1,-18-35 1,36-18 0,-36 0 15,-70 53-31,17 0 16,-17 18-1,-18 17 1,17 36-1,19-36 1,17-17 0,17-18-1,-17 0 1,18-36 0,-54 1-1</inkml:trace>
  <inkml:trace contextRef="#ctx0" brushRef="#br0" timeOffset="137625.99">15998 18062 0,'0'0'31,"18"0"-15,-18-17 15,0-1-31</inkml:trace>
  <inkml:trace contextRef="#ctx0" brushRef="#br0" timeOffset="175534.79">2946 15804 0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33:55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1005 0,'0'0'0,"0"18"0,0 0 0,-71 123 32,71-106-32,-17 106 15,-36 0 1,-53 36 0</inkml:trace>
  <inkml:trace contextRef="#ctx0" brushRef="#br0" timeOffset="802.09">4815 2028 0,'-17'-17'32,"-19"-36"-17,19-18 1,17 54-16,0-107 16,0 18-1,17-17 1,36 52-1,-17 54 1,17 17 0,0 53-1,-36-36-15,1 54 16,35 35 0,-18-18-1,18 0 1,0-17 15,35-18-15,18-36-1,17-34 1,-17-19 0,-18-52-1,-35 0 1,-17-71-1,-36 89 1,0-36 0,-18 35-1,-17-17 1,-1 35 0,1-17-1,-35 34 16,34 19-15,-34-1 0,17 0-1,-35 1 1,52 17 0,19 0-16,-54 17 15,-17 36 1,35 18-1,35 35 1,18-36 0,53-17-1,-35-35-15,52-1 16,1-17 0,17 0-1,-17 0 16,-1 0-15,1 0 0</inkml:trace>
  <inkml:trace contextRef="#ctx0" brushRef="#br0" timeOffset="1400.15">6015 1623 0,'0'-18'16,"0"0"-1,-18 18-15,18-35 16,0 0 0,18 0-1,35 35 1,17 0 0,1 0-1,17 70 1,-35 1-1,-35 70 1,-18-35 0,0-53-1,0-36-15,-18 19 16,18-19 0,-18-17-1,18-35 1,0-36 15,0-17-15,0 71-16,71-107 15,-36 53 1,36 36 0,-36 18-1,18 17 1,-18 0-16</inkml:trace>
  <inkml:trace contextRef="#ctx0" brushRef="#br0" timeOffset="1933.95">7144 1464 0,'0'0'15,"-18"0"17,0 0-32,-17 18 15,35-1-15,-53 19 16,18 52 0,17 53-1,18-71 1,0 19-1,18-72 1,105 1 15,-105-36-31,106-52 16,-54-1 0,-17-52-1,-53 34 16,-18-16-15,-35 52 0,-52 35-1,69 18-15,-52 18 16,18 35 0,34 17-1,36 18 1,0-35-1,71-17 1,-36-19 0</inkml:trace>
  <inkml:trace contextRef="#ctx0" brushRef="#br0" timeOffset="2367.34">7602 1887 0,'0'18'0,"0"0"0,-70 246 32,52-211-32,-17 124 15,0 87 1,-18-52 0,35-89-1,0-35 16,18-70-15,0-36 15,0 1-31,0-54 16,36-52 0,17-18-1</inkml:trace>
  <inkml:trace contextRef="#ctx0" brushRef="#br0" timeOffset="2800.93">7620 1799 0,'0'0'0,"-18"0"0,-17-35 31,17 0-31,1-18 32,17 0-17,70 17 1,1-16 0,-36 52-16,53 0 15,36 0 1,-36 88-1,-53 0 1,-35 35 0,-88-70-1,-88 71 1,105-71 0,-17-36-1,70-17 16,18-53-15</inkml:trace>
  <inkml:trace contextRef="#ctx0" brushRef="#br0" timeOffset="3818.1">8767 1429 0,'0'-18'0,"0"36"0,0-54 15,0 19 1,0 34 15,0 1-31,0 53 16,0-36-16,-71 124 15,18-36 1,-35 54 0,35-89-1,18-35 1,17-53 15,18-18-15,0-53-1,18-34 1,-1-19 0,19 36-1,-1 53 1,0 52-1,-17 72 1,17-1 0,36 18-1,-36-36 1,53-17 0,-17-53-1,87 0 16,-69-35-15,-1-53 0,-53-18-1,-17-53 1,-36-53 0,-17 124-1,17 53-15,-88-53 16,-17 52-1,-54 54 1,72 35 0,34 70-1,53 1 1,71 17 0,36-88-1,52 0 16,-18-53-15,36 0 0,-18-18-1</inkml:trace>
  <inkml:trace contextRef="#ctx0" brushRef="#br0" timeOffset="4349.56">9719 1570 0,'0'0'15,"35"0"1,-105 0 0,-1 35-1,18 53 1,36-17 0,-1 52-1,18-52 1,0-53-1,18 52 1,52-52 0,36-18-1,35-18 1,-53-35 0,1-35-1,-72 53-15,18-89 16,-35-17-1,-52 71 1,-54 34 0,-53 54-1,71 35 1,52-36-16,-52 125 16,88-37-1,0 19 1,53-18 15,35-71-15,36-17-1,35-54 1</inkml:trace>
  <inkml:trace contextRef="#ctx0" brushRef="#br0" timeOffset="5116.27">10389 1676 0,'0'0'0,"0"-18"16,18 0-1,-18 124 32,0-53-47,-18 71 31,18-36-15,0-53 0,18-17-1,17-18 1,36-18 0,-54 0-16,19-17 15,-19 0-15,19-53 16,-19 17-1,1 18 1,-18 89 15,0-19-31,0 36 16,0-35-16,0 52 16,0-17-1,35-35 16,18-18-15,18 0 0,-36-35-1,-35-36 1,0 0 0,-35-17-1,35 18 1,35-19-1,88 37 1,54 16 0,-71 36-1,-1 71 1,-69 35 0,-36-18-1,0 35 1,0-87-16,0 52 31,0-53-15,-18-35-1,0 0 1,-34 0 0</inkml:trace>
  <inkml:trace contextRef="#ctx0" brushRef="#br0" timeOffset="5350.34">11324 1923 0,'0'-53'16,"71"-35"-1,17-54 1,71 19 0,-477 529-16,671-830 0,-265 389 15,53 35 1,-53 88 0,-88 71-1,-52 0 1,16-71 15,-17 0-15,36-53-1,-36-35 1</inkml:trace>
  <inkml:trace contextRef="#ctx0" brushRef="#br0" timeOffset="6100.54">5239 2611 0,'0'0'0,"-18"0"0,-88 0 31,89 0-15,-1 0-16,-17 0 16,52 0 30,19 0-46,140 0 32,-123 0-32,106 0 15,-71 0-15,335 17 16,36 1 0,246-18-1,-123 17 1,265-17-1,35 0 1,-18 0 0,-88 18-1,-282-18 1,71 0 0,-265 0-1,-36 0 1,-123 0 15,-123 0-15,-18-18 15,-35 1-31</inkml:trace>
  <inkml:trace contextRef="#ctx0" brushRef="#br0" timeOffset="6234.52">12806 2646 0,'-18'0'32,"1"0"15,-1 17-47</inkml:trace>
  <inkml:trace contextRef="#ctx0" brushRef="#br0" timeOffset="8332.64">4974 4516 0,'18'0'47,"-1"-18"-32,1 18-15,17-35 16,36-36 0,-53 36-1,-18 17-15,0-17 16,0-18 0,-53 53-1,-53 18 1,35 17 15,-35 35-15,89-17-1,-19-53-15</inkml:trace>
  <inkml:trace contextRef="#ctx0" brushRef="#br0" timeOffset="8683.1">4815 4586 0,'18'0'15,"53"18"1,-18 17-1,52-17 1,-69-1-16,69 36 16,-34 0-1,-18 35 1,-53 1 0,-71 34-1,-52-35 1,-1-35-1,72-53 1,-90 0 0,-16-18-1,52-34 1,-18-54 0,71 0-1,36 0 1,34 71-16,36-1 15,106-16 1,-18 16 0</inkml:trace>
  <inkml:trace contextRef="#ctx0" brushRef="#br0" timeOffset="9132.36">5486 4851 0,'35'0'0,"-70"0"0,88 0 0,-36 17 0,1 1 15,35-18 1,-36 0-16,36-35 16,53-54-1,-35 37 1,-18-19-1,-36 0 1,-17 54-16,-17-1 16,-1 18-16,-70 0 15,-18 35 1,-35 54 0,88 34-1,18 18 1,35-105-1,0 52 1,106-18 0,-18-34-1,18-36 1,17-36 0,-17-34-1,-18-1 1</inkml:trace>
  <inkml:trace contextRef="#ctx0" brushRef="#br0" timeOffset="9415.87">6403 4339 0,'0'-17'0,"0"34"0,0-52 16,0 17-16,-35 36 15,17 35 1,0 35-1,18 18 17,0 35-17,-17-106-15,17 71 16,0 18 0,0-54-1,0-52 1,17-18-1,1-18 1</inkml:trace>
  <inkml:trace contextRef="#ctx0" brushRef="#br0" timeOffset="9848.95">6597 4815 0,'0'18'0,"0"0"31,18-18-15,-1 0-16,1 0 15,35-18 1,35-35 0,-53 35-16,1-17 15,16-18 1,-52 18-1,-35 17 1,-35 18 0,-36 36-1,18 34 1,35 36 0,35-71-16,18 71 15,18-18 1,35-52-1,35-1 17,18-35-17,-71 0-15,53-18 16,-53 1-16</inkml:trace>
  <inkml:trace contextRef="#ctx0" brushRef="#br0" timeOffset="10149.7">7426 4639 0,'0'0'16,"0"-18"-16,-18 18 15,-35 18 1,0 35 0,18 35-1,18 18 1,17 0-1,0-89-15,17 54 32,54-36-17,-1-35 1,19-17 0,16-36-1,19-53 1,-18-35-1</inkml:trace>
  <inkml:trace contextRef="#ctx0" brushRef="#br0" timeOffset="10415.62">7990 4463 0,'18'-89'0,"-36"178"0,36-213 16,-18 107-16,0 52 31,-35-18-31,17 72 16,0 52-1,1-35 1,17 35 15,0-106-31,0 53 16,70-35 0,-52-35-1,70-18 1,-52-71-1</inkml:trace>
  <inkml:trace contextRef="#ctx0" brushRef="#br0" timeOffset="10615.56">7955 4727 0,'0'0'16,"0"18"-1,18-1-15,17-17 16,-17 0 0,52-17-1,36-18 1,-35 17 0,-36-17-16</inkml:trace>
  <inkml:trace contextRef="#ctx0" brushRef="#br0" timeOffset="11383.43">10072 4851 0,'0'0'0,"-18"0"0,18-18 16,0 0-16,0 1 16,0-1-16,18-17 15,17-36 1,53 18 0,-70-17-1,-18 52 1,-53 18-1,-106 18 17,-17 52-17,52-17 1,71 0 0,71 0-1,53-18 1,-54-17-16,124 17 15,18 18 1,-53 18 0,-53-36-1,-53 36 1,-106-1 0,53-52-16,-141-1 15,0-17 1,53 0-1,53-52 17,70-1-17,18-18 1,0 53-16,35-17 16,54-18-1,69 18 1</inkml:trace>
  <inkml:trace contextRef="#ctx0" brushRef="#br0" timeOffset="11668.04">10848 4798 0,'18'0'0,"-1"0"31,1 0-31,35 0 16,17-18 0,1 18-1,-36-18 1,-17 18-16</inkml:trace>
  <inkml:trace contextRef="#ctx0" brushRef="#br0" timeOffset="11793.9">10866 4974 0,'0'0'0,"0"18"0,0-1 16</inkml:trace>
  <inkml:trace contextRef="#ctx0" brushRef="#br0" timeOffset="11849.2">11042 4992 0,'70'0'16,"-52"-18"-16,53-17 16</inkml:trace>
  <inkml:trace contextRef="#ctx0" brushRef="#br0" timeOffset="12853.59">12171 4868 0,'0'0'0,"-53"-35"32,53 17-32,-18-52 15,18 35 1,18-18-1,35 17 1,17 36 0,-52 0-16,70 0 15,-17 71 1,-1 35 0,-52 0-1,0-1 1,-18-16-1,0-54 17,-18-35-17,0 0 1,-17-53 0,17-35-1,18 17 1,0 36-16,18-89 15,35 72 1,35-1 0,18 53-1,0 0 1,17 70 0,-70 18-1,-53-70-15,18 88 16,-18-36-1,-53 1 17,18-53-17</inkml:trace>
  <inkml:trace contextRef="#ctx0" brushRef="#br0" timeOffset="13265.82">13106 4851 0,'0'0'16,"17"0"-16,1 0 0,35-53 15,0 17 1,17-16-1,-34-1 17,-19 35-32,-17-17 15,-17 35 1,-36 0 0,-53 17-1,35 36 1,-17 88-1,88 1 1,0-54 0,71-18-1,-1-52 1,36-18 0,70-35-1</inkml:trace>
  <inkml:trace contextRef="#ctx0" brushRef="#br0" timeOffset="13849.15">13688 4692 0,'0'-18'16,"0"36"-16,0-53 16,0 52-1,0 19 1,0 34-1,0 36 1,-18-35 0,18-1-1,0-52-15,0-36 47,53-35-31,-53 36-1,35-54 1,36 18 0,-18 18-1,-36 35 1,19 53 0,-19 35-1,19 0 1,-36-70-16,53 35 15,17-18 1,36-35 0,-18-18-1,18-52 1,-53-18 0,-53-36-1,-18 1 1,-17 52-1,0 53 17,17 1-17,0 17 1,18-18-16</inkml:trace>
  <inkml:trace contextRef="#ctx0" brushRef="#br0" timeOffset="14497.86">15222 4604 0,'0'0'0,"18"0"0,70 0 32,-70 0-32,52-36 15,-52 19-15,70-36 16,-35 18-1,-35 17-15,-1-35 16,-17 18 0,-53 35-1,-70 53 1,0 0 0,70 17-1,35-52-15,36 52 16,52-17-1,54 0 17,-1 35-17,-70-17 1,-18 35 0,-35-89-16,0 54 15,-106 0 1,-35-71-1,18 0 1,35-53 0,35-18-1,53 18 1,53 0 0,-18 53-1</inkml:trace>
  <inkml:trace contextRef="#ctx0" brushRef="#br0" timeOffset="14881.15">15840 4886 0,'17'0'15,"1"0"1,0 0-16,35-18 15,-36 1-15,36-19 16,0-34 0,-53 17-1,0 18 1,-88 35 0,17 0-1,54 0-15,-36 88 16,35 0-1,-17 36 17,70-1-17,18-70 1,70-53 0,1-18-1,-54-17 1</inkml:trace>
  <inkml:trace contextRef="#ctx0" brushRef="#br0" timeOffset="15149.89">16545 4304 0,'-17'53'31,"17"-18"-31,-18 36 0,18-36 16,-18 88 0,1 36-1,17-35 1,0 17 0,0-71-1,35-70 16,-17-17-31</inkml:trace>
  <inkml:trace contextRef="#ctx0" brushRef="#br0" timeOffset="15565.39">16651 4921 0,'18'0'16,"-1"18"-1,1-18-15,0 0 16,-1 0-16,36-18 16,-35 1-1,35-19 1,-36 1 0,-17-36-1,0 54 1,-35 17-1,-35 0 1,-1 53 0,18 70-1,53-52 1,0 35 0,0-53-1,53-1 1,0-52-1,17 0 1,-17-17 0</inkml:trace>
  <inkml:trace contextRef="#ctx0" brushRef="#br0" timeOffset="15747.89">17216 4745 0,'0'-18'0,"0"36"0,0-53 0,-18 17 31,-35 36-15,35-1-16,1 36 15,-19 53 1,19 17 0,17-70-1</inkml:trace>
  <inkml:trace contextRef="#ctx0" brushRef="#br0" timeOffset="16114.75">17145 5203 0,'88'0'15,"-176"0"1,282 0 0,-88-35-1,-36-18 1,36-70 0,-35-89-1,-36 53 1,-17 54-1,-18 34 1,0 53 0,0 54-1,-36 87 1,36 1 0,-35-19-1,35 37 1,0-19-1,18-52 17,-1-71-32,1 35 15,0-35 1,35-18 0,-18-35-16</inkml:trace>
  <inkml:trace contextRef="#ctx0" brushRef="#br0" timeOffset="16297.76">17604 4798 0,'0'0'0,"-18"0"0,36 0 32,52 0-17,-35 0-15,54 0 16,16-18-1,-34-35 1</inkml:trace>
  <inkml:trace contextRef="#ctx0" brushRef="#br0" timeOffset="16865.63">19121 4092 0,'0'0'0,"-18"-17"0,18-1 16,-18 0-16,-35-17 15,18 35 1,0 18-16,-18 70 16,-53 106-1,0 53 1,18-36 0,35 72-1,53-213-15,0 107 16,53 17-1,70-88 17,-34-89-17,52-34 1,-18-36 0,-87 17-16,-1 19 0</inkml:trace>
  <inkml:trace contextRef="#ctx0" brushRef="#br0" timeOffset="17147.34">19315 4445 0,'0'0'0,"-18"0"0,0 0 0,1 0 15,17 35 1,-18-17 0,18 35-1,0-18 1,0-17 0,0-1-1,18-17 1,-18-17-16</inkml:trace>
  <inkml:trace contextRef="#ctx0" brushRef="#br0" timeOffset="17298.46">19420 4480 0,'0'0'31,"0"18"-31,0 35 16,0-36-16,0 1 15,0 0 1</inkml:trace>
  <inkml:trace contextRef="#ctx0" brushRef="#br0" timeOffset="18481.82">19950 4833 0,'0'0'0,"0"-18"0,0-35 31,-18 53-31,0 0 16,1 0-16,-54 18 15,36-18-15,-71 71 16,18 35 0,53-18-1,35 0 1,17-53 0,36-35-1,-35 0-15,70-17 16,-18-19 15,1-34-15,-18-18-1,-18 17 1,-17 36 0,-18 52-1,0 72 1,70-1-1,-70-35 1,0 0 0,53-53-1,-35 0-15,105-18 16</inkml:trace>
  <inkml:trace contextRef="#ctx0" brushRef="#br0" timeOffset="18948.7">20655 4851 0,'0'-71'0,"0"142"0,0-160 16,-35 72-1,-53 17 1,-1 53 0,19 17-1,35 36 1,35 0-1,35-35 1,35-54 0,-17-17-1,36-35 1,-37-36 0,-34 1-1,0-71 1,-18 105-16,0-69 15,0 34 17,-18 71-17,0 18 1,18 52 0,0 71-1,0-105-15,0 52 16,36 18-1,17-53 1,0-36 0,17-17-1</inkml:trace>
  <inkml:trace contextRef="#ctx0" brushRef="#br0" timeOffset="19414.18">21114 4957 0,'0'-18'0,"0"36"0,0-71 0,0 35 0,0-35 15,-18 18 1,-70 35 15,53 53-15,-1 53 0,36-18-1,0-35 1,18-18-1,0-17-15,35-18 16,-18-18 0,18-35-1,-36-35 1,1-53 0,0 0-1,-1 52 1,-17 72-16,0-19 15,-35 125 17,35-1-1,0 35-15,0 1-1,0-107-15,35 36 16,18-35-1,-18-18-15</inkml:trace>
  <inkml:trace contextRef="#ctx0" brushRef="#br0" timeOffset="19815.09">21361 4957 0,'0'0'0,"0"-18"0,-18-17 16,18-1-1,35 1 1,-17 35 0,35 0-1,0 18 1,0 52 0,-36 1-1,-17-54-15,0 36 16,0-17-1,0-19 1,0-34 15,18-36-15,-18-18 0,18 18-1,-1 18 1,36 35-1,-18 0 1</inkml:trace>
  <inkml:trace contextRef="#ctx0" brushRef="#br0" timeOffset="20215.54">21855 4992 0,'0'0'0,"17"0"16,1 0-1,-1-18 1,-17-35 0,18 18-1,-18 17 1,-35 36 0,0 53-1,17-19 1,18 19-1,0-53 17,18-18-17,52 0 1,-35-36 0,1-17-1,-1 18 1,-17 18-1,-18 52 1,0 35 0,-18-17-1,-53 18 1</inkml:trace>
  <inkml:trace contextRef="#ctx0" brushRef="#br0" timeOffset="20915.05">20002 6085 0,'0'0'16,"18"-17"-16,53-54 16,-71 54-16,0-1 0,0 0 15,0-17 1,-71 35-1,1 35 1,-36 71 15,70 18-15,19-89 0,34-17 15,54-36-16,17-35 1,-53 35-16,18-35 16,0-70-1,-35 17 1,-18 18 0,0 70-1,0 71 1,0 53-1,0-18 1,0 18 15,71 0-15,17-71 0,-53-17-16,88-18 15,36 0 1,-35-53-1,-89 53-15</inkml:trace>
  <inkml:trace contextRef="#ctx0" brushRef="#br0" timeOffset="21363.74">20937 6085 0,'18'-35'0,"-18"-71"15,0 53 1,-18 53 0,-17 230-16,35-460 0,-88 266 15,211 122-15,-334-246 16,158 159-1,53-36 1,-18 18-16,18 18 31,35-54-15,54-17 0,-1-35-1,-35-18 1,-18-35-1,0-53 1,-35-18 0,0 53-1,0 88 1,0 89 0,-17 35-1,17 35 1,0-106-16,17 71 15,36-18 17,0-52-17,-18-19 1,1-17 0,-19-35-16</inkml:trace>
  <inkml:trace contextRef="#ctx0" brushRef="#br0" timeOffset="21581.9">21467 5750 0,'0'36'16,"-18"-36"-1,18 52-15,0 1 16,0-35-1,0 0-15,0-1 16</inkml:trace>
  <inkml:trace contextRef="#ctx0" brushRef="#br0" timeOffset="21747.92">21572 5768 0,'0'18'16,"0"-1"-16,0 1 16,-17 35-1,17 0 1,0-36 0,35-17-1</inkml:trace>
  <inkml:trace contextRef="#ctx0" brushRef="#br0" timeOffset="22147.13">21837 5415 0,'18'0'0,"-1"0"16,36 0 0,18 88-1,-54-70-15,54 105 16,17 54 0,-88 17-1,-18-71 1,-105 36-1,88-124 1,-71 36-16,-88 52 31,159-105-31,-107 70 16,72-70 0,35-1-1,70-52 1,0 0-16</inkml:trace>
  <inkml:trace contextRef="#ctx0" brushRef="#br0" timeOffset="22414.82">22313 6015 0,'0'-18'0,"0"36"0,0-53 31,18 35 31,-1 17-62,1-17 16</inkml:trace>
  <inkml:trace contextRef="#ctx0" brushRef="#br0" timeOffset="22697.93">22454 6332 0,'-17'0'16,"34"0"-16,-34 18 0,-1-18 0,0 18 31,18-1-31,0 1 16,18 17 0,0 0-1,-18 18 1,-71 18-1,-35-1 1,-17-17 0,88-35-16,-107 17 15</inkml:trace>
  <inkml:trace contextRef="#ctx0" brushRef="#br0" timeOffset="24563.41">2558 6544 0,'0'0'0,"-18"0"0,0 0 16,-52 18-16,-1-18 31,54 17-15,34-17 0,1 0-1,158 0 1,1 0-1,123-35 1,-1-18 0,89 0-1,-299 36-15,69-1 16,-105 0-16,124-17 16,-107 35-1,-87 0 32,-19-18-47</inkml:trace>
  <inkml:trace contextRef="#ctx0" brushRef="#br0" timeOffset="25013.05">3792 6085 0,'0'0'0,"-17"-35"16,-1 35 0,0 0-1,18 35 1,36 18 0,52 36-1,0-37 1,53 1-1,-53-35 1,18-18 0,-53 0 15,-53-18-15,-17 18-1,-19 0 1,1 18-16,-53 88 15,17 0 1,-35 52 0,53-52-1,1 0 1,52-53 0</inkml:trace>
  <inkml:trace contextRef="#ctx0" brushRef="#br0" timeOffset="28080.18">6756 6685 0,'0'18'16,"0"17"-1,17-35 17,36-18-17,53-35 1,-18 1-1,-70 52-15,35-53 16,-53 35 0,-18 0-16,-70 18 15,-35 18 1,-72 35 0,54 0-1,88-18 1,53 18-1,71-18 1,52 18 0,36 18 15,-71-18-15,-35 35-1,-88 18 1,-71-18-1,-88-53 1,18-35 0,88-35-1,-1-53 1,37-18 0,52 35-1,0-34 1,70 52-1,54 17 1,52 36 0,-88 0-1</inkml:trace>
  <inkml:trace contextRef="#ctx0" brushRef="#br0" timeOffset="28480.22">7126 6932 0,'-18'88'31,"1"-52"-31,-54 52 16,71-35-16,0 35 15,53-18 1,-35-70-16,70 0 15,18-17 1,0-36 0,52-53-1,19-17 1</inkml:trace>
  <inkml:trace contextRef="#ctx0" brushRef="#br0" timeOffset="28646.11">7937 6421 0,'0'0'0,"-17"70"15,-18 1 17,17-18-17,0-18 1</inkml:trace>
  <inkml:trace contextRef="#ctx0" brushRef="#br0" timeOffset="29230.1">7285 7003 0,'0'17'16,"17"-17"15,1 0-15,-18-17-16,18-19 15,-1 36-15,19-35 16,-19-18-1,-17 36 1,-53-1 15,-17 53-15,-18 36 0,35 35-1,35-1 1,18 1-1,18-71 1,52-17 0,-34-18-16,16 0 15,54-53 1,-35 18 0</inkml:trace>
  <inkml:trace contextRef="#ctx0" brushRef="#br0" timeOffset="29596.4">7990 6438 0,'0'0'15,"0"18"1,-17-1-16,-19 54 16,1 17-1,0 71 1,-18-18 0,35-17-1,18-89-15,-17 88 16,17-35-1,0-70 1,35-18 0,-17-18 15,17-34-31</inkml:trace>
  <inkml:trace contextRef="#ctx0" brushRef="#br0" timeOffset="30046.55">8043 7091 0,'18'0'16,"0"0"-1,-1 0-15,1 0 0,17-35 16,-17 35-16,17-36 16,-17-17 15,-18 18-15,-53 35 15,0 35-16,35-35-15,-17 71 16,0 17 0,35-17-1,17-18 1,72-18 0,-1-35-1,53-18 1,-71-35-1,-17 36 1</inkml:trace>
  <inkml:trace contextRef="#ctx0" brushRef="#br0" timeOffset="30513.21">8590 6950 0,'0'0'0,"0"17"16,0 1-1,0 35 1,-18 17 0,18-52-16,-17 35 15,-1-18 1,1-35 15,17-17 0,0-19-31,0-34 16,0 52 0,52-52-1,54-1 1,35 18 0,-52 36-1,-1 69 1,-53 19-1,-35 17 1,-18-17 0,-17-18-1,35-36 1,0-34 15,0-36-15</inkml:trace>
  <inkml:trace contextRef="#ctx0" brushRef="#br0" timeOffset="30745.86">9243 6950 0,'17'0'16,"-34"0"-16,52 0 16,-35 17-1,0 54 1,0-1-1,-18-17 1,18-35-16,-17 17 16,17-52 31,0-1-47</inkml:trace>
  <inkml:trace contextRef="#ctx0" brushRef="#br0" timeOffset="30896.63">9260 6862 0,'0'0'16,"0"-18"-16,0-17 0,0-1 31,0 54 16,0 0-32</inkml:trace>
  <inkml:trace contextRef="#ctx0" brushRef="#br0" timeOffset="31295.76">9454 6932 0,'0'0'0,"0"18"0,0-1 0,0 19 15,0 34 1,0 1 0,0-18-1,0-18 17,18-35-32,35 0 15,35-18 1,0-35-1,-52 0 1,-19-17 0,-17 52-16,0-35 15,0 36 1,-17 17 0,-1 0-1,0 0 1</inkml:trace>
  <inkml:trace contextRef="#ctx0" brushRef="#br0" timeOffset="32062.73">10054 6950 0,'0'17'15,"-17"-17"1,-1 18-16,0 17 16,18 1-1,-17 16 1,17-16 0,-18-19-1,18 1-15,0 0 16,-18-18 15,18-18-15,0 0-1,0-17 1,36-18 0,52-35-1,-35 35 1,17 18-1,1 35 1,-36 17 0,0 36-1,-35-35-15,36 53 16,-19-36 0,-17 35-1,0-34 1,-17-36-1,-19 0 1,19-18 0,17-35 15,35-17-15,36-19-1,-19 36 1,54 1-1,35 52 1,-70 52 0,0 37-1,-36-19 1,-35 1 0,-53-18-1,0-18 1,35-35-1</inkml:trace>
  <inkml:trace contextRef="#ctx0" brushRef="#br0" timeOffset="32362.38">11448 7056 0,'-18'70'31,"18"-88"-31,0-17 16,18 53-1,-18-53 1,0 17-1,-18 18 17,0 0-17,18 18 1,-17-18 0</inkml:trace>
  <inkml:trace contextRef="#ctx0" brushRef="#br0" timeOffset="34564.29">11836 6862 0,'17'0'31,"54"0"-16,-1-53 1,1 0 0,-36 35-16,18-35 15,-35 18-15,-1-36 16,-17 18 0,-88 53-1,0 36 1,-53 34-1,88 18 1,53-17 0,88 0-1,53-19 17,-52-16-17,-1 17 1,-71 0-1,-70-36 1,-35 1 0,18-18-1,-36 0 1,71-18 0,17 1-1,36-1 16,35 18-15,52-18 0</inkml:trace>
  <inkml:trace contextRef="#ctx0" brushRef="#br0" timeOffset="35046.57">12418 6844 0,'0'-18'0,"0"36"47,-18 0-47,0 34 16,1 1-1,17 18 1,0-36-1,0-17-15,35-18 16,36 0 0,-54 0-16,72-53 31,-19 18-15,18-36-1,-70 1 1,-18 34-1,-18 54 17,1 17-17,17 36 1,0-18 0,35-36-1,-17-17-15,87 0 16,36 0-1,-105-17 1</inkml:trace>
  <inkml:trace contextRef="#ctx0" brushRef="#br0" timeOffset="35329.66">13317 6756 0,'0'0'0,"-17"0"0,-19 0 16,-16 17-1,34 19 1,-35 52 0,18 35-1,17 36 1,18-36 0,-18-17-1,18-35 1,0-106 15,0 17-31,18-53 16,-18 54-1</inkml:trace>
  <inkml:trace contextRef="#ctx0" brushRef="#br0" timeOffset="35596.49">13088 6914 0,'0'-35'16,"0"70"-16,0-123 15,35 71 1,-17 17-16,88 0 16,-53 17-1,0 36 1,-53 0 0,-18-18-1,-158 18 1,105-35-1,53 0 1,71-36 15,-35 0-15</inkml:trace>
  <inkml:trace contextRef="#ctx0" brushRef="#br0" timeOffset="35846.68">13635 6809 0,'-53'70'31,"53"-52"-31,0 17 0,-35 36 16,-1 70 0,-17 0-1,36-35 1,-18 17-1,17-70 1,53-88 31,-35 17-47</inkml:trace>
  <inkml:trace contextRef="#ctx0" brushRef="#br0" timeOffset="36079.74">13476 6985 0,'0'-35'0,"0"70"0,0-158 16,18 87-1,52 1 1,54 17 0,-18 18-1,-36 53 1,-52-35-16,17 17 15,-141 36 1,18-18 0,0-36-1</inkml:trace>
  <inkml:trace contextRef="#ctx0" brushRef="#br0" timeOffset="36163.1">13670 6985 0,'35'-18'15</inkml:trace>
  <inkml:trace contextRef="#ctx0" brushRef="#br0" timeOffset="36546.65">14076 6773 0,'0'18'15,"-18"0"1,-17-1-16,-18 36 15,35 35 1,18-35 0,0-17-1,71-36 17,-1 0-17,36-36 1,0-17-1,-88 36-15,-18-19 16,0 19-16,-18-36 16,-70 53-1,17 0 1,-17 0 0,53 35-1,105-35 16,-17 0-15</inkml:trace>
  <inkml:trace contextRef="#ctx0" brushRef="#br0" timeOffset="36946.91">14482 6826 0,'0'-17'16,"0"-1"-1,17 0 1,18 1 0,18 17-1,0 0 1,-35 0-16,35 53 16,-36 0-1,1 35 1,-18-18-1,-18-34 1,-17-19 0,35-52 31,0-18-32,35 0 1,18-17-1,18 17 1,17-18 0,-17 53-16</inkml:trace>
  <inkml:trace contextRef="#ctx0" brushRef="#br0" timeOffset="37230.56">15575 6544 0,'-18'18'31,"1"-1"-31,-36 71 16,18 18-1,-54 0 17,72-71-32,17 36 15,-18 0 1,18-36-1,71-35 1,-1 0 0,36-35-1,-18-36 1,-88 53-16</inkml:trace>
  <inkml:trace contextRef="#ctx0" brushRef="#br0" timeOffset="37380.19">15293 6826 0,'0'0'16,"-18"0"-16,1 0 15,70 18 1,-1-18 0,72-18-1,-36 18-15</inkml:trace>
  <inkml:trace contextRef="#ctx0" brushRef="#br0" timeOffset="37679.17">16122 6826 0,'-18'18'0,"36"-36"0,-53 36 0,-18 17 15,17 0 1,36-17-16,-17 17 15,70-35 17,17 0-17,-52-17 1,17-1 0,-17-52-1,-18 34 1,-71 36 15,36 0-31</inkml:trace>
  <inkml:trace contextRef="#ctx0" brushRef="#br0" timeOffset="37712.42">15893 6826 0,'105'0'16</inkml:trace>
  <inkml:trace contextRef="#ctx0" brushRef="#br0" timeOffset="37848.37">16757 6720 0</inkml:trace>
  <inkml:trace contextRef="#ctx0" brushRef="#br0" timeOffset="38180.6">16757 6703 0,'-18'35'16,"18"-17"-1,18-71-15,-71 176 16,35-105-16,-17 70 16,0-17-1,17-1 1,71-35 0,18-35-1,-1 0 1,-35 0-16,71-35 15,-53-18 1,0-35 15,-35 0-15,-18 70-16,0-17 0,0 17 31,0 36 0,0 0-15,70-1 0</inkml:trace>
  <inkml:trace contextRef="#ctx0" brushRef="#br0" timeOffset="38445.28">17480 6773 0,'0'-17'15,"0"-1"-15,-18 18 16,18 35 0,-35 36-1,18-53 1,-1 17 0,0 53-1,1-70 1,17-1-1,17-17 1,36-17 0,-53-1-16</inkml:trace>
  <inkml:trace contextRef="#ctx0" brushRef="#br0" timeOffset="38649.83">17515 6368 0,'0'0'0,"0"-18"0,-17 18 0,-1-18 16,0 18 15,-17 0 0,18 18-15,-1-18-1</inkml:trace>
  <inkml:trace contextRef="#ctx0" brushRef="#br0" timeOffset="39795.31">2187 9278 0,'-17'0'15,"-1"0"-15,0 0 31,36 0-15,70 0 0,53 0-1,124-35 1,-195 17-16,142 0 16,35-34-1,-53 34 1,-106-17-1,-53 17 1</inkml:trace>
  <inkml:trace contextRef="#ctx0" brushRef="#br0" timeOffset="40129.12">3140 8855 0,'0'0'0,"0"17"32,0 1-32,17 0 15,72 17 1,-1-17 0,70-18-1,1-36 1,-71 19-1,-52 17-15,-19-18 16,-87 89 15,-36 52-15,18-17 15,52-71-31,1 18 0</inkml:trace>
  <inkml:trace contextRef="#ctx0" brushRef="#br0" timeOffset="40163.18">3316 9437 0,'18'0'16</inkml:trace>
  <inkml:trace contextRef="#ctx0" brushRef="#br0" timeOffset="40894.96">5556 8961 0,'0'17'0,"0"1"0,0 123 16,-17-71-1,17-34 1,-36 17 0,36-18-1,-17-35 16,17-53-15,0-18 0,17-17-1,54-18 1,105-17 0,-35 88-1,-52 52 1,-1 72-1,-71-1 1,-17-18 0,0-52-16,-17 35 15,17-36 17,-18-17-17</inkml:trace>
  <inkml:trace contextRef="#ctx0" brushRef="#br0" timeOffset="41077.87">6544 8855 0,'0'0'15,"0"-18"1,-18 18-16,1 0 15,-1 0-15,-52 71 16,-19 34 0</inkml:trace>
  <inkml:trace contextRef="#ctx0" brushRef="#br0" timeOffset="41327.74">6385 9296 0,'36'0'16,"69"-36"-1,19-34 1,-36-1 0,-35-17-1,-71-18 1,-70 36 0,70 52-16,-105 18 15,35 0 1,0 18-1,35 17 1,0-17 0,35-18-16</inkml:trace>
  <inkml:trace contextRef="#ctx0" brushRef="#br0" timeOffset="41612.19">5627 8502 0,'0'0'0,"0"-18"0,-18 18 16,-17 0 0,35 18-1,-35 105 17,35-87-32,-18 17 0</inkml:trace>
  <inkml:trace contextRef="#ctx0" brushRef="#br0" timeOffset="41711.17">5468 9066 0,'0'36'31,"0"-19"-31,0-70 0,18 159 16,35-71 0,17-35-1</inkml:trace>
  <inkml:trace contextRef="#ctx0" brushRef="#br0" timeOffset="42211.62">6650 8819 0,'0'0'0,"0"-17"15,-106 17 1,88 0 0,-35 35-1,-35 71 1,71-71-16,-1 124 15,18-71 1,35-17 0,89-54-1,-36-17-15</inkml:trace>
  <inkml:trace contextRef="#ctx0" brushRef="#br0" timeOffset="43730.68">7091 9031 0,'0'-18'0,"0"1"16,0-18-1,-18 35-15,18 17 47,0 1-47,0 70 16,0 18-1,-17-36 1,17-52-16,-18 17 16,18-17-1,0-36 32,0 1-31,0-1-16,18 0 15,17-35 1,18 1 0,0 34-1,-18 18 1,18 53 0,-36 17-1,19 1 1,-36-53-16,53 35 15,-18-53 1,36 0 0,-1-53-1,18-18 1,-35-17 15,-53 17-15,-70 1-1,52 52-15,-70-17 16,53 17 0,52 36 15,18-1-15,-17-17-16</inkml:trace>
  <inkml:trace contextRef="#ctx0" brushRef="#br0" timeOffset="44046.28">8625 8714 0,'0'-18'0,"0"36"0,0-54 0,0 54 31,0 0-15,0 70 0,0-53-16,-35 124 15,17-71 1,-17 18 0,18-53-1,34-53 16,18-18-15,-17 18-16</inkml:trace>
  <inkml:trace contextRef="#ctx0" brushRef="#br0" timeOffset="44444.98">8961 8855 0,'0'0'16,"0"17"-1,0 36 1,0 35 0,0-17-1,0 0 1,17-36 0,18-18-1,-17-17-15,53 0 16,-1-52-1,1-19 1,-71-17 0,0 0-1,-36-18 17,-34 88-17,17 1 1,0 17-1,35 35 1,1-35 0</inkml:trace>
  <inkml:trace contextRef="#ctx0" brushRef="#br0" timeOffset="44677.61">8537 8767 0,'35'-18'15,"-17"18"1,88-18-16,17 1 16,54-19 15,-142 36-31,89-17 15,-89-1-15,35-17 16,-34 35-16</inkml:trace>
  <inkml:trace contextRef="#ctx0" brushRef="#br0" timeOffset="45377.7">10407 8802 0,'0'-18'31,"18"1"-31,-1-1 0,1 0 16,35-17 0,-36 0-1,-17 17 1,0 0-16,-35 18 15,-53 0 1,17 36 0,36-19-1,35 36 1,35 0 15,18 0-15,53 53-1,-18-18 1,-52-17 0,-36 17-1,-106-35 1,18-36 0,52-17-16,-70 0 15,1 0 1,52-35-1,35-35 1,18 17 0,35-18-1,89-17 1,-54 53 15,-34 35-31</inkml:trace>
  <inkml:trace contextRef="#ctx0" brushRef="#br0" timeOffset="45761.56">10936 8961 0,'0'0'16,"18"0"-16,-1 0 0,1 0 15,17 0 1,-17-18-1,17-35 1,-35 35-16,0-17 16,-35-18-1,-53 53 1,17 18 15,-17 88-15,88-89-16,-35 124 15,35-70 1,35 17 0,18-53-1,35-35 1,18-17 0,0-36-1,-53 35 1</inkml:trace>
  <inkml:trace contextRef="#ctx0" brushRef="#br0" timeOffset="46028.32">11536 8555 0,'0'53'31,"-18"-36"-31,1 89 15,-1 0 1,-17 53 0,35-124-16,-36 71 15,36-53 1,0-36 0,18-17 15</inkml:trace>
  <inkml:trace contextRef="#ctx0" brushRef="#br0" timeOffset="46428.28">11659 9049 0,'18'0'0,"70"0"15,-70 0 1,52-18 0,19-17-1,-37-18 1,-52 35 0,0 1-16,-35-1 15,-53 0 1,17 36-1,1 53 1,17 34 0,35-34-1,18 17 17,36-53-17,52-35 1,18 0-1,-1-35 1,-16 0-16</inkml:trace>
  <inkml:trace contextRef="#ctx0" brushRef="#br0" timeOffset="46977.14">12382 8855 0,'0'-18'0,"0"36"0,0-54 31,-52 89-15,34-35-16,-17 53 16,17 34-1,18-16 1,0-37 15,35-16-15,53-36-1,-70 0-15,70 0 16,1-71 0,-1-17-1,-35-18 1,17-70 0,1 17-1,-54 36 1,1 70-1,-53 123 17,35-52-32,-36 88 15,19 17 1,17-88 0,-18 124-1,18-71 1,0 1-1,18-72 1,35 1 0,35-36-1,-35-52 1</inkml:trace>
  <inkml:trace contextRef="#ctx0" brushRef="#br0" timeOffset="47194.46">12735 8855 0,'-17'0'0,"34"0"31,19-18-31,69 0 16,54 1 15,-18-36-16,-105 53-15,52 0 16,-71 0 0</inkml:trace>
  <inkml:trace contextRef="#ctx0" brushRef="#br0" timeOffset="47727.08">7179 10530 0,'0'-17'0,"0"34"0,0-52 16,0 17-1,0 36 1,0 0-16,-18 88 31,1 35-15,-1-35-1,0-89-15,1 89 16,-1-35 0,18-54-1</inkml:trace>
  <inkml:trace contextRef="#ctx0" brushRef="#br0" timeOffset="47911.58">7391 10883 0,'0'0'0,"0"-17"0,17 17 15,-17-18-15,0 0 32,18 18-1,0 0-16,-1 0-15</inkml:trace>
  <inkml:trace contextRef="#ctx0" brushRef="#br0" timeOffset="48577.03">8837 10654 0,'0'-18'15,"0"1"1,18-1-16,17 0 16,-17 1-16,35-36 15,17 0 1,-52 0 0,-36 53-1,-123 18 1,0 52-1,53 1 1,88-18 0,17 17-1,72 1 17,16-18-17,-34 0 1,-53 17-1,-36-17 1,-106-18 0,-52-17-1,0-18 1,70 0 0,53-53-1,53-18 1,18 1-1,-1 52-15,18-17 16,-17 35-16,88-35 16,-18 35-1</inkml:trace>
  <inkml:trace contextRef="#ctx0" brushRef="#br0" timeOffset="48977.87">9084 10883 0,'18'18'15,"-36"-36"-15,124 53 16,-53-35 0,0 0-1,35-35 1,-35-18 0,-36-17-1,-17 52-15,0-17 16,-88 0-1,-18 35 1,1 88 0,34 18-1,71-89 1,-18 54-16,18 35 31,71-36-15,17-70-1,18-35 1,-18 0 0,89-89-1,-72 36 1,-69 53-16,-19-1 0</inkml:trace>
  <inkml:trace contextRef="#ctx0" brushRef="#br0" timeOffset="49062">9948 10336 0,'0'0'0</inkml:trace>
  <inkml:trace contextRef="#ctx0" brushRef="#br0" timeOffset="49178.06">9825 10619 0,'0'35'15,"0"-70"-15,0 105 0,0 18 16,0 18 0,0-53 15,35-35-16,0-18 1,-17 0-16</inkml:trace>
  <inkml:trace contextRef="#ctx0" brushRef="#br0" timeOffset="49577.15">10107 10777 0,'0'0'16,"18"0"-16,17 0 15,18 0 1,0 0 0,17-35-1,-52 35 1,0-35-16,-18-18 31,-18 35-15,-70 1-1,0 34 1,-1 54 0,72 17-1,17-70-15,0 70 16,53-18 0,0-52-1,52-18 1,1-35-1,18-18 1,-36-18 0,-70 54-16,70-89 15</inkml:trace>
  <inkml:trace contextRef="#ctx0" brushRef="#br0" timeOffset="49843.35">10813 10425 0,'0'-36'16,"0"72"-16,0-54 15,-36 71 1,1 70 0,0 18-1,35-35 1,0-18 0,0-70-16,70 17 15,-17-17 1,53-18-1,0-53 1,-36 0 0,-70-17-1,0 34 1</inkml:trace>
  <inkml:trace contextRef="#ctx0" brushRef="#br0" timeOffset="50026.21">10813 10707 0,'-18'0'16,"36"0"-16,-36 17 16,36-17-1,52-17 1,-35 17-16,71-53 16,-18 18-1,-52-1 1,-36 19-16</inkml:trace>
  <inkml:trace contextRef="#ctx0" brushRef="#br0" timeOffset="50377.63">9631 10530 0,'0'0'15,"17"0"-15,1 0 16,-18 18-1,0 35 1,0 70 0,0-34-1,0 16 1,0-87 0,35 17-1,-17-35-15</inkml:trace>
  <inkml:trace contextRef="#ctx0" brushRef="#br0" timeOffset="51026.97">11642 10407 0,'0'-18'0,"-18"1"31,18 34-15,0 1-16,35 70 16,18 53-1,-18-35 1,-35-71-16,18 54 15,-18-54 1,0-18 0,18-34 15,35-54 0,-18-35-15,18-52-1,-18 52 1,-17 18 0,-18 70-1,17 18-15,1 18 16,35 52 0,-18 18-1,18-35 1,-35-17-1</inkml:trace>
  <inkml:trace contextRef="#ctx0" brushRef="#br0" timeOffset="51526.96">12488 10689 0,'18'0'0,"-36"0"0,54-35 31,-36 17-31,0-17 16,-18 0-1,0 35-15,-70 0 16,-18 70 0,36 1-1,-1 35 1,71-18 0,0-35-1,35-18 1,36-35-1,17-53 1,-17 18 0,-36-53-1,18-18 1,-53 88 0,0-35-1,0 36 1,0 87-1,0 18 1,0-17 0,0-1-1,53-52 1,-35-18-16,52 0 16,1-18-1,17-52 1,-35 35-16</inkml:trace>
  <inkml:trace contextRef="#ctx0" brushRef="#br0" timeOffset="52377.5">12965 10495 0,'17'-35'0,"-34"70"0,52-176 15,-35 159 17,0-1-32,-18 124 31,1 1-16,17-107-15,0 71 16,17-18 0,36-53-1,0-35 1,53-35 0,-18-36-1,-35 18 1,-18-35-1,1 53 1,-36 70 15,0 36-15,0-1 0,0-52-1,17 35 1,18-53-1,18 0 1,18 0 0,-1-53-1,-52 35-15,17-35 16,1-35 0,-19 53-1,1 35 1,-18 53-1,0 17 1,0-17 0,18 18-1,35-36 1,52-35 15,-16 0-15,52-70-1,-18-19 1,-88 1 0,-17 0-1,-18 70 1,-71 54 0,19 34-1,34 36 1,18-71-16,0 36 15,35-36 1,71-35 0,18 0-1,-1-18 1,-52-17 0,-54 18-1,-17-1-15</inkml:trace>
  <inkml:trace contextRef="#ctx0" brushRef="#br0" timeOffset="53143.65">7161 11765 0,'0'0'0,"-17"0"16,-1-18 15,18 1-31,0-1 15,0-17 1,71 0 0,-54 35-16,19 0 15,-19 0-15,36 0 16,-35 17-16,35 89 16,-53 0-1,-53 35 1,-35-35-1,-1-36 1,1-52 0,71-18-16,-19 0 15,36-53 1,0-17 0,18-1 15,17 36-31</inkml:trace>
  <inkml:trace contextRef="#ctx0" brushRef="#br0" timeOffset="53270.53">7532 12330 0,'17'0'15</inkml:trace>
  <inkml:trace contextRef="#ctx0" brushRef="#br0" timeOffset="53394.74">7726 12153 0,'0'-17'0,"0"34"0,0-52 0,0 0 16,0 17 0,17 18-1,-17-18 1,36 18-1</inkml:trace>
  <inkml:trace contextRef="#ctx0" brushRef="#br0" timeOffset="54061.62">8961 11942 0,'-18'0'0,"36"0"16,-36-18 15,18 0-16,53-35 1,17 18 0,-17-18-1,-35 35 1,-36 18 0,-52 0-1,-54 53 1,89-35-16,-18 35 15,35-18 1,54 18 0,52 0-1,0 0 1,0 53 15,-70-36-15,-36-34-1,-88-19 1,-52 1 0,34-18-1,1-35 1,105 17-16,18-35 16,0 35-16,0-34 15,53-19 1,53 0-1,17 54 1,-87-1-16</inkml:trace>
  <inkml:trace contextRef="#ctx0" brushRef="#br0" timeOffset="55310.47">9366 12030 0,'18'0'15,"-36"0"-15,36 17 0,17 1 16,-17-18-1,35 0 1,0-18 0,-18-17-1,0-35 1,-35-1 0,-53 36-1,-35 35 1,70 0-16,-52 70 15,35 54 1,35-18 0,0-18-1,53-35 1,17-53 0,89 0 15,-124-18-31,159-53 15,-70 1 1,-19-54 0,-52-17-1,-35 71 1,-18 34 0,-53 72-1,35 34 1,-17 71-1,18-17 1,17-18 0,70-53-1,1-53 1,17 0 0,-35-53 15,17-18-16,-52-17 1,-18 17 0,-18 54-1,-35 34 1,53 54 0,-17 35-1,17 0 1,17-71-1,36-17 1,35-18 0,-17-36-1,35-17 1,0-35 15,-89 53-31,36-71 16,-53 36-1,0 17 1,-35 53 0,-18 70-1,18 36 1,35-71-16,-18 89 16,18-54-1,71-17 1,17-35-1,18-18 1,17-71 0,-88 54-16,71-89 15,-53-18 1,0-17 0,-18 18 15,-35 87-16,0 54 1,0 0-16,-35 70 16,35-53-16,-17 89 15,17-36 1,0 18 0,17-53-1,36-53 1,-18 0-1,-17-53 1</inkml:trace>
  <inkml:trace contextRef="#ctx0" brushRef="#br0" timeOffset="55442.37">11324 12047 0,'0'0'0,"0"-17"0,18 17 31,52-36-15,36 19 0,0-18-16</inkml:trace>
  <inkml:trace contextRef="#ctx0" brushRef="#br0" timeOffset="57460">12524 11994 0,'-36'-17'0,"19"17"0,-89 0 31,88 0 1,36 0-32,35-18 15,17-17 1,-34 17-16,34-17 15,-52 17-15,35-52 16,-36 17 0,-17-18-1,-17 71 1,-19 18 0,-16 123-1,34-106 1,-17 159-1,-1-35 1,19-71 0,17-35-1,-36-53 17,19-17-32,-71-54 15,17-17 1,0 35-1,19 18 1,52 70 0,-18 53-1,36 0 1,52 0 0,-17-35 15,-18-53-16,36 0 1,-1-53 0,-52 36-16,53-36 15,17-53 1,0 18 0,-35 70-1,0 54 1,-53-19-16,53 71 15,-18-17 1,18-36 0,17-17-1,1-18 1,35-35 0,0-36-1,-36 18 16,-17 18-15,-35 35 0,17 35-1,18 36 1,-35-54-16,52 1 16,18 0-1,18-18 1,0-36-1,-18-17 1,-52-35 0,-36 18-1,0 34-15,-89-52 16,1 53 0,18 53 15,-1 70-16,53 35 1,18-35 0,36-17-1,-1-71 1,53-18 0,18-52-1,-35-18 1,17-71-1,-18-71 1,-52 142 0,-18 53-1,-18 106 1,-17 34 0,17-52-1,18 106 1,0-53-1,0 0 1,71-36 0,-1-70-1,36-17 1,-17-36 0,-37-18-1,-52 1 1,0-1-1,0 53 1,18 36 31,0-18-31,35 0-16,-18 0 15,18-18 16,35 1-15,-70 34 0,-18 1-16,0 70 15,0-17 1,-53-36 0,35-35-1,0 0 1,18-35-1,0 0 1,0 17-16,36-35 16,34-35-1,1 0 1,-18 70 0,-53 0 15,-18 71-16,0 18 1,18-1 0,36-70-1,17 0-15</inkml:trace>
  <inkml:trace contextRef="#ctx0" brushRef="#br0" timeOffset="58358.95">7179 13106 0,'-18'0'0,"18"-18"32,0 0-32,0 1 15,18-1 1,0 18-16,35-35 16,-36 35-1,1 53 1,-18-36-16,-53 54 15,-35-18 1,-36 0 0,36-18-1,53-35 1,52 0 15,1 0-15,53 0-1,52 0 1,-17 53 0,-71-35-16,18 52 15,-53-17 1,-35 0 0,-89-18-1,36-17 1,71-18-16,-54 0 15,53 0-15,-35 0 16,36-35 0,17 17-1,35 0 1</inkml:trace>
  <inkml:trace contextRef="#ctx0" brushRef="#br0" timeOffset="58525.76">7620 13370 0,'18'0'0,"-36"0"0,53 0 15,-35-17-15,18 34 47,-18 1-47,18 0 16</inkml:trace>
  <inkml:trace contextRef="#ctx0" brushRef="#br0" timeOffset="59992.61">9454 13370 0,'0'0'0,"0"-17"47,0-1-31,18 0-16,17 1 15,-17-1-15,53-35 16,-36 0 0,-35 36 15,-71 17-16,-17 0 1,70 17-16,-52 19 16,35-36-16,-1 35 15,36 35 1,18 19 0,35-19-1,35 36 1,-35-36-1,-53-17 1,-71-53 0,-34 0-1,-37-17 1,37-36 0,-36-18 15,70-35-16,71 89 1,53 52 15,-18-17-31,36 52 16,35 36 0,-18-35-1,-53-54-15,89 36 16,-1-53-1,36-35 1,17-53 0,-70 0-1,-71 70 1,18-106-16,-53 54 16,-53 17 15,-35 53-16,35 53 1,18 35 0,35-53-16,0 36 15,53-1 1,35-52 0,0-18-1,18-53 1,-71 36-16,53-54 15,-70 36-15,53-53 16,-36-54 0,-17 37-1,-18 16 1,0 107 0,-18 0-1,0 52 1,18-34-16,-35 105 15,35-18 1,0-52 0,0-1-1,53-70 1,0-17 0,-36-1-16</inkml:trace>
  <inkml:trace contextRef="#ctx0" brushRef="#br0" timeOffset="60308.89">10566 13511 0,'17'0'0,"19"0"16,17 0-1,-18-17 1,53-19 0,0 1-1,-53 0 16,-35-18-15,-70 35 0,-1 18-1,-34 53 1,69 18 0,36 35-1,0-18 1,71-53-1,-54-35-15,107 18 16,-89-18-16</inkml:trace>
  <inkml:trace contextRef="#ctx0" brushRef="#br0" timeOffset="60609.58">11377 13282 0,'-70'35'31,"52"-17"-15,0 0-16,1-1 0,-19 54 16,19-36-16,17 0 15,0 71 1,53-106-1,17 0 1,36-35 0,0-36-1,-18-34 1</inkml:trace>
  <inkml:trace contextRef="#ctx0" brushRef="#br0" timeOffset="60826.79">11818 12947 0,'0'-35'16,"0"70"-16,-18-35 16,-35 88-1,53-53-15,-17 142 16,17-71 0,0 35-1,53-53 1,-18-53-1,53-17 1,-70-53 0,-18-1-1</inkml:trace>
  <inkml:trace contextRef="#ctx0" brushRef="#br0" timeOffset="60991.92">11659 13317 0,'0'0'0,"53"-17"32,53 17-17,70 0 1,-34-36 0,-37 36-16</inkml:trace>
  <inkml:trace contextRef="#ctx0" brushRef="#br0" timeOffset="61258.99">12859 12982 0,'17'-17'0,"-17"52"47,0-18-47,0 36 0,18 53 15,35 18 16,-18-1-15,-17-52 0,-18-18-1,35-53 1,0 0 0,36-71-1</inkml:trace>
  <inkml:trace contextRef="#ctx0" brushRef="#br0" timeOffset="61443.26">13370 13070 0,'0'-17'0,"0"34"0,-17-52 15,-72 88 1,1 35 0,18 36-1,52-89 1,-17 71-1,35-36 1,35-17 0,71-53-1</inkml:trace>
  <inkml:trace contextRef="#ctx0" brushRef="#br0" timeOffset="61694.18">13688 13106 0,'17'0'31,"1"0"-15,17 0-16,-17-18 0,0 18 0,70-18 31,53-17-16,-35 35 1,-142 0 15,1 0-31</inkml:trace>
  <inkml:trace contextRef="#ctx0" brushRef="#br0" timeOffset="61875.64">13917 13035 0,'-18'18'31,"1"17"-16,-1 0-15,1 36 16,-36 52 0,35-17-1,18-53 1,0-35 0,0 35-16,0-36 15</inkml:trace>
  <inkml:trace contextRef="#ctx0" brushRef="#br0" timeOffset="62875.67">1605 14958 0,'0'0'0,"-18"0"46,36 0 1,17 0-47,36 0 16,123 17 0,18-17-1,123 0 1,-71 0-1,1 0 1,-212 0-16,53-17 16,-53 17-1,-53-36 1,-18 1 0,-53-18-1</inkml:trace>
  <inkml:trace contextRef="#ctx0" brushRef="#br0" timeOffset="63242.4">2752 14640 0,'0'0'0,"0"53"31,0-35-31,70 35 16,54 0-1,-18-36 1,52-17 0,-34 0-1,-89 0-15,71-17 16,-124 17 31,-17 17-32,-89 89 1,19 0 0,52-71-16,-53 89 15,71-71-15,-54 35 16,36-18 0,36-52-16</inkml:trace>
  <inkml:trace contextRef="#ctx0" brushRef="#br0" timeOffset="67459.05">7285 14905 0,'0'-18'15,"0"1"-15,-18 17 16,18 17 15,0 1-31,0 52 16,-17 36 0,-19 0-1,19-53 16,17-35-31,0-1 16,17-34 15,36-36-31</inkml:trace>
  <inkml:trace contextRef="#ctx0" brushRef="#br0" timeOffset="67858.88">7567 14922 0,'0'0'0,"106"-70"15,-88 52-15,17-17 16,-88 35 15,-18 35-15,-17 18 0,71-53-16,-1 35 15,53-17 32,53-18-31,36 53-1,-89-35-15,36 17 16,-36 36 0,-35-19-1,-53-16 1,-35-19-1,17-17 1,-17 0 0,70-17-16,-17-36 15,-18 0 1,36 35 0</inkml:trace>
  <inkml:trace contextRef="#ctx0" brushRef="#br0" timeOffset="68076.22">7073 14552 0,'18'0'0,"-36"0"0,53 0 16,-17 0-1,17 0 1,1 18 0,-36-1-16</inkml:trace>
  <inkml:trace contextRef="#ctx0" brushRef="#br0" timeOffset="68974.5">8590 15046 0,'0'0'0,"0"-18"0,0 1 16,0-89 0,0 88-1,0 36 16,-18 52-15,18-52-16,-17 88 16,-18 53-1,-1-89 1,19 1 0,-19-54-1,-34-17 1,35-70-1,17-1 1,18-70 0,0 18-1,88-36 1,0 71 0,106 70-1,-35 106 16,-71 0-15,-17 36 0,-71-36-1,0 0 1,0-70 0,-18-18-1,-17-35 1,35-36-1,0-17 1,70-53 0,54 0-1,17 70 1,-35 71 0,-18 106-1,-70 0 16,-18 88-15,-53-71 0,35-52-1,18-36 1</inkml:trace>
  <inkml:trace contextRef="#ctx0" brushRef="#br0" timeOffset="70090.84">9737 14993 0,'0'18'16,"0"-1"-16,0 1 16,-18 17-16,18-17 0,-18 88 15,18-18 16,0-18-15,53-52 0,0-18-1,71-70 1,-54-1 0,1-35-1,-36 0 1,-35 53-1,-35 106 17,17 18-17,1-53-15,17 87 16,0-34 0,52-1-1,54-52 1,-18-18 15,36-88-15,-54 17-1,-17-52 1,-17-36 0,-1 53-1,-35 53 1,-18 71-1,-35 88 1,18 53 0,35-36-1,0 18 1,35-53 0,18-52-1,-35-36-15,105-18 16,-17-35 15,35-53-15,-35-52-1,-71 34 1,1-52 0,-36 123-1,-36 70 1,-34 89-1,17 18 1,18 17 0,35-18-1,53-52 1,35-54 0,0-17-1,18-70 1,0-18 15,-89 70-31,36-70 16,-17 17-1,-19 71 1,-17 53 0,0 35-1,0-17 1,18 0-1,17-71 1,0 0 0,18-36-1,-17 1 1</inkml:trace>
  <inkml:trace contextRef="#ctx0" brushRef="#br0" timeOffset="70240.94">11730 14852 0,'-18'0'16,"18"18"-1,-35-1 1,17 1-16,-35-18 16,36 17-16</inkml:trace>
  <inkml:trace contextRef="#ctx0" brushRef="#br0" timeOffset="70407.89">10989 14958 0,'18'0'16,"-1"0"0,54 0-16,70 0 15,0 0 1,0 0-1</inkml:trace>
  <inkml:trace contextRef="#ctx0" brushRef="#br0" timeOffset="70724.59">12153 14975 0,'0'0'0,"0"18"0,0 0 16,-53 35-1,36-18-15,-72 124 16,19-36 0,-1 71-1,1-35 1,17-36 0,-35 54-1,70-107 1,0-34 15,18-54-15,36-17-1,34-89 1,-52 89-16</inkml:trace>
  <inkml:trace contextRef="#ctx0" brushRef="#br0" timeOffset="71008.02">12065 15064 0,'0'0'0,"18"-18"0,52-35 15,-52 35-15,105 18 16,-87 0-16,16 18 16,1 70-1,-70 0 1,-54-17 15,54-53-31,-125 35 16,54-36-1,35 1 1,36-18 0,34-18-1,72-70 1</inkml:trace>
  <inkml:trace contextRef="#ctx0" brushRef="#br0" timeOffset="71257.82">12718 14728 0,'0'0'0,"35"0"0,0 0 16,-35 71-1,0-53-15,0 87 16,-53 37 15,0-37-15,18 1-1,35-35 1,0-54 0,35-17-1,36-52 1</inkml:trace>
  <inkml:trace contextRef="#ctx0" brushRef="#br0" timeOffset="71625.11">12965 15152 0,'0'0'16,"17"-18"-16,36 18 16,0-53-1,-35 53 1,35-35-16,-36 0 15,-17-1 17,-35 19-17,-18 34 1,-18 36 0,36 53-1,35-35 1,0-54-16,0 54 15,0-53 1,71-1 0,-1-17-1,1-17 1,-36-1-16,53-35 16,-70 35-16,88-52 15</inkml:trace>
  <inkml:trace contextRef="#ctx0" brushRef="#br0" timeOffset="71841.21">13582 14958 0,'18'0'16,"-36"0"-16,18 0 15,-18 0 1,-17 53 0,0 53-1,17-1 1,0-52-1,18-17 1,36-19 0,17-17-1,-36 0-15,36-35 16</inkml:trace>
  <inkml:trace contextRef="#ctx0" brushRef="#br0" timeOffset="72057.8">14041 14975 0,'0'0'0,"17"0"0,1 18 15,-18 0 1,0 35 0,0 0-1,-18-1 1,18-34-16,-35 17 15,0-17 1</inkml:trace>
  <inkml:trace contextRef="#ctx0" brushRef="#br0" timeOffset="72208.78">14182 15328 0,'0'0'0,"0"-17"47,0-1-32,0 0-15,0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35:10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2469 0,'-18'0'0,"36"0"0,-53 0 15,17 0-15,-158 18 16,123-18 0,18 18-1</inkml:trace>
  <inkml:trace contextRef="#ctx0" brushRef="#br0" timeOffset="169.34">2663 2611 0,'36'0'16,"-1"0"-16,124 0 15,70-36 1,-35 1 0,0 0-1,-88-1 1,-88 36-1,-18-17 1,-53-1 0</inkml:trace>
  <inkml:trace contextRef="#ctx0" brushRef="#br0" timeOffset="382.66">3298 2117 0,'-17'0'16,"34"0"-16,-52-18 0,35 36 47,0 52-32,53 18 1,-35-88-16</inkml:trace>
  <inkml:trace contextRef="#ctx0" brushRef="#br0" timeOffset="668.94">3598 2681 0,'0'18'0,"-17"-18"16,-1 17-16,-53 36 16,1 0-1,17-18 1,35-17-1,1-18 1,-1 0 0</inkml:trace>
  <inkml:trace contextRef="#ctx0" brushRef="#br0" timeOffset="2566.66">2840 2558 0,'-18'0'63,"1"0"-63,-1 0 0,-17 0 0,-18 0 16,-71 0-1,18 0 1,71 0-16,-53 0 15,-18 0 17,88 0-17,36 0 17,106 0-17,87 0 1,-34-18-1,70-17 1,-71 17 0,-141 18-16,106 0 15,-105 0-15,34 0 16,-52 0 0,-1 0 15,-17-18 0,0 1-31,0-18 31,0 17-31</inkml:trace>
  <inkml:trace contextRef="#ctx0" brushRef="#br0" timeOffset="3132.73">3440 2099 0,'-18'0'31,"0"0"-31,18 18 16,0 35-1,36 35 17,16-35-17,72 0 1,-18-18 0,-71-35-16,89 0 15,17 0 1,-53-18-1,-35 1 1,-53-1 0,0 0-1,-18 18-15,-35 0 16,36 0-16,-72 18 16,-34 70-1,17-17 1,-53 70-1,71-53 17,18 18-17,34-18 1,36-53 0,0-17-1,0 0 1</inkml:trace>
  <inkml:trace contextRef="#ctx0" brushRef="#br0" timeOffset="6381.78">6368 2434 0,'17'0'16,"1"0"-1,0 0 1,-18-17-16,35-19 15,-18 1 1,1 0 0,-18-1-1,-18-17 1,-70 53 0,-18 0-1,1 89 1,34-1-1,18 53 1,53-35 15,0-89-31,35 72 16,36-89 0,35-18-1,0-35 1,35-53-1,-18-52 1,-35 16 0,-70-16-1,-18 52 1,-35 0 0,-1 106-1,-34 71 1,70-19-16,-35 90 15,17 69 17,18-87-17,53-1 1,17-52 0,19-54-1,-1-17 1,-53-35-16</inkml:trace>
  <inkml:trace contextRef="#ctx0" brushRef="#br0" timeOffset="7032.54">7073 2469 0,'18'0'15,"-1"-17"1,1 17-16,0-35 0,35-1 16,-36-17 15,-17 18-15,0 17-1,-53 18 1,0 53-1,1 36 1,52-54-16,-18 53 16,18 0-1,35-53 1,53-35 0,1-17-1,52-54 1,53-52 15,-88 35-15,-71-1-1,-35 72 1,-71-1 0,1 36-1,34 52 1,36-52-16,0 35 15,89 17 1,-1-17 0,-35-35-1,-36 0 1,-34 17 0,-89-17-1,35-18 1,18 0-1</inkml:trace>
  <inkml:trace contextRef="#ctx0" brushRef="#br0" timeOffset="7414.86">7920 2469 0,'17'0'15,"54"0"1,-53 0-16,35 0 16,0-17-1,-36 17-15,54-53 16,-54 18 0,-17-18-1,-17 17 1,-54 36-1,-17 36 17,17 17-17,54 70 1,17-52 0,0-54-16,0 54 15,0-54-15,53 1 16,53-18-1,-1-35 1,-34 0 0</inkml:trace>
  <inkml:trace contextRef="#ctx0" brushRef="#br0" timeOffset="7582.7">8572 2064 0,'0'0'0,"0"-36"0,-35 54 15,18 0 1,-19 88 0,1 52 15</inkml:trace>
  <inkml:trace contextRef="#ctx0" brushRef="#br0" timeOffset="7664.96">8449 2628 0,'18'18'31,"-36"-36"-31,106 53 15,-53-52 1,1 17-16,-19-18 0</inkml:trace>
  <inkml:trace contextRef="#ctx0" brushRef="#br0" timeOffset="8049.16">8802 2434 0,'0'18'31,"17"-18"-15,1 0 0,35 0-1,35-35 1,-35-1 0,-18 1-1,-35 17-15,0 1 16,0-1-16,-35 18 15,-53 18 1,17 52 0,36 18-1,17 18 1,18-35 0,18-54-16,35 1 15,53-18 1,17-35-1,1-36 1</inkml:trace>
  <inkml:trace contextRef="#ctx0" brushRef="#br0" timeOffset="8181.76">9472 2240 0,'0'0'0,"-18"0"16,1 18-1,-18 35 1,-1 53 0,36-71-16,-17-18 15</inkml:trace>
  <inkml:trace contextRef="#ctx0" brushRef="#br0" timeOffset="8331.59">13053 2681 0,'35'0'16,"-1234"0"-1,-265-53 1,1040 18-1,354 0-15,-36-71 32,106 0-17,35-53 1</inkml:trace>
  <inkml:trace contextRef="#ctx0" brushRef="#br0" timeOffset="8499.46">9895 2081 0,'18'-35'16,"-18"17"-16,18-17 15,-36 53 1,18 17-16,-18 53 15,18-141-15,-17 142 0,-19 16 16,19 19 0,17-18-1,0-36 1,35-52 0,-17-18-16,35 0 15,-36-35 1</inkml:trace>
  <inkml:trace contextRef="#ctx0" brushRef="#br0" timeOffset="8683.12">9719 2293 0,'35'0'31,"-17"0"-31,0 0 0,34 0 16,-34 0-16,35 0 16,-18 0-1</inkml:trace>
  <inkml:trace contextRef="#ctx0" brushRef="#br0" timeOffset="9048.24">10001 1870 0,'0'0'0,"-17"17"31,17 1-31,-18 35 0,-17 53 16,-1 0 0</inkml:trace>
  <inkml:trace contextRef="#ctx0" brushRef="#br0" timeOffset="9167.45">9807 2558 0,'18'17'15,"52"-17"1,54 0-1,-36 0 1,0-70 0,-70 70-16</inkml:trace>
  <inkml:trace contextRef="#ctx0" brushRef="#br0" timeOffset="9400.39">9737 2152 0,'0'0'16,"0"18"-16,17-18 16,54 0-1,-36 0-15,106 0 16,-35-36-1,-88 19-15</inkml:trace>
  <inkml:trace contextRef="#ctx0" brushRef="#br0" timeOffset="9919.26">11095 2275 0,'0'0'0,"0"-70"16,0 52-1,0 1-15,0 34 47,0 36-31,0 71 0,-18 17-1,1-71 1,17-52-16,0 35 15,0-71 17</inkml:trace>
  <inkml:trace contextRef="#ctx0" brushRef="#br0" timeOffset="10248.69">10989 2240 0,'0'0'0,"0"-18"0,0-52 15,53-1 1,35 36 15,0 17-15,18 71 0,-88 0-1,-18 35 1,-106-17-1,35-18 1,18-18 0,36-35-16,34 0 31,36 0-15,18-17-1</inkml:trace>
  <inkml:trace contextRef="#ctx0" brushRef="#br0" timeOffset="10431.2">11553 2558 0,'-35'35'0,"-71"35"31,1-34-15,-72-19-1,89 1 1,53-18-16,-18-18 15,35-35 1,36-17 0,52-1-1</inkml:trace>
  <inkml:trace contextRef="#ctx0" brushRef="#br0" timeOffset="10931.82">11430 2364 0,'53'0'0,"-106"0"0,159 0 16,-89 0-16,19 53 15,-36-1 1,0-34 0,0 35-16,0 18 31,0-54-31,0 1 16,17-1-1,36-17 1,18 0-1,35-52 1,-18-1 0,53-53-1,-123 35 1,-1 36 0,-52 70 15,35-17-31,-18 70 15,18-53 1,-17 36-16,-1-36 16,-17 124-1,0 0 1,17-36 0,-35 54-1,-18-54 1,36-70-1,17-35-15,-17-18 16,18-71 0</inkml:trace>
  <inkml:trace contextRef="#ctx0" brushRef="#br0" timeOffset="11091.48">12400 2028 0,'0'0'0</inkml:trace>
  <inkml:trace contextRef="#ctx0" brushRef="#br0" timeOffset="11231.56">12488 2522 0,'0'-17'0,"0"34"0,0-17 16,0 18-16,18 0 16,-18-1-16,0 1 15,18-18 1,35-35 0</inkml:trace>
  <inkml:trace contextRef="#ctx0" brushRef="#br0" timeOffset="11314.76">12841 2081 0,'0'-17'0,"0"34"0</inkml:trace>
  <inkml:trace contextRef="#ctx0" brushRef="#br0" timeOffset="11440.19">12594 2522 0,'0'18'16,"0"0"0</inkml:trace>
  <inkml:trace contextRef="#ctx0" brushRef="#br0" timeOffset="11865.17">12330 1976 0,'0'70'31,"0"-52"-31,0 88 16,0-18-1,35 35 1,18-35-1,-36-70-15,19 17 32,-19-17-32,19 0 15,-1-18 1,18 0 0,-18-53-1,-35 35-15</inkml:trace>
  <inkml:trace contextRef="#ctx0" brushRef="#br0" timeOffset="12115.12">12823 1976 0,'0'0'0,"0"17"31,0 1-31,-35 105 16,35-105-16,-35 88 15,0 17 1,-1-35 15,19 1-15,17-72 0,35-17-1,0 0-15</inkml:trace>
  <inkml:trace contextRef="#ctx0" brushRef="#br0" timeOffset="12631.81">13300 2275 0,'0'0'16,"17"-17"-16,-17-1 0,0 0 15,0 1 1,-17 17-16,-36 0 15,-18 70 1,36 1 15,0 17-15,17-17 0,18-54-1,35-17 1,-17 0-16,35 0 15,17-53 1,-17-35 0,-17 18-1,-36-1 1,17 53 0,-17 36-1,0 53 1,0-1-1,0-17 17,18-18-32,17-35 31,-17 0-31,52-17 16,-52 17-16,53-53 15,-1-35 1,-52 52-16</inkml:trace>
  <inkml:trace contextRef="#ctx0" brushRef="#br0" timeOffset="13098.7">13705 2187 0,'18'-70'16,"0"-36"0,-18 71-1,0 70 1,0 35 0,-36 54-1,36-124-15,0-18 0,0 53 0,0 54 16,0-1 15,0-35-15,18-36-1,35-17 1,35-52 0,-35-1-1,-18 0 1,-35 35-16,18-17 15,0 35 1,-18 17 0,0 36-1,0 18 1,0-18 0,0-36-1,17-17-15,36 0 16,0 0-1,35-52 1,-17-19 15,-36 18-15,-17 18 0</inkml:trace>
  <inkml:trace contextRef="#ctx0" brushRef="#br0" timeOffset="13431.62">14323 5168 0,'0'18'15,"0"-1323"1,17 564 0,19 476-16,-1 106 15,53 18 1,18 53 0,-18 0-1,-70 17 1,-406 2911-16,811-5768 15,-423 2893 1,0 17-16,-35 18 31,-36 88-15,54-17 0,17 0-1,0-54 1,17 1-16,54-18 15,123 0 1,-88-18 0,-53-17-1</inkml:trace>
  <inkml:trace contextRef="#ctx0" brushRef="#br0" timeOffset="14564.04">2910 3775 0,'-17'17'0,"-1"-17"15,-17 0 1,17 18-16,18 0 31,71-1-15,35-17-1,-71 0-15,141 0 16,18 0 0,89 0-1,-89-17 1,-53-1-1,-106 18 1,-35-18 15,0 1-31</inkml:trace>
  <inkml:trace contextRef="#ctx0" brushRef="#br0" timeOffset="14884.49">3810 3634 0,'0'0'0,"-18"0"0,1 0 16,17 17 15,0 1-31,53 0 16,52 17-1,-34-35 1,52 0-1,-105 0-15,53 0 16,-54 17 0,-34-17-1,17 89 1,-36-19 0,-52 18-1,0 1 1,17-1-1</inkml:trace>
  <inkml:trace contextRef="#ctx0" brushRef="#br0" timeOffset="16648.06">6756 4004 0,'0'0'0,"17"0"31,1 0-15,-18-18-1,18 18-15,-18-17 16,0-1-16,0 0 31,-18 1-31,-35 17 16,-70 17 0,-1 54-1,36 35 1,35 35-1,53-106-15,0 36 16,0-54 0,35 54-1,36-53 1,35-36 0,52-53-1,-52 1 1,18-36-1,-71 0 1,-53 71-16,0-89 16,0 19-1,-36 52 1,19 53 0,-1 35-1,18-17-15,-18 87 16,18-69-16,0 70 15,0 35 1,18-53 0,35-53 15,35-35-15,18-17-1,0-36 1,-18-18-1,-53 0 1,-17-17 0,-18 35-1,-35 36 1,-1 70 0,19 17-1,-1 54 1,18-71-1,35 17 1,18-70 15,53 0-15,0-35 0,0-18-1,0-53 1,-53 36-1,-53 52-15,17-70 16,-34 88 0,-19 0-1,1 88 1,35-18 0,18 1-1,-1-53-15,36 35 16,-35-53-16,35 17 15,-36 19 1,-34-36 31,-1 0-47,-52 17 16,52-17-16,-53 0 15,36 0 1,35-17-1,0-1 1</inkml:trace>
  <inkml:trace contextRef="#ctx0" brushRef="#br0" timeOffset="17047.87">8184 4180 0,'0'0'0,"18"0"31,17 0-31,1 0 16,17-17 0,-36-1-16,71-35 31,-52 0-15,-36 0-1,0 36 1,-53-1-1,-35 53 1,-1 54 0,36 16-1,53-34 1,18 0 0,53-54-1,34-17 1,1-53-1,-18 0 1,18-17 0</inkml:trace>
  <inkml:trace contextRef="#ctx0" brushRef="#br0" timeOffset="17298.15">8943 3775 0,'0'-36'16,"0"72"-16,0-54 15,-53 89 1,35-36-16,-17 35 16,17-34-16,-17 87 15,0-17 1,35-71-16,0 71 16,0-53-1,35-53 1,36 0-1,-1-35 1,-17-18 0</inkml:trace>
  <inkml:trace contextRef="#ctx0" brushRef="#br0" timeOffset="17697.79">9066 4127 0,'18'0'0,"0"0"16,-1 0-16,36 0 16,0-17-1,18-36 1,-36 18 0,-35-1-1,0 19 1,-53 17-1,0 35 1,18 71 0,17-36-1,1-52 1,17 53 0,0-36-1,70-17 1,1-18-1,-1-36 1,54-17 0,-18-35-1,-54 18 1</inkml:trace>
  <inkml:trace contextRef="#ctx0" brushRef="#br0" timeOffset="18131.46">9684 4022 0,'17'-18'0,"-34"18"31,-1 53-31,-17-71 15,88 1-15,-124 105 16,71-71 0,-17 54-16,17 0 31,35-18-15,35-53-1,19 0 1,34-53-1,-17-36 1,-36-34 0,-52-18-1,0 53 1,-1-18 0,-17 141 15,0-17-31,0 17 15,-35 71-15,17 0 16,18 35 15,0-53-15,0-35 0,53-53-1,-17-18 1,-36 1-1</inkml:trace>
  <inkml:trace contextRef="#ctx0" brushRef="#br0" timeOffset="18281.97">10037 4075 0,'0'0'16,"52"-36"15,1 36-31,71-53 15,-18 36 1</inkml:trace>
  <inkml:trace contextRef="#ctx0" brushRef="#br0" timeOffset="18581.63">11148 3722 0,'0'0'0,"-18"0"0,18 17 15,-18 36 1,18 36 0,-35 52-1,35-106-15,-17 53 16,17-17-1,0-54 1,17-34 31,-17-54-47</inkml:trace>
  <inkml:trace contextRef="#ctx0" brushRef="#br0" timeOffset="19449.12">11077 3881 0,'18'-18'15,"-36"36"-15,89-107 16,-71 72-16,53-1 16,0 18-1,0 53 1,-36 18 0,-17-19-1,-70 1 1,-1-17-1,36-19 1,17-17 0,36 0 15,52 0-15,19 0-1,-37 18 1,19 35-1,-53 0 1,-18-36-16,0 1 16,-53 17-1,17-17 1,1 0 0,35-36 30,18 0-46,-1 1 0,54-54 16,-18 18 0,17 0 15,-34 36-15,-36 52 15,0-17-31,0 34 15,0 1 1,17-17 0,36-36-1,18-18 1,-1-35 0,-17 0-1,-35-35 1,17 53-1,-35 17 1,0 53 0,-53 89 15,36 52-15,-1 36-1,0 0 1,18-36-1,0 18 1,0-141-16,0 53 16,0-18-1,36-88-15</inkml:trace>
  <inkml:trace contextRef="#ctx0" brushRef="#br0" timeOffset="20631.11">12788 3898 0,'0'0'0,"0"18"16,0-1-16,0 1 0,0 17 15,53 18 1,18-53 0,52 0-1,1-53 1,-54 0-1,-35-17 1,-35-18 0,0 70-1,0 0 1,-52 36 0,-19 106-1,18 17 1,-53 53-1,18-36 1,53-69 0,17-72-1,18-52 17,0 17-32,0-52 15,0-54 1,0 107-16,0-54 15,0 142 17,0 17-1,18-18-15,52 1-1,-52-53-15,70-1 16,-17-17-1,-1 0 1,1-53 0,-1-35-1,-17 0 1,-35 88-16,17-18 16,0 36-1,36 53 1,-36-1-1,18-35 1,18-17 0,-54-18-1,72 0 1,34-35 0,-35-18-1,0 0 1,-52 18-1,-1 17 1,-17 0-16,35 18 16,-1 0-1,-16 0 1,-1-17 0,-17-19-1,-18-17 1,-53 1-1,0-1 1,-18 35 0,1 18 15,-1 88-15,54 18-1,-1-88-15,18 70 16,0-53-1</inkml:trace>
  <inkml:trace contextRef="#ctx0" brushRef="#br0" timeOffset="21531.26">14164 4392 0,'53'-18'16,"-35"18"-16,34-35 15,54-53 1,-88-18 0,-265 353-16,512-617 15,-248 229 1,-17 52-1,-17 107 17,-1 0-32,-17 87 15,17-69 1,0 140 0,18-35-1,36-70 1,34-18-1,18-36 1,-35-52 0,-17-18-1,-1-17 1,-17-36 0,-18 53-1,0 70 1,0 89-1,0-35 1,0 17 0,0-35 15,35-53-15,35 0-1,-52 0-15,53-53 16,-1-17-1,71-54 1,-35 36 0,18 35-1,-107 88 1,1 53 0,-36 1-1,-17-19 1,17-52-1,18-1 1,36-34 15,-19-1-15,36-70 0,-18 0-1,36-36 1,-53 71-1,-18 71 1,-36 105 0,1-34-1,35 17 1,71-54 0,34-52-1,54 0 1,-124 0-16,54-35 15,-54 0 1</inkml:trace>
  <inkml:trace contextRef="#ctx0" brushRef="#br0" timeOffset="22216.08">2716 5909 0,'0'0'0,"36"35"31,17-35-15,35 18 0,141-18-1,-158 0-15,158 0 16,53 0-1,-123-18 1,-36 1 0,-105-19-1,-18 1 1,-18 17-16,1 18 0</inkml:trace>
  <inkml:trace contextRef="#ctx0" brushRef="#br0" timeOffset="22430.76">3792 5697 0,'0'0'16,"53"0"0,53 18 15,18 35-15,-54 0-1,-52 53 1,-36-36-1,-88 36 1,-52-18 0,140-70-16</inkml:trace>
  <inkml:trace contextRef="#ctx0" brushRef="#br0" timeOffset="24181.05">6667 6103 0,'0'18'0,"0"-36"0,-17 36 31,17-36-15,17 0-16,54-35 16,-53 36-16,-1-54 15,-34-17 1,-36 0-1,-88 17 1,17 71 0,1 106 15,70 35-15,53-53-1,0 18 1,53-70-1,17-36 1,36-36 0,-71 19-16,54-54 15,34-52 1,-70-36 0,-35 35-1,-18-17 1,-71 71-1,0 105 1,71 89 0,0-19 15,18 54-15,35-35-1,53-54 1,35-70-1,-18 0 1,19-35 0,-37-36-1,-52 1 1,-53-54 0,0 89-1,-35 53 1,17 70-1,-17-18 1,35 36 0,0-88-1,0 17-15,53-17 32,53-18-17,-18-36 1,36-34-1,-19-36 1,-52 0 0,-53 36-1,-17 70 1,-19 53 0,19 35-1,34-18 1,54 19-1,-53-72-15,34 18 16,-52-17 0,-17 0 15,-36-18-15,-53 0-1,36 0 1,52 0-1,71 0 17,17-18-17,-34 18-15,69-35 16,72-36 0,-18-17-1,-18 0 1,-88 17-1,-53 1 1,-36 70 0,-34 53 15,17 53-15,35-1-1,18-34 1,53-18-1,35-53 1,1 0 0,105-88-1,-89 17 1,1-70 0,-53-18-1,-35 36 1,-18 35-1,-35 105 1,-1 71 0,-17 54 15,36 16-15,17-52-1,0 0 1,70-71-1,-17-35 1,35-17 0,-70-1-16</inkml:trace>
  <inkml:trace contextRef="#ctx0" brushRef="#br0" timeOffset="24464.05">9225 5838 0,'18'0'31,"-1"0"-15,36-17 0,0-18-1,0-18 1,-35 35 0,-18-35-1,0 35 1,-53 18-1,-18 71 1,18 35 0,53-18-1,18-17 1,0-54 0</inkml:trace>
  <inkml:trace contextRef="#ctx0" brushRef="#br0" timeOffset="24546.17">9842 5909 0,'0'0'0,"18"0"0,70-71 16,-17 1 0</inkml:trace>
  <inkml:trace contextRef="#ctx0" brushRef="#br0" timeOffset="24946.3">10072 5644 0,'0'0'16,"-53"18"-1,0 35 1,35-18-16,1 53 15,17-35 1,17 18 0,72-71-1,16 0 1,-16-53 0,52-53-1,-71 0 1,-17-35-1,-53 18 1,-35 158 15,17 0-15,-17 89 0,0-18-1,17 17 1,18-35-1,18-52 1,35-36 0,-36 0-16,71-36 15,-35-17 1</inkml:trace>
  <inkml:trace contextRef="#ctx0" brushRef="#br0" timeOffset="25113.09">10389 5627 0,'0'0'16,"-17"0"-16,-1 0 0,0 0 0,1 17 16,17 1 15,53-18-15,70-18-1,18-17-15</inkml:trace>
  <inkml:trace contextRef="#ctx0" brushRef="#br0" timeOffset="25530.35">12012 5415 0,'0'0'0,"-18"-18"0,1 1 16,-36 17-1,35 0-15,1 35 16,-1-17-16,0 105 16,1 18-1,-1-35 1,0-18 0,18-70-1,18-18 1,-18-18-1,0 1-15</inkml:trace>
  <inkml:trace contextRef="#ctx0" brushRef="#br0" timeOffset="25946.9">11818 5574 0,'0'-71'16,"0"142"-16,71-212 15,34 123 1,-34 18-1,-36 18-15,18 35 16,-53 0 0,-70 0-1,-36-1 1,35-52 0,54 0-1,52 0 1,71 0-1,17 36 1,-35-1 0,-35 71 15,-88-36-15,-53-34-1,-53-1 1,17-17-1,89-18 1,35-36 0,35-52-1</inkml:trace>
  <inkml:trace contextRef="#ctx0" brushRef="#br0" timeOffset="26263.37">12700 5415 0,'35'35'16,"1"18"-16,-19-35 0,1 70 16,17 36 15,0-36-15,-35-53-1,18-35 16,0-35-15,-18-53 0,88-36-1,0-17 1,-35 70 0,-35 54-16,52-18 15,-52 35-15,35 0 16,-36 0-16</inkml:trace>
  <inkml:trace contextRef="#ctx0" brushRef="#br0" timeOffset="26512.57">13758 5309 0,'0'0'0,"-17"0"16,-19 0-1,-69 18 1,16 52 0,36-17-1,53-35-15,0 53 16,36-18 0,17-18-1,17-18 1</inkml:trace>
  <inkml:trace contextRef="#ctx0" brushRef="#br0" timeOffset="26614.44">13652 5786 0,'-35'0'16,"-35"0"0,-177 35-1,106-18-15</inkml:trace>
  <inkml:trace contextRef="#ctx0" brushRef="#br0" timeOffset="27112.65">2734 7620 0,'-18'0'0,"1"0"15,34 35 1,1-35-16,17 18 15,1-18-15,122 18 16,72-1 0,69-17 15,-69 0-15,17 0-1,-141-35-15</inkml:trace>
  <inkml:trace contextRef="#ctx0" brushRef="#br0" timeOffset="27179.93">4339 7638 0,'0'0'31,"-53"-18"-15,-17 0-1</inkml:trace>
  <inkml:trace contextRef="#ctx0" brushRef="#br0" timeOffset="27381.64">3986 7497 0,'18'-18'15,"17"18"-15,53 0 16,-17 0 0,0 53-1,-71 53 17,-18-71-32,-70 71 15,-89 35 1,-52 18-1</inkml:trace>
  <inkml:trace contextRef="#ctx0" brushRef="#br0" timeOffset="28679.41">7126 7302 0,'0'-17'0,"0"34"0,0-52 15,0-35 1,-18 70 15,1 0-15,-1 0-1,1 0 1,17-18 0,-53 18-1,-18-18 1,-17 1-1,-18-1 1,71 18-16,-36 0 16,54 18-16,-19 35 15,36-18-15,-53 141 16,18-52 0,17 17-1,36-53 1,53-53-1,-36-35-15,88-17 16,36-54 0,-53 1 15,35-89-15,-53-35-1,-52 17 1,-19 72-1,-17 87-15,0-17 16,-17 52 0,-1 89-1,18 53 1,-18 0 0,18-71-1,53 53 1,0-106-1,53-17 1,35-36 0,-17-17-1,-1-53 17,-88 53-32,36-54 15,-71 1 1,-18 18-1,-70 70 1,35 35 0,35 0-16,1 53 15,-1-70-15,18 105 16,35-52 0,36-36-1,35-17 1,0-18-1,17-71 1,36-34 0,-89 34-1,-34-35 17,-36 36-17,-53 70 1,35 0-16,-35 35 15,36-18-15,17 72 16,0-1 0,0-70-16</inkml:trace>
  <inkml:trace contextRef="#ctx0" brushRef="#br0" timeOffset="28795.91">8255 7726 0,'-53'0'16,"-35"0"-1,88-53 1,0 35 0</inkml:trace>
  <inkml:trace contextRef="#ctx0" brushRef="#br0" timeOffset="29195.67">8484 7532 0,'0'0'16,"18"0"-16,35 0 15,53 0 1,-36-35 0,54-1-1,-36 1 1,-35-18 0,-53 0-1,-18 18 1,-52 35-1,52 0-15,-70 35 16,53-17-16,-54 105 16,54-35-1,17 1 17,54-36-17,34-36 1,71-34-1,18-36 1,-53 0 0,0-53-1,-53 35-15</inkml:trace>
  <inkml:trace contextRef="#ctx0" brushRef="#br0" timeOffset="29413.19">9419 7197 0,'18'-106'15,"-18"88"-15,0-35 16,-18 230-16,36-336 31,-36 212-31,1 88 16,17-88-1,-18 53-15,0-18 32,18 18-17,0-71 1,36-35-1,16 0 1,-16-35-16</inkml:trace>
  <inkml:trace contextRef="#ctx0" brushRef="#br0" timeOffset="29794.99">9648 7373 0,'-17'0'31,"17"18"-15,17-18 0,1 0-16,70-18 15,18-17 17,-53-18-17,-35 18 1,-36 17-1,-53 18 1,-34 70 0,16 19-1,72-1 1,17-18 0,35-17-1,18-53 1,70 0-1,36-17 1</inkml:trace>
  <inkml:trace contextRef="#ctx0" brushRef="#br0" timeOffset="30278.74">10354 7250 0,'0'0'0,"0"-53"16,0 17-1,-18 72 1,-17 52 0,17 35-1,18 1 1,0-54 0,53-52-1,36-18 1,-1-35-1,35-36 1,54-52 0,-124 17 15,-18-18-15,0 19-1,-35 69 1,0 54-1,-53 105 1,53 18 0,-17-35-1,17 18 1,0-54 0,17-70-1,71 0 1,-52-35-1,-19-18 1</inkml:trace>
  <inkml:trace contextRef="#ctx0" brushRef="#br0" timeOffset="30446.27">10795 7302 0,'0'0'15,"-18"0"1,36 0-1,0 0 1,105-35 0,-35 0-1,-52 17-15,16 18 0</inkml:trace>
  <inkml:trace contextRef="#ctx0" brushRef="#br0" timeOffset="30962.81">11871 6932 0,'0'0'16,"0"-18"-16,-18 18 0,1 0 15,-54 36 1,18 70 15,18-1-15,17-69-16,-17 87 15,0-17 1,35-71 0,0-17-1,17-71 17,1 35-32,17-88 15,1 1 1,-19 69-16,36-69 15,-18-1 1,18 88 0,-35 36-1,-18-1 1,0 107 0,18 17-1,-18-35 1,17 0-1,1-53 1,-18-36 0,0-34 15,0-1-31,0 0 0</inkml:trace>
  <inkml:trace contextRef="#ctx0" brushRef="#br0" timeOffset="31645.11">11730 7144 0,'0'0'0,"-35"0"16,35 35-1,0 0 1,88 1 15,53-19-15,-18-17-1,-87-17-15,105-36 16,-18-18 0,-70 18-1,18-53 1,-54 18 0,1 53-1,-18 53 1,-35 70-1,-36 35 1,36-35 0,35 36-1,0-36 17,17-53-32,36 1 15,36-1 1,-19-35-1,18-35 1,-17-18 0,-1-71-1,19-52 1,-54 70 0,-17 0-1,-18 141 16,0-17-31,-18 70 16,0-70-16,18 105 16,0-52-1,18-18 17,52-36-17,-17-17 1,36-35-1,-72 18-15,19-36 16</inkml:trace>
  <inkml:trace contextRef="#ctx0" brushRef="#br0" timeOffset="31809.19">13353 7214 0,'0'18'31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36:13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1799 0,'-17'0'47,"-1"0"62</inkml:trace>
  <inkml:trace contextRef="#ctx0" brushRef="#br0" timeOffset="2630.63">4216 1799 0,'-18'0'125,"0"0"-125,1 0 0</inkml:trace>
  <inkml:trace contextRef="#ctx0" brushRef="#br0" timeOffset="3498.73">4304 1729 0,'-18'0'47,"18"17"-32,0 1 1,0 0 0,36-18-1,34 0 1,36 0 0,0-36-1,52-34 1,1-1-1,-71 18 1,-52 0 0,-36 0-1,0 0 1,-18 18 0,0 18-16,1 17 15,-1 17 1,1 54 15,-19 52-15,1 36-1,0 123 1,17-105 0,-17 105-1,-1-71 1,19 36-1,-1-105 1,18 34 0,0-141-16,35 53 15,1-52 1,34-36 0,-17-53-1,53-53 1,18-53 15,-36-53-15,-53-52-1,-35 88 1,-71-1 0,-17 89-1,-53 53 1,71 17-1,-1 18 1,36-18 0</inkml:trace>
  <inkml:trace contextRef="#ctx0" brushRef="#br0" timeOffset="4031.25">4815 2064 0,'36'0'16,"-72"0"-16,89 0 0,53-71 16,-18 18-1,36-35 1,-36 0 15,0 0-31,-53 52 31,-35 19-15,0 52 15,-17 36-15,17 70-1,0-35 1,17-1 0,1-69-16,53-1 15,35-17 1,-18-18 0,18-36-1,-18 1 1,-35-71 15,-36 89-31,-17-89 16,-35-35-1,-36 70 1,-52 36 0,17 35-1,-35 53 1,106-18-1,17 0 1,18-17 0,35-18-1,1 0 1</inkml:trace>
  <inkml:trace contextRef="#ctx0" brushRef="#br0" timeOffset="4298.39">6032 1711 0,'-17'-18'32,"17"1"-32,0-1 0,35 0 15,-17 1-15,-1-19 16</inkml:trace>
  <inkml:trace contextRef="#ctx0" brushRef="#br0" timeOffset="4448.39">6315 1834 0,'17'71'15,"-17"-53"1,0 70 0,0 0-1,-17-53 1,-1-17 0,18-71 15</inkml:trace>
  <inkml:trace contextRef="#ctx0" brushRef="#br0" timeOffset="4615.27">6315 4357 0,'0'-1182'16,"0"2364"-16,0-2699 0,17 1023 16,36 0-1,-17 318 1,-1 87 0,-18 89-16,19-17 15,-1 17 1,0-18-1,-17 18 1</inkml:trace>
  <inkml:trace contextRef="#ctx0" brushRef="#br0" timeOffset="5165.5">6138 1676 0,'0'17'16,"18"-17"-16,17 36 15,-17-19-15,52 71 16,-52 1-1,-18-1 17,0-53-32,-18 18 15,-70 18 1,53-54-16</inkml:trace>
  <inkml:trace contextRef="#ctx0" brushRef="#br0" timeOffset="6664.3">7214 1923 0,'0'17'16,"0"1"0,18-18 15,0 0-31,52-18 15,-17-17 1,18-18 0,-18 18-1,-18-36 1,-35 18 0,0 36-16,-53-19 15,0 36 1,-18 0 15,18 53-15,-17 71-1,35-36 1</inkml:trace>
  <inkml:trace contextRef="#ctx0" brushRef="#br0" timeOffset="7148.51">7902 4445 0,'0'-388'15,"0"776"-15,0-1164 0,0-194 16,0 846-16,0 18 16,0 1-16,35 16 15,1 54 1,-1 17-1,0-17 17,-17-18-17</inkml:trace>
  <inkml:trace contextRef="#ctx0" brushRef="#br0" timeOffset="8282.79">7461 1711 0,'0'0'0,"-17"0"0,-54 18 15,53-1 1,-17 1-16,17 0 16,-34 34-1,34-34-15,18 35 16,-53 53 0,53-89-16,0 72 15,0-19 1,71-17-1,-19-53 1,37 0 0,-19 0-1,-34 0-15,69-35 16</inkml:trace>
  <inkml:trace contextRef="#ctx0" brushRef="#br0" timeOffset="8998.02">8237 1764 0,'0'-18'0,"-53"1"16,36 17 0,-18 0-16,-36 0 15,-17 53 1,17-1 0,54-34-16,-36 53 15,53-36-15,-36 35 16,36 19-1,0-36 17,36-36-17,17 1 1,-1-18 0,-34 0-16,70-35 15,-35-1 1,35-34-1,-52-1 1,17-35 0,-36 36-1,-17 17 1,0 71 31,-17-1-47,-1 54 15,-17 35 1,35-89 0,0 54-1,0-1 1,0-34 0,17-19-1,19-17 1,17 0-1,35-17 1,-53-1-16</inkml:trace>
  <inkml:trace contextRef="#ctx0" brushRef="#br0" timeOffset="9347.75">8819 1729 0,'-70'-18'15,"52"18"1,1 18-16,-1-1 16,-35 71-1,18 1 1,17-1-1,18-53-15,0 0 16,0 36 0,35-36-1,36-35 1,35 0 0,0-17-1,17-54 1,-70 36-1</inkml:trace>
  <inkml:trace contextRef="#ctx0" brushRef="#br0" timeOffset="9948.26">9313 1393 0,'0'18'0,"-17"17"16,-1 36 0,18 70-1,-18 0 1,18-35 0,0 0-1,0-89-15,0 36 16,0-17-1,0-19 17,-17-17-1,-1 0-31,18-53 16,0-17-1,0-1 1,53-17-1,35 0 1,-17 53 0,88 17-1,-71 36 1,0 70 0,-88-18-1,-18 19 1,-17-19-1,-36 18 17,36-52-17,35-19 1,18-34 15,-1-1-31</inkml:trace>
  <inkml:trace contextRef="#ctx0" brushRef="#br0" timeOffset="10314.12">10460 1305 0,'17'-17'15,"-34"34"-15,34-52 0,1 17 0,-18 1 0,18-1 16,-18 89 15,-53 52 0,53-88-31,-53 89 16,-35 70 0,0 18-1,-18-54 1,18 1-1,17-35 1,53-19 0,1-69-1,17-19 1,0-52 0,0 17-16</inkml:trace>
  <inkml:trace contextRef="#ctx0" brushRef="#br0" timeOffset="10781.27">11412 1764 0,'-17'-18'0,"34"36"0,-52-36 32,17 18-32,1-17 15,34 17 16,54-36-15,-53 36-16,35-35 16,17-53-1</inkml:trace>
  <inkml:trace contextRef="#ctx0" brushRef="#br0" timeOffset="11746.65">11165 1799 0,'18'0'0,"35"18"16,-35-1-1,17-17-15,-17 0 0,70 0 16,0 0-1,18-17 1,-89 17 0,-52 0 15,-53 17-15,-18 54-1,36 0 1,52-36-16,-17 71 15,35-36 1,17-17 15,54-35-15,35-18 0,52-53-1,-52 0 1,18-18-1,-71-17 1,-18 0 0,-35 35-1,-35 106 17,-1 18-17,1 52 1,17-105-16,1 52 15,-19 18 17,19-17-17,17-89 32,0 1-31,17-36-1,1 35-15,53-88 16,17-17 0,0 70-1,36-18 1,-36 71 0,-18 36-1,-34 34 1,-36 36-1,0-35 17,0-19-17,0-34 1,0 17 0,0-17-1,-18-36 32</inkml:trace>
  <inkml:trace contextRef="#ctx0" brushRef="#br0" timeOffset="12280.79">11448 1535 0,'0'-18'0,"0"0"0,35-17 32,-17 0-17,-18 17 1,0 0 0,-89 36-1,-52 70 1,53 18-1,0 53 1,88-36 0,0-87-16,0 34 15,106-35 1</inkml:trace>
  <inkml:trace contextRef="#ctx0" brushRef="#br0" timeOffset="13947.16">12859 1834 0,'0'-17'0,"-18"-1"0,-17 1 15,17 17-15,-17 0 16,-36 0 0,18 52-1,-17 72 1,35-1-1,35-52 1,17 17 15,36-53-15,71-35 0,17-17-1,-18-19 1,36-52-1,-124 71-15,53-89 16,-17-35 0,-71 35-1,0-18 1,0 107 0,-35-1-1,-36 142 1,54-19-1,-19 37 1,19-37 15,-19-16-15,36-37 0,0-69 46,18-1-62,53-35 16,-54 36-16,18-19 15,18 19 1,-17 17 0,-1 53-1,-35 0 1,35-1-1,0 1 1,18-35 15,36-18-15,16 0 0,-16-53-1,34 0 1,-35-35-1,-70-18 1,-36 0 0,-35 53-1,-52 36 1,34 34 0,-35 72-1,36 34 1,52-17-1,18-36 17,0-34-17,70-19 1,19-17 0,-19-35-1,-34 17-15,69-52 16,-52-1-1,-17-17 1,-1 35 0,-35 71 15,-35 35-15,35 35-1,0-17 1,0-19-1,70-34 1,-52-18 0,35 0-1,-36 0-15,107-18 16,-36-34 0,-35-1-1</inkml:trace>
  <inkml:trace contextRef="#ctx0" brushRef="#br0" timeOffset="15033.49">14552 1923 0,'0'17'16,"-18"1"-16,1 52 15,-1 1 1,1 17 0,17-53-1,0 1 1,35-36 15,0-18-15,18-35 15,-35 36-31,17-36 16,0 17-1,-17 19-15,-1-1 16,1 36-1,0 17 1,17 18 0,-17 0-1,52-36 1,-52-17-16,70 18 16,-35-18-1,35-18 1,-35-17-1,18-35 1,17-54 15,-35 71-15,-36 18 0,1 53 15,-18-1-31,0 1 15,18 0 1,-1-18 0,1 0-1,0 0 1,-18-18 0,0-17-1,-18 17 1,-17 18-1,-18 18 17,35 17-17,-35 35 1,18 1 0,35-18-1,0-35-15,0 17 16,70-18-1,36-17 1,53 0 0,-53-17-1,17-71 1,-70 17 0,-17-17-1,-36 35 1,-18 53 15,18 18-15,-53 17-16,0 88 31,35-70-15,18 18-1,0-36 1,53-17-1,36-18 1,34 0 0,-88 0-16,142-18 15,-54-17 1</inkml:trace>
  <inkml:trace contextRef="#ctx0" brushRef="#br0" timeOffset="15714.57">16845 1923 0,'-18'-89'31,"1"89"-31,-1 0 16,-35 0 0,36 0-16,-89 0 15,18 53 1,-18 36-1,53-37 1,0 37 0,53-19-1,35-35 1,-17-35-16,52 18 16,19-18-1,16 0 1,-16-53-1,-19 0 1,1-105 15,-54 122-31,19-122 16,34-54 0,-52 88-1,0 19 1,-1 69-1,-17 54 17,-17 0-32,-54 123 15,18 17 1,53-105-16,-18 124 16,18 17-1,0-106 1,0-53-16,53 36 15,18-54 17,-1 1-17,36-18 1,-35 0 0,17-53-1,-70 18 1,17 0-1</inkml:trace>
  <inkml:trace contextRef="#ctx0" brushRef="#br0" timeOffset="15847.8">17357 2170 0,'0'0'16,"-18"0"-16,0 17 15,1-17 1</inkml:trace>
  <inkml:trace contextRef="#ctx0" brushRef="#br0" timeOffset="15899.02">17286 2205 0,'-18'0'31,"1"0"-31</inkml:trace>
  <inkml:trace contextRef="#ctx0" brushRef="#br0" timeOffset="17098.08">4163 3069 0,'-18'0'0,"36"0"0,-54 0 0,-16 0 31,34-17-31,0 17 16,36 0 15,0 0-31,52 17 16,36 1-1,-53-18-15,176 17 32,36 1-32,140-18 31,125 18-15,-107-18-1,-264 0-15,493 0 16,-140 0-1,176 0 1,35 0 0,-159 0-1,230 0 1,-600 0-16,406 0 16,211 0-1,-17 0 1,-194 0-1,194 0 1,-36 0 15,53 0-15,-140 0 0,-72 0-1,-175 0 1,17 0-1,-194 0 1,-159 0-16,141 0 16,-123 0-1,-71 0 1,-17 0 0,0 0-1,-18-36 16</inkml:trace>
  <inkml:trace contextRef="#ctx0" brushRef="#br0" timeOffset="17830.59">18274 1552 0,'18'-17'16,"-36"34"-16,36-52 0,17-36 16,-35 54-16,35-36 15,-35-18 1,0 18-1,0 36-15,-18 17 32,-17 0-17,-18 123 1,0 36 0,-88 123-1,106-211-15,-71 140 16,-53 54-1,71-106 1,35-1 0,36-69-1,52-89 17,-17-18-32,70-70 15,-53 70-15</inkml:trace>
  <inkml:trace contextRef="#ctx0" brushRef="#br0" timeOffset="18363.72">19015 1887 0,'0'0'0,"0"-17"15,-18-1-15,0 18 16,1 0-16,-71 0 16,-1 18-1,-34 88 1,35-18 0,35 18-1,35-18 1,53-71-1,36-17 1,0-17 15,34-36-15,-16 0 0,-19-35-1,-35 0 1,-35 70-1,0 36 1,0 52 0,0 18-1,0-35 1,0-35-16,18 17 16,35-17-1,53-18 1,17 0-1,-87-18 1</inkml:trace>
  <inkml:trace contextRef="#ctx0" brushRef="#br0" timeOffset="18796.16">19703 1923 0,'0'-36'0,"0"72"0,0-142 16,-36 53-1,-52 35 1,-18 36 0,0 88-1,18 35 1,53-35 0,35-36-1,18-17 1,70-53-1,-53 0-15,71-18 16,-18-34 15,0-37-15,-17 1 0,17-88-1,-53-54 1,-17 125-1,-18 52 1,-35 106 15,35-18-31,-18 88 16,18-70-16</inkml:trace>
  <inkml:trace contextRef="#ctx0" brushRef="#br0" timeOffset="19014.31">19773 2081 0,'0'53'16,"0"0"-1,0-159-15,35 247 16,-17-141 0,70 0-1,-70 0-15,35 0 16,35-70 0,-17-1-1,-18 1 1,-18 17-1,-35 35 1</inkml:trace>
  <inkml:trace contextRef="#ctx0" brushRef="#br0" timeOffset="19164.18">20144 2117 0,'0'17'16,"0"19"0,0-89-16,0 141 15,53-88 1,-36 0-16,54 0 15,35-18 1,-1-17 15,-34-36-15</inkml:trace>
  <inkml:trace contextRef="#ctx0" brushRef="#br0" timeOffset="19296.8">20867 1887 0,'106'0'31,"-89"0"-31,1 0 0</inkml:trace>
  <inkml:trace contextRef="#ctx0" brushRef="#br0" timeOffset="20862.82">21096 1870 0,'0'0'15,"-35"0"1,-18 17-1,-35 54 1,17-1 0,1 1 15,52-53-31,-17 52 16,35-35-1,17-35 1,36 0-1,18 0 1,-1-35 0,1-18-1,-36 0 1,0-35 0,-35 18-1,0 34 1,-35 54 15,0 53-15,17-1 15,18 1-15,0-36-1,0-17-15,36-1 16,16-17-1,37 0 1,-19-17 0,18-54-1,-17 0 1,-53 1 0,-18 17-1,-18 106 16,-17 0-15,-1 17 0,1-34 15,35-19-31,0 19 16,-18-19-1,18-34 16,18-19-15,0 36-16,35-53 16,-36 36-16,36-36 15,35 18 1,-35 17 0,18 36-1,-53 17 1,34 35-1,-16-52 1,34 0 15,-17-18-15,18 0 0,-36-18-1,-17-35 1,-1 35-16,36-52 15,-35-1 1,17 1 0,-17 70-1,-1 0 1,-17 17 0,18 19-1,-18-19 1,0 1-1,18-18 1,-1 0 31,-17-35-31,0 17-1,-17 18 1,-1 0-1,-35 71 1,36-18 0,-1-36-16,18 54 15,0-54 1,0 1 0,53 0-1,17-18 1,19-53-1,-37 17 1,1-34 0,-35 17 15,-18 18-15,-35 88 15,35-36-31,-36 36 15,19 18 1,17-18 0,53-36 15,-36-17-31,19 0 16,-19 0-16,36 0 15,0 0 1,35-35-1,-70 17 1</inkml:trace>
  <inkml:trace contextRef="#ctx0" brushRef="#br0" timeOffset="21497.78">22860 1887 0,'0'0'15,"-18"-17"32,-17 17-47,0 17 16,17 1-16,-17 17 15,0 18 1,17-18 0,18-17-1,0 0 1,35-18-1,-17 0-15,17 0 16,18-53 15,-18-18-15,18-17 0,0-71-1,-35 53 1,70-17-1,-88 105 1,-18 1 0,-17 52-1,0 36 1,-18 52 0,53-88-16,-18 71 15,-35 35 1,36-53-1,-1 1 1,18-19 15,0-52-15,35-1 0,1-17-1,-19 0 1,19 0-1,-19-35 1</inkml:trace>
  <inkml:trace contextRef="#ctx0" brushRef="#br0" timeOffset="22562.41">20302 1923 0,'0'0'15,"-17"0"48,17 17-63,0 1 16,0 0-16,0-1 15,0 36 1,0 18-1,0-36 1,0-17-16,0 34 16,0-16-1,17-19 1,1 1 0,0-18 15,-1 0-16,36-18 1,0 1 0,35-36 15,-52 35-31,34-35 16,18 0-1,-52 36 1,-19-19-1,1 36 32,17 0-31,-17 0 0</inkml:trace>
  <inkml:trace contextRef="#ctx0" brushRef="#br0" timeOffset="55707.93">3810 6085 0,'0'0'0,"18"-17"16,-1 17-16,19-18 16,-1-35-1,0 18 1,-17-18 0,-18 35-16,0 1 15,0-1-15,-36 18 16,-16 0-1,-54 35 1,35 1 0,1 17-1,52-18 1,0 18 0,18-18 15,71 0-16,-1 1 1,54-1 0,-1 18-1,-52 0 1,-53-36-16,-18 89 16,0-53-1,-53 18 1,-36-18-1,-87-36 1,-18-17 0,0 0-1,88-53 1,36 0 0,52 18-1,0 17 1</inkml:trace>
  <inkml:trace contextRef="#ctx0" brushRef="#br0" timeOffset="55758.36">3281 6403 0,'35'0'16,"71"-35"0,-36 17-16</inkml:trace>
  <inkml:trace contextRef="#ctx0" brushRef="#br0" timeOffset="56558.88">4198 6191 0,'0'18'0,"0"-36"0,0 54 0,0-19 15,0 1-15,0 35 16,0-36-16,0 36 16,0 18 15,0-36-16,18-17 1,70-18 0,-18-36-1,-52 19-15,88-54 16,-53 36 0,0-36-1,-36 36 1,-17 0-1,18 17 1,0 18 0,-18 18-1,0 52 1,0 19 0,0 16 15,0 72-16,0-124-15,0 106 16,0 70 0,0 53-1,17-88 1,1 71 0,0-36-1,-18-35 1,-71-88-1,0-71 1,-52-35 0,-18-53-1,35-53 1,71 71-16,-71-159 16,53 35-1,35-35 16,18 18-15,0 52 0,36-87-1,-1 123 1,35-1 0,1 36-16</inkml:trace>
  <inkml:trace contextRef="#ctx0" brushRef="#br0" timeOffset="56991.43">5027 6297 0,'0'0'0,"-18"0"31,18 18-31,-17-18 15,17 53 1,0-36-16,0 107 16,0-36-1,0 0 1,0-35 0,0-35 15,0-36-16,0-17 1,0-36 0,35-70-1,-17 106-15,52-71 16,54 18 0,-36 35-1,53 71 16,-106 17-15</inkml:trace>
  <inkml:trace contextRef="#ctx0" brushRef="#br0" timeOffset="57091.31">5592 6667 0,'0'0'16,"-36"36"0,1-1-1,0-35 1</inkml:trace>
  <inkml:trace contextRef="#ctx0" brushRef="#br0" timeOffset="57448.34">5980 9207 0</inkml:trace>
  <inkml:trace contextRef="#ctx0" brushRef="#br0" timeOffset="57658.84">5627 9119 0,'0'-17'0,"0"34"0,-18-34 0,18-1 32,53 0-17,35 18 1,0-17-1,18-36 1,-88 53-16,52-35 16,-70-1-1</inkml:trace>
  <inkml:trace contextRef="#ctx0" brushRef="#br0" timeOffset="60994.52">5362 6227 0,'18'0'63,"-1"0"-48,1-18-15,0 18 0,-1 0 16,1 0 0,0 0-16,35 0 15,-18 35 1,-17-17-16,34 70 15,-52 0 1,-17 36 0,-36-36-1,0 0 1,35-53 0,18-17-16,0-36 46,0-35-14</inkml:trace>
  <inkml:trace contextRef="#ctx0" brushRef="#br0" timeOffset="61341.76">6068 6085 0,'17'-17'16,"-34"34"-16,52-34 0,-35 34 47,0 54-32,0-53-15,-18 105 16,54-35 15,-36-52-31,-53 87 16,35-35-1,18-17 1,0-36 0,0-17-1,35-18 1,-35-36-16</inkml:trace>
  <inkml:trace contextRef="#ctx0" brushRef="#br0" timeOffset="61625.15">5962 6385 0,'0'-17'0,"18"17"47,-1-18-47,36 18 16,-35 0-16,35-18 16,17 18-1,1-17 1,-54-1-1,19 18 1,-19 0 0</inkml:trace>
  <inkml:trace contextRef="#ctx0" brushRef="#br0" timeOffset="62341.73">6738 6385 0,'0'0'0,"18"0"0,-1-17 16,19-36 15,-36 35-31,0-17 15,-36 17 1,-17 1 0,-52 17-1,-1 17 1,35 36 0,54-18-16,-19 89 15,19-36 16,17 0-15,0-17 0,0-54-1,53-17 1,-36 0-16,36 0 16,35-35-1,-35-18 1,18-17-1,-18-36 1,-36 18 0,1-1-1,0 89 17,-18 36-17,17 17 1,-17 52 15,0-69-31,0 34 16,0 1-1,18-36 1,-18-17 0,53-18-1,-18 0 1,-17-18-16,-1 0 0</inkml:trace>
  <inkml:trace contextRef="#ctx0" brushRef="#br0" timeOffset="63025.07">7144 6315 0,'53'-53'32,"-36"35"-32,1 18 15,35 0 1,0 0 0,-18 53-1,-17 18 1,-18 17-1,-18 35 1,0-52 0,-17-1-1,17-52-15,18 0 16,-17-18 0,17-18 30,17-35-46,1 35 16,35-34 0,18-72-1,17 36 1,0 0 0,-53 52-1,-35 19 1,-53 34 15,-17 89-15,52-18-1,1 36 1,17-18 0,35-53-1,35-18 1,19-35 15,16 0-15,-69 0-16,34-53 15,1 0 1</inkml:trace>
  <inkml:trace contextRef="#ctx0" brushRef="#br0" timeOffset="63458.84">8749 6174 0,'-18'0'15,"1"0"1,-1 0 0,0 0-16,1 0 15,-1 17 1,18 1 0,0 0-1,0-1 1</inkml:trace>
  <inkml:trace contextRef="#ctx0" brushRef="#br0" timeOffset="63757.27">8608 6562 0,'0'0'0,"0"17"16,0 1-16,0 0 15,35-18 1,0 0 0,18-18-1,-53 0-15,18 1 16,-18-19 0,-53 36 15,18 18-16,35 0 1,0-1 0,-36-17-16</inkml:trace>
  <inkml:trace contextRef="#ctx0" brushRef="#br0" timeOffset="63824.33">8802 6456 0,'17'-18'0,"1"1"16</inkml:trace>
  <inkml:trace contextRef="#ctx0" brushRef="#br0" timeOffset="65691.48">10477 4480 0,'0'-17'0,"-17"17"16,-1 0 0,1 0-16,-19 0 0,-70 53 15,-17 17 1,-71 89 15,-18 53-15,71-18-1,-18 70 1,89 18 0,70-211-16,-18 176 15,18-35 1,71-1-1,70-34 1,53-19 0,88 1-1,-211-141-15,176 70 16,35-35 0,-123-36-1</inkml:trace>
  <inkml:trace contextRef="#ctx0" brushRef="#br0" timeOffset="67240.09">19226 5239 0,'0'0'0,"0"-18"0,18 0 0,-18 1 15,18-71 1,-18-1 0,0 19-1,-53 52 1,-35 36-1,70 0-15,-88 87 16,18 1 0,0 53-1,52 0 1,19-71 0,34 0-1,-17-70-15,89-1 16,-19-17 15,36-53-15,0-35-1,-53 18 1,-18-54 0,18-17-1,-35 71 1,-18 52-1,0 71 1,17 35 0,1 35-1,-1-17 1,1-88-16,0 70 16,17-35-1,-17-53 1,17 0 15,-17 0-31</inkml:trace>
  <inkml:trace contextRef="#ctx0" brushRef="#br0" timeOffset="67740.35">19667 5309 0,'0'0'0,"-17"0"0,17-35 16,0 17-1,35 18 1,18 0 0,17 0-1,-52 18-15,35 35 31,-35 17-15,-1 1 0,-17 17-1,0-17 1,-17-36 0,-1-35 15,18-18-16,0-52 1,18-36 0,-1 18-1,54 17 1,-54 54-16,36-19 16,0 19-1,-17 17 1,17 0-1,-36 0 1</inkml:trace>
  <inkml:trace contextRef="#ctx0" brushRef="#br0" timeOffset="68158.48">20302 5239 0,'0'-18'0,"0"0"16,18 18 15,0 0-15,-1 0-16,36 36 16,0 34-1,-35-52-15,-1 35 16,-17-36-16,36 54 31,-19 0-15,1-36-1,-18-17 1,0-36 15,0-53-15,0 18-1,18-17 1,34 17 0,19 18-1,-18 35 1,-35-18-16</inkml:trace>
  <inkml:trace contextRef="#ctx0" brushRef="#br0" timeOffset="68690.8">21114 5151 0,'0'0'0,"0"-18"0,0 0 16,-18 18 0,-35 0-1,0 36 1,0 34-1,36-35-15,-19 54 16,19 16 0,17-52-1,17-35 1,36-18 0,0 0-1,18-53 1,-1 0-1,-52-35 17,17 0-17,-35 17 1,0 89 15,0-1-31,-17 89 16,-1-35-1,18-1 1,0-34 0,71-1-1,-1-35 1,1-18 0</inkml:trace>
  <inkml:trace contextRef="#ctx0" brushRef="#br0" timeOffset="69606.91">21572 5203 0,'-17'18'16,"17"0"-16,-36 17 15,36 18 1,0 0-1,0-18 1,0-17-16,53-1 16,0-17-1,35-17 1,-17-19 0,-36-16-1,18-37 16,-53 54-31,18 17 32,-18 54-1,-35 34-15,35-52-16,-18 105 15,0-17 1,18 88-1,0 18 1,0-71 0,-17 35-1,-36-17 1,35-141-16,-35 52 16,0-52-1,18-18 1,-18-53-1,18-17 17,35-124-17,106-18 1,17 35 0,53-34-1,-17 34 1,-88 89-1,-36 53-15,-17 0 16,-18 17-16,-53 18 31,35 0-15,-17 35-16,0 1 16,35-1-1,0 0 1,53 18-1,-53 0 17,17-18-17,-17-17 1,0 0 0,-17-18-16,-19 0 15,19 0 1,17-36-1</inkml:trace>
  <inkml:trace contextRef="#ctx0" brushRef="#br0" timeOffset="69956.69">22595 4904 0,'0'-18'0,"0"36"0,18-54 0,0 19 0,-1-36 15,1 53 1,0-18 0,-18 71 15,-53 88-15,-36 53-1,-34 18 1,88-159-16,-71 141 15,0 35 1,71-176-16,-53 123 16,-1-34-1,19-72 1,52-35 0,1-35-1</inkml:trace>
  <inkml:trace contextRef="#ctx0" brushRef="#br0" timeOffset="70657.39">19262 6597 0,'0'0'0,"0"-18"0,0-17 15,-18 35-15,-17 0 16,17 0-16,-88 53 31,36 53-15,-36 53-1,53 17 1,35-70 0,18 0-1,18-71-15,53 0 16,17-35-1,53-18 1,0-52 0,-53 17-1,-35 0-15</inkml:trace>
  <inkml:trace contextRef="#ctx0" brushRef="#br0" timeOffset="71056.53">19579 6897 0,'0'0'31,"0"35"-15,-17-17-16,-19 88 15,19-36 1,-1 36 0,18-36-1,35-52 1,36-18-1,35-35 1,-89 17-16,54-52 16,-36-19-1,-35-34 1,0 52 0,-53 1-1,-17 52 1,52 18-16,-35 36 31,-17 52-15,52 0-1,0-35 1,36 0 0,35-53-16</inkml:trace>
  <inkml:trace contextRef="#ctx0" brushRef="#br0" timeOffset="71376.72">20232 6597 0,'0'-18'0,"0"36"0,0-53 15,-18 52 1,18 1-1,-17 70 1,-1 18 0,-17 53-1,35-124-15,0 71 16,0 17 0,0-17-1,0-53 1,0-71 15,35-35-15</inkml:trace>
  <inkml:trace contextRef="#ctx0" brushRef="#br0" timeOffset="71658.77">20637 6491 0,'0'0'0,"0"18"32,0-1-17,-17 72 1,-1-37-16,-17 72 16,17-71-16,-17 35 15,17-53-15,-35 124 16,18-18-1,35-88 1,0-35 0,18-18-1,35-18 1</inkml:trace>
  <inkml:trace contextRef="#ctx0" brushRef="#br0" timeOffset="72073.75">20708 7091 0,'-18'0'31,"36"0"0,35 0-15,0-18-1,-18-17 1,-35 17-16,18-35 16,-18 18-1,-71 35 1,18 35 0,18 1-1,-18 34 1,35 36 15,18-35-15,53-1-1,18-52 1,0-18 0,34-36-1,-69 19-15</inkml:trace>
  <inkml:trace contextRef="#ctx0" brushRef="#br0" timeOffset="72374.38">21290 6967 0,'0'0'0,"0"-17"16,-35 17 0,-18 35-1,18 18 1,17 17-1,0 19 17,18-72-32,0 54 15,18-18 1,35-36 0,17-17-1,1-17 1,17-36-1,-35-18 1,-35 36-16,35-18 16</inkml:trace>
  <inkml:trace contextRef="#ctx0" brushRef="#br0" timeOffset="72656.48">21696 6791 0,'0'-53'0,"0"106"0,0-88 15,0 52 1,-18 36-1,18-35-15,-17 52 32,17 36-17,-18 0 1,0-18 0,1 0-1,17-70-15,0 0 16,35-1-1,18-17 1,0-35 0,0-35-1,0-19 1</inkml:trace>
  <inkml:trace contextRef="#ctx0" brushRef="#br0" timeOffset="72890.28">21943 7038 0,'0'18'31,"0"-1"-15,0 36-1,-18 18 1,0-18 0,18-1-1,0-34 1,18-18-1,0 0 1,35-35 0,-18 0-1</inkml:trace>
  <inkml:trace contextRef="#ctx0" brushRef="#br0" timeOffset="73623.39">22243 6985 0,'0'0'0,"0"35"47,-18 18-32,0 35 1,1-35 0,17-35-16,0 35 15,0-71 32,0 1-31,0-36-1,0 35-15,17-53 16,-17 54-16,36-54 16,34 1-1,1 34 1,-36 36-1,18 18 1,-53 35 15,18-35-31,-18 35 16,0 17 0,0-17-1,0-18 1,0-17-1,-18-18 17,18-35-17,0-1 1,35-52 0,36 18-1,-18 17 1,-18 53-16,36-18 15,-36 18 17,-35 53-17,0 35 1,0-53 0,-18 36-1,1-53 1,17-1-1,17-34 17</inkml:trace>
  <inkml:trace contextRef="#ctx0" brushRef="#br0" timeOffset="74055.35">23089 6914 0,'0'-17'0,"-17"17"31,-36 35-15,35-17-16,-17 17 31,35 0-15,0-17-1,17 0 1,1-18-16,0 17 16,-1 1-1,-17 17 1,0-17 0,0-1-1,-17 1 1,-54-18 15,18 0-15,18 0-1,-18 0 1,18-18 0</inkml:trace>
  <inkml:trace contextRef="#ctx0" brushRef="#br0" timeOffset="74323.33">22401 6579 0,'0'0'0,"-17"0"16,17-17-16,0-1 31,-18 18 1,0 18-17,-17-18-15</inkml:trace>
  <inkml:trace contextRef="#ctx0" brushRef="#br0" timeOffset="74575.11">21502 6773 0,'-18'0'16,"36"0"-1,-1 0-15,1 0 0,70 0 32,36 0-17,-36 0 1,0-17 0,-70-1-1,-18 0-15</inkml:trace>
  <inkml:trace contextRef="#ctx0" brushRef="#br0" timeOffset="75423.88">18027 5592 0,'0'17'16,"0"1"-16,0-1 0,-18 19 15,18 17 1,0-36-1,0 1 1,18-36 15,0 18-31,17-35 16,-35-18 0,0 35-1,0 1 1,-18 17-1,1 0 1,-1 35 0,0 18-1,1 0 1,17-35-16</inkml:trace>
  <inkml:trace contextRef="#ctx0" brushRef="#br0" timeOffset="75807.5">17992 6315 0,'0'0'0,"0"17"31,17 1-31,1-18 16,17-18-1,-35-17 1,0 17-16,0-17 16,0 18-1,-53 17 1,18 17-1,17 36 17,18-35-17,0-1 1,-17-17 0</inkml:trace>
  <inkml:trace contextRef="#ctx0" brushRef="#br0" timeOffset="76870.55">15522 5239 0,'0'-18'0,"0"36"47,0-1-47,0 19 15,-17 52-15,17 18 16,-18 70 15,0-35-15,1-35 0,17-35-1,-18-54 1,18-34 31</inkml:trace>
  <inkml:trace contextRef="#ctx0" brushRef="#br0" timeOffset="77473.27">15399 5539 0,'0'0'0,"0"-18"0,-18 18 16,0-35-16,18-18 31,36 0-15,52 0 0,35 18-1,-34 35 1,-54 0-16,88 0 15,-52 53 1,-53 35 0,-18 0-1,-89 0 1,-34 0 0,105-70-16,-70 17 15,0-17 1,17-18-1,54 0 1,17-35 15,35 17 1,-17 18-32,52 35 15,-35 18 1,18 18-1,-17 17 1,-1-35 0,-17-36-16,17 36 15,0-53 1,18 18 0,0-18-1,0-35 1,-18 17-1</inkml:trace>
  <inkml:trace contextRef="#ctx0" brushRef="#br0" timeOffset="77824.32">16298 5786 0,'0'0'0,"-17"0"0,-1 17 15,0 18 1,36-35 15,17 0-15,1-35 0,-36 0-1,0-18 1,-36 53-1,-34 0 1,34 0 0,1 35 15,35-17-15,18-18-1,17 0-15</inkml:trace>
  <inkml:trace contextRef="#ctx0" brushRef="#br0" timeOffset="78156.69">16616 5380 0,'0'0'0,"0"17"0,0 19 0,0 34 31,0 36-15,0-18 0,0 18-1,0-71-15,17 36 16,-17-53-1,18-1 1,0-17 0,-18-35-1,35 0-15</inkml:trace>
  <inkml:trace contextRef="#ctx0" brushRef="#br0" timeOffset="78389.21">16969 5433 0,'0'0'0,"0"-18"0,-18 36 31,0-1-15,1 1-16,-36 106 16,0-19-1,-18 1 1,54-18-1,-19-52 1,19-19 0</inkml:trace>
  <inkml:trace contextRef="#ctx0" brushRef="#br0" timeOffset="79057.53">11465 5062 0,'0'36'0,"0"-72"0,0 125 16,-17 157-1,17-193 1,0 106 0,0-71-1</inkml:trace>
  <inkml:trace contextRef="#ctx0" brushRef="#br0" timeOffset="79823.03">11412 5397 0,'0'0'0,"0"-35"0,0 0 0,0-53 16,36-18-1,34 0 1,36 53 15,53 53-15,-106 18-16,35 70 16,-53 35-1,-70-17 1,-53-53-1,-53 18 1,70-54 0,53-17-16,-17 0 15,17 0 1,18-17 0,18 52 15,17 18-16,-17-35-15,53 52 32,-19-17-17,72-35 1,-1-18 0,-17-18-1,18-35 1,-89 36-16,18-36 15,-53 0 1,0-18 0,-18 36-1,-35 35 1,18 35 0,0 36-1,17 17 1,36-18-1,17-34 17,53-19-17,0-17 1,18-53 0,-17-35-1,-37 0-15</inkml:trace>
  <inkml:trace contextRef="#ctx0" brushRef="#br0" timeOffset="80072.02">12753 4957 0,'0'-36'0,"0"72"0,0-54 32,0 53-32,0 106 15,-35-17 1,35 34-1,0-122 1,-18 52-16,18 0 31,0-53-15,0-52 15</inkml:trace>
  <inkml:trace contextRef="#ctx0" brushRef="#br0" timeOffset="80238.59">12577 5397 0,'0'0'0,"17"0"47,1 0-47,52-17 16,36-1-1,0-17 1</inkml:trace>
  <inkml:trace contextRef="#ctx0" brushRef="#br0" timeOffset="80687.84">13194 5274 0,'0'18'15,"0"-1"-15,0 1 0,-35 17 16,-1 53 0,36-35-1,0-35-15,0 53 16,0-54 0,53-17-1,35 0 1,-17-35-1,17-18 1,-70 35 0,17-70-1,-35 35 1,0 0 0,0 89 15,0-19-31,0 54 15,0-18 1,0 17 0,0-34-1,53-36 1,18 0 0,-19-18-1</inkml:trace>
  <inkml:trace contextRef="#ctx0" brushRef="#br0" timeOffset="81055.5">13723 5397 0,'0'-17'15,"0"34"-15,-18-52 0,18 0 16,0 0 0,18 17-1,35 18 1,-18 18-1,18 35 1,-35 17 0,-18-35-1,0 18 1,0-70 31,0-19-32,0 1 1,17-35 0,1 52-1,35-17 1,0-1 0,-35 36-16</inkml:trace>
  <inkml:trace contextRef="#ctx0" brushRef="#br0" timeOffset="81472.27">14199 5203 0,'0'18'16,"0"53"-1,0 17 1,-17-35 0,17 0-1,0-18 1,0-17-1,-18-18 1,18-18 15,0-17-15,0 17-16,0-17 16,0 17-16,35-70 15,53-18 1,1 53-1,-19 36 1,-34 52 0,-19-18-16,-17 36 15,0-17-15,0 34 16,0-52-16,0 52 16,-35-17-1,35-17 1,-35-1-1</inkml:trace>
  <inkml:trace contextRef="#ctx0" brushRef="#br0" timeOffset="81790.56">12277 6156 0,'0'-18'0,"0"36"0</inkml:trace>
  <inkml:trace contextRef="#ctx0" brushRef="#br0" timeOffset="81955.35">12224 6209 0,'0'35'0,"0"-70"0,0 88 16,0-18-16,0 141 15,0-34 1,0-1 0,0-71-1,0-52-15,17-18 16,36 0 0,-17-53-1,-36 18 1</inkml:trace>
  <inkml:trace contextRef="#ctx0" brushRef="#br0" timeOffset="82655.48">12100 6509 0,'-17'0'0,"34"0"0,-52 0 16,53 0-1,17 0 1,-17 0-16,70-18 15,35-17 1,1 17 0,-54 18-1,-17 0 1,-53 71 0,0-18-1,0 35 1,0-35-1,18-36 1,35-17 15,35-17-15,0-19 0,53-52-1,-70 18 1,-54-1-1,-17 18 1,0 36 0,0 34-1,0 1-15,0 70 16,0 18 0,-17 35-1,-1 18 1,0-36-1,18 36 1,-17 0 15,-1-106-15,-35-18 0,-17-35-1,-1-35 1,-17-36-1,70 53-15,-35-70 16,36 18 0,17-1-1,35 18 1</inkml:trace>
  <inkml:trace contextRef="#ctx0" brushRef="#br0" timeOffset="82988.14">13335 6368 0,'0'0'16,"0"-18"-16,0 36 16,0 17-1,0 53 1,0 18-1,18 88 1,-1-18 0,-17-70-1,0 0 1,0-88-16,0 17 16,0-17-1,0-36 1,0-35-1,0 35 1</inkml:trace>
  <inkml:trace contextRef="#ctx0" brushRef="#br0" timeOffset="83273.87">13388 6597 0,'18'-35'15,"-36"70"-15,36-106 0,17-17 16,0 35-1,36-17 1,-18 70 0,17 17-1,-52 89 1,-18-35 0,-53 35-1,35-89-15,-35 36 16,36-35-16,-1-1 15,0 1 1,36-36 15</inkml:trace>
  <inkml:trace contextRef="#ctx0" brushRef="#br0" timeOffset="83623.42">13723 6632 0,'18'0'0,"-1"0"16,1 0-1,0-17-15,52-19 16,1 1 0,-1 0-1,-34-18 1,-36 35-1,-36 1 1,-52 69 0,18 54 15,17 18-15,53-36-1,0-35 1,70-35-1,18-18 1,-52 0-16,105-71 16</inkml:trace>
  <inkml:trace contextRef="#ctx0" brushRef="#br0" timeOffset="86088.48">22560 4516 0,'18'17'62,"-1"-17"-62,1 18 16,0-1-16,17 1 0,71 88 16,17 17-1,36 89 1,17 17-1,1 18 17,-142-176-32,0-1 0,1 1 0,-1 0 15,-17-19-15,17 19 0,-18 0 0,1-19 16,0 19-16,-1-18 0,-17 0 16,18 17-16,-18-17 0,0 18 0,0-18 15,0 0-15,0 0 0,-18 0 16,1-18-16,-1 18 0,0-18 0,-17 0 15,18 1-15,-1-1 0,0 0 0,1 0 16,-19-17-16,19 0 0,-1-1 16,0 19-16,1-19 0,-1-17 0,1 18 15,-1 0-15,0-18 0,1 0 0,-1 17 16,0-17-16,1 18 0,-1-18 16,-158 53 15,70-18-31,-212 88 15,-264 54 1,-176 17 0,-18-35 15,-653 88-15,1182-230-16,-988 142 15,459-71 1,-212 18-1,-158 17 1,352-52 0,71-36-1,300-35 1,176-70 0,105-18-1,107-1 1,18 19-1,17 52-15,0-35 32,-18 53-17,0 0 1,-35 0 0,-88 0-1,35 0 1,71 0-16,-159 0 15,88 0 1,18 0 0,70 0-16,1-53 31,17 36-15,0-1-1,0 0 1,17 18-1,1 0 1,0 0 15,-18 18 1,-36-18-17,-16 35 1,16-35-1,1 0 1,0 0 0,17-17 46,18-1-46,0 0-1,0 18-15,0-17 16,0-1 31,18 18-31,-1-35-1,-17 0 1,0-1-1,0 1 1,-17 35-16,-71-35 16,-1 35-1,-52 35 1,35 36 0,71-36-1,70-17 1,71-1-1,0 1 1,53 35 0,-53 53 15,-71-36-15,-35 18-1,-106 18 1,0-53-1,89-35 1,-1-18 0,18-18-1,71 0 1,-19 1 0,1 34-1,-17 36 1,-36 71-1,0 17 1,-53 0 0,17-35 15,36-36-15,18-34-1,53-36 1,-36 0-16</inkml:trace>
  <inkml:trace contextRef="#ctx0" brushRef="#br0" timeOffset="86638.42">11800 10513 0,'-17'-71'31,"17"54"-31,0-1 16,0 0-1,0 1 1,0 34 15,0 1-31,-18 0 0,-52 52 16,52-52-16,-35 52 16,35 19-1,36-1 1,70-18-1,18 1 1,18-1 0,-89-34-1,53 34 1,-88 1 0,-88-1-1,-89 1 1,124-71-16,-88 35 15,0-35 1,106 0-16,-71-53 16,89-53-1</inkml:trace>
  <inkml:trace contextRef="#ctx0" brushRef="#br0" timeOffset="87121.99">12894 9260 0,'-35'0'0,"70"0"0,-106 89 0,54-89 15,17-18-15,0 0 0,53 1 16,158-19-1,54 1 1,-53 35 0,-142-18-1,212 1 1,-70-1 0,-124 18-1,-70 0 1,-36 0-1,-88 35 1,71-35-16,0 0 0</inkml:trace>
  <inkml:trace contextRef="#ctx0" brushRef="#br0" timeOffset="87387.61">13000 9490 0,'0'0'15,"-35"0"-15,17 0 0,53 0 16,-17 0-16,105 0 16,107 0 15,-177 0-31,123-18 16,71 0-1,-71 18 1,-88 0-1,-158 0 17,-1 0-32</inkml:trace>
  <inkml:trace contextRef="#ctx0" brushRef="#br0" timeOffset="87479.36">12929 9825 0</inkml:trace>
  <inkml:trace contextRef="#ctx0" brushRef="#br0" timeOffset="87639.82">12912 9860 0,'17'0'15,"-34"0"-15,52 0 0,18-18 0,159 1 32,-1-1-17,-52 1 1,0 17-1,-53 0 1,-124 17 15</inkml:trace>
  <inkml:trace contextRef="#ctx0" brushRef="#br0" timeOffset="87905.01">12929 10125 0,'0'0'0,"-53"0"0,36 17 0,-36 1 16,70-18 15,142 0-15,-106 0-16,141 0 15,-123 0-15,158 0 16,71-18-1,-88 1 1,-124-19 0,-106 36-1</inkml:trace>
  <inkml:trace contextRef="#ctx0" brushRef="#br0" timeOffset="88971.7">4392 12347 0,'-18'0'0,"36"0"0,-36-17 15,-17-1 1,18 18-16,-1 0 16,0 18-1,36-1 1,70-17-1,-70 0 1,70 0-16,53-17 16,35-54 15,-123 18-15,-53 18-1,-35 0 1,-88 35-1,-19 17 1,90 18-16,-72 36 16,1 35-1,87-18 1,54-17 0,70-36-1,36-35 1,34 0-1,-52-18 1,-35-17 0,-54 17 15,-34 1-15,-107 34-1,89 1-15,-106 35 16,-18 53-1,71 52 1,53-69 0,52-1-1,54-71 1,70-17 0,-18 0-1,19-35 1,-54 0-1</inkml:trace>
  <inkml:trace contextRef="#ctx0" brushRef="#br0" timeOffset="89083.65">5468 12594 0,'0'-17'0,"0"-19"16</inkml:trace>
  <inkml:trace contextRef="#ctx0" brushRef="#br0" timeOffset="89771.5">5292 12524 0,'-36'0'16,"-52"70"-1,53 18 1,17-17 0,18-18-1,36-18 1,52-35-1,35-18 1,1-52 15,-36 17-15,-18-18 0,-52 36-1,17 18 1,-35 34-1,0 71 1,-17 36 0,17 17-1,0-18 1,0 124 0,0 36-1,0-36 1,35 17-1,0-17 1,-35-35 0,-53-71 15,-35-71-15,-35-70-1,-89-35 1,53-71-1,36-88 1,52-159 0,54 71-1,52-18 1,71 159 0,70-17-1,-52 87 1,-19 18-1,-87 53-15,17-35 16,1-1 0</inkml:trace>
  <inkml:trace contextRef="#ctx0" brushRef="#br0" timeOffset="90303.38">6456 13106 0,'0'0'0,"0"17"0,-18-17 16</inkml:trace>
  <inkml:trace contextRef="#ctx0" brushRef="#br0" timeOffset="90332.03">6403 13159 0,'35'0'16,"-70"0"-16</inkml:trace>
  <inkml:trace contextRef="#ctx0" brushRef="#br0" timeOffset="90374.26">6544 13123 0,'0'0'0,"-18"0"16</inkml:trace>
  <inkml:trace contextRef="#ctx0" brushRef="#br0" timeOffset="90422.2">6350 13106 0</inkml:trace>
  <inkml:trace contextRef="#ctx0" brushRef="#br0" timeOffset="90454.35">6368 13159 0,'0'0'15</inkml:trace>
  <inkml:trace contextRef="#ctx0" brushRef="#br0" timeOffset="90487.94">6385 13159 0,'18'0'16,"-36"0"-16</inkml:trace>
  <inkml:trace contextRef="#ctx0" brushRef="#br0" timeOffset="90910.53">6544 12559 0,'-18'0'47,"1"0"-47</inkml:trace>
  <inkml:trace contextRef="#ctx0" brushRef="#br0" timeOffset="90972.44">6421 12647 0,'0'0'0,"17"18"31</inkml:trace>
  <inkml:trace contextRef="#ctx0" brushRef="#br0" timeOffset="91303.48">6491 12612 0,'0'17'78,"0"-34"62,-18 17-124,1 0 0</inkml:trace>
  <inkml:trace contextRef="#ctx0" brushRef="#br0" timeOffset="96203.03">3863 10089 0,'18'0'16,"-1"0"-16,1-17 16,-1-1-16,1 18 15,17-53 1,1 18 0,-1-18-1,-35 0 1,0 35-16,0 1 15,-18 17-15,-52-18 16,-1 18 0,-35 53-1,18 0 1,53 0 0,35 0-1,53 0 1,35 0-1,18 0 1,-36-18 0,-17 35 15,-53-52-31,0 35 16,-53 18-1,-70-36 1,17-35-1,-17 0 1,52-35 0,0-36-1,54 36 1,17 17 0,53 18-1,-18 0 1</inkml:trace>
  <inkml:trace contextRef="#ctx0" brushRef="#br0" timeOffset="96406.82">4410 10178 0,'0'0'0,"-18"0"31,0 0-15</inkml:trace>
  <inkml:trace contextRef="#ctx0" brushRef="#br0" timeOffset="96870.24">5151 10089 0,'35'0'0,"-70"0"0,87 0 0,-34 0 16,0-17-1,-1-1-15,1 18 0,0-35 16,-18 17-1,-36-17 1,-52 35 0,18 0-1,-54 53 1,54 0 0,52 17-1,18-34 1,71-36-1,52-18 1,-17-35 0,-36 18-1,-34 0 17,-19 17-17,-17 71 16,0-36-31,0 107 16,0-54 0</inkml:trace>
  <inkml:trace contextRef="#ctx0" brushRef="#br0" timeOffset="97119.57">5327 10777 0,'0'18'0,"0"35"16,0-124-16,0 177 0,0 35 16,-18 0-1,18-88-15,-70 88 16,-1-88-1,18-53 1,-35-88 0,0-71 15,35 1-15,53 105-16,-18-177 15,36 89 1,88-35-1,17 52 1,-52 72-16</inkml:trace>
  <inkml:trace contextRef="#ctx0" brushRef="#br0" timeOffset="97719.86">5556 10107 0,'0'0'0,"18"18"0,0-18 16,34 17-1,-16-17 1,-19 0-16,54-53 16,-36 18-1,-17-18 17,-36 0-17,-35 53 1,-53 0-1,89 18-15,-54 53 16,54-54-16,-1 54 16,18 35-1,53-36 1,0-70 0,70 0-1,-87-18-15,52-17 16,53-53-1,-18-35 1,-70 17 0,-17-35-1,-36 35 17,0 88-32,-18 53 31,18-17-31,-18 70 15,18 18 1,0 35 0,0-53-1,0-70-15,0 35 16,18-35 0,17-18-1,0-18 1,1-17-1</inkml:trace>
  <inkml:trace contextRef="#ctx0" brushRef="#br0" timeOffset="97904">6156 10001 0,'0'0'15,"-18"18"1,36-18 15,35 0-15,35 0-1,-35-35 1</inkml:trace>
  <inkml:trace contextRef="#ctx0" brushRef="#br0" timeOffset="98353.21">6791 9948 0,'0'0'0,"-18"0"0,-70 36 31,70-19-31,-17 19 16,-35 52-1,52-35 1,0 35 0,71-35-1,18-53 1,35 0 0,17-71-1,-52 36 1,-36-36-1,-35-17 1,-53 18 0,-17 52-1,-19 18 1,19 0 15,52 35-15,18-17-1</inkml:trace>
  <inkml:trace contextRef="#ctx0" brushRef="#br0" timeOffset="98719.71">7408 9931 0,'0'0'0,"-17"0"0,-1 17 0,0 1 0,-35 35 16,53 35-1,-17 36 1,17-89 0,0 159-1,-18-53 1,1 71-1,-19-18 1,36-36 0,-17-122-16,17-1 15,0-17-15,0-1 16,0-52 0,0-36-1,17-70 1</inkml:trace>
  <inkml:trace contextRef="#ctx0" brushRef="#br0" timeOffset="99002.59">7320 10213 0,'0'0'16,"0"-35"-16,0-36 0,0 1 31,88 17-15,1 35-1,69 18 1,-87 35 0,-71 36-1,-53-1 1,-71-17 0,19 0-1,16-18 1,89-52 31,18 17-47</inkml:trace>
  <inkml:trace contextRef="#ctx0" brushRef="#br0" timeOffset="99285.63">8008 9737 0,'0'-36'0,"0"-52"32,0 123-17,-18 54 1,1 34 0,-19 36-1,1-36 1,35-52-1,0-53-15,0-1 16,35 1 0,18-36-1,-17 1 1</inkml:trace>
  <inkml:trace contextRef="#ctx0" brushRef="#br0" timeOffset="99536.19">8378 9948 0,'0'0'0,"-17"18"31,-1-18-31,1 18 0,-1 17 16,-35 53-1,35-70-15,-17 70 16,35-35-1,53-53 17,53-35-17,-71 35 1</inkml:trace>
  <inkml:trace contextRef="#ctx0" brushRef="#br0" timeOffset="99685.57">8661 10072 0,'0'0'0,"-18"0"16,0 17 0,18 1-16,-35 17 15,17-35-15,18 71 16,-17-36 0</inkml:trace>
  <inkml:trace contextRef="#ctx0" brushRef="#br0" timeOffset="100203.17">8625 10178 0,'0'-18'16,"36"-17"0,-1-18-1,-17 35-15,35-17 16,-36 35-16,18-18 15,18 18 1,-17 71 0,-36-1-1,0-17 1,0 0 0,0-35-1,0-1 1,-18-17-1,18-17 1,18-54 0,35 1-1,52-18 1,1-1 15,-53 89-15,-18 53-1,-35 35 1,0-35 0,0 18-1,-17-53 1,34-18 15,36-18-15</inkml:trace>
  <inkml:trace contextRef="#ctx0" brushRef="#br0" timeOffset="100570.46">9596 9984 0,'0'-18'0,"0"36"0,0-54 0,0 19 16,-18 17 15,-35 35-15,18 18-1,17-18 1,18-17 0,18-1-1,17-17 1,36 18 0,-54 17-1,-17 1 1,0-1-1,-35-17 1,-36-1 0,18-17-1,1 0 1,16-17 15,19-1-31,-1 0 0</inkml:trace>
  <inkml:trace contextRef="#ctx0" brushRef="#br0" timeOffset="100746.93">8855 9754 0,'0'0'0,"-18"0"0,0 0 16,1 0-1,-1 0 17</inkml:trace>
  <inkml:trace contextRef="#ctx0" brushRef="#br0" timeOffset="100936.62">7832 9931 0,'0'0'0,"-36"0"0,-17 35 16,53-17-1,53-18 1,106 0 0,53-36-1</inkml:trace>
  <inkml:trace contextRef="#ctx0" brushRef="#br0" timeOffset="101319.37">10001 9825 0,'-17'0'16,"-1"17"-1,0 19-15,1 34 16,-1-17-1,18-17-15,0 16 16,0 37 0,35-54-1,18-17 17,0-18-17,-18 0-15</inkml:trace>
  <inkml:trace contextRef="#ctx0" brushRef="#br0" timeOffset="101569.33">10301 9825 0,'0'-18'0,"0"36"0,18-53 0,-1 52 15,-17 1 1,0-1-16,0 72 15,0-1 1,0-18 0,-17 1-1,-54-36 17,-17-17-17,70-18-15</inkml:trace>
  <inkml:trace contextRef="#ctx0" brushRef="#br0" timeOffset="102306.63">2981 10213 0,'18'0'47,"-1"0"-47,1 0 16,35 0-1,-18 0 1</inkml:trace>
  <inkml:trace contextRef="#ctx0" brushRef="#br0" timeOffset="102486.57">2910 10389 0,'0'0'0,"0"18"0,0 0 16,0-1 0,53-17-1,18-17 1,-53 17-16,87-53 15,-52 35 1</inkml:trace>
  <inkml:trace contextRef="#ctx0" brushRef="#br0" timeOffset="103120.08">1129 10266 0,'-18'35'16,"36"-70"-16,-53 105 0,-1 19 15,19-54-15,-1 71 16,18-36 0,53-52-1,35-18 1,-70-18-16,105-52 15,-35-1 1,-35-17 0,-53 35-1,-35 0 1,-53 35 15,0 18-15,35 18-1,35 0 1,18-1 0</inkml:trace>
  <inkml:trace contextRef="#ctx0" brushRef="#br0" timeOffset="103470.5">1764 10195 0,'0'18'31,"0"0"-31,0 52 0,0 54 32,0-89-32,18 106 15,-18 18 1,0 35-1,0-53 1,0 88 0,0-141-1,0-35 1,0-106 15,0-70-15,0 70-16,0 18 0</inkml:trace>
  <inkml:trace contextRef="#ctx0" brushRef="#br0" timeOffset="103752.09">1799 10513 0,'0'-88'16,"0"176"-16,0-194 0,0 53 15,0 0 1,0 35-16,35 1 15,36-1 1,-18 18 0,0 71-1,-71 52 1,-35-70 0,-35 18-1,70-36 1,-17-35-1,35-53 17</inkml:trace>
  <inkml:trace contextRef="#ctx0" brushRef="#br0" timeOffset="104053.64">2240 9984 0,'0'0'0,"18"0"16,-18 17 15,0 1-31,0 35 16,0 70 0,0-35-1,0-52-15,0 70 16,0-1-1,17-69 1,54-36 0,-36-18-1,36-53 1</inkml:trace>
  <inkml:trace contextRef="#ctx0" brushRef="#br0" timeOffset="104270.35">2240 10160 0,'0'0'15,"-18"0"-15,1 0 16,-1 0 0,36 0-1,70-18 1,0 1-1,-17-19 1,-36 19 0,-35-1-1</inkml:trace>
  <inkml:trace contextRef="#ctx0" brushRef="#br0" timeOffset="108174.25">970 8661 0,'0'0'0,"0"-18"16,18-17-1,-18 17 1,0 36 15,0-1-31,0 89 31,0-53-31,-53 176 16,0-52 0,-35 17-1,35-88 1,18-36 0,35-52-16,-18-18 15,0 0 1,-17-35-1,0-18 1,17-35 0,-17 17-1,35 53 1,-18-35-16,18 36 16,0-19-1,35 36 1,36 36-1,0 17 1,-1 17 0,-52-52-16,35 17 15,17-35 1,-35 0 0,18 0-1,-17-35 1,-1 0-1,-35 17-15,0-53 16,0 18 0,0 71 31,0 0-47,0-1 15,18 36 1,-1-35-16,-17 17 15,18-17 1,0-18 15,-18-18 1,-18 18-32</inkml:trace>
  <inkml:trace contextRef="#ctx0" brushRef="#br0" timeOffset="108374.57">1129 9119 0,'0'0'0,"0"-17"15,0 34 48,0 1-48</inkml:trace>
  <inkml:trace contextRef="#ctx0" brushRef="#br0" timeOffset="108768.57">1517 9013 0,'18'0'0,"-36"0"0,53-17 0,-17 17 15,-1 0-15,-17-18 16,-70 53 15,17 18-15,0 18 0,53-36 15,0-17-31,53 17 15,18-17 1,17-1 0,-18-17-1,-52 18 1,-18 0 0,0-1-16,-71 19 15,-17-19 1,-18 1-1,53-18 1,36 0 0,17-35-1</inkml:trace>
  <inkml:trace contextRef="#ctx0" brushRef="#br0" timeOffset="109034.74">1870 8767 0,'17'0'0,"-34"0"0,34-18 16,1 18-1,-18 35 1,0 71 0,18 17-1,-18-87-15,0 34 16,0 18-1,17-70-15,-17 0 16,36-1 0,-19-17-1,-17-17 1</inkml:trace>
  <inkml:trace contextRef="#ctx0" brushRef="#br0" timeOffset="109202.89">1870 9137 0,'-18'0'0,"36"0"0,-54 0 16,19 0 0,17-18-16,0 1 31,0-1-31,70-17 16,19-18-1,-54 35-15,88-52 16</inkml:trace>
  <inkml:trace contextRef="#ctx0" brushRef="#br0" timeOffset="109602.88">2822 8572 0,'0'0'16,"0"18"-1,-35 17 1,-53 89-1,52-106-15,-52 87 16,-53 19 0,53-36-1,53-70 1,35-36 15,53-53-15,-36 54-16,36-36 15,-18 18 1,-17 35-16,70 17 16,0 54-1,-35-1 1,0-17 15,18-53-15,-54 0-16,19 0 15,-1-17-15,0-19 0</inkml:trace>
  <inkml:trace contextRef="#ctx0" brushRef="#br0" timeOffset="110151.28">3246 8572 0,'0'18'15,"0"0"-15,-18 52 16,-17 36 0,17-71-16,18 36 15,-18-53 1,18 35-16,0-36 16,18-17 15,53-53-16,-36 0 1,35-17 0,-17 35-1,-35 35 1,0 17 0,17 18-1,0-17 1,0-18-1,-17 0-15,53-18 16,-1-52 0,-52 17-1,-18 0 17,-18-18-17,-17 54 1,17 17-16,1 0 15,-1 0 1,18 35 0,0 0-1,18-17-15</inkml:trace>
  <inkml:trace contextRef="#ctx0" brushRef="#br0" timeOffset="110468.32">3757 8714 0,'35'17'16,"1"-17"-1,17 0 1,-18-35 0,-18 17-16,1-17 15,-18 17-15,0 1 16,0-1 15,-18 36-15,-34 52-1,34-17 1,18 18 0,0-54-16,0 36 15,70-35 1,-34-18 0,34-53-1,18-17 1</inkml:trace>
  <inkml:trace contextRef="#ctx0" brushRef="#br0" timeOffset="110903.11">4322 8378 0,'0'0'0,"-18"0"32,0 36-32,1 34 31,-1-34-31,18 69 15,0-16 1,0-19 0,0 1-1,18-54 1,-1-34 15,-17-1-31,36-52 16,34-19-1,1 1 1,-1 70 0,1 1-1,-36 70 1,-35-36-16,0 54 31,-18 0-15,-52-19-1,-1-16 1,54-19-16,-19-17 16,36-53 15</inkml:trace>
  <inkml:trace contextRef="#ctx0" brushRef="#br0" timeOffset="112301.88">4762 8520 0,'18'0'0,"35"0"31,-35-18-31,-1 18 16,36-35-16,-35 17 15,35-17 1,-36-1-1,-17 19-15,0-1 16,-52 36 15,34-1-31,0 36 16,1 0 0,17 0-1,0-35-15,17-1 16,54-17-1,-36 0 1,0-35 0,-35 18 15,-53 17 0,-17 70-15,52-35-1,18-17-15,0 35 16,0 0 0,18-35-1,0-18-15,52 0 16,36-53 0,0 0-1,-36-36 1,-52-16-1,-18 69-15,0-17 16,0 18-16,-18-53 16,-17 88-1,17 35 1,1 71 0,17-35 15,0 17-16,0-71-15,35 36 16,18-35 0,17-18-1,-17 0 1,-35 0-16,0-35 16,35-18-1,-53 35-15,17-17 16,-17 17-1,0 54 17,0-19-17,0 1-15,0-1 16,36-17 15,-1 0-15,18-35-1,0 0 1,-36 17-16,19-35 16,-1 36-1,-18 17 1,1 35 0,-18 18-1,18-18 1,-1-35-1,54 0 1,-53 0-16,70-53 16,0-17-1,-35-18 1,-53-1 15,0-34-15,-18 35-1,-17 88 1,17 53 0,18 17-1,0 36 1,0 0 0,18-36-1,0-70-15,17 36 16,0-36 15,-17 0-31,-1 0 16,1-18-1,0-17 1</inkml:trace>
  <inkml:trace contextRef="#ctx0" brushRef="#br0" timeOffset="112654.26">6244 8308 0,'0'0'0,"0"-18"32,35 18-17,18-35 1,18 0 0,-53-1-1,-1 19 1,-17 34 15,0 1-31,-35 53 16,35-1-1,0-35 1,0 1 0,0-19 15,0-34 31,-18 17-62,-17 0 16</inkml:trace>
  <inkml:trace contextRef="#ctx0" brushRef="#br0" timeOffset="112835.09">5909 8308 0,'-18'0'16,"36"0"-16,-18 0 31,35 0-31,71-35 16,18-18 15,-89 53-31,35-53 16</inkml:trace>
  <inkml:trace contextRef="#ctx0" brushRef="#br0" timeOffset="113251.92">6667 7814 0,'0'0'0,"-17"0"0,-1 0 15,-17 0 1,35 18-1,18-1 1,70 19 0,35 16-1,-52 1 1,-1 36 0,-34-1-1,-36-18 16,0-52-31,0 35 16,0-18 0,0-17-1,0-1 1,-53 1 15,35-18-31,-70 18 16,-53-1-1,-53 1 1</inkml:trace>
  <inkml:trace contextRef="#ctx0" brushRef="#br0" timeOffset="120050.21">494 9578 0,'0'18'47,"0"-1"-16,0 1-31,18-18 15,-1 17-15,54-17 16,-54 0-16,36 0 16,71 0-1,52 0 1,36-35 0,52-18-1,-52-17 16,17-1-15,-105 18 0,35-17-1,-54-1 1,-69 53-16,70-87 16,-54 16-1,-34-52 1,-18 36-1,-35-19 1,-53 1 0,-36 17-1,18 18 1,-17-1 0,17 36-1,-88 1 16,-35 16-15,-18 36 0,106 53-1,-71 53 1,36-18 0,-54 53-1,36-17 1,141-89-16,-123 124 15,123 52 1,53-34 0,0 17-1,0-53 1,0 35 0,159-52-1,17-71 16,89-36-15,-54-17 0,125-70-1,16-36 1,-264 71-16,124-53 16,35-18-1,-53 18 1,-53-54-1,0-34 1,-105 17 0,-89-105-1,-88 140 1,-106-35 0,70 71-1,-34 18 16,-107 34-15,1 36 0,34 53-1,54 0 1,-18 35 0,-70 18-1,299-18 1,18 124-1,0-35 1,0 34 0,0-52-1,0-53 1,0 17 0,0-87-16,282 52 31,-88-35-16,53-36 1,0-17 0,-35-53-1,70-52 1,-211 69-16,123-52 16,17-53-1,-70 0 1,18-71-1,-88-17 1,-71 70 0,-141-53-1,-71 89 1,141 88 0</inkml:trace>
  <inkml:trace contextRef="#ctx0" brushRef="#br0" timeOffset="121900.89">1199 8132 0,'-176'0'31,"123"17"-31,-159 18 16,-34 36 0,-125 70-1,230-53 1,141 71 0,0-18-1,1199-793-15,-2398 1339 0,1199-528 16,0 18-1,0-1 1,0-70 0,0 53-1,71-54 1,123-52 0,-124-35-16,212-18 31,-52-35-16,87-54 1,-70-16 0,-35-1-1,-1-53 1,-52-35 0,-53-35-1,-35 70 1,-71-35-1,-71 53 1,-88-18 0,-88 53-1,-17 106 1,-71 18 0,105 70-1,19 18 16,-54 88-15,53 18 0,89-54-1,70 54 1,53-71 0,88 36-1,36-72 1,-89-69-16,106 52 15,71-18 1,-36-52 0,89-53-1,-36-18 1,18-53 0,70-88 15,-175 53-16,-37-88 1,-87 52 0,-18-35-1,-88 89 1,70 70-16,-123-53 16,-88 18-1,-1 88 1,-87 35-1,105 18 1,-17 35 0,-212 89-1,247-54 1,194 54 0,0-19 15,0 19-16,0-54 1,0-87-16,0 69 16,0-69-16,0 52 15,0 18 1,176-89 0,212-17-1,-105-53 1,-195 36-16,88-36 15,-88 35-15,230-105 16,-124 35 0,0-71-1,-71 18 1,-17-89 0,-88 178-16,0-54 15,-18 53 1,-18-88-1,-123-36 1,0 89 0,-124-18-1,18 89 1,-17 17 0,175 17-16,-281 107 15,17-1 1,71 36-1,282-36 1,0 89 0,0 35-1,0-53 1,0-53 0,0 0-1,0-88 16,300-18-15,70-52 0,-123-54-1,88-17 1,-105-18 0,34-53-1,-123 1 1,-35-107-1,-88 18 1,-71 71 0,-141-36-1,-141 71 1,158 123 0,-246 54-1,176 34 16,18 18-15,-36 71 0,177-71-1,88-17 1</inkml:trace>
  <inkml:trace contextRef="#ctx0" brushRef="#br0" timeOffset="122866.27">1323 10971 0,'-18'0'0,"-123"18"32,106-18-17,-53 0-15,35 18 16,0-18 15,70 0-15,19 0-1,123 0 1,70 0 0,106-53-1,-70 0 1,87 0-1,-263 35-15,122 1 16,-17-19 0,-106 36-1,-70 0 1,-53 0 15,-106 0-15,88 0-1,-124 18 1</inkml:trace>
  <inkml:trace contextRef="#ctx0" brushRef="#br0" timeOffset="123302.08">1235 11042 0,'-53'18'0,"106"-36"15,-159 36-15,71-1 0,-107 18 16,-16 18 0,70-17-1,70-36-15,0 17 16,71 1 0,71-18-1,158-53 16,18 0-15,194-53 0,-177 53-1,36 0 1,-159 18 0,-35 18-1,-106-1 1,-36 18-1,-52 0 17,-71 0-17,-17 18 1,-124 17 0</inkml:trace>
  <inkml:trace contextRef="#ctx0" brushRef="#br0" timeOffset="123733.64">1023 11236 0,'0'0'0,"-18"0"31,1 0-31,34 0 16,36 0 0,71 0-1,-54-18-15,160-17 16,105-36 0,-53 19-1,71-19 16,-89 36-15,-123 17 0,-105 18-16,52-18 15,-70 18 1,-18-17 0,-18 17-1,-88 0 1,-17 0-1,87 0-15,-140 17 16</inkml:trace>
  <inkml:trace contextRef="#ctx0" brushRef="#br0" timeOffset="124100.46">1517 11095 0,'0'0'0,"-53"17"0,-88 19 16,88-19-1,-53-17 1,53 0 0,159 0 15,-53-17-31,212-36 16,-36 18-1,88-1 1,-52 1-1,0 0 1,-124 17 0,-106 18-16,53 0 15,-70 0 1,-18-18 0,0 1-1,-71-1 16,54 18-31</inkml:trace>
  <inkml:trace contextRef="#ctx0" brushRef="#br0" timeOffset="125900.91">19597 12418 0,'-18'0'0,"1"0"16,-1 0 0,0 0-1,1 0-15,-36 35 16,17 0 15,36-17-31,-35 70 16,35-17-1,18-1 1,70-34 0,0-36-1,53-18 1,-53-35-1,1-53 1,-72-17 0,-52 34-1,-71 1 1,18 88 0,-35 18-1,34 52 1,89 1 15,0 0-15,71-54-1,17-17-15</inkml:trace>
  <inkml:trace contextRef="#ctx0" brushRef="#br0" timeOffset="126265.6">20055 12294 0,'0'-17'0,"0"34"0,0-52 16,0 53 31,0 17-47,0-17 0,0 87 16,0-16-1,18 69 1,0 19 15,-1 158-15,19-106-1,-19-88 1,19-35 0,-36-88-1,17-18 1,-17-18-1,0 0-15,-35-52 16,0-71 0,35 0-1</inkml:trace>
  <inkml:trace contextRef="#ctx0" brushRef="#br0" timeOffset="126567.84">20091 12594 0,'-18'-70'15,"36"140"-15,-54-211 16,36 106-16,0-53 16,36 52-1,87 19 1,-88 17-16,54 17 16,-54 1-16,53 70 15,-88-17 1,-70 17-1,-72-18 1,54-34 0,35-19-1,36-17 1,17-17 0,70-19-1</inkml:trace>
  <inkml:trace contextRef="#ctx0" brushRef="#br0" timeOffset="126915.45">20867 11906 0,'0'0'0,"0"18"31,0 0-31,0-1 16,0 1-16,0 123 16,0-35-1,0 35 1,0-18 0,0-52-1,0-18 1,0-36-1,35 1 1,18-18 0,0-35-1,-18-18 1,0-18-16</inkml:trace>
  <inkml:trace contextRef="#ctx0" brushRef="#br0" timeOffset="127150.08">20743 12171 0,'-17'0'0,"34"0"0,-34-18 31,52 18-31,0 0 0,71 0 16,53-17-1,35-19 1,-53 1 15,-35 35-15,-106 18-1,-88 35-15</inkml:trace>
  <inkml:trace contextRef="#ctx0" brushRef="#br0" timeOffset="127850">18203 12400 0,'0'0'0,"18"18"0,0-18 0,52 0 31,-52 0-31,-1-18 16,1 0-1,-36-17 1,-34 35 0,-1 0-1,17 18 1,19 17 0,17-17-1,0 17 1,0-17-1</inkml:trace>
  <inkml:trace contextRef="#ctx0" brushRef="#br0" timeOffset="128222.47">18327 12823 0,'-18'0'0,"36"0"0,-36 18 0,18 17 16,-17 1-1,52-36 17,-18 0-17,-17-36 1,0 1 15,-17 35-15,-1 0-1,1 0-15,-1 35 16,18-17 0</inkml:trace>
  <inkml:trace contextRef="#ctx0" brushRef="#br0" timeOffset="129498.87">16827 12788 0,'0'0'0,"0"-17"16,0-1-16,36-70 15,-36 70 1,0-35 0,0 36-16,-18-72 15,-35 54 1,-35 35 0,-35 88-1,52 18 1,-17 70-1,70-70 1,36 18 0,52-124-1,19 0 1,-1-71 0,-18-17-1,-17-53 16,-18 35-15,-17 0 0,-18 89-1,0 70 1,0 52 0,18 36-1,70-35 1,53-88-1,-17-18 1,-1-35 0</inkml:trace>
  <inkml:trace contextRef="#ctx0" brushRef="#br0" timeOffset="131816.31">13300 12559 0,'17'0'0,"-17"-18"47,18 1-47,-18-1 16,18 0-1,-1-52 1,-17 17 0,0 35-16,-17 1 15,-72-1 1,54 18-16,-88 18 15,-54 52 1,54 1 0,105-1-1,53 1 1,107 17 0,16 0-1,-52-17 1,-35 17 15,-71-35-15,-88 0-1,-159 0 1,88-53 0,0 0-1,71-53 1,53-18-1,35-17 1,35 17 0,-17 36-16,158-53 15,0 0 1,124-36 0,-194 89-1</inkml:trace>
  <inkml:trace contextRef="#ctx0" brushRef="#br0" timeOffset="132015.2">13547 12382 0,'0'0'0,"53"0"16,-53 18-16,0 35 16,0 53-1,0-18 1,17 53 0,-17-106-16,0 36 15,0-36-15,0 53 16,0-70-16,0 35 15,0-88 17,0-1-17</inkml:trace>
  <inkml:trace contextRef="#ctx0" brushRef="#br0" timeOffset="132216.4">13353 12876 0,'17'0'32,"36"-17"-17,-35 17-15,88-36 16,-18 1 0,35-18-1,-52 18 1,-36 35-16</inkml:trace>
  <inkml:trace contextRef="#ctx0" brushRef="#br0" timeOffset="132699.29">13917 12682 0,'0'-17'31,"0"-1"-15,18 18 15,-1 0-16,54 0-15,-53 0 16,52 35 0,1 54-1,-36-19 1,-35 36 0,-18-18-1,1-88-15,17 18 16,0-54 15,0 19-31,17-54 16,36-35-1,18 18 1,-1 53 0,-52 17-16,53 18 31,-1 53-31,-35 35 31,-17-35-15,-18 18-1,0-36 1,-18-35 15,1-17-31,-1-19 16</inkml:trace>
  <inkml:trace contextRef="#ctx0" brushRef="#br0" timeOffset="132882.67">14499 12506 0,'-35'0'31,"35"18"0,18-18-31,-1 17 16,1-17-16,17 36 16,-17-36-16</inkml:trace>
  <inkml:trace contextRef="#ctx0" brushRef="#br0" timeOffset="133698.57">14781 12700 0,'0'18'0,"0"-36"0,0 89 15,0-1 1,0 36 0,0-36-1,0-17 1,0-35-16,0-36 47,0 1-47,0-54 15,0 1 17,0 34-32,18-34 15,35 17 1,-18 53 0,-17 70-1,-18-17 1,35 36-1,18-37 1,71-16 0,17-36-1,-18-36 1,1-34 0,-54-1-1,-70-34 1,0 34 15,0 53-31,-35 1 16,-36 34-1,18 19 1,36 34 0,17-35-1,17-35 32,36 18-31,-35 53-1,0 17 1,-18-53-16,0 89 16,0-1-1,0 53 1,-36 18 15,19-52-15,-54-19-1,18-35 1,0-88 0,18 0-16,-53-17 15,17-19-15</inkml:trace>
  <inkml:trace contextRef="#ctx0" brushRef="#br0" timeOffset="134148.48">12735 12012 0,'18'-18'16,"-36"36"-16,36-71 0,-18-35 31,-18 70-31,-70 36 15,-35 53 1,-54 175 0,18-16-1,107-124-15,-90 211 16,1 106 0,141 1-1,124-54 1,52-141-1,159 1 17,159-177-17,-106-106 1</inkml:trace>
  <inkml:trace contextRef="#ctx0" brushRef="#br0" timeOffset="134931.92">20832 11112 0,'0'0'0,"-18"0"15,-17-35 1,35 18-16,17-1 15,89 0 1,88 18 0,53 71-1,53 158 1,-106 0 0,-18 107-1,-123-54 1,-123 176 15,-195-87-15,-52-107-1,-213 54 1,-34-71 0</inkml:trace>
  <inkml:trace contextRef="#ctx0" brushRef="#br0" timeOffset="136483.17">15769 14323 0,'0'0'0,"-53"-53"0,36 53 0,-36-35 32,35 35-32,-17 0 15,17 0 1,18 35-16,0 35 16,0 19-1,0-36 1,0-1-1,0-16 1,18-36 0,-1 0-16,1 0 15,53 0 1,-1 0 0,-17 17-1,-18 72 1,-35 34-1,-17-105 1,-71 87 0,-1 1-1,36-35 1,18-36 0,35-17 15,-18-18-16,18 17 1</inkml:trace>
  <inkml:trace contextRef="#ctx0" brushRef="#br0" timeOffset="136731.75">15593 15363 0,'0'0'0,"0"18"16,17-18-16,1 0 16,35 18-1,18-18 1,-54 0-16,160 0 16,-54 0-1,0-18 1,-105 18-1,-53 0 1</inkml:trace>
  <inkml:trace contextRef="#ctx0" brushRef="#br0" timeOffset="136933.4">15593 15716 0,'0'0'0,"0"18"16,17-18-1,1 0-15,0 0 16,105-18 0,1 1-1,52 17 1,-70 0 0,-106 17-1</inkml:trace>
  <inkml:trace contextRef="#ctx0" brushRef="#br0" timeOffset="137398.6">15505 16157 0,'0'0'0,"17"0"15,18 0-15,-17 0 0,17 0 0,71 0 16,-18 0 15,1 0-15,-89 53-1,-36 0 1,-69 53 0,52-53-1,17 17 1,36-17-1,18-35 1,53-18 0,-54 0-16,1 0 15,17 0 1,-35 53 0,0 17-1,0 71 1,-35-35-1,-53 53 17,-71-88-17,35-36-15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46:13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723 0,'0'-17'0,"0"-1"16,0-17 15,0 17-31,0 0 16,0 36 31,0 0-32,0-1-15,0 1 0,0 70 16,0 18 0,0 88-1,-18-71 1,-17 71-1,18-105 17,-19-19-17,19-17 1,17 0 0,0-106-1</inkml:trace>
  <inkml:trace contextRef="#ctx0" brushRef="#br0" timeOffset="1443.58">4639 688 0,'35'0'78,"-17"0"-62,0 0-16,17 0 0,18 0 16,-36 0-16,89 0 15,0-18 1,-35 18 0,-18 0-1,-36 0 1,1 0-1,-18 18 32</inkml:trace>
  <inkml:trace contextRef="#ctx0" brushRef="#br0" timeOffset="1857.54">4674 1199 0,'0'18'0,"18"-18"31,0 0-15,-1 0-16,18 0 15,36 0 1,17 0-1,-70 0-15,17 0 16,0 0 0,-17 0-1,0 0 17</inkml:trace>
  <inkml:trace contextRef="#ctx0" brushRef="#br0" timeOffset="4889.68">5362 1341 0,'-17'0'15,"17"-18"17,0 0-17,0 1 1,0-1-16,0 0 15,70-35 1,-17 18 0,0 18-1,-18 17-15,18 17 16,18 36 0,-1 53-1,-52-36 1,-18 1-1,-18-18 17,-17-35-32,17-18 31,1-18-15,-1-35-1,18-18 1,0 1-1,35-1 1,18 18 0,18 18-1,-36 35 1,0 0 0,-17 0-1,35 0 1,-35 0-16</inkml:trace>
  <inkml:trace contextRef="#ctx0" brushRef="#br0" timeOffset="6406.86">6473 1429 0,'0'0'0,"18"0"0,0 0 16,35 0-1,-18-36 1,-17-16 0,-1 34-16,-17-17 15,0 17-15,0-53 16,-53 1-1,-35-1 1,18 54 15,-1 17-15,-52 106 0,70-36-1,0 36 1,53-18-1,0-17 1,17-18 0,36-36-1,18-17 1,17-35 0,-17 0-1,17-54 1,-53 19-1,0-36 17,-17 71-32,-18 52 47,0 54-32,-18 0 1,18-36-16,0 18 15,18 17 1,35-34 0,17-36-1,19 0 1,16-18 0,-34-17-1,-53 17-15,35-70 16,-18 17-1,-35 1 17,0 87-1,0 1-15,0 0-16,0 52 15,0-17 1,-18 18-1,18-18 1,0-18 0,0-53 31,0 1-32,0-72 1,35 19-1,-17 35-15,35-36 16,18 0 15,-19 54-15,1 34 0,-17 36-1,-1 18 1,0-1-1,-35-52-15,18 17 16,-18-17-16,0 53 16,0-54-1,0-34 48,0-1-63,0 0 0,0-52 15,53-1 17,70-17-17,-35 35 1,54 35 0,-54 36-1,-71 35 1,-17 53-1,0-53 1,-35 17 0,0-17-1,0-35 1,17-1 0,0-17-1,18-35 16,0 18-31</inkml:trace>
  <inkml:trace contextRef="#ctx0" brushRef="#br0" timeOffset="6905.06">8202 1429 0,'18'0'16,"17"0"-1,-17 0-15,35 0 16,17-36 0,1 1-1,-71-18 1,0 36-16,0-36 15,0 0 1,0 35 15,-71 18-15,36 35 0,-18 71-1,18-18 1,17 1-1,18-19 1,35-17 0,53-18-1,36-35 1,-18 0 0,35-17-1,-35-19 1,17-34-1,-70 35 1</inkml:trace>
  <inkml:trace contextRef="#ctx0" brushRef="#br0" timeOffset="7904.79">3422 2134 0,'-18'-17'15,"36"34"-15,-18-34 63,18 17-63,17 0 0,0 0 16,71 0-1,70 0 1,-17 0-1,-106 0-15,212 0 16,-1 0 0,124 0-1,-53 0 1,177 17 0,-1 1-1,54-18 1,-159 0-1,193 0 17,-193 0-17,123 0 1,-211 0 0,-36 0-1,-247 0-15,36-18 16,-36 18-1,-35-17 79,18 17-94,-1 0 16,-34 0-1,-19 0 1</inkml:trace>
  <inkml:trace contextRef="#ctx0" brushRef="#br0" timeOffset="8056.79">9437 2170 0,'-18'17'16,"1"-17"-1,-1 0 17</inkml:trace>
  <inkml:trace contextRef="#ctx0" brushRef="#br0" timeOffset="10288.71">1587 3193 0,'0'0'0,"0"-18"0,0-35 31,0 71 1,0-1-17,0 1-15,0 70 16,0-53-16,0 89 15,0 35 1,-17-53 15,-1 17-15,18-70 0,0 0-1,0-36 1,0-34 15,18 17-31</inkml:trace>
  <inkml:trace contextRef="#ctx0" brushRef="#br0" timeOffset="10938.6">1993 3193 0,'0'-18'15,"0"0"17,0 1-32,0 34 31,0 36-16,0 35 1,0 54 0,0-19-1,0-88-15,0 18 16,0-17-16,-17 69 16,17-69-1,-18-1 1,18-53 46,-18-17-62</inkml:trace>
  <inkml:trace contextRef="#ctx0" brushRef="#br0" timeOffset="11670.95">1587 3687 0,'0'0'0,"-17"0"15,-1 0-15,36 0 32,17 0-17,106-36 1,-17 1-1,-89 17-15,71-17 32,35-18-17,-53 35 1,-35 1 0,-35 17-1,-18 35 16,0 18-15,-18 35 0,0-17-1,18-1 1,0-52-16,0 17 16,71-17-1,-18-18 1,53 0-1,-18-35 17,-53 17-32,36-35 0,17-17 31,-53-1-15,-35-53-1,-17 54 1,-89-1-1,18 71 1,52 0-16,-105 36 16,53 34-1,35 1 1,18 35 0,35-36-1,35 1 1,36-36-1,17-35 1,-35 0 0</inkml:trace>
  <inkml:trace contextRef="#ctx0" brushRef="#br0" timeOffset="12388.3">3104 3440 0,'0'0'0,"36"0"15,-54 0 17,0 35-32,1 35 15,-1 1 1,18 35-1,0-53 1,0 0 0,18-53 31,35-18-32,0-17 1,17-53-1,-17 17 1,-35 53-16,17-35 16,0 36-1,-35 52 17,0 18-17,18 0 1,-18-35-16,53 52 15,0-52 1,53-1 0,-18-17 15,18-17-15,-53-19-1,-18-34 1,-35-18-1,-18-18 1,-17 53 0,0 35-1,17 18 1,0 0-16,1 0 16,-1 0-1</inkml:trace>
  <inkml:trace contextRef="#ctx0" brushRef="#br0" timeOffset="12854.26">5168 3052 0,'0'0'0,"0"17"31,0 18-15,0-17-16,0 17 15,0 1-15,-17 140 16,-1-53-1,0 1 1,18-71 0,0-18-1,0-52 17,0-1-17</inkml:trace>
  <inkml:trace contextRef="#ctx0" brushRef="#br0" timeOffset="13404.31">4886 3545 0,'0'0'0,"-18"0"0,-17 0 16,17 0 0,18 18-1,36-18 1,105-53-1,18-17 1,17-1 0,-70 36-1,-18 35 1,-70 0 0,-18 53-1,-53 17 1,17 36-1,36-18 1,0-52 0,53-19 15,53-17-15,0 0-1,53-70 1,-89-1-1,-70-35 1,0 18 0,-88-18-1,18 71 1,-36 35 0,53 35-1,35 36 1,18-36-1,0 0-15</inkml:trace>
  <inkml:trace contextRef="#ctx0" brushRef="#br0" timeOffset="13856.64">7408 3246 0,'0'0'0,"0"-18"15,0 0 1,0 36-16,0 35 31,0-36-31,0 54 16,-17-36-16,-1 53 15,0 1 1,18-54 0,-17 0-1,17-52 17,0-36-17,0 17-15</inkml:trace>
  <inkml:trace contextRef="#ctx0" brushRef="#br0" timeOffset="14055.02">7373 3052 0,'0'0'0,"-18"0"0,1 0 16,17 17 46,0 1-62,17-18 16,19 0-1</inkml:trace>
  <inkml:trace contextRef="#ctx0" brushRef="#br0" timeOffset="14220.98">8184 3387 0,'0'0'0,"0"-18"16</inkml:trace>
  <inkml:trace contextRef="#ctx0" brushRef="#br0" timeOffset="14788.84">7743 3404 0,'0'18'0,"0"0"0,0 17 15,0 71 1,0-53-1,36 0 1,34-53 0,18 0 15,36-71-15,-36 0-1,0-52 1,-35-18-1,0-18 1,-53 124-16,18-53 16,-18-1-1,-18 107 32,1 35-47,-1 35 16,18-53-16,-18 89 15,18-89-15,-17 89 16,-1 17 15,18-71-15,0-17 0,0-35-1,71-18 1,-36 0-1,-18-18 1,-17 1-16</inkml:trace>
  <inkml:trace contextRef="#ctx0" brushRef="#br0" timeOffset="15272.83">8184 3263 0,'0'-35'31,"-17"17"-31,-36 18 16,-18 0-1,36 0-15,-71 53 16,36 18 0,-1 35 15,53-18-15,18 0-1,36-35 1,34-53-1,1 0 1</inkml:trace>
  <inkml:trace contextRef="#ctx0" brushRef="#br0" timeOffset="15638.29">8608 3545 0,'-18'0'31,"36"0"-15,-18-17-1</inkml:trace>
  <inkml:trace contextRef="#ctx0" brushRef="#br0" timeOffset="15854.43">8608 3492 0,'0'89'15,"0"-72"1,17 1-16,19 35 16,-19-53-1</inkml:trace>
  <inkml:trace contextRef="#ctx0" brushRef="#br0" timeOffset="16038.96">8837 3687 0,'18'0'0,"52"-18"15,-158 36-15,264-71 16,-158 35 0,53-17-16,-54 17 15,36-70 1,-53 0 0,0 17-1,18 71 1,-18-18-1,-18 18 1</inkml:trace>
  <inkml:trace contextRef="#ctx0" brushRef="#br0" timeOffset="16147.5">9084 3387 0</inkml:trace>
  <inkml:trace contextRef="#ctx0" brushRef="#br0" timeOffset="16655.88">8643 3475 0,'18'0'15,"70"-53"1,-70 53-16,17-35 15,35-18 1,-34 17 0,-36-16 15,-36 34-15,-34 0-1,-1 36 1,1 17-1,-1 53 1,53-70-16,1 70 16,-1 0-1,18-17 1,35-18 0,36-53-1,17 0 1,36 0-1,-36-35 1</inkml:trace>
  <inkml:trace contextRef="#ctx0" brushRef="#br0" timeOffset="18055.36">9296 3210 0,'0'0'0,"0"-17"0,0 34 62,0 1-62,0 0 0,0-1 16,0 71-1,0 36 1,0-36 0,-18 18-1,0-53 1,18-36 0,0 1-16,0-36 46,0 1-46,0-36 16,0-35 0,0 70-1,18-70 1,53-53 0,-1 17-1,1 89 1,17 17-1,0 54 1,0 34 0</inkml:trace>
  <inkml:trace contextRef="#ctx0" brushRef="#br0" timeOffset="18205.11">9807 3510 0,'0'35'16,"0"18"0,0-141-16,-17 229 15,-19-105 1,36-19-16,-35-17 15,35 18-15,-18-18 16,18-18 15,0-17-15</inkml:trace>
  <inkml:trace contextRef="#ctx0" brushRef="#br0" timeOffset="18604.88">10248 2999 0,'0'0'16,"0"17"15,0 1-15,0 17-16,-17 89 15,-1-1 1,-17-35 0,35 53 15,0-123-31,0 35 16,35-18-1,0-17 1,36-18-1,52-35 1,-70-36 0,-53 53-16,35-70 15,1 0 1,-36 0 0,17 53-1</inkml:trace>
  <inkml:trace contextRef="#ctx0" brushRef="#br0" timeOffset="18772.96">10583 3598 0,'0'18'32,"0"0"-32,18-18 15,0 0 1,17-18-1,0-35 1</inkml:trace>
  <inkml:trace contextRef="#ctx0" brushRef="#br0" timeOffset="19156.34">10848 2893 0,'-35'53'15,"70"-106"-15,-70 123 0,35-52 16,0 0 0,53-1-1,-1-17 1,-16-17-1,-19-19 1,-17 1 0,0 17-16,-35 1 15,-18 17 1,18 0 0,-18 35-1,53-17 1,0 17-1,-18-35-15,18 18 16</inkml:trace>
  <inkml:trace contextRef="#ctx0" brushRef="#br0" timeOffset="19467.8">10125 3210 0,'35'0'15,"-17"0"-15,52 0 16,1 0-1,17 0 1,-18-17 0,-34-1 15</inkml:trace>
  <inkml:trace contextRef="#ctx0" brushRef="#br0" timeOffset="20122.13">9737 3298 0,'0'18'63,"0"0"-63,0-1 15,0 1-15,0 35 16,0 0 0,-36 35-1,1-35 1</inkml:trace>
  <inkml:trace contextRef="#ctx0" brushRef="#br0" timeOffset="20954.22">10813 3581 0,'17'0'31,"1"0"-31,0 0 15,70-18 1,35-17 0,-35-18-1,1-18 1,-36 18 0,-36 36-16,-17-89 15,0 53 1,0 18-1,0 17 1,-53 18 0,18 53-1,-18 0 1</inkml:trace>
  <inkml:trace contextRef="#ctx0" brushRef="#br0" timeOffset="21553.8">11148 3581 0,'0'53'16,"0"-106"-16,-71 247 15,36-71 1,-18 106 0,35-176-16,-17 159 15,17-71 1,18-17 0,0-71-1,36-18 1,52-35-1,18-88 1,17-36 0,-17-52-1,-71 17 17,-35-53-17,-17 36 1,-36 70-1,-88 71 1,70 35 0,18 0-1,36 18 1,17-1 0,70-17-1,-52 0-15,35 0 16,35-17-1,-35-19 1,35-17 0,0 0 15,-17-17-15,35-1-1,-71 36 1,0 35-1,-35 18 17</inkml:trace>
  <inkml:trace contextRef="#ctx0" brushRef="#br0" timeOffset="21653.59">11712 3581 0,'0'35'16,"0"-70"-16,18 123 16,17-35-1,18-36 1,35-17-1</inkml:trace>
  <inkml:trace contextRef="#ctx0" brushRef="#br0" timeOffset="21820.1">12224 3616 0,'53'-35'15,"-18"-36"1,-17 1 15,-1-36-15,-17 88-16,0-35 15,0 71 32,0-1-47,-35 1 16</inkml:trace>
  <inkml:trace contextRef="#ctx0" brushRef="#br0" timeOffset="22137.07">12277 3581 0,'0'0'0,"0"88"15,-18-18 1,18 54-1,0-1 1,-18 36 0,18 0-1,0-71 17,0-70-32,-35 70 15,-35-35 1,17-36-1,-53 1 1,-35 0 0,105-18-16,-17 17 15,18-17-15,-35-17 16,52-36 0,0 18-1,18-36 1,0 18-1</inkml:trace>
  <inkml:trace contextRef="#ctx0" brushRef="#br0" timeOffset="22803.65">11271 3210 0,'0'18'15,"0"35"1,0-36-16,-17 19 15,17-19-15,0 36 16,0 0 0,0 0-16</inkml:trace>
  <inkml:trace contextRef="#ctx0" brushRef="#br0" timeOffset="23787.25">11783 3387 0,'0'-36'32,"-18"36"15,18 18-32,-18 0 1,1-1-16,17 1 15,-18 35 1,18 0 0,0 17-1,0-52-15,0 35 16,18 0 0,17-36-1,-35 1 1,71 0-1,-18-18 1,17 0 0,-52 0-16,52-18 15,19-35 17,-37 18-17,-34 17 1,17-17-1,-35 17 1</inkml:trace>
  <inkml:trace contextRef="#ctx0" brushRef="#br0" timeOffset="25507.08">13494 3122 0,'17'0'15,"-17"18"1,0-1-16,0 54 15,0 52 1,-17-17 0,-1-35-1,18-36 1,0-53 46,0 1-62</inkml:trace>
  <inkml:trace contextRef="#ctx0" brushRef="#br0" timeOffset="26003.23">13511 2787 0,'0'0'0,"0"18"0,-17-1 16,-1 36-16,0-18 31,18-17-31,0 17 16,0-17-1,36 0 1,-19-18-16,19 0 16,52-53-1,-18 0 1,-34 0 0,-36-18-1,-36 18 1,-34 53-1,-1 18 1,1 53 0,52-19-1,0 19 17,18-36-17,0-17-15,36-18 16,-1 18-16</inkml:trace>
  <inkml:trace contextRef="#ctx0" brushRef="#br0" timeOffset="26371.13">14182 2822 0,'0'18'16,"0"-1"0,-18 1-16,0 0 0,-17 35 15,35-36 1,-53 72-16,18 34 31,17-17-15,18-18-1,0-17 1,0-54 0,53-17-1,0 0 1,0-17 0,-35-36-1,-1 35-15</inkml:trace>
  <inkml:trace contextRef="#ctx0" brushRef="#br0" timeOffset="26587.6">13970 3175 0,'35'0'31,"-17"0"-31,17 0 15,36-18 1,35 1 0,-54 17-1,-16 0-15,34-18 16,-17 18 0</inkml:trace>
  <inkml:trace contextRef="#ctx0" brushRef="#br0" timeOffset="26907.31">15293 3016 0,'-18'18'32,"18"0"-32,-17-1 15,17 1-15,-36 52 16,19-17 0,-1 18-1,18-18 1,0-36-1</inkml:trace>
  <inkml:trace contextRef="#ctx0" brushRef="#br0" timeOffset="27437.4">15646 3034 0,'17'0'0,"-34"0"0,52-18 16,-17 18-1,-36 0 17,0 0-32,1 18 0,-36 17 15,17 0 1,1 1-1,35-19 1,0 1 0,35 0 15,18-18-31,0 35 31,18 0-15,-18-17-1,-36 35 1,-17-18 0,-70 18-1,-1-35 1,-35-1 0,18-17-1,53 0 1,17-35-1,18 0 1,-17-36 0,17 36-1</inkml:trace>
  <inkml:trace contextRef="#ctx0" brushRef="#br0" timeOffset="27620.23">15240 2840 0,'0'0'15</inkml:trace>
  <inkml:trace contextRef="#ctx0" brushRef="#br0" timeOffset="28620.31">16722 3210 0,'17'0'31,"1"0"-15,-18-17-16,35-1 0,53-17 31,18-36-15,-18 18-1,-17 0 1,-53 0 0,-18-35-1,-18 35 1,-35 18 0,-17 35-1,-1 53 1,0 53-1,18 70 1,36-123-16,-36 141 16,35-18-1,-17-17 17,0 159-17,35-36 1,0-88-1,-18 35 1,18-176-16,0 177 16,0-125-1,53-16 1,0-72 0,53-52-1,0-71 1,-71 53-16,124-159 15,-36-17 1,-88 18 0,-70-54-1,-53 89 1,-71 17 15,18 53-15,18 88-1,87 1 1,54-1 15,0 18-31,17-18 16,-18 1-16,72-19 16,-19 1-1,-34 18 1</inkml:trace>
  <inkml:trace contextRef="#ctx0" brushRef="#br0" timeOffset="29069.75">17268 3281 0,'-17'-18'0,"34"36"0,-34-53 15,17 17 1,0-35-1,0 35 1,17 1-16,72-1 16,-1 18-1,35 18 1,-52 70 0,-53 53-1,-18-35 1,-18-18-1,0-70 1,18-54 15,0-17 1,18 36-32,17-54 15,-35 36-15,53-53 16,0 0-1,0 52 1,17 36 0,-17 18-1,18 53 1</inkml:trace>
  <inkml:trace contextRef="#ctx0" brushRef="#br0" timeOffset="29652.58">18468 3246 0,'0'0'0,"0"-18"0,0 0 16,0-17-16,0 17 16,-53-52-1,-35 52 1,-18 18-1,18 71 1,0 70 0,70-35-1,18-1 1,0-69 0,53-1-1,0-35 1,53-35-1,-36-18 1,18-35 0,-17-1-1,-18 1 1,-53 53 15,0 88 0,0 35-15,-18 0 0,18-17-1,0-54 1,18 1-16,52-18 16,1-18-1,17-34 1,-35-19-1</inkml:trace>
  <inkml:trace contextRef="#ctx0" brushRef="#br0" timeOffset="30336.45">18821 3175 0,'0'0'0,"-18"0"16,0 18 0,1 52 15,17 1-16,0-54-15,0 36 16,0-35-16,0 35 16,0-36-1,0-34 32,0-18-31,0 17-16,0-35 15,35-35 1,18 17 0,18 36-1,-19 17 1,-34 54 15,17 34-15,-17 18-1,-18-35 1,18 18 0,-18-54-1,0-34 32,0-1-47,0-17 16,35-53-1,53 0 1,36-1 0,-19 54-1,-69 35-15,17 0 16,-36 71 15,-17-18-15,0 52-1,-35-34 1,0-18 0,35-36-16,17-17 31,1-17-15</inkml:trace>
  <inkml:trace contextRef="#ctx0" brushRef="#br0" timeOffset="30752.77">19773 3263 0,'18'0'16,"-1"0"-16,1 0 15,17-17 1,18-19-1,0 1 1,-18-18 0,-35 0-1,-17 53 17,-1 0-32,-17 0 0,-18 35 15,18 71 1,-18 0-1,35-35 1,1-1 0,34-52-1,54-18 17,-18 0-17,52-35 1,-69 17-16</inkml:trace>
  <inkml:trace contextRef="#ctx0" brushRef="#br0" timeOffset="31119.78">20602 3122 0,'-17'-18'0,"34"36"0,-52-53 16,17 35-16,-17-18 15,35 1-15,35-19 16,18-17 0,0 0-1,53 18 1,-53 17 15,0 54-15,-36 52-1,-34-17 1,-18 34 0,-36-16-1,18-19 1,0-17 0,35-35-16,1-1 15,-18 1 1</inkml:trace>
  <inkml:trace contextRef="#ctx0" brushRef="#br0" timeOffset="31337.43">20532 3722 0,'-18'17'15,"18"1"17,-18-18-32,36 0 15,-36 0 1,-35 0 0</inkml:trace>
  <inkml:trace contextRef="#ctx0" brushRef="#br0" timeOffset="32936.33">917 5486 0,'0'0'16,"0"-18"-16,0 0 15,-17 18-15,-1 0 31,18 18-31,0 53 16,-18 70 0,-35 0-1,53-35 1,0-36 15,-17-35-15,17 18-1,17-88 1,36-18 0,-35-17-1,35-19 1,0-52 0,-18 106-1,-35 17-15,35 18 16,-35 71-1,36 0 1,-36-36-16,35 71 16,18-36-1,17 18 17,19-105-17,16-19 1,1-16-1,-35-19 1,-18-35 0,-53-35-1,-36 53 1,-17 35 0,-17 18-1,-36 35 1,88 17-1,1 19 1,34-36 15</inkml:trace>
  <inkml:trace contextRef="#ctx0" brushRef="#br0" timeOffset="33454.91">1940 5309 0,'0'18'15,"0"0"-15,0-1 16,0 107 0,0-107-16,0 107 15,0-18 1,0 17-1,0-70 1,0-35-16,0-1 16,-17-17 15,17-17-31,0-36 31,0-35-15,35-1-1,18-16 1,70 34 0,-87 71-16,52-18 15,18 54 1,-53 69 0,-36-16-1,-70-1 1,18-53-1,0 0 1,17-17 0,36-53 15</inkml:trace>
  <inkml:trace contextRef="#ctx0" brushRef="#br0" timeOffset="33868.69">2540 5803 0,'18'35'31,"-1"-35"-31,36 0 16,-35 0-16,52 0 15,-34-17-15,52-36 16,-35 0-1,-18-18 1,-35 19 0,-53 34-1,-35 18 17,0 53-17,35 53 1,35-18-1,18 0 1,53-53 0,-35-35-16,52 18 15,18-18 1,18-53 0,-17 0-1,-1-17 1</inkml:trace>
  <inkml:trace contextRef="#ctx0" brushRef="#br0" timeOffset="34303.15">3210 5574 0,'0'18'16,"0"-36"-16,0 53 0,-17 36 15,-19-18 1,54 17-1,-18-52-15,0 52 16,35-52 0,-52 0 15,-1-18-15,0-18-16,18-17 15,0 17-15,0-52 16,36-54-1,34 36 1,71 17 0,-17 54-1,-1 52 1,-87-17 0,34 52-1,-70 36 1,0-18-1,0-35 1,-18-35 0,1-18-1</inkml:trace>
  <inkml:trace contextRef="#ctx0" brushRef="#br0" timeOffset="35235.58">4904 5468 0,'0'0'0,"0"-18"16,0 36 15,0 0-31,0-1 16,0 19-16,0 34 15,0-35-15,0 36 16,0-53 0,0 35-1,53-18 1,-1-35-1,37-35 1,34-54 0,-52 19-1,-54 52-15,36-52 16,-35 17 0,-18 70 30,0 1-46,-18 17 16,18-17-16,0 105 16,0 1-1,0 70 1,0 0 15,18 35-15,-36-52-1,1-125-15,-36 143 16,0-90 0,-18-16-1,-35-37 1,-17-52 0,-142-35-1,54-88 1,70-1-1,70-70 1,53 35 0,89 1-1,70 17 1,71-18 15,-36 53-31</inkml:trace>
  <inkml:trace contextRef="#ctx0" brushRef="#br0" timeOffset="35768.96">5838 5397 0,'-17'0'0,"-1"0"0,-35 0 16,0 36-1,18-19-15,-18 36 16,36-17-16,-36 52 16,35 35-1,18-17 1,35-53 15,71-53-15,-71 0-16,54 0 15,34-71 1,-35 1 0,-17-36-1,-71-35 1,-36 35 0,-34 53-1,35 53-15,-54-17 16,-52 52-1,71 18 1,17 53 0,53-18-1,0 53 1,70-71 15,19-70-15,34 0-1,-70-35-15</inkml:trace>
  <inkml:trace contextRef="#ctx0" brushRef="#br0" timeOffset="36235.58">6368 5450 0,'0'-17'31,"0"34"-31,0 36 16,0-17-16,0 17 16,-18 52-1,18-16 1,0-54 0,53-18 15,17-17-16,36-52 1,-18-37 0,1-34-1,-54-1 1,-35 54 0,0 17-1,0 71 1,-35 87-1,-1 19 1,19-18 0,17 0-1,88-71 1,0-35 15,-53-18-31</inkml:trace>
  <inkml:trace contextRef="#ctx0" brushRef="#br0" timeOffset="36702.79">8361 5098 0,'0'0'0,"0"17"31,-18 1-31,18 0 0,-17 17 16,17 0-16,-18 71 15,-35 35 1,53-53-1,0 18 1,-18-53 0,36-53 15</inkml:trace>
  <inkml:trace contextRef="#ctx0" brushRef="#br0" timeOffset="37388.01">8114 5309 0,'0'0'0,"-18"-17"16,18-72-1,0 72-15,53-89 16,18 35 0,35 19-1,17 52 1,18 88-1,-53 35 1,-88-88-16,-53 89 16,-70-1-1,-18-87 1,35-1 15,53-35-15,53-18-1,0-35 1,0 36 0,53 17-1,-18 0 1,71 70 0,-106 1-1,53 17 1,18-35-1,-19-53 1,54 0 0,-35-18-1,52-52 1,1-18 15,-107 17-15,-34 71 15,-1 35-15,18-17-16,-35 35 15,35-35-15,-18 34 16,18-16 0,0-1-1,36-53 16</inkml:trace>
  <inkml:trace contextRef="#ctx0" brushRef="#br0" timeOffset="37492.58">9013 5203 0</inkml:trace>
  <inkml:trace contextRef="#ctx0" brushRef="#br0" timeOffset="37584.76">9013 5186 0,'-17'17'32,"34"-34"-32,-34 70 15,17-36 1,17-17 0</inkml:trace>
  <inkml:trace contextRef="#ctx0" brushRef="#br0" timeOffset="37835.62">9596 5415 0,'0'0'16,"17"-18"-16,-17-34 31,-17 34-16,-36 0 1,-36 18 0,72 0-16,-36 18 15,-53 70 1</inkml:trace>
  <inkml:trace contextRef="#ctx0" brushRef="#br0" timeOffset="38385.06">9719 5397 0,'-18'0'31,"1"18"-16,-1-18-15,0 35 16,18-17-16,-17 70 16,-1 0-1,1 36 1,17-1 0,0 54-1,0-124-15,17 194 16,18-18-1,-35 36 1,0-19 0,-88-122-1,-35-1 1,-71-87 15,53-72-15,-230-175-1,336 158-15,-18 0 16,-53-123 0,71-107-1,70 54 1,53 88 0,54 53-1,-19 17 1,0 1-1</inkml:trace>
  <inkml:trace contextRef="#ctx0" brushRef="#br0" timeOffset="38904.28">9454 5415 0,'0'0'0,"0"-18"0,-17 1 32,-1 17-17,-35 0 1,-17 35-1,34 18 1,19 35 0,17-70-16,0 35 15,53 35 1,0-53 0,35-17-1,18-18 1,-1-35-1,72-54 1</inkml:trace>
  <inkml:trace contextRef="#ctx0" brushRef="#br0" timeOffset="39467.69">10213 5115 0,'0'0'0,"-18"0"0,18 18 15,-35 35 1,35 53 0,-18-18-1,18-53-15,0 71 16,0-18-1,0-17 1,0-54 0,0-34 31,0-1-47,0 0 15,0-52 1,53-36-1,18 35 1,35 1 0,-18 52-1,18 18 1,0 53 0,-106 18-1,-36 35 1,1-53-1,17 17 1,18-52 0,36-71 15,-19 35-15</inkml:trace>
  <inkml:trace contextRef="#ctx0" brushRef="#br0" timeOffset="39736.05">11077 5027 0,'0'0'0,"0"18"31,-17 35-15,-1-36-16,-17 89 15,17-71-15,-35 106 16,18-35-1,17 0 1,18-35 0,0-54-1,35-17 1,18-53 0,-35 36-16,17-18 15</inkml:trace>
  <inkml:trace contextRef="#ctx0" brushRef="#br0" timeOffset="39936.87">10901 5327 0,'0'0'0,"-35"0"16,52 0 31,1 0-47,17 0 15,53 0 1,0-35 0,-52 35-16,-1 0 15</inkml:trace>
  <inkml:trace contextRef="#ctx0" brushRef="#br0" timeOffset="40102.12">11800 5186 0,'-105'-18'32,"87"18"-32,0 0 15</inkml:trace>
  <inkml:trace contextRef="#ctx0" brushRef="#br0" timeOffset="40736.94">11501 5292 0,'-53'70'15,"106"-140"-15,-106 228 16,35-52 0,53-18-1,36-35 1,52-17 0,-87-36-1,69 0 1,37-53-1,-37-18 1,19-52 0,-36-36-1,-35-17 1,-35 52 0,-18 89-1,-53 70 16,0 89-15,35 17 0,18-106-16,-18 71 15,18 17 1,18-52 0,70-36 15,0-35-16,1-35 1,-19-36 0,-34 1-1,-19-19 1,-17 72 0,0 87 15,0-52-31,0 53 15,0-18 1,0-18 0,0-18-1,18-17 1,17-35 0,-35 18-1,35-36 1</inkml:trace>
  <inkml:trace contextRef="#ctx0" brushRef="#br0" timeOffset="40936.35">12735 5151 0,'-17'0'0,"34"0"0,-52 0 16,17 0-1,1 0 1,34 0 31,1 0-32,17 0-15</inkml:trace>
  <inkml:trace contextRef="#ctx0" brushRef="#br0" timeOffset="41767.74">13194 5045 0,'0'0'0,"-18"0"16,1 0-16,-19 0 15,-17 35 1,-35 71 0,71 17-1,-1-87-15,18 16 16,0-34-16,18 70 15,52-35 1,54-35 0,17-18-1,-53-18 1,0-52 0,-70 34-16,35-52 31,0-71-16,-18 18 1,-18 53 0,-17 71-1,0 34 1,-35 89 0,18 0-1,-19 35 1,19-53-1,17-35 1,-18-18 0,0-35-1,18-35 17,36 0-17,34-36 16,-52 54-31,35-19 16,17 19 0,-52 17-1,-36 17 17,-17 19-17,35-19-15,-35 36 16,17 18-1,18-54 1,0 19 0,18-19-1,17-17 1,0 0 0,18-17 15,0-36-16,0 35-15</inkml:trace>
  <inkml:trace contextRef="#ctx0" brushRef="#br0" timeOffset="42185.62">14728 5380 0,'-17'0'0,"-1"0"0,53 0 0,-70-18 31,53 18-31,35 0 16,-18 0-16,106-17 15,71 17 1,-36 0 0</inkml:trace>
  <inkml:trace contextRef="#ctx0" brushRef="#br0" timeOffset="42235.2">15610 5345 0,'0'0'16,"-17"0"15,-19-18-31</inkml:trace>
  <inkml:trace contextRef="#ctx0" brushRef="#br0" timeOffset="42602.68">15328 7532 0,'0'0'0,"0"-353"0,0-35 15,0-635 1,53 688-1,18 264 1,34 36 0,-69 35-16,34-18 15,19 1 1,-72-1 0,-52 53 30,-18 18-30,35-35-16,-70 88 16,0-36-1,0 1 1,52-54 0</inkml:trace>
  <inkml:trace contextRef="#ctx0" brushRef="#br0" timeOffset="43839.63">15346 4904 0,'0'17'63,"0"1"-63,0 0 15,0-1-15,0 36 16,17 18 0,54-18-1,-53-36-15,17-17 16,0 18-16,36-18 16,-18 0-1,-18 0 1,-35 35-1,0-17 1,0 17 0,-35-17-1,-1 17 1,1-17 0,-35 34 15,-19-16-16,19-1 1,52-17-16,-70 17 16,53-17-1,-1 17 1,19-35 0,-1 18-1,18-1 1,18-34 15,52-19-15,1-17-1,17 18 1,-70 17-16,105-35 16,-52 36 15,-36-36-16,-17 53 1,-36 0 31</inkml:trace>
  <inkml:trace contextRef="#ctx0" brushRef="#br0" timeOffset="44567.91">16863 5098 0,'17'0'31,"-34"17"1,-1 1-32,-35 17 15,36-17 1,-125 88-1,37-36 1,-72 36 0,54-53-1,70-35 1,35-18 0,18-36 15,53 1-16,0 17 1,53 1 0,-36 17-1,-34 0-15,70 53 16,-18-18 0,-18 18-1,-17-18 16,0 0-15,-35-35 15,-1-17-15</inkml:trace>
  <inkml:trace contextRef="#ctx0" brushRef="#br0" timeOffset="46251.17">17551 5045 0,'-18'0'0,"0"17"32,54-17-32,-36 18 15,0 0 1,70-18-1,1 0 1,-1-36 0,-52 19-16,53-19 15,-36-16 1,-18-19 0,-17 18-1,-17 35 16,-1 18-15,18 18-16,-35 53 16,17 87-1,-17 1 1,17-18 0,18-35-1,0-18 1,-35-35-1,0-53 1,-36 0 0,-17-17-1,0-36 1,0-18 0,52 0 15</inkml:trace>
  <inkml:trace contextRef="#ctx0" brushRef="#br0" timeOffset="46717.73">17268 5380 0,'0'35'0,"36"18"32,-72-141-32,142 247 15,-70-142-15,16 19 16,-34-19-16,88 1 16,-71-18-16,71 0 15,18-18 1,-36-17-1,-18-36 1,-17-17 0,-53 18-1,0-1 1,0 106 15,0 36-15,0-54-1,-17 54 1,-1-18 0,18-35-16,0 35 15,0-71 32,18 0-31,-18 1-16,52-72 15,37 1 1,52 0 0,-35 53-1,35 17 1</inkml:trace>
  <inkml:trace contextRef="#ctx0" brushRef="#br0" timeOffset="46850.83">18732 5380 0,'0'17'15,"0"1"-15,0-53 16,-52 141-1,-1-53 1,17-18 0,19-17-1,-1-18 1,18-18 0,18 18-16,17-35 15</inkml:trace>
  <inkml:trace contextRef="#ctx0" brushRef="#br0" timeOffset="47035.33">19103 5186 0,'18'0'0,"-36"0"0,18 0 32,-18 0-32,-88 35 15,36 0 16,17 18-15,18-35 0</inkml:trace>
  <inkml:trace contextRef="#ctx0" brushRef="#br0" timeOffset="47284.27">18874 5380 0,'53'0'31,"-106"0"-31,176 35 16,-88-35-16,1 18 15,69 35 1,-105-18-1,-35 18 1,-35-18 0,-36-17-1,18-1 1,35-17 0,35-17-1,0-18 16,18-18-15,0 17-16</inkml:trace>
  <inkml:trace contextRef="#ctx0" brushRef="#br0" timeOffset="47568.75">18644 5292 0,'0'0'16,"36"53"-1,-36-18 1,0-18-16,0 19 16,0-1-1,17-35-15</inkml:trace>
  <inkml:trace contextRef="#ctx0" brushRef="#br0" timeOffset="48033.69">19420 5186 0,'-35'17'32,"35"1"-32,0 17 15,-18 36 1,18 35 0,0-71-16,-17 124 15,-1 0 1,-17 35-1,35-18 1,-18 71 0,-17-18-1,0-70 1,35-88 0,0-89 30,0-70-30,17 52-16,36-87 0</inkml:trace>
  <inkml:trace contextRef="#ctx0" brushRef="#br0" timeOffset="48250.93">19438 5415 0,'-18'-18'16,"36"36"-16,-36-53 0,18 0 0,0-1 15,36 1 1,52 17 0,-53 18-16,36 0 31</inkml:trace>
  <inkml:trace contextRef="#ctx0" brushRef="#br0" timeOffset="48449.88">19861 5345 0,'0'17'16,"18"18"0,-36-87-16,36 140 15,-36-71-15,-52 1 16,52 0-16,-52-1 16,-54 19-1,54-19 1,52 1-1,0 0 1,36-18 0,53-36-1,-19 1 1</inkml:trace>
  <inkml:trace contextRef="#ctx0" brushRef="#br0" timeOffset="48850.94">19985 5362 0,'0'0'0,"0"-17"0,17 17 15,1-18 1,17-17 0,18-18-1,-17 17 1,-36-16-1,0 34 1,-53 18 0,17 35-1,19 53 1,-19-17 0,36-1-1,0-17 1,0-35 15,71 0-15,0-18-1,52-36 1,-105 36-16,52-17 16,-34-1-16</inkml:trace>
  <inkml:trace contextRef="#ctx0" brushRef="#br0" timeOffset="49166.39">20655 5115 0,'0'0'0,"-18"0"16,1 0 0,-36 0-16,18 53 15,-18 18 16,35 17-15,18-35 0,0-36-16,0 36 15,71-35 1,-18-18 0,52 0-1,-16-35 1,-19-36-1,18-70 1,-70 88 0</inkml:trace>
  <inkml:trace contextRef="#ctx0" brushRef="#br0" timeOffset="49217.72">21008 7585 0</inkml:trace>
  <inkml:trace contextRef="#ctx0" brushRef="#br0" timeOffset="49450.43">21272 4974 0,'-52'0'0,"104"0"0,-157 18 0,16 35 16,1 35 0,71 18-1,-1-36 1,18-52-16,0 35 16,0 0-1,0-36 1,18-17-1,-1 0 1,19-17 0,-36-36-1,0 0 1</inkml:trace>
  <inkml:trace contextRef="#ctx0" brushRef="#br0" timeOffset="49668.29">20814 5221 0,'18'0'31,"-1"0"-31,1 0 16,35 0-1,0-18 1,-36 1-1,1 17-15,35-18 16,0 1 0</inkml:trace>
  <inkml:trace contextRef="#ctx0" brushRef="#br0" timeOffset="50200.68">21167 4780 0,'-18'0'31,"0"18"-31,18-1 15,-17 54 1,-1-53-16,-17 70 16,-18 53-1,18-53 1,-1 18 0,36-53-1,0 0 1,36-53-1,17 17 1,-1-17 0,1-35-1,0 0 1</inkml:trace>
  <inkml:trace contextRef="#ctx0" brushRef="#br0" timeOffset="50767.3">21519 4904 0,'-17'0'31,"-1"0"-31,18 17 16,0 1-16,0 0 16,0-1-16,0 18 15,35 1 1,36-1 0,-18-17-1,35-1 16,-35 19-15,-35-36-16,17 0 16,-17 17-1,-36-17 32,0 0-47,-52 35 16,52-35-16,-17 36 15,-71 34 1,71-52-16,-36 35 16,1 17-1,52-52 1,0 0 0,-17-18-1,0 0 1</inkml:trace>
  <inkml:trace contextRef="#ctx0" brushRef="#br0" timeOffset="53149.23">6227 7708 0,'17'-17'125,"1"17"-109</inkml:trace>
  <inkml:trace contextRef="#ctx0" brushRef="#br0" timeOffset="58877.37">6191 7726 0,'18'0'94</inkml:trace>
  <inkml:trace contextRef="#ctx0" brushRef="#br0" timeOffset="59959.62">6227 7796 0,'-18'0'62</inkml:trace>
  <inkml:trace contextRef="#ctx0" brushRef="#br0" timeOffset="60199.78">6191 7814 0,'0'18'16</inkml:trace>
  <inkml:trace contextRef="#ctx0" brushRef="#br0" timeOffset="61031.49">6191 7832 0,'18'0'63,"0"-18"-63,-1 18 15,-17-18-15,35-35 16,18 1 0,-17-54-1,-36 35 1,0 54-16,0-36 16,0 35-16,0 0 15,-36 89 16,36-36-15,0 71 0,0 17-1,0 71 1,-35 36 0,17 17-1,-17 0 1,0-71-1,0 71 1,35-106 0,-18-106-16,18 107 15,0-37 1,35-52 0,18-53-1,18-35 1,-18-53-1,70-89 17,-52-52-17,-54 53 1,-52-54 0,-53 72-1,-53 17 1,-36 70-1,89 71 1,53-18 0,52 18 15,54-35-15,17 0-1,-17 0 1,-36 17-16,36-17 31,-1-1-31</inkml:trace>
  <inkml:trace contextRef="#ctx0" brushRef="#br0" timeOffset="61533.21">6667 7937 0,'0'-35'32,"0"18"-32,0-1 15,0 0-15,53-17 16,0 17 0,18 18-1,-1 0 1,-17 36 15,0 69-15,-35-87-16,-18 88 15,0 0 1,0-36 0,0-52-1,0-36 16,0-35-15,0 36-16,0-107 16,0 36-1,0 0 1,53 70 0,-36 1-1,1 17-15,53 0 16,-18 0-1,-18 0 1</inkml:trace>
  <inkml:trace contextRef="#ctx0" brushRef="#br0" timeOffset="63051.56">7973 8026 0,'17'-18'0,"1"-17"16,-18-1 0,0-16-1,-53-19 1,-17 36-1,34 17 1,-87 18 0,17 0-1,-17 53 1,34 70 0,54-17-1,17 53 1,18-53-1,18-53 1,53-53 0,-1 0-1,54-53 1,-36 0 0,-53 35-16,89-105 15,-36-18 1,-53 53 15,-17 17-15,-18 53-1,-18 18 1,-17 106 0,17-18-1,18 36 1,0-36-1,71-17 1,-1-36 0,-17-35-1,-35 0-15,88 0 16,-36-53 0,-17 0-1,-35-53 1,-18-17-1,17 52 17,-17 36-17,0 53 32,0 34-31,0 19-1,0-53-15,0 70 16,-17-35 0,17-18-1,0-17 1,0-36 31,0-52-32,0-19 17,53 19-17,-36 52-15,36-52 16,18 17 0,-36 35-16,71 18 15,0 0 1,-53 35-1,-36 36 1,-17 17 0,0-17-1,0-18 1,-17-18 0,-1-35 15,0 0-31,18-53 47,0 35-47,0-52 15,36-36 1,34 53 0,36-18-1,0 36 1,-18 35-1,-53 35 1,-35 18 0,0 35-1,0 1 1,-17-36 0,-19 17-1,19-35 1,17 1-1,0-54 32</inkml:trace>
  <inkml:trace contextRef="#ctx0" brushRef="#br0" timeOffset="63651.48">9560 7937 0,'0'0'0,"18"0"32,0 0-32,34 0 15,19-17 1,0-36-1,-54 35 1,18 1 0,-35-1-16,36-35 15,-36 18 1,0 17 0,0 1-1,-53 17 1,-18 35-1,54-18-15,-36 19 16,-18 52 0,18-18-1,36 19 1,17-1 0,0-35-1,35-36 1,18 1-1,35-18 17,0-18-17,-17-17 1,-54 18 0,1-1-1</inkml:trace>
  <inkml:trace contextRef="#ctx0" brushRef="#br0" timeOffset="63851.19">10089 8132 0,'0'17'15,"-17"-17"1</inkml:trace>
  <inkml:trace contextRef="#ctx0" brushRef="#br0" timeOffset="67631.67">6297 8661 0,'-18'0'0,"18"17"16,-35-17-1,70 0 32,-17 0-31,17 0-16,89 0 15,-71 0-15,229 0 16,53 0 0,-70 0-1,140 0 1,19-17 0,-54 17-1,124 0 1,-423 0-16,123 0 15,-36 0 17,-34 0-17,-71 0 1,-53-18 0,-71 18-1,36 0 1,-71 0-16</inkml:trace>
  <inkml:trace contextRef="#ctx0" brushRef="#br0" timeOffset="71959.53">1799 11130 0</inkml:trace>
  <inkml:trace contextRef="#ctx0" brushRef="#br0" timeOffset="71972.47">1799 10866 0,'0'141'109</inkml:trace>
  <inkml:trace contextRef="#ctx0" brushRef="#br0" timeOffset="72171.41">1782 11307 0,'-53'141'125,"123"-459"-125,-123 600 0,71-317 16,0 0-16,-18 0 15,17-406-15,1 829 0,-1-424 0,36-52 16,-35 70-16,-141 213 16,281-425-1,-105 230 1,-35 0 0,-18 18 30,0-1-30,0-34 0</inkml:trace>
  <inkml:trace contextRef="#ctx0" brushRef="#br0" timeOffset="72382.59">1940 10689 0,'0'-17'16,"-35"17"-1</inkml:trace>
  <inkml:trace contextRef="#ctx0" brushRef="#br0" timeOffset="73072.53">1870 10724 0,'0'0'0,"0"18"15,0 17-15,0 36 16,-53 70 0,53-35-1,-18 0 1,18-71-16,0 53 15,0-35 1,0-18 15,0-52 1,18-1-17,-18-17 1,17 17-16,19-52 15,-19-1 1,36-35 0,0 53-1,0 18 1,-18 35 0,1 18-1,-36 35 1,53 35-1,-18-18 1,0-17 15,0 18-15,-17-71-16,17 17 16,36-17-1,-18-17 1,17-36-1,-17-18 1,-17-35 0,-36 89-16,0-89 15,0 0 1,-18 36 0,0 34-1,1 19 1,-1 17-1,36 0 48</inkml:trace>
  <inkml:trace contextRef="#ctx0" brushRef="#br0" timeOffset="73713.74">2893 10513 0,'0'0'31,"0"17"-31,-18 54 16,18 17-1,0 18 1,0 0 15,0-71-31,0 18 16,0-35-16,-18 52 16,18 18-1,0-35 1,0-35-1,0 0 1,0-71 15,0 35-31,0-35 16,0-53 0,36 36-1,34-18 1,-34 52-16,34 1 15,36 35 1,-18 35 15,-35 18-15,-35 53 0,-18-35-1,0-36-15,-36 53 16,36-35-1,-17-35 1,-1-1 0,1-17-1,17-35 1,0 17-16</inkml:trace>
  <inkml:trace contextRef="#ctx0" brushRef="#br0" timeOffset="74696.88">4145 10936 0,'0'0'0,"0"-53"32,0 36-32,-18-1 0,-34-35 15,-1 35 1,-36 18 0,1 18-1,-35 105 1,52-52-1,18 70 1,53-53 15,36 1-15,-1-72 0,35 1-1,-52-18-15,35 0 16,53-88-1,-36 17 1,1-35 0,-36 0-1,0 18 1,-35 53 0,18 35-1,-18 18 1,0 70-1,0-18 1,0 18 15,0-35-15,53 18 0,0-71-1,35 0 1,18-53-1,-35 0 1,34-53 0,-87 89-16,35-89 15,0-18 1,-53 36 0,0 35-1,-35 89 16,17-19-31,-17 89 16,35-18 15,0 36-15,0-19 0,0-34-1,35 17 1,0-70-1,36-18 1,-18-35 0,-18-36-1,0 36-15</inkml:trace>
  <inkml:trace contextRef="#ctx0" brushRef="#br0" timeOffset="74947.39">4586 10883 0,'0'18'16,"0"-36"-16,-18 36 0,36-18 16,53 0-1,17-18 1,18 1-1,-36 17 1,1-18 0,-54 0-1</inkml:trace>
  <inkml:trace contextRef="#ctx0" brushRef="#br0" timeOffset="75532.07">6650 10813 0,'0'0'0,"17"-18"16,-17 36 31,0-1-47,0 1 15,-35 70 1,18 18 0,17-88-16,-18 52 15,18-17 1,0-18 0,18-35 15,-1 0-31,1-17 15,70-54 1</inkml:trace>
  <inkml:trace contextRef="#ctx0" brushRef="#br0" timeOffset="76049.03">7232 10830 0,'0'0'0,"0"-17"0,0-1 16,-35 18 15,17 18-31,-35-1 16,35 1-16,-34 0 16,34-18-16,-17 17 15,17 18 1,18-17-1,18 0 1,52 17 15,18-35-15,1 18 0,-19-1-1,18 1 1,-70 17-1,-18 0 1,-18-17 0,1 0-16,-54 17 15,-35 0 1,36-35 0,-18 0-1,35 0 1,35-17-1,0 17-15,1-53 16,17 0 0</inkml:trace>
  <inkml:trace contextRef="#ctx0" brushRef="#br0" timeOffset="76271.98">6967 10566 0,'0'0'0,"-17"0"16</inkml:trace>
  <inkml:trace contextRef="#ctx0" brushRef="#br0" timeOffset="76997.42">9066 10901 0,'18'0'31,"0"0"-16,-1 0-15,19-18 16,34-35 0,18 0-1,-17-17 1,-53 35-16,52-89 16,-52 18-1,-1-17 1,-17 70-1,0 35 1,-35 18 15,17 18-15,-17 123 0,0 0-1,17-17 1,-52 105-1,52-88 1,0 53 0,1-141-16,-1 176 15,-17 0 1,35 1 0,-53-1-1</inkml:trace>
  <inkml:trace contextRef="#ctx0" brushRef="#br0" timeOffset="77398.23">9155 12559 0,'0'18'0,"0"-1"0,0 36 16,0 0 15,0-194-31,35 300 16,0-159 0,71-89-1,-88 72-15,87-89 16,-69 53-16,70-106 15,-1-88 1,-69 18 0,-36 70-1,-106-52 1,-18 52 0,89 141-16,-53-35 15,-36 18 1,71 35-1,36 0 1,70-35 31,-36 17-47,1 0 16,35 1-1,-18-1 1,1 1-1,-1-19 1</inkml:trace>
  <inkml:trace contextRef="#ctx0" brushRef="#br0" timeOffset="77981.48">9737 10742 0,'-18'0'16,"36"0"-16,-54 0 0,19-18 16,-1-17-1,18 0 1,35-18-1,36 35 1,52 1 0,-34 17-1,16 70 1,-34 36 0,-71 0-1,0-18 1,-18-53-1,1-35 1,17-17 31,0-1-31,0 0-16,0-52 15,0-1 1,35 1-1,18-1 1,0 54 0,35-1-1,-35 18 1,0 0 0,-36 18-16</inkml:trace>
  <inkml:trace contextRef="#ctx0" brushRef="#br0" timeOffset="78329.96">11130 10777 0,'18'-17'15,"-36"34"-15,53-52 0,1 0 16,-36 17-16,0-52 15,-36-19 1,-34 54 0,-54 17-1,-17 36 1,53 35 0,53-35-16,-53 88 15,35-18 1,53 0-1,0-18 1,35-52 15,53-18-15,-88-18-16</inkml:trace>
  <inkml:trace contextRef="#ctx0" brushRef="#br0" timeOffset="79347.28">10989 10848 0,'18'0'15,"-1"-18"-15,19-17 16,16-36-1,-34-17 1,-18 35 0,-141 318-16,264-512 31,-123 265-31,-17 52 16,17 18-1,0-35 1,53 0-1,17-53 1,-52 0-16,53 0 31,17-35-15,0-36 0,-70 18-1,17-52 1,-35 87-16,0-35 15,0 71 17,0 35-17,0 35 1,0-71-16,-18 36 16,18-35-16,0 17 15,0 1 1,-17-36 31,17-18-32,0 0 1,0 1-16,0-19 16,17-52-1,36-18 1,18 53-1,-1 36 1,-17 17 0,-18 53-1,-17-36-15,17 54 16,-17-1 0,-18 19-1,0-36 1,0-36-1,-35 18 1,17-35 15,18-52 1,0 16-17,0-52 1,18 53-16,35-36 15,52-17 1,19 35 0,-36 53-1,18 18 1,-88 35 0,-1 17-1,-17-52-15,0 70 16,-35-35-1,35 0 1,-18-35 15,1-18-15,17-18 0</inkml:trace>
  <inkml:trace contextRef="#ctx0" brushRef="#br0" timeOffset="79813.88">12577 10636 0,'-18'36'31,"36"-36"-16,-1 0 1,18 0-16,-17 0 0,53-36 16,-18-17 15,-1-17-15,-52 17-1,0 18 1,-70 35-1,-1 35 1,18 71 0,18 0-1,35-1 1,0-52 0,0-17-1,35-19 1,36-17-1,0-17 1,-1-19 15,-52 19-31,88-36 16</inkml:trace>
  <inkml:trace contextRef="#ctx0" brushRef="#br0" timeOffset="80180.69">14129 10477 0,'0'0'0,"-18"0"0,-17-17 16,-18-18-1,35-1 1,18 19-16,0-36 31,53-18-15,0 36 0,71 0-1,-1 17 1,-17 18-1,-88 88 1,-18 0 0</inkml:trace>
  <inkml:trace contextRef="#ctx0" brushRef="#br0" timeOffset="80314.2">14429 10548 0,'-18'18'16,"0"-1"-16,1 1 0,-19 17 16,125-123-16,-248 229 15,141-123-15,-35 17 16,36 0-1,-1-35 1</inkml:trace>
  <inkml:trace contextRef="#ctx0" brushRef="#br0" timeOffset="80676.39">14093 11095 0,'0'0'16,"0"-18"62,18 18 15,0 0-93,-18-17 47</inkml:trace>
  <inkml:trace contextRef="#ctx0" brushRef="#br0" timeOffset="82012.69">1464 12312 0,'0'0'0,"-18"0"16,36 0 15,53 0-15,34 0-1,72 0 1,-36-18 0,71 1-1,-160 17-15,72-18 16,-18 18 0,-71 0-1,-53 0 16</inkml:trace>
  <inkml:trace contextRef="#ctx0" brushRef="#br0" timeOffset="82347.53">2011 12294 0,'-18'0'0,"36"0"0,-53 0 0,35 88 16,0-70-16,0 53 15,-18 87 1,-17-34-1,35-36 1,0 0 0,17-88 31,1-35-32</inkml:trace>
  <inkml:trace contextRef="#ctx0" brushRef="#br0" timeOffset="82796.63">2399 12294 0,'0'18'0,"0"-36"15,18 54-15,-18-1 0,0 106 16,0-35 15,0 53-15,-36-36 0,19-35-1,-1-35 1,18-71 15,0 1-15,0-1-16,0-35 15,18-70 1,17 35 0,71-18-1,0 53 1,17 53-1,-52 35 1,-54 18 0</inkml:trace>
  <inkml:trace contextRef="#ctx0" brushRef="#br0" timeOffset="82929.83">2893 12859 0,'0'53'32,"0"-106"-32,35 123 0,-53-34 15,-17-1 1,17-18-1,1-17 1,-1-17 0,18-1-16</inkml:trace>
  <inkml:trace contextRef="#ctx0" brushRef="#br0" timeOffset="83430.07">3122 12771 0,'0'17'0,"18"-17"47,-1-17-47,1-1 15,0 18-15,-1-35 16,36 17-16,-18-17 16,-17-18-1,-18 18 1,-35 35 0,-36 0-1,-17 52 1,53 54-1,17-18 1,18-17 0,53-18 15,-53-18-15,18-35-1,35 0 1,17-17-1,1-19 1,-1-17 0,-17 18-16</inkml:trace>
  <inkml:trace contextRef="#ctx0" brushRef="#br0" timeOffset="83930.12">2805 12665 0,'17'0'16,"1"17"-16,-1 19 31,1-36-31,17 70 16,-35 1-1,0 17 1,-17-35 0,-1-18-1</inkml:trace>
  <inkml:trace contextRef="#ctx0" brushRef="#br0" timeOffset="84613.73">4886 12488 0,'0'-17'16,"0"34"-16,0-17 63,-18 18-63,18 17 0,0 36 15,0 35 1,-17 35-1,-19 0 1,19-71 0,17-52-16,-18 17 31,0-17-15,18-36 15</inkml:trace>
  <inkml:trace contextRef="#ctx0" brushRef="#br0" timeOffset="84946.15">5133 12718 0,'0'17'16,"0"-34"-16,-18 34 0,1 1 0,-1 0 0,-53 70 16,54 0 15,-71-35-15,17 0-1,53-53-15,-17 35 16,53-53 31,17-17-32,-17 17-15</inkml:trace>
  <inkml:trace contextRef="#ctx0" brushRef="#br0" timeOffset="85096.61">5133 12700 0,'18'0'16,"-1"0"-1,-17 18-15,18 35 32,17 17-17</inkml:trace>
  <inkml:trace contextRef="#ctx0" brushRef="#br0" timeOffset="85228.77">5380 13106 0,'17'0'31,"-17"-18"-15,0 0-16,18 1 16,-18-1-16</inkml:trace>
  <inkml:trace contextRef="#ctx0" brushRef="#br0" timeOffset="85349.69">5539 12524 0,'-36'17'31</inkml:trace>
  <inkml:trace contextRef="#ctx0" brushRef="#br0" timeOffset="85529.14">5380 12823 0,'0'36'16,"0"17"0,0 35-1,-18-18 1,1-34 0,17-19-1,0-34 16,17 17-15</inkml:trace>
  <inkml:trace contextRef="#ctx0" brushRef="#br0" timeOffset="85962.79">5151 12753 0,'0'35'32,"0"0"-17,0-17-15,17 70 16,36-17-1,-35-1 1,17-34 0,-35-19-1,18-17 1,-1 0 0</inkml:trace>
  <inkml:trace contextRef="#ctx0" brushRef="#br0" timeOffset="86428.55">5556 12524 0,'0'17'16,"0"1"-16,0 0 0,0-1 0,-17 1 15,17 52-15,-18 36 32,-17 0-17,-1 0 1,19-71-1,-1-17 1,0-18 0</inkml:trace>
  <inkml:trace contextRef="#ctx0" brushRef="#br0" timeOffset="86979.2">5927 12929 0,'-18'0'16,"18"36"0,18-36 15,-1 0-15,1 0-16,0-36 15</inkml:trace>
  <inkml:trace contextRef="#ctx0" brushRef="#br0" timeOffset="87280.04">6068 12859 0,'0'-18'15,"0"36"-15,17-71 16,-17 35 0,0 1-16,-17-1 15,-1 18 1,-35 0 0,0 35-1,-17 18 1,-1 53-1,54-18 1,-1 18 0,53-53-1,18-18 1,35-35 0,18 0-1,-18 0 1,1-70-1,-72 52-15,36-17 16</inkml:trace>
  <inkml:trace contextRef="#ctx0" brushRef="#br0" timeOffset="87962.9">6562 12435 0,'0'18'15,"0"0"1,0-1-16,0 1 0,-18 53 16,18-36-16,0 53 15,-18 53 1,18-35-1,0-36 1,0-17 0,0-35-1,-17-18 32,-1-18-31,0-17-1,18-35 1,0 34-16,0 1 16,0 17-16,36-52 15,34 35 1,1 17 0,35 18-1,-18 18 1,35 52-1,-52 1 1,-53-18 0,-54-18-1,-17 18 17,-70 0-17,-1 0 1,19-36-1,16-17 1,54 0 0,17 0-1,18-53 1,18 36-16</inkml:trace>
  <inkml:trace contextRef="#ctx0" brushRef="#br0" timeOffset="88844.61">7532 12365 0,'35'0'15,"-17"0"-15,70 0 16,53 17 0,-88 19-1,-53-19-15,0 54 16,0-36-16,-18 1 15,1-19-15,-54 36 16,18-53 0,36 0 15</inkml:trace>
  <inkml:trace contextRef="#ctx0" brushRef="#br0" timeOffset="89279.1">7426 12559 0,'0'-18'0,"-18"1"16,18 34 15,0 1-15,0 88-1,0 0 1,0-71-16,0 106 16,-17-18-1,-1-70 1,0-17 0,1-36-1,17-18 16,0-70-15</inkml:trace>
  <inkml:trace contextRef="#ctx0" brushRef="#br0" timeOffset="89629.32">7355 12577 0,'0'-18'0,"0"36"0,18-54 15,17 1 1,1 0 0,69 17-1,19 18 1,-106 0-16,70 18 16,0 52-1,-88 18 1,-35-17-1,-89 0 1,18-19 0,-35-16 15,88-19-15,36-17-1,34-17 16</inkml:trace>
  <inkml:trace contextRef="#ctx0" brushRef="#br0" timeOffset="90281.04">8167 12982 0,'0'0'15,"17"0"-15,1 0 0,35 0 16,-35 0 0,-1-17-1,-17-19 1,0-17 15,-70-17-15,52 52-16,-35-17 15,-53 35 1,18 70 0,18 19-1,70-1 1,0 0 0,0-70-1,17-1 1,54-17-1,-18-17 1,35-36 0,18-18-1,-36 1 17,-34 17-17,-36 70 16,0 36-15,0 35 0,0-52-1,0-19-15,0 19 16,88-1 0,-53-35-1,71-18 1,35-17-1,-106 17-15,53-17 16</inkml:trace>
  <inkml:trace contextRef="#ctx0" brushRef="#br0" timeOffset="90378.49">8996 12894 0,'0'-18'16,"0"36"-16,0-53 0,0-1 15,-53 1 1,18 18-16</inkml:trace>
  <inkml:trace contextRef="#ctx0" brushRef="#br0" timeOffset="90979.05">8749 12859 0,'0'17'16,"-35"19"0,35 17-1,35-159-15,-70 229 0,35-88 16,53-35 15,52-17-15,-34-18-1,-1-18 1,-34 35 0,-36 0-1,17 18 1,-17 36 15,0 52-15,0 0-1,0 36 1,0-89-16,0 106 16,0-106-16,0 177 15,0 35 1,-35-18 0,-18-105-1,-53 34 1,1-34-1,69-107-15,-34 36 16,-19-53 0,1-70-1,35-36 17,18-106-17,35-105 1,71-18-1,70 158 1,-35 71 0,17 18-1,1 35 1,34 0 0</inkml:trace>
  <inkml:trace contextRef="#ctx0" brushRef="#br0" timeOffset="91094.09">9349 12965 0</inkml:trace>
  <inkml:trace contextRef="#ctx0" brushRef="#br0" timeOffset="91362.39">9578 12823 0,'0'-35'32,"0"18"-32,-18 17 15,-52 0 1,-1 35 0,1 53-1,34 18 1,36-36-1,0-52-15,18 17 16,35-17 0,35-18-1,0-35 17,0-18-17,36 0 1</inkml:trace>
  <inkml:trace contextRef="#ctx0" brushRef="#br0" timeOffset="92110.89">9402 12947 0,'-18'-18'47,"18"36"-15,18-18-32,-1-18 0,-17 1 15</inkml:trace>
  <inkml:trace contextRef="#ctx0" brushRef="#br0" timeOffset="92162.57">9613 12876 0,'0'-53'31,"0"106"-31</inkml:trace>
  <inkml:trace contextRef="#ctx0" brushRef="#br0" timeOffset="92197.02">9648 12806 0,'0'0'15,"36"0"1</inkml:trace>
  <inkml:trace contextRef="#ctx0" brushRef="#br0" timeOffset="92629.08">11218 12859 0,'0'17'0,"0"1"16,-17 88 0,17-89-16,0 1 15,0 0 1,0-1 0,0-34 15,0-19-16</inkml:trace>
  <inkml:trace contextRef="#ctx0" brushRef="#br0" timeOffset="93111.02">11289 12118 0,'-18'0'0,"36"0"0,-53 0 0,17 0 16,-35 53-16,0 17 15,0 36 1,53-18 15,0-52-15,35-19-16,1-17 15,17 0 1,35-35 0,-18-36-1,-34 19 1,-36-37 0,0 54-16,-36-18 15,19 36-15,-54-1 16,-17 36-1,0 70 1,53-18 0,35 36-1,17-18 17,54-17-17,-1-36-15</inkml:trace>
  <inkml:trace contextRef="#ctx0" brushRef="#br0" timeOffset="93377.43">11624 12612 0,'0'17'16,"0"1"-1,-18 0-15,18-1 0,-17 19 16,17-19-16,-18 71 16,-17-17-1,35-18 17,0-35-17,0-1 1</inkml:trace>
  <inkml:trace contextRef="#ctx0" brushRef="#br0" timeOffset="93646.46">11871 12559 0,'88'0'31,"-70"18"-31,52 34 16,-52 54 0,-36-18-1,-17 1 17,35-54-32,-53 18 15,18-36 1,35-34 15</inkml:trace>
  <inkml:trace contextRef="#ctx0" brushRef="#br0" timeOffset="93911.52">12629 12629 0,'0'-17'16,"0"34"-16,0-52 0,-17 35 31,-36 0-31,-53 53 16,0 18 15,53-1-15,53-52-16,36-18 15,-36 17 1</inkml:trace>
  <inkml:trace contextRef="#ctx0" brushRef="#br0" timeOffset="94111.53">12488 12823 0,'0'0'15,"53"0"1,0 18 0,-35-18-16,-1 35 15,-17 18 1,-17-17-1,-54 16 1,1-34 0,-19-18-1,72 0 17,-36 0-17,18 0-15</inkml:trace>
  <inkml:trace contextRef="#ctx0" brushRef="#br0" timeOffset="94146.75">12259 13017 0,'0'0'15,"35"-17"1</inkml:trace>
  <inkml:trace contextRef="#ctx0" brushRef="#br0" timeOffset="94287.72">13000 12629 0,'0'0'16</inkml:trace>
  <inkml:trace contextRef="#ctx0" brushRef="#br0" timeOffset="94460.71">12947 12841 0,'0'53'16,"-18"-18"15,1 1-16,17-19-15,0 1 16,-36-36 0,36 1-1,-17-19 1</inkml:trace>
  <inkml:trace contextRef="#ctx0" brushRef="#br0" timeOffset="94794.59">13070 12365 0,'0'0'0,"-17"0"0,-1 0 16,-17 17-16,17 19 16,-17-36-1,264-71 79,-246 71-78,-1 0-1,0 0-15,-35 0 16,18 35-1,0 18 1,0-53-16</inkml:trace>
  <inkml:trace contextRef="#ctx0" brushRef="#br0" timeOffset="94827.45">12965 12506 0,'0'0'0,"17"18"16</inkml:trace>
  <inkml:trace contextRef="#ctx0" brushRef="#br0" timeOffset="95143.82">13705 12682 0,'0'0'0,"0"-17"0,-17-1 15,-19 0 17,19 1-32,-1 17 15,1 0-15,-54 0 16,-17 35-1</inkml:trace>
  <inkml:trace contextRef="#ctx0" brushRef="#br0" timeOffset="95644.3">13353 1252 0,'0'0'31,"17"0"-15,1 0 0,52 0-1,-17 0 1,36 0-1,-19 0 1,-52 0-16,35-352 16,17-548-1,-17 900 1,-18 0 15,-17 0-15,-36 0 46,1 0-46,-1 0-16,-17 0 16,17 512-1,1-336-15,17 141 16,0-246-16,0 35 15,0-71 1,17-17 0,54-18-1,-18 0 1,35 0 15,-70 0-15</inkml:trace>
  <inkml:trace contextRef="#ctx0" brushRef="#br0" timeOffset="97109.81">13758 12753 0,'18'0'0,"0"-18"31,-18 1-31,0-1 16,0 0 0,-18 18-16,-35-35 15,0 35 1,35 0-16,-34 35 16,-37 36-1,36 17 1,-17 18-1,52-36 1,18 1 0,0-53-16,53-18 15,0 0 1,53-36 15,-18-17-15,0-35-1,-52 53-15,-1-36 16,-17 36-16,52-106 16,-52 35-1,-1-35 1,1 53 0,-18 17-1,-53 54 1,18 70-1,-18 88 1,53-35 0,0-1-1,0 19 17,18-54-32,-18-52 15</inkml:trace>
  <inkml:trace contextRef="#ctx0" brushRef="#br0" timeOffset="97195.96">13935 12982 0,'35'0'31,"18"0"-15,-35 0-16,17 0 16,35 0-1,-70-17-15,53-36 16,-317 123-16,546-140 0</inkml:trace>
  <inkml:trace contextRef="#ctx0" brushRef="#br0" timeOffset="97694.65">14376 12771 0,'0'17'16,"0"-34"-16,0 52 0,0-18 16,17-17 15,36 0-16,35-52 1,-70-1 0,0 0-1,-18-18 1,-18 54 0,-35 17-1,36 0-15,-19 17 16,19 1-16,-36 35 15,17 70 1,19-35 0,17 1-1,17-37 1,54-34 15,-36-18-31,53 0 16,-17-18-1,17-34 1,-17 16 0,-1-34-1</inkml:trace>
  <inkml:trace contextRef="#ctx0" brushRef="#br0" timeOffset="99092.83">16228 12612 0,'0'-18'15,"0"36"-15,17-36 0,-17-52 31,0 52-31,0-17 16,-17 17-16,-19-17 16,-69-1-1,16 19 1,54 17-16,-71 35 16,18 36-1,18 35 1,34-1-1,36-16 1,18-19 0,0-52-16,35-1 15,35-17 1,0 0 15,35-53-15,1-35-1,-89 71-15,0-36 16,18-71 0,-53 54-1,0 34 1,-17 89 15,17-17-31,0 34 16,0-52-16,0 52 15,35 1 1,18-36 0,35-35-1,0 0 1,-17-35 0,-36 17-1,18-52 1,-35 17-1,-18-35 1,0 17 0,0 89 15,0-1-31,-18 36 16,18 35-1,-35 1 1,17-36-1,18-1 1,-18-52 0,18-17 31,0-18-47,0-18 31,36-53-16,17 35 1,-36 36-16,54-36 16,52 18-1,-17 53 1,18 36 0,-71 17-1,-36 35 1,-34 18-1,-19-71 1,1 0 0,35-17-1</inkml:trace>
  <inkml:trace contextRef="#ctx0" brushRef="#br0" timeOffset="99643.72">17639 12365 0,'0'0'0,"-18"0"15,-17 0-15,17 0 0,-35 35 16,18-17-16,-18 35 16,-53 17-1,106-34-15,-17 69 16,17-52 0,35 18 15,36-71-16,52 0 1,-105 0-16,88-35 16,-1-18-1,-16-36 1,-72 19 0,1-36-1,-18 88-15,0-17 16,0 17-16,-71 1 15,-35-1 1,1 18 0,34 18-1,36-1 1,17 1 15,36 0-15,52-18-1,-34 0-15</inkml:trace>
  <inkml:trace contextRef="#ctx0" brushRef="#br0" timeOffset="99928.71">18344 11977 0,'0'0'0,"0"17"32,-17 36-32,-1 53 15,1-88-15,-36 141 32,35-54-17,-17 19 1,-1-54-1,36-34 1,0-19 0</inkml:trace>
  <inkml:trace contextRef="#ctx0" brushRef="#br0" timeOffset="100662.77">18009 12453 0,'18'0'31,"0"0"-31,-1 0 0,71 0 16,-52 0-1,87-18 1,54-35-1,-72-17 1,36-36 0,-123 88-16,35-52 15,-35-18 1,-18 17 0,35 106-1,-70 36 1,-18 17-1,17 0 1,36 36 0,0 17-1,-17-88 1,-1 0 15,18-36-15,0 1-1,-17-18 1,17-35 0,0 17-16,17-35 15,54-35 1,17 0 0,18 35-1,-53 53 1,17 18-1,-52 34 1,-18 37 0,0-1-1,0-53 1,-18 0 0,1-17 15,-1-18-31,18-18 31,35 1-15</inkml:trace>
  <inkml:trace contextRef="#ctx0" brushRef="#br0" timeOffset="101060.85">19297 12435 0,'18'0'32,"-1"0"-17,1 0-15,-1 0 0,1 0 0,35 0 16,35-53 15,-52 18-15,-36 18-1,0-1 1,-53 18 0,35 0-16,-53 53 15,-17 35 1,88-35 0,0 0-1,0-18 1,71-17-1,-1-18 1,1 0 0,-36 0-16</inkml:trace>
  <inkml:trace contextRef="#ctx0" brushRef="#br0" timeOffset="101543.83">19703 12418 0,'0'-53'16,"0"35"-1,53-17 1,-36 35-16,54-35 16,-18 35-1,0 0 1,-1 70-1,-34-17 1,-18 35 0,0 1-1,0-19 1,-53-17 0,36-35 15,-19-18-16,19 0 1,17-53 0,35 0-1,18-35 1,53-18 0,-18 35-1,18 1 1,0 34-1,-89 36 1</inkml:trace>
  <inkml:trace contextRef="#ctx0" brushRef="#br0" timeOffset="102227.04">11377 14023 0,'0'-18'0,"0"36"0,0-53 0,-18-18 16,18 35-1,-35-17-15,35 52 32,0 1-32,0 88 31,0-71-31,0 71 15,0 17 1,0-52 0,0 17-1,0-70 1,18-18 0</inkml:trace>
  <inkml:trace contextRef="#ctx0" brushRef="#br0" timeOffset="102494.1">11659 14129 0,'0'0'16,"0"17"0,0 1-16,-17 0 0,-54 52 31,1 1-16,-19 17 1,1 0 0,71-70-16,-1-1 15,0-17 1,54-70 15,-19 52-31,1-17 0</inkml:trace>
  <inkml:trace contextRef="#ctx0" brushRef="#br0" timeOffset="102727.3">11677 14111 0,'18'0'0,"-36"0"0,106 35 16,-88-17-16,35 35 16,1 53 15,-36-89-31,35 54 15,-17 0 1,35-36 0,-1-35-1,1-35 1,-35-18 0,-18 35-16,18 0 0</inkml:trace>
  <inkml:trace contextRef="#ctx0" brushRef="#br0" timeOffset="102976.78">12153 13882 0,'-53'35'16,"36"-17"0,-1 52-16,0 18 31,1 36-16,17-106-15,-18 52 16,18-35-16,0 1 16,0-19-16,0 19 15,18-36 1,35-36 0</inkml:trace>
  <inkml:trace contextRef="#ctx0" brushRef="#br0" timeOffset="103394.14">12277 14287 0,'0'0'0,"17"0"0,1 0 0,0 0 15,17 0 1,71-52-1,-36 16 1,-52 1 0,-18-18-1,0 18 1,-53 35 0,-18 53-1,18 0 1,18 35-1,35 18 1,18-36 0,52-34-1,19-19 1,-1-17 0,18-70 15,-18 17-16,0-36-15</inkml:trace>
  <inkml:trace contextRef="#ctx0" brushRef="#br0" timeOffset="103928.19">13035 13758 0,'-18'18'0,"1"17"0,-1 36 15,18-36-15,-35 53 16,35 53 0,0-70-1,-18 35 1,18-18 0,0-53-1,0-52 32,0-19-31,0-34-1,53 17 1,18-35 0,-54 70-16,72-17 15,34 35 1,-35 0-1,0 53 1,-70 17 0,-18-17-1,-18-35-15,-87 52 16,-36-17 15,70-35-15,18-18-1,35 0-15,18-53 32,0 35-32,18-70 15</inkml:trace>
  <inkml:trace contextRef="#ctx0" brushRef="#br0" timeOffset="104244.49">13829 13829 0,'0'0'0,"0"18"31,0-1-15,0 54-16,0 17 15,0-70 1,-35 123-1,35-36 1,-18-34 0,18 0-1,0-54 1,18-70 15,-18 36-31</inkml:trace>
  <inkml:trace contextRef="#ctx0" brushRef="#br0" timeOffset="104426.36">13723 14005 0,'-18'-35'0,"36"70"0,-36-123 16,18 18 0,0 34 15,36-34-16,70 34 1,-1 19 0,-52 17-16,-17 0 0</inkml:trace>
  <inkml:trace contextRef="#ctx0" brushRef="#br0" timeOffset="104593.44">14305 13864 0,'0'0'16,"-35"71"0,-89-1-1,107-52-15,-54 0 16,36-1-16,-89 36 15,72-35 1,34-1 0,18 1-1,18-18 1,-1 0 0</inkml:trace>
  <inkml:trace contextRef="#ctx0" brushRef="#br0" timeOffset="106026.31">14587 14252 0,'0'0'0,"18"0"0,-18-17 16,0-1-1,0 0-15,0-52 16,0 17 0,0 35-16,-18 1 15,1-1-15,-71 18 16,-1 53 15,1 17-15,35-17-1,18 35 1,35 1 0,70-36-1,19-53 1,-19 0 0,36-53-1,-53 0 1,18-18-1,-36-35 1,-18 53 0,-17 71 31,0 35-47,0 18 31,0-54-31,0 54 15,0-1 1,53-17 0,18-53-1,70 0 1,18-17 0,-36-19-1,-87 19-15,52-36 16,-35-35-1,-36 17 1,-52 0 0,-36 54-1,-34 17 1,-1 53 0,18 0 15,35 17-16,35 1 1,36-54 0,-1 1-16,72-18 15,-1 0 1,18-53 0,-18 0-1,-35 18 1,-36 0-1,-17 17 1,-17 0 15,-19 54-15,36-19 0,-17 36-16,17 53 15,0-71 1,0 71-1,0 71 1,0-1 0,0-53-1,0 89 1,0-18 0,0-141-16,-18 53 15,-35 0 1,-35-53-1,-71 0 1,106-53 0,-17-36-1,17-87 1,53-71 15,0 53-15,88-195-1,18 90 1,-53 157 0,53-140-1,-18 158 1,-35 36 0,17 0-1,1 0 1,-18-1-1,-18 36-15</inkml:trace>
  <inkml:trace contextRef="#ctx0" brushRef="#br0" timeOffset="106277.12">15752 14146 0,'17'0'16,"1"0"-1,-1 0 1,36-35 0,0 0-1,-17-18 1,-19 0 0,-17 35-1,-17 1 1,-36 17-1</inkml:trace>
  <inkml:trace contextRef="#ctx0" brushRef="#br0" timeOffset="106443.65">15716 14129 0,'0'17'15,"0"-34"-15,-17 70 0,17 0 16,0-36-16,35 36 16,18-18 15,-36-35-31,36 0 15,18 0 1,35-53 0,-71 36-16,36-36 15,-71 35-15</inkml:trace>
  <inkml:trace contextRef="#ctx0" brushRef="#br0" timeOffset="107242.68">13988 13741 0,'0'-18'16,"17"18"47,1 0-63,0 0 15,17 0-15,-18 0 16,36 18-1,-35 17 1,-18 0 0,0 18-1,0 0 1,0-35 0,0 17-1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48:10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5662 8114 0,'0'18'0,"0"-1"16,53 36 0,-35-35-16</inkml:trace>
  <inkml:trace contextRef="#ctx0" brushRef="#br0" timeOffset="2613.25">5838 2258 0,'0'-18'0,"0"36"0,0-54 0,0 19 16,0-1-1,0 36 63,0-1-78,0 1 16,0 0-16,0-1 16,18 54-1,-18 0 1,18-54-16,-18 89 16,0-18-1,0 18 1,0-18-1,0 18 1,0-18 0,-18-52-16,-17 87 15,35-17 1,-35 35 0,17-35-1,-17 0 16,35 35-15,0-71 0,0 18-1,0 1 1,0 16 0,0 19-1,0-36 1,0-70-16,0 105 15,0-35 1,0 36 0,0-1-1,0 36 1,0 18 0,17-19-1,1 1 16,0-35-15,-18 17 0,35 0-1,-18-53 1,-17-53-16,0 71 16,0-18-1,18 18 1,0 18-1,-1-36 1,-17 35 0,18-17-1,0 18 1,-1-19 0,-17-16-1,18 34 1,-18 18 15,0-17-15,0-89-16,0 141 15,0-17 1,0-18 0,0 53-1,0 0 1,18 0-1,-18-17 1,17-1 0,-17-35-1,0 35 1,0 1 0,0 17-1,0 18 16,0-18-15,0-53 0,0 53-1,0 17 1,0 1 0,18-18-1,-18 0 1,17 18-1,-17-53 1,18 35 0,-18-142-16,0 125 15,0-54 1,0 18 0,0-70-1,0-159 32,0 35-47,35-53 0</inkml:trace>
  <inkml:trace contextRef="#ctx0" brushRef="#br0" timeOffset="4295.34">5856 2258 0,'0'-18'16,"18"18"-1,-18-18-15,17 18 16,19-17-1,17 17 1,-36 0-16,54 0 16,35 0-1,35 0 1,35 17 0,18 1-1,106 0 1,-88-18 15,229 35-15,-124-17-1,106-1 1,142 1 0,-124 17-1,212 18 1,-18 0-1,-36 18 1,-175-36 0,140 18-1,-158 0 1,-265-53 0</inkml:trace>
  <inkml:trace contextRef="#ctx0" brushRef="#br0" timeOffset="5694.88">14323 2857 0,'176'0'16,"-370"0"-16,476 18 0,-546-36 15,863 54 1,-69-1 0,-125 0-1,-264-35-15,265 18 16,-18 0 0,-264-1-16,405 1 15,-159 0 1,89-1-1,-36-17 1,-158 18 0,70-1-1,-265-17-15,160 0 16,17 0 0,-124 0-1,-35 0 1,-70 0-1,17 0 17,-17 0-17,-18 18 79,0 0-78,0-1-16,0 1 15,0 17-15,0 36 16,-18 70 0,1 0-1,17-17 1,-18-89-1,18 141 1,0 18 0,0 88-1,18-70 1,17 106 0,-35-1-1,0 1 1,18-1-1,-18-105 1,17 88 0,-17 17-1,0-35 1,0 36 0,0-89-1,-17 71 1,17-18 15,0-70-15,0-142-16,0 195 15,-18 17 1,18-88 0,0-123-16,0 105 15,0 89 1,0-71-1,0-141-15,0 176 16,0 0 0,0-70-1,0 70 1,0-35 0,0-35-1,0-106-15,0 176 16,0-17 15,0-71-15,0 194-1,0-282 1,-18 177 0,1-107-1,17-70-15,-18 53 16,0 17-1,18 54 1,-17-36 0,17-35-1,0-89-15,-18 89 16,-35 53 15,36-142-15,-19 36-1,-17 0 1,0-35 0,-17-18-1,-18 0 1,0 18 0,35-18-16</inkml:trace>
  <inkml:trace contextRef="#ctx0" brushRef="#br0" timeOffset="6679.4">18556 13652 0,'-35'0'0,"-177"0"16,-105-17-1,34-1 1,-140-17 0,-18 17-1,-53-17 1,36 0 15,-19-1-15,125 19-1,-125-18 1,1 17 0,370 0-16,-229 1 15,-88-1 1,17 0-1,18 18 1,106 0 0,-71-17-1,-53-1 1,159 0 0,-70 18-1,-1 0 1,1-17 15,88-1-15,-159-17-1,105 17 1,72 1 0,-72-1-1,36 0 1,71-17-1,-88 17 1,69 1 0,54 17-1,-35-18 1,35 18 0,35-18-1,71 18-15,-89-17 16,18-1 15,54 1-15,-19 17-1,18-18 1,0 0 0,-53-17-1,36 17 1,-1-17-1,1 0 1,-1 35 0,-17-35-1,17 35 1,54 0-16,-19 0 16,19 0-1,-1 0 1,1-18-1,-1 0 32,0 18-47,18-17 16,-35-1 0</inkml:trace>
  <inkml:trace contextRef="#ctx0" brushRef="#br0" timeOffset="7888.36">19879 14041 0,'18'0'15</inkml:trace>
  <inkml:trace contextRef="#ctx0" brushRef="#br0" timeOffset="9244.99">18609 13547 0,'0'0'16,"-18"0"-16,-35 0 31,36 0-31,-18 0 16,-1 0-1,1 17 1,17-17 0,18 18 15,0 0-31,36-18 16,52 35-1,0-18 1,88-17-1,-123 0 1,124 0 0,34 18-1,-140-18-15,211 0 16,-70 0 0,-124 18-1,-35-18 1,-35 0-1</inkml:trace>
  <inkml:trace contextRef="#ctx0" brushRef="#br0" timeOffset="10778.2">12771 2752 0,'0'0'0,"-18"0"0,-17 0 31,17 0-31,0 0 16,1 0 15,-1 0-15,18-18 15,18 18 0,-1 0-31,19-18 16,69 18-1,1 0 17,-53 0-32,106 0 15,106 36 1,-124-19 0,35 36-1,-17-35 1,70-1-1,-176-17-15,106 0 16,17 18 0,-88-18-1,-35 0 1</inkml:trace>
  <inkml:trace contextRef="#ctx0" brushRef="#br0" timeOffset="12214.47">9825 5362 0,'0'-17'0,"0"34"0,0-52 0,0-36 31,0 54-31,0 34 78,-18 1-78,1 0 0,-1 35 16,-17 35 0,17 53-1,-17 35 1,35-123-16,-18 88 31,0 36-15,18 17-1,-17-36 1,-1 72 0,1-54-1,-19 53 1,36-176-16,0 212 15,-17-53 1,-1 52 0,0 36-1,18-71 1,-17 89 0,-1-230-16,0 230 15,1-107 1,-1 54-1,1-36 17,17-88-17,0-88 1,0-35-16,0-53 31,17-54-15,36-87-1</inkml:trace>
  <inkml:trace contextRef="#ctx0" brushRef="#br0" timeOffset="14861.95">9878 5362 0,'-18'0'0,"36"0"0,-36-17 0,0 17 16,-17-18 0,0-17-1,17 17 1,1 18-16,17-18 16,-18 1-1,0 17 1,1 0-1,17-18 1,17 18 0,72 0-1,-19-18 1,89 1 0,-106-1-16,88 1 15,71-1 1,35 0-1,-1 1 17,90 17-17,-19-18 1,18 18 0,-88 0-1,53 0 1,0 0-1,-36-18 1,107 18 0,-177 0-1,35-17 1,-52 17 0,52 0-1,18-18 1,-71 18-1,106 0 17,-105 0-17,17 0 1,-53 0 0,18 0-1,17 0 1,-88 18-1,-17-18 1,-53 17 0,17 1-1,-18 0 1,1 35 0,0 17-1,-1-17 1,1 35-1,-18-17 17,0 70-17,-35 88 1,-1-88 0,19 53-1,17 53 1,-18-35-1,18 70 1,0 36 0,0-1-1,0 1 1,0-89 0,-17 71-1,-19-36 1,1-70-1,35-141-15,-53 194 32,0-35-17,18-53 1,-18 70 0,18-17-1,17-159-15,-17 88 16,-18 0-1,18 0 1,-1-18 0,1-70-1,-18-17 1,18-19 0,0 1-1,-36-18 1,-17 0-1,0 0 17,-36 0-17,-17 0 1,106 0-16,-71 0 16,-88 0-1,-53 0 1,-18 0-1,71 0 1,-88 0 0,-124 0-1,177 0 1,-88 0 0,17 0-1,0 0 1,88-18-1,142 18 1,-213-17 0,-34-1-1,105 0 1,1 1 0,52 17-1,71-18 1,-71 18-1,124 0-15,-106 0 16,35-18 0,35 18-1,-17-17 1,0-1 0,70 18-16,-35-35 15,-17 17 1,34-17-1,19 17 17,-1 1-17,0-1 1,1 18 0,-1 0-1,1 0 1,-1-18-1,-17 1 1,35-1 0,-18-35-1,18 18 1,18-53 0,35-36-1,-1 1 1,-16 17-1,-19 88-15,1 1 16</inkml:trace>
  <inkml:trace contextRef="#ctx0" brushRef="#br0" timeOffset="16163.61">6085 12188 0,'-17'0'16,"-1"0"-1,0 18 17,18 0-17,0-1-15,0 36 16,0 53 0,0-18-1,0-70-15,0 88 16,18-53-1,0-18 17,-18-17-17,17-18 1,-17-18 0</inkml:trace>
  <inkml:trace contextRef="#ctx0" brushRef="#br0" timeOffset="17611.97">6544 2522 0,'0'0'0,"-18"0"15,18 18 1,0 0-16,0 17 15,0 18 1,0 35 0,0-17-1,0-1 1,-17-52 0,17 17-1</inkml:trace>
  <inkml:trace contextRef="#ctx0" brushRef="#br0" timeOffset="18294.23">6526 2293 0,'-17'0'0,"34"0"0,-52 0 0,0 0 15,0 0-15,-36 18 16,0 17-1,-17 53 17,71-70-32,-36 70 15,17 53 1,1-17 0,35-54-1,0 36 1,18-35-1,52-36 1,1-18 0,-1-17-1,36 0 1,0-17 0,35-36-1,-106 53-15,54-53 16,17-35-1,-18 0 1,-71-1 15,1-52-15,-36 18 0,-52 17-1,-18 53 1,-54 35-1,54 18 1,-35 0 0,70 18-1,0 35 1,35 0 0</inkml:trace>
  <inkml:trace contextRef="#ctx0" brushRef="#br0" timeOffset="19677.86">10283 5856 0,'0'0'0,"-17"0"16,-1 0 0,1 0-1,-1 0 1,0-18-1,18 1 1,0-18 0,0-1-1,0 19 1,53-1 0,0 0-1,0 18 1,0 0-1,-35 18-15,-1 35 32,-17 17-17,-17 19 1,-54-36 0,-35-1-1,0-16 1,53-19-1,36 1 1,-1-18 0,89 0 15,-1 0-15,-52 0-16,88 0 15,0-18 1,-54 18-1,-16 0 17,-19 0-17,-17-17 1,0-1 0</inkml:trace>
  <inkml:trace contextRef="#ctx0" brushRef="#br0" timeOffset="20595.81">10548 5503 0,'-18'-17'0,"36"34"0,-53-34 0,17 17 16,-52-36 0,17 36-1,-36 0 1,72 0-16,-54 0 15,1 36 1,-36 17 0,35 17-1,-17 18 1,0 36 0,17-1-1,18-17 1,18-18-1,18 1 17,34-1-17,36-35 1,-35-36-16,88 54 16,17-36-1,-17-35 1,53 0-1,-1-18 1,-69 1 0,34-36-1,-105 53-15,52-35 16,18-18 0,1-18-1,-54 18 1,-17-35-1,-18 0 17,0 0-17,0-1 1,-18 19 0,-17-1-1,-18 36 1,-18-18-1,54 36-15,-54-19 16,18 19 0,0-1-1,18 0 1,-18 18 0,-35 18-1,52 17 1,-16 18-1</inkml:trace>
  <inkml:trace contextRef="#ctx0" brushRef="#br1" timeOffset="29176.46">1552 653 0,'0'0'0,"0"-18"16,-17 18 30,-1 0-30,0 35-16,1 1 16,17-1-16,-18 71 15,-17 70 1,-1-52 0,19-1-1,-18-52 1,-1-19-1,36-16 1,36-36 15,-1-36 1</inkml:trace>
  <inkml:trace contextRef="#ctx0" brushRef="#br1" timeOffset="29375.91">1852 582 0,'0'0'0,"18"18"31,-18 17-31,0 18 15,0 88 1,0-88 0</inkml:trace>
  <inkml:trace contextRef="#ctx0" brushRef="#br1" timeOffset="29459.27">1799 1252 0,'0'18'31,"0"17"-15</inkml:trace>
  <inkml:trace contextRef="#ctx0" brushRef="#br1" timeOffset="29509.97">1746 1288 0,'-17'-18'16</inkml:trace>
  <inkml:trace contextRef="#ctx0" brushRef="#br1" timeOffset="29694.65">1482 1164 0,'-18'0'0,"36"0"32,17 0-32,18-17 31,53-19-15,0-17-1,-71 53-15,35-35 16</inkml:trace>
  <inkml:trace contextRef="#ctx0" brushRef="#br1" timeOffset="29743.65">2099 882 0,'18'0'16,"17"18"-16</inkml:trace>
  <inkml:trace contextRef="#ctx0" brushRef="#br1" timeOffset="30142.86">2152 900 0,'-18'0'0,"1"17"16,-19 18-1,36-17-15,0 17 16,0 36-1,-17 17 1,17-17 0,0-18 15,0-36-15,88-17-1,-35-17 1,35-19-1,-17-34 1,-18-1 0,-36-70-1,-34 53 1,-72 35 0,19 35-1,-54 36 1,54 35-1,34-18 1,19-17 0</inkml:trace>
  <inkml:trace contextRef="#ctx0" brushRef="#br1" timeOffset="30675.74">1852 758 0,'0'0'0,"0"18"0,0 0 0,0 158 31,0-105-15,0 17-16,-18 18 15,18-89-15,-17 72 16,-1-54 0,18 0 15</inkml:trace>
  <inkml:trace contextRef="#ctx0" brushRef="#br1" timeOffset="31642.33">2787 864 0,'0'18'0,"0"0"16,0 70 0,0-71-16,-18 54 15,-17 17 1,17-17-1,1-36 1,17-17-16,0-1 16,17-17 46,19-35-46,-19 0-16,1-18 15,52-18 1,-34 18 0,17 18-1,-36 17 1,19 18 0,-36 18-16,17 17 15,-17 36 1,0-18-1,18 17 1,17-34 0,18-19 15,0-17-15,35 0-1,-17-35 1,-18-18-1,-36-17 1,-17-19 0,0 1-1,-53 35 1,18 36 0,0 17-1,0 0 1,17 0-1,18 17 1,18-17 15</inkml:trace>
  <inkml:trace contextRef="#ctx0" brushRef="#br1" timeOffset="32144.29">4286 635 0,'0'0'15,"-17"0"-15,-19 0 31,54 0 1,35 0-17,70 0 1,1 0 0,17 0-1,-18-18 1,-87 18-1,-19 0 1,-34 0 15,-1 0-31</inkml:trace>
  <inkml:trace contextRef="#ctx0" brushRef="#br1" timeOffset="32459.54">4551 653 0,'0'17'0,"0"-34"0,0 52 0,0-17 15,0-1-15,-35 71 16,17 36-1,-17-18 1,17 17 0,0-70-1,1-18 17,17-17-17</inkml:trace>
  <inkml:trace contextRef="#ctx0" brushRef="#br1" timeOffset="32618.68">4904 882 0,'0'18'0,"-18"-18"16</inkml:trace>
  <inkml:trace contextRef="#ctx0" brushRef="#br1" timeOffset="32959.73">4780 1076 0,'0'18'16,"0"-1"0,0 36-1,0 18 1,18-36-1,-1-35-15,54 18 16,-18-18 0,17-18-1,-17-35 1,0-17 0,-35-19-1,-18-17 1,-35 18-1,-36 35 1,18 53 0,-17 18-1,34 35 17,19-35-32,-1 34 15,18-34 1,0 0-16</inkml:trace>
  <inkml:trace contextRef="#ctx0" brushRef="#br1" timeOffset="33593.9">6050 564 0,'0'36'31,"0"-19"-31,0 36 16,-18 71-1,-17-18 1,0 35 0,35-106-16,0 18 15,0-35-15,0 34 16,0-34 0,0-36 30,0 1-46</inkml:trace>
  <inkml:trace contextRef="#ctx0" brushRef="#br1" timeOffset="33894.15">6279 635 0,'0'0'0,"0"18"16,0-1-16,0 19 15,0 87 1,0-35 0,0-53-16,-35 89 15,35-53 1,-17-19-1,17-34 1,-18-18 15</inkml:trace>
  <inkml:trace contextRef="#ctx0" brushRef="#br1" timeOffset="34142.23">5962 1005 0,'0'18'32,"18"-18"-17,-1 0-15,54 0 16,-54 0-16,19-18 15,17 1 1,-53-1-16,35 0 16</inkml:trace>
  <inkml:trace contextRef="#ctx0" brushRef="#br1" timeOffset="34792.69">6756 970 0,'0'-18'16,"17"-17"-1,-17 18 1,0-36-1,0 17 1,-70 1 0,17 35-1,35 0 1,-52 0 0,34 18-16,-34 35 15,-1 70 1,36-35-1,17 1 1,18-37 0,18-34-1,0-18-15,35 0 16,35-18 0,0-17-1,18-35 1,-71-1-1,-17 0 1,-18 19 0,0 87 15,0 53 0,-18-17-15,18-54-16,0 36 15,0-35-15,0 17 16,53-35 0,18 0-1,-19-18 1,-34 1-16</inkml:trace>
  <inkml:trace contextRef="#ctx0" brushRef="#br1" timeOffset="35309.58">7197 847 0,'0'17'0,"0"1"16,0 17 0,0 0-16,-18 36 15,0 0 1,18-1-1,0-35 1,0-17 0,-17-18 15,17-35-15,0 0-1,0-54 1,17 19-1,54-18 1,-1 35 0,19 53-1,-1 17 1,-18 19 15,-34 69-15,-36-34-1,0-53-15,-18 70 16,0-53 0,-17-17-1,35-1 1,0-52 15</inkml:trace>
  <inkml:trace contextRef="#ctx0" brushRef="#br1" timeOffset="35608.99">7937 882 0,'0'0'0,"-70"-18"31,52 18-31,1 0 0,-19 0 16,-34 53 0,17 18-1,18 35 1,17-36-1</inkml:trace>
  <inkml:trace contextRef="#ctx0" brushRef="#br1" timeOffset="36631.64">7849 3492 0,'-17'0'15</inkml:trace>
  <inkml:trace contextRef="#ctx0" brushRef="#br1" timeOffset="37943.08">7990 900 0,'0'0'0,"-17"0"0,-1-18 16,0 18-1,-17-18-15,-18 18 16,36 0 0,-54 53-1,18 0 1,-17 18-1,34-1 1,19 36 0,17-35-1,0-1 1,0-52 0,70-18-1,1 0 1,52-53-1,-17 0 1,0-70 15,-53 17-31,0-35 32,-53 52-17,17-16 1,-17 52-1,0 35 1,-17 18 0,-36 53-1,35 35 1,-17 36 0,17-19-1,18-69-15,0 87 16,0-52-1,18-18 1,17-53 0,18 0 15,18 0-15,-18-36-1,0-17 1</inkml:trace>
  <inkml:trace contextRef="#ctx0" brushRef="#br1" timeOffset="38226.62">8502 688 0,'0'0'15,"0"18"1,0-1-16,-35 71 15,17 18 1,18-71-16,-35 89 16,35-36 15,0-17-15,0-54-1,0 1 1</inkml:trace>
  <inkml:trace contextRef="#ctx0" brushRef="#br1" timeOffset="38691.26">8643 1111 0,'0'0'0,"18"0"31,17 0-31,-17 0 16,17 0-1,-17-17-15,52-19 16,-17 1-1,-18-36 1,-35 19 0,0 16-1,-35 36 1,0 0-16,-36 36 16,18 34-1,18 36 1,17-35-1,18-19 1,36-16 0,34-36-1,-17 0 17,18-36-17,-54 36-15</inkml:trace>
  <inkml:trace contextRef="#ctx0" brushRef="#br1" timeOffset="39642.19">9966 917 0,'18'0'16,"-1"0"-16,19-17 15,-19-1-15,36-17 16,-18-1-1,1-17 1,-36 36-16,0-18 16,17 17-16,-17-53 15,0 36 17,-17 35-17,-1 0 1,-53 53-1,19 88 1,16 35 0,1-34-1,-18 34 1,35-35 0,-17 53-1,17-17 1,18-54-1,0-70 1,53-53 0,36-35-1,-19-18 1,71-88 15,-70-1-15,-54 54-1,-17-53 1,-52 53 0,-54-18-1,18 89 1,70 17-16,-35 0 16,35 0-1,71 0 16,-35 0-31,35 0 16,35-18 0,-70 18-16</inkml:trace>
  <inkml:trace contextRef="#ctx0" brushRef="#br1" timeOffset="40125.01">10460 935 0,'-18'-18'0,"36"36"0,-36-53 16,18 17-16,0 0 16,18 1-1,17 17 1,0 0-1,-17 0-15,53 17 16,-18 36 0,-18 53-1,-35-18 17,0-70-32,0 35 15,0-36-15,-18 1 16,1-18-1,17-35 17,0 17-32,17-17 15,18-36 1,-17 54-16,17-54 16,18 1-1,-17 34 1,-1 36-1,0 0 1,0 0 0</inkml:trace>
  <inkml:trace contextRef="#ctx0" brushRef="#br1" timeOffset="40725.29">11377 917 0,'0'-70'32,"-18"52"-32,1 0 0,-1 18 15,1-17-15,-36 17 16,0 17-1,-36 89 1,37-18 0,-1 18 15,53-35-15,0-36-1,53-35 1,35 0-1,-18-53 1,1 0 0,-18-35-1,-18 17 1,-17-17 0,-1 71-1,-17 34 1,0 71-1,-17-17 1,17 53 0,0-72-1,0-34 17,88 0-17,-53-54 16,-35 19-31</inkml:trace>
  <inkml:trace contextRef="#ctx0" brushRef="#br1" timeOffset="41074.83">11677 900 0,'-18'17'0,"18"1"16,0-1-16,-17 36 15,17-35-15,-18 53 16,18-1 0,0-35-1,-18-17 17,18-36 14,0-17-30,0-18 0,36-35-1,17 17 1,-36 54-16,54-18 16,-36-1-1</inkml:trace>
  <inkml:trace contextRef="#ctx0" brushRef="#br1" timeOffset="41470.51">12365 1094 0,'-35'53'31,"70"-106"-31,-70 123 0,17-70 16,18 35-1</inkml:trace>
  <inkml:trace contextRef="#ctx0" brushRef="#br1" timeOffset="42009.42">11853 900 0,'0'17'0,"0"-34"0,0 52 15,36 106 1,-36-123 0,0-1-16,0 1 15,-18 70 1,-17-70-1,17-1 1</inkml:trace>
  <inkml:trace contextRef="#ctx0" brushRef="#br1" timeOffset="42511.07">12012 1023 0,'0'-18'0,"0"-17"31,18 17-15,35-17-1,-36 35-15,36-17 16,35 17-1,-52 0 1,17 17 0,-36 36-1,-17 18 1,0-18 15,0 0-15,-17-36-16,-1 1 15,0 17 1</inkml:trace>
  <inkml:trace contextRef="#ctx0" brushRef="#br1" timeOffset="43108">12577 1076 0,'0'18'16,"17"-18"0,1 0-16,-1 0 15,36-36 1,0 1 0,-17 0-1,-1-18 1,-35 0-1,0 35-15,0-17 16,-18 35 0,-35 0-1,0 18 17,36-1-32,-36 36 15,18 35 1,-1-35-1,36 18 1,0-18 0,36-36-1,16-17 1,1 0 0,-17 0-1,-1-17 1,0-1-1,-17 1-15</inkml:trace>
  <inkml:trace contextRef="#ctx0" brushRef="#br1" timeOffset="43282.5">12841 1147 0,'0'17'31,"-18"-17"-15</inkml:trace>
  <inkml:trace contextRef="#ctx0" brushRef="#br1" timeOffset="45224.56">11977 2487 0,'0'-18'16,"-18"18"15,1 0-31,-1 0 15,0 0-15,1 36 16,-1-36-16,-17 53 16,35 0-1,0-18 1,0-18 0,17-17-1,54 0 1,-18 0-1,-36-17-15,54-18 16,-53-18 0,-18 0-1,0 17 1,-53 1 15,0 35-15,-53 18-1,35 52 1,36 19 0,35-19-1,0 1 1,53-36 0,18-35-1,17 0 1,-35-18-1,-18-35 1,-35 0 0,0-17-1,-71-1 17,19 54-17,16 17 1,-34 53-1,34 35 1,19-18 0,17-52-16,0 53 15,0-54 1,70 1 0,1-18-1,35-53 1,-53 18-1,-36-36 1,-34 53 0,-54 1-1,1 17 17,-1 17-17,0 19 1,54-19-16,-1-17 15,18 18-15,0 0 16,18-18 15,-1 0-15,-17-18 15,0 0-15,18 1 15,0 17 16,-1 0-16,1 0-31,17 0 16,18 0-1</inkml:trace>
  <inkml:trace contextRef="#ctx0" brushRef="#br1" timeOffset="45441.03">12118 2734 0,'18'0'16,"52"35"-1,1-17 1,34 35 0,-34-18-1,35 0 1,0 36-1,0-18 1,-18 0 0,-18 0-1,18 35 1,-35-35 15,-35-18-31,-18-17 0</inkml:trace>
  <inkml:trace contextRef="#ctx0" brushRef="#br1" timeOffset="45524.05">13176 3581 0,'18'0'15,"-18"70"1,0 1 0,0 35-1,-18-353-15</inkml:trace>
  <inkml:trace contextRef="#ctx0" brushRef="#br1" timeOffset="45857.2">12524 5027 0,'-18'0'31,"18"18"-15,18-36 0,-36 18 31,18-18-47,0 1 15,0-1 1,0 1-1,18-1-15</inkml:trace>
  <inkml:trace contextRef="#ctx0" brushRef="#br1" timeOffset="60222.7">12982 3228 0,'-17'0'0,"17"18"125,0-1-110,17-17 1,1 0 0,-18 18-16,17-18 15</inkml:trace>
  <inkml:trace contextRef="#ctx0" brushRef="#br1" timeOffset="63280.78">15346 7655 0,'-88'-17'0,"17"-1"0</inkml:trace>
  <inkml:trace contextRef="#ctx0" brushRef="#br1" timeOffset="65727.5">13159 3369 0,'0'-18'94,"17"18"-32,1 0-46,0 18 0,-1 0-16,1 17 15,17 35 1,-17-34 15,-18 17-15,0-36-16,0 19 15,0 17 1,0 17 0,0-35-1,-18 36 1,18-36-1,-35 36 1,0-18 0,17 17-1,-17 1 1,17-36 0,-35 18-1,0 18 16,0-19-15,18 1 0,0-17-1,-18 17 1,17-18 0,-16 0-1,52-17-15,-36 17 16,1-17-1,-18 17 1,35-17 0,-17-1-1,0 1 1,17-1 0,1-17-1,17 36 16,-18-19 1,0-17-1,18 18 110,0-36-79</inkml:trace>
  <inkml:trace contextRef="#ctx0" brushRef="#br1" timeOffset="66571.82">12541 4304 0,'0'18'62,"0"-1"-62,0 1 16,0-1-16,0 19 16,0 17-1,0 35 1,-35 0-1,35-35 1,0-35-16,-35 70 16,-1 0-1,19-35 1,17 0 0,0-36-1,0-34 79,0-1-78,0 1-1,17 17-15,1 0 16,0-18-16,35 0 15,-18 18 1,53 0 0,36 0-1,-36 0 1,-53 0-16,88 36 16,-34-19-1,-19 1 16,-52 17-15,0-35 15,-36 0 16,0 0-47</inkml:trace>
  <inkml:trace contextRef="#ctx0" brushRef="#br1" timeOffset="67705.28">14393 4145 0,'0'0'0,"18"0"16,0-18 0,-18 1-16,0-1 15,0-35 1,0 0 0,-53 36-1,-18-1 1,36 18-1,-18 0 1,-53 18 0,18 52-1,53 1 1,17 35 0,18-36-1,0-52-15,18 70 16,52-53-1,-17-35 1,35 0 0,-17-17-1,17-36 1,-17-53 0,-18-18-1,-36 1 1,-17 35 15,0-18-15,0 71-1,0 17 1,0 53 0,0 18-1,0 88 1,0-35-1,0 18 1,0-107-16,0 54 16,0-53-1,0-1 1,18-17 0,-1 0-1</inkml:trace>
  <inkml:trace contextRef="#ctx0" brushRef="#br1" timeOffset="68422.48">14693 4145 0,'0'-53'15,"0"36"-15,0-1 16,0 0 0,0 1-16,18-1 15,35 18 16,0 0-15,17 18 0,18 52-1,-70-35-15,0 36 16,-18 0 0,0-1-1,-36-17 1,1-35-1,17-18 1,1 0 0,17-36-1,0-16 1,35 16 0,53-52-1,18 17 1,18 1 15,-19 52-15,-87 1-1,-18 52 1,0 35 0,-18-17-1,-17 53 1,18-70-1,17-1 1,0-53 47</inkml:trace>
  <inkml:trace contextRef="#ctx0" brushRef="#br1" timeOffset="68654.73">15381 3863 0,'0'-18'0,"0"36"0,0-53 31,0 52 16,18-17-47,-1 0 15,-17 18-15</inkml:trace>
  <inkml:trace contextRef="#ctx0" brushRef="#br1" timeOffset="68950.42">15646 4004 0,'0'0'15,"0"18"-15,0-1 0,0 1 16,0 35-1,0 35 1,0-17 0,0-1-1,17-17 1,-17-35 0</inkml:trace>
  <inkml:trace contextRef="#ctx0" brushRef="#br1" timeOffset="69250.25">15928 4039 0,'0'18'32,"0"0"-17,-18-1-15,1 1 0,-54 70 16,36-17 0,-18-1-1,35-35 1,18-17 15,18-18-15</inkml:trace>
  <inkml:trace contextRef="#ctx0" brushRef="#br1" timeOffset="69689.92">16051 4269 0,'0'0'0,"18"0"16,0-18-16,-1 18 0,36-18 15,18-35 1,-36 18 15,-17 0-15,-18 0-1,-71 52 17,53 1-32,-34 35 15,16 17 1,1 1-1,35-18 1,0 0 0,35-36-1,53-17 1,-17 0 0,35-35-1</inkml:trace>
  <inkml:trace contextRef="#ctx0" brushRef="#br1" timeOffset="70155">16528 4127 0,'0'0'0,"0"-17"0,17 17 15,1 0 1,0-18-16,17 18 15,35 0 1,-17 18 0,0 17-1,-35 53 1,-18-52 0,0-19-16,0 54 15,-35-18 1,-1-53 15,1 17-15,35-34 15,0-1-31,0-17 16,53-53-1,0 17 1,-18 18-1,36 18 1,-18 17 0,0 18-1</inkml:trace>
  <inkml:trace contextRef="#ctx0" brushRef="#br1" timeOffset="70457.92">17268 4251 0,'0'0'0,"0"18"16,18-1 0,35-17-1,-18 0 1,1-35-1,-19 17 1,-17 1 0,-35 17-1,0 0 1,-1 0 0,19 0 15</inkml:trace>
  <inkml:trace contextRef="#ctx0" brushRef="#br1" timeOffset="71238.89">17956 4251 0,'53'-35'31,"-35"17"-31,0 0 16,34-35-1,-34 18 1,-18 0 0,-18 17-1,-34 18 1,34 0-16,-35 18 16,35 0-16,-35 17 15,36 18 1,17-18-1,0 0 17,70 18-17,-17-17 1,-17-19-16,34 36 16,-35 0-1,-17-18 1,-36 1-1,-87-1 1,87-35-16,-106 17 16,36-17-1,0 0 1,70-17 0,18-18-1,0-1 1,53 19 15,36-19-31</inkml:trace>
  <inkml:trace contextRef="#ctx0" brushRef="#br1" timeOffset="72221.07">18362 4251 0,'0'18'0,"0"-1"16,0 1-16,0 35 16,-18-36-16,18 36 15,-17 18 1,-1-53 15,18-1-15,18-17-1,17 0 1,-17 0-16,52-35 16,-17-18-1,0-18 1,-18 1-1,-17 35 1,0 35 0,-18 53 15,-18-1-15,0 19-1,18-18 1,0-35-1,0-1 1,53-17 0,0 0-1,18-17 1,-36-19 0,0-34-1,1-18 1,-1-1-1,-35 54 1,0 70 15,0 18-15,0-35-16,-18 70 16,18-35-1,0-18 1,0-17-1,36 0 17,-1-18-17,18-36 1,-18-17 0,18 0-1,-18-17 1,-17 35-1,-18 52 17,0 1-32,0 35 15,-35 17 1,17-34 0,18-19-1</inkml:trace>
  <inkml:trace contextRef="#ctx0" brushRef="#br1" timeOffset="72588.63">19209 4145 0,'17'0'16,"1"0"-16,17-35 15,-35-18 1,0 18-1,-17 17 17,-19 18-17,1 18 1,35-1-16,-18 54 16,1-18-1,17-18 1,17-17-1</inkml:trace>
  <inkml:trace contextRef="#ctx0" brushRef="#br1" timeOffset="72896.24">19579 3986 0,'0'0'0,"0"18"32,0 0-32,-17 52 15,-19 1 1,1 52 0,0-17-1,-1-35 1,36-36-16,-17 18 15,17-36 1</inkml:trace>
  <inkml:trace contextRef="#ctx0" brushRef="#br1" timeOffset="73088.32">19367 4357 0,'18'0'16,"0"0"-16,17 0 15,36 0 1,-36-18-16</inkml:trace>
  <inkml:trace contextRef="#ctx0" brushRef="#br1" timeOffset="73404.73">19897 4145 0,'-18'0'16,"18"18"-16,-18-1 15,-17 36 1,0 36 0,0-37-1,35-34-15,0 35 16,0 0-1,52-35 1,19-18 0,-18 0-1,-18-18 1</inkml:trace>
  <inkml:trace contextRef="#ctx0" brushRef="#br1" timeOffset="73938.6">20179 3951 0,'0'0'0,"0"-18"0,0 36 31,0 0-31,0 35 16,-18-36-16,-17 107 15,17-18 1,18-1-1,-17-16 1,17-54 0,0 0-1,0-52 32,0-19-31,0-34-1,17 52 1,19-52 0,52 17-1,0 17 1,0 36 0,-17 53-1,-54 0 1,-17 18-1,0-54-15,0 36 16,-53-17 0,18-1-1,18-35 1</inkml:trace>
  <inkml:trace contextRef="#ctx0" brushRef="#br1" timeOffset="74271.14">20602 4075 0,'-17'0'0,"17"-36"16,17 36 0,71-35-1,1 35 1,16-18 0,-52 18-1,0 0 1,-35 0-1,-18 18 17,-18-18-17,1 18-15</inkml:trace>
  <inkml:trace contextRef="#ctx0" brushRef="#br1" timeOffset="74558.75">20884 4057 0,'0'18'16,"0"-1"-1,-17 1-15,-1 35 16,1 0 0,-19 53-1,36-36 1,-17 1-1,17-36 1,0-17 15,0-1-31,17-17 47</inkml:trace>
  <inkml:trace contextRef="#ctx0" brushRef="#br1" timeOffset="74988.98">21078 4251 0,'0'0'0,"0"18"15,-17 17 1,-18 18-1,17-36 1,0 19 0,18-19-16,-17 36 15,17-35 1,35 0 0,0-18-1,18 0 1,0-53-1,-35 0 1,-18 0 0,0-18-1,-36 54 1,1 17 0,-18 0-1,36 35 1,-19 0-1,19-35 17</inkml:trace>
  <inkml:trace contextRef="#ctx0" brushRef="#br1" timeOffset="77654.11">21713 4039 0,'0'0'0,"0"-17"0,18-1 16,-18 0-1,0 36 17,-35 53-17,-18 17 1,0 35 0,35-87-16,-17 52 15,17 18 1,18-71-1,36 0 1,52-35 0,-18 0-1,-17-35-15</inkml:trace>
  <inkml:trace contextRef="#ctx0" brushRef="#br1" timeOffset="77990.46">22049 4004 0,'17'0'31,"1"0"-31,17 35 15,18 18 1,-35-35-16,-1 88 16,-17-36-1,-17 36 1,-19-35 0,-16-18-1,16-36 1</inkml:trace>
  <inkml:trace contextRef="#ctx0" brushRef="#br1" timeOffset="78342.66">22613 4339 0,'-18'18'15,"18"-1"1,18-17 0,17 0-1,1 0 1,-19-35-1,-17-18 1,0 36 0,-35 17 15,0 35-15,17-17-1,18 17 1</inkml:trace>
  <inkml:trace contextRef="#ctx0" brushRef="#br1" timeOffset="79287.36">23125 4180 0,'0'0'0,"17"0"32,1 0-32,35-17 15,-18-1 1,-17 0-1,52-17-15,-17-18 32,0-35-17,-35 53 1,-18-36 0,-36 71 15,1 53-16,18-18-15,-19 71 16,1 88 0,0-53-1,17 71 1,-17-36 0,-1 71-1,-34 36 1,52-125-1,18 1 17,0-53-17,18-88 1,105-71 0,1-53-1,-36 0 1,18-70-1,-53-1 1,-36-70 0,-52 53-1,-71 88 1,36 71 0,35 18-1,17 17 1,18-18-1,35 0 32,-17 18-47,17-35 16,-17 35-16</inkml:trace>
  <inkml:trace contextRef="#ctx0" brushRef="#br1" timeOffset="79737.17">23654 4304 0,'0'0'0,"0"-18"0,0 1 0,0-1 16,0-17 0,53-18-1,0 17 1,-18 36-16,53-17 31,-17 17-15,-18 88-1,-36 0 1,-17 18 0,-17-35-1,-19-36 1,19-35-1,17-35 17,0 17-32,0-35 15,35-17 1,0-1 0,36 0-1,35 36 1,-54 35 15,-34 0-31,0 0 0</inkml:trace>
  <inkml:trace contextRef="#ctx0" brushRef="#br1" timeOffset="80286.98">24712 4216 0,'0'-18'0,"0"36"0,18-36 16,-1 0-16,-17-35 16,0-17-1,0 35 1,-17 17-16,-54 18 16,-17 0-1,-18 88 1,18 36-1,35-36 17,35 0-17,18-53 1,18 1 0,53-36-1,52-18 1,1-53-1,-54 19 1,-35-37 0,-35 19-1,0 52-15,0 0 16,0 36 0,-17 53-1,17 17 1,0-35-1,0 0 17,17-36-17,1-17-15,70 0 16,-70 0-16</inkml:trace>
  <inkml:trace contextRef="#ctx0" brushRef="#br1" timeOffset="81036.48">25135 4110 0,'0'53'32,"-17"-36"-32,17 19 0,-18 34 15,18-52-15,0 17 16,0-17-16,0 17 15,-18-17 17,1-18-17,-1 0 1,1 0 0,17-71-1,0 18 1,52-35-1,19 17 1,-18 36 0,18 35-1,-19 71 1,-34-1 0,-18-17-1,0 18 1,0-36-1,0-17 17,-18-18-1,18-18-15,0-17-1,0-36 1,18 18-1,0 18-15,52-36 16,18 36 0,18 35-1,-35 53 1,-36 0 0,-35 35-1,-35-35 1,35-35-16,-53 35 15,18-36 17,35-34-1</inkml:trace>
  <inkml:trace contextRef="#ctx0" brushRef="#br1" timeOffset="81537.09">26000 4198 0,'0'18'16,"-18"-1"-16,18 1 16,18-18 30,-1 0-46,1 0 0,35 0 32,-35-18-32,52-17 15,-17 0 1,-35-36 0,-18 18-1,0 36 1,-53 17-1,-35 70 1,-1 36 0,54-18-1,17 0 1,18-17 0,36-53-1,-19-1-15,72 1 16,-37-18-1,19 0 17,-53-35-17,-1 35-15,1-36 16</inkml:trace>
  <inkml:trace contextRef="#ctx0" brushRef="#br1" timeOffset="81667.32">26282 4427 0,'0'-17'94,"0"-1"-94,0 0 16</inkml:trace>
  <inkml:trace contextRef="#ctx0" brushRef="#br1" timeOffset="84602.64">27005 3492 0,'0'-17'16,"0"34"-16,18-52 0,17-35 31,-35 52-31,18 0 16,-18 1-1,0 34 32,-36 36-47,-34 88 16,-1-35 0,-17 53-1,35-53 1,36 70-1,-1-141-15,18 89 16,0-1 15,35-34-15,18-54 0,18-17-1,-18-18 1,-36 0-16,54 0 15,-36-18 1</inkml:trace>
  <inkml:trace contextRef="#ctx0" brushRef="#br1" timeOffset="85174.57">27464 3775 0,'0'-36'31,"-18"36"-15,0 0-16,1 18 15,17 17 1,-71 71-1,71-71-15,-35 54 16,17 16 0,18-16-1,0-36 1,36-18 0,-1-17-1,35-18 1,-17-18-1,-35 0-15,70-52 32,-53-36-17,-17 0 1,-18-17 0,0 52-1,-88 18 1,70 53-1,-35 0 1,36 0 0,17 18-1</inkml:trace>
  <inkml:trace contextRef="#ctx0" brushRef="#br1" timeOffset="85670.22">27887 3228 0,'0'0'0,"0"18"32,71 17-17,-18 18 1,17 35 0,-17 0-1,18 36 1,-36-19-1,-18-69-15,36 105 16,-53-35 15,-17 17-15,-54-35 0,-35 1-1,1-54 1,52-18-1,35-17 1,0 0 0,18-17-1,0-18 1,53-1 0</inkml:trace>
  <inkml:trace contextRef="#ctx0" brushRef="#br1" timeOffset="86063.16">28840 3898 0,'-18'0'0,"0"-17"31,36 17 63,-18 17-79,0 1-15</inkml:trace>
  <inkml:trace contextRef="#ctx0" brushRef="#br1" timeOffset="86369.45">28804 4286 0,'0'0'0,"0"18"0,0 0 0,36 17 15,-19 18 17,-17-36-32,0 19 15,0 17 1,0-36-16,0 1 16,-17-1-1,-54 19 1,36-36-1,-36 0 1,1 17 0</inkml:trace>
  <inkml:trace contextRef="#ctx0" brushRef="#br1" timeOffset="94552.05">12629 10707 0,'0'17'15,"0"1"1,0 0-1,0-1 1,0 1 0,0 0-1,18-36 32,-18 0-47,18 1 16,-1-19-1,1 1 1,-18 0 0,-35 17-1,17 1-15,-35 17 16,0 35 0,-17 18-1,52 0 1,18-18-1,0-17 1,18-18-16,35 17 16,-18-17 15,35-17-15,-17-1-1,-53-17 1,0-1-1,-17 19 1,-36 17 0,0 17-1,35 19 1,1-1 0,-1-35-1,18 18-15,18-18 47,-1 0-47,1-18 16,-18-17 15,0 17-15,0 0-1,0 1 1,18 17 15,-1 0-15,18 17-1,18 19 1,-35-36-16,35 35 16,35 18-1,-17 17 1,-36-17-1,-17 36 1,-1 69 0,1-69 15,-18 34-15,0-17-1,0-18 1,0 0-1,-35 18 1,-18-18 0,17 0-1,1-17 1,-35 35 0,-36 17-1,70-87 1,19-1-16,-71 53 15,-18-17 1,18-18 0,-54 17 15,1 1-15,-17 17-1,16-35 1,72-18-1,-18-17 1,35-1 0,-18 19-1,54-36 1,-19 0 0,36-18 62,0 0-63,0 1-15,0-1 16,0-35 0,0 35-16</inkml:trace>
  <inkml:trace contextRef="#ctx0" brushRef="#br1" timeOffset="94758.79">11536 12312 0,'0'-18'0,"0"36"0,0-53 0,17 35 16,1-18-1,-36 0 1</inkml:trace>
  <inkml:trace contextRef="#ctx0" brushRef="#br1" timeOffset="95318.46">11165 12965 0,'18'0'63,"0"0"-47,-1 0-16,19 0 15,17 0 1,-1 0-1,-34 0-15,53 0 16,-18 0 0,35 0-1,18 17 1,-18 18 0,18 1-1,-18-19 1,-71 1-1,1-18 1,-36 0 47,-17 0-48,18 0-15</inkml:trace>
  <inkml:trace contextRef="#ctx0" brushRef="#br1" timeOffset="96201.64">11536 12400 0,'0'-18'16,"17"18"-16,-17-17 15,18 17 1,-18-18-16,18 1 16,-18-1-1,0 36 48,0-1-63,-18 36 15,-17 35 17,17-70-32,-17 17 15,35-17-15,-71 52 16,18 19-1,1-36 1,16-1 0,19-34-1,17 0 32,17-18 16,1 0-48,0 0 17,-1 0-17,1 0 1,-1 17-1,54 19 1,-71-19-16,53 1 16,17 17-1,1-17 1,-53-1 0,17 1-1,0 0 1</inkml:trace>
  <inkml:trace contextRef="#ctx0" brushRef="#br1" timeOffset="97484.15">14041 12259 0,'17'0'15,"1"0"79</inkml:trace>
  <inkml:trace contextRef="#ctx0" brushRef="#br1" timeOffset="99517.46">3810 14111 0,'18'0'31,"-18"-18"-31,0 1 16,0-1-1,0 1-15,-18-19 16,-70 1-1,17 35 1,-35 0 0,18 35-1,53-17 1,-71 70 0,36-17-1,52 34 1,18 19-1,35-53 1,53-71 0,18-18-1,0-53 1,53-35 0,-36 1-1,-17-72 1,-35 1-1,-54 35 1,-17 70 15,0 54-31,-17 34 32,-1 71-17,0 54 1,1-107-16,17 71 15,-18 17 1,18-52 0,0 34-1,35-69 1,18-1 0,-17-35-1,16-18 1,19-52-1,-18 17 1,18-53 0,-71 36-1,0 52 1,0 0 0,-36 18-1,-34 18 1,52 17-1,0 18 1,18-18 0,18-17-1,35 0 1,-18 17 0,1 18-1,-19-18 1,1 36-1,17-71 1,18 0 0,18 0 15,17-53-15,-18 0-1,-17-18 1,-53 18-1,0 18 1,0 53 15,0 35-15,0 0 0,0-36-16,0 18 15,0-17 1,0-36 31,0 1-47</inkml:trace>
  <inkml:trace contextRef="#ctx0" brushRef="#br1" timeOffset="99703.01">4780 13935 0,'0'-18'16,"-18"18"-16,1-18 0,34 18 78,1 0-78,-18 18 0</inkml:trace>
  <inkml:trace contextRef="#ctx0" brushRef="#br1" timeOffset="100168.35">4992 14093 0,'0'-17'0,"0"-1"16,17 18-1,1 0 1,-18 18-16,0 17 16,18 36-1,17-1 1,-17 1-1,-18-18 1,0-36 0,17-17-1,1 0 17,0-53-17,-1-17 1,1 17-1,35-18 1,-36 36 0,19 17-1,-1 18 1</inkml:trace>
  <inkml:trace contextRef="#ctx0" brushRef="#br1" timeOffset="100601.11">5415 14235 0,'0'0'0,"18"0"16,-1 0-1,1 0-15,0-18 16,35-17-1,-18-1 1,-35-17 0,-18 53 15,-70 18-15,53 17-1,-1 36 1,19-1-1,-1-17 1,18 18 0,35-36-1,-17-35 1,53 0 0,-1 0-1,1 0 1,17-53-1,-70 36-15</inkml:trace>
  <inkml:trace contextRef="#ctx0" brushRef="#br1" timeOffset="101034.83">5856 14164 0,'0'0'0,"0"-18"15,18-17 1,35 17-1,-36 1-15,54 17 16,-1 0 0,19 0-1,-36 70 17,-36-17-17,1 18 1,-18-54-16,0 36 15,-35-17 1,-1-19 0,1 1-1,35-71 17,0 0-17,0 18-15,35-36 16,18 18-1,0 18 1,18 0 0,-18 35-1,-36 0 1,18 0-16</inkml:trace>
  <inkml:trace contextRef="#ctx0" brushRef="#br1" timeOffset="101322.68">6650 14252 0,'17'0'16,"1"0"-16,70 0 31,-52 0-31,-36-35 16,-18 35 15,0 0-31,-17 0 16,0 0-1,17 18 1</inkml:trace>
  <inkml:trace contextRef="#ctx0" brushRef="#br1" timeOffset="102134.33">7867 14199 0,'18'0'31,"-1"0"-15,-17-17-16,35-36 15,1 0 1,-36 0-1,0 35-15,-36 1 16,-69 17 0,-19 17-1,54 19 17,17-1-17,53 0 1,0 0-1,70 1 1,-17-1 0,35 18-1,-17-18 1,-18 53 0,-53-17-1,-35-18 1,-71 17-1,0-52 1,-18 0 0,1-54 15,70-17-15,18-35-1,35 35 1,0 0-1,35 18 1,0 35 0,-17 0-16</inkml:trace>
  <inkml:trace contextRef="#ctx0" brushRef="#br1" timeOffset="102917.71">8132 14146 0,'0'0'0,"0"18"31,0 0-15,-18 17-1,0 35 1,1-34-16,17 34 15,-36 19 1,36-19 0,18-70 15,35-18-15,0-34-1,-36 34-15,36-53 16,-17 1-1,-1 34 1,-17 19 0,-18 87 31,0-52-47,0 35 15,0 18 1,17-19-1,1-34 1,52-18 0,19-18-1,-19-52 1,1-1 0,-36 1-1,0-18 1,-35 52-1,0 19-15,-17 17 47,-1 35-47,0 53 16,1-70 0,17 52-1,0-17 1,0 18-1,35-71 1,36 0 0,34-35-1,-16-1 1,-72 19-16</inkml:trace>
  <inkml:trace contextRef="#ctx0" brushRef="#br1" timeOffset="103117.66">9155 14235 0,'-18'17'32,"0"18"-32,-17 36 15,17-36 1,18 18 0,0 0-1,0-18 1,18-35 15,17 0-31</inkml:trace>
  <inkml:trace contextRef="#ctx0" brushRef="#br1" timeOffset="103501">9349 14005 0,'0'0'16,"-18"0"-16,0 0 0,1 0 0,-19 36 15,36 16 1,0-34 15,0 0-31,71-18 31,-53 0-31,35-18 16,-18-35 0,-35 0-1,0 36 1,-53-1 0,0 18-1,18 71 1,17-19-1,18-34 1,0 0 0</inkml:trace>
  <inkml:trace contextRef="#ctx0" brushRef="#br1" timeOffset="103833.85">9790 14058 0,'0'-17'15,"0"34"17,-18 1-32,-17 17 15,-36 53 1,18 18-1,18-18 1,35-52-16,-18 34 16,18 1-1,18-36 17,35-35-17,0 0 1,0-35-16</inkml:trace>
  <inkml:trace contextRef="#ctx0" brushRef="#br1" timeOffset="104083.51">9490 14358 0,'17'0'32,"1"0"-32,0 0 0,70-35 15,-18 35 17,-52-18-32,70 18 15,-53-35 1,-17 35-16</inkml:trace>
  <inkml:trace contextRef="#ctx0" brushRef="#br1" timeOffset="104616.46">10178 14217 0,'0'0'0,"0"-18"0,0 1 16,-18 17-16,-17 0 15,17 0-15,-70 0 16,17 35-1,-17 71 1,53-18 0,17 18-1,71 0 17,18-71-17,70-35 1,18-35-1,-54-18 1,-52 17-16</inkml:trace>
  <inkml:trace contextRef="#ctx0" brushRef="#br1" timeOffset="105133.48">10601 14041 0,'0'0'16,"-18"0"-1,1 0-15,-1 0 16,0 0-16,1 88 16,17 18-1,0-18 17,0 35-17,-18-17 1,0-35-1,18-54 1,0-34 15,0-36-15,0 0 0,0 35-16,71-88 15,17 36 1,53 17-1,-17 53 1,-54 17 0,-34 72-1,-36-1 17,-53-18-17,17-17 1,36-35-1,0-36 17,18 1-32,17-1 15</inkml:trace>
  <inkml:trace contextRef="#ctx0" brushRef="#br1" timeOffset="105401.14">11236 14111 0,'0'-18'0,"18"1"31,17 17-31,53 0 31,0 0-15,-70 0-16,52 0 15,-52 0 1,-36 0 15,-17 0-15</inkml:trace>
  <inkml:trace contextRef="#ctx0" brushRef="#br1" timeOffset="105654.68">11430 14076 0,'0'0'0,"-18"0"0,18 17 16,-17 1 0,-19 53 15,36-18-31,-17 70 31,-18-17-15,17-18-1,0-17 1,1-18 0,34-53 15</inkml:trace>
  <inkml:trace contextRef="#ctx0" brushRef="#br1" timeOffset="106066.97">11677 14393 0,'0'0'0,"0"-17"0,-18 17 31,18 17-15,-17 36-1,-19 0 1,36-35-16,-53 52 15,53-17 1,0-35 0,53-18-1,18 0 1,35-53 0,-36 0-1,-70 35-15,18-52 16,-36-1-1,-52 36 1,34 35 0,1 0-1,18 0 17</inkml:trace>
  <inkml:trace contextRef="#ctx0" brushRef="#br1" timeOffset="106517.31">12206 14146 0,'18'0'0,"-36"0"0,53 0 16,-35-35 15,0 17-31,-17 18 31,-36 53-15,0 18-1,18 17 1,17 36 0,18-89-16,0 35 15,53 1 1,0-36-1,35-35 1,-17-17 0</inkml:trace>
  <inkml:trace contextRef="#ctx0" brushRef="#br1" timeOffset="106834.46">12665 14129 0,'0'0'16,"17"-18"-16,-17 0 0,18 18 15,17 0 1,18 71 0,-18 0-1,1 34 1,-36-34-1,-18 35 1,0-89-16,-52 54 16,17-18-1,18-35 1,35-36 31,17 0-47</inkml:trace>
  <inkml:trace contextRef="#ctx0" brushRef="#br1" timeOffset="107148.89">13141 14411 0,'0'18'15,"0"-1"-15,0 1 16,18-18-16,-1 0 15,54 0 1,-36-18 0,-17-17-1,-18 0 1,0 17 0,-18 18-1,-52 0 1,17 53-1,35-35 1,0 17 0</inkml:trace>
  <inkml:trace contextRef="#ctx0" brushRef="#br1" timeOffset="108283.42">14482 14517 0,'0'-18'0,"0"1"16,17-36 0,-17 35-1,0 0-15,0-35 16,-53 18-1,-70 0 1,-1 35 0,-52 35-1,141-17-15,-89 88 16,89-18 0,35 35-1,35-70 1,53-18-1,53-35 1,18-35 0,0-53-1,-53 0 1,-18-53 15,-53-18-15,-35 35-1,0 89-15,0-71 16,-17 142 15,-19 69-15,19 19 0,17-71-16,-36 70 15,36-87-15,0 69 16,0 1-1,71-70 1,0-36 0,34 0-1,1-53 17,-18-36-17,-35 1 1,-53 35-1,0 36 1,-53 17 0,-17 53-1,52-36-15,-17 54 16,35-1 0,0-17-1,18-35 1,70 0-1,35-18 1,1-36 0,17-52-1,-71 35 1</inkml:trace>
  <inkml:trace contextRef="#ctx0" brushRef="#br1" timeOffset="108833.59">15610 14076 0,'0'0'16,"0"-18"0,-17 18-1,-36 35 1,18 18 0,-54 106-1,36-35 1,1 70-1,-1 0 1,-18-36 0,1 54-1,17-18 1,35-159 0,18 89-1,0-36 1,35-70-1,36-18 1,35-71 0,17-17-1,-88 70-15,36-70 16,-18-71 0,-53 36-1,-53-36 1,-71 53-1,19 53 1,-19 18 0,89 35-1,70 0 32,53 0-31,36-35-16</inkml:trace>
  <inkml:trace contextRef="#ctx0" brushRef="#br1" timeOffset="110366.48">15946 14429 0,'0'0'0,"17"-36"16,-17 19-16,0-54 15,0 18 1,-53 36-1,-17 17 1,17 35 0,-18 53-1,36 36 17,35-36-17,18-35 1,35-36-1,17-17 1,-17-35 0,0-18-1,17-70 1,-34 52 0,-19 18-1,-17 71 16,0 52-15,0 19 0,0-72-16,0 71 15,0-35 1,53-35 15,35-18-15,-17-18-1,17-35 1,-52 36-16,16-36 16,-16-53-1,-1 18 1,-35 52 0,0 72 15,0-19-31,-53 72 15,35-1 1,18-18 0,0-17-1,18-35 1,35-18 15,-35 0-31,52 0 16,-17-35-1,18-36 1,-54 1 0,36-19-1,-53 54 1,0 88 15,0 18-15,0-1-1,0 1 1,0-54-16,35 1 16,36 0-1,-18-18 1,35-18 15,0-53-15,-35 1-1,-35 52-15,0-123 16,17 18 0,-35 70-1,0 0 1,-35 88 15,35-17-31,-53 70 16,17 18-1,19 17 1,17-35 0,0 1-1,53-37 1,17-52 15,1 0-15,17-52-1,-18-1 1,36-88 0,-35 17-1,-53 89-15,34-89 16,-34 54 0,-53 70 15,17 0-31,-17 35 15,-18 71 1,53-71-16,-35 71 16,35-71-16,-18 53 15,18-17 1,53-18 15,18-53-15,34 0-1,-87 0-15,35-18 16,-18-17-16</inkml:trace>
  <inkml:trace contextRef="#ctx0" brushRef="#br1" timeOffset="110581.88">17533 14358 0,'0'0'16,"18"0"0,-1 0-16,54-18 15,35 18 1,-18-17 0,-53 17-1,53-18 1,-70 0-16</inkml:trace>
  <inkml:trace contextRef="#ctx0" brushRef="#br1" timeOffset="112048.82">18397 14287 0,'0'0'0,"18"0"16,0-17 0,-18-1-16,0 1 31,0-1-31,-36 0 16,-17 1 15,-35 17-16,71 0-15,-54 17 16,0 54 0,19 35-1,16 35 1,19 0 0,17-71-1,53 1 1,-36-53-16,54-1 15,17 1 1,18-18 0,-18-18-1,35-35 1,-87 36 0</inkml:trace>
  <inkml:trace contextRef="#ctx0" brushRef="#br1" timeOffset="112818.59">18803 14464 0,'0'0'0,"0"-35"16,-18 35 15,1 17-31,-19 36 16,-16 53-1,34-18 1,18-35-1,0-18 1,18-35-16,17 0 16,0 0-1,0-35 17,-35 0-17,0-18 1,-17-35-1,17 17 1,0 54-16,35-36 16,18 0-1,35 35 1,-35 18 0,18 35-1,-54-17-15,19 53 16,-19 34-1,-17-34 1,0-18 0,-17-18-1,-19-35 1,19 0 31,17-53-32,35-17 1,0-19 0,53 1-1,-52 71-15,69-36 16,-69 35-16,70 18 16,-1 71-1,-69-1 1,-36 36-1,-36-18 1,-16-53 0,-19 1-1,71-54 32,18 0-31</inkml:trace>
  <inkml:trace contextRef="#ctx0" brushRef="#br1" timeOffset="113115.49">20002 14182 0,'0'17'31,"0"1"-31,-17 52 16,-1 54 0,-17-18-1,17 0 1,1-36 0,17-52 15,35-18-16,18 0 1</inkml:trace>
  <inkml:trace contextRef="#ctx0" brushRef="#br1" timeOffset="113316.31">19861 14429 0,'0'0'0,"18"0"47,0 0-47,52 0 16,-17-18 15,18 0-31</inkml:trace>
  <inkml:trace contextRef="#ctx0" brushRef="#br1" timeOffset="113699.64">20179 14482 0,'0'17'0,"0"-34"0,18 34 31,17-17-16,18 0 1,0-53 0,-36 18-1,-17-18 1,0 35 0,-53 18 15,36 0-31,-36 53 15,35 18 1,18 17 0,0-35-1,18 0 1,70-35 0,18-18-1,-18 0 1</inkml:trace>
  <inkml:trace contextRef="#ctx0" brushRef="#br1" timeOffset="114200.04">20743 14393 0,'0'0'0,"0"-17"0,0-19 0,0 54 47,0 17-32,-17 36 1,17-36-16,-36 36 16,19-18-1,-1-18 1,18-17 0,0-1-1,0-52 16,53-36-15,18 1 0,34-18-1,-16 17 1,16 36 0,1 52 15,-88 54-16,-18 35 1,0-18 0,-35-17-1,17-36 1,18-53 31</inkml:trace>
  <inkml:trace contextRef="#ctx0" brushRef="#br1" timeOffset="114549.11">21519 14129 0,'0'17'31,"-17"1"-15,-1 0-16,-17 52 15,0 18 1,-1 54 0,19-125-16,17 54 15,0-18 1,35-18-1,0-35 1,36 0 0,17-53-1,-35 0 1</inkml:trace>
  <inkml:trace contextRef="#ctx0" brushRef="#br1" timeOffset="114765.82">21431 14323 0,'-17'0'0,"34"0"0,-52 0 16,17-18-16,36 18 31,17 0-15,36 0-1,17 0 1,-17-18 0,-36 18-16,-18 0 15</inkml:trace>
  <inkml:trace contextRef="#ctx0" brushRef="#br1" timeOffset="115082">22102 14217 0,'0'0'0,"-18"18"47,18-1-31,-18 1-16,1-1 0,17 19 15,-18-1-15,-35 53 16,35 0 0,1-17-1,17-36 1,53-17 15,35-18-15,-35 0-16</inkml:trace>
  <inkml:trace contextRef="#ctx0" brushRef="#br1" timeOffset="115399.02">22684 14199 0,'0'0'0,"17"0"0,1 0 0,35 0 16,-36 53-1,-17-18-15,0 36 16,-70 53 15,-1-19-15,36-34-1,-18-18 1,35-53 0,1 0-16,-36 0 15,35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2:56:07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7038 0,'0'18'0,"0"52"16,-35 212 15,17-211-31,-17 123 16,17-141-16,0 123 15,18-105 1</inkml:trace>
  <inkml:trace contextRef="#ctx0" brushRef="#br0" timeOffset="1517.57">4110 5556 0,'0'-17'0,"0"-1"110</inkml:trace>
  <inkml:trace contextRef="#ctx0" brushRef="#br0" timeOffset="2648.43">5592 3634 0,'0'-18'15,"0"36"-15,-18-54 0,0 19 16,18-1 0,-17 18-16,-1 18 31,0 35-15,1 35-1,-1-53-15,18 106 16,18 124-1,-1-54 1,-17 107 0,0 17-1,0-106 1,-17 71 0,-1 35-1,18-17 1,0-36-1,0 71 1,0 17 15,0-70-15,35 176 0,-17-193-1,17 105 1,18-18-1,-18-88 1,18 89 0,18 87-1,-36-193 1,0 35 0,18-71-1,-35-123 1,-18-88-16,0-1 15</inkml:trace>
  <inkml:trace contextRef="#ctx0" brushRef="#br0" timeOffset="3749.07">5874 3739 0,'0'0'0,"-36"0"0,-52 0 32,71 0-32,-1 0 15,18 18 1,18-18-1,-1 18-15,142-18 16,0 0 0,141 0-1,35-18 1,229-17 0,-35 0-1,-335 17-15,653-17 16,-124 17-1,247 0 1,-35 18 15,-335 0-15,-388 0-16,599 0 16,-211 0-1,141 0 1,-36 0-1,-246-17 1,88-1 0,-212 0-1,-247 1-15,176 17 16,-140-18 0,-89 0-1,-17 18 1,-18 18-1,0 53 1,0 35 15,0-1-15,-35 142 0,17 71-1,18-1 1,0-140-16</inkml:trace>
  <inkml:trace contextRef="#ctx0" brushRef="#br0" timeOffset="4549.35">17039 5962 0,'35'141'16,"36"265"-1,-177-971-15,106 583 0,124 635 0,-71-301 16,-18 19 0,0 105-1,-35-353-15,0 354 16,-18-142-1,-52 88 1,-1-35 15,36-123-15,-35 88 0,34-124-1,1-106 1,-18-17-1,18-70 1,17-19 0,0-17-1,1 0-15,-18 0 16,-18 0 0,-53 0-1,-35 0 1,-106 0-1,-124 53 1,-123 18 15,-88-1-15,106-35 0,-177 18-1,-105-35 1,-230 0-1,371-1 1,-195-17 0,19 0-1,34 0 1,212 0 0,-317 18-1,229 0 1,247-1-1,-35 1 1,105-18 15,160 0-15,52 17 0,88-17-1,0-17 32,18-1-31,0 1-16,0-1 0</inkml:trace>
  <inkml:trace contextRef="#ctx0" brushRef="#br0" timeOffset="5765.7">16986 4815 0,'0'0'0,"0"-53"16,0 36-16,0-1 0,0-17 16,-17-18-1,-19 35 16,1 54-15,35 69 0,0-52-1,35 194 1,36-35 0,-18 88-1,-18-88 1,-35 17-1,-35-176-15,17 0 0</inkml:trace>
  <inkml:trace contextRef="#ctx0" brushRef="#br0" timeOffset="10231.84">7990 5133 0,'0'0'15,"0"-18"-15,18 1 0,-18-36 32,0 35-17,0 0 1,18 36-16,-1 35 16,-17 53-1,18 0 1,-18 88-1,0 88 1,-35 0 0,17-194-1,-17 177 1,-18 123 0,0 35-1,0-211-15</inkml:trace>
  <inkml:trace contextRef="#ctx0" brushRef="#br0" timeOffset="10348.25">7761 8202 0,'0'71'15,"18"105"1,-18-53 0,-18-493-16,53 864 15,-35-512 1,0-70 0,0-71-1</inkml:trace>
  <inkml:trace contextRef="#ctx0" brushRef="#br0" timeOffset="11364">8184 5062 0,'0'-17'0,"0"-1"31,18 18-31,-18-18 15,18 18 1,-1 0 0,72 18-1,122 0 1,71-18 0,230 0-1,-336 0-15,195 0 16,-195 0-16,636 0 15,-213 0 1,124 0 0,-52 35 15,-248-17-15,36 17-1,-353-35-15,158 18 16,-17-18-1,-141 0 1,-71 0 0,-35 17 15,0 18-15,0-17-16,0 35 15,0 88 1,0 71-1,0-18 1,0 53 0,0-177-1,35 248 1,1-54 0,17 107-1,0 17 1,-18-53-1,-18-247-15,-17 89 16,0 175 0,0-105-1,-35-35 1,-18-106 0,-17 0-1,17-106 1</inkml:trace>
  <inkml:trace contextRef="#ctx0" brushRef="#br0" timeOffset="11682.01">14323 9190 0,'-71'0'0,"-52"0"16,-124 17 0,-159-17 15,1253-17-31,-2100 70 16,1112-53-16,-317 17 15,299 1-15,-476-18 16,-124 0-1,1 0 1,211 0 0,-211 0-1,352-35 1,335 35-16,-175-36 16,157 19-1,72-36 1,17 0-1,0-35 17,0 0-32,0 70 15,17-53-15</inkml:trace>
  <inkml:trace contextRef="#ctx0" brushRef="#br0" timeOffset="13564.9">9472 6579 0,'0'0'0,"0"-17"0,0-1 0,0-70 32,0 70-32,0 1 0,0-1 15,0 0 1,0 36 0,-18 88-1,18 105 1,0-140-16,0 123 15,-17 123 1,-18 1 0,17-89 15,18 36-15,-18-71-1,18-71 1,0-87-1,0-89 17,0 35-32,0-105 15,0 87-15</inkml:trace>
  <inkml:trace contextRef="#ctx0" brushRef="#br0" timeOffset="14464.3">9454 6403 0,'-17'0'0,"34"0"0,-52-18 16,18 1-16,-1 17 15,-17-18 1,35 0-1,17 18 1,19 0 0,-19 0-16,212-17 15,54-1 1,193-17 0,-35 17-1,123 18 1,-52 0-1,-159 0 1,-142 0 0,-105 0 15,0 0-15,-53 0-1,17 71 1,1-1-1,-71 18 1,18 54 0,-18-19-1,0 71 1,0 71 0,-18-89-1,-17 53 1,17-88-1,0 36 1,18-1 0,0-35 15,-35-35-15,-53-18-1,17-35 1,-70 0-1,-35-35 1,-71 17 0,-123-17-1,-195-18 1,-105 0 0,176 0-1,-18-18 1,107 18-1,264 0 1,52-18 0,89-17-1,36 0 17,70-53-32</inkml:trace>
  <inkml:trace contextRef="#ctx0" brushRef="#br0" timeOffset="14898.05">10231 7108 0,'0'-17'0,"0"34"0,0-17 47,0 18-47,0 88 15,0 88 1,0-35 0,0-106-16,0 105 15,0-17 1,0-70 0,0-36-1,17-35 1,1-17-1,-18-1-15,0-35 16</inkml:trace>
  <inkml:trace contextRef="#ctx0" brushRef="#br0" timeOffset="15580.93">10319 6914 0,'-18'0'16,"36"0"-16,-36 18 15,18 0 1,35-1 0,-17-17-16,105 0 15,19 0 1,105 0-1,-1 0 1,-87 0 0,0 0-1,-124 0 1,53 0 0,-17 0-1,-36 36 1,-35 17-1,18 35 1,-18 0 0,0-53-16,18 124 15,-1 17 1,1-70 0,-18 35-1,0-35 1,0-18-1,-18-17 1,-70-18 0,-124 0-1,-158 0 17,264-53-32,-88 17 15,-71 1 1,213-18-16,-107 0 15,71 0 1,52-35 0,36-1-1,0-52 1</inkml:trace>
  <inkml:trace contextRef="#ctx0" brushRef="#br0" timeOffset="17197.65">14340 4551 0,'0'-18'16,"0"36"31,-17-18-47,17 17 0,-36 54 15,19-53-15,17 52 16,-18 54 0,18-36-1,0 18 17,35-36-17,36 1 1,-53-71-16,35 0 15,17 17 1,18-34 0,-17-1-1,17-52 1,-17-19 0,-36-34-1,-35 35 1,0-36-1,-18 54 1,-35-1 0,0 36-1,-35 0 17,18 35-17,-1 0 1,-17 53-1,35-18 1,18 53 0,17-70-16,0 52 15,1 54 1,17-36 0,35 18-1,0-53 1,54 0-1,-19-36 1,18 1 0,1-36 15,-19-17-15,18-18-1,-52-18 1,-19-87-1,-17 69 1,-35-52 0,-18 71-1,-35 17 1,0 53 0,-89 18-1,89 17 1,-18 0-1,71-17 1,35 17 0,-18 36 15,-17-19-31</inkml:trace>
  <inkml:trace contextRef="#ctx0" brushRef="#br0" timeOffset="18263.72">13247 5750 0,'0'18'0,"17"-18"47,1-18-31,0 1-16,-18-1 15,35-53 1,-17 19 0,-1 34-16,1-35 15,-18 18 1,0 88 15,0 35-15,0 35-1,-18-87-15,18 69 16,0 1 0,0-18-1,0-35 17,0-17-17,0-19 1,-17 1-1,-54-18 1,1 0 0,-36 0-1,0 0 1,71 0 0,17 0-1,71 0 1,35 0-1,53 0 1,0 0 0,-35 0-1,-18 0 17,-105 0-1,-1 0-16,-17 0-15</inkml:trace>
  <inkml:trace contextRef="#ctx0" brushRef="#br0" timeOffset="19398.2">12065 6879 0,'-18'0'47,"18"-17"-47,0-1 15,0 0 1,18 1-16,0-1 16,17 0-1,18 1 1,-36 17-16,36-18 15,0 18 1,-35 53 0,-18 18-1,-18-1 1,-70 18 0,-18-17-1,0-1 1,18-34-1,71-36 1,-1 17 0,36-17 46,35-17-46,70-1-1,36-17 1,-36 17 0,-88 0-16,36 18 15,-53 0 1,-18 18 62,-18 0-78,18-1 0</inkml:trace>
  <inkml:trace contextRef="#ctx0" brushRef="#br0" timeOffset="22114.17">15187 4833 0,'-18'0'16,"-17"0"-1,18 0 1,17-18-16,-53-52 16,35 52-16,-17-17 15,17 17-15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3:19:24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 1411 0,'0'-18'16,"0"1"-16,-18-1 16,18 1-1,0-1-15,0 0 16,0 1 15,0-1-15,0 36 15,0-1-15,0 71-1,0 71 1,0-35 0,0 87-1,0-175-15,-18 87 16,1-35-1,17-52 1,0-54 15,0-70-15</inkml:trace>
  <inkml:trace contextRef="#ctx0" brushRef="#br0" timeOffset="398.87">1817 1411 0,'0'0'0,"0"-18"16,17 1-16,1-1 15,35-35 1,-18 36-1,-17 17-15,70-18 16,-17 53 0,17 53-1,-53 1 17,-17 87-17,-36-52 1,-35 34-1,18-52 1,35-53 0,0-35-1,-18-18 1,-17-18 0,35 0-16</inkml:trace>
  <inkml:trace contextRef="#ctx0" brushRef="#br0" timeOffset="1067.15">1799 1923 0,'0'0'0,"18"0"47,-1 0-47,19-18 15,-1 0-15,36 1 16,34-36 0,1 18-1,-88 17-15,70 0 16,0 1 0,-52 17-1,-19 0 1,-17 17-1,0 36 1,-35 35 0,17-17-1,18-1 17,0-34-17,0-1 1,53-35-1,-35 0-15,70-53 16,-17 0 0,17-53-1,-53 18 1,-17-18 0,-1 71-1,-17 53 16,0-1-31,-17 54 16,17 35 15,0-18-15,0-35 0,17 17-1,19-70 1,-1 0-1,18-17 1</inkml:trace>
  <inkml:trace contextRef="#ctx0" brushRef="#br0" timeOffset="1377.22">3157 1235 0,'0'0'0,"-17"17"16,-19 54-1,19 52 1,-1-17 15,1 71-15,-1-54-1,18-88-15,0 54 16,0-37 0,18-69 31</inkml:trace>
  <inkml:trace contextRef="#ctx0" brushRef="#br0" timeOffset="1831.92">3316 1640 0,'0'0'0,"0"18"32,0 0-32,0-1 15,0 1-15,-35 53 16,0 17-1,17 18 1,18-54 0,18 1-1,-1-53-15,36 0 16,35 0 0,18-70-1,-35-1 1,-18-52-1,-53 35 1,-53-36 0,-36 124-1,19 0 17,-1 35-17,54-17 1,17 0-1</inkml:trace>
  <inkml:trace contextRef="#ctx0" brushRef="#br0" timeOffset="2116.55">3034 1411 0,'0'0'0,"-18"0"0,71 0 15,-35 0 17,52 0-17,-34 0-15,87-35 16,53 17-1,-70 1 1,-53 17 0,-35 0-1</inkml:trace>
  <inkml:trace contextRef="#ctx0" brushRef="#br0" timeOffset="3516.19">4304 1623 0,'0'-18'15,"18"0"1,-1 1 0,36-18-1,0 17 1,-35 0 0,35-17-1,-36 17-15,1-35 16,-1 1-1,-34 34 1,-54 18 0,1 18-1,-36 34 1,88 1 0,18 18-1,53-1 1,0-34-1,53 34 1,-88-52-16,52 35 16,-35 53-1,-35-36 17,-88 36-17,-35-35 1,17-54-1,-18-17 1,54-17 0,-1-72-1,36 1 1,35 0 0,0 35-1,35 53 1,18 35-1,-18 18 1,1 36 0,-1-19-1,18 1 1,18-36 15,34-17-15,1-36-1,0-17 1,17-54 0,-34 1-1,-19-18 1,-70 71-16,18-18 16,-18 71 15,-18 17-16,-17 71 1,17-88-16,1 70 16,17 0-1,0-35 1,70-53 15,18 0-15,1-53-1,-1-35 1,-53-18 0,0 18-1,-35 35 1,18 53 0,-18 88 15,-18-17-16,18-54-15,0 71 16,0-52 0,0-1-1,36-35 17,-1 0-32</inkml:trace>
  <inkml:trace contextRef="#ctx0" brushRef="#br0" timeOffset="4165.39">5874 1693 0,'0'0'0,"0"-17"0,0-19 16,-36-17 0,-16 53-1,-54 53 1,0 53-1,53-18 1,53-52-16,0 52 16,0-35-1,18-36 17,70-17-17,0-35 1,0-53-1,-70 70-15,35-70 16,-18 0 0,-17 70-1,-18 1 1,0 52 0,0 18-1,0-35-15,-18 105 16,18 18-1,0-17 1,0 87 0,-18 36-1,-17-70 1,-35 17 15,34-159-31,-34 35 16,-54-34-1,-17-36 1,0-71 0,53-17-1,17-36 1,54 107-16,17-71 16,17-36-1,36 54 1</inkml:trace>
  <inkml:trace contextRef="#ctx0" brushRef="#br0" timeOffset="4849.27">6350 1764 0,'0'-35'0,"0"70"0,0-88 0,0 35 16,-35-17-1,-36 35 1,18 35 0,-35 36-1,70-36-15,-35 36 16,36 17-1,17-35 1,17-36 0,72-17-1,-1-52 1,-18-19 15,1 0-15,-53 54-1,-1-1 1,-17 36 0,0 35-1,18 70 1,0-17 0,-18 70-1,0 36 1,-36-18-1,-17 18 1,0-1 0,1-158-1,-19-35 17,-35-36-17,0-52 1,53-18-1,53 52-15,0-122 16,36 34 0,-1 71-16</inkml:trace>
  <inkml:trace contextRef="#ctx0" brushRef="#br0" timeOffset="5682.15">6879 1887 0,'-17'0'31,"17"-17"-31,0-1 16,35-17 0,53-36-1,-35 1 1,-35-19-1,-18 37 1,-36 52 0,19 0-16,-72 52 15,1 37 1,18 34 15,52 1-15,18-71-1,18-36-15,52-17 16,18 0 0,54-17-1,-19-72 1,-35 19 0,0-36-1,-52 35 1,-89 89 15,35 0-15,-17-1-16,0 72 15,35-54 1,52 35 15,19-17-15,-36-35-1,-17 17 1,-18 0 0,-53-35-1,18 18-15,-36 0 16,36-18 0,17-36-1,18-34 1,0 17-1</inkml:trace>
  <inkml:trace contextRef="#ctx0" brushRef="#br0" timeOffset="5884.33">7814 1252 0,'0'0'0,"-18"0"31,18 18-15,-35 70 0,0 0-1,0 71 1,-1-53 0</inkml:trace>
  <inkml:trace contextRef="#ctx0" brushRef="#br0" timeOffset="6200.46">7638 1993 0,'17'0'16,"36"18"-1,0-18 1,35-35 0,18-36-1,-18-17 1,-70 53 0,53-89-1,-54 53 1,1 54-1,-53 105 17,-18 0-17,53-70-15,-36 105 16,19-52 0,17-1-1,0-52 1,53-18-1,17-35 1</inkml:trace>
  <inkml:trace contextRef="#ctx0" brushRef="#br0" timeOffset="6983.03">8572 1587 0,'0'0'0,"-17"0"31,-1 0-15,1 0-16,-1 53 15,18-35-15,-35 53 16,17 17 0,18 0-1,0-70-15,0 17 16,35-17-1,-17-18 1,17-18 0,-17-35-1,-18 0 17,0 18-32,-35-71 15,35 18 1,35 17-1,18 36 1,53 17 0,-18 18-1,0 36 1,-70-19-16,17 54 16,-17 35-1,-18-18 1,0-35-1,-36 0 1,1-53 0,17 17-16,1-17 15,17-35 1,-18-36 15,18-17-15,18 53-16,35-71 15,-18 71-15,53-36 16,-35 54-16,53-1 16,0 18-1,-53 35 1,-18 53 0,-35 1-1,-18 17 1,18-89-16,-53 36 15,18-18 1</inkml:trace>
  <inkml:trace contextRef="#ctx0" brushRef="#br0" timeOffset="7466.32">9878 1499 0,'0'0'15,"0"-17"-15,17-19 16,-17 19 0,-17 17-1,-54 0 1,1 35-1,-1 18 1,36-18 0,35-17-16,0-1 15,53 19 1,35-19 15,18 19-15,-53-1-1,-53 36 1,-53-19 0,-53 1-1,35-17 1,-34-19 0,52-17-1,35 0 1,0 0-16,-17-35 15,17-18 1,18 18 0</inkml:trace>
  <inkml:trace contextRef="#ctx0" brushRef="#br0" timeOffset="7721.36">8643 1182 0,'-35'0'31,"17"0"-15,0 0 31,1 0-32</inkml:trace>
  <inkml:trace contextRef="#ctx0" brushRef="#br0" timeOffset="8015.66">7549 1535 0,'89'0'31,"-54"0"-31,35 0 15,-34 0-15,122-18 16,-52 0 0,0 18-1,-71 0 1,-17-17 0</inkml:trace>
  <inkml:trace contextRef="#ctx0" brushRef="#br0" timeOffset="8815.15">11060 1623 0,'0'0'0,"-18"0"16,0 0 0,36 17 15,0-17-31,52 0 15,124 0 1,-123 0-16,52-17 16,-52-1-16,211 0 15,-88 1 17,-141 17-32,70 0 15,-70 0 1,-53-18-1</inkml:trace>
  <inkml:trace contextRef="#ctx0" brushRef="#br0" timeOffset="9281.57">11994 1288 0,'-17'0'16,"34"0"-16,-52 0 0,18 0 0,-1 17 16,18 54-1,18-18 1,-1-36 0,71 36-16,36-17 31,-1-19-16,-35-17 1,1-17 0,-72-1-1,-17-17 1,-53 17 0,-35 18-1,-35 71 1,17 17-1,-18 35 1,36-35 0,71-52-16,-19 52 15,36-70 1,0-1 15,18-17-31</inkml:trace>
  <inkml:trace contextRef="#ctx0" brushRef="#br0" timeOffset="10748.88">13511 1640 0,'18'0'47,"0"-17"-47,-1-1 0,54-17 15,-36 17-15,71-52 16,-71 52-16,53-53 16,-17 1-1,-53-18 1,-36 17 15,0 54-31,-52-19 16,17 36-1,-18 36 1,36 52 0,-36 70-1,36 1 1,35-106-16,-70 229 16,17-35-1,-35 141 1,-1 0-1,36-105 1,36 16 0,17-69-1,70-89 1,36-88 15,-35-53-15,87-106-1,54-88 1,-18-88 0,-35-36-1,-124 54 1,-88-54 0,-141 71-1,36 124 1,105 87-16,-159-34 15,53 70 1,18 0 0,123 0-1,54-35 1,70-1 0,105-105 15,-52 53-16,53-18 1,-107 53 0,-34 36-1,-53 17 1,-18 70 0,0 1-1,-18-1 1,0-34-1,18-19 1,0-34 15,0-1-15</inkml:trace>
  <inkml:trace contextRef="#ctx0" brushRef="#br0" timeOffset="10904.65">14235 1393 0</inkml:trace>
  <inkml:trace contextRef="#ctx0" brushRef="#br0" timeOffset="11331.57">14482 1411 0,'0'18'16,"0"-1"-16,0 36 0,0-35 15,0 52 1,-18 36-1,0-53 1,1-17 0,-1-54 15,18 0-31,0-52 16,35-1-1,36-35 1,-1 53-1,19 36 1,-19 34 0,-35 54-1,-35-36-15,0 53 16,0 18 15,0-53-15,0-35-1,36-18 1</inkml:trace>
  <inkml:trace contextRef="#ctx0" brushRef="#br0" timeOffset="11864.79">15469 1411 0,'0'-18'0,"0"36"0,-17-36 16,-1 1-16,-70 17 16,17 0-1,-35 70 1,89-52 0,-54 88-1,36 0 1,35-89-16,-18 72 15,18-19 1,53-70 0,71 0-1,-18-70 1,17-36 0,-35-53-1,-35 0 1,-53 18-1,0 0 1,0 70 0,0 89-1,-53 106 1,0 70 15,36-18-15,17-53-1,0 1 1,53-71 0,70-36-1,-88-34 1</inkml:trace>
  <inkml:trace contextRef="#ctx0" brushRef="#br0" timeOffset="12464.56">16104 1341 0,'-17'0'0,"34"0"0,-52 0 0,17 17 0,1 1 16,34-18 15,19 0-16,-19 0-15,89-18 16,0-17 0,0-36-1,-89 18 1,-34 36 0,-1 17-16,-88 0 15,-52 88 1,52-17-1,53 17 1,53-18 0,17-34-1,1-19-15,53-17 16,34 0 0,-16-17 15,-72-19-16,-52 36 17,0 18-32,-71 70 15,18-17 1,35 35 0,35-36-1,53 1 1,36-71-1,-53 0-15,123-18 16,-53-17 0</inkml:trace>
  <inkml:trace contextRef="#ctx0" brushRef="#br0" timeOffset="12731.39">16880 1058 0,'0'-17'16,"0"34"-16,-17-34 16,-1 52-1,-35 71 1,-17 53 0,70-107-16,-53 90 15,17 34 1,19-88-1,17 0 1,53-105 15</inkml:trace>
  <inkml:trace contextRef="#ctx0" brushRef="#br0" timeOffset="13151.03">16986 1640 0,'0'0'0,"-17"0"0,-1 0 15,0 18-15,-17 0 16,35-1-16,0 1 16,18-18-1,88 0 1,-18-53-1,-53 53-15,53-88 16,-53 35 0,-17 18-1,-36 35 1,-70 17 0,18 54 15,34-54-31,-16 89 15,34-17 1,18-19 0,18-52-1,87-18 1,54-36 0,0-34-1</inkml:trace>
  <inkml:trace contextRef="#ctx0" brushRef="#br0" timeOffset="13797.08">17604 1552 0,'0'-35'0,"0"70"0,-18-52 31,0 69-15,1 54 0,17-35 15,0-1-16,0-52-15,0 17 16,0-52 31,0-1-47,17-35 16,19-53-1,17 18 1,-1 18-1,-34 70-15,35-18 16,35 18 0,-35 35-1,-18 53 1,-35 18 15,0-53-15,0-35-16,0 35 15,-17-53 17,17-18-17,0-52 1,53-36 0,-36 70-16,124-87 15,-35 70 1,18 53-1,-89 53 1,-35 70 0,-18-52-1,-35 35 1,18-89 0</inkml:trace>
  <inkml:trace contextRef="#ctx0" brushRef="#br0" timeOffset="14165.13">18486 1640 0,'0'0'0,"-18"0"0,36 0 31,87 0-15,-16-35 0,16-18-1,-69 18 1,-36 0 0,-36 35 15,-52 0-16,71 17-15,-89 36 16,53 18 0,35 17-1,18-35 1,53-18 0,71-17-1,17-18 1</inkml:trace>
  <inkml:trace contextRef="#ctx0" brushRef="#br0" timeOffset="14631.93">19138 1446 0,'0'18'16,"0"0"-16,0-1 15,-35 71 1,17-52-16,1 17 16,17-36-16,-18 72 15,18-37 1,-18-16 0,18-54 15,0-35-16,18-35 1,0 53-16,105-106 16,1 35-1,52 70 1,-88 36 15,-17 89-15,-54-72-16,-17 71 15,-17 18 1,-19-53 0,1-17-1,18-36 1</inkml:trace>
  <inkml:trace contextRef="#ctx0" brushRef="#br0" timeOffset="14897.69">20038 1058 0,'0'-17'16,"0"34"-16,0-17 16,0 53-16,-36 106 31,1-36-16,-18 19 1,18-54 0,35-53-16,0 36 15,0-54 1,53-17 0,-18 0-1</inkml:trace>
  <inkml:trace contextRef="#ctx0" brushRef="#br0" timeOffset="15248.42">20443 1429 0,'36'-36'0,"-72"72"0,72-107 15,-72 71 1,-52 18 0,18 35 15,52-36-31,-17 36 15,35-17 1,35-19 0,53 1-1,18-1 1,-71 19 0,-35-1-1,-70 0 1,-54-17-1,36 0 1,0-18 0,53 0-1,17-53 1</inkml:trace>
  <inkml:trace contextRef="#ctx0" brushRef="#br0" timeOffset="15464.81">19844 1288 0,'-18'-36'16,"36"36"0,52-17-1,-17 17 1,18 0-1,-18-18 1,-36 18-16,36-18 16</inkml:trace>
  <inkml:trace contextRef="#ctx0" brushRef="#br0" timeOffset="15764.35">20937 1217 0,'0'-18'0,"0"36"31,0 0-15,0-1-16,-35 19 15,17-19-15,-52 107 16,17-36-1,35 18 1,18-53 0,36-18-1,17-17 1,-36-18-16,71 0 16</inkml:trace>
  <inkml:trace contextRef="#ctx0" brushRef="#br0" timeOffset="16048.15">21290 1235 0,'0'0'16,"0"-18"-16,18 18 15,-1 0-15,1 0 16,17 71-1,-17-54-15,0 36 16,-18-35-16,0 88 16,0-36-1,-36 1 1,1-36 0,-36-35 15,54 0-31</inkml:trace>
  <inkml:trace contextRef="#ctx0" brushRef="#br0" timeOffset="18346.89">1834 4075 0,'0'0'0,"0"-18"0,-17 0 16,-1 1 0,1 17-16,-1 0 15,0 53 1,18 35 0,0-53-16,0 89 31,0-1-16,0-52 1,0-1 0,-17-88 15,17 1-15,-18-36-1,0-71 1,18 19-1,18-19 1,0 89-16,70-89 16,0 107-1,53 34 1,-17 54 0,-54 35 15,-35 35-16,-35-18 1,-53-52 0,36-53-1,-1-18 1,18-53 0,0-53-1,35-35 1,54 17-1,69 36 1,-34 88 0,-1 88-1,-87 18 1,-36-71-16,-18 106 16,0-52 15,-17-36-16,35-18 1,0-53 0,0-17-16</inkml:trace>
  <inkml:trace contextRef="#ctx0" brushRef="#br0" timeOffset="18813.87">3140 4004 0,'0'-18'16,"0"36"-16,-18-36 16,-52 107-1,17 16 1,-18 37 0,53-37 15,18-87-31,0 53 15,0-54-15,36 1 16,52-18 0,-18-35-1,54-54 1,-54 1 0,-34-88-1,-54 70 1,-70 35-1,17 71 1,-34 71 0,34 17-1,36 36 1,35-1 0,35-70 15,53-53-16,-17 0-15</inkml:trace>
  <inkml:trace contextRef="#ctx0" brushRef="#br0" timeOffset="19213.59">3704 3969 0,'0'-18'0,"0"36"0,0-18 31,0 88-15,0-53-16,0 71 16,0 35-1,0-70 1,53-18 0,0-53-1,18-18 16,-54 0-31,54-52 16,-1-54 0,-52 18-1,-18-17 1,0 52 0,0 54-1,-18 17 1,18 35-1,36-17 1,-1-1 0</inkml:trace>
  <inkml:trace contextRef="#ctx0" brushRef="#br0" timeOffset="19630.12">4692 3916 0,'-35'0'32,"17"0"-32,-35 17 15,18 1-15,-36 17 16,18 36 0,53-36-1,0 0 1,71-17-1,17 17 1,18 18 0,-53 0-1,-53-17 1,-35-19 0,-107 18-1,37-17 16,-19-18-15,107-35 0,17-36-1,52 18 1,-16 36-16</inkml:trace>
  <inkml:trace contextRef="#ctx0" brushRef="#br0" timeOffset="19979.4">5009 4145 0,'18'0'0,"-36"0"0,71 0 15,-35 0-15,53-18 16,-1-34 0,-35-19-1,-35 18 16,0 18-15,-70 35 0,-1 17-1,54 1-15,-54 106 16,53-19 0,1 37-1,70-72 1,17-70-1,36-18 1,-35-34 0,-36 34-16</inkml:trace>
  <inkml:trace contextRef="#ctx0" brushRef="#br0" timeOffset="20448.09">5997 3704 0,'18'-17'0,"-36"34"0,36-52 0,-1 0 15,-17 52 16,-17 71-15,-36 36 0,35-71-16,-35 88 15,0 53 1,36-53 0,17-106-1,17-35 1,72-35-1,-36-18 1</inkml:trace>
  <inkml:trace contextRef="#ctx0" brushRef="#br0" timeOffset="20679.86">6350 3669 0,'0'0'0,"18"-35"15,-18 70 1,-36 53 15,19-53-31,-1 124 16,-17-35-1,17 34 1,18-69 0,0-54-1,-17-35 16</inkml:trace>
  <inkml:trace contextRef="#ctx0" brushRef="#br0" timeOffset="21197.55">5874 4198 0,'0'0'0,"35"-53"31,-17 35-31,17 18 15,106-88 1,0 35 0,-106 36-16,107-36 15,-107 53-15,53 0 16,-70 17 0,-36 72-1,-17-1 1,-1 35-1,36-52 1,0-1 0,18-70-16,35 0 15,70-17 1,1-54 0,-36 1-1,-53-54 16,-35 36-15,0 70-16,-88-52 16,-18 70-1,-35 0 1,53 53 0,35 35-1,53-70-15,0 52 16,71-35-1,-18-35 1</inkml:trace>
  <inkml:trace contextRef="#ctx0" brushRef="#br0" timeOffset="21596.53">7197 3916 0,'0'17'31,"0"1"-31,35 35 16,-35-35-16,35 52 16,-35 36-1,0-53 1,0 0-1,18-53 1,-1-18 0,19-35-1,-19-17 1,36-54 0,-17 54-1,34-1 16,-52 71-15,35 0 0,-18 0-16</inkml:trace>
  <inkml:trace contextRef="#ctx0" brushRef="#br0" timeOffset="21963.83">7743 4145 0,'0'18'0,"0"-1"32,18-17-32,35-17 15,35-54 1,0-17 0,-35 0-1,-53 35 16,-17 53-15,-54 18 0,-17 52-1,70-35-15,-35 71 16,18 18 0,35-18-1,18-71 1,70-35-1,18-18 1,-71 1-16</inkml:trace>
  <inkml:trace contextRef="#ctx0" brushRef="#br0" timeOffset="22347">8696 4145 0,'0'0'0,"18"0"16,52 0 0,-17 0-16,88 0 15,124-35 1,-54 17 0,-140 1-16,176-1 15,-141-17 1,-71 17 15,-53-17-15,-35 17-16</inkml:trace>
  <inkml:trace contextRef="#ctx0" brushRef="#br0" timeOffset="22681.06">9560 3810 0,'0'0'0,"-17"0"15,-1 35 1,18 1 0,88-19-1,36 1 1,-1-18 0,36 0-1,-71 0 16,-53 0-15,-88 35 0,-35 36-1,-53 70 1,18-18 0,-36 18-1,106-70 1,35-71-16</inkml:trace>
  <inkml:trace contextRef="#ctx0" brushRef="#br0" timeOffset="23096.9">11112 3757 0,'18'-18'0,"-36"36"0,36-53 0,-18 17 0,18 1 15,-18 34 17,0 18-32,-18 107 15,-35 34 16,0-53-15,36-70-16,-19 53 16,36-71-16</inkml:trace>
  <inkml:trace contextRef="#ctx0" brushRef="#br0" timeOffset="23397.25">11024 3898 0,'0'0'0,"18"-35"16,0-36-16,52-34 15,1 34 1,70 71 0,-106 0-16,71 71 15,17 70 16,-87 35-15,-36-53 0,-89 19-1,37-72 1,-19-35 0,53-35-1</inkml:trace>
  <inkml:trace contextRef="#ctx0" brushRef="#br0" timeOffset="23596.38">10989 4198 0,'0'0'0,"18"-18"31,35 18-31,88-35 16,53-18 15,-18 0-15,-70 18-16</inkml:trace>
  <inkml:trace contextRef="#ctx0" brushRef="#br0" timeOffset="23846.7">12188 3810 0,'-158'35'31,"122"-17"-31,1 0 0,-35 17 16,-36 88-1,70-35 1,36 36 0,0-106-16,53 35 31,106-53-16,18 0 1,-19-53 0,-105 35-16</inkml:trace>
  <inkml:trace contextRef="#ctx0" brushRef="#br0" timeOffset="24129.66">12718 3651 0,'0'-17'0,"0"34"0,0-70 15,0 36-15,-18 17 16,0 70 0,-17 1-1,17-36-15,-17 124 16,0 0 0,17-54-1,18-16 16,18-54-15,88-17 0,-36-71-1,36-18 1,-71 18-16</inkml:trace>
  <inkml:trace contextRef="#ctx0" brushRef="#br0" timeOffset="24329.55">13035 3881 0,'0'17'0,"0"-34"0,18-1 15,-54 71 17,1 17-17,0 36 1,35-35 0,0-54-16,0 36 15,18-53 16,87-17-15,-34-1-16</inkml:trace>
  <inkml:trace contextRef="#ctx0" brushRef="#br0" timeOffset="25028.53">13529 3898 0,'-53'35'31,"53"-17"-31,-35 53 16,-18 17 0,53 0-1,0-53 1,18-17 0,34-18-1,-16-53 1,-36 0 15,0 35-31,0-70 16,17 0-1,19 18 1,34 17 0,1 53-1,-1 0 1,-17 70-1,-35 18 1,0-17 0,-18 17-1,0-35 1,-36-35 0,19-18-1,17-18 16,0-53-15,35-34 0,71-19-1,35 18 1,-35 89 0,-71 17-16,71 17 15,-71 54 1,-35 52-1,-71 18 1,1-52 0,52-72-16,-35 54 15,71-89 17,17-17-17</inkml:trace>
  <inkml:trace contextRef="#ctx0" brushRef="#br0" timeOffset="25429.52">14870 3810 0,'0'0'0,"0"-18"16,-18 18-1,0 0-15,-52 0 16,-1 36-1,54-19-15,-36 19 16,53 16 0,0-16-1,70-1 1,-17 0 0,-35-17-16,35 17 15,-53-17 1,0 35-1,-36-18 1,-52 0 0,0 1-1,-35-36 1,70 0 0,17-36-1,19-52 1,17 53-16</inkml:trace>
  <inkml:trace contextRef="#ctx0" brushRef="#br0" timeOffset="25650.11">13688 3563 0,'0'0'0,"-18"-18"0,-17 18 31,17 0 32,1 0-63,-1 0 15,-17 0-15</inkml:trace>
  <inkml:trace contextRef="#ctx0" brushRef="#br0" timeOffset="25829.66">12665 3757 0,'-18'0'0,"36"0"0,-36 18 0,36-18 31,17 0-31,0 0 0,89-36 31,70-16-15,-141 34-16</inkml:trace>
  <inkml:trace contextRef="#ctx0" brushRef="#br0" timeOffset="26346.08">15787 2893 0,'0'-18'0,"0"36"0,0-54 15,-35 19 1,-1 17-16,19 0 0,-72 17 15,1 36 1,-71 53 0,71 18-1,71-36 1,34 0 0,71-35-1,-52-53 1,158 0-1,-71-35 1,36-36 0,-124 54-16</inkml:trace>
  <inkml:trace contextRef="#ctx0" brushRef="#br0" timeOffset="26846.09">15998 2681 0,'0'0'0,"-17"-35"0,-36-18 15,-106 0 1,18 53 0,106 0-16,-142 35 15,124 1-15,-105 52 16,-19 88 0,89-35-1,0 53 16,88 0-15,106-53 0,88-52-1,17-89 1,54 0 0,-71-36-1,35-70 1,-52-70-1,-89-18 1,-88-18 0,-71 54-1,-87 34 1,17 71 0,-36 53-1,1 36 1,35 52 15,70-35-15,36 35-16</inkml:trace>
  <inkml:trace contextRef="#ctx0" brushRef="#br0" timeOffset="27361.68">15928 4216 0,'-18'0'0,"36"0"0,-53 0 0,-1 35 31,54-35-15,17 0-16,71 18 15,-71-18-15,142 0 31,-71 0-15,-18-36 0,-71 1-1,-17 0-15</inkml:trace>
  <inkml:trace contextRef="#ctx0" brushRef="#br0" timeOffset="27595.72">16316 4039 0,'-18'-17'15,"36"34"-15,0-34 32,-1 17-32,107 0 15,-107 17-15,72 36 16,-72 35 0,-70 1-1,-123 16 16,123-87-31,-88 53 16,70-54 0,71 1-16</inkml:trace>
  <inkml:trace contextRef="#ctx0" brushRef="#br0" timeOffset="28695.58">12718 5274 0,'-18'18'32,"0"-18"-32,1 35 15,17 18 1,0 17-1,0-52-15,0 88 16,0-53 0,0 17-1,-18-52 1,18-53 15,-18 35-31,18-71 16,0-35 15,18 0-15,35 36-1,53 17 1,0 53 0,17 53-1,-35 53 1,-70 0-1,-18-1 1,-53-52 0,18-53-1,17-17 1,18-54 0,71-52-1,17 17 16,88-35-15,-123 123 0,53 53-1,-88-17-15,-18 53 16,-18 52 0,-70 18-1,35-70 1,35-36-1</inkml:trace>
  <inkml:trace contextRef="#ctx0" brushRef="#br0" timeOffset="29179.23">14111 5239 0,'0'0'0,"0"-18"0,-18 18 31,-70 18-15,35 35-1,-35 70 1,18-17 0,52-71-16,0 106 15,36-52 1,53-89-1,87-36 1,-34-17 0,17-52-1,-124 87-15,1-106 16,-36 19 0,-87 16-1,-1 89 1,-35 36 15,53 17-15,35 88-1,53-35 1,53-54 0,52-34-1,19-18 1,-71 0-16</inkml:trace>
  <inkml:trace contextRef="#ctx0" brushRef="#br0" timeOffset="29829.65">14570 5397 0,'53'-70'15,"-106"140"-15,106-175 16,-53 122 15,0 1-15,0 52-16,0 19 15,0-36 17,0 17-17,53-70 1,-1 0 0,-34 0-16,70-70 15,-17-1 1,17-17-1,-53 17 1,-17 36 0,-18 70 15,0-17-31,-18 70 16,18-35-1,0 18 1,106-36 15,-53-35-15,-18 0-16,89-35 15,-89 17-15,71-35 16,0-53 0,-89-17-1,-17 52 1,-17 36-1,-1 35-15,-35 35 16,0 89 0,18-1-1,17-35 1,18 1 0,36-54-1,-1-35 1,71 0-16,17-71 31,-35 1-15</inkml:trace>
  <inkml:trace contextRef="#ctx0" brushRef="#br0" timeOffset="30061.88">15928 4939 0,'0'0'15,"-18"0"-15,1 0 0,34 0 32,1 0-32,70 0 15,-53 0-15,124-35 16,-35 35 0,-36 0-1</inkml:trace>
  <inkml:trace contextRef="#ctx0" brushRef="#br0" timeOffset="30277.77">16245 4939 0,'0'0'0,"-17"0"16,-1 18-16,-35 52 15,18 1 1,0 52-1,-18 18 1,35-35 0,0-53-1,18-18 1,18-35 0,35-35-1</inkml:trace>
  <inkml:trace contextRef="#ctx0" brushRef="#br0" timeOffset="30646.05">16651 5203 0,'-18'18'16,"1"0"-16,-1-1 15,1 1-15,-19 17 16,1 1-16,-36 52 15,54-18 1,17 1 0,35-71-1,106 0 1,-17-53 0,-54 0-1,-17-53 1,-53 36 15,-35-19-15,-106 89-1,53 0 1,-18 0 0,88 0-16</inkml:trace>
  <inkml:trace contextRef="#ctx0" brushRef="#br0" timeOffset="31380.63">17445 5133 0,'35'0'16,"-35"-18"0,18 18-16,-1 0 15,19-17-15,-19-1 0,54-17 16,-1-36 0,-34 18-1,-36-35 1,-36 70 15,-69 18-15,-1 53-1,70-35-15,-52 105 16,71-52 0,17 0-1,70-54 1,18-17-1,18 0 1,-70 0 0,-107 0 15,36 18-31,-54 35 16,-52 35-1,71-18 1,52-34-1,1 52 1,17-53 0,88-17-1,18-18 1,52-71 0</inkml:trace>
  <inkml:trace contextRef="#ctx0" brushRef="#br0" timeOffset="31678.75">18186 4639 0,'0'-18'0,"0"36"0,0-53 16,-53 17-16,35 18 0,-35 18 16,-17 105-1,52 36 1,-17 70 15,-1-88-15,19 36-1,17-89 1,70-88 15,-34-18-15,-1-17-16</inkml:trace>
  <inkml:trace contextRef="#ctx0" brushRef="#br0" timeOffset="32061.54">18186 5345 0,'0'0'0,"0"17"31,17-17 0,72 0-15,-19-17 0,36-36-1,-53-18 1,-36 18 0,-34 36-1,-1 17-15,-70 0 16,-18 88-1,36-18 1,34 18 0,36-35-1,53 0 1,53-35 0,18-18-1,52-53 1,-88 18-1</inkml:trace>
  <inkml:trace contextRef="#ctx0" brushRef="#br0" timeOffset="32727.94">18962 5203 0,'0'-17'16,"0"34"-16,-18-34 16,18 34-1,-35 54 1,17-18-1,1 35 1,17-70-16,-18 35 16,18-36-1,0-34 32,0-1-47,0-53 16,18 54-1,17-71 1,35-1 0,-17 37-1,36 34 1,-19 53 0,-35 36-1,-17 17 1,-18-35-1,0 0 1,-35-18 0,35-53 15,0-17-15,17-53-1,72-18 1,34 18 15,18 35-15,-35 71-1,-71 52 1,-35-52-16,0 52 16,-35 19-1,0-37 1,17-34-1</inkml:trace>
  <inkml:trace contextRef="#ctx0" brushRef="#br0" timeOffset="33112.44">19861 5256 0,'18'-17'47,"0"17"-47,17-18 16,-17 18-16,-1-35 15,1 17-15,-1-17 16,-17 0-1,0 17 1,-52 18 0,-1 53-1,-18 35 1,71-70-16,-35 70 16,35-35-1,35-18 1,36-35-1,34 0 17,19-35-17</inkml:trace>
  <inkml:trace contextRef="#ctx0" brushRef="#br0" timeOffset="33545.72">20320 5115 0,'0'0'16,"-18"18"15,18 52-15,-17-17-1,-19 18 1,19-18 0,-1-36-1,18 1 1,-17-18-1,17-35 17,17-36-17,71-35 1,1 18 0,52-18-1,-106 89-15,106 17 16,-70 35-1,-54 53 1,-17 0 0,-17 1-1,-19-19 1,19-52 0</inkml:trace>
  <inkml:trace contextRef="#ctx0" brushRef="#br0" timeOffset="33861.6">21131 4639 0,'0'0'0,"0"18"31,-17-1-31,-1 36 16,18-18-16,-35 107 15,0 16 1,-1-52 0,19 0-1,17-53 16,0-35-15,35-18 0,0-18-1,-17 0-15</inkml:trace>
  <inkml:trace contextRef="#ctx0" brushRef="#br0" timeOffset="34061.76">20937 4957 0,'0'0'0,"18"0"47,17 0-47,36 0 16,17 0-1,0-18 1,-35 0-1</inkml:trace>
  <inkml:trace contextRef="#ctx0" brushRef="#br0" timeOffset="34344.75">21572 4780 0,'0'0'0,"-17"0"0,-1 0 15,0 0 1,-17 71 0,-18 17-1,18 18 1,17 0 0,18-54-1,36-16 1,17-19-1,-36-17 1,71 0 0,-52 0-16</inkml:trace>
  <inkml:trace contextRef="#ctx0" brushRef="#br0" timeOffset="34611">21925 4692 0,'0'0'0,"18"0"0,-1-18 16,19 18-1,-1 53 1,-35-18-16,0 18 16,0-17-16,0 122 15,0-52 1,-71-18-1,18-35 17,18-53-17</inkml:trace>
  <inkml:trace contextRef="#ctx0" brushRef="#br0" timeOffset="37046.64">741 7514 0,'0'0'0,"0"-17"0,0-107 31,0 106-15,0-52 0,0 35-1,0 17 1,0 53 0,0 124-1,0 0 1,0-106-16,0 105 15,0 19 1,-18-54 0,-17-35-1,35-52 1,-18-89 15,18 35-31,-17-52 16</inkml:trace>
  <inkml:trace contextRef="#ctx0" brushRef="#br0" timeOffset="37827.83">459 7620 0,'0'0'15,"-18"-18"-15,0 1 0,-17-1 16,-36-52-1,54-1 1,17-17 0,0 52-16,106-87 15,35 52 1,18 54 0,52 34-1,-70 72 1,-105-54-1,-1 106-15,-106 53 32,-52-53-17,-54-17 1,72-89 0,16-35-1,54-35 1,18-18-1,34-35 1,54 70 0,17 18-1,-35 53 1,-36-18-16,36 36 16,-17 52-1,-19-35 1,36 1-1,-18-72 17,36-34-17,0-36 1,-36 17-16,35-34 16,19-54-1,-54 71 1,-35 18-1,0 70 17,0-17-32,0 70 15,0-35 1,0 18 0,0-54-1,0-34 16,0-1-15,0 0-16</inkml:trace>
  <inkml:trace contextRef="#ctx0" brushRef="#br0" timeOffset="37997.32">1393 7602 0,'0'0'0,"0"-17"16,0-1-1,-17 18-15,-1 0 16,18 18 0,35-1-1,54-17 1</inkml:trace>
  <inkml:trace contextRef="#ctx0" brushRef="#br0" timeOffset="38761.64">1923 7814 0,'17'0'0,"-34"0"0,52 0 15,-17 0-15,34 0 16,1-53 0,0 18-1,-35-36 1,-18 36-1,-71 0 1,54 35-16,-19 0 16,19 0-16,-71 53 15,35-18 1,35 18 0,18-18-1,18-17 1,52-18-1,54-53 17,-54 18-17,18 17 1,-70 0 0,-18 36-1,0 35 1,0 70-1,0 36 1,0 17 0,35 71-1,1 0 1,17-35 0,-36-141-16,36 175 15,-35-87 1,-36 0-1,-88-71 17,-88 0-17,-53-70 1,-35-89 0,88-70-1,0-123 1,106 34-1,106 19 1,123-19 0,106 1-1,0 0 1,-71 88 0</inkml:trace>
  <inkml:trace contextRef="#ctx0" brushRef="#br0" timeOffset="39528.48">2663 7355 0,'0'-17'0,"0"34"0,0-52 0,-17 35 32,-18 18-17,-1 88 1,36-71-16,-17 71 15,-19 35 1,19-53 0,17 0-1,0-70 1,0-1 0,17-52-1,54-53 1,-18 0-1,35-36 17,-35 71-17,17 36 1,-34 70 0,-36 35-1,17 18 1,-17-36-1,36-17 1,17-18 0,35-52-1,0-36 1,18-53 0,-36-17-1,-17-71 1,-53 52-1,0 107 1,0-71 0,-17 124 15,17 123-15,-36-17-1,1 52 1,35-141-16,-18 71 15,18-18 1,0-52 0,71-36-1,-18 0 1,0-71 0,-36 53-16,-17 1 15</inkml:trace>
  <inkml:trace contextRef="#ctx0" brushRef="#br0" timeOffset="39728.31">3281 7514 0,'0'0'0,"-35"18"16,17-18 0,106 0 15,-17 0-16,52-18 1,-35-17 0,-52 35-16,17 0 15</inkml:trace>
  <inkml:trace contextRef="#ctx0" brushRef="#br0" timeOffset="40546.66">4163 7408 0,'0'0'0,"0"-17"16,0-1-16,0 0 15,0 1 1,-18-1 0,0 18-16,1 0 15,-36 35 1,0 36-1,53-36-15,-35 89 16,35-54 0,0 36-1,17-18 1,36-52 0,-35-36-16,70 17 15,0-52 1,53-36-1,-52-17 17,16-71-17,-16-35 1,-36 36 0,-53 122-16,0-87 15,0 105 1,0 106 15,-18 71-15,0-18-1,18-105-15,0 105 16,18-18 0,17-52-1,53-18 1,-70-53-16,53 0 15,-54 0 1,54-36 0,-1-34-1,-17-36 1,-17 18 0,-36 17-1,0 54 1,0 70-1,0 35 1,0-18 0,0 1-1,0-36 1,35-35 0,35 0-1,-34-35 1</inkml:trace>
  <inkml:trace contextRef="#ctx0" brushRef="#br0" timeOffset="40729.92">5450 7232 0,'-17'-18'16,"34"36"-16,-52-36 0,-18 1 15,36-1-15,-19 18 16,1 0-1,17 18 1,18 17 0,18-17-1,0-1-15</inkml:trace>
  <inkml:trace contextRef="#ctx0" brushRef="#br0" timeOffset="41677.01">5786 7285 0,'0'-18'0,"0"36"0,0-53 16,0 17-1,-36 0 1,-17 36-1,36 0-15,-36 52 16,18 36 0,17 0-1,18 0 1,88-1 0,0-105-1,53 0 1,0-52-1,-52-19 1,-1-70 15,-70 0-15,-1-53 0,-17 158-16,0-69 15,0 122 16,0 1-31,0 70 16,-17 18 0,-1 70-1,0-140-15,1 52 16,-19 0 0,36-70-1,0-36 16,0 0-15,36-35-16,34-52 31,1-1-15,-1 53 0,18 35-1,-52 18 1,-36 35-1,-36 1 1,-16-19 0,-19 19-1,18-19 1,35 19 0,1 17-1,17-36-15,0 36 16,17 0-1,36 0 1,0-35 15,18-1-15,-1-17 0,-34 0-1,34-53 1</inkml:trace>
  <inkml:trace contextRef="#ctx0" brushRef="#br0" timeOffset="42212.86">7232 7408 0,'-18'-17'0,"36"34"0,-53-34 16,-71 17-1,88 0 1,-17 0-16,35 17 15,88-17 17,36 0-17,87 0 1,107 0 0,-160-35-1,-52 17 1,-88 1-1,-36-19 1,-52 1 0</inkml:trace>
  <inkml:trace contextRef="#ctx0" brushRef="#br0" timeOffset="42627.38">7726 7038 0,'-18'-18'0,"1"18"0,52 18 0,-88-36 15,35 18 1,18 18 0,0 52-1,53 1 1,53-18 0,53-18-1,17-35 1,-70-35-1,-71 35-15,36-35 16,-71-1 0,-18 36-1,-52 18 1,-54 88 0,1 35-1,17 18 1,0-36-1,71-70 17,35-35-17,17-36 1</inkml:trace>
  <inkml:trace contextRef="#ctx0" brushRef="#br0" timeOffset="51128.66">9419 6773 0,'-17'-53'31,"17"18"-31,0 17 16,0-17 0,0 0-1,0 0 1,0 17-1,0 36 1,0 35 0,0-18-16,-18 124 15,0-1 1,1-52 0,-19 18-1,19-36 1,-1-71-1,18-69 17,0-37-1,0 72-31,0-36 0</inkml:trace>
  <inkml:trace contextRef="#ctx0" brushRef="#br0" timeOffset="51377.59">9278 6738 0,'18'-88'15,"-36"176"-15,89-264 16,17 105 0,18 71-1,-71 0-15,106 71 16,-88-54-16,70 89 16,-52 35-1,-53-35 1,-71 18-1,-36-36 1,54-35 0,-18-53 15,18 0-31</inkml:trace>
  <inkml:trace contextRef="#ctx0" brushRef="#br0" timeOffset="51589.42">9384 7038 0,'0'0'0,"-18"0"16,18-18 15,18 18-31,105-35 16,18 17-1,-70 1-15,88-1 16,52-17 31</inkml:trace>
  <inkml:trace contextRef="#ctx0" brushRef="#br0" timeOffset="53027.36">10513 6809 0,'0'-18'0,"0"36"0,17-54 15,-34 36 16,-1 0-31,-52 53 16,-1 18 0,0 35-1,54-1 1,17 1 0,70-35-1,1-54 1,88-34-1,35-54 1,-53 1 0,-106 52-1,124-105 1,-106 17 0,-18-71-1,-17 54 1,-18 70-1,-36 106 17,19-18-32,-36 106 15,35 18 1,-17-35 0,35-1-1,0-35 1,53-53-1,-18-35-15,71-17 16,-18-36 0,18-53 15,-35-17-15,-54 52-1,1 36 1,-18 17-1,0 71 1,-35 35 0,17-17-1,18 17 1,0-17 0,53-54-1,35-17 1,0-53-1,36-35 1,-18-35 15,-71 52-15,-35 53 0,0 36-1,0 17 1,-35 36-1,-1 17 1,36-35 0,0-35-16,0 17 15,36-17 1,34-18 0,-17-71-1,-35 36 1,-18-53-1,0 70-15,-53-35 16,0 0 15,53 18-15,17 0 0,72 17-1,52 0 1,-53 36-1,0 52 1,-53-17 0,1 36-1,-36-1 1,0-71-16,0 19 16,0-19-16,-36 1 15,19-18 1,17-71 15,0 54-15,17-54-16,54-52 31,35 35-15,0 35-1,17 53 1,-52 70-1,-71 1 1,-18 17 0,-53 0-1,19-35 1</inkml:trace>
  <inkml:trace contextRef="#ctx0" brushRef="#br0" timeOffset="53410.74">13406 6862 0,'17'0'0,"-34"0"0,34-18 16,-17 0-1,-35 18 1,17 0-16,-52 36 15,17-19 1,35 36 0,71-35 15,18 35-15,-36 0-1,-35-1 1,-18-16-1,-70 17 1,-18-18 0,71-35-1,-36 0 1,1 0 0,35-53-1,-1-18 1</inkml:trace>
  <inkml:trace contextRef="#ctx0" brushRef="#br0" timeOffset="53610.68">12365 6544 0,'-18'0'0,"1"-18"0,-1 1 16,0 17-1,1 0 1,-36 0 0,-35 0 15</inkml:trace>
  <inkml:trace contextRef="#ctx0" brushRef="#br0" timeOffset="53809.51">10795 6791 0,'0'0'15,"-18"0"-15,54 0 16,-1 0-16,53 0 16,-35 0-16,229-53 15,18 0 1,-229 18-16</inkml:trace>
  <inkml:trace contextRef="#ctx0" brushRef="#br0" timeOffset="54325.79">14464 6279 0,'0'-17'0,"0"34"0,18-34 0,-18-1 32,0 1-32,-36 17 15,19 0 1,-1 0-16,-70 35 15,17 18 1,-17 88 0,53-18-1,35-35 1,106-35 0,-1-35-1,37-36 1,-1-70-1,-88 53 1</inkml:trace>
  <inkml:trace contextRef="#ctx0" brushRef="#br0" timeOffset="54777.22">14746 6103 0,'0'0'0,"-70"-35"16,-54 35-1,18 0 1,-53 88 0,107-70-16,-54 105 15,0 71 1,71 0 0,35-88-1,88 0 1,35-71-1,124-35 1,-17-70 0,-89-19 15,17-69-15,-122 16-1,-36 90-15,0-72 16,-18 89-16,-70-53 15,-71 35 1,-17 53 0,17 35-1,35 18 1,107-35-16,17 17 16,0-18-16,70 54 15</inkml:trace>
  <inkml:trace contextRef="#ctx0" brushRef="#br0" timeOffset="55094.02">14764 7373 0,'0'0'0,"0"18"16,17-18-1,1 0-15,88 0 16,35-18 0,71-17-1,-18-18 1,-106 18-1,-71 35-15,1-53 16,-36-18 0</inkml:trace>
  <inkml:trace contextRef="#ctx0" brushRef="#br0" timeOffset="55293.74">15434 7091 0,'-18'0'15,"36"0"-15,-18 0 31,71 0-15,-1 35 0,-52 36-1,-36-1 1,-105 54 0,-36-36-1,35-35 1</inkml:trace>
  <inkml:trace contextRef="#ctx0" brushRef="#br0" timeOffset="55825.91">16986 6932 0,'0'-18'0,"0"36"0,0-53 16,0-18-16,0 18 0,0 17 15,-17-53 1,-36 54 0,-36-1-1,37 89 1,-72 123-1,36 17 1,70-52 0,1 0-1,52-71 1,71-53 0,-71-35-16,71-17 15,-53-19-15,88-34 16,35-71-1,-140 88 1</inkml:trace>
  <inkml:trace contextRef="#ctx0" brushRef="#br0" timeOffset="56460.54">17339 7144 0,'18'-36'15,"-36"36"17,0 18-32,-52 70 15,140-141-15,-52 36 0,-124 105 0,71-18 16,-18 54-1,53-36 1,0-35 0,106-53-1,-36-18 1,-34-34 0,-36-1-1,-71-36 1,1 19-1,52-18 1,124 35 0,17 35 15,36 18-15,-53 53-1,-18 35 1,-88-53-16,18 36 15,-18-53-15,0 52 16,-53 1 0,17-36-1,19-35 1,17-18 0,0 1-16,0-36 15,0 35-15,53-123 16,17 35-1,36 0 1,35 89 0,-53 52 15,-52 89-15,-36-89-16,0 71 15,-53 0 1,17-36-1,36-52 1</inkml:trace>
  <inkml:trace contextRef="#ctx0" brushRef="#br0" timeOffset="56692.49">18697 6826 0,'0'-17'16,"0"34"-16,18-34 0,-18 34 16,-35 1-16,-36 105 15,18 1 17,18 35-17,0-36 1,35-52-1,35-54 1</inkml:trace>
  <inkml:trace contextRef="#ctx0" brushRef="#br0" timeOffset="56909.06">18433 7250 0,'-18'0'15,"36"0"-15,-54 0 0,54-18 32,88 18-1,0-18-15,-71 18-16,53-17 15,-53 17-15</inkml:trace>
  <inkml:trace contextRef="#ctx0" brushRef="#br0" timeOffset="57243.54">18803 7302 0,'0'0'0,"18"0"47,-1 0-31,19-17-16,34-36 15,-52 35-15,17-17 16,-35 0 0,-53 52 31,-17 89-32,17-18 1,53-70-16,-18 88 15,18-53 1,53-36 0,53-17-1,-18-17 1</inkml:trace>
  <inkml:trace contextRef="#ctx0" brushRef="#br0" timeOffset="57758.1">19226 7250 0,'0'0'0,"0"-18"0,18-35 16,35 18 0,-35 35-1,52-36 1,18 36 0,-17 71-1,-36 0 1,-35 34-1,-88 1 1,17-53 0,36-35-1,53-36 17,35-52-17,17-19 1,18-34-1,-52 70 1,-36 35-16,0 71 31,-36 35 1,-16 18-17,52-35 1,0-18-1,17-53-15,54 0 16,35 0 0,-1-71-1,-16 1 1</inkml:trace>
  <inkml:trace contextRef="#ctx0" brushRef="#br0" timeOffset="57975.2">20108 7091 0,'0'-18'16,"18"-70"-16,-53 247 0,52-212 0,1-106 15,-18 177 17,0 35-32,-18 35 15,18-53 1,-35 71 0,35-71-16,-18 71 15,1-18 1,17-35-1,35-53 1,18-17 0,-35-1-16</inkml:trace>
  <inkml:trace contextRef="#ctx0" brushRef="#br0" timeOffset="58124.99">20020 7214 0,'0'0'15,"-18"-17"-15,89-1 32,-36 18-32,54-35 31,34 17-31</inkml:trace>
  <inkml:trace contextRef="#ctx0" brushRef="#br0" timeOffset="58796.65">20779 7003 0,'0'0'0,"0"-18"16,-18 18-1,-35 0 1,-18 53 0,54-35-16,-54 87 15,36-16 1,17 16-1,18-34 1,36-18 0,52-35 15,18-18-15,52-53-1,-69-18 1,-1-52-1,0-36 1,-53 53 0,-17-17-1,-36 158 17,-35 35-17,0 71 1,36 18-1,17-53 1,0-18 0,17-70-1,36-18 17,18-35-17,-36-18 1,-17 17-16,17-34 15,-35 35 1,0 105 15,-18-17-15,1 0 0</inkml:trace>
  <inkml:trace contextRef="#ctx0" brushRef="#br0" timeOffset="58992.83">21484 7144 0,'0'-18'0,"0"36"0,0-54 0,-17 19 15,17-1-15,-53 18 16,35 0-1,0 0 1,18 35 0,71-17 15</inkml:trace>
  <inkml:trace contextRef="#ctx0" brushRef="#br0" timeOffset="59658.74">21802 7056 0,'0'0'16,"-18"0"-16,0 0 0,-52 35 16,-1 53 15,18 18-15,36-36-1,17-17 1,17-35-1,107-18 1,-18-53 0,-36 0-1,18-88 1,-35 35 0,0-17-1,-17 70 1,-54 141 15,-35 0-15,-18 36-1,71-89 1,-53 35 0,18 1-1,53-89 16,-1 1-15,36-36 0,-35 35-16,35-35 15,-35 36-15,17-1 16,-70 36 15,-36 17-15,18 35-1,35-17 1,18-17 0,53-1-1,-17-35 17,34 0-17,1-35-15</inkml:trace>
  <inkml:trace contextRef="#ctx0" brushRef="#br0" timeOffset="59908.44">22507 7038 0,'-17'0'0,"34"0"0,-52 0 0,0 18 15,17-1-15,-35 36 16,18 53-1,17-36 1,1 19 0,17-54-1,52-17 17,19-18-17,-36-18-15</inkml:trace>
  <inkml:trace contextRef="#ctx0" brushRef="#br0" timeOffset="60158.04">22666 7038 0,'0'-18'16,"18"18"15,-18 18-31,17 0 15,-17 17-15,0 35 16,0-52-16,-35 105 16,-18-34 15,-35-19-15,-18-17-1</inkml:trace>
  <inkml:trace contextRef="#ctx0" brushRef="#br0" timeOffset="62391.78">1799 10530 0,'0'-17'0,"0"34"0,-17-52 15,-1-106 17,18 106-32,-18-1 0,18-16 15,-70-54 1,-19 53-1,-87 35 1,17 18 0,-17 88-1,141-70-15,-36 88 16,71 35 0,18 35-1,52-105 1,71-36-1,-17-52 1,105-107 0,-123 1 15,0-54-15,-71 54-1,-35-124 1,0 176-1,-35-17 1,0 88 0,17 88-1,18 71 1,0-36 0,35 54-1,18-89 1,-35-53-16,52 36 15,1-71 1,35-53 0,-18-35 15,18-18-15,-89 18-1,-17 70-15,-17-52 16,-54 70-1,18 35 1,36 18 0,52 35-1,71-18 1,0 19 0,-36-19-1,36 1 1,-18-71-1,53-18 1,0-70 0,1-18-1,-54 18 17,-71 0-17,-34 0 1,-54 70-1,-17 18 1,0 70 0,17 19-1,54-1 1,17 18 0,17-53-1,54-53 1,17-53-1,-17-18 1,17-17 0,-71 17-1,-17 18 17,-17 89-1,17-19-31,-18 54 15,18 35 1,0 17 0,53-70-1,-18-35-15,89-18 16,-1-18 0,89-70-1,-71 17 1,0-34-1,-123-1 1,-18 53 0,-18 35-16,-105 18 31,17 18-15,0 52-1,71 1 1,35-1-1,0-52-15,53 70 16,-36-52-16,54 87 16,17 71-1,-53-18 1,-35-34 0,-88 34-1,70-141-15,-70 36 16,-141 35-1,70-89 1,0-34 0,89-124-1,52-1 17,54 37-32</inkml:trace>
  <inkml:trace contextRef="#ctx0" brushRef="#br0" timeOffset="62942.53">4445 10037 0,'18'-18'16,"-36"36"-16,53-54 0,-17 19 0,-18-36 16,-18 35-1,-35 18 1,-17 35-1,52-17-15,-52 35 16,34 17 0,36-34 15,71-36-15,17 0-1,36 0 1,-36 0-1,-106 35 17,-17-17-32,-36-1 15,-35 36 1,54-18 0,34-17-1,71 0 16,-36-18-31,54 53 16,-71 17 0,0 54-1,-71-1 17,-17-17-17,71-88 1,52-71 15</inkml:trace>
  <inkml:trace contextRef="#ctx0" brushRef="#br0" timeOffset="64391.71">5486 9895 0,'0'-17'0,"0"34"0,0-52 0,0 17 0,-53 1 16,-53-1-1,0 71 17,18 18-17,0 52 1,35-35-1,53 1 1,0-72-16,35 18 16,36-35-1,52-35 1,1-18 0,17-53-1,-18-70 1,-70-18-1,-35 18 1,-18 105 0,-36 53-1,-16 107 17,16 52-17,19-106-15,-19 159 16,36-70-1,18-1 1,70-70 0,18-53-1,53-18 1,-124 1-16,124-72 16,-89 19-1,-34-36 1,-36 71-1,-36 35 1,-34 53 0,70-36-16,0 54 15,0-18 17,53 17-17,0-34 1,-18 17-1,18-36 1,0-17 0,17 0-1,18-53 1,-17-17 0,17-36-1,-53 35 1,-35 54-16,0-1 15,0 36 1,-35 35 0,0 35-1,35-18 1,0-17 15,0-35-31,53 0 16,35-18-1,-17 0 1,17-53 0,-71-18-1,-34 18 1,-1 18-16,-70-18 16,17 35-1,54 18 1,87 0 15,54-35-15,-89 17-1,53-17-15,18 0 32,-53 35-17,-35 0 1,-1 70-1,-17 19 1,0-54-16,0 71 16,0 88-1,-35 53 1,0-36 0,-36 54-1,18 0 1,53-213-16,-35 90 15,35-54 1,0-141 15,18 18-15,-1-107-16,19-34 16</inkml:trace>
  <inkml:trace contextRef="#ctx0" brushRef="#br0" timeOffset="64674.37">7197 10089 0,'0'-35'0,"0"70"0,-18-140 15,18 69-15,0-17 16,71-35 0,-1 53-1,36 35 1,0 70-1,-71 1 1,-70 70 15,-71-53-15,35-52 0,1-1-1,52-35 1,18-18-16</inkml:trace>
  <inkml:trace contextRef="#ctx0" brushRef="#br0" timeOffset="65024.98">7973 9984 0,'0'0'0,"-36"0"16,54 0 0,0 0-1,17 0-15,71-18 16,88 0-1,-35-17 1,52 0 0,-122-1-1,-89 1 1,-71 0 0,53 35-16</inkml:trace>
  <inkml:trace contextRef="#ctx0" brushRef="#br0" timeOffset="65226.12">8502 9666 0,'18'0'16,"-36"0"-16,36 0 16,87 0-1,-16 35 17,16 54-17,-105 34 1,-35-35-1,-88 0 1,87-70-16,-69 35 16,-1-18-1</inkml:trace>
  <inkml:trace contextRef="#ctx0" brushRef="#br0" timeOffset="65593.48">9772 9349 0,'0'-18'16,"0"36"-16,0-54 0,0 19 0,0 34 31,0 107-15,-35 70-1,-36 17 1,18-87-1,18-1 1,17-87 0</inkml:trace>
  <inkml:trace contextRef="#ctx0" brushRef="#br0" timeOffset="65907.78">9543 9631 0,'0'0'0,"0"-35"16,0-1-16,-18-70 16,53-17-1,106 52 1,0 54 0,71 87-1,-35 89 1,-107 35-1,-70-18 1,-70-52 0,-19-36-1,19-70 1,17-18 15,35 0-31,-17 0 0</inkml:trace>
  <inkml:trace contextRef="#ctx0" brushRef="#br0" timeOffset="66092.22">9437 9825 0,'0'0'0,"0"-18"16,17 1 0,19 17-16,70-18 15,140-17 1,-34-18-1,35 0 1,-212 35-16,71-17 16</inkml:trace>
  <inkml:trace contextRef="#ctx0" brushRef="#br0" timeOffset="66326.32">10672 9437 0,'-36'35'15,"72"-70"-15,-89 35 16,17 0-16,-34 53 15,-1 70 1,18 18 0,53-35-1,18 18 1,52-54 0,19-70-1,87 0 1,89-88-1,-124 0 1</inkml:trace>
  <inkml:trace contextRef="#ctx0" brushRef="#br0" timeOffset="66608">11395 9278 0,'0'-35'0,"0"70"15,0-88-15,0 0 16,-18 53-16,-35 0 15,0 53 1,36-35-16,-1 52 16,-17 107-1,-18 17 1,35-36 0,18-34-1,35-71 1,54-53-1,-1-35 1,0-36 0,-70 53-16,35-35 15</inkml:trace>
  <inkml:trace contextRef="#ctx0" brushRef="#br0" timeOffset="66841.25">11695 9507 0,'0'-17'16,"-18"70"-16,36-124 0,-18 106 0,-18-52 31,0 34-31,-17 89 16,0 0-1,17 17 1,18-17 0,0-70-1,71-36 1,34-18-1,-69 0-15,70-52 16,-71 52 0</inkml:trace>
  <inkml:trace contextRef="#ctx0" brushRef="#br0" timeOffset="67508.44">12118 9578 0,'0'-18'16,"0"1"-16,-18 34 31,18 54-31,-70-36 15,158-123-15,-194 282 16,88-159-16,1 18 16,17 35-1,17-52 1,19-36 0,-1-36-1,-17-34 1,-18-1-1,17-70 1,19 53 0,69-18-1,-16 106 17,-37 18-17,-16 70 1,-36 18-1,17 0 1,-17-89-16,0 89 16,0-53-1,0-35 1,0-1 0,-17-52-1,17-18 1,70-88-1,36-18 1,-35 71 0,17 70-1,-18 54 17,-52 52-17,-18-71-15,0 107 16,0-54-1,-53 19 1,36-54 0,17-53 15,0 1-31,52-19 16</inkml:trace>
  <inkml:trace contextRef="#ctx0" brushRef="#br0" timeOffset="67859">13282 9578 0,'18'-18'16,"-36"36"-16,71-71 0,-35 35 16,-18 1-1,-18 17-15,-35 0 32,-17 70-17,17-17 1,35-18-1,36 1 1,52-1 0,-52-17-16,52 17 15,-17 18 1,-53-18 0,-70 0-1,-36-17 1,71-18-16,-54 18 15,54-18 1,17-36 0,1-52-1</inkml:trace>
  <inkml:trace contextRef="#ctx0" brushRef="#br0" timeOffset="68057.67">12594 9137 0,'-17'0'0,"34"0"0,-70-18 0,36 18 15,-19 0 1,19 0 0,-1 0-1,-17 0 1,17 0-16</inkml:trace>
  <inkml:trace contextRef="#ctx0" brushRef="#br0" timeOffset="68241.17">11448 9349 0,'-18'17'15,"36"-34"-15,-54 52 0,54-35 16,17 0-1,71 0 1,-71 0-16,142-35 16,-54-1-1,-87 19-15</inkml:trace>
  <inkml:trace contextRef="#ctx0" brushRef="#br0" timeOffset="68759.14">14499 8731 0,'18'0'0,"-18"-17"15,-18-19 1,1 36-16,-36 0 16,-36 0-1,54 0 1,-71 53-16,-17 53 31,88 0-15,17 0-1,71-53 1,-36-36-16,89 1 16,-70-18-16,122-35 15,-34-18 1,-71 17-16</inkml:trace>
  <inkml:trace contextRef="#ctx0" brushRef="#br0" timeOffset="69224.61">14746 8590 0,'-18'-53'16,"36"106"-16,-53-141 0,17 70 0,-17 1 16,-53-19-16,-71 19 15,18 70 17,-88 105-17,123-16 1,0 69-1,106-34 1,53-89 0,106-18-1,87-70 1,-69 0 0,-124-17-16,141-72 15,-71 1 1,-35-106-1,-88-35 1,-52 88 0,-107-36-1,18 160 1,-36 52 15,1 71-15,88 0-1,52 17 1,36-17 0,18-88-16,17 17 0</inkml:trace>
  <inkml:trace contextRef="#ctx0" brushRef="#br0" timeOffset="69591.89">14570 9790 0,'-18'17'15,"36"-34"-15,-18 34 32,35-17-32,18 0 15,106 0 1,17 0 0,-123-17-16,176-1 15,-105 0 1,-54-35-1,-52 0 1,-53 1 0</inkml:trace>
  <inkml:trace contextRef="#ctx0" brushRef="#br0" timeOffset="69825.45">15275 9525 0,'0'0'0,"-35"-18"0,-36 18 15,54 0 1,87 0 15,-34 0-31,69 0 16,19 36-1,-71 52 1,-53 0 0,-124 35-1,-52-17 1,53-35-1,87-53-15,-34 34 16</inkml:trace>
  <inkml:trace contextRef="#ctx0" brushRef="#br0" timeOffset="71590.09">16757 9684 0,'18'0'0,"-1"-18"0,36-70 31,-53 70-31,0-17 15,-35-18 1,-53 18 0,70 35-16,-70 0 15,-53 35 1,0 89 0,88-19-1,35 72 1,36-124-1,88-53 1,35-18 0,-36-53-1,19-52 17,-71 0-17,0-54 1,-36-35-1,-17 124 1,-17 71 0,-19 70-1,-16 123 1,34 18 0,18-53-1,0 0 1,53-88-1,53-35 1,17-54 0,-17-16-1,-71 34 1,89-106 0,-71 54-1,-18 35 1,-17 35-1,-18 35 1,0 35 0,0 19-1,35-19 1,35 1 0,36-54-1,35-17 1,0-35-1,-35-35 1,-70-36 0,-36 18-1,-18-18 17,-53 70-17,-17 36 1,0 53-1,35 36 1,18 16 0,35 1-1,0-53 1,106-35 0,-36-36-1,18-35 1,-35-35-1,-35 17 1,0-17 0,-1 71-16,-17 34 47,-17 1-32,-1 52 1,18 19-1,0-19 1,53-17 0,88-35-1,-106-18-15,89 0 16,52-53 0,-70-18-1,-88 54-15,-18-36 16,0-71-1,0 107-15,-71-36 16,-35 35 0,18 53-1,35 54 1,18 34 15,35 36-15,0 17-1,0 53 1,17-35 0,-17 71-1,-105-89 1,-72-70 0,1-88-1,-1-53 1,72-54-1,105-52 1,35 71-16</inkml:trace>
  <inkml:trace contextRef="#ctx0" brushRef="#br0" timeOffset="72122.31">19209 9437 0,'0'-18'0,"0"36"0,0-53 16,0 17-16,-18 0 15,0 18-15,-34 0 16,-37 18 0,54 17-1,0-17 1,35 17-1,0-17 1,53-1 0,17 1-1,1-18 17,-71 18-1,-35-1-31,-54 36 15,36 0 1,18 0 0,35-18-1,35 1 17,-17-36-32,0 70 15,-18 36 1,-88 17-1,17-17 1,18-18 0</inkml:trace>
  <inkml:trace contextRef="#ctx0" brushRef="#br0" timeOffset="73474">19914 9525 0,'0'0'0,"18"-18"0,0 1 16,34-71 0,-52 70-1,0-17 1,0 17-16,-52 18 15,34 0-15,-53 0 16,-17 71 0,-35 34-1,70 1 1,18 0 0,52-35-1,89-71 1,35-36-1,-53-17 1,18-70 0,-53 17-1,-35 53 1,-1-88-16,-17 106 0,0-142 16,0 124 15,-35 53-16,-18 89 1,18 69 0,-18 36-1,53-70 1,18-1 0,34-52-1,37-71 1,17-18-1,-1-70 1,1-18 0,-35 18-1,-54 53 1,-52 52 31,35 1-47,-35 35 15,17-18-15,1 36 16,17 35 0,35-36-1,18-52 1,70-18 0,-88 0-16,71-18 15,-70 1-15,52-36 16,-18-18-1,-70 18 1,-17 36 0,-89 17-1,-35 0 1,88 17 15,35-17-15,71 0-1,71-35 1,-36 0 0,53-18-1,-53 0 1,-53 53 0,-70 35 15,35-17-31,-35 52 15,0 36 1,-36 18 0,0 17-1,19-35 1,-19 35 15,53-53-15,18-35-1,18-53 1,0-18 0,-18 0-16</inkml:trace>
  <inkml:trace contextRef="#ctx0" brushRef="#br0" timeOffset="73791.14">21078 9454 0,'0'0'16,"0"-35"-1,18 35 1,0 0-16,-1 0 0,72 0 31,-37 53-15,1 35-1,-70 0 1,-36-17 0,-53-18-1,71-53-15,-18 18 16,53-36 15,35-17-15</inkml:trace>
  <inkml:trace contextRef="#ctx0" brushRef="#br0" timeOffset="74072.94">21802 9296 0,'0'0'0,"17"-18"0,19-17 16,-54 52 15,-17 19-16,-18 34 1,-35 54 0,35-36-1,35 35 1,53-34 0,36-54-1,-36-35-15,89 0 16,-36 0-1,-71-18-15</inkml:trace>
  <inkml:trace contextRef="#ctx0" brushRef="#br0" timeOffset="74306.46">22260 9207 0,'0'0'0,"18"18"31,0 0-31,-1 52 16,1-52-16,-18 70 15,0 53 1,-18-53 0,-88 1-1,-52-36 1</inkml:trace>
  <inkml:trace contextRef="#ctx0" brushRef="#br0" timeOffset="76040.02">1076 11906 0,'0'0'0,"0"-17"0,0-36 16,0 35-16,0 0 0,-18 1 16,-52-19-1,-89 36 1,18 36 0,88-19-1,-106 89 1,0 88-1,71-17 1,53 34 0,53-34-1,-1-142-15,107 71 16,70-71 0,-35-53-1,-1-70 1,1-18-1,-35 1 1,-72 34 0,1-52-1,-53 70 1,18 53 15,-18-18 266,0 0-297,0 1 16,0-19-1,0 19-15,0-36 16,0 35-16,0-88 16,0-35-1,0 18 1,-35-1-1,17 36 1,-17 53 0,-18 105-1,35 36 1,1 88 15,17 53-15,0-17-1,70-72 1,-17-69 0,35-1-1,18-88 1,-18 0 0,18-53-1,18-35 1</inkml:trace>
  <inkml:trace contextRef="#ctx0" brushRef="#br0" timeOffset="77372.84">1923 12259 0,'0'-35'0,"0"70"0,0-88 15,-18 71 1,0-1 0,1 19-1,-19 52 1,19 18-1,17-36 1,0 1 0,70-71-1,-52 0-15,53 0 16,52-53 0,-17-35-1,-53-18 1,-36 35-1,-70-35 1,-35 71 0,-18 70-1,18 71 1,71-18 15,17 36-15,35-36-1,71-53 1,35-35 0,53-35-1,0-53 1,-71 17 0,-17-70-1,-88 71 1,-18 52-16,-18 36 31,-17 52-15,17 18-1,1-17 1,17-36-16,0 36 31,70-18-15,18-53-1,36-18 1,-18-35 0,-18-35-1,-53-18 1,-35 18 0,-35 106 15,17 70-16,18-53-15,0 18 16,0 53 0,71-71-1,17-35 1,18-17 15,0-36-15,35-71-1,-71 1 1,-34-89 0,-36 89-1,-18 105 1,0 36 0,18 87-1,-17 72 1,17-54-1,-18-17 1,18-53 0,-18-35-1,1-18 1,17-36 0,0 19-1,53-54 1,35-35-1,0 36 1,18 34 0,17 54-1,-87 35 1,-36-18-16,0 36 16,-106 52-1,0-52 1,0-18-1,53-53 1,89-71 15,34-35-15</inkml:trace>
  <inkml:trace contextRef="#ctx0" brushRef="#br0" timeOffset="77622.85">4498 11765 0,'0'0'0,"18"0"16,-1 35-1,-17 89 1,0 17 0,-35 18-1,35-106-15,-18 35 16,18-71-16,-17 54 15,17-36 1,35-35 0,35-53-1,-17 0 1</inkml:trace>
  <inkml:trace contextRef="#ctx0" brushRef="#br0" timeOffset="77973.02">4692 12259 0,'0'18'16,"0"-1"0,35 1-1,-17-18-15,35 0 16,-36 0-16,54-35 16,17-18-1,-35-18 1,-53 18-1,-18 0 1,-52 53 0,52 18-16,-52 70 15,-1 53 1,36-53 15,35-17-15,0-53-1,53-18 1,-36 0-16,54-18 16,-18 0-16</inkml:trace>
  <inkml:trace contextRef="#ctx0" brushRef="#br0" timeOffset="78856.25">5786 12083 0,'0'0'16,"35"-18"-16,0 0 0,71-105 31,-106 105-31,0-52 16,-71 52-1,-34 18 1,-1 71-1,0 70 1,88-18 0,1-88-16,17 89 15,35-18 1,35-71 15,72-35-15,16-53-1,-52-17 1,53-124 0,-71 17-1,-53 36 1,-17 0 0,-18 88-1,-53 71 1,53-1-16,-53 107 15,36-1 1,-19 89 0,36-53-1,0-71 1,53-35 15,-18-53-31,18 0 16,53-53-1,-18-35 1,-17-1 0,-36 19-1,-35 52 1,0 71 0,-17 35-1,-19-35 1,19 18-1,17-54 1,17-52 15</inkml:trace>
  <inkml:trace contextRef="#ctx0" brushRef="#br0" timeOffset="79022.63">6879 11853 0,'0'0'0,"0"-17"16,-17-1 0,-19 18-1,36 18 1,18-1 0,0-17-16</inkml:trace>
  <inkml:trace contextRef="#ctx0" brushRef="#br0" timeOffset="79726">7250 11853 0,'0'0'15,"-36"18"1,1 17-16,17-17 0,-17 35 16,-18 123 15,36-70-16,17-18 1,52-17 0,1-71-1,71-18 1,-89 0-16,106-70 16,-53-35-1,1-54 1,-36 19-1,-53 34 1,0 107 0,0 34-1,0 89 1,-18 18 0,0-19 15,-17 1-16,17-53 1,18-35 0,0-71-1,36-18 1,52-17 0,18 18-1,-53 52 1,-18 18-1,-35 18 1,-53 52 0,-35 1-1,35-1 1,35 18 0,18-70-1,35 53 1,36-54-1,52 1 1,36-36 0,-18-35-1</inkml:trace>
  <inkml:trace contextRef="#ctx0" brushRef="#br0" timeOffset="80172.44">8555 11994 0,'-18'0'31,"18"18"0,53-18-31,71 0 16,87 0 0,-34-53-1,-72 18 16,-69 0-15,-36 17-16,-36-17 16,-34-1-1,17 19 1,35-1 0,89 18 15,-53 0-31,52 18 15,-35 35 1,-17 53 0,-71 17-1,-35 0 17,17-52-32,18 0 31</inkml:trace>
  <inkml:trace contextRef="#ctx0" brushRef="#br0" timeOffset="80604.78">10425 11324 0,'0'-35'0,"0"70"0,0-88 0,-36 71 31,36 17-31,-17 89 16,-1-71-16,0 105 16,-52 54-1,-18 0 1,17-71 0,36-35-1,35-142 16,17-70-15,-17-17 0,0 17-1</inkml:trace>
  <inkml:trace contextRef="#ctx0" brushRef="#br0" timeOffset="80839.31">10089 11659 0,'18'-88'16,"-36"229"-1,71-370-15,-106 405 0,159-440 16,-70 246-16,52-17 15,18 70 1,35 124 0,-35-36-1,-89-70-15,18 71 16,-87 87 0,-37-122-1,-34-19 1,-1-70-1,36-18 1,0-34 0</inkml:trace>
  <inkml:trace contextRef="#ctx0" brushRef="#br0" timeOffset="81189.75">9984 11959 0,'0'-70'16,"0"140"-16,70-176 0,18 89 31,-52-1-31,105 0 15,53-17 1,-124 17-16,230-34 16,-106 16-1,-53 19 1,-123 17 0,-36 0-1,-88 70 1,71-52-16,-53 88 15,70-18 1,18 0 0,18-35-1,88-53 1,70-35 0,1-36 15,-36-17-16,-106 53-15,18-1 0</inkml:trace>
  <inkml:trace contextRef="#ctx0" brushRef="#br0" timeOffset="82305.5">11906 11324 0,'0'-159'16,"0"318"-16,0-335 0,-17 158 16,-1 18-16,-53 71 15,18 70 1,-17 53-1,52-53 1,1 0 0,17-106-16,0 71 15,53-71 1,52-17 0,54-71 15,-18-17-16,0-36 1,-52-18 0,-54 18-1,-35 89 1,-35 17 0,-36 70-1,0 36 1,19 0-1,52-18 1,70-52 0,18-36-1,53-36 1,1-17 0,-1-35 15,-71 0-16,-70 53 1,-35 70 15,0 18-15,35-36-16,-18 36 16,18 18-1,18-18 1,35-35-1,-18-18 1,-18-18 0,-17-70-1,0 17 1,0-35 0,53 18 15,53 18-16,-18 52 1,18 71 0,-35 35-1,-54 0 1,-17-35 0,0 35-1,-52-52 1,16-36-1,36-36 17,36-34-17,69-36 1,1 18 0,71 35 15,-89 70-16,-71 36 1,-17 36 0,-35-1-1,0-35 1,0 0 0,52-53-1,54 0 1,17-53-1</inkml:trace>
  <inkml:trace contextRef="#ctx0" brushRef="#br0" timeOffset="82639">14252 11518 0,'18'-17'16,"17"-1"-16,-17-17 0,-89 105 0,124-158 16,-159 106-1,18 35 16,70-36-31,-17 36 16,53 18 0,52-36-1,36-17 1,-18 34 0,-88-16-1,-53-1 1,-105 0-1,52-17 1,18-18 0,70 0-1,18-35 1,0-1 0</inkml:trace>
  <inkml:trace contextRef="#ctx0" brushRef="#br0" timeOffset="82805.7">13529 11148 0,'0'0'15,"-35"-18"-15,17 0 0,-52 18 16,52 0 0,0 0-16,1 0 15,-19-17 1,19 17-16</inkml:trace>
  <inkml:trace contextRef="#ctx0" brushRef="#br0" timeOffset="82989.35">11695 11271 0,'-36'18'0,"72"-36"0,-107 36 0,36 0 0,17-18 16,124 0 15,-53 0-31,194-36 16,-159 19-16,212-36 15,17 0 1</inkml:trace>
  <inkml:trace contextRef="#ctx0" brushRef="#br0" timeOffset="83306.12">15205 10848 0,'17'-18'0,"-34"36"0,52-36 0,-35 1 0,0-1 0,0-17 16,-18-1-1,-17 19 1,-53 17-1,-71 53 1,18 35 0,70-18-1,54 19 1,87-54 0,36-35-1,53 0 1,-36-18-1</inkml:trace>
  <inkml:trace contextRef="#ctx0" brushRef="#br0" timeOffset="83689.07">15275 10601 0,'-35'-18'0,"70"36"0,-211-71 16,52 71-1,-70 105 16,71-17-15,88-71-16,-71 124 16,106-36-1,70-52 1,71 17 0,1-70-1,52-36 1,-18-70-1,-141 70-15,36-105 16,-54-53 0,-52 17-1,-35 88 1,-36 71 0,53 18 15,35 0-31,18 70 15,88-18-15</inkml:trace>
  <inkml:trace contextRef="#ctx0" brushRef="#br0" timeOffset="84205.66">15064 11571 0,'-36'0'0,"72"0"0,-89 18 16,70-18-16,19 0 15,34 0 1,-17 0-16,123 0 15,-105 0-15,52-18 16,89-17 0,-159 0-1,-53 17 1,-53 0 0,0-17-1,36 0 1,17 17-1,35 0 1,18 18 0,-36 36-1,-17 17 1,-88 17 0,-18 1 15,53-36-16,53-17 1,18-18-16</inkml:trace>
  <inkml:trace contextRef="#ctx0" brushRef="#br0" timeOffset="86805.27">16704 11536 0,'35'-18'0,"-70"36"0,106-53 0,-54 17 0,1-35 16,-36 0 0,-88 18-1,71 35-15,-88 0 16,-54 88 0,36 35 15,71-34-16,52 16 1,88-16 0,-34-89-16,70 17 15,70-17 1,0-70 0,-87 17-1,16-106 1,-52 18-1,-35 70-15,0-140 16,-18 70 0,0 105-1,-36 72 1,-17 52 0,0 106-1,36-141 1,-18 141-1,17-71 1,18-17 0,70-35-1,1-71 1,35-18 0,17-53-1,-17-17 1,-18-18-1,-52 54 1,-19-1 0,1 53-1,-36 0 95,1 0-110,-1 0 15,0 0 1,1 0 0,17 17 62,17-17-78,1 0 15,0 0 1,-18-17 93,0-1-93,17 18 0,-34 0 171,17 18-124,17-18-17,1 0-30,-18 17 47,0 1-63,0 0 0,0-1 15,-18 36-15,18-35 16,-17 35-1,17 17 1,0-35 0,88-35 15,-18 0-15,-34 0-16,52-52 15,-35-19 1,-36 18-1,-34-53 1,-71 0 0,17 89-1,36 17-15,-71 35 16,35 36 0,54 34-1,17-16 16,53-54-15,52-17 0,-69-18-16,87 0 15,18-36 1,-52-17 0,-37 0-1,-34 36 1,-18 52 15,0-17-31,-35 52 16,35-52-16,0 17 15,0 0 1,53-17 15,0-18-31,52-18 31,-34-52-15,-18 17 0,-18-18-1,-17 54 1,-18-1 0,0 1-1,0-1 32,0 0-47,35-17 16,0-71-1,-17 71-15,0-53 16,-1-18 0,-17 71-1,-35 35 16,-35 105-15,-19 54 0,36-18-1,36-88-15,-19 88 16,36-53 0,53-35 15,-35-53-31,0 0 0,17 0 15,0-53 1,18-35 0,35 0-1,53 0 1,18 70 0,-71 36 15,-52 0-31,-1 34 15,-35-16-15,0 34 16,-71-17 0,-70 0-1,-17-18 1,34-35 0,142-53 15,35 18-16</inkml:trace>
  <inkml:trace contextRef="#ctx0" brushRef="#br0" timeOffset="87038.47">19138 11112 0,'0'0'0,"-17"142"31,-1-107-31,0 18 15,-35 123 1,53-141-16,-17 71 16,17-88-16,0 52 15,0-52 1,70-18 0,18-18-1</inkml:trace>
  <inkml:trace contextRef="#ctx0" brushRef="#br0" timeOffset="87338.82">19332 11606 0,'0'0'0,"0"-17"31,0-1-15,88-17 0,54-18-1,-1-35 16,-106 17-15,-53 71 0,-52 0-1,-36 88 1,35-17 0,36-36-16,-36 53 15,71-17 1,18-36-1,88-35 1,17 0 0</inkml:trace>
  <inkml:trace contextRef="#ctx0" brushRef="#br0" timeOffset="87988.63">20179 11289 0,'0'-18'0,"0"36"0,-18-36 0,-17 18 32,17 0-32,-52 106 15,34 18 1,19-19 0,17 1-1,35-53 1,18-35-1,53-18 1,35-36 0,-53-34-1,36-71 1,-36-18 0,-53-17-1,-35 140 1,0-34-1,-53 70 1,-35 88 0,0 71-1,53-53 1,35 17 0,35-35-1,53-52 1,18-36-1,-18-18 1,18-53 0,-18 1-1,-88 52 1,0 36 0,-18 52-1,1-34 16,-1-1-15,18 0 0,18-35-1</inkml:trace>
  <inkml:trace contextRef="#ctx0" brushRef="#br0" timeOffset="88139.82">21008 11412 0,'0'-17'0,"0"34"0,0-70 16,-18 53-16,-17 0 16,17 0-1,71 0 17</inkml:trace>
  <inkml:trace contextRef="#ctx0" brushRef="#br0" timeOffset="88805.33">21343 11342 0,'0'-18'16,"0"36"-16,18-53 15,-36 35 1,-17 17 0,17 1-16,-35 70 15,36-70-15,-36 70 16,17 0-1,36-17 1,36-54 0,52 1-1,71-18 1,-89-53 0,18-71-1,1-52 16,-37 35-15,-16 35 0,-36 88-1,-18 36 1,-52 88 0,34 0-1,19 0 1,-19-36-1,36-52 1,0-1 0,53-17-1,35-17 1,1 17 0,-72-18-1,-52 18 32,-53 35-31,53 36-1,35-36 1,0 1 0,0-19-16,70-17 15,1 0 1</inkml:trace>
  <inkml:trace contextRef="#ctx0" brushRef="#br0" timeOffset="89055.13">22313 11289 0,'0'0'0,"-35"-18"0,17 18 16,-35 18-16,-17 70 31,17 36-15,53-107-16,-18 54 15,18 17 1,0-53 0,71-35-1,-18 0 1,-36 0-16</inkml:trace>
  <inkml:trace contextRef="#ctx0" brushRef="#br0" timeOffset="89289.74">22384 11236 0,'17'-18'0,"-34"36"0,34-53 0,19-1 15,52 54 16,-88 35-31,17-35 16,-17 123 0,-35 17-1,-35-69 1,-19 16 0,19-34-1,-1-53 1</inkml:trace>
  <inkml:trace contextRef="#ctx0" brushRef="#br0" timeOffset="91488.33">2469 14287 0,'0'0'0,"18"0"15,-18-17-15,35-36 16,-35 35-16,0 1 16,0-1-16,0-35 15,-35-17 1,-53 17 0,-36 17-1,1 36 16,17 89-15,36-1 0,34 88-1,36-52 1,18-19 0,88-52-1,-18-70 1,35-89-1,-17 18 1,18-71 0,-36 18-1,-35-141 1,-53 140 0,-35 72-1,-36 52 16,18 106-15,35 107 0,1-37-1,17-105-15,0 141 16,17-70 0,89-36-1,0-88 1,18-35-1,17-54 1,-35-34 0,-18 17-1,-71-17 1,-17 70 0,-70 53-1,17 35 16,35-17-31,-17 52 16,35 36 0,35-18-1,18-35 1,18 18 0,17-54-1,-18-17 1,19-35-1,-19-36 1,36-17 0,-18 0-1,-52 35 1,-36 18 0,-36 88 15,19 17 0,-1 19-15,18-72-16,0 54 15,35-36 1,1-35 0,52-18-1,-35-35 1,0-17-1,-36 17 1,-52-35 0,-36 70-1,1 18 1,35 0 0,35 18-1,35-1 16,88-17-15,-35-35 0,36-18-1,-1 0 1,-70 18 0,-17 35-1,-36 88 1,0 18-1,0 18 1,0 70 0,0-18-1,-36 124 1,19-124 0,-1 1-1,0-107 16,18-52-15,0-71 0,0-35-1,18-71 1</inkml:trace>
  <inkml:trace contextRef="#ctx0" brushRef="#br0" timeOffset="91754.07">4198 14517 0,'0'0'0,"0"-53"0,0-53 16,0-17-1,0-1 1,71 36 0,17 53-1,35 35 1,-35 35 0,-35 53-1,-70-17 16,-124 52-15,52-70 0,19-35-1,52-36 1</inkml:trace>
  <inkml:trace contextRef="#ctx0" brushRef="#br0" timeOffset="93889.93">5274 14146 0,'53'-17'0,"-106"34"0,124-52 0,17-35 32,-71 52-32,1 0 0,-18-52 15,-35-1 1,-71-17-1,-35 53 1,17 88 0,1 70-1,88 1 1,17 17 0,36-71-1,87-35 16,-16-52-15,34-54 0,-17-17-1,35-35 1,-35-71 0,-53 35-1,-53-18 1,0 142-16,0-18 15,-88 53 1,35 71 0,17 105-1,19 36 1,17-36 0,35-52-1,36-71 16,87-36-15,-34-17 0,70-70-1,-35-36 1,-124 88-16,35-88 16,-34-35-1,-36 71 1,-18 34-1,-52 72 1,-19 70 0,36 35-1,36-35 1,-1 17 0,18-52-1,88-19 1,36-52 15,17-52-15,0-37-1,-53 1 1,-53-53 0,-52 0-1,-71 53 1,-53 88-1,52 70 1,1 36 0,35 0-1,36 0 1,52-18 0,35-53-1,72-35 16,-19-17-15,36-54 0,52-35-1,-122 18 1,-36 0 0,-36 70-1,-17 89 16,-17 17-15,17-70-16,-18 70 16,18-71-16,0 36 15,18 18 1,52-53 0,1-18-1,70-71 16,-71 18-15,19-53 0,-37 36-1,-34 34 1,-36 89 15,18-35-31,-17 53 16,17-1-1,0-35 1,0 1 0,53-36-1,-18 0 1,-35-36 0,0 19-16,0-19 15,18-52 16,17-35-15,18 35 0,53-1-1,-18 72 1,-53 17-16,89 17 16,-54 72-1,-52-19 1,-1 18-1,-17-17 1,0-1 0,0-52-16,-17 17 15,-1-35 1,-17 0 0,17-35-1,18-35 1,88-107 15,18 54-15,71-1-1,-54 107 1,18 69 0,-70 107-1,-71-71 1,-18 36-1,-35-54 1,18-34 0,17-19-1,36-34 17,0-1-32</inkml:trace>
  <inkml:trace contextRef="#ctx0" brushRef="#br0" timeOffset="94054.57">9102 14058 0,'0'0'0,"0"-17"31,-18 17-15,0 0 15,1 0-16</inkml:trace>
  <inkml:trace contextRef="#ctx0" brushRef="#br0" timeOffset="95372.42">5256 15346 0,'36'0'0,"-19"0"0,71 0 31,-70 0-31,17-18 16,1 1 0,-19-1-16,54-53 15,-71 18 1,-53 1-1,-123 34 1,-1 53 0,54 36-1,70 17 1,88 0 0,53-17-1,142 34 16,-125-52-31,19 71 32,-142-54-17,-141 1 1,18-53 0,-53-18-1,18-36 1,88-52-1,70 0 1,53 17 0,89-17-1,-54 53 1</inkml:trace>
  <inkml:trace contextRef="#ctx0" brushRef="#br0" timeOffset="95773.78">5662 15610 0,'0'0'0,"35"36"16,36-1-1,-53-35-15,70 0 16,35-18 0,1-52-1,-71-1 1,-36-35-1,-17 89-15,-35-54 16,-53 71 0,-53 53-1,0 71 1,88-19 0,35 37-1,18-1 1,106-71 15,17-70-15,18-53-1,36-70 1,-54-1 0,54-105-1</inkml:trace>
  <inkml:trace contextRef="#ctx0" brushRef="#br0" timeOffset="95986.93">6685 15046 0,'0'-53'16,"-18"141"-16,36-123 0,-18 88 31,-18-18-31,1 53 16,-18 106 0,17-158-16,-17 105 15,35-18 1,17-70 15,36-53-15,53-17-1,-71-19-15</inkml:trace>
  <inkml:trace contextRef="#ctx0" brushRef="#br0" timeOffset="96337.32">6985 15522 0,'0'18'16,"18"-18"0,17 0-1,-17 0-15,52 0 16,18-35 0,-70-18-1,-18 17 16,-18 19-15,1 17-16,-54 17 16,-17 54-1,53-1 1,-1 19 0,36-1-1,18-53 1,123-17-1,-35-36 1,-18-17 0</inkml:trace>
  <inkml:trace contextRef="#ctx0" brushRef="#br0" timeOffset="96854.07">7867 15381 0,'0'0'15,"18"-35"-15,-18 17 0,-18 18 31,-53 18-15,-17 52 0,35 19-1,-17 34 1,70-88-16,-18 71 16,18-53-1,106-53 1,17 0-1,107-88 1,-124-18 0,17-88-1,-52-35 1,-54 70 0,1 53-1,-53 177 16,17-36-15,-17 106 0,35-88-16,-36 88 15,19 35 1,-1-70 0,18 0-1,53-106 1,35 0-1,0-70 1,-35-1 0,-35 53-16</inkml:trace>
  <inkml:trace contextRef="#ctx0" brushRef="#br0" timeOffset="97037.1">8220 15416 0,'0'0'15,"-18"0"-15,18 18 0,0 0 32,71-18-17,-18 0 1,-18 0-16,71-36 16,17-17-1,-88 36 1</inkml:trace>
  <inkml:trace contextRef="#ctx0" brushRef="#br0" timeOffset="97620.88">9666 15363 0,'0'0'0,"0"18"16,18-18 0,35 0-1,35-35 1,-53 17-16,71-35 15,-71 36-15,36-72 16,-71 19 0,-71 35-1,-70 52 1,88 1-16,-53 52 16,36 1-1,70-36-15,17 71 16,54-35 15,70 17-15,-35-35-1,-53 17 1,-88-34 0,17-36-16,-88 0 15,-53 0 1,54 0-1,16-36 1,89-17 0,0 18-1,18 17-15,53-17 16</inkml:trace>
  <inkml:trace contextRef="#ctx0" brushRef="#br0" timeOffset="97869.98">10742 15311 0,'18'0'32,"-1"0"-32,19 0 15,17 17 1,-18-17-16,35 0 15,19 0 1,-72 0 0,-34 0-1</inkml:trace>
  <inkml:trace contextRef="#ctx0" brushRef="#br0" timeOffset="98004.07">10848 15469 0,'-18'18'15,"36"-36"-15,-36 54 0,54-36 47,34 0-31,-35 0-16,1-36 0</inkml:trace>
  <inkml:trace contextRef="#ctx0" brushRef="#br0" timeOffset="98720.3">11853 15275 0,'0'-17'0,"0"-54"31,18 53-31,17-17 15,-17 18-15,70-54 16,0 36 0,-17 35-1,17 35 1,-53 53 0,-35 106-1,0-70 1,-70-19 15,17-52-15,35-53-1,18-17 1,0-36 0,18 35-16,70-123 15,18-18 1,0 36-1,35 52 1,-71 71 0,-17 53-1,-53-35-15,0 88 16,0 35 0,-35-18-1,17-52 1,18-54 15,18-34-15</inkml:trace>
  <inkml:trace contextRef="#ctx0" brushRef="#br0" timeOffset="99572.63">13123 15328 0,'0'0'0,"0"-17"0,18-1 16,70-53 0,-35 18-1,0-17 1,-35 17 0,-18 35-16,-18 1 15,0 17-15,-35 0 16,-52 53 15,16 70-15,72-35-1,-1 18 1,18-53 0,18-35-16,70-18 15,53-18 1,-35-17-1,17-53 1,-52-1 0,-1-16-1,-70 122 17,-35 89-17,18-18 1,-1 0-1,18-35 17,0-35-32,53-18 15,0 0 1,35-71 0,35-17-1,-52 0 1,17 0-1,-70 88 1,-18 53 0,0 53-1,0-36 1,35-17 0,53-35-1,18-36 1,-18-35-1,1-53 17,-54-17-17,-35 35 1,-88 17 0,52 71-16,-17 0 15,18 0 1,106 0 15</inkml:trace>
  <inkml:trace contextRef="#ctx0" brushRef="#br0" timeOffset="100236.46">15928 14993 0,'-18'18'0,"36"-36"0,-36 18 31,54-35-15,69-18 0,19-35-1,-89-1 1,-53 37 0,-105 52-1,0 0 1,87 17-16,-70 71 31,106-35-15,0 35-1,106 1 1,-18-19 0,54 89-1,-142-71 1,-71 0-1,-52-70 1,-54-18 0,-17-35-1,71-53 1,52-36 0,71 36-1,71-18 1,34 88-1,72 1 17,-142 17-32,89 17 15,-36 19-15</inkml:trace>
  <inkml:trace contextRef="#ctx0" brushRef="#br0" timeOffset="100586.49">16316 15258 0,'35'17'16,"-70"-34"-16,88 34 0,-18-17 15,36 0 1,-1-53 0,1-17-1,-18-18 1,-53 35 0,-53 0-1,35 53-15,-52 0 16,-54 70-1,36 54 17,53-1-17,17 1 1,71-54 0,-35-52-16,123 0 15,-18-36 1,54-53-1,-1-70 1</inkml:trace>
  <inkml:trace contextRef="#ctx0" brushRef="#br0" timeOffset="100803.64">17304 14623 0,'0'0'0,"0"-36"0,0 19 15,-71 87 1,36-52-1,-18 105-15,-18 1 32,-17 88-17,35-89 1,36-17 0,17-71-1,88-53 1,-18-34-1</inkml:trace>
  <inkml:trace contextRef="#ctx0" brushRef="#br0" timeOffset="101138.55">17304 15117 0,'0'0'0,"17"0"0,1 0 16,17 0-1,-17 0-15,35 0 16,35-36 15,-17-17-15,-71 18-1,0 0 1,-71 35 0,-105 35-1,70 36 1,18 34-1,88-16 1,0-36 0,53-1-1,52-52 1,-52 0-16,159-52 16</inkml:trace>
  <inkml:trace contextRef="#ctx0" brushRef="#br0" timeOffset="101654.05">18203 14922 0,'-35'0'0,"-88"36"16,105-19 0,-35 54-1,18 35 1,35 0-1,0-89-15,17 89 16,36-71 0,71-35-1,-18-35 1,70-88 0,-88 17-1,-53 53-15,54-71 16,16-87 15,-52 87-15,-53 18-1,-70 212 17,52-70-32,-52 122 15,34-17 1,19 36-1,17-71 1,35-36 0,53-52-1,0-53 1,1-54 0,-36 19-1</inkml:trace>
  <inkml:trace contextRef="#ctx0" brushRef="#br0" timeOffset="101819.99">18591 14922 0,'-17'0'16,"34"0"-16,-52 0 0,17 18 16,36-18-1,70 0 1,0-18-1,-52 18-15,34-35 16</inkml:trace>
  <inkml:trace contextRef="#ctx0" brushRef="#br0" timeOffset="102271.21">20302 14111 0,'18'-18'16,"-36"36"-16,36-71 0,-36 0 16,1 53-16,-89 0 15,71 18-15,-71 70 16,-53 141 0,18 71-1,53-53 1,17 71-1,71-107 17,0-140-32,53 52 15,-18-87-15,89-1 16,35-53 0,17-88-1</inkml:trace>
  <inkml:trace contextRef="#ctx0" brushRef="#br0" timeOffset="102487.27">20408 14605 0,'-17'0'16,"34"0"-16,-70 0 0,36 0 0,-1 18 0,-35 52 15,0 1 1,53-1 15,0-34-15,18-36-1,70-36 1</inkml:trace>
  <inkml:trace contextRef="#ctx0" brushRef="#br0" timeOffset="102653.55">20637 14482 0,'0'0'0,"-17"17"16,-18 18 0,-18 18-1,35-17-15,18 34 16,0-17 0,18-35-16</inkml:trace>
  <inkml:trace contextRef="#ctx0" brushRef="#br0" timeOffset="103970.41">21114 15028 0,'0'0'0,"0"-17"0,0-1 16,0-35-1,0 35-15,-36 1 16,-16 17 0,-72 53-1,36 0 1,17 53 0,71-18-1,36-53 1,69-35-1,-16-35 17,-1-36-17,-35-17 1,-36 35 0,1 18-1,-18 52 1,-18 72-1,18-36 1,18 35 0,53-53-1,70-35 1,-106 0-16,141-35 16,-52-18-1,-1-53 1,-87 0 15,-36 53-15,-89 36-1,-52 34 1,18 54 0,52-1-1,71 19 1,0-37-1,18-52-15,88 18 16,-18-36 0,53-52-1,-35-18 1,-53-18 0,-36-35-1,-17 70 1,-53 71 15,1 53-15,-19 53-1,53 0 1,18-18 0,53 18-1,-35-89-15,88 36 16,35-53-1,-53-17 1,18-54 0,-53-17-1,-36 35 1,-17 35-16,-35-17 16,-18 35-1,-17 35 1,34 1 15,1 34-15,35 1-1,18-54 1,52 1 0,1-53-1,17-53 1,-35-1-1,18-140 1,-36 88 0,-18 18-1,-52 228 17,18-69-32,-1 87 15,0-88-15,18 36 16,0-18-16,-17 70 15,17-52 17,0 17-17</inkml:trace>
  <inkml:trace contextRef="#ctx0" brushRef="#br0" timeOffset="105352.55">21184 15804 0,'0'-17'16,"0"34"-16,18-52 0,-18-53 31,-18 88-31,1 0 0,-36-18 16,-35 36-1,-54 53 1,19 17-1,70 0 1,53-70-16,18 52 16,52-70-1,54-35 1,-36-18 0,18-35-1,-53-53 1,-18 17-1,-35 36 17,-18 141-1,1 17-15,17-52-16,0 70 15,0 18 1,35 0-1,35-88 1,54-18 0,-53-18-1,34-53 1,-16-17 0,-54 71-1,-35-1 1,0 36-1,-18 52 17,18-52-32,-17 35 15,17 17 1,52-17 0,19-35-1,52-18 1,-52-18-1,53-70 1,-72 35 0,-16 35-1,-36 36 17,0 0-17,0-1-15,0 1 16,0 17-1,53-35 17,-18 0-17,0 0 1,-35-70 0,-53 17-1,-17 0 1,17 53-1,35-35 1,71-1 15,18 19-15,-54-1-16,107 0 16,-54 18-1,-17 18 1,-53 70-1,0-17 17,0 105-17,0-52 1,-35-1 0,17-35-1,1-17 1,17-89 15,0 1-15,17-1-16,1-17 15</inkml:trace>
  <inkml:trace contextRef="#ctx0" brushRef="#br0" timeOffset="105602.76">22490 15893 0,'0'-18'16,"0"36"-16,0-89 0,0 18 15,35 36-15,71-1 32,0 18-17,35 0 1,-88 53 0,-53-18-16,-53 53 15,-36-35 1,-34 0-1,70-35 1,71-18 0</inkml:trace>
  <inkml:trace contextRef="#ctx0" brushRef="#br0" timeOffset="105919.45">23283 15452 0,'0'0'16,"18"0"-1,0 17 1,35 71 0,17 54-1,-17-19 1,-35 53-1,-18-140-15,-18 70 16,-88-18 0,-17-35-1,52-36 1,36 1 0,52-53 15</inkml:trace>
  <inkml:trace contextRef="#ctx0" brushRef="#br0" timeOffset="106241.15">23036 15681 0,'-17'0'16,"-1"0"-1,0 0 1,1 0-1,17 18-15,0 17 16,0-17 15</inkml:trace>
  <inkml:trace contextRef="#ctx0" brushRef="#br0" timeOffset="106419.23">23213 15716 0,'-18'0'47,"0"18"-47,18 0 0,-35 17 16,35-18-16,-35 19 15,-18 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AA57-8A00-AB28-9F72-2EFBBB45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ADF9-E670-F5D3-9513-ACCF69264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5B2B-A67E-3B3A-547A-B060F416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EC11-98D0-CE02-6A5C-DA845C7E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4B22-A81E-C6F0-8AE6-FEAA882C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F476-4601-00A0-CAF7-00ECA50F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BD7BD-B221-62B1-0BA7-65D3F584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C6B4-629D-A0E5-A6A5-7D57B5CD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0453-BF2A-173A-CC7B-7BB28A85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B104-76FE-7E63-5402-A02A1068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9B43D-CFED-F310-494B-D281B8AD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8614A-F784-91C0-7AB1-06003F953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97BC-8402-7737-EBF6-B9961D6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B016-8722-BA28-96CF-37DC051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A3F0-1C4A-3A78-F3AC-8BF4BA11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0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23FE-4E46-7849-6D0F-83CBA201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6564-8AB1-44BB-B971-A1E3E1D6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B136-0FAF-9F2E-3AE0-BB084725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A283-B765-5F42-A083-CCE9A292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645C-2A87-6EC4-E91E-C742C312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75DA-D4B9-B0FC-2202-9F044CA5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AA51-EB31-A40D-1C21-92D52E5C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0FD5-6425-61F4-CF4A-304249EF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6FEF-37EB-32B6-A2FC-59B35179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1CCA-B389-63C5-6AA8-8AAF097D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6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363B-33D5-8AF4-9487-2B6D1156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529A-3806-B444-E032-4AC12902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564EC-C691-C32A-4448-F2472D90F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4A57-D382-A6F9-7D36-681AF246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DD0F7-904C-EF73-FC32-72DA10B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B907D-0DDE-41DF-9006-4C2E3D28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9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6276-EACC-7DF1-D3CA-E2CB1203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C8F98-56F6-5ED1-B1E0-7E01D83B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2F1E-DF66-FBF5-7AE2-5261A19E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E60EC-0D9A-3C8F-6121-C50E16133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9D28-6DBF-E522-E1D1-F850843CD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18108-B9BE-F187-8486-77B0506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38E3C-D2DE-1F7C-66A9-28D19160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E29D6-D9DF-31A4-349B-A2473B62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DBA7-90A2-6EF9-EED3-D0E746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FF1E3-99B7-D47A-B06F-09E31DF1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0CFB6-8DCD-01B4-9C60-DC801F1A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6C75F-6D00-5782-11E1-A78AB6DF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0B0AE-3255-0222-7250-3B7FC271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EDB70-0B5D-4D02-C0C2-FD9306C9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12D0-EA55-3A6D-33B1-2F0D0FD5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8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73EE-933D-2B86-31CE-D156FBA8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0DEA-8147-CB40-C6C4-561FD32E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63C62-BBB0-2B23-04B7-40F0CB3E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23D1-21CA-C07F-179A-00E77B6F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3C111-1003-6044-2987-197EAF04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20CA-B0FE-3EED-6538-2A0F5625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4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BC4-14D5-209B-0FD3-62193AC1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41971-464C-5AFA-756B-C797C294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43813-C60F-5234-CCFB-C53ADE84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ED4D-39BE-3906-B18D-3DA66BEE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80B0-AFD3-15DC-DFB7-67180DF4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D64FE-509A-BB34-2B39-B4A0C882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6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D6E89-6674-25CD-0ED1-5C41B137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C107-CD15-88D0-9CFC-2D855072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2CB4-B648-D214-BEBB-52951B605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9982-203E-4FB8-980B-F00182D48A3B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396E-6BD4-4946-1230-FE59777AF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87D2-37F9-E5D0-AF24-FA83DBC9B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4DD9-2936-40F2-90F4-38B328E40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2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0FD0C-2DED-0D1A-EFC8-67069E6340AE}"/>
                  </a:ext>
                </a:extLst>
              </p14:cNvPr>
              <p14:cNvContentPartPr/>
              <p14:nvPr/>
            </p14:nvContentPartPr>
            <p14:xfrm>
              <a:off x="0" y="196920"/>
              <a:ext cx="7664760" cy="492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0FD0C-2DED-0D1A-EFC8-67069E634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7560"/>
                <a:ext cx="768348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38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A41B12-97CC-1368-696F-0D1CD6A2D0DF}"/>
                  </a:ext>
                </a:extLst>
              </p14:cNvPr>
              <p14:cNvContentPartPr/>
              <p14:nvPr/>
            </p14:nvContentPartPr>
            <p14:xfrm>
              <a:off x="399960" y="406440"/>
              <a:ext cx="7061760" cy="617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A41B12-97CC-1368-696F-0D1CD6A2D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397080"/>
                <a:ext cx="708048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30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ECF539-B3D0-4C38-B2BB-7BC37E597BAA}"/>
                  </a:ext>
                </a:extLst>
              </p14:cNvPr>
              <p14:cNvContentPartPr/>
              <p14:nvPr/>
            </p14:nvContentPartPr>
            <p14:xfrm>
              <a:off x="0" y="82440"/>
              <a:ext cx="8274240" cy="552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ECF539-B3D0-4C38-B2BB-7BC37E597B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3080"/>
                <a:ext cx="829296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40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DE38B2-0ECA-D342-B4CB-D721A1C142B5}"/>
                  </a:ext>
                </a:extLst>
              </p14:cNvPr>
              <p14:cNvContentPartPr/>
              <p14:nvPr/>
            </p14:nvContentPartPr>
            <p14:xfrm>
              <a:off x="946080" y="222120"/>
              <a:ext cx="7074360" cy="379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DE38B2-0ECA-D342-B4CB-D721A1C14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720" y="212760"/>
                <a:ext cx="709308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0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D9A998-F70A-4AC6-53C0-815FE5CC9AD3}"/>
                  </a:ext>
                </a:extLst>
              </p14:cNvPr>
              <p14:cNvContentPartPr/>
              <p14:nvPr/>
            </p14:nvContentPartPr>
            <p14:xfrm>
              <a:off x="857160" y="0"/>
              <a:ext cx="7226640" cy="66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D9A998-F70A-4AC6-53C0-815FE5CC9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-9360"/>
                <a:ext cx="7245360" cy="66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25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A10011-F726-3489-A4EB-F5DE7F6FC365}"/>
                  </a:ext>
                </a:extLst>
              </p14:cNvPr>
              <p14:cNvContentPartPr/>
              <p14:nvPr/>
            </p14:nvContentPartPr>
            <p14:xfrm>
              <a:off x="571320" y="361800"/>
              <a:ext cx="7512480" cy="544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A10011-F726-3489-A4EB-F5DE7F6FC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52440"/>
                <a:ext cx="753120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02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D9B258-5076-8A5E-7BFB-C98145F65A65}"/>
                  </a:ext>
                </a:extLst>
              </p14:cNvPr>
              <p14:cNvContentPartPr/>
              <p14:nvPr/>
            </p14:nvContentPartPr>
            <p14:xfrm>
              <a:off x="781200" y="673200"/>
              <a:ext cx="4953240" cy="223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D9B258-5076-8A5E-7BFB-C98145F65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663840"/>
                <a:ext cx="497196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0431C2-6C16-584A-86B9-A6A0F251E4AD}"/>
                  </a:ext>
                </a:extLst>
              </p14:cNvPr>
              <p14:cNvContentPartPr/>
              <p14:nvPr/>
            </p14:nvContentPartPr>
            <p14:xfrm>
              <a:off x="0" y="438120"/>
              <a:ext cx="8528400" cy="575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0431C2-6C16-584A-86B9-A6A0F251E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28760"/>
                <a:ext cx="854712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7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4EE77D-28CE-E7F7-66DC-BB12246038EC}"/>
                  </a:ext>
                </a:extLst>
              </p14:cNvPr>
              <p14:cNvContentPartPr/>
              <p14:nvPr/>
            </p14:nvContentPartPr>
            <p14:xfrm>
              <a:off x="285840" y="0"/>
              <a:ext cx="7582320" cy="567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4EE77D-28CE-E7F7-66DC-BB1224603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-9360"/>
                <a:ext cx="760104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29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B31E30-E5E4-8FAA-BCC1-21DB33229E6D}"/>
                  </a:ext>
                </a:extLst>
              </p14:cNvPr>
              <p14:cNvContentPartPr/>
              <p14:nvPr/>
            </p14:nvContentPartPr>
            <p14:xfrm>
              <a:off x="469800" y="203040"/>
              <a:ext cx="9919080" cy="542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B31E30-E5E4-8FAA-BCC1-21DB33229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93680"/>
                <a:ext cx="9937800" cy="54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43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C3C75B-0970-A27E-5057-1D0D366FA1FE}"/>
                  </a:ext>
                </a:extLst>
              </p14:cNvPr>
              <p14:cNvContentPartPr/>
              <p14:nvPr/>
            </p14:nvContentPartPr>
            <p14:xfrm>
              <a:off x="1479600" y="1257120"/>
              <a:ext cx="4743720" cy="274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C3C75B-0970-A27E-5057-1D0D366FA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240" y="1247760"/>
                <a:ext cx="47624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71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147857-8B97-26E8-956A-9E888B27A669}"/>
                  </a:ext>
                </a:extLst>
              </p14:cNvPr>
              <p14:cNvContentPartPr/>
              <p14:nvPr/>
            </p14:nvContentPartPr>
            <p14:xfrm>
              <a:off x="69840" y="361800"/>
              <a:ext cx="8395200" cy="555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147857-8B97-26E8-956A-9E888B27A6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352440"/>
                <a:ext cx="8413920" cy="55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26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2022-12-09T01:53:02Z</dcterms:created>
  <dcterms:modified xsi:type="dcterms:W3CDTF">2022-12-09T03:30:11Z</dcterms:modified>
</cp:coreProperties>
</file>