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1:39:49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 1393 0,'0'18'16</inkml:trace>
  <inkml:trace contextRef="#ctx0" brushRef="#br0" timeOffset="473.25">1429 1376 0,'0'0'0,"0"-18"15,0 1 1,0-1 0,-18 0-1,0 1 1,1 17-1,17 17 1,-18 19 0,18 34-1,0 71 1,0-88-16,-17 106 16,-19 35-1,19-71 1,-1-52-1,18-36 1,-18-35 0,18-17 15,0-36-15,0 17-1,0-17-15</inkml:trace>
  <inkml:trace contextRef="#ctx0" brushRef="#br0" timeOffset="873.16">1429 1429 0,'0'-18'0,"0"36"0,17-36 47,-17 36-32,18 17-15,35 71 32,0 0-17,-36-53-15,19 123 16,-1-53-1,0 1 1,-17-71 0,17-36-1,-35-34 32,0-1-47,0-35 16,0 18-1</inkml:trace>
  <inkml:trace contextRef="#ctx0" brushRef="#br0" timeOffset="1223.03">1940 1323 0,'0'0'0,"-17"0"32,-1 0-32,18 18 15,0-1-15,0 54 16,-35 70 0,17 0-1,0 53 1,1-35-1,-18-53 1,35-54 0,0-69 31,0-1-32,35 1-15</inkml:trace>
  <inkml:trace contextRef="#ctx0" brushRef="#br0" timeOffset="1740.57">2152 1817 0,'0'-18'0,"0"36"0,18-36 15,-18 1-15,0-1 16,-18 18 15,0 53-15,1-36-16,-1 54 31,0 35-15,18-18-1,0 0 1,36-53-1,52-17 1,-53-18-16,53-18 16,36-34-1,-36-19 1,18-35 0,-89-35-1,-17 18 1,-88-1-1,0 124 1,-35 18 0,52 35 15,-35 35-15,89-35-1,17 0 1,52-53-1</inkml:trace>
  <inkml:trace contextRef="#ctx0" brushRef="#br0" timeOffset="3273.05">3739 1570 0,'0'0'0,"0"-18"31,18 1-15,0 17-16,-1-18 0,36-17 15,18-18 1,-54-18 0,-17 54-1,-35-1 17,-53 18-17,53 18-15,-106 34 16,52 1-1,36 18 1,36-1 0,17-34-1,53 17 1,-36-36-16,36 1 16,53 35-1,-35-18 1,17 18-1,-88 18 1,0-18 0,-88 52-1,0-52 17,-18-17-17,-18-36 1,54 0-1,-19-71 1,37-17 0,16 17-1,36 36 1,0 17 0,18 36 30,-18 0-46,18-18 0,34 70 16,19 1 0,-18-18-1,53-36 17,-18-17-17,53-17 1,-35-19-1,-18-34 1,-17-1 0,-54 1-1,1-18 1,-18 52 0,0 19-1,-18 17 1,1 70-1,17 18 1,0 1 0,0 16 15,0-52-15,70-17-1,-17-36 1,0 0-1,35-53 1,-35-18 0,0-52-1,-35 34 1,-1 1 0,-17 71-1,0 70 16,-17 17-15,-1 36 0,0-53-1,18 17 1,0-52 15,36 0-15,-19-18-16,54 0 15,-18-18 1,0 18-16</inkml:trace>
  <inkml:trace contextRef="#ctx0" brushRef="#br0" timeOffset="3606.04">4921 1711 0,'0'-18'0,"0"36"0,-17-36 32,-1 18-32,-35 0 15,35 18-15,-52 70 32,17 18-17,35-18 1,18-17-1,0-18 1,88-36 0,18-17-1,-17-17 1,34-36 0,-52-18-1,-54 54-15,54-72 16</inkml:trace>
  <inkml:trace contextRef="#ctx0" brushRef="#br0" timeOffset="4139.71">5327 1464 0,'0'0'0,"0"-53"15,-18 35 1,18 1 15,-17 70-15,17 0-1,0 70 1,-18 18 0,18-35-1,-18 18 1,1-54 0,17-35-1,0-52 16,35-54-15,-35 1 0,71-54-1,-54 89-15,71-53 32,1 35-17,16 35 1,-34 53-1,0 36 1,-71 52 0,0-17-1,-53-18 1,17-52 0,19-36-1,-19 0 1,36-18-1,0 0-15,0-17 16</inkml:trace>
  <inkml:trace contextRef="#ctx0" brushRef="#br0" timeOffset="4773.39">6403 1499 0,'0'0'0,"-18"-17"16,-17 17 15,35 17-31,0 19 31,35-36-15,36 0 0,35 0-1,-1-36 1,1-17-1,-70 53-15,-19-53 16,-52 18 0,-124 35-1,36 0 17,-36 53-17,124-18-15,-36 36 16,18 35-1,53-18 1,0-17 0</inkml:trace>
  <inkml:trace contextRef="#ctx0" brushRef="#br0" timeOffset="5089.77">6438 4339 0,'18'-794'16,"-36"1588"-16,53-1958 0,36 406 16,-36 317-1,-35 299 1,-17 72-1,-54 70 1,-52 0 0,70 53-1,-18 53 17,54-36-17,17 18 1,17-52-1,71-1 1,36-35 0,35-18-1,-36-35 1,36-52 0,-36-37-1</inkml:trace>
  <inkml:trace contextRef="#ctx0" brushRef="#br0" timeOffset="5267.89">7214 1393 0,'0'0'0,"0"-17"15,0 34 48,0 1-48,0 0 1</inkml:trace>
  <inkml:trace contextRef="#ctx0" brushRef="#br0" timeOffset="6056.4">6421 1817 0,'35'-18'32,"-35"1"-17,-18-1 1,1 18-1,-1 0-15,-35 0 16,-18 35 0,36 0-1,-18 89 17,53-54-17,0 19 1,36-36-1,16-53 1,54 0 0,-70 0-16,34 0 15,-35-18-15,124-53 16</inkml:trace>
  <inkml:trace contextRef="#ctx0" brushRef="#br0" timeOffset="6839.23">7232 1411 0,'0'0'0,"18"-18"31,-18 1-31,0-1 16,-18 36 31,18-1-47,-35 72 15,17 16 1,-17 90 15,35-72-15,0-70-16,0 53 15,0-71 1,53-35 0,0 0-1,35-53 1,-18-35 0,-52 70-16</inkml:trace>
  <inkml:trace contextRef="#ctx0" brushRef="#br0" timeOffset="8022.23">7497 1799 0,'0'0'0,"0"18"0,-53 17 32,53-17-1,35-18-16,18-36 1,53-16 0,-89 34-16,19-35 15,-36-18 1,0 18 0,-71 53-1,18 0 1,-35 71-1,53 35 1,35 17 0,0-52-1,53-1 1,-1-52 15,107-18-15,-71 0-1,-52-18-15,122-70 16,-69 18 0,-19-54-1,-52 36 1,-18 17 0,-35 89 15,-1 35-16,19 53 1,17-18 0,0 0-1,0-70 1,0 17-16,0-17 31,0-36 0,0-35-15,0 36-16,0-54 16,17-35-1,36 36 1,18-1 0,-1 53-1,18 18 1,-17 36-1,-36 52 1,-17 0 0,-18 18-1,0-53 1,0-18 15,-18-35 0,18-35-15,0-53 0,18 0-1,52-36 1,-52 106-16,35-35 16,-18 36-16,106-18 15,-52 35 1,-1 52-1,-71 37 1,-17 34 0,-52 1-1,16-54 17,19-52-17,17-36 16,17-17-15,19 0-16</inkml:trace>
  <inkml:trace contextRef="#ctx0" brushRef="#br0" timeOffset="9157.84">9296 1870 0,'0'0'0,"-18"0"16,18-18 31,0 0-47,35 18 0,-17 0 0,35-35 15,17-18 1,1 18 0,-53-36-1,-18 1 17,-53 35-17,0 35 1,-18 17-1,36 36 1,17 53 0,18 0-1,18 0 1,17-53 0,36-36-1,-1-17 1,71-17-1,-70-36 1,17-53 0,-53 18-1,1-18 1,-36 70 15,0 19-15,0 52-1,-18 36 1,0 35 0,1-36-1,-1 36 1,1-53 0,17-71 30,0 1-30,0-72 0,17-16-1,54 16 1,-36 54 0,71-18-1,35 18 1,-18 35-1,-70 53 1,-53 53 0,0-71-16,-17 18 15,-1-18-15,-17 71 16,17-53 0,18-36-1,18-17 32,-1-35-47,36-53 16</inkml:trace>
  <inkml:trace contextRef="#ctx0" brushRef="#br0" timeOffset="9540.14">10742 1376 0,'0'-18'0,"0"36"0,0-53 0,0 17 16,0-17-1,-18 35 17,18 17-32,-35 71 15,18 1 1,-19 52-1,1-18 1,17 1 0,18-54-1,18-17 17,35-35-17,0-18 1,0-18-1,0-17 1,17-36 0,-52 54-16,-1-54 15</inkml:trace>
  <inkml:trace contextRef="#ctx0" brushRef="#br0" timeOffset="9820.64">10601 1552 0,'-18'0'0,"36"0"16,-53 0-16,52 0 31,54-17-31,17 17 31,18 0-15,-71 0-16,18 0 15,-18 0 1,-52 0 31</inkml:trace>
  <inkml:trace contextRef="#ctx0" brushRef="#br0" timeOffset="10788.03">11765 1376 0,'0'0'0,"-35"0"16,17 0-1,18 17 1,0 1-1,0 0-15,0-1 16,18 19 0,88-36-1,0 0 1,52-53 0,-52 0-1,-35-18 1,-71 18-1,-124 18 1,-17 35 0,-53 71-1,71-1 1,17 89 15,106-53-15,35 0-1,36-53 1,70-53 0,-18 0-1,36-36 1,-141 1 0,-71 17-1,-71 18 1,-35 53-1,18 35 1,88 18 0,36-18-1,34-35 1,72-35 15,16 0-15,89-54-1,-70 19 1,-1-54 0,-34 36-1</inkml:trace>
  <inkml:trace contextRef="#ctx0" brushRef="#br0" timeOffset="11387.77">12524 1746 0,'0'0'15,"0"-17"-15,17-19 16,19 1 0,16-18-1,19 35 1,-53 18-16,70 0 31,-35 36-15,-53 52-1,-36 18 1,-16-18 0,-1-17-1,35-54-15,18-34 47,71-54-31,-1 0-1,-35 36-15,106-88 16,-35 70 0,-53 0-1,-88 88 17,0-17-17,-1 35 1,1-36-16,-18 72 15,0 34 1,53-70 0,53 0-1,18-53 1,52 0 0,-17 0-1,-71 0-15,89-71 16,-54 18-1,-34 36-15</inkml:trace>
  <inkml:trace contextRef="#ctx0" brushRef="#br0" timeOffset="11738.44">13652 1605 0,'0'-18'0,"0"36"0,0-71 16,0 36 15,0 34 0,0 89-15,-17 0 0,17-71-16,-18 159 15,1-17 1,-36 105 0,35 0-1,18-88 1,-18 0-1,1-88 1,-1-71 0,18-52-1,0-36 1,18-18 15,35-52-15,-53 87-16</inkml:trace>
  <inkml:trace contextRef="#ctx0" brushRef="#br0" timeOffset="12073.01">13617 1782 0,'0'0'0,"0"-18"0,-17-17 15,17 17-15,0-17 0,-18-18 16,36-18-1,34 54 1,54-1 0,35 18-1,-35 35 1,-70 0 0,34 71-1,-70 0 1,-88 0-1,0-35 1,-53-19 0,123-52-16,-17 0 15,17 0-15,-53 0 16,36 0-16</inkml:trace>
  <inkml:trace contextRef="#ctx0" brushRef="#br0" timeOffset="13621.45">388 1940 0,'0'0'0,"-18"0"0,18-17 47,0-1-47,18-53 16,17-17-1,1 18 1,-36-1 0,0 89 15,0-1-16,-18 54 1,18 70 0,0-17-1,0-1 1,-18-52 0,18-1-1,-53-35 1,-17-17-1,17-18 1,-53 0 0,53 0-1,36 0 1,34 0 15,1 0-15,52 0-1,19-18 1,52 18 0,-124 0-16,72-17 15,-72 17 1,1 0 0,-18-36 15,0 19-16</inkml:trace>
  <inkml:trace contextRef="#ctx0" brushRef="#br0" timeOffset="13816.74">776 1958 0,'0'18'94,"0"-1"-78</inkml:trace>
  <inkml:trace contextRef="#ctx0" brushRef="#br0" timeOffset="14604.34">441 3387 0,'-18'0'0,"36"0"0,-53 0 16,-1-18-1,36 0-15,-17 1 16,17-36-16,0 0 31,35 18-15,53-1-1,18 54 1,-35 70 0,-18 89-1,-53-36 1,-89 35 0,-16-88-1,-19-17 1,71-71-1,0-53 1,36-18 0,17-34-1,17 34 1,54 36 15,35 35-15,-36 53-1,-17 17 1,0 36 0,-35-53-1,-18-18 1,17-35 0,1 0-1,0-53 1</inkml:trace>
  <inkml:trace contextRef="#ctx0" brushRef="#br0" timeOffset="14791.91">1023 3634 0,'0'17'62</inkml:trace>
  <inkml:trace contextRef="#ctx0" brushRef="#br0" timeOffset="16705.32">1958 3545 0,'-18'0'16,"36"0"46,0 0-62,-1 0 0,18-17 0,18-1 16,-17 0-16,69-52 15,1-1 1,-106 18 0,-106 53 15,1 36-16,-36 52 1,35 53 0,106-70-1,0 17 1,53-88 0,35 0-1,-53 0-15,18-18 16,-18 1-16,53-1 15,-70 0 1,-36 18 0,-87 36-1,16 34 1,1 36 15,88-18-15,0 0-1,53-70 1,18-18 0,70-35-1,-106 17-15,53-35 16,-52 35-16,122-87 16,-69 16-1,-37-69 1,-34 34-1,0 1 1,-18 70 0,-36 141 15,36-53-15,-17 36-1,-18 88 1,35-54-1,0 19 1,0-89-16,17 36 16,71-54-1,1-17 1,34-53 0,-35 1-1,36-54 1,-124 35-1,0 1 1,-53 70 0,-18 17-1,1 54 17,52-54-32,18 36 0,0 53 31,18-53-16,88 0 1,-18-53 0,53-53-1,18-17 1,-71-36 0,-71 18-1,-17-1 1,0 72-1,0 87 17,0 18-17,-17 1 1,17-72 0,-18 54-1,18-18 1,0-36-1,0-70 17,18 36-32,-1-1 0,19-52 15,17-1 1,17-17 0,-17 35-1,35 53 1,-35 18-1,-18 52 1,-35 1 0,0 17-1,0-53 1,0-17 15,18-18-15,17-35-1,18-54 1,0 19 0,18-18-1,-18 35 1,-36 53-16,54 0 16,-53 53-1,-18 52 1,-18-34-1,-17 35 1,17-53 0,18-36-1,0-34 17,35-36-32</inkml:trace>
  <inkml:trace contextRef="#ctx0" brushRef="#br0" timeOffset="17987.47">4745 3775 0,'0'-18'31,"17"0"-31,1 18 16,17-17-16,-17-1 15,35-17 1,-18-36-1,-17 18 1,-18-17 0,-18 52-1,-88 53 1,36 18 0,17 53-1,53-18 1,0 1-1,88-36 1,-17-36 0,105-17-1,-88-35 1,18-36 15,-88 1-15,-1-18-1,-17 52 1,0 19 0,-17 34-1,-1 54 1,18 17 0,0-17-1,-18-18 1,18-18-1,0-53 32,36-17-47,-1-36 16,-17 36-16,35-35 31,-1-1-15,1 36-1,-17 35 1,-19 53 0,-17 17-1,0 1 1,18-1 0,35-34-1,17-19 1,36-17-1,18-35 1,-54-18 0,1-70-1,-54 17 1,-17-71 0,0 71 15,0 18-16,0 71 1,-17 17-16,-1 53 16,1 35-1,17 53 1,-18-35 0,18 35-1,0-53 1,35-35-1,18-35 1,0-18 0,0 0-1,0-36 1,0-34 15,-53-1-15,0 54-16</inkml:trace>
  <inkml:trace contextRef="#ctx0" brushRef="#br0" timeOffset="18237.04">5874 3492 0,'-18'0'0,"36"0"0,-54 0 0,54 0 31,0 0-31,123 0 15,-18-35 1,36 18 0,-141 17-16,52-18 15,-52 18 1</inkml:trace>
  <inkml:trace contextRef="#ctx0" brushRef="#br0" timeOffset="19087.43">7373 3634 0,'-18'0'15,"36"0"-15,-71-36 16,53 19-16,0-19 15,18-52 1,70 18 0,0 52-1,-53 18-15,71 18 16,0 70 15,-88 18-15,-18 35-1,-18-53 1,18-70-16,-53 52 16,36-70-1,-1 0 1,18-35 0,0-18-1,0-35 1,0 53-16,53-54 15,70-17 1,-17 54 0,35 34-1,-17 71 1,-71 17 0,-53 89 15,-18-88-16,-53-1 1,54-34 0,-1-36 15,18-36-15,18 19-16,-1-1 0,1 0 0</inkml:trace>
  <inkml:trace contextRef="#ctx0" brushRef="#br0" timeOffset="19553.64">8467 3528 0,'0'-18'0,"0"36"0,0-54 0,0 19 15,0-1-15,0 1 16,-18 17 0,-17 52 15,-1 54-16,19 35 1,17-70 0,0 0-1,35-54 1,53-17 0,36-35-1,-36-18 1,35-53-1,-123 0 1,-35-17 0,-53 70-1,-36 35 1,36 54 0,0 52-1,70-53 1,-17 71-1,35-36 1,35-17 0,36-53-1,-18 0-15</inkml:trace>
  <inkml:trace contextRef="#ctx0" brushRef="#br0" timeOffset="19854.89">9049 3528 0,'0'0'0,"17"-36"0,1 1 15,-18 0-15,18-89 16,-18 54 0,-18 70-1,-17 53 1,17 88 15,-17 35-15,17-70-1,1 0 1,34-35 0,54-71-1,17 0 1,-35-53 0,17 0-1,-52-18 1</inkml:trace>
  <inkml:trace contextRef="#ctx0" brushRef="#br0" timeOffset="20056.39">9049 3440 0,'-18'0'0,"36"0"0,-54 0 16,19 0-16,34 0 31,36 0-16,18 0 1,17 0 0,-53 0-1,-17 0-15</inkml:trace>
  <inkml:trace contextRef="#ctx0" brushRef="#br0" timeOffset="21536.9">10354 3422 0,'53'0'32,"-35"0"-32,-1 0 15,1 0 1,17 0-1,-17 0-15,35-53 16,17-18 0,-17 1-1,-18-1 1,-35-17 15,0 71-31,-35-1 16,0 18-1,0 35 1,17 89 0,18 17-1,0 35 1,0-52 0,0-107-16,0 89 15,0-71 1,-35-35 15,17-17-31,-35-19 16,-53-34-1,53 52 1,53 71 15,0-35-15,36 17-1,52 18 1,18-35 0,35-18-1,35-36 1,-70-17 0,0-35-1,-106 0 1,0-18-1,0 89-15,-18-1 16,-17 36 0,0 87-1,17-34 1,18 35 0,-18-36 15,18-52-31,0 17 15,0-52 17,36-36-17,17 0 1,35-71 0,-53 89-16,53-36 15,36 19 1,-71 69-1,-53 54 1,0 17 0,0 0-1,0-70-15,0 52 16,17-52 0,54-18 15,17-35-16,-17-18 1,-36 35-16,53-105 16,-53-1-1,-35-70 1,0 53 0,0 88-1,-17 53 1,-1 35-1,0 1-15,1 122 16,17-34 0,-18 52-1,0-52 1,18-71 0,0-36-1,36 1 1,-1-18-16,18 0 15,53-18 1,-18-52 0,-53 35-16</inkml:trace>
  <inkml:trace contextRef="#ctx0" brushRef="#br0" timeOffset="21737.92">11800 3457 0,'-35'0'0,"70"0"0,-88 0 0,36 0 16,17 18 0,17-18-1,1 0-15,53 0 16,52 0 0,-52-18 15,35 1-16</inkml:trace>
  <inkml:trace contextRef="#ctx0" brushRef="#br0" timeOffset="22137.7">12241 3581 0,'0'0'15,"-17"0"-15,-1 35 16,36-35-1,35 0 1,-36-18-16,71-35 16,-35 18-1,-53-35 1,0 34 0,0 19-1,-35 17-15,-53 17 31,17 54-15,54 17 0,-19 0-1,36 0 1,0-52 0,89-1-1,-72-35-15,89 0 16,18 0-1,-36-71 1</inkml:trace>
  <inkml:trace contextRef="#ctx0" brushRef="#br0" timeOffset="22519.65">12647 3634 0,'0'0'0,"0"-18"0,0-17 16,0-1 0,0 1 15,35 0-16,36 17 1,17 18 0,-17 53-1,-54-35-15,1 35 16,-18 35 0,0-18-1,-35-17 1,-1-35-1,19-18 1,17-18 0,0 1-1,0-54 1,0-17 15,0 70-31,17-17 16,1 17-16,35-35 15,17 18 1,-52 35-16</inkml:trace>
  <inkml:trace contextRef="#ctx0" brushRef="#br0" timeOffset="23269.87">13617 3651 0,'18'0'31,"-18"-17"-15,0-1-16,0 0 15,17 1-15,-17-54 16,0 53-16,0-34 15,0 34-15,-70-70 16,-1 70 0,-34 18-1,-37 106 1,72 17 0,17 19 15,53-107-31,0 35 15,71-34 1,17-36 0,35-18-1,1-53 1,-89 54-16,0-36 16,0 35-16,1-105 15,-36 52 1,0 54-1,0 105 17,-18-53-32,18 36 15,0 34 1,0-34 0,18-53 15,52-18-16,-17-36 1,-17 36-16</inkml:trace>
  <inkml:trace contextRef="#ctx0" brushRef="#br0" timeOffset="23802.99">14270 3440 0,'0'0'0,"0"-18"0,0-53 15,0 18 1,-35 53-1,-54 36 1,1 87 0,71 1-1,-1-1 1,18-52 0,70-36 15,-34-17-31,87-18 15,1-18 1,17-35 0,-71-17-1,19-72 1,-72 1 0,-17 88-16,18-88 15,-18 88 1,-18 124 15,1-36-31,-1 36 16,0 105-1,1-141-15,-1 71 16,0 0 15,18-53-31,36-35 31,34-18-15,1-36 0,-36 19-16,36-36 15,-54 35-15</inkml:trace>
  <inkml:trace contextRef="#ctx0" brushRef="#br0" timeOffset="23986.76">14640 3528 0,'-35'0'0,"70"0"0,-123 0 16,70 0-16,36 0 31,70 0-15,0-18 0,1 0-1,-72 1 1,1 17-16</inkml:trace>
  <inkml:trace contextRef="#ctx0" brushRef="#br0" timeOffset="24670.17">15240 3704 0,'0'0'0,"18"0"16,87-53-16,-87 36 15,17-19 1,-17 1-16,17-36 16,-35 54-16,0-71 15,-88 35 1,-53 53 0,35 70-1,0 54 1,53-18-1,53 17 1,0-105-16,18 35 16,70-36-1,36-17 1,-18-35 0,17-53-1,-35 17 16,-70 36-31,-1-89 16,-17 54 0,-35 123 15,18 35-15,17-53-16,-18 71 15,18-53 1,0 0-1,35-53 1,71 0 0,-35-35-1</inkml:trace>
  <inkml:trace contextRef="#ctx0" brushRef="#br0" timeOffset="25186.58">15946 3228 0,'0'0'0,"0"-35"0,-18 17 0,0-17 16,1 35 0,-36 88-1,53 35 1,0 36 0,0-53-1,0-18 1,0-53-1,0-17 1,-18-18-16,0-35 31,18 17-31,0-35 16,36 0 0,52-35-1,53 35 16,0 53-15,-53 71 0,-88 17-1,-53 0 1,18-70-16,-53 17 16,-88 18-1,123-35-15,-36-18 16,1 0-1,88-36 17,18 19-32,52-19 15,-17 1 1</inkml:trace>
  <inkml:trace contextRef="#ctx0" brushRef="#br0" timeOffset="25469.72">16598 3246 0,'0'-36'0,"0"72"0,0-89 0,0 17 31,-17 54-15,-19 35 0,1 106-1,-18-1 1,18-52-1,35-70-15,-35 52 16,35-35 0,52-53 15,54-53-15,-35 35-1</inkml:trace>
  <inkml:trace contextRef="#ctx0" brushRef="#br0" timeOffset="25821.23">16775 3598 0,'0'18'31,"17"-18"-15,36 0-1,35-18 1,1-35-1,-72 0 1,-17 1 0,-70 34-1,34 18-15,-52 18 16,53-1-16,-53 54 16,35 52 15,53-17-16,35-53 1,71-18 0,-18-35-1,36-17 1,-1-36 0</inkml:trace>
  <inkml:trace contextRef="#ctx0" brushRef="#br0" timeOffset="26552.18">17868 3281 0,'18'0'0,"-1"0"16,1 0-1,0 0-15,-1 0 0,19-18 16,87-35-1,-35 18 1,1-18 0,-89 18-1,-71 0 1,-70 35 0,53 52 15,-1 54-16,89-18 1,18 18 0,53-53-1,-54-35-15,142-1 16,-35-17 0,-19-17-1,-105-1 1,-70-17-1,-71 35 1,-18 35 0,71 36-1,0 35 1,70-18 0,18-35-1,88-36 16,-53-17-31,89 0 16,70-53 0,-53 18-1,-106 18-15</inkml:trace>
  <inkml:trace contextRef="#ctx0" brushRef="#br0" timeOffset="26771.4">18662 3404 0,'0'0'0,"-18"-17"15,36 52 17,0-17-32,52 52 15,-52-52-15,17 35 16,0-36 0,18 54-16,-35-53 15,0-1 16,-1-17-15,18-17 0</inkml:trace>
  <inkml:trace contextRef="#ctx0" brushRef="#br0" timeOffset="27002.96">19050 3510 0,'0'0'16,"0"-53"-16,0 0 15,-35 53 1,-18 18-1,-88 52 1,105-52-16,-87 70 16,-18 18-1,53-53 1,88-18 0,53-35-1,88 0 16,-106-17-31,18-1 0</inkml:trace>
  <inkml:trace contextRef="#ctx0" brushRef="#br0" timeOffset="27336.09">19350 3404 0,'0'0'0,"0"-17"0,0-1 15,0 0 1,-35 54-1,17 34 1,-17 54 0,17 52-1,0-35 1,1-88-16,-36 194 16,18-71 15,-1 1-16,1-107 1,35-52 0,35-71 15,36-53-15,-54 71-16</inkml:trace>
  <inkml:trace contextRef="#ctx0" brushRef="#br0" timeOffset="27586.45">19350 3634 0,'-18'-36'0,"36"72"0,-36-89 0,1-18 15,17 1 1,70 34 0,54 36-1,-36 36 16,-71-19-31,-17 89 16,-88-35 0,-53-18-1,53-18 1,-18-18 0</inkml:trace>
  <inkml:trace contextRef="#ctx0" brushRef="#br0" timeOffset="30235.59">529 5256 0,'-17'0'0,"34"0"16,-52 0-16,17-35 15,18 17 1,18-17 0,35 18-1,-18 17-15,36-18 16,-36 18-16,35 35 16,-52 18-1,-18 53 1,-70-36-1,-19 19 1,-34-19 0,88-70-16,-18 0 15,53-35 17,106-18-17,-89 53 1,54-18-16,52 18 31,-105 0-31,70 18 16,-35 53-1,-35 34 1,-54 1 0,-52 18-1,-18-54 1,18-70-1,-18 0 1,36-17 0,34-1-1,19 0 1,17-17 0,17 17-1,36 1 1</inkml:trace>
  <inkml:trace contextRef="#ctx0" brushRef="#br0" timeOffset="30435.09">1270 5556 0,'0'0'0,"-18"0"15,1 0-15,-1 0 16,0 0-16,1 0 16,-1 0-1</inkml:trace>
  <inkml:trace contextRef="#ctx0" brushRef="#br0" timeOffset="31251.79">2081 5362 0,'18'0'15,"-18"18"16,18-18-15,-1 0 0,36 0-1,-18-18-15,71-35 16,-70 36-16,69-36 16,-52-18-1,-53 36 1,-105 35-1,-90 18 1,37 70 0,70 18-1,88-36 1,0 1 0,70-71-1,54 0 16,-1 0-15,-88-18-16,71-17 16,-53-1-1,-53 19 1,-88 17 0,-36 35-1,-52 89 1,123-19-1,18 37 1,35-72 0,53-17-1,35-53 1,-53 0-16,53-18 16,-35 1-16,141-71 15,-53-18 16,-88 70-31</inkml:trace>
  <inkml:trace contextRef="#ctx0" brushRef="#br0" timeOffset="31519.36">2928 5186 0,'0'-71'16,"0"142"-16,0-195 16,0 107-16,-18 17 15,18 53 1,0 35-1,0 53 1,-35-18 0,35-87-16,-35 122 15,35-69 1,0-19 0,35-87 15,0-36 0,-17 35-31</inkml:trace>
  <inkml:trace contextRef="#ctx0" brushRef="#br0" timeOffset="31619.94">3087 5521 0,'0'18'0,"0"-1"16</inkml:trace>
  <inkml:trace contextRef="#ctx0" brushRef="#br0" timeOffset="32585.55">3387 5362 0,'0'-35'31,"-18"17"-31,0 18 0,-70 0 31,0 36-15,35 34 0,35 36-1,18-71-15,0 18 16,0-18-16,0 54 16,53-54-1,53-35 1,18-35-1,34-54 1,-52-16 0,-53 16-1,-53 19 1,0 52 0,-17 18 15,-1 18-16,18 35 1,0 35 0,0-17-1,-18-19 1,18-16 0,0-54 15,18-17-16,-18 17-15,35-88 16,18 36 0,35-36-1,-35 53 1,-18 53-16,18 0 16,0 53-1,-53 35 16,0 18-15,0-35 0,0-1-1,0-52 1,0-36 15,0-52-15,0 17-1,53-53 1,35-18 0,54 71-1,-1 53 1,-53 53 0,-18 35-1,-70 1 1,0 34 15,0-105-31,-17 52 16,-1-52-1,0-18 1,18-35 0,0-1-16</inkml:trace>
  <inkml:trace contextRef="#ctx0" brushRef="#br0" timeOffset="33101.51">4833 5556 0,'-18'18'15,"36"-18"17,0 0-32,70-53 15,0 18 1,36-36-1,-72 1 1,-52 17 0,0 35-16,-70-17 15,-1 35 1,-17 53 0,71 17-1,17 18 16,0-17-15,105 17 0,-34-70-1,35-18 1,17-53 0,-35 0-1,-17-53 1</inkml:trace>
  <inkml:trace contextRef="#ctx0" brushRef="#br0" timeOffset="33551.14">5539 5362 0,'17'-17'15,"-17"-19"-15,0 19 0,0-36 16,-17 176-16,34-264 16,-34 159-1,17-1-15,-18 19 16,18 69 0,0-87-16,0 88 15,-18-35 16,18-36-15,0-53 15,0 1-31,0-1 16,71-70 0,-18 17-1,53-35 1,52 36-1,-52 70 1,-35 17 0,-71 1-16,0 53 15,-18 34 1,-17-16 0,35-36-1,0-18 16,35-35-15,53-35 0,-17-1-1,-53 19-15</inkml:trace>
  <inkml:trace contextRef="#ctx0" brushRef="#br0" timeOffset="33819.14">6438 5080 0,'0'-53'15,"0"106"-15,0-124 0,0 19 16,0 122 15,-17-52-31,-1 105 16,0-17 0,1-71-16,-1 106 15,18-52 16,0-19-15,71-70 0,34-17-1,-16-36 1,-72 35-16</inkml:trace>
  <inkml:trace contextRef="#ctx0" brushRef="#br0" timeOffset="34035.74">6385 5256 0,'-17'0'0,"34"0"0,-70 0 0,36 0 15,34 0 17,36 0-32,35 0 15,36-17 1,-71 17-1,-36-18 1,1 18 0</inkml:trace>
  <inkml:trace contextRef="#ctx0" brushRef="#br0" timeOffset="34768.67">7426 5433 0,'0'-18'16,"0"0"-1,0 1-15,0-1 0,0 1 16,18-19 0,-18 19-16,35-72 15,0 37 1,71 16-1,17 36 1,-34 53 0,52 88-1,-141-53 1,0 36 0,-36-53-1,-16-36 1,16-35 15,36-35-15,0-54-1,18 19 1,70-54 0,0 36-1,53 35 1,-17 71-1,-89 35 1,-35 53 0,-17-36-1,-36 18 1,35-35 0,0-35-1,36-53 32,17 17-47</inkml:trace>
  <inkml:trace contextRef="#ctx0" brushRef="#br0" timeOffset="35201.61">8767 5239 0,'0'-18'0,"0"36"0,0-54 16,-36 36-1,-34 0 1,17 53 0,35-35-16,-52 70 15,52 0 1,0 1 0,18-19-1,53-52 16,71-18-31,17-53 32,-18-18-17,-70 18 1,-53-52 0,-70-1-1,-19 53 1,54 35-16,-53 18 15,53 0-15,-54 35 16,37 36 0,69 0-1,54-71 1,-1 0 0</inkml:trace>
  <inkml:trace contextRef="#ctx0" brushRef="#br0" timeOffset="35484.93">9313 5098 0,'0'0'0,"0"-18"0,0-17 15,0 17-15,0-17 16,0 17-16,-17 18 16,17 71-1,-18 52 1,-17-35-1,-1 36 1,19-36 0,17 0-1,88-70 1,-35-18 0,35-71-1,-53 54 1</inkml:trace>
  <inkml:trace contextRef="#ctx0" brushRef="#br0" timeOffset="35585.33">9243 5203 0,'-36'0'0,"72"0"0,-89 0 16,35 0-16,18-17 0</inkml:trace>
  <inkml:trace contextRef="#ctx0" brushRef="#br0" timeOffset="35669.14">9190 5186 0,'88'0'31,"-70"0"-31,-1 0 0,36 0 16,-229 0-16,440-18 16,-246 1-1</inkml:trace>
  <inkml:trace contextRef="#ctx0" brushRef="#br0" timeOffset="37136.05">10142 5133 0,'0'0'16,"-17"0"-16,17 35 15,0-17-15,53-1 16,17-17 0,54 0-1,-54-35 1,36-35-1,-88 34 1,17-34 0,-17-71-1,-18 52 1,-18 54 0,-53 53-1,54 70 1,-1-53-16,0 89 15,18-71-15,-17 88 16,17 18 0,0-36-1,17-70 1,-17-18 0,-52-88 15,-54 0 0,35 0-31,18 36 31,36 34-15,17 19 0,0-19-16,88 54 15,-18-18 1,71-53-1,-17 0 1,52-35 0,-17-36-1,-141 36-15,52-18 16,-70-35 0,0 35-1,0 35 1,-35 36 15,35-1-31,-18 19 16,18-19-16,0 71 15,0-35 1,0 0 0,0-35-1,0-36 16,0 1-31,53-54 16,0 1 0,35-19-1,1 19 1,16 52 0,-69 36-1,-36 70 16,0 0-15,0-17 0,0-1-1,70-52 1,1-18 0,-54 0-16,89-35 15,-35-1 1,-1-52-1,-52 18 1,0-71 0,-18 105-16,0-87 15,0 52 1,-18 89 15,18 88-15,-18-71-1,18 36 1,-17 52 0,17-88-16,0 71 15,0-53 1,53-18 0,17-35-1,-17 0 1,-35-17-16,35-19 15,-36 19-15</inkml:trace>
  <inkml:trace contextRef="#ctx0" brushRef="#br0" timeOffset="37318.4">11836 5186 0,'0'0'15,"-18"0"-15,0 0 0,-35 0 16,71 0 15,35 0-15,53 0-1,-71 0-15,18 0 16,53 0 0</inkml:trace>
  <inkml:trace contextRef="#ctx0" brushRef="#br0" timeOffset="37686.48">12188 5362 0,'0'0'0,"18"0"32,17 0-32,18-35 15,18 0 1,-1-18-1,-70 35 1,0-17 0,-35 35-1,-53 17 1,0 19 0,52 52-1,19 0 1,17-35-1,17-35-15,54-1 16,0-17 0,17 0-1,18 0 1</inkml:trace>
  <inkml:trace contextRef="#ctx0" brushRef="#br0" timeOffset="38084.78">12665 5309 0,'0'-17'16,"0"34"-16,-18-52 0,0 17 16,1-35-1,34 1 1,19 34 0,-19 18-16,72 0 15,-37 35 1,1 53-1,-53 1 1,0-37 0,-35 19-1,17-53 1,1-18 0,17 35-1,0-106 1,0 18 15,35-17-15,-17 52-16,-1-35 15,19 36 1,-19-1 0,19 0-16</inkml:trace>
  <inkml:trace contextRef="#ctx0" brushRef="#br0" timeOffset="39301.71">13406 5256 0,'17'0'15,"18"-17"1,-17-1-16,0-17 16,17 0-1,-35-1 1,0 19-1,-18 17 1,-52 0 0,-36 35-1,0 18 1,89 17 0,34-34-1,124-1 1,-17-17-1,-1-1 1,-123 1 0,-88 17-1,-88-35 1,52 18 0,1-18-1,87 0 1,72 0 15,105-36-15,0 1-1,-88 18-15</inkml:trace>
  <inkml:trace contextRef="#ctx0" brushRef="#br0" timeOffset="39619.94">13882 5115 0,'-18'0'15,"36"0"-15,-53-17 0,-18 17 16,17 0 0,1 70-1,35-52-15,0 70 16,0-53-16,0 106 16,-35 106-1,-18 36 1,0-72 15,-18 54-15,54-106-1,17-107 1,0-122 15,17 52-31,19-105 16,34-124-1</inkml:trace>
  <inkml:trace contextRef="#ctx0" brushRef="#br0" timeOffset="39935.41">13723 5450 0,'0'0'16,"-18"-88"-16,18 0 15,0 70-15,18-35 31,70 1-15,0 52 0,1 52-1,-89 37 1,-71-1 0,-52-18-1,52-52 1,36-18-1,52 0 17,19-18-32,17 1 15,-18-1-15</inkml:trace>
  <inkml:trace contextRef="#ctx0" brushRef="#br0" timeOffset="40234.18">14076 5327 0,'0'0'15,"17"0"-15,1-18 0,17-17 32,-17 35-32,17-71 15,1 36 1,-19 0 0,-70 53 15,36-1-31,-54 36 15,53-35-15,-17 52 16,35 18 0,18-52-1,35-19 1,53-17 0,-1-70-1,-69 70 1</inkml:trace>
  <inkml:trace contextRef="#ctx0" brushRef="#br0" timeOffset="40467.55">14534 5151 0,'0'-18'15,"0"36"-15,0-54 0,-52 36 32,34 0-32,-17 53 15,-18 35 1,53-35-1,0 18 1,35-36 0,36-17-1,-54-18-15,89-18 16,-35-17 0,-54 17-1</inkml:trace>
  <inkml:trace contextRef="#ctx0" brushRef="#br0" timeOffset="40701.15">14834 5009 0,'0'-105'16,"0"210"-16,0-228 0,0 70 15,-17 53 1,-19 71 0,1 70-1,17-18 1,18 18-1,0-105-15,0 52 16,0-71 0,71 1-1,-36-36 1,1 1 0</inkml:trace>
  <inkml:trace contextRef="#ctx0" brushRef="#br0" timeOffset="40883.94">14658 5186 0,'-18'0'0,"36"0"0,-53 0 0,-1 0 15,54 0 17,17 0-17,89 0 1,-18-18-1,-89 18-15</inkml:trace>
  <inkml:trace contextRef="#ctx0" brushRef="#br0" timeOffset="41417.48">15222 5203 0,'0'0'0,"18"0"0,0 0 15,-18-35 1,0 18 0,0-36-1,-18 17 1,-70 19 0,17 17-1,-35 70 1,53 18-1,18 36 1,35-36 0,35-53-1,54-35 1,-1 0 0,-18-35-1,36-53 1,-70 17 15,-36-34-15,0 87-1,-18 71 17,0-36-32,1 72 15,17-1 1,0-35-1,70-36 1,1-17 0,-1 0-16</inkml:trace>
  <inkml:trace contextRef="#ctx0" brushRef="#br0" timeOffset="41918.79">15699 5045 0,'0'-36'0,"0"72"15,0-107-15,0-17 16,0 70 0,-18 89-1,-35 70 1,53-35 0,-18 17-1,18-70 1,0 0-1,0-35 1,0-54 15,0-16-15,0 34 0,36-35-16,-1-18 15,88 1 16,-17 70-31,-35 18 32,-18 52-17,-53 1 1,-124 17 0,89-71-16,-71 19 15,71-19-15,-53 1 16,52-18-1,72-35 17,-19 17-32,72-35 15</inkml:trace>
  <inkml:trace contextRef="#ctx0" brushRef="#br0" timeOffset="42152.27">16210 4886 0,'0'0'0,"0"-18"0,0 1 32,0 52-17,0-17-15,-35 87 16,0 19 0,17-1-1,0-52 1,1-1-1,17-52 1,88-18 0</inkml:trace>
  <inkml:trace contextRef="#ctx0" brushRef="#br0" timeOffset="42484.12">16351 5292 0,'0'0'0,"18"0"16,0 0 0,17 0-1,53-53 1,-70 35-16,17 0 16,-17 1-16,-1-36 15,-17 35 1,-88 18-1,-18 71 1,53-1 0,36 19-1,17-37 1,70-16 0,54-36-1,-36 0 1</inkml:trace>
  <inkml:trace contextRef="#ctx0" brushRef="#br0" timeOffset="43200.45">17392 5045 0,'0'17'16,"0"-34"-16,-18 34 0,18 1 0,0 17 15,18-35 1,0 0-16,17 0 16,71 0-1,0-17 1,17-36 0,-88 0-1,-35 35-15,0-52 16,-70 52-1,-71 18 1,52 53 0,1 53-1,88-36 1,0-52-16,71 70 16,17-70-1,53-18 1,-53 0-1,-70 0 17,-53-36-17,-1 36-15,-69 0 16,-72 18 0,71 35-1,36 35 1,52 0-1,124-35 1,88-35 0,-53-18-1,53-35 1,-159 17-16</inkml:trace>
  <inkml:trace contextRef="#ctx0" brushRef="#br0" timeOffset="43384.36">18133 5274 0,'0'-71'16,"0"19"0,17 69 15,1 1-31,17 52 16,1 1-1,-19-53-15,19 52 16,-19-52-1</inkml:trace>
  <inkml:trace contextRef="#ctx0" brushRef="#br0" timeOffset="43634.35">18468 5239 0,'0'-18'15,"0"36"-15,0-71 0,-18 35 0,-17-17 16,0 35 15,-36 35-15,-17 53-1,70-70-15,-35 70 16,-35 0 0,88-35-1,0-35 1,71-18-1,-36-18-15</inkml:trace>
  <inkml:trace contextRef="#ctx0" brushRef="#br0" timeOffset="44000.09">18821 5151 0,'0'0'16,"0"-18"-1,0 36 1,0-1 0,-18 36-1,0 53 1,-17 0 0,35-53-16,-35 88 15,17-71-15,-35 124 16,-53 53-1,1 0 1,52-88 0,0-36-1,35-87 1,18-54 0,18-88-1,70-70 1,-70 141-1</inkml:trace>
  <inkml:trace contextRef="#ctx0" brushRef="#br0" timeOffset="44283.92">18732 5362 0,'0'-35'15,"0"70"-15,0-88 0,0 36 0,36-36 16,52-18-1,71 54 1,-71 34 0,-35 54-1,-53-1 1,-71 18 0,-52-35-1,35-35 1,-18 0-1,53-18 17,0 0-32</inkml:trace>
  <inkml:trace contextRef="#ctx0" brushRef="#br0" timeOffset="45600.54">547 7144 0,'-18'-18'16,"18"-52"-1,0 52 1,0 36 15,-17 17-31,-36 71 16,35-53-16,-70 88 15,-18-18 1,-18-17 0,89-71-1,35-52 1,18-19-1,-1 19 1,54-36 0,88 0-1,0 35 1,35 1 0,-89-1-1,-16 0 1,-72 1-16,-17-36 15,0-35 1,-17-18 0,-19 35-1,1 54 1,17 52 0,18 71-1,0 105 1,0-70-1,-17 18 17,17-88-17,0-54-15,0 1 16,0-36 15,0 1-31,17-1 0</inkml:trace>
  <inkml:trace contextRef="#ctx0" brushRef="#br0" timeOffset="45777.94">1323 7355 0,'0'0'0,"0"-17"16,18 17 62,17 0-78</inkml:trace>
  <inkml:trace contextRef="#ctx0" brushRef="#br0" timeOffset="46667.96">3193 7003 0,'-18'0'0,"36"0"0,-71 0 31,35 0-31,0 17 0,18 1 15,0 0 1,18-18 0,0 0-16,52 0 15,89 0 1,-36-36 0,36-17-1,-106 18 1,-70 0-1,-1 17 1,-88 18 0,-70 0-1,52 18 1,1 52 0,70 36-1,53 18 1,0-89-16,70 53 15,89-53 1,17-35 0,-52-35-1,-36 0 1,-88 17 0,-123 18-1,-18 18 1,-18 52-1,88 1 1,18 70 15,53-88-15,0-18-16,71 18 16,35-53-1,88-17 1,17-72-1,-87 19 1,35-71 0,-89 52-1</inkml:trace>
  <inkml:trace contextRef="#ctx0" brushRef="#br0" timeOffset="48766.49">4145 7108 0,'0'-17'15,"0"34"-15,-18-34 47,1 17-31,-18 35-1,17 71 1,18 0 0,0 35-1,0-106-15,0 53 16,0-17-1,0-53 1,35-18 0,18 0-1,18 0 1,-18 0 0,-18 0-16,53-36 15,-17 1 1,-1-36-1,-17 1 17,-35-36-17,-18 88-15,0-70 16,-53 35 0,-18 53-1,18 36 1,18 69-1,35-16 1,0 34 0,0-88-16,35 18 15,71-35 1,53-18 0,-36-18-1,19-52 1,-37-18-1,-87-36 17,-18 36-17,-18 105 17,18 1-32,-17 0 15,17-1-15,-18 72 16,18-72-16,-35 89 15,17-35 1,1-36 0,17-17-1,0-89 17,17 53-32,18-70 15,1-35 1,17 17-1,0 35 17,17 89-17,-70 0-15,35 34 16,-35 54 0,18-35-1,-18-1 1,0-34-1,18-36 1,-1-18 0,-17 0-16,36-34 15,16-54 1,37-18 0,-19 54-1,36 52 1,-88 18-16,17 18 15,-35-1 1,18 89 0,-18 18-1,0-54 1,17 18 0,36-70-1,-35-18-15,52 0 16,-34 0-16,87-53 15,-35-17 1,1-36 0,-89 35-1,0-17 1,-53 88 0,0 35-1,17 53 1,19-17-1,17 17 17,17-17-17,36-54 1,88-17 0,-17-17-1,-54-36 1,1-18-1,-53 1 1,-18 52-16,0-35 16,0 71 15,0 70-15,-36 0-1,36-35 1,0-35-1,0 35-15,0-71 47,18 0-31,17-35 0,36-52-1,-54 87-15,54-70 16,-53 70-16,52-35 15,-17 53 1,-35 53 0,-18 35-1,0 18 1,0-53 0,70 0-1,1-53 1,17 0-1,0-53 1,-17-35 15,-54-18-15,-17 71-16,18-71 16,-18-18-1,0 54 1,-35 123 15,35-36-31,0 89 16,-18 35-1,18-17 1,0-54 0,0 1-1,71-71 1,-18 0-1,-18-18-15,36-17 16</inkml:trace>
  <inkml:trace contextRef="#ctx0" brushRef="#br0" timeOffset="48968.5">7214 7250 0,'-17'0'0,"34"0"0,-52 0 0,53 0 32,-1 0-32,89-18 15,-88 0-15,35 1 16,53-1 0,-89 18-16,18-18 15</inkml:trace>
  <inkml:trace contextRef="#ctx0" brushRef="#br0" timeOffset="49668.25">8467 7355 0,'0'0'0,"-18"0"0,0 0 16,18-35-1,0-35 1,0 34-16,36-17 15,-19 36 1,71-71 0,1 35-1,34 35 1,-17 71 0,-71 35-1,-17 71 1,-18-106-16,-53 53 15,-18-18 1,36-53 0,18-35-1,17-35 1,0-36 0,17 36-16,54-89 15,70-17 1,-18 71-1,18 35 1,-35 52 15,-88 54-15,-36 105 0,-35-88-1,0 1 1,53-54-1,0-53 17,18 1-17,0-1-15</inkml:trace>
  <inkml:trace contextRef="#ctx0" brushRef="#br0" timeOffset="50083.1">9596 7126 0,'0'-18'0,"0"36"0,0-53 0,0 0 16,-18 35 15,-17 52-15,-18 90 0,35-19-1,0 1 1,18-107-16,36 54 15,17-71 1,70 0 0,-35-53-1,18-35 1,-71-36 0,-35 89-16,-17-71 15,-107 0 1,1 106-1,35 0 17,35 88-17,53-17 1,35 17 0,18-88-16</inkml:trace>
  <inkml:trace contextRef="#ctx0" brushRef="#br0" timeOffset="50383.69">10354 7038 0,'0'0'15,"0"-18"-15,18-17 0,-18 17 0,0-35 16,0 71 15,0 0-31,-18 17 16,-17 106-1,-1 18 1,36-18 15,0-35-15,18-71 0,70-35-1,0-18 1,-70 1-16,35-36 15</inkml:trace>
  <inkml:trace contextRef="#ctx0" brushRef="#br0" timeOffset="50549.64">10213 7214 0,'-53'-17'0,"106"34"16,-159-34-16,88-1 0,1 18 15,70 0 1,88 0-1,-35 0 1,-1 0 15,-87-18-31,35 18 0</inkml:trace>
  <inkml:trace contextRef="#ctx0" brushRef="#br0" timeOffset="53199.68">11571 7302 0,'-35'0'0,"70"0"0,-88 0 0,36 0 16,17 18 0,35-18-1,53-35 1,35-18-1,-70 35-15,141-70 16,-88 0 0,-53-36-1,-53 36 1,-17-18 0,-1 106-16,-53-17 15,18 34 1,1 125-1,16 16 17,-17 142-17,0 35 1,0 71 0,-17 0-1,35-36 1,35-176-1,0-18 1,53-87 0,52-107-1,89-105 1,18-89 0,-36-35-1,-105 53 1,-89-124-1,-123 36 1,88 229 0,-105-70-1,-54 35 1,88 52 0,89 36-1,53-35 1,17 17-16,106-17 15,71-53 1,-71 0 0,0 0-1,-70-1 1,-54 54 0,-17 17-1,0 54 16,-17-19-15,17 89-16,0 0 31,0 18-15,0-107-16,17 36 16,1-35-16,17-18 15,36-18 1,35-52-1,-36-19 1,-17-52 0,-53 106-16,0-18 15,0 18-15,-70-53 16,-19 70 0,1 18-1,0 88 1,35 53-1,35-35 1,18-71 0,36 71-1,34-53 1,54-53 0,34-18-1,-16-34 1,-1-54-1,-106 88-15,18-70 16,-53-18 0,0 88-1,-35 18 1,-1 71 0,19-53-16,17 52 15,-18-35-15,18 107 16,35-54-1,54-71 1,34-17 15,-17 0-15,17-70 0,-105 52-16,52-88 15,-52 18 1,-18 0-1,0 70 1,-35 36 0,17 70-1,18 36 1,0-36 0,18-53-1,35 0 1,35-35-1,18-53 17,-18-17-17,-35-18 1,-35-18 0,-18 53-1,-18 53 1,18 18-16,-53 87 15,35-34 1,1 35 0,-1-36-1,18-52 1,35-36 15,-35 1-31,53-36 16,0-18-1,35-35 1,-35 71 15,0 17-15,-18 54 0,-35 52-1,53 18 1,0-53-1,53-18 1,-18-35 0,71 0-1,-106-18-15,88-35 16,-53-17 0,-52-54-1,-36 36 1,-53-18-1,-53 89 1,71 17 0,-36 17-1,-35 89 1,71 18 0,35-36-1,18 0 1,34-70-1,-34-18-15,70 0 16,0-36 0,-35-16-1,18-54 1,-18-35 0,-18-36-1,-17 142-15,17-106 16,-35 88-1,0 123 17,0-34-17,-35 70 1,0 105 0,35-87-1,0-1 1,35-52-1,18-54 1,70-17 0,-35-35-1,-52 17-15,52-52 16,-53 17 0</inkml:trace>
  <inkml:trace contextRef="#ctx0" brushRef="#br0" timeOffset="53949.25">16651 6879 0,'-18'-17'16,"-176"17"15,142 0-31,-107 52 16,71 19-1,52 35 1,54 17 0,70-70-1,-53-35-15,124-1 16,-18-17 0,0-17-1,-105-36 1,-36 18-1,-18 17-15,-88 0 16,71 18 0,-106 18-1,-53 53 1,53 34 0,105-16-1,36 16 1,71-52-1,141-17 1,-36-36 0,-53-18-1,1-35 1,-71 18 0</inkml:trace>
  <inkml:trace contextRef="#ctx0" brushRef="#br0" timeOffset="54249.52">17092 7214 0,'0'-17'0,"0"34"0,0-52 0,0 17 15,18 36 16,35 53-15,-18-1 0,35 18-1,-17-17 1,-35-53-16,17 34 16,1-34-1,-1-18 1,-18-18-1</inkml:trace>
  <inkml:trace contextRef="#ctx0" brushRef="#br0" timeOffset="54500.3">17533 7285 0,'0'0'0,"0"-35"0,0 17 16,0-70-1,-18 52 1,-35 36-1,-70 89 1,52-1 0,-34 53-1,34-53 1,36-17 0,35-36-1,70-35 1,54 0-1</inkml:trace>
  <inkml:trace contextRef="#ctx0" brushRef="#br0" timeOffset="54900.88">17851 7232 0,'0'-35'16,"0"70"-16,0-88 0,17 53 0,-17-35 15,0 52 32,0 1-47,0 70 16,0-53-16,-17 89 16,-1 88-1,-17 17 1,-1 0-1,-52 71 1,71-229 0,-72 193-1,36-123 1,36 0 0,17-105-1,35-89 16,-17 35-31,-1 1 0,19-54 16,69-88 0</inkml:trace>
  <inkml:trace contextRef="#ctx0" brushRef="#br0" timeOffset="55282.41">17956 7320 0,'0'0'0,"-17"-18"15,-19-17 1,19-18 0,17 0-1,17 18 1,54 17-1,35 18 1,0 0 0,0 53-1,-106-17-15,0 52 16,-53 18 0,-71-18-1,18-53 1,-17-17-1,52-18 1,54 0 0,-36-35-16</inkml:trace>
  <inkml:trace contextRef="#ctx0" brushRef="#br0" timeOffset="55465.56">15540 7179 0,'-18'0'0,"36"0"0,-53-18 0,35-17 16,52 17 0,-16 1-16,17 17 15</inkml:trace>
  <inkml:trace contextRef="#ctx0" brushRef="#br0" timeOffset="56131.95">16457 6897 0,'18'0'0,"-1"0"16,1 0 0,-18 17 15,0 1-31,-18 0 16,1-18-1,-54 17 1,-70 19-1,106-36-15</inkml:trace>
  <inkml:trace contextRef="#ctx0" brushRef="#br0" timeOffset="85776.37">7761 8449 0,'0'-18'0,"18"18"110,-36 0-110,-17 0 15,88 265 48</inkml:trace>
  <inkml:trace contextRef="#ctx0" brushRef="#br0" timeOffset="85947.9">7761 8731 0,'0'0'0,"0"18"0,-18-18 0,18 18 94,0-1-94,0 1 16</inkml:trace>
  <inkml:trace contextRef="#ctx0" brushRef="#br0" timeOffset="86153.71">7726 9137 0,'-18'18'16,"1"-18"-1,-1 0 1,18 17 15</inkml:trace>
  <inkml:trace contextRef="#ctx0" brushRef="#br0" timeOffset="86349.25">7691 9437 0,'0'0'0,"0"17"16,0 1 46</inkml:trace>
  <inkml:trace contextRef="#ctx0" brushRef="#br0" timeOffset="86561.34">7655 9913 0,'0'0'0,"-17"18"0,17-1 0,-18-17 16,18 18-1</inkml:trace>
  <inkml:trace contextRef="#ctx0" brushRef="#br0" timeOffset="86782.49">7532 10266 0,'0'0'0,"-18"17"32</inkml:trace>
  <inkml:trace contextRef="#ctx0" brushRef="#br0" timeOffset="86968.78">7532 10654 0,'-35'18'16,"17"-18"-1,0 0-15</inkml:trace>
  <inkml:trace contextRef="#ctx0" brushRef="#br0" timeOffset="87178.3">7408 11024 0,'-17'18'0,"34"-36"0,-34 54 16,-1-36-1,0 52 1,18-16 0,0 17-1</inkml:trace>
  <inkml:trace contextRef="#ctx0" brushRef="#br0" timeOffset="87362.25">7391 11518 0,'0'18'15,"0"-36"-15,-18 36 0,0-18 0,1 0 16,-1 0 0,0 0-1,18-35 1</inkml:trace>
  <inkml:trace contextRef="#ctx0" brushRef="#br0" timeOffset="129989.61">9225 11977 0,'-18'0'0,"36"0"0,-53 0 0,52-18 46,1 1-46,35-36 16,-35 53-16,52-89 16,-34 19-1,-36-1 1,0 54 0,-53 17-1,17 17-15,-87 36 16,-18 18-1,70-18 1,54 0 0,17-18 15,70-17-15,18-1-1,-52-17-15,105 0 16,-18 35-1,-17 18 1,-71 36 0,-35-1-1,-35 18 1,17-71-16,-70 53 16,-18-53-1,0-35 1,1 0-1,-19-35 1,36-18 0,70 35-1,1 1 1,17-1 0,53 18-1,52 0 1,-87 0-16</inkml:trace>
  <inkml:trace contextRef="#ctx0" brushRef="#br0" timeOffset="130505.82">9790 11959 0,'-18'-17'0,"36"34"0,-54-34 0,19 17 15,-1 0-15,-53 0 16,19 70 0,-1 54-1,35 17 17,18-106-32,0 18 15,0-18-15,0 71 16,53-35-1,53-54 1,35-17 0,-35-53-1,17-35 1,-105 70-16,-1-123 16,-17-17-1,-70 34 1,-1 54-1,-87 52 1,34 71 0,36 35 15,88 18-15,0-36-1,35 1 1,36-71-1,-1 0-15</inkml:trace>
  <inkml:trace contextRef="#ctx0" brushRef="#br0" timeOffset="131289.79">10354 11783 0,'0'-18'0,"0"36"0,0-54 0,-18 36 31,1 0-15,-1 0-16,18 89 15,-18 17 17,18-71-32,-17 88 15,17 18 1,0-35-1,17-18 1,19-70 0,34 0-1,-17-18 1,-35-18-16,52-35 16,-34-17-1,17-54 1,-18 1-1,0 17 1,-35 88 0,0 89 31,-17 17-32,-19 18 1,36 0-1,18-54 1,0-52-16,52 0 16,18 0-1,0-52 1,-17-19 0,-53-17-1,-1-18 1,-17 88-16,0-35 15,-17 106 17,-1 36-17,18 16 17,0-87-32,18 53 15,35-36 1,17-18-1,18-17 1,-35-17 0,-17-18-16</inkml:trace>
  <inkml:trace contextRef="#ctx0" brushRef="#br0" timeOffset="131591.15">11518 11730 0,'0'-18'16,"0"36"-16,0-53 0,0 17 0,-17 0 0,-1 18 31,0 0-31,1 71 32,-1 52-17,18 36 1,0-53-1,0-71-15,0 53 16,0 1 0,0-72-1,53-17 1,17 0 0,-34-17-16</inkml:trace>
  <inkml:trace contextRef="#ctx0" brushRef="#br0" timeOffset="131856.13">11889 11994 0,'0'-17'0,"0"-18"32,-18 35-17,0 0 1,1 17-16,-19 71 15,19-17 1,-19 17 0,36 0-1,0-35 1,36-53 0,87 0-1,-52 0 1</inkml:trace>
  <inkml:trace contextRef="#ctx0" brushRef="#br0" timeOffset="132105.89">12382 11994 0,'0'0'0,"-52"0"31,34 0-31,-35 53 16,0 53-1,35-35 1,1-36-16,17 53 16,0-35-1,70-35 1,36-18 0,-18 0-1,-35-36 1</inkml:trace>
  <inkml:trace contextRef="#ctx0" brushRef="#br0" timeOffset="132656.03">12506 12347 0,'0'-53'0,"0"36"0,0-89 16,-53 18 0,106 352-16,-106-564 15,53 265 17,53 17-17,-35 1-15,52-1 16,18 18-1,-17 35 1,-18 1 0,-36 52-1,-17 0 1,0-70-16,0 52 16,-35-17-1,0-35 1,17-1-1,18-34 17,0-1-17,0-88 1,36 18 0,34-53-1,18 53 1,0 53-1,1 35 1,-72 17-16,72 71 16,-72 54-1,-17-54 1,0 0 0,-17-35-1,-1-53 1,18-53 15,35 0-15</inkml:trace>
  <inkml:trace contextRef="#ctx0" brushRef="#br0" timeOffset="133089.18">12541 11448 0,'-17'0'0,"34"0"0,-52 0 0,17 0 0,-17 17 16,17 19-1,18-1 1,0 0 0,18-35-1,35 18 1,-35-18 0,-1-53-1,-17-18 1,-17 1-1,-1 52 1,0 18-16,-17 18 16,0 35-1,-36 0 1,36-18 0,17-18-1</inkml:trace>
  <inkml:trace contextRef="#ctx0" brushRef="#br0" timeOffset="133405.32">10989 11677 0,'-18'0'0,"36"0"0,-18 0 15,18 0 1,140 0 0,1-18-1,-124 18-15,142-17 16,-36 17 0,-88 0-1,-36 0 1,-17 17-1,-17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1:42:24.7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1799 0,'18'0'0,"-18"18"125,-18-18-109,1 0-16</inkml:trace>
  <inkml:trace contextRef="#ctx0" brushRef="#br0" timeOffset="663.82">1676 1764 0,'0'0'0,"0"-18"15,0 1-15,0-1 16,0-17-1,0 17 1,0 0 0,0 36 15,0 0-31,0 17 16,0 71-1,0 0 1,-18 35-1,18-18 1,-18 18 0,18 71-1,0-159-15,0 88 16,0 53 0,0-70 15,-17 17-16,-19 70 1,19-52 0,-18 35-1,17-141-15,18 88 16,-18 18 0,-17 53-1,17-71 1,1 53-1,17 17 1,-18-52 0,0 17-1,1-87 1,17-1 0,0-71 15,0-52 0,-18-106-15</inkml:trace>
  <inkml:trace contextRef="#ctx0" brushRef="#br0" timeOffset="3404.85">1764 1623 0,'-18'0'32,"36"0"46,0 0-78,-1 0 0,1 0 15,52 0 1,-52 0-16,53 0 16,34-18-1,89 0 16,-17 18-15,52 0 0,-176 0-16,53 0 15,-53 0-15,88 0 16,53 0 0,-35 0-1,70 0 1,-70 0-1,88 0 1,-71 0 0,-35 0-1,53 0 1,-35 0 0,70-17 15,-176 17-31,71-18 15,-71 18-15,88-17 16,-36-1 0,1 18-1,-35 0 1,17 0 0,18-18-1,-88 18-15,70-17 16,-35 17-1,-36 0 1,-17 17 47,0 1-63,0 0 31,0 17-31,0 18 31,0 17-15,-17 19-1,17-72-15,-18 89 16,0 0 0,1 0-1,-19-1 1,19 1-1,-18 53 1,35-106-16,-36 88 16,19 35-1,-1 1 1,18-36 0,-18 53-1,18 0 16,0-18-15,0-70 0,0 53-1,0 17 1,0-70 0,0 53-1,0-124-15,0 71 16,0 18-1,0-19 1,0 54 0,-17-35-1,17-19 1,0 1 0,0-53 15,0 35-16,0-52 1,0 17 0,0-36-1,0 1 1,-18-18 31,0 0-32,-17 0 1,18 0-16,-19 0 16,-34 0-1,17 0 1,-35 0 0,-1 0 15,-34 0-16,-18 0 1,35 0 0,-70 0-1,34 0 1,-34 0 0,0 0-1,17-18 1,53 18-1,-70-17 1,35-1 0,-53 18-1,141 0-15,-88 0 16,-36-18 0,71 1-1,-35 17 16,35 0-15,-35-18 0,35 18-1,71 0-15,-88 0 16,52 0 0,1 0-1,-1 0 1,0 0-1,1 0 1,52 0-16,-70 0 16,35 0-1,0 0 1,18 0 0,-18 0 15,18 0-16,-1 0 1,1 0 0,18 0-1,-36 0 1,0 0 0,17 0-1,1 0 1,18 0-1,-1 0 17,18 18 46,18-18-47</inkml:trace>
  <inkml:trace contextRef="#ctx0" brushRef="#br0" timeOffset="8045.83">2081 2522 0,'0'0'0,"-35"0"31,17 0-15,36 0 15,70 0-15,53 0-1,89-35 1,-142 35-16,212-35 16,194 0-1,0-1 1,-177 19 15,53-1-15,-176 0-1,-35 18 1,-71 0 0,-70 0-1,-36 0 16,-34 0-15,16 0-16,-34 36 16</inkml:trace>
  <inkml:trace contextRef="#ctx0" brushRef="#br0" timeOffset="8528.32">2434 2946 0,'0'17'16,"124"-17"-1,-36 0-15,106 0 16,70 0 0,-175 0-16,263-17 15,1 17 16,-71-18-15,-17 18 0,-71 0-1,-18 0 1,-140 0-16,17 0 16,-36-18-1,-123 18 16,71 0-31,-71 18 16</inkml:trace>
  <inkml:trace contextRef="#ctx0" brushRef="#br0" timeOffset="8979.96">2434 3581 0,'-17'0'0,"34"0"0,-52 0 15,35 17 1,70-17-1,124 0 1,18 0 0,106-17-1,-36 17 1,53 0 0,-106 0-1,-176 0-15,159 0 31,-106-18-15,-36 0 0,-52 18-1,-89 0 17,-34 0-17</inkml:trace>
  <inkml:trace contextRef="#ctx0" brushRef="#br0" timeOffset="9395.29">2487 4075 0,'0'0'0,"-18"0"0,18 17 16,0-34-1,18 34-15,141 1 16,52-53 0,-16 35-1,157-36 1,-264 36-16,107 0 15,210-53 1,-211 53 0,-17-17-1,-142 17 1,-17 0 0,-54 0-1,-70 0 1,1 17-1</inkml:trace>
  <inkml:trace contextRef="#ctx0" brushRef="#br0" timeOffset="9578.42">2469 4533 0,'0'0'0,"-17"0"0,17 18 15</inkml:trace>
  <inkml:trace contextRef="#ctx0" brushRef="#br0" timeOffset="9729.28">2787 4533 0,'35'0'0,"159"0"15,-423 0-15,652-17 16,-141-1 15,-211 18-31,53-18 16,140 1-1,-176-1 1,-52-17 0,-36-1-16</inkml:trace>
  <inkml:trace contextRef="#ctx0" brushRef="#br0" timeOffset="10811.89">1976 776 0,'0'18'16,"17"-18"-1,1 0-15,-1 0 16,1 0-16,35-53 16,0 18-1,-35 17-15,17-53 16,-35 36 15,-18 17-15,-70 1-1,-18 34 1,0 54 0,18-18-1,71 0 1,17-18-1,52 0 1,19 1 0,35-1-1,-36 18 1,-34 0 0,-19 35-1,-52-17 1,-71-1-1,18-35 17,53-35-32,-53 0 15,-1 0 1,19-53 0,17 1-1,35-19 1,36 53-1,35 1 1,17-1 0,1 18-1</inkml:trace>
  <inkml:trace contextRef="#ctx0" brushRef="#br0" timeOffset="11212.39">2187 1058 0,'0'0'0,"18"18"16,-1-18-1,19 0 1,70-71 0,-36 18-1,-70-35 1,-17 53-1,-19 0 1,-52 35 0,17 35-1,1 71 1,52 17 0,18-52-1,18-18 1,52-36-1,-52-17 1,88 0 0,0-17-1,35-54 1,-106 54-16</inkml:trace>
  <inkml:trace contextRef="#ctx0" brushRef="#br0" timeOffset="11495.56">2928 564 0,'0'0'0,"0"-17"0,-35 17 31,-18 35-15,35 18 0,-35 70-1,53-87-15,-17 105 16,17-35 15,0-18-15,0-35-1,0-36 1,17-17 0,19-35-1,-1 0-15</inkml:trace>
  <inkml:trace contextRef="#ctx0" brushRef="#br0" timeOffset="11911.33">2981 1005 0,'0'18'0,"0"0"15,18-18 16,-1 0-31,19-18 0,16-17 32,-34 17-32,17-52 15,-17 17 1,-18 35 0,-18 0-1,-35 36 1,-52 70-1,87-17 1,0-1 0,18 1-1,18-53 1,35-1 0,17-17-1,54-35 16,-36-18-15,-35 18-16</inkml:trace>
  <inkml:trace contextRef="#ctx0" brushRef="#br0" timeOffset="12143.71">3528 829 0,'0'35'16,"-18"18"-1,0 0 1,1 35 0,17-35-1,-18 18 1,18-54 0,-35 1-1,35-36 1</inkml:trace>
  <inkml:trace contextRef="#ctx0" brushRef="#br0" timeOffset="12360.62">3404 1005 0,'18'-35'15,"0"17"-15,70-70 16,35 35 0,36 18-1,-53 35 1,-36 71-1,-70 70 1,-17-53 0,-54 0-1,36-35 1,17-35 0</inkml:trace>
  <inkml:trace contextRef="#ctx0" brushRef="#br0" timeOffset="12411.47">3881 1217 0,'0'0'31,"35"-53"-31,-18 36 0</inkml:trace>
  <inkml:trace contextRef="#ctx0" brushRef="#br0" timeOffset="12677.33">4216 864 0,'0'0'0,"0"-17"0,0 34 47,0 1-47,0 17 15,0-17-15,0 52 16,-18 1 0,0-18-1,18-18 1,18-52 31,0-19-47</inkml:trace>
  <inkml:trace contextRef="#ctx0" brushRef="#br0" timeOffset="12877.65">4163 564 0,'0'0'16,"-53"0"-1,35 0-15,1 0 0,17 36 16,0 17 0,35-18-1</inkml:trace>
  <inkml:trace contextRef="#ctx0" brushRef="#br0" timeOffset="12978.25">4304 564 0,'0'-17'16,"-53"-36"0,18 53-16,35-18 0</inkml:trace>
  <inkml:trace contextRef="#ctx0" brushRef="#br0" timeOffset="13094.82">4022 635 0,'0'18'16,"0"35"0,53-1-1,-18 1 1,-18-35-16,1 0 16</inkml:trace>
  <inkml:trace contextRef="#ctx0" brushRef="#br0" timeOffset="13577.32">4604 811 0,'0'0'16,"0"-17"-16,0-1 16,-18 36 30,18-1-30,-18 19-16,-17 34 16,18 18-1,17-17 1,0 0 0,52-54-1,-34-17-15,88 0 16,-18-35-1,0 0 17,-17-71-17,-53 18 1,-18-1 0,-53 36-1,53 36 1,-18 34-1,18 36 1,0-17 0,0-19-1,0 1 1</inkml:trace>
  <inkml:trace contextRef="#ctx0" brushRef="#br0" timeOffset="14277.69">5203 794 0,'0'-18'0,"0"36"0,0-54 0,-17 54 31,17 0-15,-18-1-1,1 54 1,17-1-1,0 1 1,0 0 0,-18-18-1,18-36 1,-18-17 15,18-17-15,0-1-16,-17-35 15,17-18 17,17-34-17,36 34 1,35 18 0,-52 53-1,17 18 1,-36 35-1,1 35 1,-18-18 0,0 1-1,17-18 1,-17-18 0,-17-35-1,-1 0 1,-17 0-1,17-88 17,1 53-17,17 17-15,17-53 16,54-34 0,-1 52-1,36-18 1,0 36-1,-71 17-15</inkml:trace>
  <inkml:trace contextRef="#ctx0" brushRef="#br0" timeOffset="14427.72">5697 1076 0,'-53'53'16,"36"-18"-1,17-17 1,0-36 15,-18-17-15,18 17-16</inkml:trace>
  <inkml:trace contextRef="#ctx0" brushRef="#br0" timeOffset="15361.15">4127 529 0,'-17'0'31,"17"18"-31,-18-1 15,18 1 1,-17 0 0,17 17-1,0 0 1,0 1 0,17-36-1,18 0 1,18 0-1,-17 0 1,34-36 15,-52 19-31,0-19 16,-18-17 0,0 1-1,-18 34 1,-53 0-1,54 18 1,-1 0-16,-17 0 16,17 18-1,0 17 1,18 0 15</inkml:trace>
  <inkml:trace contextRef="#ctx0" brushRef="#br0" timeOffset="16393.82">5662 776 0,'0'-18'32,"0"1"-17,18 17 48,-1 0-63,1 0 15,0 0-15,-1 0 16,1 17 0,17 36-1,-35 18 1,0-18-1,0 17 1,0-17 0,-17-35-16,-1 35 15,-17-18 1,17 0 0,0-35-1</inkml:trace>
  <inkml:trace contextRef="#ctx0" brushRef="#br0" timeOffset="20508.16">14623 1729 0,'17'0'110</inkml:trace>
  <inkml:trace contextRef="#ctx0" brushRef="#br0" timeOffset="21245.44">14711 1482 0,'0'0'16,"0"-18"-16,0 0 15,0 1 1,0 34 46,0 1-62,0 17 16,17 36 0,-17 70-1,18-35 1,0 35-1,-18-106 1,0 89 0,0 17-1,0 0 1,0 53 0,0-18-1,0-35 1,-36 71-1,19-53 1,-36 35 0,18 0-1,17-88 1,0 52 0,18-122-16,-17 70 15,-19 52 1,19-52-1,-1-53 17,18-71-1,18-52-15,17-18-1,18-18 1</inkml:trace>
  <inkml:trace contextRef="#ctx0" brushRef="#br0" timeOffset="23343.24">14728 1411 0,'-17'0'0,"34"0"0,-52 0 0,35-35 31,0 17-31,0 1 16,0-1-1,18 18 17,-1 0-32,54 0 15,52 0 1,89 0 0,35 0-1,-71 0 1,-123 0-16,106 0 15,106 0 17,35 0-17,-106 0 1,70 18 0,-87-18-1,-107 0-15,195 17 16,-54-17-1,54 0 1,-89 0 0,89 0-1,-89 0 1,-105 0-16,70 0 16,-106 0-16,53 0 15,-17 0 1,-53 0-1,-18 18 32,0-1-31,0 19 0,0 17-1,0 0 1,0 52-1,-18 19 1,18-18 0,0-71-16,-18 124 15,18-53 1,0 70 0,0 0-1,0 54 1,0-54-1,0-105 1,0 158 0,0-53-1,0 36 1,-35-36 0,17-70-1,1 71 1,-1-142-16,18 88 15,-17 1 1,-1-36 0,18 0-1,0-35 1,-18-18 0,1-17-1,-1-18 1,0 18-1,1-18 17,-19 0-17,-16 0 1,34 0-16,-53 17 16,-17 1-1,0 0 1,-53-1-1,17-17 1,19 18 0,52-18-16,-141 0 15,35 0 1,-106 0 0,107 0-1,-37 0 1,160 0-16,-53 0 15,53 0-15,-159 0 16,35 0 15,-70 0-15,52 0 0,54 0-1,-1 0 1,89 0-16,-88 0 15,-36-18 1,0 18 0,53-17-1,-35 17 1,123 0-16,-52 0 16,52 0-16,-70 0 15,35 0 1,18-18-1,0 18 17,-18 0-17,17 0 1,19-18-16,-36 18 16,35 0-1,-17 0 1,17 0-1,18-17 1,0-1 15,0 0-15,36-17-16,-19 17 0</inkml:trace>
  <inkml:trace contextRef="#ctx0" brushRef="#br0" timeOffset="24146.89">15610 653 0,'0'-36'31,"0"54"16,-17 0-47,-1-1 0,0 36 16,1 71-1,-18-36 1,-1 18 0,36-53-1,0-36-15</inkml:trace>
  <inkml:trace contextRef="#ctx0" brushRef="#br0" timeOffset="24493.08">15557 741 0,'0'-35'0,"0"70"0,0-88 16,0 35-16,0 1 0,0-1 15,18-53 1,17 54 0,54-1-1,-72 18-15,54 0 16,35 53 0,-53 0-1,-53 53 1,0-18-1,-36 53 17,1-88-17,17-18 1,-17-52 15,17-19-31</inkml:trace>
  <inkml:trace contextRef="#ctx0" brushRef="#br0" timeOffset="24709.64">15628 829 0,'0'0'16,"18"0"15,-1 0-31,36-18 15,18 1 1,-1 17 15,19-18-15,-72 18-16,1-18 0</inkml:trace>
  <inkml:trace contextRef="#ctx0" brushRef="#br0" timeOffset="24976.39">16175 688 0,'0'0'0,"0"18"31,0-1-31,-18 36 16,-17 88 0,17-35-1,-35 70 1,36-87-1,-19 16 1,36-87-16,-17 0 31,17-1-15,0-52 0</inkml:trace>
  <inkml:trace contextRef="#ctx0" brushRef="#br0" timeOffset="25326.9">16087 811 0,'0'0'0,"0"-17"0,0-19 16,17-16-1,71 34 1,18 0-1,0 18 1,-53 71 15,-53-1-15,-18-52-16,-52 53 16,-54 17-1,36-71 1,35 1-1,36-18 1,70-53 15,17 35-15</inkml:trace>
  <inkml:trace contextRef="#ctx0" brushRef="#br0" timeOffset="25625.95">16739 670 0,'0'0'0,"-17"18"32,17 0-32,-18 17 15,0 53 1,-17 71-1,35-124-15,-35 89 16,-18-1 0,18-35-1,35-53 1,-18-17 0,18-71 15</inkml:trace>
  <inkml:trace contextRef="#ctx0" brushRef="#br0" timeOffset="26376.1">16633 776 0,'0'-18'0,"0"36"0,0-71 16,0 36-1,36-19 1,17 19 0,-36 17-16,54 0 15,-1 0 1,-34 53 0,-36 17-1,-36 36 1,-17-53-1,-17-18 1,17-35 15,18 0-15,17-35 0,0 35-1,18 35 16,18 0-15,17-35 0,54 0-1,-19 0 1,36-53 0,-71 36-16,18-18 15,-35 17-15,70-70 16,-53 17-1,-17 18 17,-18 36-17,-18 17 17,1 0-32,17 17 0,-36 36 15,19 0 1,17 35-1,0 0 1,0-35 0,0-17-1,17-36-15,36 0 16,18-18 0,-18-17-1,35-18 1</inkml:trace>
  <inkml:trace contextRef="#ctx0" brushRef="#br0" timeOffset="26875.97">17586 564 0,'0'0'16,"0"18"-1,-18 17 1,18 18 0,0 0-1,-17 0 1,-1-18 0,0-35-16,1 18 15,-1-18 1,0 0-1,1-71 1,17 19 15,17-19-15,36 18 0,53-17-1,0 34 1,0 36-1,-36 36 1,-52 16 0,-18-34-16,0 53 15,-53-1 1,0-17 0,18 0-1,17-35 1</inkml:trace>
  <inkml:trace contextRef="#ctx0" brushRef="#br0" timeOffset="28543.43">6562 723 0,'0'0'0,"0"-53"31,0 36-31,0-1 16,0 36 31,-18 17-47,-17 88 15,-1 1 1,36-89 0,-52 71-16,16 0 31,19-71-15,17-17-1,0-54 16,0 19-31,0-36 16,17 35-16</inkml:trace>
  <inkml:trace contextRef="#ctx0" brushRef="#br0" timeOffset="29043.05">6473 670 0,'0'-17'16,"0"34"-16,18-52 0,0 0 15,-1 35 17,19 0-32,17 35 31,-1 53-15,19 18-1,-18 0 1,18-53-1,-1-18 1,1-17 0,-1-18-1,-52 0 1,-36 0 15,-52 35-15,-1 0-1,-52 18 1,-1 18 15,1-18-31,70-36 32,17 1-17,19-18 1,-1 0-1,18-18 1,0 1-16,0-19 16</inkml:trace>
  <inkml:trace contextRef="#ctx0" brushRef="#br0" timeOffset="29409.18">6562 688 0,'0'0'0,"0"-18"16,-18 18 0,18 18-1,-35 52 1,35 19-1,-18 52 1,0-35 0,-17-1-1,35-87-15,-17 0 16,17-1 0,-18-17-1,18-53 1,0 1-1,0-1 1</inkml:trace>
  <inkml:trace contextRef="#ctx0" brushRef="#br0" timeOffset="32176.92">6509 741 0,'0'0'0,"0"-18"0,0 1 15,0 52 16,0 18-15,0-36-16,-18 72 16,-17 34-1,17-35 1,1-17 0,17-36-1,0-17-15,0-36 47,0-17-47,17-36 16,18-35 15,-17 71-31,0-18 16,17-88-1,-17 106 1,-1 0-1,-17 52 17,0 18-17,0-17-15,-17 70 16,-19 36 0,1-36-1,0 0 1,17-53-1,18-52 32,0-36-31,35-18 0,1-35-1,-1 18 1,18 0-1,-53 70-15,18 1 16,-1-1 0,-17 36 15,-17 52-15,-19 36-1,19-88-15,-19 70 16,-17 0-1,36-35 1,-1-35 15,18-36 1,0 1-17,35-36 1,18-53-1,-17 35 1,17 1 0,-18 34-1,-35 19 1,0 34 15,0 1-31,-18 53 16,-35 17-1,18-18 1,17-52 0,1 53-16,-1-36 31,18-53 0,0 1-15,18-19-1,-1 1-15,36-18 16,18-35 0,-18 35-1,-36 35 1,-17 36 15,-35 17-15,35-17-16,-70 70 15,-1-17 1,18 17 15,35-53-15,1-35 0,17-18 15,53-34-16,17-19 1,-17 36 0,-18 17-16,18-17 15,-35 17 1,-18 36 15,-53 17-15,-17 18-1,17 0 1,35-35 0,-17 17-1,17-35 1,36 0 15,-1 0-15,19-18-1,-19 18-15,71-53 16,1 36 0,17-1-1,-54 0 1,-34 18 0,-71 18 15,18 0-31,-36 17 15,-52 18 1,70-36 15,0 1-15,35-18 0,18 18-16,18-36 31,70-17-16,-17 17 1,35-17 0,-36 17-1,-52 18 1,-36 0 0,-35 0-1,-17 18 1,-36 17-1,53-17 1,35-18 0,1 17-1,34-17 17,19 0-17,16-35 1,19 0-1,-53 35-15,17-35 16,-35 17 0,0-17-1,-18 35 1,-17 0 0,-18 0-1,35 0-15,1 0 16,34 0 31,1 0-47,17-36 31,-17 19-15,0-1-16,-36 18 46,0 0-30,-17 0 0,17 0-1,18-18 32,18 1-47,35 17 16,0-18-1,-53 1 17,-18 17-1,18-18 63,-17 36-1,17-1-93,-18-17 0,0 18 16,1-1-16,-19 36 16</inkml:trace>
  <inkml:trace contextRef="#ctx0" brushRef="#br0" timeOffset="32475.9">6456 1199 0,'17'0'62,"1"0"-62,0 0 16,-1 0-16,1 0 16</inkml:trace>
  <inkml:trace contextRef="#ctx0" brushRef="#br0" timeOffset="36375.33">5592 3404 0,'0'0'0,"0"36"31,-18-36-31,0 35 16,1 0-1,17-17 1,-18-1-1,18 1 1,0-36 31,0 1-31,0-1-1,0 0-15,18 1 16,-1 17-16,36-53 15,0 0 1,18-18 0,-18 19-1,35-1 1,-18-18 0,18 18-1,-17 18 1,17-36-1,-17 36 1,17-36 0,18 19 15,0-19-15,-1 18-1,37-17 1,-1-19-1,-35 36 1,17-17 0,0-1-1,-17 18 1,0 0 0,35 1-1,-35 16 1,-71 19-16,124-36 15,-53 17 1,53-16 0,-71 16 15,53-17-15,-53 18-1,-53 35-15,124-53 16,-35 18-1,52-18 1,-70 18 0,35-1-1,0 19 1,0-19 0,0 19-1,18 17 1,-18 0-1,0-18 1,0 1 0,1 17 15,-19 0-15,-17 0-1,70 0 1,-52 0-1,52 0 1,-123 0-16,71 0 16,17 0-1,-36 0 1,19 0 0,17 0-1,-53 17 1,-52-17-16,105 18 15,-36-1 1,37 1 15,-37 17-15,19 1 0,-1-1-1,-17 0 1,-35-17-1,52 17 1,-35 0 0,36 18-1,-54-17 1,-34-36-16,52 35 16,-18 0-1,19-17 1,-19 17-1,-17-17 1,53 35 15,-35-36-15,17 19 0,-18-1-1,1 0 1,17 0-1,-35-17 1,-18 0-16,53-1 16,-35 36-1,36-17 1,-19-1 0,-35-18-1,1 36 1,-19-53-16,1 18 15,0 0 1,-1-1 0,1 1 15,-1-18-15,-17 18-1,18-1 1,-18 1 15,0-36 32,0 1-63,0-1 15,-18 0-15,1 1 16</inkml:trace>
  <inkml:trace contextRef="#ctx0" brushRef="#br0" timeOffset="37492.76">14464 2046 0,'-18'0'31,"18"18"32,0-1-48,18-17-15,-18 18 0,18 0 16,17 17-1,0 18 1,18 0 0,-35 0-1,17 0 1,0 0 0,-35-18-1,0 0 1,0-17-1,0-1 32,-17-17 0,-1 0-31,0 0-1,-52 18 1,-1 0 0,-17 17-1,0-17 1,17-1 0,-17 1-1,35-1 1,35 1-16,-17-18 15,0 0 1,53 0 93,-1 0-109,1 0 16,-1 0-16,54-53 16,70 0-1,-35 18 1,0 0 0,-71 35-16,18-18 15,-35 0 1,-36 36 78,0-18-79,1 18-15,-1-18 0,0 0 16</inkml:trace>
  <inkml:trace contextRef="#ctx0" brushRef="#br0" timeOffset="44407.37">6509 1235 0,'-18'0'62,"0"0"-46,1 0-16,17 17 31,-35-17-31,17 36 16,0-36-1,18 17 1,-17-17 0,34 0 31,1 0-47,17 0 15,-17 0-15,35-35 16,70-18-1,-35 0 1,36-17 0,-36 17 15,-35 17-15,-18 1-1,-52 35 110,17 18-109,-18-18-16,0 0 0,-52 0 15,52 0 1,1 0-16,-36-18 16,17 0 15,19 1-15,-19 17-1,19-18 1,-1 1-1,0-1 1,1 18 15,17-18-15,-18 1 0,1 17 15,34 17 16,1 1-32,17 0-15,0-1 16,-17 1 0,35 17-1,18 0 1,-36-17-1,0 0 1,-17-18 15,-18-18 1,-18 0-17,-17-17 1,-18-18-1,0 18 1,-18-36 0,54 54-16,-19-19 15,-16 1 17,34 18-17,0-1 1,36 36 78,0-1-79,-1-17-15,54 71 16,-1-36-1,-17 0 1,35 18 0,-35-18-1,-35-35 1,0 36 0,17-19-1,-17 19 1,-1-36-1,-17 17 17,-17-17 61,17 18-93,-18-18 16,0 18-16,-35-1 16,36-17-16,-36 36 15,-53-1 1,18-18 15,17 19-15,18-36-1,0 17 1,36-17 0,-1 18-1,0-18 17,1 0-32,17 18 31,-18-18 0,1 0 32,34 0 15,-17-18-78,18 18 0,-1-18 15,1 1-15,35-36 16,53-18 0,-36 18-1,-34 0 1,-19 53-1,-70 36 17,36-19-32,-54 19 15,-17-1 17,53 0-17,52-35 16,1-17-15,0-1-16,35 18 16,-18-35-1,-18 35 1,-34 17 31,-1 1-47,1 0 15,-1 17 1</inkml:trace>
  <inkml:trace contextRef="#ctx0" brushRef="#br0" timeOffset="73404.75">14799 1429 0</inkml:trace>
  <inkml:trace contextRef="#ctx0" brushRef="#br0" timeOffset="73612.12">14887 1341 0</inkml:trace>
  <inkml:trace contextRef="#ctx0" brushRef="#br0" timeOffset="74269.89">14940 1305 0,'0'0'0,"-18"-17"32,1 17-32,-1 0 15,-17-18 1,17 18-16,-35 0 31,36 0-15,-54 35-1,18-17 1,36 35 0,-19 0-1,1 35 1,35-18-1,18-17 1,35 18 0,0-36-1,17 1 1,1-19 0,34-17-1,-34 0 1,53-35 15,-54 0-15,1-36-1,-54 0 1,-17-17 0,0 35-1,-53-17 1,18 35-1,17 17-15,-17-17 16,-18-18 0,0 17-1,-35 19 1,35-1 0,-17 18-1,-1 0 1</inkml:trace>
  <inkml:trace contextRef="#ctx0" brushRef="#br0" timeOffset="74319.86">14605 1323 0,'0'0'16,"0"53"-1,-18-36-15</inkml:trace>
  <inkml:trace contextRef="#ctx0" brushRef="#br0" timeOffset="74737.16">14887 1252 0,'-17'0'15,"-1"0"-15,0 0 16,1 0-16,-19 0 15,-34 18 1,52 0-16,1 17 16,-54 35-1,53 1 1,1-18 0,-1-53-1</inkml:trace>
  <inkml:trace contextRef="#ctx0" brushRef="#br0" timeOffset="87844.98">2434 6332 0,'0'-17'63,"0"-1"-48,-17 18 64</inkml:trace>
  <inkml:trace contextRef="#ctx0" brushRef="#br0" timeOffset="88653.62">2399 6421 0,'-18'0'0,"1"0"31,34-18 0,36-17-31,18-1 16,17-52 0,-53 35 15,-17-35-15,-18 35-1,0 35-15,-35-34 16,-1 52-1,19 0 1,-19 17 0,1 36-1,-18 53 1,0 70 0,18 1-1,0 87 1,17-70-1,-17 106 1,35 0 15,0-71-15,17-105 0,19-1-1,-1-70 1,36-53-1,17-70 1,35-71 0,-35 17-1,-17-70 1,-71-18 0,-35 71-1,-89 0 1,89 106-16,-106-36 15,0 54 1,0-19 15,105 36-15,19 0 0,52 0-1,-17-17-15,105-1 16,-17-17-1,0-18 1</inkml:trace>
  <inkml:trace contextRef="#ctx0" brushRef="#br0" timeOffset="89235.4">3016 6544 0,'18'-18'0,"-36"36"0,54-71 15,-36-17 1,0 34 15,0 19-31,-18-19 16,-35 19 0,-35 17-1,17 17 1,1 54-1,-19 52 1,72 18 0,17-35-1,17-70 1,54-19 0,17-17-1,0-70 1,-52 52-16,17-53 31,0-52-15,-53 35-16,0 17 31,0 89 0,-18 35-15,18-36-16,-18 107 15,18-54 1,0 1 0,0-53-1,0-1-15,36-17 16,-1 0 0,0-17-1</inkml:trace>
  <inkml:trace contextRef="#ctx0" brushRef="#br0" timeOffset="89750.89">3598 6385 0,'0'-17'0,"0"34"0,0-52 15,-35 35 1,-36 0-1,54 0-15,-71 53 16,-1 0 0,72-18-1,17 0 1,0-17 0,88-18-1,-17 0 1,-54 0-16,89 18 15,-53-1 1,0 19 15,-53-1-15,-35 35 0,-54 1-1,-16-36 1,34-35-1,0 0 1,19 0 0,16-17-1,19-19 1,17 1 0,0 17-1,53-17 1</inkml:trace>
  <inkml:trace contextRef="#ctx0" brushRef="#br0" timeOffset="90201.44">4145 6085 0,'-18'0'0,"18"-17"15,-17 17-15,-1 0 16,1 17 0,-1 19-1,0 34 1,18-34-16,-35 34 15,0 71 17,17-17-17,0-19 1,18-34 0,0 0-1,18-71 1,17 0-1,18-18 1,-17-17 0,16-36-1,-34 36-15</inkml:trace>
  <inkml:trace contextRef="#ctx0" brushRef="#br0" timeOffset="90468.52">3916 6473 0,'-18'0'0,"36"0"0,-18 0 31,17-17-15,36 17-1,-35-18-15,35 1 16,0-1 0,-18 18-1,-17 0 1,-18-18 0</inkml:trace>
  <inkml:trace contextRef="#ctx0" brushRef="#br0" timeOffset="90919.33">4286 6456 0,'18'0'15,"0"0"1,-1-18-16,18 1 15,1-19 1,-19 1 0,1 0-1,-18 17 1,-18 18 0,1 0-16,-19 0 15,-16 35 1,16 36-1,36-1 17,0 19-17,0-36 1,18-18 0,35-18-1,0 1 1,0-18-1,35-18 1,-71 1-16,36-18 16</inkml:trace>
  <inkml:trace contextRef="#ctx0" brushRef="#br0" timeOffset="91471.22">4745 6403 0,'0'-18'0,"0"36"0,0-53 0,0 17 16,0-17 0,0 17 15,53 0-15,-36 18-16,54 0 15,-18 0 1,17 18-1,-17 35 1,-17 0 0,-36 17-1,0-17 1,-18 18 0,0-36-1,1-35 1,-1 0-1,0-17 1,18-54 15,0 53-31,0-52 16,53-18 0,0 35-1,-17 0 1,16 35-1,-52 1 1,18 17 0</inkml:trace>
  <inkml:trace contextRef="#ctx0" brushRef="#br0" timeOffset="94475.76">15117 5874 0,'17'0'16,"1"0"93,-1 0-78</inkml:trace>
  <inkml:trace contextRef="#ctx0" brushRef="#br0" timeOffset="95133.98">15222 5891 0,'18'0'31,"0"0"-31,-1 0 15,1 0-15,17-17 16,18-36 0,-35 18-1,-18 17 1,0 0-16,-36 18 16,19 0-16,-89 0 15,-35 36 1,70-1-1,18 0 1,36-17 15,52 17-15,36-17 0,34 17-1,19 0 1,-54-17-1,19 35 1,-72-36 0,-17 54-1,-106-18 1,18-35 0,-53-1-1,53-17 1,-53-17-1,53-19 1,52-17 15,19 36-15,17-1 0,88-17 15,-53 35-31,0 0 0</inkml:trace>
  <inkml:trace contextRef="#ctx0" brushRef="#br0" timeOffset="95502.66">15787 5733 0,'0'-18'0,"0"36"0,0-54 0,0 19 16,0-1 0,0 36 15,-18-1-15,1 36-1,-1 35 1,-17 18-1,35-18 1,-18-70-16,0 70 16,1-52-1,17-1 1,17-35 31,19-18-47</inkml:trace>
  <inkml:trace contextRef="#ctx0" brushRef="#br0" timeOffset="96117.05">16087 5856 0,'0'0'16,"0"-18"-16,0 1 15,-18 17 1,-17 0 0,-1 35-1,19-17-15,-18 17 16,-18 71 0,35-53-1,18 17 1,0-17-1,18-35 17,-1-18-32,54 18 15,52-18 1,1-36 0,17-17-1,-88 0 1,-36-35-1,-17 18 1,-88-1 0,-35 36-1,17 35 1,0 17 0,36 36-1,34 18 1,19-18-1,17-18-15,0 36 16,0-36 15,70 0-15,1-17 0,-18-18-1,0 0-15</inkml:trace>
  <inkml:trace contextRef="#ctx0" brushRef="#br0" timeOffset="97116.26">16633 5927 0,'0'0'0,"18"-18"0,-18 0 15,0 1-15,0-1 16,0 36 31,0-1-47,-18 36 15,18-17 1,-17 34 0,-1-17-1,18 0 1,0-35-1,53-18 17,-18-18-17,-35 0-15,53-17 16,-17-36 0,-1 19-1,0 16 1,-35 19-1,0 34 32,0 1-31,0 35 0,0-18-1,0 18 1,18-35-16,17 17 15,0-17 1,18-1 0,0-17-1,18 0 1,-1-53 0,1-17-1,-36-18 1,-35 35-1,0-18 1,-35 1 15,-36 70-15,1 0 0,17 17-1,0 36 1,35-18-1,18-17 1,71-18 0,-54 0-16,89-18 15,-18-17 1,18-18 0,-35-17-1,-54 34 1,1 36-1,-18 18 64,-18-18-48</inkml:trace>
  <inkml:trace contextRef="#ctx0" brushRef="#br0" timeOffset="106276.85">12418 8308 0,'0'0'0,"0"-18"141</inkml:trace>
  <inkml:trace contextRef="#ctx0" brushRef="#br0" timeOffset="106848.88">12418 8273 0,'0'0'16,"-18"0"-16,0 0 0,-34 0 16,34 0-16,-88 0 15,18 0 1,-18 17-1,36 1 1,34-18 0,36 18 31,106-18-32,18 0 1,70-18-1,35 0 1,-176 1-16,123 17 16,36-18-1,-89 18 1,-17-18 0,-88 18-1,-1 0 1,-34 0 46,-1 0-46,18-17 0</inkml:trace>
  <inkml:trace contextRef="#ctx0" brushRef="#br0" timeOffset="107399.31">12965 7885 0,'0'0'16,"-18"0"-16,0 0 15,1 0-15,-19 0 16,36 52 0,18 1-1,0-35 1,52 17 0,54 36-1,-1-53 1,-17-18-1,-18 0 1,-70 0-16,17 0 16,-53 0 15,-34 0-15,-19 52-1,-35 19 1,-17 52-1,-1 1 1,36-36 0,0-17-1,88-18 1,-18-53 15,36 0-15,17-18-1,0 0-15</inkml:trace>
  <inkml:trace contextRef="#ctx0" brushRef="#br0" timeOffset="109265.46">14305 7867 0,'0'0'0,"-18"0"0,1 0 0,-1 0 31,18 18-31,0 34 16,0 19-1,35 0 1,18-54-1,18-17 1,0-17 0,-54-19-1,71-52 1,-35 0 0,-35 35-1,-18-18 1,-35 54-1,-1 17 1,19 0-16,-1 53 16,18 35-1,0 71 1,0-1 0,0-52-1,0 18 1,0-54-1,0-34 1,-35-36 15,17 0-15,-35-18 0,-53-53-1,18 18 1,71 36-16,-36-18 15,35 17 1,18 53 0,18 0-1,52 36 1,36 0 0,-53-54-1,35-17 1,0-17-1,-17-19 1,-36-34 0,0-18 15,-35-1-15,0 36-1,0 71 16,0 0-31,0 17 16,0 88 0,0-34-1,0-54 1,0-17 0,18-54 15,0 19-31,-1-54 15,36 1 1,0-54 0,0 54 15,-18 70 0,-17 17-31,0 36 16,-18 35-1,17 0 1,1-52 0,53-1-1,-19-35 1,72-18 0,-36-52-1,-53-1 1,-17-70-1,-18 18 1,0-1 0,0 18 15,-18 124 0,18 35-15,0 88-1,-17 18 1,17-106-16,0 17 16,0-34-16,0 52 15,17-35 1,36-53 0,0-18-1,-18-35 1,-17 35-16,17-34 15</inkml:trace>
  <inkml:trace contextRef="#ctx0" brushRef="#br0" timeOffset="109532.82">15311 8114 0,'0'0'0,"17"0"16,1 0-16,-1 0 16,89 0-1,-88-18-15,70 1 16,-17-1 0,-36 18-1,-35 18 16,-18 17-15</inkml:trace>
  <inkml:trace contextRef="#ctx0" brushRef="#br0" timeOffset="109999.42">15787 8237 0,'0'0'15,"0"18"-15,17-18 47,1 0-47,0 0 0,17-18 16,18-35-1,-18 1 1,-35-1 0,0 17-1,-53 36 1,0 18 15,36-18-31,-19 88 16,19 0-1,-1-17 1,18 17 0,35-53-1,36-17 1,-53-18-16,52 0 16,-35 0-16,54-18 15,-1-35 1</inkml:trace>
  <inkml:trace contextRef="#ctx0" brushRef="#br0" timeOffset="110417.54">16263 8237 0,'0'-17'0,"0"34"0,0-52 16,-35 17-16,35-34 31,0 34-15,53-35-1,0 53 1,-18 0-16,35 0 16,19 18-1,-36 70 1,-53 0 0,-18-17-1,-35 17 1,18-71-1,35-52 17,17-18-17,36-53 1,0 1 15,-35 87-31,17-35 16,18 18-1,-18 17 1,18 18 0</inkml:trace>
  <inkml:trace contextRef="#ctx0" brushRef="#br0" timeOffset="111116.67">17004 7990 0,'0'-17'0,"0"34"0,-18-34 16,1-1-1,-1 18 17,18 18-32,0 70 15,0 0 1,0-53-16,0 54 15,0-72-15,-18 54 16,18-36 0,0-17-1,-17-71 32,17 35-47,0-35 16,0-88-1,0 71 1,70-36 0,36 53-1,0 35 1,17 36 0,-105-1-16,53 72 15,-54 34 1,-34 1-1,-19-71 1,19-1 0,17-69 31,35-36-32,18 18 1</inkml:trace>
  <inkml:trace contextRef="#ctx0" brushRef="#br0" timeOffset="111565.6">17692 8114 0,'0'-18'31,"17"18"-16,1-17-15,0-1 16,-1 0-16,19-17 16,-1-18-1,-35 0 17,0 36-17,-35 17 1,17 0-16,-35 17 15,0 36 1,36 35 0,-1 18-1,18-35 1,0-36-16,70 18 16,1-18-1,0-35 1,34-17-1,1-54 1,-35-17 0,17-18-1</inkml:trace>
  <inkml:trace contextRef="#ctx0" brushRef="#br0" timeOffset="111882.23">18415 7585 0,'0'-18'0,"0"36"0,0-54 0,-18 19 32,-17 34-17,17-17-15,1 53 16,-1 53 0,1 18-1,17-19 1,0 19-1,0-89-15,0 53 16,17-35 0,54-35-1,-1-18 17,1-18-17,35-70 1,-106 71-16</inkml:trace>
  <inkml:trace contextRef="#ctx0" brushRef="#br0" timeOffset="112140.41">18274 7832 0,'0'0'16,"-18"0"-16,18-18 15,18 18-15,88-18 16,0 1 0,-71 17-16,88 0 31,-17-18-15,-88 18-1</inkml:trace>
  <inkml:trace contextRef="#ctx0" brushRef="#br0" timeOffset="113132.18">11695 10019 0,'-18'0'0,"36"0"0,-71 0 16,35 0 0,0 0-1,36 0 32,70 0-31,53-18-1,124 1 1,17-1 0,-88-17-1,-141 35-15,159 0 16,-89-18-1,-17 0 1,-124 1 47,1 17-48,-1 0 1,18-18-16</inkml:trace>
  <inkml:trace contextRef="#ctx0" brushRef="#br0" timeOffset="113631.94">12806 9578 0,'-18'0'0,"1"0"0,52 0 0,-88 0 16,35-18-16,1 18 15,17 36 1,0-19-16,0 54 16,53 17-1,35-35 17,18 0-17,-1-36 1,54-17-1,-53 0 1,-106-17 15,-71 17-15,-17 17 0,71 1-16,-142 53 15,35 34 1,36-16-1,18-1 1,52-18 0,0-52-1,18-36 32,36 1-31,-19-1-16</inkml:trace>
  <inkml:trace contextRef="#ctx0" brushRef="#br0" timeOffset="115932.07">14834 9454 0,'0'0'15,"0"-17"-15,0-54 16,0 54 0,0-19-16,0 19 15,-17 17 1,-54 70 15,36 36-15,-36 70-1,1 18 1,-1-88 0,54-88-16,-89 70 15,17-88 1,37 0 0,16-53-1,36-17 1,0-107-1,18 54 1,0 105-16,-1-52 16,18 70-1,1 0 1,-1 88 15,18 35-15,0 1-1,17-54 1,-17-17 0,0-53-1,35 0 1,-17-53 0,-36 36-16,53-72 15,-52-16 1,-19 52-1,-17 17 1,0 89 15,0-35-15,-17 53 0,-1 17-1,18 0 1,18-35-1,52-35 1,36-18 0,0-53-1,0-18 1,-53-17 0,-53-18-1,0 18 1,-53 0-1,-53 88 1,88 0-16,-52 17 16,-18 71 15,70 1-15,18 16-1,18-16 1,-1-72-16,54 36 15,52-35 1,1-18 0,52 0-1,-17-53 1,-71 0 0,18-53-1,-106 36 1,0-1-1,-53 53 1,0 18 0,-17 53 15,52-17-31,18-1 16,-53 53-1,35-17 1,18-18-1,53-53 17,-35 0-32,35-36 15,-36 19-15,36-54 16,-17-17 0,-1 0-1,-35 70 1,0 0-1,0 36 1,0 53 0,0 17-1,0-35 1,18 17 15,52-52-15,-35 0-16,124-18 15,18 0 1,-36-36 0,-18-34-1,-70-18 1,-35-1 0,-18 72-16,-36-54 15,-17 36 1,-52 53-1,-1 52 1,35 18 0,36 0-1,35 1 17,18-54-17,70-35 1,-18-18-1,36-35 1,-35-35 0,-1-53-1,-52 106-15,0-124 16,-1 71 0,1-18-1,-18 71 1,0 105 15,0-34-31,-18 52 16,1 88-1,17-35 1,0-53 15,52-17-15,-34-71-16,35 0 15,35 0 1,-17-53 0,-18 18-16</inkml:trace>
  <inkml:trace contextRef="#ctx0" brushRef="#br0" timeOffset="117182.04">17992 9313 0,'0'-17'0,"0"34"0,0-52 16,-71 17 0,53 18-1,-34 0-15,-19 36 16,0 52 15,19 53-15,52-106-16,0 71 15,0 18 1,52-54 0,37-35-1,16-35 1,37-35 0,-37-18-1,-87 18-15,70-53 16,-70-53-1,-36 0 1,-35 70 0,-88 18-1,18 53 1,17 35 15,35 71-15,54 0-1,17 53 1,70-18 0,-34-124-1,-1 1-15,88 0 16,1-36 0,52-52-1,-35-19 1,-88 19-1,-35-18 1,-18 70-16,-18 18 47,18 18-47,-17 35 0,-19 17 31,19 18-15,-1-35-1,18-35-15,-18 35 16,18-71 15,0 0-15,0-34 0,0 16-16,18-70 15,53 1 1,17 34-1,35 36 1,-52 35 0,17 53-1,-70 53 1,-18-89 0,0 71-1,-18 18 1,-17-53-1,17-35 1,18-71 15</inkml:trace>
  <inkml:trace contextRef="#ctx0" brushRef="#br0" timeOffset="117948.66">19720 9454 0,'18'-17'0,"-36"34"0,54-34 15,-19 17-15,89-88 16,-71 70-16,-17-17 16,0-36-1,-18 53 1,-71 18 15,-52 36-15,17-1-1,53 36 1,53-18 0,17-36-16,19 18 15,-19-35-15,107 53 16,-36 0 0,0 18-1,-53-1 1,-35 1-1,-88-1 1,-53-17 0,0-53-1,35 0 1,53-35 15,18-18-15,35-17-1,35 34 1,36 19 0,-18 17-1,-36 0-15</inkml:trace>
  <inkml:trace contextRef="#ctx0" brushRef="#br0" timeOffset="118314.82">20073 9684 0,'0'0'0,"35"0"31,-17-36-31,0 19 16,17-1-16,18-70 31,-36 35-15,-69 53 15,-1 0-15,35 0-16,-53 88 15,54-17 1,-1-54-16,18 54 16,0 0-1,35-54 1,36 1-1,-53-18-15,52 0 16,-35 0-16,36-35 16,-36 17-1</inkml:trace>
  <inkml:trace contextRef="#ctx0" brushRef="#br0" timeOffset="118764.71">20532 9560 0,'-18'-17'0,"36"34"0,-54-34 0,19 17 15,-19-36 1,36 19-16,0-1 16,53 0 15,-17 18-31,34 0 16,18 18-1,-70-18-15,53 71 16,-54-1-1,-17 18 1,0-17 0,-35-18-1,17-53 1,18-18 31,0-70-32,0 70-15,0-35 16,36-35 0,-19 53-16,19 0 15,-19-1 1,18 36 0,-17 0-1,0 0 1</inkml:trace>
  <inkml:trace contextRef="#ctx0" brushRef="#br0" timeOffset="119214.8">21061 9419 0,'0'0'0,"0"-17"0,0-1 31,17 18 0,-17 35-15,18 36-1,-18-1 1,0 1 0,0-36-16,18 0 15,-18 1 1,17-36-1,1 0 1,0-53 0,17-18-1,18-17 1,17-35 15,-34 87-15,-1 36-1,-17 0 1,-1 0 0,-17 18-1,0 0 1,0-1-16</inkml:trace>
  <inkml:trace contextRef="#ctx0" brushRef="#br0" timeOffset="119597.52">21537 9525 0,'0'0'0,"18"0"0,-1 0 15,36-18 1,0-17 15,-18 0-15,-35 17-16,18 1 15,-18-1 1,-53 18 0,-17 18-1,34 34 1,-17 1 0,53 36-1,0-19 1,53-52-1,18 17 1,-18-35 0,0 0-1,0-35 1,-36 17 0,19 0-16</inkml:trace>
  <inkml:trace contextRef="#ctx0" brushRef="#br0" timeOffset="120064.06">21925 9454 0,'0'-17'16,"0"34"-16,0-52 15,0 18-15,35-1 16,1 0 0,17 18-1,-36 0 1,19 53-1,-19 18 1,-17-1 0,0-34-16,0 16 15,0 1 1,0-17 15,-17-36 0,17-53-15,0-18 0,35-17-1,0 17 1,18 19 0,-35 34-16,17 0 15,18 1 1,-36 17-1,-17 17 17,-17-17-32</inkml:trace>
  <inkml:trace contextRef="#ctx0" brushRef="#br0" timeOffset="129230.28">11924 11501 0,'0'0'0,"-18"0"0,1 0 16,-1 0-1,0 0 1,36 0 78,0 0-94,-1 0 15,1 0-15,123 0 16,0 0 0,-88 0-16,176 0 15,-52 0 1,140-36 15,-140 36-31,-54-17 31,-88 17-31,71-18 16,-123 18 15,-1-18-15,-35 1 0,35 17-16</inkml:trace>
  <inkml:trace contextRef="#ctx0" brushRef="#br0" timeOffset="129679.28">12965 11183 0,'-18'-18'0,"36"36"0,-54-36 16,19 18-16,17 18 15,0 17 16,70 36-15,54-1 0,-89-52-16,71 0 15,17-18 1,-52 0 0,-18-18-1,-36-17 1,-105 17 15,71 18-31,-125 35 16,37 36-1,-37 70 1,72-35 0,17 0 15,53-53-16,0-36 1,35-17 0,36-17-16</inkml:trace>
  <inkml:trace contextRef="#ctx0" brushRef="#br0" timeOffset="130218.29">14817 11060 0,'0'-18'15,"0"36"63,0-1-62,0 1 0,17-1-16</inkml:trace>
  <inkml:trace contextRef="#ctx0" brushRef="#br0" timeOffset="130416">14905 11412 0,'0'0'0,"0"18"0,0 0 16,0-1 15,0 1 32</inkml:trace>
  <inkml:trace contextRef="#ctx0" brushRef="#br0" timeOffset="130616.24">14922 11730 0,'0'17'16,"0"1"15</inkml:trace>
  <inkml:trace contextRef="#ctx0" brushRef="#br0" timeOffset="130872.06">14922 12136 0,'0'0'16,"-17"17"15,17 1 16</inkml:trace>
  <inkml:trace contextRef="#ctx0" brushRef="#br0" timeOffset="131051.91">14905 12418 0,'0'17'0,"-18"-17"0,18 18 47</inkml:trace>
  <inkml:trace contextRef="#ctx0" brushRef="#br0" timeOffset="131246.41">14817 12841 0,'-18'0'0,"36"0"0,-54 0 47,19 0-32,-1 0-15,0 0 0</inkml:trace>
  <inkml:trace contextRef="#ctx0" brushRef="#br1" timeOffset="-151435.4">7426 2893 0,'18'0'32,"-1"-18"-17,-17 0-15,18 18 0,35-35 16,0-18-1,-36 18 17,-17 17-17,-53 18 1,36 0-16,-107 53 16,36 0-1,0 18 1,70-36-1,18-17 1,0-1-16,36 1 16,52 0-1,-18-1 1,19 36 0,-89 18-1,-18 52 1,0-88-1,-52 54 1,-54-19 0,18-52-1,1-36 1,34-35 0,0-35-1,54 53-15,-1-18 16,18 18-1,18 17 1,52 0 0,1 18-1</inkml:trace>
  <inkml:trace contextRef="#ctx0" brushRef="#br1" timeOffset="-150719.59">7673 3157 0,'0'-17'16,"-18"17"0,-35 0-1,53 53 1,-17 35-1,-1-18 1,18-52-16,0 53 16,18-71-1,88-18 1,35-53 0,-53-17-1,-53 53-15,36-36 16,-54 54-1,-17-19 1,0 19 0,-35 70 15,35-36-31,-18 54 16,-17 70-1,35-106-15,-18 106 16,1 53-1,17-52 1,0 87 0,-35-70-1,-18-1 1,35-122-16,-53 52 16,-17-53-1,-53-35 1,18-53 15,-36-70-15,53-36-1,88-17 1,36 87 0,70-16-1,53-1 1,-17 35-1,-71 36-15</inkml:trace>
  <inkml:trace contextRef="#ctx0" brushRef="#br1" timeOffset="-150202.56">8308 3122 0,'0'18'32,"-18"-1"-17,18 19 1,0 52 0,0-71-16,-17 36 15,17-35-15,0 17 16,0-17-1,-18-36 17,18-35-17,0 36-15,0-54 16,18-17 0,52 35-1,-17 18 1,35 35-1,-35 35 17,-35 0-17,-18 1-15,0 17 16,-53 35 0,18-53-1,35 0 1,0-52 15,17-1-31,1 0 0</inkml:trace>
  <inkml:trace contextRef="#ctx0" brushRef="#br1" timeOffset="-149935.77">8978 3016 0,'0'-17'15,"-17"17"-15,-1 0 0,-53-18 32,1 36-17,17 17 1,18 88 0,35-87-16,-18 34 15,18-35-15,0 54 16,53-54-1,17-35 1,72-71 0,-90 36-1</inkml:trace>
  <inkml:trace contextRef="#ctx0" brushRef="#br1" timeOffset="-149435.89">9278 2893 0,'35'-18'0,"-70"36"0,70-54 0,-35 1 15,-17 35 17,-19 35-17,36-17-15,0 53 16,-17 52 0,-1 18-1,0-53 1,1 1-1,17-72 1,-18-17 0,18-35-1,0-53 1,18-18 0,35 35-1,35 1 1,-70 70-16,52 0 15,-52 0-15,17 18 16,-17 34 15,-1 37-15,-34-19 0,17-52-16,-36 35 15,19-36 1,-1-17-1,18-17 17</inkml:trace>
  <inkml:trace contextRef="#ctx0" brushRef="#br1" timeOffset="-149019.66">9666 3140 0,'-18'0'0,"36"0"0,-36-18 0,18 0 15,-17-17 1,34 0 0,72 35-1,16 0 1,-34 18-1,-18 34 1,-53-34-16,0 88 16,-53-36-1,18-17 1,17-35 0,-17-53-1,35-1 1,17-52-1,36 18 17,-17 34-17,34 19 1,-17-1 0,-18 18-16</inkml:trace>
  <inkml:trace contextRef="#ctx0" brushRef="#br1" timeOffset="-148586.27">10425 3069 0,'0'-17'0,"-18"-1"32,0 18-32,1 0 0,-54 18 15,1 34 1,70 1 15,-53 18-15,0 35-1,70 0 1,54-89 0,35-17-1,0-53 1,-1-17-1,-69-1 1,-36-52 0,-89 70-1,19 53 1,17 0 0,-53 70-1,36-34 1,70-1-1,53-35 1</inkml:trace>
  <inkml:trace contextRef="#ctx0" brushRef="#br1" timeOffset="-148036.95">10795 3069 0,'-35'0'0,"70"0"0,-88 0 15,35 18 17,18-1-17,0 19-15,0-19 0,0 72 16,-17-19-1,17 18 17,-18-88-32,18 18 15,0-36 17,0-35-17,0-35 1,18 18-1,88-1 1,-71 53-16,106-17 16,-70 35-1,-1 18 1,-52 52 0,-18 1-1,-88 17 16,88-53-31,0-17 16,-18-18 0,0 0-1,54-18 1</inkml:trace>
  <inkml:trace contextRef="#ctx0" brushRef="#br1" timeOffset="-147802.99">11483 3069 0,'0'0'16,"0"18"15,0-1-31,0 1 16,0 17-16,-18 36 15,-17 17 1,0-17-1,17-54 17,36-70-17</inkml:trace>
  <inkml:trace contextRef="#ctx0" brushRef="#br1" timeOffset="-147619.92">11465 2910 0,'0'0'0,"36"0"0,-54 0 16,18 0-1,-35 0 1,17 0 0,18 18-1,0 0 1</inkml:trace>
  <inkml:trace contextRef="#ctx0" brushRef="#br1" timeOffset="-146851.6">11800 3298 0,'-17'-17'0,"34"34"0,-34-52 16,17 18-16,0-1 16,0 0-1,-18-35 1,106 53 0,-17 0-1,-18 53 1,-53 53-1,-88-18 1,70-70-16,-88 88 16,0-53-1,53-53 1,36 0 0,17-18-1,35 0 1,71 1-1,0 17 17,0 53-17,-18 17 1,-53 1 0,-35 35-1,-88 17 1,-53 1-1,-18-36 1,71-71 0,-53-17-1,35-53 1,18-35 0,88 53-16,0-36 15,17 19 1,71-19-1</inkml:trace>
  <inkml:trace contextRef="#ctx0" brushRef="#br1" timeOffset="-146334.12">12435 3193 0,'0'-18'0,"0"0"16,0 1-16,0-1 0,-35 0 15,0 1 1,-18 17 0,-18 35-1,-17 71 1,35-18-1,53-70 1,-17 70 0,34-53-1,71-35 1,-17-53 0,35-35-1,-89 53-15,19-18 16,-19 18-16,19-54 15,-36 54 1,-18 88 15,0-35-31,1 70 16,-1 0 0,18-53-16,0 54 15,18-72 1,52-17-1,19-53 1</inkml:trace>
  <inkml:trace contextRef="#ctx0" brushRef="#br1" timeOffset="-146068.91">12912 2840 0,'0'0'0,"0"-18"0,0-17 15,-53 53 1,35 34 0,18-16-16,-53 70 15,18-18 1,17 35 0,18-52-1,0-18 1,53-53 15,-35 0-15,35-53-1</inkml:trace>
  <inkml:trace contextRef="#ctx0" brushRef="#br1" timeOffset="-145836.52">13176 3052 0,'0'0'15,"0"-18"-15,0 36 16,-53 17 0,-17 35-1,34 1 1,19-1 0,17-52-16,0 35 15,0-35 1,53-18-1,17-36 1</inkml:trace>
  <inkml:trace contextRef="#ctx0" brushRef="#br1" timeOffset="-145152.6">13458 3104 0,'-88'18'31,"71"0"-31,-1-1 0,18 19 16,0-19-16,-18 54 15,18-18 1,18-53 0,17 0-1,-35-18 1,18-52-1,0-1 17,17 0-17,18 36 1,17 18 0,-17 17-1,-35 35 1,17 35-1,-35 19 1,0-37 0,0-16-1,0-19 1,-18-17 0,1-17-1,17-71 1,0-1-1,35 36 17,53 1-17,1 34 1,34 36 0,-105 34-1,-18 37 1,-18-36-1,-17 17 1,-1-52 0,19-18-1,-1-18 1,1-35 0</inkml:trace>
  <inkml:trace contextRef="#ctx0" brushRef="#br1" timeOffset="-144949.58">13688 2769 0,'0'0'0,"-18"0"16,0-17-1,1 17 1,17 17-1,-18-17 1</inkml:trace>
  <inkml:trace contextRef="#ctx0" brushRef="#br1" timeOffset="-144720.06">12823 2893 0,'-17'17'15,"34"-34"-15,-52 34 0,53-17 16,-1 0 0,72 0-1,34 0 1,-52-17-1,-54 17 1</inkml:trace>
  <inkml:trace contextRef="#ctx0" brushRef="#br1" timeOffset="-142653.77">1270 12894 0,'0'18'31,"0"-36"219,0 0-219,0 1-15,18 17 156,-1 0-157,1 0-15,17 0 16,-17 0 0,52-18-16,-52 0 15,35 1 1,-18-18 0,-17 17-1,-18-17 1,-18 35-1,-35 0 1,36 17 0,17 36-1,0 53 1,0-18 0,0 53-1,0-70 1,0-36-16,0 18 15,0 18 1,-36-54 15,-34 1-15,35-18-16,-71 0 16,-18-18-1,54-35 1,17 18-1,35 0 1,18 17 0,71 18-1,-36-35 1,0 35-16,1-18 0</inkml:trace>
  <inkml:trace contextRef="#ctx0" brushRef="#br1" timeOffset="-142136.15">1817 12700 0,'-18'18'31,"18"-1"-31,-17 1 0,17 0 16,0-1-16,0 124 15,0-35 1,0 0 0,0 0-1,0-71 1,0 0 0,0-88 15,0 1-16,0-37 1,70-17 15,-35 54-15,1 34-16,17 0 16,-1 54-1,-34 34 1,0 36-1,-18-35 1,0-1 0,0-52 15,0-36-15,17-52-1</inkml:trace>
  <inkml:trace contextRef="#ctx0" brushRef="#br1" timeOffset="-141769.61">2328 13088 0,'0'18'0,"18"-18"31,0 0-31,-1-18 16,1 0-16,35-35 15,-18 36-15,18-54 16,-35 36 0,-36 35-1,-70 35 1,17 36 0,18 52-1,53-34 1,18-54-1,53-35 17,17 0-17,0-18 1,-35-17 0,-36-18-1</inkml:trace>
  <inkml:trace contextRef="#ctx0" brushRef="#br1" timeOffset="-141219.77">3863 12982 0,'0'-17'0,"0"34"0,0-52 0,0 17 0,0-17 31,-18 35-15,1 0-16,-19 71 15,36 87 1,0-17 0,0 142-1,0 34 1,0 1-1,-35-107 1,0-52 15,17-106-15,1-71 0,-1-87-1,18-19 1,0-88-1,0 89 1</inkml:trace>
  <inkml:trace contextRef="#ctx0" brushRef="#br1" timeOffset="-140871.03">3687 13353 0,'-18'-36'0,"36"72"0,-71-142 16,0 71-1,53-1-15,0-52 16,35 17-1,71-17 1,-53 88 0,123-53-1,-70 89 1,-18 69 0,-88-34-1,-53 35 1,-35-36-1,-18-34 1,89-36-16,-19 0 16,19 0-1,70-36 17,-36 36-32,36-35 15,-18 35 1</inkml:trace>
  <inkml:trace contextRef="#ctx0" brushRef="#br1" timeOffset="-140451.45">4374 13070 0,'-17'-17'15,"-1"17"-15,18-18 0,-17 0 16,17-17-1,0-35 1,70 17 0,-52 53-16,123-18 15,-53 53 1,0 54 0,-70-1-1,-53 18 1,-1-53-1,-17-18 1,36-35 15,17-88-15,0 17 0,35-17-1,18 17 1,0 54-1,0 17 1,0 0 0</inkml:trace>
  <inkml:trace contextRef="#ctx0" brushRef="#br1" timeOffset="-139970.92">5203 12859 0,'0'0'0,"18"-18"0,-18 0 15,0-17-15,0 18 16,-53-19 0,18 54 15,35 0-31,-71 34 16,71-16-16,-35 52 15,0 35 1,35-17-1,0-53 1,70-53 0,-17 0-1,53-70 1,-18-1 0,-35-52-1,-35 17 1,-53 0-1,-54 106 17,-16 35-17,34 53 1,36 36 0,17-36-1,18 0 1,35-52-1,54-36 1</inkml:trace>
  <inkml:trace contextRef="#ctx0" brushRef="#br1" timeOffset="-139671.03">5786 12912 0,'0'-18'0,"0"36"0,0-54 0,0 1 16,-36 35-1,-17 0 1,-17 35 15,35 71-15,17-18 0,18-70-16,0 70 15,0-35 1,70-53-1,1 0 1,17-17 0,-53-1-16,18-17 15,-35 35-15</inkml:trace>
  <inkml:trace contextRef="#ctx0" brushRef="#br1" timeOffset="-139304.58">6050 13053 0,'0'-18'62,"18"18"-62,-1-35 16,54-18 0,-71 0-1,18 0 1,-18 35-1,-18 18-15,-17 0 16,-18 18 0,17 70-1,1 0 1,18 18 0,17-35-1,17-53 1,71-18-1,-17-18 1,52-35 15,-52 35-31</inkml:trace>
  <inkml:trace contextRef="#ctx0" brushRef="#br1" timeOffset="-138903.15">6685 12894 0,'0'-35'16,"0"70"-16,0-88 0,-18 18 15,-34 35 1,-54 35 0,35 18-1,36-18-15,0 53 16,35-35 0,17-17-1,71-19 1,1-17-1,34 0 1,-105 0 0,35 36-1,-53-1 1,-36-17 0,-69 17-1,-37-18 1,54 1-1,-18-18 1,89 0 0,52-35 15,-17 35-31,52-35 16</inkml:trace>
  <inkml:trace contextRef="#ctx0" brushRef="#br1" timeOffset="-138471.12">7285 12876 0,'0'0'16,"-53"0"-1,35 0 1,1 0-16,-89 36 15,53-1 1,35 0 0,18 0-1,88-17 1,18 17 0,-35-35-1,-18 53 1,-53-35-1,-53 35 1,18-53 0,-71 35-1,18-17 1,-18-18 0,88 0-1,0-18 1,18-17-1,18 17 1</inkml:trace>
  <inkml:trace contextRef="#ctx0" brushRef="#br1" timeOffset="-137321.68">8343 12965 0,'18'-36'0,"-36"72"0,36-89 16,17-36-1,-35 72-15,0-1 0,0-17 16,0 17 0,-18 18-1,-34 106 1,16 53-1,36-71 1,0-53 0,36 36-1,16-53 1,37-18 0,-1-53-1,18-36 1,-71 1-1,-88-88 1,-35 123 0,-36 53-1,54 35 1,35 53 0,35-17-1,35-36 1,-18-35-16,160 0 15,-1-35 1,89-71 15,-124 18-15,-35-18 0,-106 53-1,0 36-15,-53-19 16,0 36-1,-35 36 1,70 105 0,18 17-1,0 72 1,0-1 0,0 18-1,0-53 1,0 53-1,-35 0 1,-18-53 0,0 18 15,18-160-15,17-52-1,-17-123 1,-18-36-1,0-141 1,53 212-16,-18-194 16,36-36-1,35 160 1,70-1 0,1 53-1,-36 88 1,-70 1-16,35 17 15,-18 0 1</inkml:trace>
  <inkml:trace contextRef="#ctx0" brushRef="#br1" timeOffset="-136464.65">10072 12771 0,'17'-18'0,"-34"36"0,52-54 16,-17 19-16,-18-1 0,0 0 15,0-17 1,0 17 0,0 36-1,0 88 1,-36 0-1,1 70 1,18-105 0,17-54-1,0-34 1,0-36 0,0-71-1,0 89-15,0-18 16,105-88-1,-34 88 1,35 53 0,-18 35 15,-70 18-15,-1 88-1,-17-70 1,0 17-1,-17-88 1,-1 0 0,18-35-1,0-71 1,53 0 0,17 18-1,54 17 1,-18 71-1,0 18 1,-71 106 15,-53-1-15,-17-35 0,-18-35-1,18-35 1,70-54 15,-17 19-31</inkml:trace>
  <inkml:trace contextRef="#ctx0" brushRef="#br1" timeOffset="-135704.74">11395 12806 0,'17'-18'0,"-34"36"0,52-53 16,-35 17-16,0 0 0,35-35 15,-35 36-15,-70-36 16,17 53 15,-35 17-15,-1 36 0,1 71-1,71-89-15,-19 89 16,19-19-1,70-69 1,17-36 0,36-18-1,0-70 1,-18-18 0,-70 0-1,-1 36 1,-17 34-1,0 54 1,0 53 15,0-54-31,-17 71 16,17 1 0,17-19-1,36-70 1,18 0-1,52-35 1,1-71 0,-36 18-1,-53-71 1,0 36 0,-35 70-1,0 35-15,-17 36 31,-36 88-15,18 52 0,35-122-1,-18 34 1,18 54 0,0-72-1,35-34 1,36-36-1,-1-34 1,-52 34-16</inkml:trace>
  <inkml:trace contextRef="#ctx0" brushRef="#br1" timeOffset="-135538.34">11836 12753 0,'0'0'0,"-53"0"16,53-18-1,70 18 1,36-35 0,-71 35-1,142-18 1,-71 18-16</inkml:trace>
  <inkml:trace contextRef="#ctx0" brushRef="#br1" timeOffset="-134638.05">12577 12665 0,'0'0'0,"0"-18"15,0 0-15,-18 18 32,0 0-32,-35 0 15,36 18-15,-36 35 16,35-18-16,-35 71 15,36-18 17,34 0-17,54-70 1,35-18 0,-1 0-1,-69-18-15,122-70 16,-34-53-1,-71 35 1,-36-17 0,-17 70-1,-35 35 1,-18 71 0,36 35-1,-1 36 1,18-18-1,0-18 1,0-35 15,0-88 1,0-18-17,71-53 1,17 18-1,-18 35 1,-34 53-16,52 0 16,-35 35-1,-36 36 1,-17 17 0,18 0-1,-18-70-15,35-18 16,89 17-1,-18-34 1,-18-54 0,-35-35 15,-53 36-15,0 17-1,-18 53-15,-17 35 16,17 0-1,-17 53 1,35-17 0,0-53-1,0-1 1,17-34 0,36-36-1</inkml:trace>
  <inkml:trace contextRef="#ctx0" brushRef="#br1" timeOffset="-134471.47">13794 12524 0,'-18'0'0,"-35"0"15,18 0 1,35-18-16,0 0 16,-18 18-1,36 18 1,17 17-1,-17-35-15</inkml:trace>
  <inkml:trace contextRef="#ctx0" brushRef="#br1" timeOffset="-133988.29">14111 12629 0,'-18'0'16,"36"0"-16,-53 0 0,17 0 15,-17 0-15,0 18 16,17 53 15,18-1-15,-18 36 0,18-88-16,0 35 15,-17-18 1,-1-35-1,18-35 1,0-36 0,53-17-1,35-18 1,-53 88-16,89-35 16,17 36-1,-53 34 1,-70 36-1,-36 53 1,-35-18 0,0 1 15,36-72-15,70-17 15,-36-17-31</inkml:trace>
  <inkml:trace contextRef="#ctx0" brushRef="#br1" timeOffset="-133253.04">14905 12682 0,'0'-17'0,"0"34"0,0-52 0,-18 17 15,18-17 1,-17 35-16,-36 0 15,-53 71 1,18-1 0,17 36 15,71-35-15,0-18-1,18-53-15,88 0 16,-36-53-1,1-18 1,-18 1 0,-18-19-1,-35 72 1,0-1 0,0 53-1,-53 54 1,18 52-1,17 0 1,18 53 15,0-141-31,0 123 16,18 106 0,-1-17-1,-17-71 1,-17 53-1,-54-106 1,-70-53 0,53-88-1,35-88 1,35-141 0,18-1-1,88-158 1,89-17-1,-71 246 1,52 0 15,-52 71-15,-18 53 0,-88 17-1,0 0-15</inkml:trace>
  <inkml:trace contextRef="#ctx0" brushRef="#br1" timeOffset="-131155.22">16087 12629 0,'17'0'0,"-34"0"0,52-17 0,-17 17 0,70-35 32,-53 17-32,71-35 15,-53-18 1,-53 36 0,-124 35-1,1 0 1,-54 71-1,107-18 1,70 0 15,53-1-15,70 1 0,-17 0-1,-71 53 1,-52-53-1,-124-18 1,-18-17 0,88-36-1,1-35 1,52 18-16,18-35 16,0-1-1,0 18 1,18 53 15,-18 18-15,17 52-1,-17-34-15,18 16 16,-18-16-16,53 70 16,0-54-1,88-52 1,71-35-1,-54-35 1,54-54 0,-141 36-1,-71 17 1,-18 54 0,-70 17-1,17 70 1,36 1-1,17-53-15,18 87 16,36-34 15,69-36-15,-34-35 0,-36 0-16,71-35 15,-71 17-15,54-52 16,16-54-1,-34 18 1,-18-17 0,-53 35-1,0 70 1,-18 18 0,-35 53-1,18 53 1,17-18-1,1 36 1,17-36 0,35-18 15,36-70-15,70 0-1,-18-35 1,1-71-1,-71 18 1,-53 70-16,0-35 16,-71 36-1,0 17 1,1 53 0,52 17-1,18 36 1,71-35-1,35-54 1,17-17 0,-35-35 15,1-36-15,-54 1-1,-35 35-15,17-36 16,-17 53-16,0 1 15,0 34 17,0 1-32,-17 53 15,-18 52 1,-1-35 0,36-52-1,0-54 16,18-17-15,0 17 0,34-53-1,1 1 1,-17 35-16,52-36 16,-18 53-1,-70 89 16,0-53-31,0 35 16,0 52 0,53-69-1,36-36 1,-1 0 0,35-53-1,-17-18 1,-71 1-1,-35 52-15,0-53 16,-17 89 31,17 0-47,-18 17 16,0 71-1,18-36 1,0-34-1,36-36 1,34 0 0,-35-36-1,1 1 1,-19-18 0</inkml:trace>
  <inkml:trace contextRef="#ctx0" brushRef="#br1" timeOffset="-130969.09">18768 12524 0,'-18'0'0,"-17"0"32,17 0-32,18 17 46,0 1-30</inkml:trace>
  <inkml:trace contextRef="#ctx0" brushRef="#br1" timeOffset="-129821.71">19015 12594 0,'-18'18'47,"18"-1"-31,-18-17-16,1 36 16,17 34-1,0-52-15,0 52 16,0-52-16,0 17 15,53-17 1,17-18 0,36-53-1,-35 0 1,17-53 0,-88 53-1,0 36 1,-35 17-1,-1 17 1,1 54 0,35 0 15,0-54-31,35 54 16,36-71-1,52 17 1,-34-34-1,16-54 1,-34-52 0,-71 70-1,0 18 1,-53 123 15,53-71-31,-18 36 16,-17 53-1,35-88-15,-18 35 16,1-36 15,17-34 1,0-1-32,0-35 15,53-35 1,53-18-1,-36 53 1,18 53 0,-52 0-1,-36 53 1,0-35-16,0 52 16,-18 1-1,-17-1 1,17-52-1,0-36 17,18-35-1,0 36-31,18-36 16,17-18-1,71-17 1,0 18-1,-18 52 1,-70 18-16,17 0 16,-35 18-16,0 52 15,-53 36 1,0 17 0,36-52-1,-1-36 1,18-52 31,-18-1-47</inkml:trace>
  <inkml:trace contextRef="#ctx0" brushRef="#br1" timeOffset="-125038.87">1464 14975 0,'0'0'0,"53"-53"16,-35 36-1,34-18 1,-16-18-1,-1 0 1,-35 17 0,0 19-16,-53 17 15,0 0 1,-35 35 0,-18 36-1,36-18 1,34-1-1,36 1 1,89-17 0,-1-1 15,35 18-15,-70 0-1,-35 53 1,-36-1-1,-35-52 1,-53-35 0,-35-18-1,18-35 1,35-36 0,-18-70-1,70 71 1,19 34-1,17 54 17,70 52-1,-34 1-15,-1-18-1,-17-53 1,-1 0-1,-17-18 32,18 18 110,0 0-157,-18 18 0,17-18 15,36 0 1,-35 0-16,52 0 15,54 0 1,-1-35 0,-17-18-1,18-53 1,-54 18 0,-70 17-1,0 36 1,-18 52 15,18 19-15,0-1-1,0 53-15,18 142 32,-18-54-17,18 124 1,17-71-1,-17 18 1,-1-106 0,1-106-16,-18 18 15,0-35-15,0-36 32,0-17-32,0-53 15,0-71 1,-18-141-1,-17 36 1,35 175-16,0-175 16,0 35 15,53 123-15,0 53-1,35 53 1,-70 17-16,17 19 15,-17-19-15,-1 72 16,-17-1 0,-17-35-1,-54-53 1,36-18 0,-1-17-1,19 17 1,17 36 15,0-1-31,17 36 16,19-17 15,-19-36-31,54 17 16,35-17-1,17-53 1,54-35-1,-72 0 1,-34 0 0,-53 35-1,-18 35-15,-36 18 16,-34 0 0,17 35-1,35 54 1,18-1-1,18 0 1,70-53 0,-17-35 15,52-53-15,-35 1-1,18-37 1,-71 36-1,-17 36-15,-18-36 16,-18 53 0,-17 0-1,-18 17 1,36 36 0,17 36-1,0-72-15,0 36 16,70 18-1,1-71 1,123 0 0,0-36-1,53-16 17,-89-19-17,-122 18 1,-36-35-1,-36 53 1,-69-1 0,16 36-1,54 0-15,-53 53 16,53 18 0,17 17-1,36-53 1,52 1-1,1-36 1,-36 0-16,53-53 16,0 0-1,-17-53 17,-53 0-17,17-53 1,-35 53-1,0 71-15,18 0 16,-18 53 0,0 70-1,-18 70 1,0-34 0,18-1-1,0-87-15,0 17 16,71-36-1,-18-17 1,35-17 0,-17-19-1,-19 1 1</inkml:trace>
  <inkml:trace contextRef="#ctx0" brushRef="#br1" timeOffset="-123938.96">5556 14587 0,'18'-17'16,"-36"34"-16,36-52 0,-18 17 0,0-17 31,-53 53-16,35-1-15,-17 72 16,17 52 0,1-35-1,-19-1 1,19-34 0,17-89 15,17-35-16,19-17 1,17-36 0,0 35-1,-53 54 1,35-1-16,18 36 31,0 52-15,-18 1-1,18-1 1,0-34 0,17-19-1,-34-17-15,34 0 16,18-35 0,18-53-1,-35 0 1,-36-71-1,-35 36 1,0 87-16,0-34 16,-35 70-1,0 106 17,17-1-17,0 54 1,18-71-1,0-52-15,36 34 16,16-35 0,37-35-1,-1-17 1,18-54 0,-18 1-1,-53-19 1,-35 37-1,-35 87 17,17 35-17,18-52 1,-17 53 0,17-54-16,0 18 15,35 1 1,0-36-1,36 0 1,-36-53 0,0 0-1</inkml:trace>
  <inkml:trace contextRef="#ctx0" brushRef="#br1" timeOffset="-123571.7">6862 14376 0,'-18'0'16,"36"0"-16,-54 0 0,19 0 0,-1 0 0,0 53 16,1 35 15,17-53-15,53-17-1,0-18 1,35-36-1,-35-34 1,-53-18 0,-18 52-1,-70 19 1,17 34 0,1 54-1,70-36-15,0 36 16,0 17-1,35-53 1,18-35 0</inkml:trace>
  <inkml:trace contextRef="#ctx0" brushRef="#br1" timeOffset="-123287.74">7355 14376 0,'0'-18'0,"0"36"0,0-54 0,0 19 16,-17 17 15,17 17-31,-18 72 16,-17 52 0,17-35-1,1-1 1,17-34-1,0-53 1,17-18 0,1 0-16,35 0 31,17-71-31</inkml:trace>
  <inkml:trace contextRef="#ctx0" brushRef="#br1" timeOffset="-122771.89">7726 14287 0,'0'-17'0,"0"34"0,0-52 0,-18 35 15,-35 0 1,36 18-16,-19 52 16,19 36-1,-1-70-15,18 105 16,-18-53-1,1 0 1,17-70 0,0-1-1,17-87 32,1 52-47,-18-17 0,35 0 16,36-89-1,-1 54 1,-34 70 0,-19 52-1,-17-16-15,0 34 16,0 36 0,0-35-1,36-36 1,34-35-1,1 0 1,-36-18-16,18-35 16,0 0-1,-35-35 17,-18 53-32</inkml:trace>
  <inkml:trace contextRef="#ctx0" brushRef="#br1" timeOffset="-122539.83">7232 14534 0,'0'0'0,"18"0"31,-1 0-31,18 0 0,18-17 15,53-18 1,-35 35 0,-54-18-1</inkml:trace>
  <inkml:trace contextRef="#ctx0" brushRef="#br1" timeOffset="-121806.21">9613 14764 0,'0'0'0,"18"-18"0,-1 0 15,1 18-15,0-52 16,-1 34-16,-17-35 15,0 35-15,0-52 16,0 35-16,-70-36 16,-36-17-1,35 88 1,-34 53 0,52 53-1,35 70 1,18-70-1,35-36 1,18-52 0,35-36-1,18-52 17,-18-1-17,-52 54-15,17-72 16,-36 1-1,-17 53 1,-35 53 0,0 87-1,35 1 1,35-35 0,36-54-1,34-17 1,1 0-1,35-70 1,-105 52-16,17-52 16,-36 52-16</inkml:trace>
  <inkml:trace contextRef="#ctx0" brushRef="#br1" timeOffset="-121538.49">10283 14464 0,'0'-18'0,"0"-17"0,-17 0 31,-1-1-15,18 107-1,0 52 1,-17 54 0,-19 34-1,124-669-15,-229 1146 16,124-618-16,-54 160 16,-35 17-1,53-124 1,53-88-16,-17 18 15,70-141 17,-36 70-17,19-52-15,34-124 16</inkml:trace>
  <inkml:trace contextRef="#ctx0" brushRef="#br1" timeOffset="-121222.84">10231 14552 0,'0'-18'16,"0"36"-16,0-71 15,17 18 1,1 35-16,70 0 16,0 0-1,-17 70 1,-71 1-1,-36 17 1,-105 18 0,53-88-1,0-1 17,123-34-1,-17-1-31,70-17 15,-70 17-15,17 0 0</inkml:trace>
  <inkml:trace contextRef="#ctx0" brushRef="#br1" timeOffset="-120889.21">10918 14411 0,'0'-18'0,"0"36"0,0-53 15,-52 35 1,16 0-16,19 35 15,-19 71 1,1 70 0,17-35 15,-34 124-15,-1-53-1,17-142-15,-34 159 16,17-70-1,35-88 1,36-71 15,-1-18-31,36-35 16,-17 18-16,70-106 16,-54 35-1</inkml:trace>
  <inkml:trace contextRef="#ctx0" brushRef="#br1" timeOffset="-120256.24">10866 14711 0,'-18'-53'0,"36"106"0,-54-124 0,1-17 15,35 35 17,18-17-17,105 52 1,-17 0-1,0 54 1,-71-1-16,-17 35 16,-36 19-1,-105-19 1,17-35 0,-35-17-1,70-18 1,53 0-16,18 18 31,71-1-15,-53-17-1,52 0-15,71 0 32,36-53-17,-19-17 1,-34-36-1,-54 0 1,-52-53 0,0 71-1,-18 53 1,-36 123 15,19-70-31,17 88 16,-18-18-1,18 18 1,18-53 0,52-53-1,-34 0 17,34-53-17,-52 35-15</inkml:trace>
  <inkml:trace contextRef="#ctx0" brushRef="#br1" timeOffset="-119806.6">12047 14041 0,'-35'17'0,"70"-34"0,-88 52 16,53-18-1,0 1 1,0 0-16,0 52 15,-17-17 1,-1 0 0,18-35-1,-17-18 17,17-36-17,0-34 1,35-1-1,35 1 1,71 35 0,-52 35-1,-19 35 1,-52-18-16,-1 54 16,-17 0-1,-17 17 1,-18-35-1,-1-18 1,19-35 0</inkml:trace>
  <inkml:trace contextRef="#ctx0" brushRef="#br1" timeOffset="-117290.27">13652 14411 0,'0'0'16,"36"0"-16,-19 0 0,1 0 0,17-53 31,-17-18-15,0 19-1,-18-1 1,-18 17 0,-53 36-1,1 0 1,52 18-16,-52 35 16,52 17-1,18 1 1,71-18-1,-1-18 1,18 36 0,-70-54-16,0 36 15,-18 36 17,-71-37-17,-35-16 1,-35-19-1,35-34 1,-17-71 0,105-18-1,18-35 1,35 70 0,18 36-1,0 52 1,-53 19-16,18 87 15,17-35 1,0 36 0,18-54-1,53-34 17,18-36-17,52-36 1,-17-34-1,-71-1 1,-35-70 0,-35 71-1,-18 34 1,0 142 15,0-71-31,-18 36 16,-17 123-1,-1-18 1,-34 124 0,52-229-1,-35 176-15,18-124 16,17-17 15,1-71-15,52-88 15,0-17-15,-17 35-16,52-177 15,-52-17 1,53-71 0,-18 106-1,17-18 1,18 89-1,1 87 1,-37 36 0,1 89-1,-35-1 17,-18 35-17,0-105-15,-35 35 16,-53-18-1,17-35 1,53-35 0,-17-18-1,17 35 1,18 1 0,18 17-1,35 52 1,18-16-1,17-19 1,18-17 0,-1 0-1,-69-17-15,140-36 32,-52-18-17,-19-35 1,-87 18-1,-18 0 1,-123 53 0,87 70-1,-17 36 1,36 34 0,17-34-1,88 0 1,-18-36-1,-34-35-15,122 0 16,-34-18 0,-1-35-1,-34-35 17,-72 0-17,-17 17 1,-35 36-1,-18 35 1,18 53 0,-1 35-1,36-17 1,53-1 0,18-52-1,52 0 1,19-18-1,69 0 1,-52-36 0,17-52-1,-123 0 1,-53-18 15,-53 53-15,-52 35-1,-19 18 1,53 53 0,54-35-16,-36 70 15,53-17 1,0-1 0,53-52-1,53-18 1,-18 0-1,0-53 1,-35-17 0,18-72-1,-19 37 1,-34-19 15,-18 89-31,0 0 16,-18 35-1,-34 52 1,16 19 0,19 52-1,17-17 1,0-70-16,53 69 16,17-52-1,36-35 1,-36-18-1,19-18 1,-36 1 0,0-36-1,-36 35-15,1 18 16</inkml:trace>
  <inkml:trace contextRef="#ctx0" brushRef="#br1" timeOffset="-117092.45">17586 14552 0,'-18'0'0,"18"18"16,0-36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1:51:15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706 0,'0'-18'16,"0"36"31,0-1-47,0 36 0,-18 35 16,18 106-1,-17-70 16,17-89-31,0 53 16,-18 0 0,18-70-1</inkml:trace>
  <inkml:trace contextRef="#ctx0" brushRef="#br0" timeOffset="533.96">4833 1094 0,'-35'53'15,"-1"-36"-15,19 1 0,-107 70 31,36-17-15,-18-1 0,71-35-1,17-35-15,18 18 16,0-36 15,0-17-15,18 0-1,53-53 1,-1 35 0,-52 35-16,35-17 15,17 35 1,-34 17 0,16 54-1,-34-18 1,17 17 15,1-17-15,-36-35-16,53 17 15,-36-35 1,36-17 0,-18-19-1,1-17-15</inkml:trace>
  <inkml:trace contextRef="#ctx0" brushRef="#br0" timeOffset="776.26">5133 900 0,'0'-36'15,"0"72"-15,0-89 0,0 70 32,0 1-32,0 52 15,-18 89 16,1-53-15,-19 35 0,36-88-1,0 0 1,18-71 15,0 18-31</inkml:trace>
  <inkml:trace contextRef="#ctx0" brushRef="#br0" timeOffset="1600.95">5556 1252 0,'0'0'0,"18"0"0,-18-17 0,18-19 16,-18-34 15,0 52-31,-18-35 16,-35 0-1,-18 53 1,18 36 0,-17 70-1,52-1 1,-17 19-1,35-36 1,0-17 0,35-71-1,36-18 1,-1-17 0,36-71-1,-53 18 1,-35 35 15,-1 0-15,1 35-1,-18 36 1,0 35 0,0 53-1,0-54 1,0 1-1,53-17 1,35-36 0,0 0-1,18-36 1,-53 1 0,0-35-1,-53-1 1,0 36 15,0 52 0,0 54-15,0-1 0,0-17-1,0-35 1,0 0-16,35-1 15,1-17 1,17-35 0,-36-18-1</inkml:trace>
  <inkml:trace contextRef="#ctx0" brushRef="#br0" timeOffset="1787.69">6262 988 0,'-18'0'0,"36"0"0,-53 0 0,-1 0 31</inkml:trace>
  <inkml:trace contextRef="#ctx0" brushRef="#br0" timeOffset="2385.63">6650 758 0,'0'0'0,"-35"0"31,17 0-31,0 0 16,-17 36-1,17 34 1,-17 71 0,0-35-1,35 53 1,0-141-16,0 35 15,0-18-15,0 35 16,53-52 0,35 0-1,0-18 1,36-36 0,-54-17-1,-52 53-15,35-88 16,-36 18 15,1-1-15,-18 89 15,0 35-15,0-18-16,-18 0 15,18 36 1,0-36-1,36-17 1,-1-18 0,35 0-1,-52 0-15,17-36 16,1-34 0</inkml:trace>
  <inkml:trace contextRef="#ctx0" brushRef="#br0" timeOffset="2577.31">7214 864 0,'0'0'16,"-17"0"-16,-1 0 0,0 0 16,1 18 62</inkml:trace>
  <inkml:trace contextRef="#ctx0" brushRef="#br0" timeOffset="2785.22">6297 1217 0,'0'0'16,"18"0"-1,-1 0 1,54 0 0,-53 0-16,70-18 15,-53 1-15,53-1 16</inkml:trace>
  <inkml:trace contextRef="#ctx0" brushRef="#br0" timeOffset="3384.42">7391 1164 0,'0'0'0,"-18"0"0,0 0 31,18 18-15,0 17 0,0 18-1,0 35 1,0-17-1,0-18 1,0-36-16,0-34 47,0-19-31,0 19-16,0-36 15,71-71 1,17 54 15,53-1-15,-17 54-1,-1 34 1,-70 54 0,-53 52-1,-35-52 1,-18-1-1,35-52 1,36-36 31,0 18-47,34-35 16</inkml:trace>
  <inkml:trace contextRef="#ctx0" brushRef="#br0" timeOffset="4217.12">8378 1182 0,'0'0'15,"18"-18"-15,0 1 16,-1-1-16,1-53 16,-18 36-1,-35 35 1,-18 18-1,35-1-15,-52 54 16,-36 35 0,35-36-1,54 1 1,34-36 0,54-35-1,35-18 16,-36-17-15,-35-18 0,1-35-1,-19 35 1,-17 36 0,0 34 15,0 36-16,0 71 1,0-89-16,0 35 16,0 142-1,0-141-15,0 123 16,18 70 0,0-87-1,17 52 1,-17-53 15,-18-88-15,0-70-16,0 17 15,-18-35 1,0-35 0,-17-71-1,-18-52 1,18-89-1,0 0 1,35 17 0,17 107-1,54-18 1,-18 70 0,-36 54-1,54-36-15,-54 35 16,-17 0 15,0 1-15</inkml:trace>
  <inkml:trace contextRef="#ctx0" brushRef="#br0" timeOffset="5383.86">10354 952 0,'0'0'0,"18"-17"0,-1-1 15,36-35 1,-53 18-16,0 17 15,18-52 1,-36 52 0,-70 18-1,0 35 1,-18 18 0,88-17-1,18-19-15,0 19 31,36-19-15,34 36 0,1-18-1,-1 18 1,-52 0 0,-18-35-16,0 35 15,-18 17 1,-88-17-1,36-35 1,35-18-16,-54 0 16,19 0-1,-36-71 1,88 1 0,1-1-1,17-17 1,0 70-1,53 18 17,-36 0-32,1 53 15,17 36 1,1-19 0,-1 1-1,0-18 1,53-36-1,-70-17-15,52 0 16,54-17 0,-36-36-1,36-71 1,-54 1 0,-17-36-1,-53 124-15,0-36 16,0 53 15,-53 124 0,53-70-31,-17 34 16,-19 89 0,36-36-1,0-34 1,0-72-1,53-17 1,0 0 0,-18-53-1,1 18 1,-19 17-16</inkml:trace>
  <inkml:trace contextRef="#ctx0" brushRef="#br0" timeOffset="5583.37">10636 1058 0,'-17'0'0,"34"0"0,-52 0 15,53 0 17,35 0-17,52 0 1,-87-17-16,35-1 15,35 18 1</inkml:trace>
  <inkml:trace contextRef="#ctx0" brushRef="#br0" timeOffset="6501.03">11395 1235 0,'0'0'0,"17"0"0,1-18 16,-18 0 0,0 1-16,0-54 15,0 36 1,-53-18-1,18 53 1,-36 0 0,18 53-1,-53 70 1,71-34 0,35-19-1,0-35 1,71-35 15,-1 0-15,-52 0-16,53-35 15,-54 18-15,54-36 16,-1-53 0,-34 0-1,-19 18 1,-17 105 15,0 36-15,-17-17-16,-1 52 15,0 18 1,18-36 0,18-35-1,52-35 1,-52 0-1,35 0 1,53-52 0,-18-1-1,0-53 1,-52-18 0,-1-34-1,-35 69 1,0 72-1,-18 105 17,-17 0-17,35-53-15,-35 71 16,-1 18 0,36-36-1,0-35 1,0-36 15,53-17-15,18-17-1,-18-18 1,-36 17-16</inkml:trace>
  <inkml:trace contextRef="#ctx0" brushRef="#br0" timeOffset="6750.7">11800 1023 0,'-17'0'16,"34"0"-16,-34 18 16,34-18-1,72 0 1,-72 0-1,54 0 1,-18-18 0,-36 18 15</inkml:trace>
  <inkml:trace contextRef="#ctx0" brushRef="#br0" timeOffset="7282.53">12188 1164 0,'0'18'16,"18"-18"-16,0 0 0,-1 0 16,19 0-1,-19 0-15,54 0 16,-1-35 0,-34-18-1,-19 17 1,-17-17-1,-17 18 1,-19 35 0,-34 53-1,17 0 1,0 35 0,35 18-1,18-53 1,0-35-1,71 17 1,-18-18 0,53-17-1,-36-35 1,54-18 0,-36-53-1,-70 89-15</inkml:trace>
  <inkml:trace contextRef="#ctx0" brushRef="#br0" timeOffset="7999.01">12806 1023 0,'0'0'16,"-18"0"0,1 35-1,17 18 1,-18-35-16,18 52 16,0 1-1,0-18 16,0-18-15,0-17 0,-18-18 15,18-18-31,0-17 16,0-36-1,18 1 1,35-18-1,0 35 1,-36 35-16,54-17 16,-18 35-1,17 70 1,-52-17 0,-18 53-1,0-35 16,0-36-15,0-17 0,0-36 15,0 0-15,0 1-16,0-1 15,0 0-15,0-52 16,53 17-1,35-18 1,0 18 0,36 53-1,-36 0 1,-70 0-16,-1 89 16,-17-19-1,-35 18 1,0-35 15,-1-17-15,36-54 15</inkml:trace>
  <inkml:trace contextRef="#ctx0" brushRef="#br0" timeOffset="9050.18">13847 1217 0,'0'0'0,"35"18"32,-18-18-32,1 0 15,35-36 1,-18 1-1,36-18 1,-54 0 0,-17-17-1,0 34 1,-70 54 0,-1 35-1,-17 53 1,71-36-1,-1 19 17,18-36-17,53-18 1,-36-35-16,72 0 16,52-18-1,-35-17 1,17-36-1,-35-17 1,-70 0 0,-18 53-1,0 52 17,-18 36-17,18-35-15,0 35 16,-17 17 15,17-17-15,-18-17-1,18-19 17,0-34-17,0-19 1,0-34-1,35-1 1,53-52 0,-17 52-1,-53 53-15,52 18 16,18 18 0,-70 35-1,17 53 1,-35-18-1,0-17 17,-17-18-17,-1-36 1,0-17 0,18-35 15,0-36-16</inkml:trace>
  <inkml:trace contextRef="#ctx0" brushRef="#br0" timeOffset="9382.86">15187 600 0,'0'-18'16,"0"36"-1,0-1 1,0 19-16,-18 105 31,-17-18-15,-35 36 0,52-53-1,0-89-15,-17 72 16,35-54-1,0-17 1,18-18 15,35-18-15,-36 0-16</inkml:trace>
  <inkml:trace contextRef="#ctx0" brushRef="#br0" timeOffset="9866.56">15699 1023 0,'17'-18'0,"-34"36"0,52-89 31,-35 54-31,0-1 16,-71 18-1,18 18 1,-35 52-1,35-17 1,53 0 0,0-35-1,71-18 1,-1 18 0,19-1-1,-36 1 1,-1 17-1,-52-17 17,0-1-17,-35 19 1,-35-36 0,-1 17-1,-17-17 1,53 0-1,17 0 1,0 0 0,18-35 15</inkml:trace>
  <inkml:trace contextRef="#ctx0" brushRef="#br0" timeOffset="10216.08">14905 670 0,'0'0'0,"70"-17"31,-52 17-31,88 0 16,-71 0-16,89 0 15,-1 0 1,-35 0 0,-35 0-1,-35 0 1,-53 0 31,-1 0-47</inkml:trace>
  <inkml:trace contextRef="#ctx0" brushRef="#br0" timeOffset="11216.78">4780 1923 0,'0'-18'0,"0"36"0,-35-36 16,17 18-1,1 0 1,69 0 31,-16 0-47,34 0 0,107 0 15,-36 0 17,106 0-17,88 0 1,-53 0 0,89-18-1,-89 1 1,53-1-1,-123 0 1,17-17 0,-176 35-16,70-17 15,-35 17 1,-70 0 0</inkml:trace>
  <inkml:trace contextRef="#ctx0" brushRef="#br0" timeOffset="12315.83">9948 1782 0,'0'0'0,"-35"0"16,53 0 46,105 17-46,-88-17 0,71 0-1,-53 0-15,71 0 16,87 0 0,1 0-1,141 0 1,-106 0-1,141 0 1,-53 0 0,229 0-1,-246 0 1,105-17 0,-158-1-1,70 0 1,-35-35 15,-53 18-15,-106 17-1,-35 1 1,-53 17 0,-36-18-1,-17 0 16,-17 18-31</inkml:trace>
  <inkml:trace contextRef="#ctx0" brushRef="#br0" timeOffset="12466.15">14852 1587 0,'-18'0'0,"1"0"15,-1 0 16,0 0-31,-52 0 16,-18 18 0</inkml:trace>
  <inkml:trace contextRef="#ctx0" brushRef="#br0" timeOffset="14620.87">1852 3704 0,'0'18'0,"0"-1"32,0-34 14,0-1-46,18 18 16,-18-17-16,35-36 16,0 0-1,-35 35-15,18-53 16,-18 36 0,0 18-1,0 34 16,0 1-31,0 70 32,0-17-17,0 34 1,0-34 0,0 35-1,0-53 1,0-36-16,0 19 15,-53-19 1,0-17 0,-17 0-1,-19 0 1,1-17 0,70 17-16,-17-18 15,70 18 32,54-18-47,17 18 31,-71 0-31,35 0 16,107-35 0,-107 35-1,-34 0 1,-36-18 46,0 1-46,0-1-16</inkml:trace>
  <inkml:trace contextRef="#ctx0" brushRef="#br0" timeOffset="14952.51">2505 3739 0,'0'0'0,"0"18"16,17-18 0,1 0-1,17 0 1,-17 0-1,-18-18 1,-18 18 15,1 0-15,-1 0-16,0 0 16,1 0-1,-1 0 1,36 0 31</inkml:trace>
  <inkml:trace contextRef="#ctx0" brushRef="#br0" timeOffset="15466.92">3634 3334 0,'-18'0'0,"36"0"0,-54 0 16,54 0 0,53 0-1,105 0 1,-123 0-16,35-18 16,-35 18-16,123-18 15,-70 18 1,-35 0-1,-159 18 32</inkml:trace>
  <inkml:trace contextRef="#ctx0" brushRef="#br0" timeOffset="15765.96">4004 3369 0,'0'0'0,"0"-18"16,-18 18 0,18 18-1,0 70 1,0 0 0,0 71-1,0-71 1,0 18-1,0-71 1,0 1 0,0-54 15,36-35-15,-19 18-16</inkml:trace>
  <inkml:trace contextRef="#ctx0" brushRef="#br0" timeOffset="16299.25">4216 3422 0,'0'0'0,"0"-18"15,0 54 17,0 34-17,0 36 1,0-18-1,0 18 1,0-53 15,0-18-15,0-52 15,0-19-15,0-34-1,0-1 1,106-17 0,17 35-1,0 53 1,1 18 0,-54 52-1,-52 18 1,-36 1-1,-34-36 1,34-36 0,0 1-1,1-1 1,-1-17 0,18-17-1,35-18 1,-35 17-16</inkml:trace>
  <inkml:trace contextRef="#ctx0" brushRef="#br0" timeOffset="16765.53">4957 3739 0,'0'0'0,"-18"0"0,0-17 15,1 17-15,17-53 16,17 0 15,54 35-15,35 1 0,-18 34-1,-18 54 1,-52-18-1,-18 17 1,0-17 0,-18-35-16,18 0 15,-17-18 1,17-53 15,0 35-15,17-35-16,1 0 15,70-35 1,-35 53 15,18 17-15,-18 0 0,0 18-16</inkml:trace>
  <inkml:trace contextRef="#ctx0" brushRef="#br0" timeOffset="17182.43">5627 3775 0,'35'0'16,"0"0"-16,18-18 15,35-52 1,-35 34 0,-53-17 15,0 36-31,-17 17 16,-1 0-16,-88 0 15,18 35 1,0 36-1,88-1 1,0 1 0,70-1-1,36-35 1,0-35 0,35 0-1,-35 0 1,-35-35-1</inkml:trace>
  <inkml:trace contextRef="#ctx0" brushRef="#br0" timeOffset="17681.24">6544 3651 0,'18'-17'0,"-36"34"0,36-52 16,-18 17-1,-18 1-15,-17 17 16,-53 17-1,35 19 1,-18 52 0,36-35-1,17 35 1,18-53 0,0-17-16,53-18 31,18-18-16,-1-35 1,-35-17 15,18-1-15,-53 36-16,36 0 16,-36 17-1,0 89 16,0-19-15,0 19 0,0-53-16,0-1 15,88 19 1,0-36 0,71 0-1,17-18 1,-88 0-1</inkml:trace>
  <inkml:trace contextRef="#ctx0" brushRef="#br0" timeOffset="18215.22">7408 3651 0,'0'-53'16,"0"106"-16,0-123 0,-17 34 16,-54-17-1,18 36 1,-17 52-1,17 53 1,0 18 0,35-53-1,18 18 1,18-54 0,35-17-1,17 0 1,1-35-1,-1-53 17,-34-18-17,-1-53 1,-17 36 0,-18 87-16,0-34 15,-18 105 16,0-17-31,18 52 16,-17 71 0,17 1-1,0-19 1,0-70 0,53-18-1,17-35 1,1 0-1,52-70 17,-105 52-32</inkml:trace>
  <inkml:trace contextRef="#ctx0" brushRef="#br0" timeOffset="18401.18">7955 3598 0,'0'0'0,"-18"0"94,1 0-79,17-17-15,-18 17 0,18-18 0</inkml:trace>
  <inkml:trace contextRef="#ctx0" brushRef="#br0" timeOffset="19164.75">8890 3528 0,'0'0'0,"35"-18"0,-17 18 0,35-35 31,-36 35-31,1-18 0,53-35 16,-18 0-1,-36-17 1,-34 70-1,-125 17 1,54 19 0,-18 34-1,89-17 1,17 0 0,88-35-1,18 17 1,0 0-1,-18 1 17,-53-1-17,-35 35 1,-70-34 0,34-19-16,-122 19 15,-19-36 1,71 0-1,0 0 1,71-36 0,35 19-16,0-54 15,18 18 1,70 0 0,-17 18-1,17 0 1</inkml:trace>
  <inkml:trace contextRef="#ctx0" brushRef="#br0" timeOffset="19482">9596 3069 0,'0'0'16,"0"-17"-16,-53 17 15,35 0 1,18 17-16,-35 89 16,17 17-1,-17 54 1,17-71 0,1 0-1,17-54 1,0-34-1,17-36 32,18-17-47</inkml:trace>
  <inkml:trace contextRef="#ctx0" brushRef="#br0" timeOffset="20484.02">9596 3598 0,'0'18'32,"17"-18"-1,1 0-31,17 0 0,71-53 16,0 18-1,0-18 1,-89 18-1,-17-18 17,-53 53-17,-53 17 1,36 19 0,17 52-1,35-18 1,18 1-1,0-53-15,36 17 16,52-18 0,53-17-1,-18 0 1,54-35 0,-36-18-1,-53-35 1,-70 17-1,-18 19 17,-18 34-17,-52 18 1,17 35 0,53-17-16,-53 70 15,17 0 1,36-35-1,36-18 1,34 1 0,89-36-1,-53 0 1,17-71 0,-34 18-1,-37-53 1,-52 18-1,0 53 1,-17 35 31,-18 88-31,17-17-1,0 35 1,1 52-1,-1 54 1,-17 17 0,35-52-1,0 17 1,0-36 0,0-87-1,0-53-15,0-36 31,0-53-15,35-52 15,0-18-15</inkml:trace>
  <inkml:trace contextRef="#ctx0" brushRef="#br0" timeOffset="20849.62">11042 3510 0,'0'0'16,"0"-35"-16,-18 17 0,18 1 0,-17-1 0,17-17 15,0-36 1,53 36 0,52 17-1,1 18 1,0 53-1,-88 18 1,-18-36 0,0 71-1,-71-36 1,-70 1 0,0-18-1,53-18 1,52-35-1,54 0 32,0-18-47</inkml:trace>
  <inkml:trace contextRef="#ctx0" brushRef="#br0" timeOffset="21797.65">11800 3104 0,'18'-17'0,"-36"34"0,54-34 16,-1-1-1,-35 36 17,-53 17-32,0 53 15,-17 53 1,34 18-1,19-35 17,17-54-32,0-52 15,35-1 1,53-17 0,-17 0-1,52-70 1,-88 52-16</inkml:trace>
  <inkml:trace contextRef="#ctx0" brushRef="#br0" timeOffset="22099.68">12330 3104 0,'0'0'0,"0"-17"0,35 17 16,-18 0-1,36 0-15,36 0 16,-19 106 15,-35-1-15,-17 54 0,-18-18-1,-53-52 1,0-72-1,18 1 1,-18-18 0,-35 0-1</inkml:trace>
  <inkml:trace contextRef="#ctx0" brushRef="#br0" timeOffset="23131.33">2134 5397 0,'0'0'15,"-17"0"-15,-1-35 16,0 35 0,18-17-16,-17-1 15,17-35 1,0 18 0,17 17-1,36 18 1,0 53-1,-35 53 1,-18 53 0,-106 17-1,18-88 1,-36 0 0,54-88-1,-1 0 1,54-17-16,-19-71 15,36-1 1,0 1 15,53 0-15,18 70 0,17 54-1,-70-1-15,17 35 16,0 19-1,-17 16 1,-1-69 0,19-1-1,17-35 1,0-53 0</inkml:trace>
  <inkml:trace contextRef="#ctx0" brushRef="#br0" timeOffset="23330.81">2646 5592 0,'-18'0'47,"1"0"-31,17-18 15,0 0-31</inkml:trace>
  <inkml:trace contextRef="#ctx0" brushRef="#br0" timeOffset="24830.96">3563 5080 0,'-18'0'0,"36"0"0,-53 18 0,17-1 16,18 1-16,0 88 15,0-53 1,18 0-1,52-36 1,-34-17 0,52 0-16,35-53 31,-17-35-15,-88 18-1,-18-36 1,-18 53-1,-35 35 1,36 36-16,-19 35 16,19 88-1,17-18 1,0 18 0,0 1-1,0-37 1,-18-87-16,0 53 15,-35-54 17,18-17-17,-35-53 1,17-17 0,-36-18-1,54 52 1,53 72 15,70 52-15,-17-35-1,-54-36-15,54 19 16,52-36 0,-52 0-1,35-53 1,-18-18-1,-35-35 1,-53 0 0,17 71 15,-17 53 0,0 70-15,0 0-1,-17-70-15,17 70 16,0-70-16,0 17 16,0-53 31,0-17-47,0-36 15,35-34 1,-17 87-16,35-53 15,52 18 1,-34 36 0,17 52 15,-35 18-15,-53 53-1,0-36 1,0 1-1,0-53 1,-18-18 0,18-36-1,18-52 1,70 0 0,36-18-1,-18 71 1,-1 35-1,-52 35 1,-53 36 15,-17 35-15,-19-54 0,19 19-1,-1-71 1,1 0-1,69-35 1</inkml:trace>
  <inkml:trace contextRef="#ctx0" brushRef="#br0" timeOffset="25247.61">5450 5345 0,'0'-18'16,"-17"0"0,-1 18-16,0 0 31,1 18-15,17 0-16,-18 34 15,-35 125 1,18-18-1,-18 70 1,35 0 0,1-35-1,-1 71 1,18-212-16,-17 106 16,-19-36-1,36-70 1,0-88 15,0 17-15,18-70-1,52-106 1,-34 53-16</inkml:trace>
  <inkml:trace contextRef="#ctx0" brushRef="#br0" timeOffset="25580.7">5397 5539 0,'-17'-18'16,"34"36"-16,-34-54 0,-1 19 0,1-36 15,17 17 1,52 19 0,19 17-1,70 35 1,-106-17-16,36 35 15,-53 53 1,-54-18 15,-105-18-15,35-34 0,-17-19-1,105-17-15,-17 0 16,53-35 15,-1 17-31,1 1 0</inkml:trace>
  <inkml:trace contextRef="#ctx0" brushRef="#br0" timeOffset="26314.2">6174 5256 0,'0'0'0,"17"-17"0,1-1 0,0-17 16,-1 17-16,-17 1 15,0-1 1,0 36-1,0 34 1,-53 72 0,18-18 15,0 35-15,17-106-16,18 18 15,0 35 1,53-88-1,18 0 1,-19-53 0,37-35-1,-54 18 1,-35 52-16,18-53 16,-36 89 15,0 0-16,18 70 1,0-18 0,0-17 15,0-35-15,18-18-1,17-35 1,0-18-1,-17 18-15</inkml:trace>
  <inkml:trace contextRef="#ctx0" brushRef="#br0" timeOffset="26480.72">6544 5292 0,'-18'0'0,"1"0"0,-19 0 16,19 0-1,17 17 32,35-17-47</inkml:trace>
  <inkml:trace contextRef="#ctx0" brushRef="#br0" timeOffset="27047.08">6950 5292 0,'0'0'0,"0"-18"0,0 0 16,-18 18-16,-17 0 31,0 0-15,-1 71-1,1-1 1,0 19 0,35-72-1,0 72 1,35-19 0,71-70-1,-18 0 1,35-53-1,-52 0 1,35-35 0,-71 17-1,-35 36 1,0 18 0,-18 87 15,18-52-31,-17 17 15,17-17-15,0 52 16,0-17 15,17-18-15,36-35 0,-17 0-1,-1-52 1,-17 34-16,-1-17 15</inkml:trace>
  <inkml:trace contextRef="#ctx0" brushRef="#br0" timeOffset="27221.92">7461 5133 0,'0'-18'0,"-35"18"31,17 0-31,18 18 31,0 0-15</inkml:trace>
  <inkml:trace contextRef="#ctx0" brushRef="#br0" timeOffset="27547.38">7832 5009 0,'0'0'0,"-18"0"15,-17 0 1,-1 36 0,1 70-1,0-18 1,35-53-16,-18 71 15,18-71-15,-17 53 16,17 1 15,17-54-15,36-35 0,18-18-1,17-35 1,-70 36-16</inkml:trace>
  <inkml:trace contextRef="#ctx0" brushRef="#br0" timeOffset="28397.07">8202 5045 0,'0'0'0,"0"-18"16,0 0-16,0-17 16,-18 35-1,-34 88 1,34-17-1,-17 52 1,-1-34 0,19 16 15,17-69-31,0 34 16,17-34-1,54-36 1,-18 0-1,35-36 1,-35-17 0,0-35-1,-36 35 1,-17 18 0,0 70 15,0-17-31,0 35 15,0-36-15,0 36 16,0 18 15,0-53-15,89-1 0,34-17-1,-52-35 1,-36 17-16,36-52 15,-36-1 1,-18-17 0,-17 70-1,18 1 1,-36 52 15,1-17-31,-36 70 16,35-53-1,1 36-15,-19 105 16,19 36 0,17-54 15,0-105-31,0 159 16,0-71-1,0 18 1,0-53-1,0-89 1,-18-17 0,0-70-1,18 17 1,-17-88 0,17 105-16</inkml:trace>
  <inkml:trace contextRef="#ctx0" brushRef="#br0" timeOffset="28664.04">7743 5362 0,'0'0'15,"18"0"1,0 0-16,52-17 16,54 17-1,-54 0 1,-52 0-16,17-18 16,-17 18-16</inkml:trace>
  <inkml:trace contextRef="#ctx0" brushRef="#br0" timeOffset="29514.33">9578 5062 0,'0'0'0,"0"-17"0,0-19 16,0 19-1,0 34 1,0 19-16,-18 105 31,18-106-31,-35 71 16,-18 17-1,35-34 1,18-54 0,0-53 15,18 1-31,17-36 16,18-36-1,35 1 1,-35 71-1,-17-1 1,-19 36 0,-17 52 15,0-52-31,0 70 16,36-35-1,34 18 1,18-54-1,53-34 1,-35-36 0,-70 35-16,105-53 15,-88 1 1,-18-54 0,-35-17-1,-35 35 1,-36 36-1,53 70-15,-52 0 16,17 35 15,35 36-15,1 35 0,17-89-16,0 36 0</inkml:trace>
  <inkml:trace contextRef="#ctx0" brushRef="#br0" timeOffset="30280.28">10936 5256 0,'0'-17'0,"0"34"0,0-70 16,0 36-16,-35-54 15,0 54 1,-18 17-1,0 35 1,-18 53 0,1 36 15,17-19-15,53-16-1,17-72 1,54-17-1,-1-17 1,19-54 0,-72 53-16,54-35 15,-18-35 1,-18 18 0,-35 52-1,0 71 16,0-35-15,-18 52-16,18 1 16,0-18 15,36 0-15,17-53-1,35 0 1,-71 0-16,54-36 15,17-34 1,-53-18 0,1 17-1,-19 0 1,-17 54 0,0 52-1,0 18 1,-17 35-1,17-35 1,0-35 0,88-18 15,-35 0-15,17-53-1,-52 18-15</inkml:trace>
  <inkml:trace contextRef="#ctx0" brushRef="#br0" timeOffset="30630.37">11430 4921 0,'0'18'0,"0"-36"0,-18 54 0,18-1 16,0-18-1,71-17 1,-18-35 0,0-18 15,-53 18-15,-18-18-1,-35 35 1,-35 36-1,70 35 1,1 35 0,17-17-1,17-36 1,1-35-16</inkml:trace>
  <inkml:trace contextRef="#ctx0" brushRef="#br0" timeOffset="30981.16">12047 4815 0,'0'-17'0,"0"34"0,0-52 0,18 17 16,-18 1 0,0 34-1,0 1 1,-35 70-1,-1 18 1,19-71-16,-1 89 16,1-18-1,-1-18 1,36-18 0,34-52-1,19 0 1,-18-18-1,35-36 1,0-34 0,-70 17-1</inkml:trace>
  <inkml:trace contextRef="#ctx0" brushRef="#br0" timeOffset="31229.56">11977 5045 0,'-18'0'0,"36"0"0,-53 0 0,70 0 31,18 0-15,-18 0-16,106-18 16,35-17-1,-70 17 1,-70 18-1,-36-17 1,-53 17 0,0 0-1</inkml:trace>
  <inkml:trace contextRef="#ctx0" brushRef="#br0" timeOffset="32348.11">1993 7250 0,'0'0'16,"0"-18"-16,0-17 31,0 17-31,0 0 16,71-35-1,-18 36 1,-18 17-1,-17 0-15,17 106 16,-35-18 0,-53 35 15,-18-34-15,36-54-1,17-18 1,1-17-16,17-52 31,35 16-15,18 19-1,18 17 1,34 17 0,-34 36-1,-53-35-15,-1 70 16,-34-17-1,-72 17 1,-16-53 0,-1-17 15,53-18-15,35 0-16,-35-53 15,36 35 1,-1-17-1,18 17 17,18 1-17,-1 17-15</inkml:trace>
  <inkml:trace contextRef="#ctx0" brushRef="#br0" timeOffset="32562.56">2787 7461 0,'0'0'0,"0"-17"78</inkml:trace>
  <inkml:trace contextRef="#ctx0" brushRef="#br0" timeOffset="33464.72">4022 7091 0,'-18'0'16,"18"17"-1,0 1-15,0 17 16,18-35 0,52 0-1,18-17 1,1-36 15,-19 18-15,-52-18-1,-18 35-15,-53 0 16,-53 18 0,18 0-1,-36 53 1,71 18 0,53 35-1,36-18 1,34-18-1,1-34 1,-1-36 0,-34 0 15,-36-18-15,-36 0-1,-17 18 1,-52 0-1,16 18 1,1 70 0,53 18-1,35 0 1,53-53 0,53-18-1,0-35 1,-1-18-1,37-52 1,-107 52 0,71-35-16</inkml:trace>
  <inkml:trace contextRef="#ctx0" brushRef="#br0" timeOffset="33714.01">4692 7355 0,'0'-35'16,"0"70"-16,0-52 31,0 52-15,18 36-1,17-1 1,0 1 0,-35-54-16,0 19 15,18-36-15,-1 17 16,1-17-1,17 0 1,1-53 0</inkml:trace>
  <inkml:trace contextRef="#ctx0" brushRef="#br0" timeOffset="33929.91">5009 7408 0,'0'-35'15,"0"70"-15,-17-70 31,-36 53-15,-53 52 0,0 1-1,71-54-15,-36 36 16,-17 18 0,71-53-1,34-1 1,71-34-1</inkml:trace>
  <inkml:trace contextRef="#ctx0" brushRef="#br0" timeOffset="34347.12">5274 7338 0,'0'0'16,"0"-18"-16,0 0 15,-18 18 17,1 53-17,-19 36 1,19 52 0,-1-88-16,18 70 15,-17 89 1,-19 70-1,1-70 1,-18 105 0,18-17-1,17-141 17,18-106-32,-17 35 15,-1-53 1,18-52-1,18-72 1,34-122 0,1-1-1</inkml:trace>
  <inkml:trace contextRef="#ctx0" brushRef="#br0" timeOffset="34696.37">5151 7532 0,'0'0'0,"0"-18"16,0 1-16,0-36 0,0 0 15,52 0 17,37 35-17,34 0 1,-17 71-1,-88 36 1,-71-1 0,-36-18-1,-52 1 1,36-36 0,34-17-1,89-36 16,17-17-15</inkml:trace>
  <inkml:trace contextRef="#ctx0" brushRef="#br0" timeOffset="35396.29">5997 7179 0,'0'-18'0,"0"36"0,18-53 0,-18 17 0,0-35 15,0 18 17,0 53-1,-18-1-16,1 1-15,-1 70 16,-35 71 0,18 17-1,35-88 1,0 1 0,35-72-1,53-34 1,-17-19-1,17-70 1,0 1 0,-53 34 15,-35 36-15,0 52-1,0 72 1,0-1-1,-17-35 1,17-18 0,0-53 31,17-17-47,-17 0 15</inkml:trace>
  <inkml:trace contextRef="#ctx0" brushRef="#br0" timeOffset="35566.35">6350 7214 0,'0'0'0,"0"-17"15,-18 17 1,1 0 15,17 17 0,53-17-15,-36 18-16</inkml:trace>
  <inkml:trace contextRef="#ctx0" brushRef="#br0" timeOffset="37180.66">6773 7214 0,'18'0'16,"-36"0"-16,36-17 0,-18-1 0,0 0 15,0 1-15,-35 17 16,-1 0 0,-17 70-1,36-34 1,-36 52 0,35 35-1,18-17 1,18-71-1,70-17 1,53-18 0,-35-35-1,88-71 1,-123 35 0,-18-35-1,-36 36 1,-17 35-1,-17 105 17,17-52-32,-18 88 15,0-18 17,18-18-17,18-34 1,52-36-1,-52 0-15,70-18 16,1-35 0,52-53-1,-71 0 1,1-52 0,-54 17-1,1 70 1,-18 53-1,-35 107 17,17-72-17,18 54-15,-53 70 32,53 35-17,0-105 1,53-1-1,18-52 1,52-18 0,1-35-1,-89 17-15,18-35 16,-18 18-16,36-124 16,-18 36-1,-36-36 1,-17 71-1,0 53 1,0 52 0,-35 36 15,0 53-15,17 0-1,0 35 1,18-18-1,0-105-15,0 17 16,71 18 0,-18-53-1,35 0 1,-17-70 0,-54-1-1,36-17 1,-53 70-1,-18 71 17,18-35-17,-17 35-15,17 0 32,0-36-32,0 19 15,53-19 1,17-17-1,36 0 1,-35-53 0,-1-35-1,-34-35 1,-36 52 0,0 36-1,-18 105 16,0-34-15,1 16-16,-1-16 0,18 70 16,-18-71-16,1 141 31,-1-52-15,0 87-1,1 36 1,-18-88-1,-18 70 1,17-123 0,19-70-1,-19-36 1,19 0 0,17-53-1,-18-36 1,-17-52-1</inkml:trace>
  <inkml:trace contextRef="#ctx0" brushRef="#br0" timeOffset="37448.66">7832 7056 0,'0'0'0,"35"-18"0,0 18 0,89 0 16,-54 0-1,-34-18 1</inkml:trace>
  <inkml:trace contextRef="#ctx0" brushRef="#br0" timeOffset="37665.82">7461 6932 0,'-35'0'15,"17"0"1,36 0 31,17 0-47</inkml:trace>
  <inkml:trace contextRef="#ctx0" brushRef="#br0" timeOffset="38580.17">9895 6879 0,'0'-35'16,"0"70"-16,-17-70 47,17 70-47,-18 0 15,0 89 1,18-89-16,-35 89 16,18 17-1,17-71 1,0-34 0,17-72 15,18-52-16,-17 53-15,35-53 16,18-18 0,-18 53-1,-18 53 17,-18 35-17,1-17-15,-18 70 16,18 35-1,52-17 1,-17-53 0,35-35-1,-70-18-15,53-18 16,70-88 0,-53 18-1,0-71 1,-88 1-1,0 52 1,-88 18 0,70 70-16,-52 0 15,-19 36 17,19 70-17,52-35 1,18 35-1,0-70-15,36 35 16,-19-35-16</inkml:trace>
  <inkml:trace contextRef="#ctx0" brushRef="#br0" timeOffset="39328.75">11254 7056 0,'17'-18'15,"-34"36"-15,34-54 0,-17 19 0,0-54 16,-35 36 0,-36 17-1,1 36 17,17 35-17,35-36-15,-70 89 16,18-18-1,34 18 1,36-35 0,53-54-1,53-34 1,-88-1-16,70-17 16,0-53-1,-35 17 1,0 1-1,-35 17 1,-18 70 15,-18 36 1,0 35-17,18 18 1,18-53-1,0-53-15,52 18 16,-17-18 0,35-36-1,-17-34 1,-18 17 0,-36-35-1,-17 70-15,0-17 16,0 17-1,0 54 1,0 52 0,-17 0-1,17-53 17,0 0-17,35-52 16,-35-1-31,18-17 16,-1 0-16</inkml:trace>
  <inkml:trace contextRef="#ctx0" brushRef="#br0" timeOffset="39678.51">11712 6756 0,'-17'0'0,"-1"0"15,53 0-15,-88 0 0,36 0 0,-1 17 16,0 19 0,36-36-1,17 0 17,18 0-17,-18-36 1,-35 1-1,0 0 1,-52 35 0,16 0-1,19 35 1,17 18 0,0-18-1,17-17 1,1-18-16,0 0 0</inkml:trace>
  <inkml:trace contextRef="#ctx0" brushRef="#br0" timeOffset="40046.68">12188 6667 0,'0'0'15,"0"-17"-15,0-1 16,0 1-1,0 34 1,0 1 0,-17 70-1,17-53-15,-35 18 16,-1 88 0,1-52-1,35 16 1,0-16-1,18-72 1,52 1 0,-17-36 15,18-17-15,-18-18-1,-36-35 1,1 0-1</inkml:trace>
  <inkml:trace contextRef="#ctx0" brushRef="#br0" timeOffset="40278.42">12100 6879 0,'-17'0'0,"34"0"0,-52 0 0,17 0 16,36 0-1,53-17 1,70-1-1,-88 0 1,-1 1 0,-69 17 46</inkml:trace>
  <inkml:trace contextRef="#ctx0" brushRef="#br0" timeOffset="40450.12">12488 7179 0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1:52:16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3457 1164 0,'-17'0'0,"-1"-17"15,53 34-15,-123-34 16,88-1-16,-35 18 0,17-18 16,0 18-16,-70-17 15,53 17 1,17 0 0,54 0 15,-19 0-31,124 0 15,142 17 1,-54-17 0,53 0-1,-70 0 1,-18 0 0,-106 0-1,-70 0 1,-1 0-1,-34 0 1,-36 0 0,-53 18-1</inkml:trace>
  <inkml:trace contextRef="#ctx0" brushRef="#br0" timeOffset="399.27">3969 1235 0,'-18'-18'0,"0"0"31,18 36 0,0 17-15,0 18 0,-17-17-16,-1 52 15,1-35-15,-19 88 16,-34 53 0,34-71-1,1-17 1,18-53-1,17-71 17,35-35-17,-18 36-15</inkml:trace>
  <inkml:trace contextRef="#ctx0" brushRef="#br0" timeOffset="966.18">4163 1305 0,'17'0'0,"-34"0"0,34 18 32,-17 0-17,0-1-15,0 54 16,0 70-1,-35-18 1,-18 36 0,36-35-1,17-89 1,-18-35 0,18-53 30,0-35-30,0 70-16,18-52 16,70-72-1,18 72 1,35 17 0,-35 35-1,-1 71 1,-69 53-1,-54 18 1,-53-36 0,-17 18-1,71-71 1,17-53 31,0 1-47,0-1 15,17-17-15</inkml:trace>
  <inkml:trace contextRef="#ctx0" brushRef="#br0" timeOffset="1632.6">4868 1640 0,'-17'0'15,"34"0"-15,-52 0 16,35-17 0,0-1-1,71-35 1,17 36-1,-18-1 1,-52 18-16,53 0 16,-1 70-1,-52 19 1,-18 34 0,-53 1 15,35-107-31,1 19 15,-1-19 1,0-34 0,18-36-1,36-36 1,-1-34 0,18 35-1,0 17 1,-36 71-1,19 0 1,-19 0 0,1 0-1</inkml:trace>
  <inkml:trace contextRef="#ctx0" brushRef="#br0" timeOffset="1998.52">5521 1799 0,'0'0'0,"71"0"16,-54-17-1,36-19 1,0-17 0,0-17-1,-53 17 1,0 35-1,-53 18 1,0 18 0,0 52-1,0 36 1,53-18 0,-17 1-1,17-72 1,17 36-1,89-35 1,18-18 0,-1-35-16</inkml:trace>
  <inkml:trace contextRef="#ctx0" brushRef="#br0" timeOffset="3032.25">6297 1676 0,'0'-36'15,"0"72"-15,0-89 0,0 35 0,0 0 16,-18 1 0,-52 34-1,-1 54 1,18 53 0,18-54 15,17 18-16,18-52 1,36-19 0,-1-17-1,-17 0-15,52-35 16,-17 0 0,0-71-1,-35 35 1,17-17-1,-35 53 1,0 52 0,0 36-1,0 53 1,0-35 0,35-1-1,53-52 16,54-18-15,-1 0 0,53-53-1,-106-18 1,-18-34 0,-70-19-1,-52 54 1,-19 70-1,-70 17 1,53 54 0,-18 52-1,71-35 1,35-70-16,0 53 16,52-36-1,54-35 16,0-18-15,0-52 0,-35-18-1,-54 52-15,18-70 16,-17-35 0,-18 53-1,0 18 1,0 87 15,0 1-31,0-1 0,0 36 16,-18 71-1,1-18 1,17 17 0,0-52-1,0-54 1,53 36-1,0-53 1,17 0 0,-17 0-1,0-70 1,-18 34-16</inkml:trace>
  <inkml:trace contextRef="#ctx0" brushRef="#br0" timeOffset="3224.83">7602 1676 0,'-17'0'0,"-1"0"32,18-18 14,0 0-30</inkml:trace>
  <inkml:trace contextRef="#ctx0" brushRef="#br0" timeOffset="4033.98">8696 1640 0,'18'0'31,"-1"-17"-31,1 17 0,35-18 15,70-35 1,-52 0 0,-54 0-1,-34 36 1,-107 17 0,1 0-1,-1 53 1,54 0 15,52-18-15,18-18-16,35 36 15,54-17 1,17-1 0,35 36-1,-36-19 1,-87 1-1,-71 18 1,-70-36 0,-89-17-1,89-18 1,-19-18 0,72-17-1,17-18 16,53 35-31,0-35 16,35 18 0,18 18-1,35-36 1,-52 35-16</inkml:trace>
  <inkml:trace contextRef="#ctx0" brushRef="#br0" timeOffset="4348.89">9402 1270 0,'0'0'0,"0"-18"0,17 1 0,18-1 16,-52 18 0,-18 18-1,-1 70 16,36-70-31,-35 87 16,0 19 0,17-89-16,-17 106 15,17-105-15,0 69 16,18-34 0,53-71 15,-35 0-31,0-18 15,35-35 1</inkml:trace>
  <inkml:trace contextRef="#ctx0" brushRef="#br0" timeOffset="5348.46">9454 1746 0,'0'0'0,"0"18"0,53-18 47,-35 0-47,17 0 15,18-35 1,-35 35-16,52-53 16,-34 17-1,-1 19-15,-17-19 16,-89 19-1,-17 17 1,17 17 0,-17 72-1,70-72-15,-17 72 16,35 16 0,18-34 15,52-53-16,54-18 1,-1 0 0,54-36-1,-142 19-15,88-36 16,-17-53 0,-70 18-1,-36-1 1,-18 72-1,-17 17-15,-18 0 16,-35 53 0,17 17-1,36 36 1,35-35 0,53-36-1,52 0 1,-69-35-1,105 53 1,0-70 0,-18-54-1,-52 18 1,0-70 0,-71 52-1,0 53-15,0-17 16,0 17-1,-18 71 1,-17 18 0,17 52-1,-17-17 1,52-88-16,-34 158 16,-19 18-1,-52 18 16,53 0-15,35-71 0,0-124-16,0 72 15,0-72-15,0 1 16,18-18 0,-1-53-1,1-35 1,17-36-1,-17 18-15</inkml:trace>
  <inkml:trace contextRef="#ctx0" brushRef="#br0" timeOffset="5682.41">10689 1746 0,'0'-17'0,"0"34"0,0-52 16,18 17-16,-1 1 0,1-1 0,70-35 31,0 35-15,36 18-1,-71 0 1,-53 89 0,-88-1-1,-106 35 1,88-52-1,0-18 1,71-53 0,52 0 31,19-18-47,-19 1 0,36-19 15</inkml:trace>
  <inkml:trace contextRef="#ctx0" brushRef="#br0" timeOffset="6015.8">11730 1411 0,'0'0'0,"0"-18"0,0 1 16,0-1-16,-18 18 15,-17 0 1,17 0-16,-35 53 16,-17 53-1,35 17 1,17 1 0,18-18-1,18-36 16,34-34-15,1-36 0,36 0-1,-54 0-15</inkml:trace>
  <inkml:trace contextRef="#ctx0" brushRef="#br0" timeOffset="6348.62">12153 1376 0,'0'0'0,"35"-53"31,-17 53-31,17 0 0,18 0 16,53 35-1,-53 36 16,-18 52-15,-35 1 0,0-89-16,-35 71 15,-53 17 1,-36-52 0,54-54-1,35-17 1,17 0-1,0 0-15</inkml:trace>
  <inkml:trace contextRef="#ctx0" brushRef="#br0" timeOffset="7282">935 3898 0,'0'0'0,"-18"0"0,-17 18 0,-71-1 31,88-17-31,36 0 31,88 0-15,70 0 0,177 0-1,-71 0 1,-211 0-16,158-17 16,18-1-1,-123 18 16,-71-17-15,-36-1 0,-34 0 15,-1 18-31,0-35 0</inkml:trace>
  <inkml:trace contextRef="#ctx0" brushRef="#br0" timeOffset="7748.48">2222 3545 0,'-17'-17'0,"34"34"0,-52-34 15,35-1-15,-17 18 16,-1 35 0,18 36-1,0-36 1,35 1-1,-17-19-15,88 54 16,0-54 0,70 1-1,-53-18 1,-17-18 0,-88 1-1,-18-1 1,-88 0-1,-18 18 1,-35 71 0,53 0-1,52-36-15,-34 71 16,52-71-16,-35 35 16,18 19-1,35-72 1,0 1 15,35-71-15</inkml:trace>
  <inkml:trace contextRef="#ctx0" brushRef="#br0" timeOffset="8464.4">4251 3298 0,'0'0'0,"-18"0"0,1 0 0,-54 0 32,53 0-32,1 0 15,34 0 16,125 0-15,-89 0-16,141 0 16,70-17-1,-123 17 1,-70 0 0,-124 0 15,18 0-16</inkml:trace>
  <inkml:trace contextRef="#ctx0" brushRef="#br0" timeOffset="9023.2">4674 3298 0,'0'18'62,"-17"-18"-46,17 18-16,-18-1 15,18 1 1,0 17 0,0-17-16,0 52 31,35 36-16,-35-17 1,0 34 0,0-35-1,0-53-15,0 36 16,0-36-16,0 18 16,-70 0-1,-1-53 1,-52 0-1,35-18 1,-18-52 0,70 52-1,19-17 1,34 35 93,1 0-93,0 0-16,17 0 0</inkml:trace>
  <inkml:trace contextRef="#ctx0" brushRef="#br0" timeOffset="9632.9">5327 3845 0,'18'0'0,"-36"0"0,36-17 0,-18-1 16,17 0-16,-17 1 15,0-36 1,0 0 0,0 18-1,-53 35 1,36 0-16,-89 53 16,53 17-1,0 36 1,35 0-1,18-36 1,0-52-16,71 17 16,-18-35-1,0-17 1,0-36 0,0-36-1,-36 19 16,1 52-31,-18-35 16,0 36-16,17-1 16,-17 71 15,0-35-31,36 52 16,-19 1-1,-17-54-15,36 36 16,-19-35-16,36 0 15,18-1 1,-1-52 0,1-18-1</inkml:trace>
  <inkml:trace contextRef="#ctx0" brushRef="#br0" timeOffset="9864.87">5856 3739 0,'0'-17'0,"0"34"0,0-69 0,18 52 47,17 35-32,-35-18-15,18 54 16,-18-53-16,17 35 16,19-1-1,-36 1 1,0-35-1,17-18 1</inkml:trace>
  <inkml:trace contextRef="#ctx0" brushRef="#br0" timeOffset="10085.37">6244 3704 0,'18'-17'0,"-36"34"0,18-34 31,-53 52-15,0 35-1,18 1 1,0-1 0,35 1-1,0-53 1,35-18-1</inkml:trace>
  <inkml:trace contextRef="#ctx0" brushRef="#br0" timeOffset="10650.09">6914 3775 0,'0'-18'0,"0"36"0,0-54 16,-17-16-16,-36-1 31,0 35-15,35 18-16,-70 0 16,18 53-1,-19 17 1,54 19-1,17-19 1,18 18 0,71-70-1,17-18 1,18-35 0,-18-36-1,-17 18 1,17-53 15,-70 89-31,-18-54 16,0 89 15,0 52-15,-36 19-1,36-54-15,0 0 16,53 18-1,0-35 1,18-18 0,-54 0-1,1-36 1</inkml:trace>
  <inkml:trace contextRef="#ctx0" brushRef="#br0" timeOffset="11515.34">8255 3510 0,'0'-18'0,"0"1"0,0 52 15,0-88-15,0 36 16,0 34 0,0 36-1,-35 71 1,17-1 0,0-35-1,18-70-15,0 35 16,0-36-16,0 1 15,36-18 1,34-53 0,-17 0-1,0-35 1,-18 53 0,-17 17-16,0 18 15,-1 35 16,1 36-15,0 0 0,-1-19-1,54 1 1,35-53 0,52-35-1,-17 0 1,1-53-1,-72-1 1,-70-69 0,0 122-16,-88-122 15,0 69 1,-36 72 0,54 34-1,17 89 1,35 0-1,71 35 17,18-105-17,-36-19-15</inkml:trace>
  <inkml:trace contextRef="#ctx0" brushRef="#br0" timeOffset="12231.24">9684 3581 0,'0'0'0,"0"-18"0,0-17 16,-71-1-1,1 36 1,-19 53 0,1 36-1,35 34 1,36-52 15,17 17-15,35-53-1,36-35 1,-54 0-16,89-18 16,-35-17-1,-1-53 1,-17 17-1,0-34 1,-35 69 0,-18 54-1,-18 53 1,-17-19 0,-1 37-1,36-19 1,36-52 15,-19-1-31,89-17 16,-18 0-1,53-35 1,-52-18 0,-1-35-1,-35 18 1,-36 70-1,-17 17 1,0 18 0,-35 36-1,35-18 1,0-35 0,0-1-16,18-17 15,-1 0-15,36 0 31,18-17-15,-36-19-16</inkml:trace>
  <inkml:trace contextRef="#ctx0" brushRef="#br0" timeOffset="12499.08">10407 3457 0,'0'-17'16,"18"-1"-1,-1 0 1,-17 1 0,-17 17-1,-19 0 1,-17 35-1,53-17 1,-17-1 0,34 1-1</inkml:trace>
  <inkml:trace contextRef="#ctx0" brushRef="#br0" timeOffset="12847.44">10918 3281 0,'0'-18'15,"0"36"-15,0-53 0,-17 35 16,-18 52 0,17-34-16,0 70 15,1 53 1,-19-35 15,19 0-15,17-18-1,0-52 1,70-19 0,-17-17-1,35-17 1,1-54-1,-72 53-15</inkml:trace>
  <inkml:trace contextRef="#ctx0" brushRef="#br0" timeOffset="13047.69">10724 3598 0,'0'0'0,"-17"0"0,-1 18 0,36-18 31,-1 0-15,1 0-16,106 0 15,-19 0 1,36-35 0,-88 17-16</inkml:trace>
  <inkml:trace contextRef="#ctx0" brushRef="#br0" timeOffset="13615.12">12312 3034 0,'18'-18'0,"-36"36"0,53-36 0,-35 1 15,18-19 1,-18 54 15,-35 0-31,-54 123 16,1 17-1,53-87 1,-141 176 0,34-35-1,-34 52 1,53-17 0,52-141-1,18 0 1,53-124 15,53-52-15</inkml:trace>
  <inkml:trace contextRef="#ctx0" brushRef="#br0" timeOffset="13747.44">11430 4410 0,'0'0'0,"0"-18"16,18 0 30,-1 1-30,1-1-16,0-17 16</inkml:trace>
  <inkml:trace contextRef="#ctx0" brushRef="#br0" timeOffset="14232.79">12841 3298 0,'0'0'15,"0"-17"-15,0 34 31,0 1-31,0 53 16,-18-36-16,-17 53 16,0 53-1,-18-35 1,35-53 0,18-35-1,0-1-15,0-52 31,36-18 1</inkml:trace>
  <inkml:trace contextRef="#ctx0" brushRef="#br0" timeOffset="14797.69">12753 3422 0,'0'-18'15,"0"36"-15,0-71 16,0 18-1,18 17 1,105 0 0,-17 1-1,-71 17-15,89 35 16,-107 36 0,-52 52-1,-71-52 1,-70-1 15,70-52-15,71-18-1,35-18 1,53-17 0,70 0-1,-17 35 1,-71 0-16,71 17 15,-71 1-15,53 17 16,-17 36 0,-53-1-1,-71-34 1,-71 17 0,-35-18-1,1-35 1,70 0 15,17-18-15,53-17-1,18 17 1,53-35 0,-35 36-16,35-19 0</inkml:trace>
  <inkml:trace contextRef="#ctx0" brushRef="#br0" timeOffset="15330.32">13600 3175 0,'17'0'0,"-34"0"0,34-18 16,-17 1-16,0 34 31,0 89-16,-17 0 17,-1-71-32,-17 124 15,17-18 1,18-70 0,18-18-1,35-36 1,-18-17-16,35 0 15,-52 0-15,53-35 16,17-18 0,-53-53-1,0 36 1,-35 17 0,-17 106 15,17-36-16,0 1-15,0 17 16,-18 53 0,18-35-1,18-53 1,35 0 0,0 0-1,-18-35 1,0-18-1</inkml:trace>
  <inkml:trace contextRef="#ctx0" brushRef="#br0" timeOffset="15514.51">14093 3369 0,'-17'0'0,"34"0"15,-52 0-15,18 0 16,-1 0-16,18 18 47,35-1-32,-17-17-15,17 0 0</inkml:trace>
  <inkml:trace contextRef="#ctx0" brushRef="#br0" timeOffset="16013.77">14305 3492 0,'0'0'0,"-18"53"16,18-35-1,-17 0-15,17 35 16,0 17 0,0 1-1,0-36 1,-18 0-1,1-35 32,17-35-31,0-36 0,0 54-16,52-54 15,54-35 1,0 36-1,35 52 1,-35 36 0,-35 70-1,-54 0 1,-17-17 0,-17-1-1,-1-52 1,0 0 15,18-36 0,18 0-31</inkml:trace>
  <inkml:trace contextRef="#ctx0" brushRef="#br0" timeOffset="16580.81">15434 3563 0,'0'-18'16,"0"36"-16,0-53 0,-18-36 15,-70 36 1,18 35 0,-36 35-1,88-17-15,-70 52 16,0 36-1,70-35 17,18 17-17,35-35 1,71-53 0,0 0-1,-18-35 1,0-36-1,-17-17 1,0-89 0,-54 19-1,1-19 1,-18 160 0,-18 52-1,-52 106 1,52-17-1,0 34 17,18-122-32,0 52 15,53-18 1,0-52 0,53-18-1,-35-18 1,-18-17-16</inkml:trace>
  <inkml:trace contextRef="#ctx0" brushRef="#br0" timeOffset="17496.73">16616 3387 0,'0'0'16,"17"-36"-16,-17 19 0,18-36 15,-18 35-15,0 1 16,0-1-16,0 36 31,0 105-15,-35 53-1,-18-52 1,35-89 0,-17 89-1,17-71 1,18-36 0,89-34 15,-72-1-31,36-17 15,71-89 1,-54 36 0,18 0-1,-52 70 1,-36 53 0,0 54-1,0 16 1,0-16-1,35-36 17,71-36-17,0-17 1,70-17 0,-141-1-16,106-17 15,0-71 1,-105-35-1,-36 17 1,-124-35 0,-17 89-1,106 52-15,-89 18 16,1 18 0,88 52-1,17 36 1,71-18-1,17-35 17,-34-53-32,-1 18 0</inkml:trace>
  <inkml:trace contextRef="#ctx0" brushRef="#br0" timeOffset="18265.05">18115 3598 0,'0'-17'16,"0"34"-16,0-52 0,0 17 0,0-17 16,0 17-16,-35-34 15,-18 52 1,-18 0 0,-17 88-1,18 0 1,52-53-16,-35 53 31,35 1-15,18-36-1,71-36 1,0-17 0,52-17-1,-52-36 1,-19-18-1,19-17 1,-53 17 0,-18 54-1,0 70 17,-18-36-17,18 19-15,-18 52 16,18-53-1,18 18 17,0-53-32,52 0 15,1 0 1,35-18 0,-36-35-1,36 0 1,-71 1-1,-17 34 1,-18 36 0,0 34-1,-18 1 1,18 0 0,0-17-1,53-36 1,18 0-1,-36 0 17,18-36-17,-35 1 1</inkml:trace>
  <inkml:trace contextRef="#ctx0" brushRef="#br0" timeOffset="18664.3">18821 3316 0,'-18'-18'0,"36"36"0,-54-53 0,19 35 16,-1 0-16,-52 0 15,52 0-15,-35 53 16,35 35 0,18-18-1,53-34 1,35-36-1,-17 0 17,-53 0-32,17-36 15,0-34 1,-35-1 0,-35-17-1,-18 71 1,-53 34-1,36 18 1,52 1-16,-35 52 16,53-35-1,53-18 1,0-35 0</inkml:trace>
  <inkml:trace contextRef="#ctx0" brushRef="#br0" timeOffset="19031.36">19315 3157 0,'0'-17'16,"0"34"-16,0-52 0,0 17 0,0 1 16,0-1-1,-53 71 1,17 35-1,-17 53 1,36-17 0,-1 17-1,18-53 1,0-17 0,18-54-1,35-17 1,17 0-1,-34-17 17,52-19-17,-71 36-15,36-52 16,0-1-16</inkml:trace>
  <inkml:trace contextRef="#ctx0" brushRef="#br0" timeOffset="19280.5">19156 3369 0,'-18'0'0,"36"0"0,-53 0 15,17 0-15,36 0 32,17 0-32,141-18 15,-123 18-15,71 0 16,-71 0-16,123 0 15,-123 0 17,-71 0-1,1 0-31,-19 0 0</inkml:trace>
  <inkml:trace contextRef="#ctx0" brushRef="#br0" timeOffset="26514.82">1358 5944 0,'0'0'0,"-17"0"0,-72 0 32,72 0-32,-36 0 15,0 0 1,0 0-1,18 0-15,-36 18 16,1-18 15,17 0-15,17 0 0,19 0-1,34 0 1,124-18-1,36 1 1,158 17 0,-70 0-1,-1 0 1,-123 0 0,-88 0-16,35 0 15,-52 0 1,-36-18-1,0 0 1,-36 1 15,19-19-31</inkml:trace>
  <inkml:trace contextRef="#ctx0" brushRef="#br0" timeOffset="27030.41">2046 5486 0,'0'0'16,"-18"88"15,18-53-31,0-17 0,36 35 15,-19-36-15,89 36 16,71-35 15,-72-18-15,19 0 0,-71-18-1,-53-17 1,0 17-16,-18 1 15,-52 17 1,-54 17 0,18 54-1,-35 70 1,0 35 0,53-34-1,88-72 1,0-17-1,0-35 1,0-36 31,18 0-47,-1 1 0</inkml:trace>
  <inkml:trace contextRef="#ctx0" brushRef="#br0" timeOffset="27962.45">4004 5644 0,'0'0'0,"-18"0"0,18-17 15,0-36 1,0 35-16,36 1 15,17-1 1,35 0 0,-53 18-1,0 0 1,1 0-16,-1 53 16,-17-17-16,-18 52 15,-89 53 1,1-53-1,0-17 1,70-71-16,1 0 16,-1 0-16,0 0 15,18-18 1,53-17 0,0 17-1,35 0 1,1 18 15,-1 53-31,-53 0 31,-17 18-15,-54-18 0,-52 0-1,18-18 1,-71-35-1,35 0 1,-18 0 0,18 0-1,71-18 1,35 1 0,53 17-1,35 0 1,-35 0-1</inkml:trace>
  <inkml:trace contextRef="#ctx0" brushRef="#br0" timeOffset="28514.02">4727 5803 0,'0'0'0,"0"-17"0,-17 17 47,-1 0-47,0 17 0,-17 36 16,0 35 0,-18 36-1,53-54 1,0 1-1,70-53 1,19-18 15,-1-18-15,18-35 0,-18 0-1,-53-70 1,-35 34-1,-35-16 1,-36 52 0,-52 53-1,-1 35 1,54 53 0,-1 53-1,54-53 1,17 1-1,17-54 1,54-17 15,-36-18-31</inkml:trace>
  <inkml:trace contextRef="#ctx0" brushRef="#br0" timeOffset="29047.1">5433 5821 0,'0'0'15,"0"-18"-15,0 1 0,0-1 0,0 0 0,-18 1 32,0 17-32,-17 0 15,0 53 1,0 70-1,35-35 1,0-70-16,0 88 16,0-53 15,17-18-15,36-17-1,18-18 1,17-18-1,0-53 1,-35-17 0,-53 18-1,-18-54 1,-70 54 0,0 34-1,70 36-15,-70 0 16,0 53-1,35 0 1,18 18 15,35-1-15,0-17 0,0-35-16,35-1 15</inkml:trace>
  <inkml:trace contextRef="#ctx0" brushRef="#br0" timeOffset="29595.89">6103 5821 0,'0'0'15,"0"-18"-15,0 1 0,0-1 0,0 0 0,-35 1 31,-1 17-15,36 17 0,-52 54-16,34-18 31,-17 53-15,17-36-1,18 1 1,0-18-1,53-18 1,53-35 0,0 0-1,-36-35 1,18-36 0,-70 18-1,0-70 1,-18 17-1,-71 0 1,1 71 15,-54 17-15,36 71 0,0 35-1,35 0 1,-18 18-1,54-71-15</inkml:trace>
  <inkml:trace contextRef="#ctx0" brushRef="#br0" timeOffset="31528.15">7708 5838 0,'0'0'0,"-17"0"16,-19 0-1,19 0 17,34 18-17,19-18-15,122 0 16,19 0 0,17 0-1,-141 0-15,52 0 16,-16-18-1,-72 18 1,-17-35 0,-35 0 15,17 17-31</inkml:trace>
  <inkml:trace contextRef="#ctx0" brushRef="#br0" timeOffset="31931.55">8308 5556 0,'-18'-17'0,"36"34"0,-53-34 16,17 17-16,0 17 15,18 1-15,0 35 16,53 35 0,18-35-1,35-35 1,17-18-1,-52 0 1,-36-53 15,-35 17-15,-35-17 0,-18 36-1,-35 17 1,35 70-1,35-52-15,-53 123 16,19-35 0,34 17-1,0-52 1,36-89 15,0 18-31</inkml:trace>
  <inkml:trace contextRef="#ctx0" brushRef="#br0" timeOffset="32378.61">9384 5521 0,'18'-18'0,"-36"36"0,36-53 0,-18 17 16,0 0-1,0 36 1,0 17 0,0 36-1,0 88 1,-18-54-1,18-69-15,-18 70 16,18-89 0</inkml:trace>
  <inkml:trace contextRef="#ctx0" brushRef="#br0" timeOffset="32948.3">9419 5556 0,'0'-35'0,"0"70"0,0-88 16,-17 18-16,17 0 15,0-1 1,52 1 0,-34 35-16,123-17 15,-17 34 1,-19 54-1,-122 17 1,-89-17 0,-35-1-1,53-70 1,70 0 0,18-35-1,53 0 1,53 35-1,53 0 1,-107 17-16,90 36 16,-19 53 15,-105-36-15,-71 36-1,-106-35 1,18-36-1,88-35-15,-123 18 16,70-18 0,18-18-1,52-17 1,36 0 0,36-18-1,52-18 1</inkml:trace>
  <inkml:trace contextRef="#ctx0" brushRef="#br0" timeOffset="33430.55">10336 5450 0,'18'0'15,"0"-17"1,-18 34 15,0 54-15,0-53-16,-18 87 15,18-69-15,-35 87 16,17 1 0,18-54-1,88-52 1,18-18-1,-18-35 1,53-71 0,-88 35 15,-17-17-15,-19 88-1,-17 18 1,-35 52-1,0 18 1,35-17 0,0-53-1,17-18 17,1-53-17</inkml:trace>
  <inkml:trace contextRef="#ctx0" brushRef="#br0" timeOffset="33595.69">10795 5574 0,'0'0'0,"-18"-18"0,-17 1 32,17 17-17,18 17 1,18 1-1,0-18-15</inkml:trace>
  <inkml:trace contextRef="#ctx0" brushRef="#br0" timeOffset="34082.58">11095 5627 0,'0'17'16,"-18"1"-16,1 0 0,-1 17 15,18-17-15,-18 35 16,1 35 0,17-71-1,0 36 1,0 18 0,-18-54-1,18-34 16,0-1-15,0 1-16,0-54 16,0 18-1,106-53 1,-18 36 0,71 34-1,-124 36-15,18 18 16,-18 0-16,36 70 15,-54-18 1,-17 19 0,-70-19 15,35-52-15,35-1-16,-36-17 15,89-17 16,-35-1-31</inkml:trace>
  <inkml:trace contextRef="#ctx0" brushRef="#br0" timeOffset="34644.89">12030 5768 0,'0'-18'0,"0"36"0,0-53 0,0 17 0,0-35 16,-18 35-16,-17-17 15,-36 18 1,-17 34 0,53 1-1,-36 35 1,18 70 0,36-35-1,17 1 1,35-37-1,18-52 1,70 0 0,-52-17-1,17-54 1,-35-17 0,-18-88-1,-17 123-15,0-88 16,-18 70-1,-18 36 1,-17 52 0,-18 72 15,35 17-15,18 88-1,0-71 1,35-70-1,18-18 1,0-35 0,18 0-1,-54 0-15,36-53 16</inkml:trace>
  <inkml:trace contextRef="#ctx0" brushRef="#br0" timeOffset="36178.19">13423 5627 0,'0'0'0,"-17"-18"0,17 1 0,-36-1 16,19-35-1,-19 35 1,36 1 0,-17 52-1,17 0-15,0 18 16,-18-18-16,0 124 15,1-35 1,17-71 0,0-18 15,53-53 0,-36 1-31,19-19 16,34-70-1,18-17 1,-35 35 0,-35 70-16,0 18 15,-1 18 1,-17-1-16,0 72 16,18-1-1,17 0 1,0-35-1,54-53 1,-54 0 0,53 0-16,18-35 31,-18-54-15,-53 1-1,-17-35 1,-18 35-1,0 52 1,0 54 0,-18 70-1,-17 36 1,35-36 0,18 18-1,35-53 1,-53-36-16,88-17 15,0 0 1,36-17 0,17-54 15,-71 0-15,-35-70-1,-35 36 1,-52 52-1,-1 53 1,-71 53 0,18 52-1,71-16 1,35-72-16,0 89 16,18-71-1,52-17 1,1-18-1,17-18 1,-17-52 0,-36-18 15,0-18-15,-35 70-1,0 72 16,0-19-31,0 54 16,0-36-16,0 36 16,18-1-1,35-34 1,17-36 0,18 0-1,-17-36 1,-53 19-16,52-72 15,-17 1 1,-18-18 0,-17 89-1,-18 52 17,-35 53-17,17 18 1,18-35-1,53-18 1,35-53 0,-17 0-1,35 0 1,-71-71 0,-18 36-1</inkml:trace>
  <inkml:trace contextRef="#ctx0" brushRef="#br0" timeOffset="36578.58">15416 5292 0,'-35'0'0,"70"0"0,-105 0 0,52 0 16,1 0-16,-54 35 15,36 18 1,17 0-1,18-18 1,18-35-16,88 18 16,-36-18-1,18-18 1,-35-53 0,-53 19-1,0-37 1,-17 72-16,-36-19 15,-36 36 1,37 53 0,-1 36 15,53-19-15,0 18-1,105-52 1,-69-36-16</inkml:trace>
  <inkml:trace contextRef="#ctx0" brushRef="#br0" timeOffset="36944.08">15928 5292 0,'0'-18'16,"0"36"-16,0-54 0,0 1 15,0 53 16,0-1-31,-18 72 16,1-1 0,17-53-1,-36 89 1,36-19 0,0 1-1,0-53 1,0-18-1,36-35 1,-19 0-16,36 0 16,18-17-1,-36-19 1,0-34 0,-17 17-1,-18 35-15</inkml:trace>
  <inkml:trace contextRef="#ctx0" brushRef="#br0" timeOffset="37163">15787 5503 0,'0'0'0,"-18"0"0,36 0 31,-1 0-31,89-17 16,18 17-1,17-18 1,-71 0 0,-34 18-1,-125 0 17,54 0-32</inkml:trace>
  <inkml:trace contextRef="#ctx0" brushRef="#br0" timeOffset="37928.48">1252 7655 0,'-35'18'15,"70"-36"-15,-105 36 0,-36 0 16,88-18-16,-17 17 16,35 1 15,53-18-15,176 17-1,18-17 1,106 0-1,-265 0-15,89 0 16,-107 0-16,212 0 16,-158 0-1,-71-17 1,-53-18 0,-18 17-1</inkml:trace>
  <inkml:trace contextRef="#ctx0" brushRef="#br0" timeOffset="38346.51">2399 7426 0,'0'0'15,"-53"-18"-15,0 1 32,53 34-17,0 1-15,0 35 16,71 35-1,17-35 1,88-18 0,1-17-1,-54-18 1,-17-18 0,-106 1-1,-18-19 1,-52 36-1,-71 36 1,-1 34 0,90-35-16,-125 107 31,71-37-15,18 37-1,70-90 1,18-34-1,36-36 1</inkml:trace>
  <inkml:trace contextRef="#ctx0" brushRef="#br0" timeOffset="39145.26">4410 7779 0,'17'0'0,"1"-18"0,53-52 31,-54 52-15,-17 0-16,0 1 15,-17-72 1,-36 37 0,-88 16-1,17 36 1,18 71-1,0 52 1,89 18 0,17-17-1,17-54 1,72-34 0,-37-36-1,54-89 1,18 1-1,-36-18 1,-70 36 0,-18 35-1,0 52 17,-18 36-17,18 53 1,0-88-16,18 52 15,52 18 1,1-88 0,70 0-1,-35-35 1</inkml:trace>
  <inkml:trace contextRef="#ctx0" brushRef="#br0" timeOffset="39411.47">5080 7726 0,'0'-35'0,"0"70"0,0-88 0,0 0 15,-18 53 1,-17 18 0,35-1-1,-18 71-15,18-52 16,0 87 0,0 89-1,-17-53 1,-1 35-1,1-71 1,-1-70 0,18-71-1,35-35 1,-35 36-16</inkml:trace>
  <inkml:trace contextRef="#ctx0" brushRef="#br0" timeOffset="39678.4">5027 7867 0,'0'-88'0,"0"176"0,0-212 16,0 89-16,0-18 31,71 36-15,-1 17-1,54 53 1,-89 17-1,-70 18 1,-54 0 0,-52-17-1,71-71 1,70-18 0,53-35-1</inkml:trace>
  <inkml:trace contextRef="#ctx0" brushRef="#br0" timeOffset="39978.14">5627 7602 0,'0'0'0,"-18"0"16,1 0-16,-19 18 15,1 88 1,17 0-1,18 105 1,0-140-16,0 105 16,0-123-16,0 106 15,-17-18 1,17-88 0,53-88 15,-53 17-31,53-53 15,-53 36 1</inkml:trace>
  <inkml:trace contextRef="#ctx0" brushRef="#br0" timeOffset="40260.86">5644 7885 0,'-17'-36'0,"34"72"0,-34-107 0,-1 0 15,18 1 1,0 52-16,71-17 15,35 35 1,17 35 0,-52 71-1,-71-53 1,-106 53 0,0-53-1,-18-53 1,89 0-1,35-36 1,88-34 0,-52 35-16</inkml:trace>
  <inkml:trace contextRef="#ctx0" brushRef="#br0" timeOffset="40660.79">6315 7355 0,'0'0'15,"0"-35"-15,-36 141 32,19-71-32,17 1 0,-18 52 15,18 35 1,0-17 0,35-53-1,36-35 1,-53-18-16,35 0 15,-18 0-15,18-53 16,17-18 0,-34 1 15,-19 17-15,-17 88 15,0 0-31,-17 18 15,-1-35-15,18-1 0,0 19 16,0-1 0,18-35-1,17-18 1,0-17 0</inkml:trace>
  <inkml:trace contextRef="#ctx0" brushRef="#br0" timeOffset="40811.56">6720 7549 0,'-17'-17'16,"34"34"-16,-52-52 0,0 0 0,17 35 16,1 0-1,17 18 1,52-1 15,1 1-31</inkml:trace>
  <inkml:trace contextRef="#ctx0" brushRef="#br0" timeOffset="42010.32">7214 7567 0,'0'0'0,"0"-18"16,0 1-16,0-54 15,0 54 1,-17 17-1,-36 53 1,-18 52 0,18 19 15,36-36-15,52-17-1,71-54 1,52-17-1,1-53 1,-53 18 0,0-53-1,-71 0 1,-70-1 0,-71 89-1,18 18 1,0 70-1,35 18 1,53-35 0,17-1-1,54-70 17,17 0-17,0-53 1,-35 0-1,0-35 1,-18 18 0,-35 52-16,18 0 15,-18 36 1,0 53 0,-18 17-1,18-53 1,18 18-1,123-53 1,-17 0 0,34-53 15,-69-18-15,-36-34-1,-36-89 1,-34 141-1,-36 53 1,35 70 0,0 54-1,1-18 1,-1-18 0,18-18-1,0-34 1,0-54 15,0-17-15,35-36-1,-17 53-15,35-52 32,53-18-17,17 70 1,-52 18-1,-18 71 1,-36-18 0,-52 52-1,-53-52 1,0-35 0,-36 0-1,36-1 1,106-34 31,17-19-47,18 19 15</inkml:trace>
  <inkml:trace contextRef="#ctx0" brushRef="#br0" timeOffset="42276.61">8908 7373 0,'0'-18'0,"0"36"0,0-53 16,-36 88 15,19-18-31,-1 53 16,-17 18 0,17-71-16,1 71 15,17-53 1,0-18-1,17-17 1,36-18 0,18-18-1,-1-17 1</inkml:trace>
  <inkml:trace contextRef="#ctx0" brushRef="#br0" timeOffset="42610.84">9119 7726 0,'18'0'31,"17"-18"-15,-17 18-16,17-17 15,36-19 1,-18 1 0,-36-36-1,-34 36 1,-54 35-1,53 0-15,-87 88 16,52-17 0,17 17 15,36-35-15,36-53-1,69 0 1,-69 0-16,70-18 15,-36-17 1,-52 17-16</inkml:trace>
  <inkml:trace contextRef="#ctx0" brushRef="#br0" timeOffset="43327.88">11077 7497 0,'0'-18'16,"0"36"-16,0-54 0,0 19 16,53-54-1,-35 53-15,-18 1 0,17-54 16,-17 18 0,-35 36-1,-35 34 1,-72 142-1,72-35 1,-36 52 0,106-35-1,0-70 17,141-36-17,71-35 1,-18-53-1,-18-53 1,-88 18 0,-70-106-1,-71 0 1,-35 88 0,53 88-16,-142 1 15,36 70 1,18 123-1,70 0 1,53-70 0,70-18-1,-34-70 1,87 17 0,54-35-1,-1 0 1,-53-53-1</inkml:trace>
  <inkml:trace contextRef="#ctx0" brushRef="#br0" timeOffset="43762.89">11783 7567 0,'0'0'0,"0"-18"0,0-34 15,0 69 17,-18 71-17,0-17 1,18 17-1,0-70-15,-17 17 16,17-53 47,0-17-48,0 17-15,35-52 16,18-18-1,71 0 1,34 52 0,-70 54-1,1 70 1,-89 0 0,-36 18-1,-17-35 1,36-71-1,34-18 17,36-17-17,-35 17 1</inkml:trace>
  <inkml:trace contextRef="#ctx0" brushRef="#br0" timeOffset="44562.07">12577 7197 0,'0'0'16,"-36"35"15,36-17-31,-35 70 16,17 53 0,1 0-1,17-53 1,0 0-1,35-70 1,-17-18-16,52 0 16,18-18-1,-35-35 17,35-35-17,-70 18 1,17 17-1,-35 70 1,0 36 0,-35 36-1,17-1 1,18-35 0,36-18-1,-1-17-15,36-18 16,34-18-1,-16-53 1,-36 18 0,-18-52-1,0 16 17,-17 89-17,-18 36 1,0 34-1,-53 36 1,0 18 0,35 34-1,1 1 1,17-53 0,-18-18-1,-53-70 1,-17-18-1,-53-18 1,53 18 0,0-35-1,70-18 17,18 18-17,88-71 1</inkml:trace>
  <inkml:trace contextRef="#ctx0" brushRef="#br0" timeOffset="45677.51">14287 7620 0,'-35'18'0,"70"-36"0,-87 36 0,16-1 16,54-17 15,70 0-31,-53-17 16,107-36-1,16-35 1,-52-36-1,-88 36 1,-18-18 0,-36 71-1,19 35-15,-71 17 16,35 89 0,0 88-1,18 53 1,-1-35-1,1 105 1,17-228-16,-17 140 16,-53 88-1,17-70 1,71-123 15,0-71-15,71-71-1,-36 0-15,71-52 16,70-89 0,-35-70-1,-52 52 1,-89-70 0,-71 1-1,36 193-15,-71-53 16,-35 35-1,70 54 1,54 17 0,52-18-1,53 0 1,-53 1 0,124-54-1,-53 18 1,-18-17-1,-88 17 1,0 17 0,-17 36-1,-1 0-15,0 36 16,1 34 0,17 18-1,0-35 1,70-17-1,-17-36 1,-18 0-16,54-36 16,-1-34 15,-53 17-15,-35-35-1,-35 17 1,-53 54-1,52 17-15,-70 17 16,54 36 0,34 35-1,18-52 1,70-1 0,54-18-1</inkml:trace>
  <inkml:trace contextRef="#ctx0" brushRef="#br0" timeOffset="46060.21">15328 7673 0,'0'0'0,"-17"0"15,-1-35-15,18-18 16,35 0 15,53 18-15,18 35-1,-35 52 1,-54 54 0,-17-18-1,-35 1 1,-18-72 0,36-17-1,17-17 1,0-36-1,35 0 1,-35 35-16,35-70 16,-17 35-1,35 18 17,0 0-17,-36 35-15</inkml:trace>
  <inkml:trace contextRef="#ctx0" brushRef="#br0" timeOffset="47327.41">16969 7285 0,'0'0'15,"0"-18"-15,0 1 0,0-54 16,-18 36 0,0-1-1,1 36 17,-1 0-32,-53 89 15,1 69 1,-1-16-1,18-1 1,53-53 0,0-53-16,53 18 15,124-53 1,-54 0 0,71-53-1,-70-17 1,-54-89-1,-70-35 1,-17 141-16,-72-88 16,-87 53-1,53 88 17,-54 70-17,54 106 1,70-34-1,53-107-15,0 124 16,88-71 0,53-18-1,18-52 1,0-18 0,35-35-1,-159 35-15,124-88 16,-71-1-1,-53-16 1,-17 34 0,-18 106 15,-18-17-15,-17 52-1,17 19 1,-17-36-1,0-1 1,17-34 0,18-53 15,0 17-31,35-35 16,36-53-1,17 1 1,0 52-1,-17 53 1,-54 0-16,1 53 16,-18 35-1,0 18 17,0-36-17,53-35 1,18-35-1,70 0 1,-53-35 0,18-35-1,-89-54 1,1 54 0,-71 17-1,35 53-15,-70 35 16,53 36-1,17 34 1,36-16 0,70-37-1,-17-34 17,-54-18-32,89 0 15,0-35 1,-18 0-1</inkml:trace>
  <inkml:trace contextRef="#ctx0" brushRef="#br0" timeOffset="48859.91">19703 7108 0,'0'-17'16,"0"34"-16,0-52 0,17 35 31,1 18-16,-18 52 1,-35 71 0,-18-17-1,-71 35 1,1-53 0,105-71-16,-52-18 15,-19 19 1,36-36-1,1-71 1,52-35 0,0 1-1,88-37 1,-18 54 15,18 88-15,-52 88-1,-19 1 1,-17 16 0,18-16-1,53-1 1,17-71 0,18-17-1,17 0 1,-17-70-1,-36 17 1,-34-88 0,-36 88-1,-36 106 32,36 17-31,-17-52-16,17 35 15,0-18-15,0 1 16,35-1 0,36-18-1,-1-17 1,18-17 0,-35-54-1,-35-52 1,0 35-1,-18 52 1,0 54 0,-36 53-1,19-1 17,17-35-32,-36 36 15,19-36 1,17-17-1,0-36 17,17 1-32,36-36 15,36-36 1,16-16 0,-16 52-1,-19 53 1,-52 35-1,-18 36 1,0-54-16,-18 89 16,18-53-1,35 0 17,89-36-17,-36-17 1,36-17-1,-1-54 1,-35-17 0,-70-53-1,-18 70 1,-35 54 0,-18 34-1,0 107 1,35-89-16,18 53 15,18 1 1,52-19 0,1-70-1,-54 0 1,54 0-16,35-53 31,-36 0-15,-34-53-1,-36 1 1,0 69-16</inkml:trace>
  <inkml:trace contextRef="#ctx0" brushRef="#br0" timeOffset="49043.1">20585 6950 0,'-36'0'0,"72"0"0,-107 0 0,53-18 16,-35 0 0,18 18-1,-35 0 1,-1 18 0</inkml:trace>
  <inkml:trace contextRef="#ctx0" brushRef="#br0" timeOffset="50376.49">4780 9313 0,'18'-17'47,"-1"17"-31,-17-18 0,-17 18-1,-1 18 1,0-1-16,-17 19 15,-18 52 1,18 18 0,35-71-16,0 71 15,18 0 1,87-89 0,1-34-1,35-54 1,-105 36-16,34-53 15,-52-18 1,-18 18 0,-106 17-1,-35 53 1,0 36 15,70 35-15,71 0-1,88 0 1,18-53 0,53 0-1,17-71 1,-123 54-16,53-36 16,-35-18-1,-71 18 1,0 18-1,-18 88 17,18-18-17,-18 53-15,18 36 32,0 105-17,0-53 1,0 89-1,18 52 1,-18-228-16,0 158 16,-18 52-1,-17-52 1,18-141 0,-19-70-1,-34-89 1,17-71-1,-35-123 1,70 0 0,18-123-1,35 52 1,36 142 15,-36 123-31,71-106 16,-18 89-1,-17 17 1,-1 18 0,-17 17-16</inkml:trace>
  <inkml:trace contextRef="#ctx0" brushRef="#br0" timeOffset="50692.76">6491 9243 0,'0'-18'0,"0"36"0,0-54 0,0 19 0,0-18 15,0 17 1,0 0-16,0 89 47,-18 52-32,1-17 1,-1-71-16,-35 107 16,36-54-1,-1-53 1,89-88 15,-19 0-31</inkml:trace>
  <inkml:trace contextRef="#ctx0" brushRef="#br0" timeOffset="51360.01">6773 9278 0,'0'0'0,"18"-35"0,-18-1 16,0 1-1,-18 141 32,-17-18-31,35-52-16,-35 52 15,17 18 1,18-54 0,0-34-1,0-53 1,53-36 0,18-17-1,-18 18 1,-1 34-1,-16 36 1,-19 71 0,1 17-1,0-17 17,35-1-17,35-35 1,18-35-1,35-70 1,-106 52-16,71-35 16,0-35-1,-89 0 1,-17 0 0,-70 52-1,-1 72 1,18 70-1,36-18 1,17 35 0,53-35-1,17-70 1,36-18 15,-71-18-31,36-35 16,-18-17-1,-53-18 1,0 70-16</inkml:trace>
  <inkml:trace contextRef="#ctx0" brushRef="#br0" timeOffset="51576.66">6350 9278 0,'-35'0'0,"-1"18"0,107-36 0,-159 36 16,70-18-16,106 0 31,71 0-15,0-18 0,-106 18-1,17-18 1,-34 18-16</inkml:trace>
  <inkml:trace contextRef="#ctx0" brushRef="#br0" timeOffset="52009.33">8855 9225 0,'17'-18'0,"-34"36"0,34-53 15,1 17-15,17-70 31,-52 70-15,-36 18 0,-53 71-1,88-53-15,-52 87 16,17 37 0,35-1-1,18-36 1,106-34-1,35-53 1,35-71 0</inkml:trace>
  <inkml:trace contextRef="#ctx0" brushRef="#br0" timeOffset="52428.2">9437 9366 0,'0'0'0,"0"-17"0,0-1 0,0 0 15,0 1-15,0-19 16,-18 36-16,1 0 16,-54 18-1,18 70 1,18 0 0,35 36-1,17-36 1,72-70-1,16-36 1,-16-35 0,16-17-1,-69-36 1,-36 35 0,-18 54-1,-70-72 1,0 72-1,-36 17 1,18 53 0,71 17-1,17 1 1,18-36-16,53 0 16,71-17-1</inkml:trace>
  <inkml:trace contextRef="#ctx0" brushRef="#br0" timeOffset="53243.43">10231 9366 0,'17'-17'0,"-34"34"0,34-52 16,-17-18-16,-17 0 16,-36 53 15,-36 0-16,72 18-15,-71 35 16,17 35 0,36 18-1,35-36 1,17-17 0,72-53-1,-19 0 1,71-88-1,-70 35 1,-18-70 0,-18-19-1,-17 19 1,-18 17 15,0 89-15,-18 69-1,-17 19 1,-1 52 0,36 1-1,0-53 1,18 34 0,53-52-1,34-35 1,1-18-1,-17-35 1,52-36 0,-88 1-1,-53-19 1,0 54 15,-18 17-15,-53 54-1,36 17 1,35-36-16,0 54 16,0-18-1,53-18 1,35-17 0,-17-18-1,52-18 1,-70-17-1,-35-1 1,-1 36 0</inkml:trace>
  <inkml:trace contextRef="#ctx0" brushRef="#br0" timeOffset="53392.67">11165 9472 0,'-17'0'16,"-19"18"-1,19-18 1,-1 0 0,-52 17-1,52-17-15,0 0 0</inkml:trace>
  <inkml:trace contextRef="#ctx0" brushRef="#br0" timeOffset="57842.79">12188 11077 0,'0'0'0,"0"-17"16,0-1-16,0-17 31,0 17-15,0 36-1,0 35 1,0 52-1,0 72 1,0-142-16,-35 124 16,18-89-1,17-17 1,35-53 15,-18-17-15,54-36-1,-18 17-15</inkml:trace>
  <inkml:trace contextRef="#ctx0" brushRef="#br0" timeOffset="58293.09">12647 11130 0,'0'0'0,"0"-18"16,-18 36-1,1 35 1,-18 53 0,35-71-16,-36 53 15,19-52-15,-1 34 16,18 18 15,0-35-15,71-35-1,17-18 1,0-35 0,-70 17-16,87-70 15,-69 0 1,-36-53 0,-71-1-1,18 89 1,-35 53-1,35 18 1,35 0-16,-34 88 16,34-18-1,0 0 1,54-53 0</inkml:trace>
  <inkml:trace contextRef="#ctx0" brushRef="#br0" timeOffset="58792.4">13317 11183 0,'0'-18'16,"0"36"-16,-35-36 31,17 36-31,-17 17 15,-18 71 1,18-18 0,0 18-1,35-88-15,0 70 16,17-53 0,89-17 15,35-18-16,-35 0 1,18-53 0,-107 35-16,36-17 15,-35 17-15,-1-105 16,-17-36 0,-53 53-1,-35 36 1,-35 70-1,-89 70 1,106 1 0,18 17-1,88-35 1,18-53 0</inkml:trace>
  <inkml:trace contextRef="#ctx0" brushRef="#br0" timeOffset="60307.68">14534 11007 0,'0'-53'31,"0"106"-31,-17-124 0,-1 71 16,18 18 0,-17 35-1,-19 35 1,36-35-16,-53 70 15,36-70-15,-36 71 16,-35-1 0,17-35-1,53-52 1,-17-36 0,35-18-1,0-53 16,0-34-15,0-1 0,53 0-1,-18 53 1,-17 35 0,17 71-1,-17 53 1,-1 0-1,1-36 1,53 1 0,17-53-1,0-18 1,-53 0-16,89-18 16,-54-17 15,1-53-16,-36 17 1,-17 36-16,-18-18 16,0 35-16,0 1 15,-18 52 17,1 35-17,17-52-15,0 53 16,0-19-1,35-16 1,35-36 0,1 0-1,17-36 1,-35 1 15,-18-53-15,1 0-1,-36 0 1,-18 105 15,18 1-31,-35 52 16,17-17 0,-35 36-1,36-72-15,-1 36 16,0-35-1,18-1 1,0-34 15,0-1-15,0 0-16,53-52 16,0-36 15,18 18-16,52 0 1,-35 70 0,18 36-1,-88-1-15,-18 54 16,0 35 0,-18-18-1,-17-35 1,35-18-1,-18-17-15,1-1 16,-1-17 0,0 18-1,36-36 32,0 18-47</inkml:trace>
  <inkml:trace contextRef="#ctx0" brushRef="#br0" timeOffset="60725.61">15857 11395 0,'18'0'47,"0"-18"-31,17 0-16,0-17 15,-17-18 1,-18 36-16,0-1 16,-18 18 15,-35 18-16,18 35 1,0 17 0,-1 1-1,36-54-15,-17 54 16,17-18 0,0-36-1,53-17 1,-18 0-1,53 0 1</inkml:trace>
  <inkml:trace contextRef="#ctx0" brushRef="#br0" timeOffset="61191.08">16475 11307 0,'17'-18'16,"-34"36"-16,52-54 0,-35 19 0,18-1 15,-18 0-15,0 1 16,-36 17 0,-34 17-1,-18 54 1,-1-1 0,72-17-1,17-35-15,0 17 16,70-35-1,36 18 1,18 0 0,-54-1-1,-35 18 1,-35-17-16,0 0 16,-70 17 15,-18-35-16,-18 18 1,-18-18 0,71 0-1,36 0-15,-36 0 16,35 0 0,-17 0-1,17-36 1</inkml:trace>
  <inkml:trace contextRef="#ctx0" brushRef="#br0" timeOffset="61660.14">14993 10866 0</inkml:trace>
  <inkml:trace contextRef="#ctx0" brushRef="#br0" timeOffset="62358.77">17268 11377 0,'-17'0'0,"-1"0"31,36 0-31,52 0 16,71-18-1,106 18 1,-194 0-16,88 0 16,-17 0-1,-106 0 1,-89 0 15,18 0 0,18 0-31,-71 0 16,71 18-16</inkml:trace>
  <inkml:trace contextRef="#ctx0" brushRef="#br0" timeOffset="62624.7">17216 11412 0,'0'0'0,"-18"0"0,0 0 15,36 0 1,52 0 0,124 0-1,-123 0-15,35 0 16,-53 0-16,123 0 16,-105 0 15,-36 0-16,-35-17 17,0-1-32</inkml:trace>
  <inkml:trace contextRef="#ctx0" brushRef="#br0" timeOffset="63057.13">18009 11060 0,'0'0'15,"-17"0"-15,-19 0 16,19 0-16,-1 0 16,0 88-1,36 0 1,53 0 0,34-17 15,-16-71-16,-54 0-15,88 0 16,-87-36 0,-19-34-1,-34 17 1,-71 35 0,52 18-16,-34 36 15,-36 69 1,0 37-1,35-54 1,36 18 0,-18-54-1,53-16 1</inkml:trace>
  <inkml:trace contextRef="#ctx0" brushRef="#br0" timeOffset="63524.35">18962 11165 0,'0'0'15,"0"-35"17,0 53-17,0 52 1,0 36 0,-18 18-1,18-89-15,-35 35 16,17 1-1,18-53 1,36-36 15,-1 0-15</inkml:trace>
  <inkml:trace contextRef="#ctx0" brushRef="#br0" timeOffset="63941.28">19438 11165 0,'0'0'0,"0"-17"0,0-1 16,-18 18-1,-87 53 1,16 35 0,19 36-1,52-1 1,18-70-1,88 0 1,-70-53-16,35 0 16,-18 0-16,89 0 15,-18-53 1,-54-17 0,-34-54-1,-36 1 16,-87-1-15,16 124 0,-16 35-1,52 36 1,53-18 0,53-18-1,-18-35-15,0 0 0</inkml:trace>
  <inkml:trace contextRef="#ctx0" brushRef="#br0" timeOffset="64341.47">20038 11201 0,'0'0'0,"0"-18"0,-71 18 47,54 35-47,-19 1 15,-52 69 1,53-16 0,35-1-1,53 0 1,17-88 0,18 0-1,-17-35 1,0-18-1,-54-35 1,-17-18 0,-53 35-1,-17 71 1,-18 18 0,17 17-1,18 0 16,53-17-31</inkml:trace>
  <inkml:trace contextRef="#ctx0" brushRef="#br0" timeOffset="64740.94">20479 11095 0,'0'0'0,"0"-18"16,17 18 0,19 0-1,-19 0-15,71 0 16,36 0 0,-1 0-1,-70 0 1,-35 0-1,-53 0 17</inkml:trace>
  <inkml:trace contextRef="#ctx0" brushRef="#br0" timeOffset="64975.35">20779 11077 0,'-18'0'15,"36"0"-15,-54 0 16,19 0-1,-1 35 1,0 71 0,-17 18-1,17-36 1,-17 0 0,35-70-16,-17 17 15,69-35 16,-16 0-15</inkml:trace>
  <inkml:trace contextRef="#ctx0" brushRef="#br0" timeOffset="65474.64">21008 11236 0,'18'-35'0,"-36"70"15,36-106-15,-18 54 16,0 34-1,0 1 1,-36 70 0,1 18-1,35-88-15,-35 70 16,17-53-16,-17 18 16,17-18-1,18-52 16,0-1-15,18 0-16,-1-34 16,54-54-1,0 53 1,17 0 0,0 53-1,-70 53 16,-1 53-15,-17-89-16,0 54 16,-35-18-1,0-18 1,35-53 31,35-17-32,-17 35-15,-1-18 0</inkml:trace>
  <inkml:trace contextRef="#ctx0" brushRef="#br0" timeOffset="65875.25">21396 11377 0,'0'-18'0,"-18"18"16,1-35 15,17 18-31,17-1 16,54 18-1,-1 0 1,-34 70 0,-36 19-1,0-36 1,-36 17-1,1-52 1,35-36 15,0-17-15,53-18 0,0 0-1,0 0 1,-35 53-1,17-18 1,18 18 0,-36 0-16</inkml:trace>
  <inkml:trace contextRef="#ctx0" brushRef="#br0" timeOffset="66207.11">21872 11448 0,'18'0'0,"-36"0"0,53 0 32,-17 0-32,17-36 15,-17 1 1,-18 0 0,-18 35-1,-35 0 16,-17 53-15,17 17 0,35-52-16,18 17 15,0-17-15,0 17 16,53-17 0,35-18-1,1 0 1,-36 0-16</inkml:trace>
  <inkml:trace contextRef="#ctx0" brushRef="#br0" timeOffset="66641.44">22313 11412 0,'0'-17'0,"0"-1"0,0 53 0,0-88 16,0 18-16,0 18 31,-70 17-16,52 17-15,-17 36 16,-18 18 0,35-18-1,18-18 1,0-18 0,35-17-1,36 0 1,-36-17-1,1-54 1,-19 18 0,1 36-1,-18 34 17,0 1-17,-18 35-15,1-18 31,17 0-15,17-17 0,36-18-1,-35 0-15</inkml:trace>
  <inkml:trace contextRef="#ctx0" brushRef="#br0" timeOffset="67174.6">22666 11448 0,'0'0'0,"0"-36"0,0-34 16,0 52-16,0 1 16,-53 17-1,0 17 1,-17 54 0,52-18-1,0 35 16,18-53-15,0-17 0,71-18-1,-36 0 1,18-53 0,-18 0-1,18-71 1,-53 89-16,36-88 15,-19 34 1,-17 54 0,0 53-1,-53 105 1,0 18 0,18-17 15,35-54-16,0-17 1,88-17 0,-17-36-1,17 0 1,-70 0-16,17 0 16,-17 0-1</inkml:trace>
  <inkml:trace contextRef="#ctx0" brushRef="#br0" timeOffset="67540.33">19456 12506 0,'0'0'0,"-18"0"15,0 0 1,18-18-16,18 18 62,0-17-62,-1 17 16,1 0-16,35 0 16</inkml:trace>
  <inkml:trace contextRef="#ctx0" brushRef="#br0" timeOffset="67973.71">20214 12365 0,'0'0'0,"0"-18"0,-17-17 32,-1 35-32,-35 0 15,-53 0 1,18 18-1,53 17 1,35 18 0,70-18-1,18 18 1,-17-18 0,-36 18-1,-35-18 1,-70-17 15,-54-18-15,36 0-1,0 0 1,53-18 0,35 1-1,35-18 1,-18 35-16,54-36 15,-36 36-15</inkml:trace>
  <inkml:trace contextRef="#ctx0" brushRef="#br0" timeOffset="68223.42">20532 12136 0,'0'0'16,"-18"17"-1,0 1 1,-17 35 0,0 53-1,0-1 1,17-16 0,18-54-1,0-17 1,18-18-1,-1 0 1</inkml:trace>
  <inkml:trace contextRef="#ctx0" brushRef="#br0" timeOffset="69340.52">20532 12524 0,'17'0'31,"19"-18"-15,-19 18-16,36-18 16,71-17-1,-54 0 1,-52-1 0,-36 19-1,-35 17 1,18 0-16,-53 53 15,17-18 1,54 18 0,17 0-1,0-35 1,88-1 0,0-17-1,-53 0-15,89 0 16,-54-17 15,18-36-15,-52 0-1,-36 35 1,0 0-16,-18 18 31,0 0-15,18 18-1,18-18 17,0 0-32,-1 0 0,36 0 15,-17-18 1,-36-17 0,0 0-1,-53 17 32,35 18-47,-17 18 16,-36 52-1,54-17 1,17 0 0,17-17-1,54-19 1,70-17-1,-35 0 1,17-17 0,-35-36-1,-52 0 1,-19-18 0,-17 53-1,0 54 32,-35 17-31,0 35-1,17-18 1,0-34-16,1 87 16,17-88-16,0 107 15,0 52 1,0-36-1,-18-69 1,-17-19 0,17-52-1,1-18 1,17-18 0,0-17-1,35-36 16,18-17-31</inkml:trace>
  <inkml:trace contextRef="#ctx0" brushRef="#br0" timeOffset="69607.82">21678 12647 0,'0'0'0,"0"-70"16,0-36-1,35 35 1,-35 53-16,71-17 15,-18 35 1,0 18 0,-36 35-1,-34 0 1,-89-18 0,88-35-16,-52 18 15,35-1 16,17-17-15,-17 0-16</inkml:trace>
  <inkml:trace contextRef="#ctx0" brushRef="#br0" timeOffset="93537.68">3440 2505 0,'0'17'0,"-18"-17"16,18 18 15,18-18 16,-1 0-47,18 0 16,36 0-1,88 0 1,-71 0 0,-53-18-16,89 1 15,34-1 1,-16 0 0,87 1-1,-17-1 1,123 18-1,-106 0 1,141-17 15,-70 17-15,141-18 0,71 0-1,-1 1 1,-52 17-1,123-18 1,-123 18 0,140 0-1,-158 0 1,-300 0-16,353 0 16,-141 0-1,35 0 1,-176 0-1,-53 0 1,-107-18 15,-52 1 188,-17 17-141,-1 0-15,18-18-63,0 0 15,0 1 1,0-1-16</inkml:trace>
  <inkml:trace contextRef="#ctx0" brushRef="#br0" timeOffset="94320.64">13423 1094 0,'0'0'0,"-17"0"0,-1 0 0,-35 0 15,35 0 1,1 0-16,34 0 31,19 0-15,69 0 0,89-53-1,-17 17 1,70 1-1,-88 0 1,-107 35-16,19 0 16,-36-18-1,-52 18 17,-36 0-17,-18 0 1</inkml:trace>
  <inkml:trace contextRef="#ctx0" brushRef="#br0" timeOffset="94637.28">13423 1129 0,'-17'0'0,"34"0"0,-52 18 15,17-18 1,36 0 0,70 0-1,71-36 1,0 1 0,-124 35-16,106-35 15,-18 17 1,-87 0-1,-19 1 1,-17-1 15,0 0-31,0-17 0</inkml:trace>
  <inkml:trace contextRef="#ctx0" brushRef="#br0" timeOffset="95170.3">14058 582 0,'-17'0'16,"34"0"-16,-52 0 0,17 18 16,1 17-1,17 36 1,35-36-1,-17-18-15,105 19 16,0-36 15,36 0-15,-71-36 0,-35 1-1,-35 18 1,-18-1-16,0 0 15,-18 18 1,-35 18 0,-17 17-1,-36 71 1,0 17 0,36 1-1,34-53 1,1-1-1,35-52 1,0-1 15,0-52 1,18 17-32</inkml:trace>
  <inkml:trace contextRef="#ctx0" brushRef="#br0" timeOffset="95487.23">15134 653 0,'18'-18'16,"-1"18"-1,89 0 1,-18 0 0,36-18-1,-106 18-15,34 0 16,-69 0 15,-36 0-15</inkml:trace>
  <inkml:trace contextRef="#ctx0" brushRef="#br0" timeOffset="96054.08">15134 635 0,'0'0'0,"0"18"0,-17-1 0,-19 19 16,1 16 15,35-34-31,-35 17 16,35 1-1,0-19 1,0-34 31,17 17-47,36-36 15,0 36 1,71-17 0,-36 17-1,18 17 1,-89 1-16,36 35 15,-35 17 1,-18 1 15,-106 0-15,18-18 0,-53-36-1,17 1 1,36-18-1,53-18 1,-1 1 0,36-1-1,18 0 17,0 1-32,35 17 15</inkml:trace>
  <inkml:trace contextRef="#ctx0" brushRef="#br0" timeOffset="96453.86">15875 864 0,'0'18'31,"0"0"-31,18-18 31,-1 0-15,1 0-16,-18-18 16,18 0-16,-1-17 15,-17 0 1,0-1-1,-53 36 1,18 18 0,17 35-1,18 0 17,0-35-17,18-18 1,0 0-16</inkml:trace>
  <inkml:trace contextRef="#ctx0" brushRef="#br0" timeOffset="96842.52">16351 582 0,'0'0'16,"0"-18"-16,18 18 0,-18-17 31,0 34 0,0 19-31,0-19 16,-35 54 0,-36 35-1,18 0 1,-35 35-1,70-35 1,1-54 0,-1-34-1,18 0 17,0-36 14</inkml:trace>
  <inkml:trace contextRef="#ctx0" brushRef="#br0" timeOffset="97170.66">16387 1182 0,'17'0'31,"1"0"-31,-1 0 0,1 0 16,-18-18 0,0 1-1,-18 17 32,1 0-47,-18 0 16,35 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1:54:27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3351 723 0,'0'-17'0,"0"-1"16,-17 0 0,17 1-16,-18 17 15,0-36 1,1 19 0,-1 17-1,1 0 1,-1 0-1,18 17-15,-18 19 16,18 34 0,36-17-1,16-18 1,37-17 0,34-18 15,-17-35-16,0-18 1,-36-18 0,-70 1-1,0 17 1,0 18 0,-35 17-1,0 36 1,0 52-1,35 1 1,0 70 0,-18 35-1,18-52 1,-35-1 0,17-52 15,18-18-16,-18-53 1,-52 0 0,-36-18-1,18-17 1,0-1 0,52 36-1,36 18 16,36 17-15,-19-35-16,71 36 16,1-19-1,52-17 1,-18 0 0,36-70-1,-53-1 16,-53-17-15,-36 0 0,-17 70-1,0 53 17,0-17-32,-17 53 15,-19 17 1,19-35-1,17 17 1,0-87 47,0-36-63,0-18 15,53-17 1,-18 35 15,35 0-15,-17 35-1,-35 18-15,53 36 16,-1 34 0,-52 1-1,-18-18 1,0 17-1,0-52-15,-18 0 16,1-1 0,17-52 15,0 17-15,0-17-16,35-53 31,53-18-16,0 53 1,53 53 0,-53 18-1,-35 52 1,-53 1 0,-17 17-1,-36-35 1,53-35-1,0 17 1,17-53 15,19 1-15</inkml:trace>
  <inkml:trace contextRef="#ctx0" brushRef="#br0" timeOffset="399.45">5133 935 0,'0'-35'16,"0"52"15,0 1-31,0 17 16,0 124-1,0-71 1,0-53-16,-18 159 16,1 0-1,-19 71 1,1-89 0,-18 18-1,36-158 1,-1 70-1,-35-36 1,53-52 0,0-71 15,18 35-31,35-123 16,-18 53-16</inkml:trace>
  <inkml:trace contextRef="#ctx0" brushRef="#br0" timeOffset="816.56">5098 1111 0,'-18'-35'16,"18"17"-1,0 1-15,0-1 16,71-35 0,-1 35-1,-52 18-15,70 0 16,0 0 0,-70 71-1,-18-18 1,-53 35-1,35-70-15,-52 35 16,-36 0 0,53-53-1,35 17 1,18-34 15,0-19-15,18 36-1,0-17-15,-1-1 0</inkml:trace>
  <inkml:trace contextRef="#ctx0" brushRef="#br0" timeOffset="1350.66">5644 688 0,'18'-18'0,"-36"36"0,18-36 47,0 36-32,-17 17-15,-1 0 0,1 54 16,-1 69 0,0-52 15,18 0-16,0-71 1,53-17 0,35-18-1,-17-35 1,17-36 0,-53 1-1,-17-19 1,-18 36-1,0 106 17,-35 18-17,35 17 1,0-17 0,0-36-1,17-35 1,36 0 15,-17-18-15,-19-35-1</inkml:trace>
  <inkml:trace contextRef="#ctx0" brushRef="#br0" timeOffset="1537.44">5997 794 0,'0'0'0,"-17"0"16,-1 0-1</inkml:trace>
  <inkml:trace contextRef="#ctx0" brushRef="#br0" timeOffset="2267.58">6332 864 0,'0'-17'15,"0"34"-15,0-52 0,0 17 32,-17 18-17,-1 0 1,-35 89 0,53-19-1,-17 54 1,17-19-1,17-52 1,36-17 0,18-19-1,-1-17 1,-35-17-16,54-36 16,-1-35-1,-35-1 16,-36 1-15,1 53 0,-18 70 15,-18 0-31,1 36 16,17 17-1,0-35 1,17 0-1,1-53 1,0 0-16,52 0 16,-17 0-1,0-53 1,-35-17 0</inkml:trace>
  <inkml:trace contextRef="#ctx0" brushRef="#br0" timeOffset="2462.65">6844 758 0,'0'0'16,"0"-17"-16,-18 17 16,1 0-1,34 0 32,1 0-31</inkml:trace>
  <inkml:trace contextRef="#ctx0" brushRef="#br0" timeOffset="2799.78">7214 670 0,'0'0'0,"0"-17"0,0-1 16,0 36 31,0-1-47,-17 71 15,-1 36 1,-17 35-1,17-71 1,18-53-16,-18 36 16,18-18-1,53-53 17,0-36-17,-35 19 1,0-1-16</inkml:trace>
  <inkml:trace contextRef="#ctx0" brushRef="#br0" timeOffset="3653.65">7549 635 0,'0'-18'16,"0"36"-16,-17-36 31,-1 36-31,1 17 15,17 36 1,-36 52 0,1-17-1,35-71-15,-18 54 16,18-54-16,0 35 16,0-34-1,36-19 16,34-17-15,-17-35 0,18-35-1,-54 52-15,1-35 16,0 0 0,-18 35-1,0 54 16,0-19-31,-18 19 16,0-19-16,18 54 16,0-18-1,36-18 1,34-17 0,54-18-1,-36-36 16,0-69-15,-53 16 0,-17 1-1,-18 53 1,0 70 15,0-17-31,-35 52 16,-1 19-1,1 34 1,17-17 0,-17 17-1,35 1 1,-18 70 0,18-88-1,-17 17 16,17-70-15,-18-18 0,1-35-1,-1 0 1,18-88 0,0 0-1</inkml:trace>
  <inkml:trace contextRef="#ctx0" brushRef="#br0" timeOffset="3932.74">7179 1005 0,'0'0'15,"-18"0"-15,18-17 16,18 17 0,35 0-1,17 0 1,19 0 0,-54 0-16,0 0 15,-35-18 1</inkml:trace>
  <inkml:trace contextRef="#ctx0" brushRef="#br0" timeOffset="4482.24">9225 670 0,'0'-17'0,"0"34"0,-18-34 0,1-1 16,-1 18 15,1 53-15,17 53-1,0 17 1,-36 36 0,1-71-1,35-70-15,-18 35 16,18-36-1,36-52 17,-19 35-32</inkml:trace>
  <inkml:trace contextRef="#ctx0" brushRef="#br0" timeOffset="4916.18">9437 935 0,'-18'17'32,"1"1"-32,-19 17 15,19-17-15,-36 35 16,-18 0 0,53-18-1,-17-35 1,35-17 15,18-19-15,-1 1-16,19-36 15,34-17 1,-17 71 0,-17-1 15,-19 36-31,1 34 15,-1 37 1,1-1 0,17 0-1,1-53 1,17-17 0,17-18-1,-52 0-15,35-53 16</inkml:trace>
  <inkml:trace contextRef="#ctx0" brushRef="#br0" timeOffset="5183.18">9984 670 0,'0'-17'0,"0"34"0,0-52 0,-36 0 16,19 35-1,-19 17-15,1 36 31,0 88-15,0-17 0,-18 70-1,53-124 1,0-17 0,35-53 15,-17 0-31,-1-17 0</inkml:trace>
  <inkml:trace contextRef="#ctx0" brushRef="#br0" timeOffset="5949.08">10495 935 0,'0'-18'0,"0"36"0,0-53 16,0 17-16,0 0 15,0-35 1,-35 0 0,-18 53-1,-18 0 1,18 36 0,-52 87-1,16 18 1,89-17-1,0-71 1,89-36 0,-19-17-1,36-35 1,0-53 0,-71-18-1,0 18 16,-35 17-15,0 89 15,0 52-15,0-34-16,0 34 16,0 36-1,36-53 1,17-18-1,0-17 1,-18-18-16,53-18 16,-35-35-1,-18-35 1,0 0 0,-17 0-1,-18 70 1,0 53 15,0 36-15,-18 17-1,18-35 1,0-18 0,0 1-1,18-36-15,17 0 16,1-18-1,-1 0 1</inkml:trace>
  <inkml:trace contextRef="#ctx0" brushRef="#br0" timeOffset="6350.29">11095 635 0,'-18'0'0,"36"0"0,-53 0 0,-1 0 16,19 0-16,-1 0 16,-70 35-1,70-35-15,1 53 16,17 0 0,17-18-1,71-35 1,-17 0-1,-1-53 1,-70 1 0,0-19-1,-52 36 1,-1 17 0,-36 36-1,1 35 1,88 17 15,0-17-15,53-35-1</inkml:trace>
  <inkml:trace contextRef="#ctx0" brushRef="#br0" timeOffset="6732.77">11501 512 0,'0'0'0,"0"17"32,0 18-32,0 18 15,-36 53 1,19 0 15,-36 53-15,53-53-1,0 17 1,0-88 0,53-35-1,0 0 1,17-17-1,-52-1-15,17-17 16,36-71 0</inkml:trace>
  <inkml:trace contextRef="#ctx0" brushRef="#br0" timeOffset="6984.49">11448 847 0,'0'0'0,"17"-18"15,19 18 1,16 0 0,54-35-1,-88 35-15,35 0 16,0-18-1,-71 18 17,-17 0-17</inkml:trace>
  <inkml:trace contextRef="#ctx0" brushRef="#br0" timeOffset="7978.23">3210 1711 0,'-17'0'0,"17"35"32,0-17-17,17-18-15,71 0 16,106 0-1,53 18 1,-158-18-16,352 0 16,-18 0-1,124-18 1,-106 0 0,-36-17-1,125 0 1,-195 17 15,-247 0-31,176 1 16,-140-1-1,-71 18 1,-35 0 0,-18-18 62,17 18-63</inkml:trace>
  <inkml:trace contextRef="#ctx0" brushRef="#br0" timeOffset="8822.2">9137 1570 0,'0'0'15,"-18"0"-15,-17 0 0,-36 0 16,54 0-16,-18 0 16,-1 0-16,1 0 15,17 0 1,89 17 31,52-17-32,-52 0-15,123 0 16,194 0 0,-53 0-1,106 0 1,-159 0-1,18 0 1,-159 0 0,-105 0-16,17 0 15,-36 0 1,-34 0 31,-1 0-32</inkml:trace>
  <inkml:trace contextRef="#ctx0" brushRef="#br0" timeOffset="8982.29">11254 1570 0,'-18'0'16,"36"0"-16,-54 0 0,19 0 0,-19 0 31,19 0 16,-1 0-47,-35 17 15</inkml:trace>
  <inkml:trace contextRef="#ctx0" brushRef="#br0" timeOffset="13731.38">847 2434 0,'17'0'0,"-34"0"0,52 0 0,0 0 16,-35-17-16,53-36 16,-18 17-1,-17 1 1,-18-18-1,0 35 17,-71 1-17,-34 17 1,16 35 0,1 18-1,35 0 1,53 0-1,71-18 1,52 0 0,-34 1-1,16 52 1,-52-18 0,-53 1-1,-17 35 1,-89-36 15,35-34-15,-52-36-1,35-36 1,17 1 0,53 0-16,-70-36 15,53 18 1,35 36-1,35 17 1,36 0 0,-54 0-16,19 0 0</inkml:trace>
  <inkml:trace contextRef="#ctx0" brushRef="#br0" timeOffset="14433.04">1217 2575 0,'0'18'31,"0"0"-31,0-1 16,-18 54-1,18-18 1,0-36-16,0 19 15,0-19-15,53 18 16,0-17 0,18-18-1,52-35 1,-52-18 0,-1-53-1,-52 53 1,-18 18 15,0 53 0,0-1-15,-18 54 0,18-54-16,0 72 15,-17 52 1,17-35-1,0 35 1,0 70 0,0-87-1,0-71-15,-36 70 16,-16-52 0,-19-36-1,-52-35 1,17 0 15,-53-88-15,53-36-1,71 36 1,35-53 0,0 70-1,53 1 1,53-36-1</inkml:trace>
  <inkml:trace contextRef="#ctx0" brushRef="#br0" timeOffset="14964.8">1958 2593 0,'0'53'32,"0"-36"-32,0 1 0,0 0 15,0 52 1,0 18 0,0-70-16,0 35 15,0-35 1,0-36 31,0 0-47,-18-17 15,18 17-15,0-87 16,71 34 0,-1-17-1,71 17 1,-52 71-1,17 36 17,-106-1-32,0 53 15,0-17 1,-53 34 0,17-69-1,19-19 1,52-34 15,-35-1-15</inkml:trace>
  <inkml:trace contextRef="#ctx0" brushRef="#br0" timeOffset="15218.91">2840 2293 0,'-18'35'32,"18"-17"-32,-17 0 15,-19 105 1,36 1 0,0-89-16,-17 71 15,17-36 1,0-35-1,35-35 17,-35-17-32</inkml:trace>
  <inkml:trace contextRef="#ctx0" brushRef="#br0" timeOffset="15448.19">2681 2558 0,'-18'0'0,"36"0"31,0 0-15,-1 0-16,36 0 16,18-18-1,-1 0 1,-34 1-1,-19 17-15</inkml:trace>
  <inkml:trace contextRef="#ctx0" brushRef="#br0" timeOffset="16097.6">3316 2769 0,'18'0'0,"17"-35"15,-17 35 1,-18-18-16,17-17 16,-17-35-1,0-1 1,-53 0-1,0 54 1,-17 17 0,17 35-1,35 0-15,1 36 16,-19 52 0,19-52-1,17 17 1,0-70-1,53-18 17,-36 0-32,36-18 15,18-35 1,-18-17 0,0-54-1,-18 36 1,-35 53-1,0 105 17,-18 18-17,18-70-15,0 70 16,0-35 0,0 0-1,36-35 1,16-18-1,1 0 17,-17-36-32</inkml:trace>
  <inkml:trace contextRef="#ctx0" brushRef="#br0" timeOffset="16681.31">3775 2558 0,'0'0'15,"0"-18"-15,0 0 16,17-17 0,19-18-1,-19 53-15,19-17 16,-19 17-16,18 0 16,1 35-1,-19 53 1,-17 0-1,-17 18 17,-36-35-17,18-19 1,35-69 15,0-1-15,17 1-16,36-36 15,18-71 1,-36 54 0,0-19-1,-17 72 1,-18 52 15,-18 0-31,-17 54 16,35-19 15,0 1-15,0-36-1,35 0 1,18-35 0,-35 0-16,17 0 15,-17 0-15,-1-17 16,1-1-16</inkml:trace>
  <inkml:trace contextRef="#ctx0" brushRef="#br0" timeOffset="17463.75">829 3210 0,'0'0'16,"0"18"-16,-18-18 31,36 0 1,0 0-17,-1 0-15,89 18 16,35-18-1,194 0 1,-17 0 0,-212 0-16,141 0 15,-124 0-15,283-36 16,-265 36-16,212-35 16,88-18-1,-159 35 1,-35-17-1,-141 35 17,-53 0-17,-71 0 32,18-17 16</inkml:trace>
  <inkml:trace contextRef="#ctx0" brushRef="#br0" timeOffset="22046.84">864 4692 0,'0'0'0,"18"-18"15,-18-52 16,0 52-31,0 0 0,-18-34 32,-52 16-17,-36 19 1,-70 34 0,52 36-1,36 35 1,88 18-1,0-35 1,17-1 0,89-34-1,-17-36 1,52-89 0,0 1-1,-71 0 1,1-53-1,-54 53 17,-17-18-17,0 53 1,-17 53 0,-18 88-1,17 0 1,0 36-1,18-36 1,0 18 0,36-53-1,-1-53 1,0 0 0,18-36-1,-35 19-15</inkml:trace>
  <inkml:trace contextRef="#ctx0" brushRef="#br0" timeOffset="22647.69">1129 4621 0,'-18'0'0,"1"0"15,-1 0-15,18-17 16,-18-1-1,18-17 1,18 17 0,70-17-1,-53 35-15,18 0 16,53 53 0,-71 0-1,-17 0 1,-18 35-1,-18-18 17,-17-34-17,0-36 1,35-18 0,0-53-1,35 19 1,18-19-1,71-17 1,-1 35 0,-52 53-1,-54 35 1,-17 18 0,0 35-1,-17-35 1,17 35-1,0-70 17,0-36-1,0 1-15,0-19-16</inkml:trace>
  <inkml:trace contextRef="#ctx0" brushRef="#br0" timeOffset="22812.66">1729 4392 0,'0'0'0,"0"-18"0,17 36 78</inkml:trace>
  <inkml:trace contextRef="#ctx0" brushRef="#br0" timeOffset="23146.95">1976 4463 0,'-18'0'16,"0"17"-1,18 1-15,0 0 16,18-1-16,0 18 16,17 36-1,-35-53-15,0 17 16,0 35 15,0-34-31,17-36 47,1-36-31</inkml:trace>
  <inkml:trace contextRef="#ctx0" brushRef="#br0" timeOffset="23380.17">2222 4498 0,'0'0'0,"-17"0"31,-1 18-31,-17 17 16,17-18-16,-17 36 15,0 18 1,35-18-1,0-18 1,35-35 31,-35-18-47</inkml:trace>
  <inkml:trace contextRef="#ctx0" brushRef="#br0" timeOffset="23780.18">2328 4639 0,'0'-18'31,"18"18"-15,0-17-16,17-1 15,0 0-15,18-17 16,-35 18-16,17-19 15,-35 19 17,-35 17-17,-71 0 1,53 53 0,0 35-1,35 18 1,18-18-1,0-35 1,53-36 0,36-17-1,-1 0 1,-53-17-16,53-36 16,-70 35-16</inkml:trace>
  <inkml:trace contextRef="#ctx0" brushRef="#br0" timeOffset="24213.44">2787 4568 0,'-18'-35'16,"18"18"0,18-1-1,52-17 1,1 17-1,0 18 1,-18 18 0,-36-1-16,18 36 15,-35 35 1,0-35 0,-35 35-1,18-52 1,-19-19 15,36-70 0,0 18-15,53-35 0,-18 17-1,-17 35-15,17-17 16,-17 17-16,17 1 15,-17-1 1,0 18 0</inkml:trace>
  <inkml:trace contextRef="#ctx0" brushRef="#br0" timeOffset="24429.5">3422 4586 0</inkml:trace>
  <inkml:trace contextRef="#ctx0" brushRef="#br0" timeOffset="25446.45">4127 4480 0,'0'0'0,"0"-17"0,-35-1 31,18 18-16,17 18 1,0-1-16,0 54 16,0-1 15,-18-17-15,18-35-16,-18 17 15,1-17 1,-1-18-1,18-18 1,0-17 0,0 17-16,0-35 15,18-17 1,52-18 0,-17 35-1,53 35 1,17 18-1,-34 71 1,-72-1 15,-17 1-15,0-18 0,-53-18-1,36-17 1,-1-18-16,0-36 31,18-17-15,0 36-16,18-19 15,70-52 1,53 0 0,0 70-1,-35 18 1,-35 71-1,-71 0 1,0 17 15,-71 0-15,54-70 0,-1-1-1,0-17 1,18-17-1,18 17-15</inkml:trace>
  <inkml:trace contextRef="#ctx0" brushRef="#br0" timeOffset="25996.74">5433 4445 0,'0'0'15,"0"-18"-15,0 1 0,0-1 16,-53-17 0,-35 35-1,35 0 1,-35 53 0,35 17-1,0 54 1,53-54-1,35-17 1,18-35 0,35-18-1,-17-35 1,-1-18 0,-17-18-1,-35-17 1,-18 35-1,0 35 1,-18 89 31,0-18-31,18 17-1,0-17 1,36-35-1,34-18 1,1 0 0,35-53-1,-89 35-15</inkml:trace>
  <inkml:trace contextRef="#ctx0" brushRef="#br0" timeOffset="26449.64">5786 4463 0,'0'-36'15,"0"72"-15,0-107 16,-18 89 15,18-1-31,-18 36 16,18 18 15,0-18-15,-17 0-1,-1-36-15,18 1 31,-18-18-31,18-35 32,0-18-17,0 0 1,0 35-16,89-70 16,-19 35-1,54 18 1,-36 35-1,-18 70 1,-52-17 15,-18 35-15,-53-35 0,18-17-1,17-19 1</inkml:trace>
  <inkml:trace contextRef="#ctx0" brushRef="#br0" timeOffset="26997.27">6615 4427 0,'-18'-17'0,"0"-1"16,1 0-16,-1 1 0,-53-1 31,36 18-15,-35 35-1,-1 36 1,53 0-1,18-36-15,-17 35 16,17-17 0,17-35-1,36-18 1,36-18 0,16-35-1,-34-17 1,-53 17-1,-18-18 1,0 54 15,-18 52 1,18-17-32,-18 52 15,1 1 1,17-36-1,35 0 1,35 1 0,54-36-1,35 0 1</inkml:trace>
  <inkml:trace contextRef="#ctx0" brushRef="#br0" timeOffset="27779.71">7302 4480 0,'0'-17'16,"0"34"-16,0-70 0,-52 36 31,-19 17-15,0 17 0,-34 36-1,34 0 1,53 0-1,18-35-15,0-1 16,53 1 0,36-18-1,16 0 1,1-53 0,-88 18-1,-1-18 1,-17 35-1,0 36 32,0 0-31,0 17 0,-17 71-1,17 35 1,0 18-1,53 70 1,17 0 0,-17-52-1,-17-107-15,-1 159 16,-18-88 0,-34 1-1,-36-89 1,-53-1-1,-17-52 1,87-17 0,-52-54-1,0-70 1,35-71 0,53 1-1,35-142 1,36 159-1,35 0 1,-36 88 0,36 0-1,-35 53 1,-36 0 0,-17 53-16,-18-17 15</inkml:trace>
  <inkml:trace contextRef="#ctx0" brushRef="#br0" timeOffset="28146.31">7673 4463 0,'18'0'16,"-36"0"-16,53 0 0,0-36 15,36-17 1,-53 18 0,-18 18-1,-18 17-15,-53 0 16,-17 17 0,35 36-1,18 35 1,35 0-1,18-52 1,52-19 15,-17 1-15,18-36 0,-54 18-16</inkml:trace>
  <inkml:trace contextRef="#ctx0" brushRef="#br0" timeOffset="28646.51">8431 4110 0,'0'-18'31,"-17"18"-31,-1 0 0,-17 35 16,0 36 0,-1 53-1,19-54 1,17 36-1,0-88-15,0 52 16,17-35 15,19-35-15,34 0 0,-52-17-16</inkml:trace>
  <inkml:trace contextRef="#ctx0" brushRef="#br0" timeOffset="28946.68">8749 4092 0,'0'-17'0,"0"34"0,18-52 0,17 17 16,-18 18-16,19 0 16,-19 0-16,36 36 15,0 69 1,-35-16-1,-36 16 1,-35-16 15,-70-1-15,70-71 0,18 1-1,35-36 16,0 1-31</inkml:trace>
  <inkml:trace contextRef="#ctx0" brushRef="#br0" timeOffset="29142.56">9260 4392 0,'0'0'16,"0"-18"-1,0 1 64</inkml:trace>
  <inkml:trace contextRef="#ctx0" brushRef="#br0" timeOffset="29866.44">9948 3933 0,'0'0'16,"0"-17"-16,0-1 16,0 1-16,-17 17 15,-36 0 1,0 70 0,18 36-1,-18 53 1,17-36-1,1 1 1,35-36 0,35-53 15,71-35-15,0-18-1,70-52 1,-140 35-16,34-18 15,-34 35-15,52-88 16,-71 36 0,1 70-1,-36 0 1,-35 88 0,18 0-1,18-17 1,17-36-1,0-53 32,0 1-31</inkml:trace>
  <inkml:trace contextRef="#ctx0" brushRef="#br0" timeOffset="30046.6">10336 4022 0,'0'-18'16,"0"36"-16,0-54 0,-17 19 15,-19 17 1,19 0 0,-1 0 15</inkml:trace>
  <inkml:trace contextRef="#ctx0" brushRef="#br0" timeOffset="30246.3">9525 4127 0,'-18'18'0,"36"-36"0,-71 54 16,35-36-16,18 17 15,18-17 1,70 0 0,71-17-1,35-1 1</inkml:trace>
  <inkml:trace contextRef="#ctx0" brushRef="#br0" timeOffset="31046.53">10601 4180 0,'-18'0'16,"1"18"-1,17 0 1,0 35-1,-18 17 1,18-35 0,0-17-16,0 35 15,-18-35 1,1-18 15,17-18-15,0-35-1,0 0 1,0 36 0,53-72-16,0 19 31,35 34-15,0 36-1,-17 53 1,-54 0-1,-17 36 1,18-1 0,-18-53-1,-35 0 1,17-35 0,-17 0-1,35-53 16,17-17-15,36-1 0,71-17 15,-1 35-15,-88 53-16,36 0 15,-18 71 1,-53-1-1,-35 18 1,-18-17 0,-18-18-1,36-53 1,52 0 15,1-18-31</inkml:trace>
  <inkml:trace contextRef="#ctx0" brushRef="#br0" timeOffset="31397.46">11448 4339 0,'17'-17'15,"1"17"1,0-18-16,-1 0 15,-17-17 1,18 35-16,-18-53 16,0 35-1,-53 18 17,35 0-32,1 36 15,-1-1-15,0 18 16,1 35-1,17-35 1,17-18 15,19-35-15,17 0 0,-1-35-1</inkml:trace>
  <inkml:trace contextRef="#ctx0" brushRef="#br0" timeOffset="32645.61">12259 3881 0,'18'0'0,"-36"0"15,36-18-15,-18 0 16,-18 18 0,-17 0-16,-53 18 15,-1 35 1,-34 35 0,70 71-1,35-36 1,18-87-16,18 52 15,35-35 1,70-18 0,1-35 15,-18-35-15,52-54-1,-69 19 1,-36-89-1,-36 36 1,-52-1 0,-36 54-1,36 52-15,-106 0 16,0 36 0,53 53-1,35 70 1,53-18-1,17 18 1,89-53 0,18-17 15,-19-71-15,37 0-1,-37-35 1,-34-1-1,-53 19-15,35-54 16,-36 1 0,1-1-1,-18 36 1,0 70 15,0-17-31,-35 70 16,35-35-1,0 17 1,0-34 0,17-36 15,36 0-15,18-18-1,-1-35 1,1-53-1,-36 36 1,-17-1 0,-36 106 15,18-17-31,-18 17 16,18 1-16,0-19 0,-35 54 15,35-1 1,0-17-1,18-53 1,52 0 15,1-35-15,-18-18 0,-36 36-16</inkml:trace>
  <inkml:trace contextRef="#ctx0" brushRef="#br0" timeOffset="32913.36">13441 3828 0,'0'-36'16,"0"72"-16,0-89 15,-18 70 1,-17 54 0,0 35-1,17 17 1,18-88-16,-18 89 15,1-53 1,-1-1 0,18-52 15,53-18 0,-35 0-31,-1 0 0</inkml:trace>
  <inkml:trace contextRef="#ctx0" brushRef="#br0" timeOffset="33313.3">13723 4127 0,'18'-35'0,"-36"70"0,53-87 16,-52 52 0,-36 0-1,0 35 1,0 18-1,35-18 1,18-17 0,0-1-16,36 19 31,34-36-15,1 17-1,-36 19 1,-17-1-1,-18 0 1,-89-17 0,19-18-1,-1 17 1,36-17 0,17 0-1,18-35 1,0 17-16,0-34 15</inkml:trace>
  <inkml:trace contextRef="#ctx0" brushRef="#br0" timeOffset="33560.16">13247 3881 0,'17'0'15,"1"0"-15,17 0 16,1 0-16,34 0 16,71 0-1,-105 0-15,16 0 16,-16 0-16,17 0 16,-53 17 30</inkml:trace>
  <inkml:trace contextRef="#ctx0" brushRef="#br0" timeOffset="34062.48">14129 3898 0,'0'0'0,"0"-17"0,-18 17 31,-17 0-15,17 0-16,-35 52 15,18 37 1,0 34 0,35-52-1,0 17 1,0-70-16,0 34 16,53-34-1,35-18 1,-35 0-1</inkml:trace>
  <inkml:trace contextRef="#ctx0" brushRef="#br0" timeOffset="34396.33">14517 3898 0,'0'0'0,"17"0"15,-17-17-15,36-1 16,-1 18 0,-17 18-1,-1 70 1,-17-18 0,0 54-1,-35-36 1,17-70-16,-35 52 15,18-52 1,0-1 0,35-34 31,0-1-47</inkml:trace>
  <inkml:trace contextRef="#ctx0" brushRef="#br0" timeOffset="34578.94">14834 4216 0,'0'-18'46,"0"0"-46</inkml:trace>
  <inkml:trace contextRef="#ctx0" brushRef="#br0" timeOffset="35428.56">15575 3687 0,'-18'0'0,"36"0"0,-53 0 0,-53 17 32,70-17-32,18 18 0,0 17 15,0 0 1,141 1 0,-35-36-1,35 0 1,0-53-1,-70 17 1,-36-34 0,-35 17 15,-71 18-15,36 35-1,-35 53 1,17 35-1,0 53 1,18-18 0,35-70-16,0 106 15,-18-71 1,0 0 0,-35-52-1,18-36 1,17 0-16,-70-18 15,18-17 1,-36-18 0,53 0 15,35 35-15,18 1-1,88-1 1,-17 18-16</inkml:trace>
  <inkml:trace contextRef="#ctx0" brushRef="#br0" timeOffset="36142.81">15910 4057 0,'0'18'46,"0"-1"-46,0 1 0,0 70 16,0-35 0,0-35-16,0 35 15,-17-53 17,-1 0-17,0 0 1,18-18-1,0-35 1,0 35-16,0-88 16,36 36-1,52-1 1,0 54 0,35 17-1,-52 53 1,-53 70-1,-18-35 1,-36-17 0,-17-36 15,36-35-15,-1 0-1,18-35 1,0-36-1,35 1 1,54-36 0,-19 53-1,71 53 1,-123 0-16,70 18 16,-35 52-1,-53 1 1,-18-1-1,-34-17 1,-1-17 0,35-36-1,36 0 17</inkml:trace>
  <inkml:trace contextRef="#ctx0" brushRef="#br0" timeOffset="36528.51">16898 3969 0,'0'0'0,"0"-18"32,0 36-17,-18 17 1,1 36-1,-1-36-15,0 106 16,-17-18 0,-18 54 15,0-36-15,-17 88-1,35-158-15,-36 176 16,18-124-1,0 1 1,53-89 0,18-70 15,-1-1-31,19-34 16,17-54-1</inkml:trace>
  <inkml:trace contextRef="#ctx0" brushRef="#br0" timeOffset="36845.93">16880 4022 0,'0'-36'0,"-17"19"0,34 70 0,-34-142 15,17 54 1,17 18-1,1 17-15,35 0 16,35 35 0,-35 53-1,-35 53 1,-18-70 0,-106-18-1,0-36 1,18-17-1,35-17 1,53-19 0</inkml:trace>
  <inkml:trace contextRef="#ctx0" brushRef="#br0" timeOffset="37578.37">17427 3828 0,'18'0'0,"-18"-18"0,17 0 31,-17 36 1,0 0-17,-17-1-15,-36 54 16,-18 70 0,18-35-1,36 0 1,17-71-16,0 0 15,106-35 1,-18-17 0,35-36-1,-34-18 17,-37-35-17,-34 89-15,-18-36 16,0 35-1,-53 53 1,18 36 0,17 35-1,18-53 1,0-36-16,0 19 16,18-19-1,35-17 1,-18-35-1,-17 0 1</inkml:trace>
  <inkml:trace contextRef="#ctx0" brushRef="#br0" timeOffset="37762.56">17851 3898 0,'0'0'16,"-18"0"-16,0 0 31,18 18 16,18-18-47,0 17 0</inkml:trace>
  <inkml:trace contextRef="#ctx0" brushRef="#br0" timeOffset="38278.71">18133 3969 0,'0'0'0,"0"-18"15,0 0 1,0 1 0,-18-1-1,0 18-15,-34 0 16,16 53-1,1 53 1,0-18 0,35 18-1,0-35 1,35-54 0,-17-17-16,70 0 15,0-17 1,18-36-1,-53-18 1,-36-17 0,-17 53-1,0 17 17,-35 53-17,18 36 1,-1-1-1,18 1 1,0-53-16,0-1 16,53 1-1,17-18 1,19-35 0,16-54-1</inkml:trace>
  <inkml:trace contextRef="#ctx0" brushRef="#br0" timeOffset="38545.44">18732 3863 0,'0'0'0,"0"-35"0,0-18 0,0 17 15,-17 36 32,17 18-47,-35 53 16,35-54-16,-36 89 15,-17 35 1,36-53 0,17 1-1,0-54 1,53-17 0,0-18-1,-18-36 1</inkml:trace>
  <inkml:trace contextRef="#ctx0" brushRef="#br0" timeOffset="39378.24">19121 3687 0,'0'0'15,"-36"35"1,19-18-1,-1 1-15,0 17 16,1 1-16,-54 87 16,36 1-1,0-1 1,35-52 0,0-18-1,53-53 1,17 0-1,-52 0-15,35-53 16,17-18 0,-35 0-1,-17 36 17,-36 88-1,18-35-31,-17 17 15,-1-17-15,18-1 0,0 19 16,0 17 0,35-36-1,54 1 1,16-18 0,1-71-1,-53 1 1,-35-19-1,0 37 1,-18 34 0,-18 53 15,-35 36-15,18 17-1,-36 18 1,36 0-1,-18 52 1,53 19 0,-35 17-1,17-35 1,0-71 0,-17-53-1,-18-35 1,36 0-1,-1 0-15,-17-53 16,17 0 0,0-53-1,18 71 1</inkml:trace>
  <inkml:trace contextRef="#ctx0" brushRef="#br0" timeOffset="39614.33">18697 3863 0,'35'-18'16,"1"18"-16,34 0 15,36-17 1,-35-1 0,-54 18-1,-17-18-15</inkml:trace>
  <inkml:trace contextRef="#ctx0" brushRef="#br0" timeOffset="39828.93">18344 3687 0,'0'0'0,"-17"0"0,-1 0 15,36 0 32,-1-18-47</inkml:trace>
  <inkml:trace contextRef="#ctx0" brushRef="#br0" timeOffset="42696.31">20161 3951 0,'-17'-18'16,"17"1"-16,0-18 15,0 17-15,0-17 16,17-36 0,1 36-1,-18 17-15,0 36 63,-35 35-48,-1 70 1,36-88-16,-17 54 16,-19 87-1,1-88 1,35-35 0,18-70 15,17-36-16,0-36 1,-17 54-16,17-53 16,1 17 15,16 54-15,-52 34-1,18 54 1,-18-36-16,18 36 15,17 17 1,0-35 0,53-35-1,18-18 1,53-36 0,-124 19-16,71-36 15,-35-88 1,-71 17-1,0-17 1,-71 53 0,-17 17-1,-18 71 17,36 36-17,52 34 1,18-17-1,35 35 1</inkml:trace>
  <inkml:trace contextRef="#ctx0" brushRef="#br0" timeOffset="43477.64">21237 3986 0,'0'0'0,"0"-17"0,18-1 0,-1 0 16,-17 1-16,0-1 0,0-17 16,-17 0 15,-18 35-15,-36 35-1,18 18 1,-17 70-1,52-105-15,0 88 16,18-18 0,18-53-1,52 1 1,-17-36 0,18-53-1,-36 0 1,0-36-1,-17 1 1,0 0 0,-1 53 15,-17 88 0,-17 35-15,-1 18-1,18-53 1,0-36-16,0 19 16,53-36-1,18 0 1,-1-53 0,18-18-1,-35 18 1,0-17-1,-35 70-15,-18 35 32,0-17-17,-18 34-15,-17 37 32,35-36-17,0-36 1,0 1-16,53-18 15,-18 0 1,18-35 0,-35 17-16</inkml:trace>
  <inkml:trace contextRef="#ctx0" brushRef="#br0" timeOffset="43845.1">21907 3775 0,'0'0'0,"-35"-18"15,-18 0 1,18 18 0,17 53-1,18-35 1,0 0 0,36-18-1,-1 0 1,53 0-1,-70-18 1,-1-35 0,-17 35-1,-53-17 1,1 35 0,-19 18-1,53 35 1,1 0-1,34-18 1,19-35 0</inkml:trace>
  <inkml:trace contextRef="#ctx0" brushRef="#br0" timeOffset="44194.29">22313 3722 0,'0'0'0,"0"-18"16,0 1-16,0-1 0,0 0 16,-17 18 15,-19 71-15,36-54-16,-35 54 15,-18 52 1,18-17-1,0 0 1,35-18 0,0-35-1,35-53 17,53 0-17,-35-53 1,0-17-1,-36 34-15</inkml:trace>
  <inkml:trace contextRef="#ctx0" brushRef="#br0" timeOffset="44411.34">22119 3916 0,'-17'0'0,"34"0"0,-34 17 16,52-17 15,0 0-31,-17 0 0,88 0 16,-36 0 15,-17 0-15,-18-35-1,-17 35-15</inkml:trace>
  <inkml:trace contextRef="#ctx0" brushRef="#br0" timeOffset="45061.77">23636 2963 0,'0'0'0,"0"-17"15,-18-1 1,1 18-16,-1 0 16,-17 0-1,-18 18 1,0 35-1,35-36-15,-52 54 16,-36 88 0,-35 52 15,35-34-15,-17 70-1,52-53 1,71 53-1,71-71 1,34-70 0,54-53-1,-88-53 1,-18 0 0,0-53-1,0 0 1,-36 35-16</inkml:trace>
  <inkml:trace contextRef="#ctx0" brushRef="#br0" timeOffset="46793.31">23707 3634 0,'17'-18'0,"1"-35"16,0 53-1,-18-18 1,0 36-1,0 0 1,0-1-16,-53 107 16,-18-1-1,-17-17 1,0 18 0,35-72-1,18-34 1,35-88 15,0-1-15,35-35-1,0 36 1,-35 52 0,0 0-1,18 18 1,-1 71-1,19 17 1,-1 0 0,35 0-1,36-52 1,35-19 0,-52-17-1,16-70 1,-69-1-1,-19-52 1,-17-36 0,-53 18-1,18 35 1,-35 36 15,34 70-15,-52 52-1,18 72 1,34 35 0,19-18-1,17-53 1,35 0 0,53-70-1,71-1 1,-71-34-1,18-54 1,-36 18 0,-34-52-1,-19 34 1,-17 53 15,-17 54 0,-1 34-15,0-17 0,18-35-16,0 70 15,0-53 1,53-17 0,0-18-1,0-18 1,-18-52-1,1-1 1,17-35 0,-18 53-1,-35 71 32,0 0-31,-18 52-1,18-52-15,-17 52 16,-1 1 0,18-18-1,53-36 1,35-17 0,-17 0-1,52-70 1,-88-1-1,-17 1 1,-18 17 0,-18 35-1,1 18 17,17 53-17,17 18 1,-17-18-1,18 17 1,0-35 0,-1 18-1,1-53 1,53 0 0,-1 0-1,-52 0-15</inkml:trace>
  <inkml:trace contextRef="#ctx0" brushRef="#br0" timeOffset="47310.91">25471 3969 0,'17'-18'0,"-34"36"0,34-54 15,1 1-15,-18-53 32,-18 35-17,-35 18 1,-17 35-1,52 0-15,-35 53 16,-35 35 0,35 0-1,35-17 1,18-1 0,36-52-1,-19-1-15,54-17 16,-1-17-1,-17-18 1,-17-36 0,-1 0-1,-35-17 1,18 53 15,-18 70 0,0-17-31,-18 35 16,0 17 0,18 1-1,0-53-15,18-1 16,35 1 0,17-18-1,-34-35 1,-1-1-1</inkml:trace>
  <inkml:trace contextRef="#ctx0" brushRef="#br0" timeOffset="47610.34">25841 3634 0,'0'-53'16,"0"106"-16,0-142 0,0 54 15,0 17 1,-18 36-1,-17 53 1,0 52 0,-1-35-1,1 18 1,18-35 0,17-1-1,0 1 1,17-54-1,36-17 1,18-17 0,-54 17-16</inkml:trace>
  <inkml:trace contextRef="#ctx0" brushRef="#br0" timeOffset="47860.04">26088 3863 0,'0'-18'0,"0"36"0,0-53 31,-18 35-15,1 17-1,-1 1-15,-17 52 16,-1-17 0,19 18-1,17-18 1,53-36 15,-36-17-31,54-17 16,-53 17-1</inkml:trace>
  <inkml:trace contextRef="#ctx0" brushRef="#br0" timeOffset="48627.45">26370 3916 0,'0'0'16,"0"-18"-16,0 1 15,-35 17 17,-18 52-17,18 1 1,35 18 0,-18-53-16,18-1 15,0 1-15,18-1 16,-1-17-1,19 0 1,-19 0 0,1-52-1,-18-19 1,0-17 15,35 35-15,18 18-1,18 35 1,-36 0 0,0 35-1,-35 18 1,0-36-16,0 72 16,0-54-1,0 0 1,0 0-1,-17-35 1,17-52 15,0 34-15,0-35 0,17 0-1,54-35 1,-1 53-1,-52 17-15,88 0 16,-36 18 0,-17 53-1,-35 0 1,-18 18 0,-53-1-1,18-17 1,-1-18-1,1-35 1,17 0 0,18-35 15</inkml:trace>
  <inkml:trace contextRef="#ctx0" brushRef="#br0" timeOffset="48859.96">26670 3545 0,'0'-17'0,"0"34"0,-18-34 16,1 17-16,-1-18 15,0 18 1,1 0 15,-18 0-15,17 0-1</inkml:trace>
  <inkml:trace contextRef="#ctx0" brushRef="#br0" timeOffset="49062.44">25559 3616 0,'-18'0'0,"36"0"0,-18 0 31,123 0-15,1 0-1,-107 0-15,36 0 16,-17 0-16,34 0 15</inkml:trace>
  <inkml:trace contextRef="#ctx0" brushRef="#br0" timeOffset="50412.36">26987 3845 0,'18'0'63,"0"0"-32,-1 0-31,1 0 0,0 0 16,17 0-1,-17 0 1,-18-17-1,-18 17 17,0 0-17,1 0 1,17 17 15,17-17 16,19 0-31,-19 0-1,-17-35 1,-17 35 15,-19 0-15,19 18-1,-1-1 1,18 1 0,0 0-1,53-18 1,0 0 0,-35-18 15,-18-17-16,0-1 1,0 19 0,-36 17-1,19 0 1,-19 35 0,36-17-1,0 17 1,36-35-1,17 0 1,-18 0 0,0-18-1,-35-17 1,0 0 15,-18 17-15,1 18-16,-18 0 15,-18 35 1,35 1 0,18-1-1,0-17 1,35-18 0,1 0-1,-19 0 1,-17-36-1,0 1 1,-17 17 15,-1 18-15,0 0 15,18 18-15</inkml:trace>
  <inkml:trace contextRef="#ctx0" brushRef="#br0" timeOffset="51092.62">27905 3722 0,'0'-18'0,"0"36"0,0-53 32,0 17-32,-18 18 15,0 0-15,1 0 16,-1 0-16,-52 35 16,17 36-1,0-1 1,17 1-1,36-18 1,0 0 0,18-53-16,70 0 15,36-18 17,17-35-17,-53 0 1,-70-35-1,-54 0 1,-87 53 0,17 17-1,0 18 1,53 35 0,53-17-1,53 17 1,-17-35-16,69 0 15,89 0 1,-141 0 0</inkml:trace>
  <inkml:trace contextRef="#ctx0" brushRef="#br0" timeOffset="51529.92">28487 3545 0,'17'-53'15,"-34"106"-15,34-141 0,-17 18 16,0 17-1,-35 53 1,-35 88 0,34 18-1,-34 105 1,-18-34 0,35-36-1,-36 71 1,1-1-1,18-70 1,-18 89 0,52-89-1,36-88 1,-35-53 15,-36 0-15,18-36-1,-35-52 1,-18-18 0,71 53-1,18 1 1,17-1 0,88 0-1</inkml:trace>
  <inkml:trace contextRef="#ctx0" brushRef="#br0" timeOffset="54278.88">29175 3651 0,'0'-17'31,"17"-1"-15,1 18 0,17-18-16,1 1 15,-19-1-15,18-17 16,-35-1 0,-35 36 15,-18 0-16,-88 18 1,35 17 0,89-17-16,-89 53 15,106-36 1,0 18 0,0-36-1,88 36 1,-35-35-1,-18 0-15,18-1 16,-35 19 0,-18-1-1,-53-35 1,-88 17 15,105-17-31,-69 0 16,16 0-1,54-17 1,18-1 0,17 1-1,0-1 1,70 18 15,-52-18-31</inkml:trace>
  <inkml:trace contextRef="#ctx0" brushRef="#br0" timeOffset="55179.06">29510 3651 0,'0'0'0,"0"-17"32,-18 34 46,1-17-78,-1 0 15,18 18-15,0 0 204,0-1-158,0 1 1,18-18-15,-1 0 14,1 0-46,-1-18 16,1 1 0,-18-1-16,0 0 15,0 1 1,-18 17 0,-17 0-1,-35 53 1,34-1-1,19-34-15,-19 35 16,19 0 0,17-18-1,53 0 1,17-17 15,1-18-15,-54 0-16,54 0 15</inkml:trace>
  <inkml:trace contextRef="#ctx0" brushRef="#br0" timeOffset="55476.19">29968 3651 0,'0'0'0,"0"-17"0,0-1 0,0 0 16,-17 1-1,-36 17 1,-18 35 0,18 18-1,36-35-15,-18 70 16,-1-35 15,36 17-15,0-52-1,53 17 1,35-35 0,18 0-1</inkml:trace>
  <inkml:trace contextRef="#ctx0" brushRef="#br0" timeOffset="56277.61">30409 3704 0,'0'0'0,"0"-17"0,-17 17 32,-18 0-32,-18 17 15,-36 36 1,36 0 15,36-18-31,-1 1 16,18-19-16,0 36 15,35-35 1,36-18 0,17 0-1,-35-53 1,-35 18 0,-18-36-1,0 0 1,-18 19-1,18 34 1,35 0 0,36 18-1,-53 0-15,70 0 16,-53 53 0,-17 0 15,-18 0-16,0 0 1,0 0 0,-18-36-1,0 1 1,1-36 15,17 1-15,0-1-16,0-35 15,0 36-15,17-19 16,54-34 0,-18 52-1,35 1 1,18 17 15,-53 52-15,-53-34-16,18 53 15,-36-36 1,-53 18 0,18-36-1,18 1 1</inkml:trace>
  <inkml:trace contextRef="#ctx0" brushRef="#br0" timeOffset="56876.84">31450 3757 0,'0'0'15,"-35"-53"1,17 36-16,1 17 15,-1 0-15,-17 0 16,-18 0 0,35 0-16,-70 35 15,17 18 1,36 35 0,35-53-1,0 0 1,35 1-1,-17-36-15,53 0 16,34-18 0,-34-35-1,17-35 1,-35 0 0,-18-18 15,1-53-16,-19 106 1,-17 36 0,-17 70-1,-19 35 1,-17 35 0,0 1-1,18-36 1,18-35-1,17-18 1,17-35 31,1 0-47</inkml:trace>
  <inkml:trace contextRef="#ctx0" brushRef="#br0" timeOffset="57344.17">31891 3775 0,'0'-18'0,"0"36"0,0-54 16,0 1 0,-35 35-1,-18 0 1,18 18-1,17-1-15,-17 19 16,35-19 0,0 19-1,0-19 1,53 1 0,-18 0 15,-17-18-31,17 17 15,-35 1 1,0-1 0,-18 1-1,-70-18 1,35 0 0,-35 0-1,35 0 1,35 0-1,18-18 17</inkml:trace>
  <inkml:trace contextRef="#ctx0" brushRef="#br0" timeOffset="57975.89">32350 3228 0,'17'-18'0,"-34"36"0,105-71 31,-70 53-31,-18-18 16,-18 18 15,-17 36-31,-36 52 15,-17 35 1,-18 71 0,18-70-1,70-71-15,-17 105 16,35-52 15,18-18-15,52 1-1,1-72 1,17-17 0,-53-17-16</inkml:trace>
  <inkml:trace contextRef="#ctx0" brushRef="#br0" timeOffset="59492.07">32614 3545 0,'-17'-17'16,"17"-1"-1,0 0 1,17 18-1,36-17 1,-35 17-16,17 0 16,0 0-1,-35 35 1,0 18 0,-70 18 15,-1-36-16,-35 0 1,54-35 0,69 0 15,1 0-15,-1-17-16,19-1 15,17 18 1,17 0-1,-17 35 1,0 18 0,-53-18-1,0 1 1,-18-19-16,-70 1 16,-53 0 15,35-18-16,36 0 1,70-36 15,53 19-15</inkml:trace>
  <inkml:trace contextRef="#ctx0" brushRef="#br0" timeOffset="59892.71">33002 3210 0,'-17'0'16,"34"18"15,19 52-15,17 19-1,-18 69 1,-18-52 0,-17-70-16,-17 52 15,-71 35 1,-1-52-1,-16-1 1,69-52 0,36-53 15,18-1-15</inkml:trace>
  <inkml:trace contextRef="#ctx0" brushRef="#br0" timeOffset="60375.78">33108 2910 0,'0'0'15,"0"-17"-15,0-1 0,18 18 32,35 0-32,35 35 15,53 36 1,-53 0 0,-17 52-1,-54 36 16,-17-106-31,-17 176 16,-54-88 0,-35 0-1,-70 18 1,35-53 0,-35-18-1,52-53 1,53-35-1,36 0 1,35-35 15,18 35-31,17-18 16</inkml:trace>
  <inkml:trace contextRef="#ctx0" brushRef="#br0" timeOffset="60862.31">33761 3898 0,'0'0'0,"0"-17"0,0 34 93,0 1-93</inkml:trace>
  <inkml:trace contextRef="#ctx0" brushRef="#br0" timeOffset="61125.63">33690 4180 0,'-17'18'0,"-19"0"32,36-1-32,-17-17 15,17 36 1,0-19-1,-36 19 1,19-36-16,-54 35 16,36-35-16,-71 35 15,53-17-15</inkml:trace>
  <inkml:trace contextRef="#ctx0" brushRef="#br0" timeOffset="75709.78">8572 6332 0,'0'-17'16,"0"34"-16,0-52 0,0 0 15,-17 17-15,17 1 16,-18-1-1,18 0 17,0 1-32,-17 17 15,17-18 17,0 36 14,0-1-30,0 1-16,0 17 16,0 36-1,0-1 1,0 54 0,0-18-1,0 52 1,0-52 15,0 35-15,0-35-1,-18 70 1,0-70 0,18-53-16,-17 35 15,17-52-15,0 52 16,-36 18-1,19 0 1,-1-54 0,0 19-1,18-36 1,0-17 0,0-36 30,0 1-46,0-72 32</inkml:trace>
  <inkml:trace contextRef="#ctx0" brushRef="#br0" timeOffset="76923.5">8590 6209 0,'-18'0'16,"1"0"-16,34 0 78,1 0-62,17 0-1,-17 0-15,53 0 16,-54 0-1,107 0-15,34 0 32,-34 0-17,35 18 1,-18-18 0,53 17-1,-124-17-15,54 0 16,-71 18-16,194-18 15,-53 17 1,35-17 0,53 0-1,53 0 1,-17 0 0,-89 0-1,124 0 1,-71 0 15,71 0-15,0 0-1,17 0 1,-70 0 0,-71 0-1,36 0 1,-89 0-1,-17 0 1,-124 0 0,-35-17 62</inkml:trace>
  <inkml:trace contextRef="#ctx0" brushRef="#br0" timeOffset="77858.73">14711 6297 0,'0'-18'0,"17"18"31,-17 18 47,0 0-78,0-1 16,0 1-16,0 53 15,18 70 1,-18-36 0,18 37-1,-18-107-15,17 71 16,-17 70 0,0-35-1,0 53 1,-35-53 15,17-35-15,1 18-1,17-89-15,-18 53 16,1 36 0,17-54-1,0-52 1,0-1-1,0-34 17,-36-18-17</inkml:trace>
  <inkml:trace contextRef="#ctx0" brushRef="#br0" timeOffset="79653.58">8343 8132 0,'-17'0'15,"17"17"32,0 1-16,0-1-31,17 1 16,1-18 0,-1 0-16,19 0 15,-1 0-15,53 0 16,-53 0-16,107 0 16,69 18-1,-52-18 1,53 17-1,-36-17 1,-17 18 0,-89-18-16,160 18 15,-54-1 1,53-17 0,-70 18-1,88-18 1,18 18 15,17-18-15,-35 0-1,-71 0 1,36 0 0,17 0-1,-88 0 1,-88 0-16,53 0 15,53 0 1,-18 0 0,-53 0-1,53 0 1,-106 0-16,54 0 16,-54 0-16,106 0 15,-35 0 1,35 0 15,-35 0-15,-18-18-1,-35 18 1,-18 0 0,18 0-1,-18-18 16,-17 18-31,0 0 16,-1 0 0,19 0-1,-1 0 1,35 0 0,-34 0-1,17 0 1,-36 0-1,1 0 1,35 0 0,-18 0-1,-17 0 1,-1 0 0,1 0-1,0 0 1,17 0 15,-17 0-31,-1 0 16,1 0-1</inkml:trace>
  <inkml:trace contextRef="#ctx0" brushRef="#br0" timeOffset="79811.55">14517 8290 0,'0'0'16,"0"-17"15,-18 17 31,1 0-62</inkml:trace>
  <inkml:trace contextRef="#ctx0" brushRef="#br0" timeOffset="80789.16">2875 9913 0,'0'0'31,"0"-53"-31,-18 53 0,18-18 0,0 1 16,-17 17 15,17 17 0,-18 19-15,18 34 0,0 19-1,0-54-15,0 71 16,0-71-16,0 124 15,-17 52 1,17-34 0,-36 34-1,1-34 1,-18 87 0,35-193-16,1 88 15,-18 35 1,17-106-1,18 0 17,0-70-17,18-54 17,17-52-17,-18 53-15</inkml:trace>
  <inkml:trace contextRef="#ctx0" brushRef="#br0" timeOffset="82755.2">2857 10019 0,'-17'0'16,"17"-18"-1,17 18 32,1 0-47,0 0 0,35 0 31,-18 0-31,36-17 16,-54 17-16,107-18 16,87 0-1,19 1 1,87 17-1,54-18 1,-54 0 0,-211 18-16,317-17 15,-88-19 1,106 19 0,-158-1-1,52 18 1,-265-17-1,124 17 1,0 0 0,-88 0-1,18-18 1,-19 18 0,-16 0-1,-1-18 1,-53 18-16,18 0 15,0 0 1,-35 0 0,-1 0 15,1 0-15,-1 0-1,-17 18-15,0 0 16,0 17-1,0 0 17,-17 36-17,17-1 1,-18-52-16,18 70 16,0 18-1,0 0 1,-17 35-1,17-35 1,0-71-16,-18 53 16,18-70-16,-35 88 15,-1-36 1,1 1 0,0 17-1,17-18 1,1 36-1,-1-88 1,18 35 0,0 17-1,0-17 1,0-35 0,-18 17-1,1-17 16,17 0-31,-18-18 16,0 0 15,-17 17-15,0-17 0,17 0-16,-35 18 15,0-1 1,-35-17-1,-35 0 17,17 18-17,-53-18 1,124 0-16,-89 18 16,-52-18-1,-18 35 1,35-35-1,-88 0 1,-17 18 0,34-18-1,19 0 1,34 0 0,-52 0-1,17 0 1,71 0-1,88 0 1,-123 0 0,70 0-1,-70 0 1,52 0 0,-70 0-1,71 17 1,87-17-16,-105 0 15,53 0 1,-53 18 0,35 0-1,36-1 1,52-17-16,-17 0 16,-1 0 15,19 18-16,-36-18 1,35 0 0,1 0-1,-1 0 1</inkml:trace>
  <inkml:trace contextRef="#ctx0" brushRef="#br0" timeOffset="83789.91">11289 10089 0,'0'-17'0,"18"-1"0,-18-17 32,-18 35-17,0 18 1,18 34-1,0-34-15,-35 123 16,17 18 0,-17 70-1,35-35 1,0 53 0,-18-194-16,-17 141 15,-18 18 1,0-53-1,18-107 17,35-16-17,0-54 17,18-35-17,-18 36-15</inkml:trace>
  <inkml:trace contextRef="#ctx0" brushRef="#br0" timeOffset="85626.48">11342 10089 0,'0'0'0,"-18"0"15,-17 0 1,17 0-16,1 0 16,-1 0-1,0 0 1,36-17 0,35 17-1,-18 0-15,71-18 16,88 1-1,18-1 17,140 0-17,19 1 1,70 17 0,17-18-1,-140 18 1,141 0-1,-160 0 1,19 0 0,-53 0-1,-195 0-15,248 0 16,-124 0 0,35 0-1,-70 0 1,-106 0-1,123-18-15,53 18 32,-35-17-17,-53 17 1,1 0 0,-54 0-1,-35 0 1,-18 0-1,-35 17 32,0 1-47,0 35 16,0 0 0,-18 35-1,18-53-15,-17 89 16,17 17-1,0 35 17,0-35-17,-18 36 1,0 17 0,1-18-1,-1 1 1,18-72-1,-18 1 1,1 0 0,17-88-16,-18 17 15,1-17-15,-19 52 16,-17-52 0,0-1-1,-35 1 1,0 0-1,-106-18 17,35 0-17,-70 0 1,-18 0 0,53 0-1,-124 0 1,72 0-1,-160-18 1,194 18 0,-70-35-1,35 35 1,71-18 0,123 18-16,-124 0 15,124-17-15,-123-1 16,-36 18-1,1 0 17,34 0-17,-34 0 1,34 0 0,124 0-16,-158-18 15,52 18 1,-18 0-1,19 0 1,70 0 0,-18 0-1,35 0 1,18 0 0,-17 0-1,17 0 1,0 0-1,-18 18 17,54-18-32,-54 0 15,36 0 1,17 0 0,36 0 93,-1 0-109,1-18 0</inkml:trace>
  <inkml:trace contextRef="#ctx0" brushRef="#br0" timeOffset="86521.73">8149 13758 0,'0'-17'0,"0"34"0,0-52 0,0-18 16,0 35-16,0 1 15,0-18-15,0-1 32,-17 36-17,-19 53 1,19 71 0,17 34-1,0 19 1,0-1-1,0 71 1,0-70 0,0 17-1,0-142-15,0 90 16,-18 34 0,18-70-1,-35 35 1,17-35-1,18-53 1,-18-36 0,18-34 15,18-36-15,17-53-16</inkml:trace>
  <inkml:trace contextRef="#ctx0" brushRef="#br0" timeOffset="88338.43">8184 13670 0,'0'-18'0,"18"18"62,0 0-46,-1 0-16,1 0 0,35 0 16,106 0-1,105 0 1,18 0 0,142 0-1,-54 0 1,106 0-1,-17 0 1,-89 18 15,-264-18-31,229 0 16,106 18 0,-35-1-1,-159-17 1,53 0-1,-18 0 1,-17 0 0,-124 0-1,35 0 1,-70 0 0,-71 0-16,71 0 15,-71 0-15,71-17 16,0 17-1,-35 0 1,17 0 15,-70 0-15,-1 0 0,1 0-16,-18 53 31,0-36-31,0 36 15,-18 35 1,1-17 0,-19 17-1,19-53-15,-1 71 16,0 0 0,1 35-1,17-17 1,0 17-1,-18-35 1,18 52 15,0-52-15,0 35 0,-18 0-1,1-70 1,-1 35-1,0-53 1,1-18 0,-18-17-1,-1-1 1,-17-17 0,0 0-1,-35 0 1,18 0-1,-36 0 17,-35 0-17,0 18 1,-71-18 0,159 0-16,-123 0 15,-36 0 1,-17 18-1,35-18 1,-106 17 0,0 1-1,-35-18 1,-18 18 0,88-18-1,-34 35 1,69-35-1,-70 17 17,212-17-32,-194 18 15,88 0 1,-18-18 0,54 0-1,-36 0 1,17 0-1,36-18 1,35 0 0,36 18-1,-36 0 1,35 0 0,-35 0-1,89 0-15,-71 0 16,-1 0-1,-16 0 1,34 0 15,18 0-15,53-17 31,18 17-32,52-53 1,-34 53-16</inkml:trace>
  <inkml:trace contextRef="#ctx0" brushRef="#br0" timeOffset="89322.55">16704 7849 0,'0'-17'0,"0"34"0,0-52 16,0 17-1,0 1-15,0-1 16,0 36 15,0 52-15,-18 89 0,1-18-1,17-88-15,0 141 16,0-35-1,0-53 1,0 0 15,0-36-15,0-35 0,0-52 15,0-36-16,0-18 1</inkml:trace>
  <inkml:trace contextRef="#ctx0" brushRef="#br0" timeOffset="91173.91">16757 7691 0,'0'0'0,"-18"0"16,18-18-1,18 18 48,0 0-63,-1 0 0,54-18 15,17 18 1,124 0 0,-1-17-1,-123 17-15,248-18 16,-37 18-1,142-18 1,-105 18 15,175 0-15,-140-17 0,-248-1-16,318 18 15,-106-18 1,36 18-1,-142-35 1,18 18 0,-71 17-1,-52-36 1,-36 36 0,-35 0-1,-18 0 1,0 0-1,-17 0 1,-18 36 15,0 16-15,0 1 0,0 18-1,0-18 1,0 35-1,0 35 1,0 19 0,0-37-1,-18 37 1,-17-37 0,17-34-1,-17-1 1,-18-17-1,18-17 1,0-19 15,-18 19-15,-18-1 0,-35-35-1,-17 18 1,17-18-1,-53 0 1,-17 0 0,-106 0-1,193 0-15,-52-18 16,71 18-16,-159 0 16,52 0-1,-70 0 1,-35 0-1,70 0 1,-123 0 15,159 0-15,-71 0 0,88 0-1,-35 0 1,71 0-1,70 0-15,-53 0 16,71 0-16,-54 0 16,-34 0-1,-18-18 1,53 18 0,-71-17-1,35 17 1,19 0-1,52 0 1,0 0 15,35 0-15,0 0 0,1 0-1,-1 0 1,0 0 31,18-18 78,-17 18-125,-1 0 78,18-18 31,0 1-93</inkml:trace>
  <inkml:trace contextRef="#ctx0" brushRef="#br1" timeOffset="103053.08">1023 6579 0,'0'-17'31</inkml:trace>
  <inkml:trace contextRef="#ctx0" brushRef="#br1" timeOffset="104053.78">1023 6615 0,'-18'0'0,"36"0"0,-36 35 16,18-18-1,18-17 17,0-17-17,52-18 1,1-1 0,-1-52-1,-34 35 1,-19-35-1,-17 35 1,-17 18 0,-1 35-16,0 0 15,1 0 1,-1 17 0,-17 72-1,17 69 1,-17-17-1,17 54 1,1-37 0,-1 72-1,18-1 17,-18-106-17,18 1 1,0-71-1,36-53 1,17-18 0,35-70-1,-53 53-15,53-71 16,0-53 0,-70 18-1,-53 0 1,-36 53-1,-88 17 1,54 53 0,34 18 15,53 0-15,71-35 15,36 0-16,-54 17-15,71-35 16,52-17 0,-52-1-1,-53 36 1,-35 17 0,-18 71 15,0-35-31,-18 52 15,18 1 1,0-36 0,0-52 46,18-19-46,-18 19-16</inkml:trace>
  <inkml:trace contextRef="#ctx0" brushRef="#br1" timeOffset="104230.54">1658 6403 0,'0'0'0,"0"18"62,0-1-62,0 1 16,18-1-1,-18 1-15</inkml:trace>
  <inkml:trace contextRef="#ctx0" brushRef="#br1" timeOffset="104719.38">1870 6615 0,'0'0'0,"0"70"15,0-35 1,0 18 0,0-35-16,0 17 15,0 1 1,0-19-1,0-34 32,0-1-47,0 0 16,0-35 0,17-35-1,36 18 1,53-1-1,-35 71 1,52 0 0,-70 71-1,-53-54-15,0 89 16,-35-53 0,-1 0-1,19-35 1,34-36 31,1 0-47</inkml:trace>
  <inkml:trace contextRef="#ctx0" brushRef="#br1" timeOffset="105287.84">2840 6509 0,'0'-18'0,"0"36"0,-18-71 15,-52 35 1,52 18-16,-35 0 16,-53 53-1,36 18 1,-1 52-1,36-17 1,35-53 0,35-35 15,36-18-15,-54 0-16,72-18 15,-54 0-15,35-52 16,19-36-1,-37 0 1,-34-35 0,-18 53-1,18 52-15,-18 1 16,0 70 15,0 36-15,0-36-16,0 89 15,0-1 1,0-35 0,0-70-1,17 35 1,19-35 0,-19-18-1,19-18 1</inkml:trace>
  <inkml:trace contextRef="#ctx0" brushRef="#br1" timeOffset="106036.59">3246 6421 0,'-18'17'32,"36"-17"-17,-1 0-15,54-35 16,-54 17-16,72-17 16,-19 0-1,-70 17 1,-18 18-1,-105 0 1,70 35 0,35-35-16,-70 71 31,71-1-15,17-52-1,70 0 1,-17-18-1,-35 0-15,35-18 16,-36 18-16,1 0 16,-18-18-1,-71 54 1,1-1 0,-18 36-1,35 17 1,53-18-1,0-34 1,53-19 0,17-17-1,36-17 17,35-54-17,-106 53-15</inkml:trace>
  <inkml:trace contextRef="#ctx0" brushRef="#br1" timeOffset="106319.62">3845 6227 0,'0'0'0,"-17"0"16,-1 0-16,0 35 15,-17 71 1,17 35-1,1-53 1,-1 53 0,18-88-1,0-35 17,35-18-1,-35-18-31,18 0 15,-18 1-15</inkml:trace>
  <inkml:trace contextRef="#ctx0" brushRef="#br1" timeOffset="106703.35">3845 6650 0,'0'17'16,"18"-17"-16,0 0 15,-1 0-15,36-17 16,18-36 0,-18 18-1,-18-54 17,-35 54-17,-18 35 1,-35 0-1,-17 71 1,17 17 0,53-35-1,0-36-15,0 36 16,35-17 0,18-36-1,18 0 1,34-53-1,-69 17 1</inkml:trace>
  <inkml:trace contextRef="#ctx0" brushRef="#br1" timeOffset="107403.6">4339 6438 0,'-35'53'16,"17"-35"-1,18-1-15,0 19 16,0-19-16,0 54 16,0-18-1,0-18 1,-17-35 0,17 18-1,-18-18 1,18-18-16,-18-17 15,18-36 1,0 1 0,36-1-1,34 18 17,18 18-17,-70 35-15,53 18 16,-1 52-1,-52 18 1,-18-17 0,0-18-1,0-36-15,-18 1 16,0-18 0,1 0-1,17-35 16,0 17-31,0-35 16,35 0 0,-17 36-1,70-54-15,35 36 32,-34 35-17,-36 35 1,-36 53-1,-34-17 1,-1-54-16,-17 36 16,-1-17-1,36-54 32</inkml:trace>
  <inkml:trace contextRef="#ctx0" brushRef="#br1" timeOffset="107837.67">5115 6615 0,'0'0'0,"-17"0"31,34-18-15,1 0-16,35-17 15,-36 17-15,36-35 16,-53 36-16,18-18 16,-18-1-1,-35 36 1,-18 18-1,0 35 1,35-18-16,1 36 16,17 34-1,0-52 17,53-35-17,17-18 1,1 0-1,-18-53 1,-18 35-16,35-52 16</inkml:trace>
  <inkml:trace contextRef="#ctx0" brushRef="#br1" timeOffset="108302.66">5521 6385 0,'0'0'0,"0"18"16,0 35-1,-18 17 1,18 1 0,-17-36-1,-1 0 1,18 1 15,0-54 0,-18-17-15,18-36 0,53-17-1,-35 70-15,17-17 16,-17 18-16,70-19 16,0 36-1,-52 71 1,-36-18-1,0 35 1,-18-35 0,18-36-16,-18 1 15,1-18 17,34-35-1,1 17-31,17-17 0</inkml:trace>
  <inkml:trace contextRef="#ctx0" brushRef="#br1" timeOffset="108585.76">6138 6156 0,'-17'0'31,"-1"0"-31,18 18 0,-35 35 15,17-36-15,-35 89 16,53-18 0,-17 36-1,17-54 17,0-35-17,52-35 1,19-17-1,0-36 1,-54 18-16</inkml:trace>
  <inkml:trace contextRef="#ctx0" brushRef="#br1" timeOffset="108770.43">5997 6403 0,'0'0'0,"-17"0"15,34 0 17,1 0-32,35 0 15,-36 0-15,54-18 32,0-17-17</inkml:trace>
  <inkml:trace contextRef="#ctx0" brushRef="#br1" timeOffset="109468.43">6491 6544 0,'-35'71'31,"35"-54"-31,0 18 16,0-17 15,70-18-15,36-18-1,-35 1 1,-36-1-16,36-35 16,-36 36-1,-35-19 1,-18 36 15,1 0-15,-1 0-1,18 18-15,-18-18 16</inkml:trace>
  <inkml:trace contextRef="#ctx0" brushRef="#br1" timeOffset="110273.24">6756 6385 0,'-18'0'15,"0"0"-15,-17 0 16,17 0 0,1 0-16,-36-17 15,0-1 1,18 0-1,17 1 1,18-19 0,0 19-16,18-1 15,52-17 1,1 17 0,-1 1-1,-34 17 1,-36 17-1,0 1-15,-53 35 16,-18-18 0,-35 36-1,36-18 17,17-1-17,53 1 1,0-17-1,0-19 1,35 1 0,18-18-1,0 0 1,0 0 0,-18-18-16,36-17 15,-1 0 1,-52 17-1,0 0 1,-36 18 47,0 0-48</inkml:trace>
  <inkml:trace contextRef="#ctx0" brushRef="#br1" timeOffset="111630.15">6756 6562 0,'0'0'0,"0"-18"16,0 0-1,0 1-15,-18 17 16,0 17 0,-17 72-1,17-1 1,18-71 0,-35 72-1,35-54-15,-35 18 16,0 35-1,35-70 1,-18-18 0</inkml:trace>
  <inkml:trace contextRef="#ctx0" brushRef="#br1" timeOffset="112985.8">1676 7743 0,'17'0'16,"1"0"0,17 0-16,-17-17 15,17-1-15,-17 18 0,-1-17 0,89-54 16,-70 0 15,-19 1-15,-17-1-1,0 1 1,-35 34 0,17 19-1,-52 87 1,34 19 0,-34 87-1,35-53 1,-1 36-1,36-106-15,-35 176 16,17-52 0,1 17-1,17-88 17,0-36-17,17-70 1,19 0-16,17-35 15,70-53 1,-52 0 0,-1-71-1,-70 18 1,-17-18 0,-1 124-16,-70-36 15,-53 36 1,35 35-1,18 0 1,105 0 15,1 0-15,17-18-16,71-17 16,17 0-1,19-36 1,-72 18-1,-35 36 1,-35 34 15,0 1-15,0 35 0,0 0-1,-17-36 1,17-34 46,0-1-62</inkml:trace>
  <inkml:trace contextRef="#ctx0" brushRef="#br1" timeOffset="113157.22">2134 7549 0</inkml:trace>
  <inkml:trace contextRef="#ctx0" brushRef="#br1" timeOffset="113618.18">2328 7691 0,'0'17'0,"0"-34"0,0 52 0,0 18 31,0-18-16,0 0 1,0-17-16,-17-18 31,-1 0-15,18-18 0,0-35-1,18-17 1,52-1-1,-34 54-15,87-19 16,18 36 0,-53 36-1,-52 52 17,-36 0-17,-18-53 1,18-17-16,-35 0 15,17-1 1,36-34 15,17-1-15</inkml:trace>
  <inkml:trace contextRef="#ctx0" brushRef="#br1" timeOffset="114185.23">3351 7726 0,'0'0'0,"0"-18"0,0 1 0,-17-19 15,-1 36-15,-35-35 16,-35 35 15,35 0-15,0 35-1,18 18 1,0 18 0,17-54-16,18 36 15,0 0 1,35-53 0,18 0-1,18-17 1,17-36-1,0-36 1,-17-34 0,-54 35-1,-17-36 1,0 71 0,0 36 15,-17 87-16,-19 54 1,36-18 0,0-1-1,0-34 1,53-36 0,18-17-1,17-18 1,-35-18-1</inkml:trace>
  <inkml:trace contextRef="#ctx0" brushRef="#br1" timeOffset="115001.68">3969 7567 0,'0'18'15,"17"-18"1,1 0-16,0 0 15,70-36 1,-35 1 0,-18-18-1,-35 18 1,-18 17 0,1 18-16,-36 0 15,-35 36 1,35 17-1,53-1 1,0 1 0,17-35-1,1-18 1,35 0-16,0 0 31,-36 0-15,-17-18-1,-88 18 17,35 18-17,36 0-15,-71 35 16,70 17 0,18-17-1,18-18 1,70-17-1,-18-18 1,-52 0-16,105-53 16,-17 0-1,0-17 1</inkml:trace>
  <inkml:trace contextRef="#ctx0" brushRef="#br1" timeOffset="115268.94">4551 7250 0,'0'0'0,"0"17"31,-18 89-15,1 0 0,-1-71-16,-53 89 15,54-36 1,-19 18-1,19-71 1,17-17 0,35-18-1,0 0 1,-17 0-16,17-36 16</inkml:trace>
  <inkml:trace contextRef="#ctx0" brushRef="#br1" timeOffset="115652.19">4674 7726 0,'18'0'31,"0"0"-31,-1 0 0,1 0 16,17 0-16,36-35 15,-18-1 1,-36 1 0,-17 17-1,-35 1 1,-36 34 15,1 19-15,35 52-1,35-53 1,17 0 0,36-35-1,35 0 1,36 0 0,-54-53-1</inkml:trace>
  <inkml:trace contextRef="#ctx0" brushRef="#br1" timeOffset="116368.56">5186 7567 0,'-18'18'16,"18"17"0,-17 18-1,17 0 1,-18-18-1,18 0 1,0-17 0,-18-36 15,18 1-15,0-36-1,0 0 1,53-18-1,18 18 1,-54 53-16,36 0 16,18 0-1,-36 53 1,-17 18 0,-18-18 15,0 0-16,0-36-15,-18-17 32,0 0-17,1-17 1,17-36 0,17-18-1,36 18 1,-35 36-16,106-54 15,-36 71 1,18 0 0,-54 53-1,-52-35-15,0 35 16,0-36 0,0 36-16,-70 0 31,35-18-16,52-35 17,-17-17-17,53-19 1</inkml:trace>
  <inkml:trace contextRef="#ctx0" brushRef="#br1" timeOffset="116735.29">5927 7673 0,'17'0'15,"1"0"-15,0 0 0,-1-18 16,36 1-16,35-36 16,-17 17-1,-71 19 1,0-18-1,0 17 1,-71 18 0,1 53-1,17 0 1,35 35 0,18-35-1,53-18 1,35-17-1,-17-18 1,35-36 0,-89 36-16</inkml:trace>
  <inkml:trace contextRef="#ctx0" brushRef="#br1" timeOffset="117234.72">6491 7479 0,'0'0'0,"-18"0"31,18 35-15,-17-17-16,17 35 15,0 17 1,-18-34 0,18-1-1,-17 0 1,-1-35 15,18-18 0,0-34-31,35-19 16,18 0 0,71-17 15,-107 71-31,54-1 15,70 18 1,-106 53 0,-17 35-1,-53 0 1,-18-35 0,0 0-1,53-35-15,-18-1 16,36-17 15,17-35-15,0 0-1</inkml:trace>
  <inkml:trace contextRef="#ctx0" brushRef="#br1" timeOffset="117535.03">7250 7161 0,'0'0'0,"0"-17"0,0 34 31,-18 89-15,0-18-1,-17 54 1,17-54-1,-17 0 1,35-70-16,-18 34 16,18-34-1,18-18 32,35-18-47</inkml:trace>
  <inkml:trace contextRef="#ctx0" brushRef="#br1" timeOffset="117984.8">7549 7497 0,'0'0'0,"18"-18"16,-18-17 0,0 17-16,-53 18 31,36 18-31,-36 17 15,0 18 1,35 0 0,18-36-1,0 19 1,18-36 0,35 0-16,17 0 31,-17 17-16,0 1 1,-53 0 0,0-1-1,-106 18 1,36-17 0,-19 0-1,36-18 1,53-18 31,0 0-47</inkml:trace>
  <inkml:trace contextRef="#ctx0" brushRef="#br1" timeOffset="118284.57">7126 7338 0,'0'0'16,"35"0"0,-17 0-16,35-18 15,-18 18-15,53 0 16,54-18-1,-72 1 1,-35 17 0,-52 0 31,-1 0-32</inkml:trace>
  <inkml:trace contextRef="#ctx0" brushRef="#br1" timeOffset="119092.95">7302 6826 0,'-17'0'0,"34"0"0,-105 0 31,71 0-31,-1 0 16,-35 0 0,71 0 15,105 0-15,1 0-1,105 18 1,-17-18-1,35 0 1,-194 0-16,52 0 16,1 0-1,-88 0 1,-18-18 62</inkml:trace>
  <inkml:trace contextRef="#ctx0" brushRef="#br1" timeOffset="119617.46">8184 6562 0,'-17'0'16,"-1"0"-1,18 17 1,0 1-1,18 17 1,35 18 0,-36-35-16,36-1 15,-35 1-15,70 0 16,-35-1 0,0-17-1,-35 18 1,-18 0-1,-18-1 1,-35 19 0,-18 16-1,19 1 1,-19 0 15,18 0-15,0-18-1,36-35-15,-1 36 16,0-36 15,18 17-31</inkml:trace>
  <inkml:trace contextRef="#ctx0" brushRef="#br1" timeOffset="162163.34">9243 6791 0,'0'0'0,"17"0"16,1 0-1,0-18-15,-18 1 16,17 17-16,1-18 15,0 0-15,17-17 16,-17-18 0,-18 18-1,-18 17 1,-53 18 0,-35 18-1,71 0-15,-53 17 16,0 35-1,53-34 1,35-1 0,17 0 15,1-35-31,17 18 16,53 17-1,-70-35-15,52 18 16,1 17-1,-53 0 1,-18 1 0,0-1-1,-89 0 1,-34 0 0,0-35-1,52 0 1,0 0-1,54-17 1,-1-1 15,18 1-15,18 17 0,35-18-1,-36 18-15</inkml:trace>
  <inkml:trace contextRef="#ctx0" brushRef="#br1" timeOffset="162580.87">9402 7038 0,'17'-18'15,"-34"36"-15,52-36 0,-18 18 16,19-17-1,-1-1 1,0-17 0,1-1 15,-36 1-15,0 18-1,-36 17 1,-17 17-1,0 36 1,18 0 0,35 0-1,-17-35-15,17 34 16,0-34 0,35 0-1,0-18 1,53 0-1,18-36 1</inkml:trace>
  <inkml:trace contextRef="#ctx0" brushRef="#br1" timeOffset="163112.78">10072 6967 0,'17'-17'0,"-34"34"0,34-70 16,-17 36-1,-17-1-15,-54 18 16,18 0 0,-17 18-1,-1 35 1,54 0 0,-19 17-1,36-17 1,0-35-1,53-18 1,18 0 0,17-36 15,-17-16-15,-36-19-1,-18 53-15,1-35 16,0 53-1,-36 18 17,18 0-32,-35 35 15,35-36-15,0 36 16,0 0 0,0-18-1,35-35 16,-17 0-31,35 0 16,-18-35 0,-17 17-1</inkml:trace>
  <inkml:trace contextRef="#ctx0" brushRef="#br1" timeOffset="163578.32">10301 7003 0,'-18'-18'0,"18"0"0,0 1 16,0-1-1,18 0 1,35 1 0,0 17-1,-35 0-15,34 0 16,-16 17-1,-1 54 1,-35-18 15,0 0-15,-18 0 0,18-36-16,-17-17 15,-1 0-15,0 0 16,1 0-1,17-35 1,0-18 0,17 18-1,19-18 1,-19 18 0,19 35-1,-1-18 1,-17 18-1,-1 0 1</inkml:trace>
  <inkml:trace contextRef="#ctx0" brushRef="#br1" timeOffset="163895.38">10936 6897 0,'0'-18'0,"0"1"15,-18-1 1,1 18 0,-1 0-16,1 0 15,-19 35 1,1 0 0,0 36-1,35-53-15,-18 35 16,18-1-1,35-34 1,18-18 0,18 0 15,-1-18-15,19-34-16</inkml:trace>
  <inkml:trace contextRef="#ctx0" brushRef="#br1" timeOffset="164420.92">11307 6703 0,'0'-18'0,"0"36"0,0-89 15,0 54-15,0-1 16,-18 88 15,18-52-15,-18 35-16,1 53 15,-1 0 1,18-89-16,0 19 16,-18-19-1,1 36 1,-1-35 0,0-1-1,18-34 16,0-1-31,0-17 16,0 17-16,18-17 16,53-18-1,34-17 1,-34 52 0,35 18-1,-71 35 1,-17 36-1,-18-1 1,-36-17 0,-16 0 15,34-35-15,18-36 15</inkml:trace>
  <inkml:trace contextRef="#ctx0" brushRef="#br1" timeOffset="165611.41">12224 6967 0,'17'0'15,"1"0"-15,141-53 32,-142 36-32,54-36 15,-36-35 1,-17-1 0,-18 37-1,0 34-15,0 0 16,-18 18-16,1 0 15,-19 36 1,19 52 0,-1 0 15,-17 71-15,17-36-1,0-70-15,1 141 16,-36-17-1,35-72 1,18-16 0,0-54-1,53-35 1,-35 0-16,52-18 16,-17-35-1,18-35 1,-36-18-1,-35 0 1,-35-35 0,17 124-1,-52-54 1,-36 36 0,53 17-1,88 1 16,-17 17-31,52-36 16,54 1 0,17-18-1,-53 18 1,-53 17 0,-35 1-1,0-1 1,-35 18-1,0 35 1,0 36 0,35-36 15,0 18-15,35-35-1,-17-18-15,17 0 16,35 0-1,-17-18 1,-17-35 0,-19-18-1,-17 19 1,-17 16 0,-19 36-1,-17 0 1,36 36-1,17-19 1,0 1 0</inkml:trace>
  <inkml:trace contextRef="#ctx0" brushRef="#br1" timeOffset="166079.13">13229 6862 0,'0'-18'0,"0"36"0,0-54 16,0 19-16,0-1 16,53 0-1,0 18 1,-35 0-16,52 18 15,-52 17 1,-18 36 0,0-18 15,-53 17-15,18-34-1,35-54 32,0-35-31,53-18-1,-1 19 1,-34 52-16,35-53 16,-35 35-1,35 0 1</inkml:trace>
  <inkml:trace contextRef="#ctx0" brushRef="#br1" timeOffset="167128.79">8661 7691 0,'17'0'16,"36"-18"-1,-35 18-15,35-18 16,-18 1-16,18-1 16,-18-35-1,-35 35 1,-17 1 0,-54 17-1,-17 17 1,0 72-1,70-54 1,18 18 0,18-36 15,52-17-15,18 0-1,-17 0 1,-53-17-1,-107 17 17,-16 35-17,52 18 1,35-35-16,-17 35 16,35-36-16,-18 36 15,18-18 1,53-17-1,35-18 1,-17-18 0,-54 18-1,89-70 1</inkml:trace>
  <inkml:trace contextRef="#ctx0" brushRef="#br1" timeOffset="167396.07">9225 7461 0,'0'0'15,"0"18"1,-35 35 0,17 35-1,1-17 1,-1-54-16,-17 71 15,17-17 1,18-18 0,0-36-1,18-34 32</inkml:trace>
  <inkml:trace contextRef="#ctx0" brushRef="#br1" timeOffset="167811.85">9260 7814 0,'-17'18'15,"34"-18"16,1 0-31,0 0 16,-1 0-16,54-36 16,-18 1-1,-53 17 1,0 1 0,0-1-1,-35 18 1,-18 18-1,0 35 1,17 0 0,36 17-1,0-17 1,0-35 0,71-18-1,-18 0 1,17-36-1</inkml:trace>
  <inkml:trace contextRef="#ctx0" brushRef="#br1" timeOffset="168595.23">9684 7743 0,'-18'18'31,"18"0"-31,0-1 16,0 19 0,-18 17-1,1-1 1,17-34 0,0 0-1,-18-18 1,1-18-1,17-17 1,0-36 0,0 54-1,17-19 1,54-17 0,-1 36-1,-17-1 1,18 18-1,-36 53 1,-35 18 0,0-18-1,0-1 1,0 1 0,-18-53-1,18 18 1,-17-18-1,-1-35 1,18-18 0,0 0-1,35 0 17,71 0-17,-70 53-15,52-18 16,18 18-1,-54 36 1,-52 17 0,-35 35-1,0-35 1,-18 0 0,53-36-1,0-34 16,53-19-15,-35 19-16</inkml:trace>
  <inkml:trace contextRef="#ctx0" brushRef="#br1" timeOffset="168978.61">10460 7867 0,'17'-18'31,"1"18"-15,-18-17-16,53-19 16,-53 19-1,0-1 1,-18 18 15,1 0-31,-36 35 16,35 18 15,1 18-15,17-1-1,0-34 1,70-36-1,-17 0 1,35-18 0,-70 0-16</inkml:trace>
  <inkml:trace contextRef="#ctx0" brushRef="#br1" timeOffset="169461.7">10848 7779 0,'-35'35'32,"35"-17"-32,0-1 0,-18 36 15,18-35 1,-18 17 0,1 18-1,-1-35 1,18-1-1,0-52 17,0 17-32,0-35 15,35-17 1,36-1 0,17 36-1,18 35 1,-36 0-1,-52 18-15,-18 35 16,-18 17 0,-17-17-1,0 0 17,35-18-17,18-52 16,-1 17-15,18-36-16</inkml:trace>
  <inkml:trace contextRef="#ctx0" brushRef="#br1" timeOffset="169761.47">11518 7585 0,'-17'0'31,"-1"0"-31,0 17 0,-17 19 16,0 52-1,17-71 1,0 72 0,-17-36-1,35 17 1,0 1-1,0-54 1,53-17 0,-18-17-1,36-36 1,-18 0 0</inkml:trace>
  <inkml:trace contextRef="#ctx0" brushRef="#br1" timeOffset="169977.96">11236 7779 0,'-18'0'0,"36"0"16,-18 0 0,18 0-1,87 0 1,-87 0-16,88 0 15,-36 0 1,-34-18 0</inkml:trace>
  <inkml:trace contextRef="#ctx0" brushRef="#br1" timeOffset="170496.78">12241 7849 0,'-17'0'31,"-1"0"-31,18 18 0,-18 0 16,1-1-1,-18 36 1,35-18-1,17-52 48</inkml:trace>
  <inkml:trace contextRef="#ctx0" brushRef="#br1" timeOffset="171028.03">12435 7849 0,'-17'0'47,"17"18"-47,0 0 15,-18 17 1,18 18-1,0-18 1,0-17 0,0-1-16,0-34 47,0-19-32,0-17 1,0 1-1,18 34-15,35-17 16,17-1 0,18 19 15,-17 17-15,0 35-1,-54 18 1,-17 35-1,-53-17 1,36-54 0,-1 1-1,0-18 1,1-53 15</inkml:trace>
  <inkml:trace contextRef="#ctx0" brushRef="#br1" timeOffset="171230.22">12118 7708 0,'0'0'0,"0"-17"31,18 17 16,-1 0-47</inkml:trace>
  <inkml:trace contextRef="#ctx0" brushRef="#br1" timeOffset="171827.89">13247 7602 0,'0'0'0,"0"-17"16,17 17-1,-17 17 16,0 1-31,0 17 16,0-17-16,-17 52 16,-1 1-1,-17 0 1,35-54 0,0 1-1,18-36 16,-1 1-31</inkml:trace>
  <inkml:trace contextRef="#ctx0" brushRef="#br1" timeOffset="172073.1">13476 7567 0,'0'18'15,"0"-1"1,0 1-16,0 17 16,0 36-1,-18-1 1,1-17 0,17-35-1,0 0-15</inkml:trace>
  <inkml:trace contextRef="#ctx0" brushRef="#br1" timeOffset="172294.67">13159 7726 0,'0'0'0,"17"0"32,19 0-17,-19 0-15,54 0 16,17 0 0,-18-18-1,-34 18 1</inkml:trace>
  <inkml:trace contextRef="#ctx0" brushRef="#br1" timeOffset="172530.22">13600 7638 0,'0'-18'0,"17"18"16,1 0-1,-1 0-15,19-18 16,17 1 0,0 17-1,-36 0 1,-34 0 15</inkml:trace>
  <inkml:trace contextRef="#ctx0" brushRef="#br1" timeOffset="172779.77">13723 7585 0,'-18'17'16,"18"1"-16,-17 35 31,-1-18-15,0 36-1,18-18 1,0-36-16,-17 1 16,17 0-1,0-36 32</inkml:trace>
  <inkml:trace contextRef="#ctx0" brushRef="#br1" timeOffset="173076.81">13899 7638 0,'0'0'0,"0"17"31,0 1-16,-17 0-15,17-1 16,-18 54 0,-17-18-1,17-36 1,18 1 0,-17-18-16,17-18 46,17 1-46</inkml:trace>
  <inkml:trace contextRef="#ctx0" brushRef="#br1" timeOffset="173313.47">13882 7673 0,'0'0'0,"17"-35"0,1 35 16,-18-18-16,18 18 15,-1 0 1,1 18-1,17 17 1,-17 35 0,-18-17-1,0-35 1,18-18 31,17-35-32,-18 35-15</inkml:trace>
  <inkml:trace contextRef="#ctx0" brushRef="#br1" timeOffset="173810.81">14235 7620 0,'-18'0'31,"0"0"-31,1 18 15,-19 17 1,-34 18 0,35 0-1,-1-53 1,36 17 0,18-17 15,17-17-31,36-36 15,-18 18 1,35-18 0,-53 35-1,-17 0 17,-1 18-32,-17 36 31,0 34-16,-17-17 1,-1-35-16,0 35 16,1-36-16,-1 19 15,18-19-15,0 1 16,0-1 0,18-34 15,-1-1-31,19 1 15</inkml:trace>
  <inkml:trace contextRef="#ctx0" brushRef="#br1" timeOffset="174144.94">14587 7549 0,'0'0'0,"0"-17"16,0 34 15,-35 36-15,-18 18-1,18-1 1,0 19 0,35-72-16,0 36 15,0-18 1,70-35-1,-17 0 1,35-17 0,-52-1-1,-1 1 17</inkml:trace>
  <inkml:trace contextRef="#ctx0" brushRef="#br1" timeOffset="174321.2">14676 7867 0,'-18'0'15,"0"0"63,1 0-62</inkml:trace>
  <inkml:trace contextRef="#ctx0" brushRef="#br1" timeOffset="175110.89">10689 8290 0,'0'0'16,"-17"0"-16,-1 0 0,0 0 31,54 0 0,-19 0-31,1 0 16,17 0-16,53 0 15,71 0 1,-53 0 0,-71 0-16,53 0 15,-105 0 32,-1 0-47,-35 0 16</inkml:trace>
  <inkml:trace contextRef="#ctx0" brushRef="#br1" timeOffset="175530.28">11007 8290 0,'0'18'31,"0"0"-31,-18 17 31,-17 35-15,35-52-16,-18 35 15,-17 17 1,35-34 0,0-19-1,0-34 32,17-1-47</inkml:trace>
  <inkml:trace contextRef="#ctx0" brushRef="#br1" timeOffset="175994.25">11095 8520 0,'0'0'0,"0"-18"0,0 0 16,0 1-1,17-1 1,36 0 0,-35 18-16,17 0 15,71 0 1,-71 53 0,-35-17-1,0 34 1,-17-35-1,-18-17 1,17-18 0,18-53 15,35 0 0,0 18-15,1 17-1,-19 1-15,19 17 16,-19-18 0,19 18-1,-19 0-15</inkml:trace>
  <inkml:trace contextRef="#ctx0" brushRef="#br1" timeOffset="176610.45">11553 8537 0,'18'0'0,"0"0"15,-1 0 1,1 0-16,17-17 0,-17-1 16,17 0-1,-17 1 1,-1-1-1,-34 0 1,-36 18 0,0 36-1,35-36-15,-17 53 16,17 17 0,18-35-1,0-17 1,53 0-1,-17-18 1,69 0 0,-34-36-1,0-17 17,-36 1-17,0 16 1,-35 1-1,-35 35 1,0 18 0,17 35-1,0-1 1,18-16 0,0-1-1,18-35 1,17 0-1,36 0 1,-18-18 0,0 1-1</inkml:trace>
  <inkml:trace contextRef="#ctx0" brushRef="#br1" timeOffset="177210.3">12629 8449 0,'18'0'16,"-36"0"-16,36-18 0,53 1 16,-71-1-1,35-17-15,-35 17 32,-53 18-17,-18 0 1,-17 18-1,35 35 1,36-18 0,52 0-1,18-17 1,17 17 0,-17 18-1,-35-18 1,-36-17-1,-52 0 1,-54-18 0,18 0-1,54 0 1,34 0 15,18-18-15,35 0-1,36 1 1,-36-1-16</inkml:trace>
  <inkml:trace contextRef="#ctx0" brushRef="#br1" timeOffset="177527.15">13017 8308 0,'0'0'0,"-17"0"31,-1 18-15,1-1-16,-19 71 31,-17 1-15,53-72-16,-17 18 15,-1 36 1,18-53 0,18-18-1,52 0 1,-17-18 0,0 0-1</inkml:trace>
  <inkml:trace contextRef="#ctx0" brushRef="#br1" timeOffset="177727.03">12806 8520 0,'0'0'0,"0"-18"31,35 18-15,18-18-1,35 18 1,-35-17 0,0 17-16</inkml:trace>
  <inkml:trace contextRef="#ctx0" brushRef="#br1" timeOffset="178194.14">13159 8502 0,'0'0'0,"-18"0"15,0-18 1,18 1 0,18 17-16,35-18 31,-35 18-31,34 0 15,1 0 1,-17 35 0,-19 18-1,-17 0 1,-53-18 0,18-17-1,17 0 1,18-36 15,0-17-15,18-1-1,17 19 1,-17-1 0,35 18-1,-18-17 1,0-1-1,1 18-15</inkml:trace>
  <inkml:trace contextRef="#ctx0" brushRef="#br1" timeOffset="178693.38">13670 8467 0,'0'0'0,"0"-18"0,-18 18 47,18 18-31,-17-1-16,17 1 0,-35 17 15,35-17-15,-36 35 32,36-18-17,0-17 1,36-1-1,-19-17-15,36 0 16,18-17 0,-18-36-1,-36 17 1,1-16 0,-18 16-1,0 54 32,0 0-47,-18 34 16,18-16-1,0-1 1,18-35 31,35 0-32,-36 0-15</inkml:trace>
  <inkml:trace contextRef="#ctx0" brushRef="#br1" timeOffset="178976.71">14129 8449 0,'0'0'0,"0"-18"0,0 1 16,-36 17-1,-16 17 1,52 1-16,-18 0 16,0-1-16,1 54 15,17-36 1,0 18 15,0-35-15,35-1-1,53-17 1,-17-17 0,-36-1-1</inkml:trace>
  <inkml:trace contextRef="#ctx0" brushRef="#br1" timeOffset="179744.97">14446 8273 0,'0'-18'0,"0"36"0,0-54 16,0 19-16,-17 17 16,-1 0 15,0 35-31,1-17 16,-19 52-1,-17 18 1,18 1-1,35-37 1,0 1 0,0-17-1,18-36 1,-1 0-16,54 0 16,-18 0-1,-18-53 1,18 0-1,-35 0 1,-18 18 0,17 35-1,-52 53 17,18-18-1,17 18-16,0-36-15,0 1 16,0 0-16,35-1 16,18-17-1,0 0 1,-18 0 0,0-53-1,-17 0 1,-1 1-1,-17 34 1,0 36 15,0-1-15,0 1 0,-17 35-1,-1-18 1,18-17-1,0-1 1,35-17 15,-17 0-31,0 0 0</inkml:trace>
  <inkml:trace contextRef="#ctx0" brushRef="#br1" timeOffset="180192.77">14817 8484 0,'0'0'0,"0"-17"15,0-1-15,17 18 32,1 0-32,17 0 31,-35 53-16,0-35-15,0 17 16,0 18 0,0 0-1,0-36 17,0-34 14,0-1-46,0-17 16,18-18 0,17 0-1,0 35 1,18 18 15,-17 0-15,-19 0-1,1 0-15</inkml:trace>
  <inkml:trace contextRef="#ctx0" brushRef="#br1" timeOffset="180610.35">15205 8520 0,'17'0'15,"1"0"1,0-18 0,-1 0-16,-17 1 15,0-1 1,-17 18 0,-36 0 15,0 0-16,53 18-15,0-1 16,-18-17-16,1 53 16,17-18-1,0 1 1,35-19 0,0 1-1,53-18 1,-17 0-1,-18-18 1,0-35 0,-36 36-16</inkml:trace>
  <inkml:trace contextRef="#ctx0" brushRef="#br1" timeOffset="181143.34">14305 8237 0,'18'0'0,"-36"0"0,0 0 0,1 0 16,-18 0 0,17 0-16,36 0 31,87 0-15,72 0-1,-71 0 1,-71 0-16,71 0 15,-71 0 1,-53 0 31,1 0-47,-36 0 16</inkml:trace>
  <inkml:trace contextRef="#ctx0" brushRef="#br1" timeOffset="196224.72">8749 8396 0,'0'0'31,"70"-53"-31,-52 53 16,-18-17-16,18-1 16,-1 0-1,-17 1-15,-17 17 47,-36 0-31,0 35-1,-71 35 1,89-52-16,-35 35 16,34-35-1,-140 105-15,35-35 31,-71 53-15,0 18 0,71-53-1,-70 35 1,122-70 0,-34-1-1,52-34 1,1-1-1,17-18 1,35 1 0,1-18 46,17-18-46,0 1-1,0-1 1,0-17 0</inkml:trace>
  <inkml:trace contextRef="#ctx0" brushRef="#br1" timeOffset="196953.2">7056 9137 0,'0'0'0,"17"0"0,-17-18 16,0 1-1,0 34 32,0 1-31,-35 17-1,17 18 1,1-35-16,-54 52 16,36-17-1,-18-17 1,35-19-1,-17 1 1,35-1 0,-18-17-1,18 18 1,18-18 31,0 0-32,-1 0 1,54 0 0,35 0-1,-1 0 1,-16 0 0,-19 0-1,1 35 1,-54-17-1,19 0 1,-36-1 47</inkml:trace>
  <inkml:trace contextRef="#ctx0" brushRef="#br1" timeOffset="198458.65">4833 9084 0,'-18'0'16,"18"-18"15,0 1-31,0-1 16,0 0-16,36 1 15,-19-1-15,54-35 16,-18 36 0,0-1-1,-18 18 1,-35 35 0,0 36-1,-18 17 16,-35 0-15,36-35 0,17-18-1,17-35 1,1 0-16,53 0 16,-18-35-1,35-35 1,-18-1-1,-34 18 1,-1 0 0,-18 36-1,-17 34 17,-17 54-17,-18-18 1,35-36-1,-36 36 1,36-35-16,0 52 16,0 1-1,0-18 1,0 0 0,0 17-1,-17-17 1,-54 0-1,18-53 1,-35 0 0,0-17-1,17-19 1,54 1 0,17 17-1,0-17 16,35 17-15,35-17-16</inkml:trace>
  <inkml:trace contextRef="#ctx0" brushRef="#br1" timeOffset="198925.82">5574 9190 0,'18'0'31,"-1"-18"-31,1 18 0,-1-35 31,36 0-15,-35 17 0,-18 0-16,0 1 15,0-1 1,-53 18 0,0 35-1,18 18 1,-18 35-1,53-52 1,-18 17 0,54-36 15,-19-17-31,19 0 16,-19 0-16,18 0 15,36 0 1</inkml:trace>
  <inkml:trace contextRef="#ctx0" brushRef="#br1" timeOffset="199469.84">6138 9049 0,'0'0'0,"-17"0"31,-1 0-31,-35 0 16,35 17-16,-17 19 15,-18 17 1,36-36 0,17 1-1,17-1 16,19-17-15,34 18 0,-17 0-1,-18-18 1,-35 17 0,0 1-1,0 0 1,-35-1-1,17-17-15,-52 18 16,-1-18 0,-17 0-1,35 0 1,36 0 0,-1 0-16</inkml:trace>
  <inkml:trace contextRef="#ctx0" brushRef="#br1" timeOffset="200742.47">3175 10530 0,'0'0'0,"-18"18"31,1-18-31,-1 0 16,0 0 0,18-18-1,0-17 1,0 0-1,0 17-15,36-35 16,-1 36 0,36-1-1,-19 0 1,19 18 0,-36 53-1,-17 35 16,-18 1-15,0 17 0,-18-54-1,-35 1 1,36-35 0,-19 0-1,19-18 1,17-36-1,0 1 1,0-35 0,17 34-16,19 1 15,-19 0-15,72-54 16,-37 37 0,19 16-1,-36 36 16,-35 18 32</inkml:trace>
  <inkml:trace contextRef="#ctx0" brushRef="#br1" timeOffset="201206.82">3704 10636 0,'0'0'0,"-17"0"0,17 18 16,17-18 15,18-35-31,18-1 31,-17-17-15,-19 18-1,1 17-15,-18 1 16,-18-1 0,-52 18-1,34 18 1,-16 52-1,16 19 1,36-19 0,0 1-1,0-54-15,36 1 16,34 0 0,-17-18-1,35-18 1,-35-35 15,0 18-31</inkml:trace>
  <inkml:trace contextRef="#ctx0" brushRef="#br1" timeOffset="201507.33">4145 10319 0,'0'-18'0,"0"36"0,0-54 16,0 54 15,0 0-31,0 52 16,-35 18-1,17 1 1,1-1 0,17-35-1,0-36-15,0 36 31,0-17-15,17-36 15,18-36-15,-17 19-16,-18-1 0</inkml:trace>
  <inkml:trace contextRef="#ctx0" brushRef="#br1" timeOffset="201726.67">4057 10513 0,'18'0'31,"-1"0"-31,18-18 0,18 18 16,-17-18 15,-19 18-15,1 0-1</inkml:trace>
  <inkml:trace contextRef="#ctx0" brushRef="#br1" timeOffset="202290.95">4357 10495 0,'-18'18'47,"18"-1"-47,0 1 15,0 17-15,-17-17 16,-1 35-1,18 17 1,0-34 0,0-19-1,35-17 1,18 0 0,-35 0-16,17-17 15,36-54 1,-19 1-1,1-19 1,-53 36 0,0 36-1,-17 87 17,-19 19-17,19-36 1,17 17 15,0-52-31,17-18 16,36 35-1,0-35 1,0 0 0,0 0-1,-18-18 1</inkml:trace>
  <inkml:trace contextRef="#ctx0" brushRef="#br1" timeOffset="202741.15">4851 10619 0,'0'-18'16,"0"36"-16,-18-36 0,18 0 0,0 1 15,0-1 1,0-17-1,53 17 1,0 18 0,-35 0-1,34 35 1,-34 54 0,-18-36-1,0 17 1,-35-35-1,0-17 1,17-18 0,0 0-1,18-35 1,0-1 0,0-34-1,18 35 16,52-1-15,-17 36 0,-35-17-16,53-1 15,-36 18-15</inkml:trace>
  <inkml:trace contextRef="#ctx0" brushRef="#br1" timeOffset="203325.44">5362 10477 0,'0'-17'16,"0"34"-16,-17-34 0,-1 17 16,0 0 15,18 17-16,0 19 1,-17 17 0,-1 17-1,18-52-15,0 17 16,-18 0 0,18-17-1,0-36 32,0-17-31,0-18-1,0 36-15,18-54 16,17 0 0,36 1-1,17 35 1,18 35 15,-53 17-15,-18 107-1,-35-54 1,-35 19 0,-18-37-1,35-34 1,1 0-1</inkml:trace>
  <inkml:trace contextRef="#ctx0" brushRef="#br1" timeOffset="204257.22">3563 11342 0,'18'0'0,"-36"0"0,53-18 0,-17 18 16,0-35-1,-1 17-15,1-17 16,-18-18-1,-18 18 1,-52 17 0,-1 18-1,-35 35 1,36 18 0,17 53-1,35-88-15,18 52 16,0 1 15,18-71-15,52 0-1,1 0 1,-1-71 0,19 1-1,-72-1 1,-17 18-1,18 18 1,-18 70 15,0-17-31,0 17 16,0-17-16,0 0 0,0 87 16,35-52-1,-17 18 1,52-36 15,1-35-15,-53 0-16,70 0 15,-18 0 1,-34-18-16</inkml:trace>
  <inkml:trace contextRef="#ctx0" brushRef="#br1" timeOffset="204807.14">4251 11430 0,'0'-18'0,"0"36"0,18-53 16,-18-1 0,0 19-16,-18-1 0,0-17 15,-17 35 1,0 0 0,-18 0-1,18 88 16,-1-35-15,36 18 0,0-19-1,0-16 1,36-36 0,-1 0-1,-18 0-15,36-53 16,0 0-1,-17-35 1,-19-18 0,19-18-1,-19 71 1,-17 36 0,0 34-1,-17 54 1,-1 17 15,0 36-15,18-36-1,0-18 1,53-52 0,-18-18-1,36 0 1,-36 0-16</inkml:trace>
  <inkml:trace contextRef="#ctx0" brushRef="#br1" timeOffset="205407.17">4886 11430 0,'0'0'0,"18"-53"16,-18 0-1,-18 18 1,0 35-1,-35-18 1,0 18 0,-17 36-1,-1 34 1,36 18 0,17 0-1,18-35 1,18-53-1,53 0 1,-1 0 0,18-17-1,-70-1-15,17-35 16,18-70 0,-17-18-1,-19 52 1,1 19 15,-18 52-15,-18 53-1,-17 36 1,17 53 0,1-19-1,17-16 1,0-19-1,17-52 1,-17-1-16,53-17 16,-18 0-1,18 0 1,0-17 0,-35-1-1</inkml:trace>
  <inkml:trace contextRef="#ctx0" brushRef="#br1" timeOffset="205857.37">5256 11412 0,'0'-17'0,"-17"-19"31,17 19-31,0-1 15,35-17 1,18 35 0,-18 0-1,-17 18-15,-18 34 16,17 19 0,-17 0-1,-17-36 1,-18 0 15,35-53 16,0-17-31,17-35-1,18 17 1,18 0-1,0 18 1,-17 35 0,-19 0-16,54-18 15</inkml:trace>
  <inkml:trace contextRef="#ctx0" brushRef="#br1" timeOffset="206307">5697 11412 0,'18'-17'0,"0"17"15,-1-18-15,19 0 16,-1-34 0,-35 34-1,0 0 1,-53 18 0,18 18-1,-36 70 1,36-35-1,17 35 17,18-53-17,0-17-15,53 0 16,-18-1 0,36-17-1,-1-17 1,-34-1-1</inkml:trace>
  <inkml:trace contextRef="#ctx0" brushRef="#br1" timeOffset="206812.21">6262 11324 0,'0'-17'0,"0"34"0,17-34 16,-17-19-1,0 19 1,0-1 0,-52 53 15,34-35-31,-17 36 16,-18 16-1,53-34-15,-18 0 16,18 17-1,53-35 1,18 0 0,-19 18-1,-16-1 1,-19 1 0,-17 0-1,-35 17 1,-18-35 15,-17 17-15,-1-17-1,18 0 1,18 0 0,35-17 15,35-1-16</inkml:trace>
  <inkml:trace contextRef="#ctx0" brushRef="#br1" timeOffset="207306.34">6632 11271 0,'0'0'0,"0"-17"16,0-19-1,-35 19 1,-36 17 0,54 0-16,-19 0 15,-34 53 1,52 0-1,18-1 1,0-16 0,53-19-1,18 1 1,-36-18-16,18 35 16,-18-17-1,-17 0 1,-18-1 15,-35 1-15,-36 17-1,-17-35 1,17 0 0,-17 0-1,18 0 1,34 0-16</inkml:trace>
  <inkml:trace contextRef="#ctx0" brushRef="#br1" timeOffset="208957.53">12594 8643 0,'0'0'15,"0"-18"-15,0 1 32,-17 17-32,-1 0 15,0 0 1,18 35 0,0 18-1,18 70 1,17 1-1,18 35 17,-35-124-32,17 35 15,-17-34-15,70 105 16,-35-18 0,17 36-1,-34-18 1,-36-53-1,0 18 1,0-88-16,0 17 16,0-17-1,0-36 48,0 1-32,0-1-31,-36 0 16</inkml:trace>
  <inkml:trace contextRef="#ctx0" brushRef="#br1" timeOffset="209339.54">12577 9860 0,'0'0'0,"0"-18"0,0 1 16,0-18-1,17 35 17,1 0-32,17 0 15,18 35 1,-18 18-1,36 0 17,-18 0-17,-36-36 1,1-17-16,17 18 16,-17 0-1,-18-36 32,0 0-47,0-17 16</inkml:trace>
  <inkml:trace contextRef="#ctx0" brushRef="#br1" timeOffset="209639.83">13247 9648 0,'17'-17'15,"-17"-1"1,-17 18 15,-1 18-15,-35 35 0,0 35-1,18 0 1,17-70-16,1 35 15,-19-18 1,19 0 0,-1-35-1,36-35 17</inkml:trace>
  <inkml:trace contextRef="#ctx0" brushRef="#br1" timeOffset="210374">13652 9454 0,'0'-17'0,"0"-1"31,0 1-31,18 17 16,0-18 0,17 18-1,0 0 1,-17 35-1,-18 0 17,0 89-17,0-71 1,-18 17 0,18-52-1,-17 0-15,17-36 47,0 0-47,0-52 16,0 17-1,0 35-15,35-52 16,0-1 0,-17 71-16,70-53 15,-17 36 1,-1 17 15,-35 35-15,-35 18-1,0-36-15,0 54 16,0-53-16,-35 35 16,18 17-1,-1-52 1,18-1-1,-18-17 1,18-17 15,0-36-15</inkml:trace>
  <inkml:trace contextRef="#ctx0" brushRef="#br1" timeOffset="210905.99">14376 9384 0,'0'0'0,"0"-18"0,-18 18 46,18 18-46,-18 0 16,-35 52 0,36-17-1,17 35 1,0-70-16,0 17 16,17 0-1,54 1 1,0-36-1,34 0 17,-34-36-17,-53 19-15,17-36 16,-35 35-16,0-52 16,0-19-1,-18 37 1,-17 16-1,-36 19 1,1 17 0,-1 17-1,36 1 1,-36 17 0,36 0-1</inkml:trace>
  <inkml:trace contextRef="#ctx0" brushRef="#br1" timeOffset="212408.23">12136 10583 0,'0'0'15,"-18"0"-15,0 0 0,-88 0 16,89 0 0,-36 0-1,35 0 1,54 0 0,16 0-1,107 0 1,-18 0-1,36 0 1,-89 0 0,-70 0-1,-18 18 1,-53-18 0,0 18-1</inkml:trace>
  <inkml:trace contextRef="#ctx0" brushRef="#br1" timeOffset="212738.81">12312 10672 0,'-18'0'0,"1"17"31,17 1-31,-18-1 15,0 36 1,1 18 0,-36 35-1,18-36 1,17-34-16,-17 34 16,17-35-16,18 18 15,-18 0 1,1-35-1,52-53 32</inkml:trace>
  <inkml:trace contextRef="#ctx0" brushRef="#br1" timeOffset="213022.93">12488 10971 0,'0'18'31,"0"0"-31,-17 17 16,-1 35-1,0-34 1,18 17-1,-17-53 1,17 17 0,0-34 15,0-1-15,0-17-16</inkml:trace>
  <inkml:trace contextRef="#ctx0" brushRef="#br1" timeOffset="213230.28">12559 10866 0,'-18'0'31,"1"0"-15</inkml:trace>
  <inkml:trace contextRef="#ctx0" brushRef="#br1" timeOffset="214025.11">12665 11007 0,'0'0'15,"-18"35"1,18-17-16,-18 34 16,1 1-1,17 18 1,0-53-1,-18-1-15,18 1 32,0-36-1,0-17-15,0-18-1,0-35 1,0 70-16,18-35 15,35 0 1,0 36 0,-36 17-1,54 35 1,-36-17 0,-17 70-1,-18-53 1,0 36-1,0-54 17,-18 19-17,18-54 17,0 0-32,0-17 15,0-36 1,18 19-1,52-1 1,36 17 0,-35 36-1,-36 0-15,18 18 16,-53 17 0,0 53-1,-35-35 1,-1 36-1,-17-54 17,53-17-1,0-36-15,18-35-1,0 35-15</inkml:trace>
  <inkml:trace contextRef="#ctx0" brushRef="#br1" timeOffset="214438.99">13317 11130 0,'18'0'31,"0"0"-31,-1 0 16,36-18-16,18-17 15,-18 18 1,-18-36 15,-35 35-15,0 0 0,-18 18-16,-52 0 15,-18 18 1,17 35-1,53 17 1,18 1 0,0-53-16,0 17 15,53 0 1,0-35 0,35 0-1,1-53 1,-37 36-1</inkml:trace>
  <inkml:trace contextRef="#ctx0" brushRef="#br1" timeOffset="-214541.63">14058 10830 0,'0'-17'0,"0"34"0,-17-34 15,-19 17 1,1 0 0,-18 70-1,18-17 1,17-35-16,-17 52 16,17-34-16,18 34 15,0 18 1,0-17-1,36-53 17,34-18-17,1 0 1,52-71 0,-52-17-1,-36-18 1,-35-18-1,-35 54 1,17 52-16,-35 1 16,18 17-16,-36 0 15,-17 53 1,53-1 0,0 1-1,35-17 1,35-1-1,-18-35 1</inkml:trace>
  <inkml:trace contextRef="#ctx0" brushRef="#br1" timeOffset="-214055.79">14393 11007 0,'0'0'0,"0"17"31,18 1-16,-18 35-15,0 17 16,0 36 15,0-53-15,0-35-16,0-1 16,18-17-1,17 0 1,0-35-1,18-35 1,-18-1 0,18-35-1,-17 71 1,-1 35 0,-18 0 15</inkml:trace>
  <inkml:trace contextRef="#ctx0" brushRef="#br1" timeOffset="-213641.65">14799 11165 0,'18'-17'16,"-1"-1"0,1 0-16,17 1 15,-17-1 1,17-17 0,-17 17-1,-36 18 1,-70 18-1,35 17 1,18 36 15,17-18-15,18 17 0,0-52-1,18 0-15,35-18 16,-18 0-1,35 0 1,-34 0 0,-19 0-16</inkml:trace>
  <inkml:trace contextRef="#ctx0" brushRef="#br1" timeOffset="-213207.88">15081 11112 0,'0'0'0,"0"-17"0,0-1 15,18 1 1,0 17 0,34-18-1,-16 18 1,17 0 0,-36 35-1,-17 18 1,0 0-1,0 53 1,-35-71 0,17-17-1,18-36 17,0 1-32,0-19 15,18-34 1,53-19-1,-36 54 17,53 0-17,-70 35 1,-1 0 0,1 0-16,-18 18 31</inkml:trace>
  <inkml:trace contextRef="#ctx0" brushRef="#br1" timeOffset="-212958.44">15575 11254 0,'0'0'0,"-18"0"15</inkml:trace>
  <inkml:trace contextRef="#ctx0" brushRef="#br1" timeOffset="-212738.01">15752 11271 0</inkml:trace>
  <inkml:trace contextRef="#ctx0" brushRef="#br1" timeOffset="-212526.39">15875 11271 0</inkml:trace>
  <inkml:trace contextRef="#ctx0" brushRef="#br1" timeOffset="-211941.31">16281 11112 0,'-71'-17'31,"142"34"-31,-142-52 16,53 18-16,1-1 15,17-17 1,0 17-1,35-17 1,36-1 0,-54 36-16,72-17 15,-72 17-15,71 0 16,1 0 0,-89 53-1,0 0 1,-89 17-1,1 1 1,71-54 0,-72 72-1,36-54 1,36 0 0,17-17 15,0-1-16</inkml:trace>
  <inkml:trace contextRef="#ctx0" brushRef="#br1" timeOffset="-211441.22">16175 11606 0,'0'0'0,"17"0"0,36 0 31,-17 0-15,-19 0-1,-17-17 1,-17-19-1,-36 36 1,0 0 0,18 18-1,35 0-15,0-1 16,17-17 0,36 0-1,18 0 1,-54 0-1,-17-17 17,0-19-17,-17 19 1,-19 17 0,1 0-1,0 0 1</inkml:trace>
  <inkml:trace contextRef="#ctx0" brushRef="#br1" timeOffset="-206458.8">31997 4551 0,'-35'0'15,"17"0"1,0 0 0,1 0-16,-1 0 15,-17 0 1,-18 0 0,0 0-1,0 0 1,35 0-16,-52 0 15,-1-18 1,54 18 15,34 0 1,1 0-17,53 0 1,-36 0-16,71 0 15,105 18 1,19-1 0,34 1-1,36 0 1,-247-18-16,106 17 16,-71-17-1,-35 0 1,-71 0 46,1 0-46,-1 0 0,-53 0-1,54 0-15</inkml:trace>
  <inkml:trace contextRef="#ctx0" brushRef="#br1" timeOffset="-205941.43">31768 4639 0,'-18'0'0,"36"0"0,-54 0 15,19 0-15,-1 0 16,0 18 0,1-18-16,17 17 31,35-17-16,89 18 1,52 0 0,141-1-1,-52 1 1,-194-18-16,140 0 16,-52 0-1,-18 0 1,-106 0-1,-17 0 1,-36 0 31,-17 0-31,-18 0-1,0 0 1,36 0-16,-1 0 0</inkml:trace>
  <inkml:trace contextRef="#ctx0" brushRef="#br1" timeOffset="-199042.6">11959 12188 0,'0'0'0,"0"-88"31,0 71-31,-17-1 15,-1-17 1,0 35 15,1 0-31,-1 53 16,-17 35 0,-1-18-1,19 36 1,17-18-1,0-52-15,-18 70 16,-17 35 15,0 35-15,-1-17 0,1-53-1,35-71-15,-35 53 16,17-17-1,0-1 1,1-52 0,17-1-1,0-34 79</inkml:trace>
  <inkml:trace contextRef="#ctx0" brushRef="#br1" timeOffset="-198658.85">11342 13212 0,'0'0'0,"0"-18"15,0 0 1,17 18 0,36 0-1,0 18 1,0 35-1,-53-36-15,18 36 16,-18 18 15,0-36-15,0 0 0,0-17-1,17-18 1,1 0-1,0 0 1,17-18 0</inkml:trace>
  <inkml:trace contextRef="#ctx0" brushRef="#br1" timeOffset="-198373.59">12047 13229 0,'0'0'0,"-17"0"32,-1 0-32,-52 18 15,52-18 1,-53 53 0,54-53-16,-72 53 15,1 17 1,18-17-1,52-53 1,0 18 0,54-54 15,-19 19-31</inkml:trace>
  <inkml:trace contextRef="#ctx0" brushRef="#br1" timeOffset="-197409.56">12612 12859 0,'-18'0'15,"18"-18"-15,-17 18 0,17-35 16,-18 17 0,18-17-16,0 0 31,53-18-15,0 35-1,17 0 1,-52 18-1,0 36 1,-18 34 0,0 18-1,-53 1 1,35-36 0,18-18-1,35-35 1,53-35-1,18-18 1,-18-36 0,-70 37 15,0-19-15,-36 71 15,18 18-16,-18 52 1,-17 1 0,18 35-1,-1-1 1,0-34 0,1 17-1,17-70-15,-18 17 16,0 0-1,-35-35 1,18 0 0,-18 0-1,0 0 17,53-17-32,-35-1 15,35 0 1,0 1-1,0-18 1,18 17-16</inkml:trace>
  <inkml:trace contextRef="#ctx0" brushRef="#br1" timeOffset="-196959.05">13229 12912 0,'0'-18'0,"0"0"16,18 1-1,-1-1-15,19 0 16,52-52-1,-70 52 1,-18 1 0,-71 17 15,0 35-15,-17 53-1,88-70-15,-17 35 16,17 17-1,0-35 1,53-17 15,17 0-15,1-18 0,-1-36-1,1 1 1</inkml:trace>
  <inkml:trace contextRef="#ctx0" brushRef="#br1" timeOffset="-196509.34">13829 12735 0,'0'-17'0,"0"-1"31,-18 18-31,-35 0 16,-17 0-1,17 35 1,35-17-16,1 35 16,17-36 15,0 19-15,52-19-1,19 1 1,-18 0-1,-18-1 1,-35 1 0,0 17-1,-17-35 1,-36 35 0,-18-35-1,36 18 1,17-18-1,1 0 1,-1 0 0,0 0-1</inkml:trace>
  <inkml:trace contextRef="#ctx0" brushRef="#br1" timeOffset="-195309.64">8520 14005 0,'0'-17'16,"-18"-1"-16,0 18 15,18-18 1,-17 18 0,-1 0-16,0 0 15,-17 71 1,0-1-1,0 36 1,-1-18 0,-17 1-1,53-54 1,-17-35 0,52-53 15,0 0-16</inkml:trace>
  <inkml:trace contextRef="#ctx0" brushRef="#br1" timeOffset="-195042.36">8431 14005 0,'0'-17'15,"18"17"1,0 0-1,-1 0-15,19 35 16,-19 35 0,18 1-1,-17 0 1,0-1 0,-1-17-1,1-53-15,-18 18 16,18-18-1,17-36 1</inkml:trace>
  <inkml:trace contextRef="#ctx0" brushRef="#br1" timeOffset="-194743.38">8978 13917 0,'0'-18'0,"0"1"32,-17 17-32,-1 0 0,-35 35 15,0 71 1,-17 0 0,-1-18-1,0 18 1,54-71-1,17 0 1,88-88 15,-70 53-15</inkml:trace>
  <inkml:trace contextRef="#ctx0" brushRef="#br1" timeOffset="-194260.72">9066 14146 0,'0'0'0,"-35"0"47,17 0-47,-17 36 16,0-1-1,17-17-15,1 17 16,-1 35-1,18-34 1,0-1 0,53-35-1,17 0 17,-52 0-32,53-18 15,17-52 1,-18 34-1,-52-52 1,-18 35 0,-18-17-1,-17 70 1,17 0-16,-52 0 16,17 35-1,-18 0 1,36 18-1,35-35 1,0 0 0,18-18-16,-1 0 15</inkml:trace>
  <inkml:trace contextRef="#ctx0" brushRef="#br1" timeOffset="-192942.64">9895 14093 0,'0'0'0,"18"0"16,0 0-16,52-52 31,-52 52-31,0 0 0,17-53 15,-35 35 1,0 0 0,-53 18-1,-71 0 1,71 18 0,18 35-1,35-18 1,18 0-1,52 1 1,-52-36-16,53 53 16,-18-18-1,-36 18 17,-34 0-17,-54 0 1,-53-36-1,-17 1 1,36-36 0,52-17-1,35-53 1,18 35 0,0-18-1,35 54 1,-35 52 15,18 18-15,0 0-1,17 17 17,0-34-17,-17-19-15,52 1 16,1-18-1,35 0 1,-18-35 0,35-54-1,-105 54 1,0 18-16,17-36 16,-17 35-1,-18 0 1,0 36-1,-36 17 1,-17 36 0,36-18 15,17 0-15,0-18-1,70-35 1,1 0-1,-1-35 1,-52 35-16,35-53 16,-18-18-1,-35 18 1,0 18 0,0 53 15,-17 17-16,-1 35 1,18 1 0,0-36-1,0-17 1,18-18 15,-1 0-31,36 0 16,0-35-1</inkml:trace>
  <inkml:trace contextRef="#ctx0" brushRef="#br1" timeOffset="-192643.72">10830 14146 0,'0'-17'0,"-35"-1"15,17 18 1,-52 0-1,52 0 1,-35 71 0,53-54-16,-17 36 15,-1 18 17,18-18-17,35-18 1,18-17-1,53-18 1,-71 0-16,53-18 16,1-35-1</inkml:trace>
  <inkml:trace contextRef="#ctx0" brushRef="#br1" timeOffset="-192143.38">11183 14093 0,'0'0'0,"18"-17"0,-18-36 16,0 35-16,0 1 15,-18 17 1,-17 53 0,35-1-1,-18 19 17,0 0-17,18-54-15,-17 54 16,-1-36-1,1-17 1,17-1 0,0-34 15,0-36-15,0 35-16,35-35 15,53-17 1,18 17-1,-18 35 1,18 18 0,-88 0-16,-1 53 15,-17 35 17,-17-17-17,-54-1 1,36-34-1,-1-36 1,19 17 0</inkml:trace>
  <inkml:trace contextRef="#ctx0" brushRef="#br1" timeOffset="-191227.68">8572 14870 0,'-17'17'16,"34"-17"15,1 0-15,0 0-16,70-35 15,-53 0 1,-35 17 0,-17 18-1,-36 0 1,35 0-16,-35 18 15,18 17 1,17 0 0,36-17-1,35-1 17,17-17-17,-52 0-15,17 0 16,-88 0 15,36 0-31,-36 18 16,-53 17-1,35 18 1,54-35-16,-36 53 16,53-19-1,17 1 1,36-35-1,71-18 1,-36-18 0,-53 1-16,106-54 15,-52 18 17,-54 36-32</inkml:trace>
  <inkml:trace contextRef="#ctx0" brushRef="#br1" timeOffset="-190993.5">9119 14728 0,'0'-17'0,"0"34"0,0-17 31,-35 53-15,0 36 0,-18-19-1,18 36 1,-1-53-1,36-35-15,0 17 16,36-35 15,-1-18-15</inkml:trace>
  <inkml:trace contextRef="#ctx0" brushRef="#br1" timeOffset="-190577.05">9137 15064 0,'18'0'63,"-1"0"-48,1 0-15,-1 0 0,54-36 16,-36 19-1,-35-1 1,0 0-16,0 1 16,-17 17-1,-36 0 17,17 35-17,1 36 1,18-18-1,17-1 1,35-16 0,35-36-1,-17 0 1,36-18 0,-37-35-1,19 0 1</inkml:trace>
  <inkml:trace contextRef="#ctx0" brushRef="#br1" timeOffset="-189878.31">9543 15011 0,'0'-18'16,"0"36"-16,0-18 47,-18 35-47,0 18 16,18-35-1,-17 34 1,17-16-1,-18-1 1,18-53 31,0-17-31,0 17-16,0-34 15,18-19 1,52 0-1,-17 54 1,18-1 0,-18 36-1,-53 35 17,0 17-17,0 18 1,-36-35-1,19-53 1,-1 0 0,18-17-1,0-36 1,18 0 0,35-18-1,17 36 1,-52 17-16,70 1 15,-70 17-15,70 0 16,-35 17 0,-36 36-1,-17 36 17,-35-54-17,0 18 1,17-53-16,18 17 15,0-34 17,0-1-17,53-17 1</inkml:trace>
  <inkml:trace contextRef="#ctx0" brushRef="#br1" timeOffset="-189477.37">10160 15064 0,'18'0'16,"-1"0"-1,1 0-15,35-18 32,17-17-17,-52-1 1,-18 19-1,-35 17 1,17 0 0,-35 17-1,36 1-15,-36 35 16,17 18 0,19-19-1,17-16 1,70-36-1,18 0 1,-17 0 0,17-53-1,-17 0 17,-54 35-32</inkml:trace>
  <inkml:trace contextRef="#ctx0" brushRef="#br1" timeOffset="-189011.18">10566 15011 0,'17'-18'16,"-17"0"-1,-17 54 17,17-19-17,0 1-15,-18 17 16,0 53 0,18-70-1,0 17 1,0-52 31,0-1-47,0-35 15,18 36-15,17-54 32,71 0-17,0 18 1,53 53-1,-106 0 1,-53 71 0,-53 17-1,35-35 1,0 18 0,54-71 15,-19 0-31,36 0 15,35-71 1,-17 18 0,-53 36-1</inkml:trace>
  <inkml:trace contextRef="#ctx0" brushRef="#br1" timeOffset="-188761.04">11377 14781 0,'0'-17'16,"-70"52"15,52 0-15,-17 53-1,-1-17 1,1 0 0,17-1-1,18-35 1,36-35-1,34 0 1,-17 0 0,-35-17-16</inkml:trace>
  <inkml:trace contextRef="#ctx0" brushRef="#br1" timeOffset="-188531.07">11236 14940 0,'-18'0'0,"36"0"0,-53 0 16,52 0 15,19 0-31,34 0 16,18 0-1,-52 0-15,-1 0 16</inkml:trace>
  <inkml:trace contextRef="#ctx0" brushRef="#br1" timeOffset="-187672.75">12012 14940 0,'-18'0'31,"36"0"1,0 0-32,52-18 15,36 1 1,-53-1 0,-35-17-1,-18 0 1,-18 35-16,-88-18 15,18 18 1,-35 18 0,70 17-1,0 18 17,53-36-32,0 19 15,17-19 1,1 1-16,53 0 15,-1-18 1,18 0 0,-70-18-1,-18 0 1,-88 1 0,52 17-16,-87 0 15,52 35 1,18 18-1,36 0 1,17 17 0,70-17-1,36-53 17,-18 0-17,54-17 1,-19-36-1,-35 0 1</inkml:trace>
  <inkml:trace contextRef="#ctx0" brushRef="#br1" timeOffset="-187444.34">12435 14975 0,'0'0'0,"18"0"31,0 0-15,17 36-1,-17-19-15,17 19 16,0 17 0,-35-36-1,0 1 17,18-18-1,-1-18-31</inkml:trace>
  <inkml:trace contextRef="#ctx0" brushRef="#br1" timeOffset="-187226.08">12665 15011 0,'17'0'0,"-34"0"0,34-36 15,-34 36 17,-1 0-32,-17 0 15,-53 53 1,17 0-1,-17 18 1,88-18 0,0-36-1,53-17 1,35 0 15</inkml:trace>
  <inkml:trace contextRef="#ctx0" brushRef="#br1" timeOffset="-186826.62">12947 14958 0,'18'0'16,"-18"-18"-16,0 36 46,0-1-46,0 1 0,0 17 16,-18 1-16,-17 87 16,17 1-1,-53 34 17,19 36-17,-1-35 1,35-106-16,-53 159 15,36-89 1,0-17 0,17-88-1,1-1 1,34-70 15,1 36-31,52-72 16</inkml:trace>
  <inkml:trace contextRef="#ctx0" brushRef="#br1" timeOffset="-186461.78">13000 14975 0,'0'0'0,"0"-17"0,0-1 16,0 0 0,17 18-16,72-17 15,-19 17 1,18 0 0,-70 17-1,-18 36 1,-18 0-1,1-35-15,-71 53 16,17-36 0,-17 0-1,35-17 1,18-18 15,-1 0-31</inkml:trace>
  <inkml:trace contextRef="#ctx0" brushRef="#br1" timeOffset="-181745.42">17268 10954 0,'0'0'0,"-17"0"0,-1 0 16,-17 0-1,17 0 1,36 0 46,0 0-46,17 0-16,35 0 16,54 0-1,35 17 1,-1-17 0,89 0 15,-176 0-31,158 18 15,124 0 1,-124-1 0,1-17-1,-54 0 1,-106 0 0,-34 0-1,-36-17 48,-18 17-48,18-18-15,0 0 0</inkml:trace>
  <inkml:trace contextRef="#ctx0" brushRef="#br1" timeOffset="-180726.94">19491 8943 0,'0'0'16,"0"-18"-16,18-35 15,-1 36 17,-17-1-32,0 36 31,0-1-16,0 89 1,0 0 0,-17-71-16,-1 124 15,-17 35 1,-1-18 0,1 36-1,17-53 1,-34 17-1,16-17 1,19 0 0,17-71-1,0-35 1,0-18 15,0-17-15,0-1 15,0 1 32,0 0-48,0-1-15,0 1 16,0 0-1,17-18 1,1 0 0,-18-18 15,18 0-31,-18 1 16,35-71-1</inkml:trace>
  <inkml:trace contextRef="#ctx0" brushRef="#br1" timeOffset="-179729.64">19509 8908 0,'-18'0'78,"0"17"-78,18 1 0,-35 17 16,17 0-16,-17 18 15,17-35-15,-70 70 16,18-17 0,17-36-1,70-53 32,19-35-31,-19 36-16,19-36 15,34-53 1,1 36 15,-36 34-15,18 1-1,-18 35 1,1 53 0,-36 0-1,52 35 1,-16-17 0,17-1-1,-53-52-15,35 17 16,-17-17-1,-18-1 1,-18-17 31,0 0-31</inkml:trace>
  <inkml:trace contextRef="#ctx0" brushRef="#br1" timeOffset="-178849.16">20108 9507 0,'0'18'47,"0"0"-31,0-1-16,0 1 0,0 35 15,-17 17 1,17-52-16,-18 53 31,0-19-15,1-34-1,17-36 32,0-17-31,0 18-16,0-54 16,17 0-1,54 1 1,-18 17-1,35 35 1,0 18 0,-52 36-1,-19 34 1,-17 18 15,-35-17-15,17-36-1,1 0 1,-1-35 15,18-17 16</inkml:trace>
  <inkml:trace contextRef="#ctx0" brushRef="#br1" timeOffset="-178245.79">20602 9507 0,'0'18'47,"0"0"-47,-17-18 16,-1 35-16,-17 35 15,-1 1 1,19-36-16,17 18 16,0-18-1,17-17 1,54 0 15,17-18-15,-17-18-1,17-52 1,-70 34 0,-1-70-1,-17 36 1,-35 17 0,0 18-1,17 35-15,-53 0 16,54 0-16,-71 0 15,35 0 1,17 0 0,19 0 15</inkml:trace>
  <inkml:trace contextRef="#ctx0" brushRef="#br1" timeOffset="-177218.94">15046 7585 0,'0'0'0,"-18"0"0,-35 0 16,36 0-16,-1 0 16,0 0-16,36 0 62,17 17-46,107-17-1,-90 18-15,142-18 16,89 18 0,-89-18-1,70 17 1,-105 1 0,0 0-1,-142-18-15,19 0 16,-19 0-16,-34-18 94,-1 18-94,0-18 15,1 18-15</inkml:trace>
  <inkml:trace contextRef="#ctx0" brushRef="#br1" timeOffset="-176479.32">15328 7126 0,'0'0'0,"0"-18"32,18 18-32,-18 18 31,0 17-15,-53 18-1,35-35-15,-70 35 16,70-36-16,-87 36 15,-19 0 1,54-35 0,34-18-1,36-18 17,18 18-1,17 0-16,36 36 1,-18 34 0,35 1-1,-70-36-15,34 0 16,72 53 0,-71-52-1,0-1 1,-18-35-1,-35 18 1,18-18 47,-1 0-63</inkml:trace>
  <inkml:trace contextRef="#ctx0" brushRef="#br1" timeOffset="-173729.34">17163 8043 0,'0'0'0,"0"-17"16,0-1 62,0 0-31,0 1-32,0-1 1,0 0-16,17 18 16</inkml:trace>
  <inkml:trace contextRef="#ctx0" brushRef="#br1" timeOffset="-173446.81">17198 7885 0,'18'0'15,"-36"0"-15,36-18 16,-18 36 15,0-1-15,0 36 0,-18-18-16,0 89 15,1-18 1,17 17-1,-18-52 1,18-36 0,18-35 31,-18-35-47,17-18 15,1 0 1</inkml:trace>
  <inkml:trace contextRef="#ctx0" brushRef="#br1" timeOffset="-173112.07">17198 8043 0,'0'-17'15,"0"34"-15,-18-52 0,1-18 16,17 18 0,17 17-1,89 1 1,35 17-1,-17 0 1,-54 52 0,-70 37-1,-70-36 1,-89 17 0,18-35 15,53-17-16,70-18 1,71 0 15,-35 0-31,34 0 16,-16 0-16</inkml:trace>
  <inkml:trace contextRef="#ctx0" brushRef="#br1" timeOffset="-172679.35">17621 8149 0,'-17'0'31,"-1"0"-15,-17 18-16,17-1 0,-17 36 16,17 36-1,18-19 16,0-17-15,53-35 0,0-18-1,53-18 1,-36-17 0,-34-18-1,-36-35 1,-18 17-1,-70 53 1,17 18 0,18 18-1,36 17 1,17 1 0,0-19 15,88-17-16</inkml:trace>
  <inkml:trace contextRef="#ctx0" brushRef="#br1" timeOffset="-171926.84">17992 8008 0,'0'-18'16,"0"36"-16,0-53 0,0 52 47,0 1-47,0 88 15,-18-36 1,-17 36 0,35-18-1,0-52 16,0-19-15,17-17-16,19 0 16,52-35-1,-18 0 1,1-53 0,-36-18-1,-17 18 1,0-1-1,-18 54 1,-36 70 15,-17 71-15,18 0 0,17-71-1,1 36-15,17-36 16,0 18-1,17-18 1,72-17 0,-1-18-1,18-53 1,-18-17 0,-71-1-1,-17 53 1,0 1-1,0 34 1,-35 36 0,0 18-1,17-71-15,18 35 16,-17 0 0,17-52 30,17-1-30</inkml:trace>
  <inkml:trace contextRef="#ctx0" brushRef="#br1" timeOffset="-171762.24">18538 8132 0,'0'0'0,"-17"0"16</inkml:trace>
  <inkml:trace contextRef="#ctx0" brushRef="#br1" timeOffset="-171278.97">18732 8149 0,'0'18'0,"-17"-1"15,17 1 1,-18-18-16,18 53 16,0-35-16,0 17 15,-17 35 1,-1-34-1,0-19 1,18-34 31,0-1-47,0-35 16,36-17-1,16 17 16,54 0-15,-35 53 0,-36 0-16,36 0 15,-36 35 1,-35 36 0,-35-1-1,-1-35 1,1-17-1,35 0-15</inkml:trace>
  <inkml:trace contextRef="#ctx0" brushRef="#br1" timeOffset="-170663.15">19315 8237 0,'0'0'0,"0"-17"0,0-19 16,0 1-1,-36 18 1,-17 17 0,36 0-16,-19 35 15,-16 53 1,16-35-1,36 0 1,36-36 0,16-17-1,-34 0-15,53-35 16,-18 18 0,-18-36-1,-18 17 16,-17 19-15,0 52 15,-35 36-15,0-19 0,0 19-1,17-18 1,18 0-1,0 0 1,-18-18 0,-35-35-1,1 0 1,-19 0 0,18 0-1,35 0 16,1 0-31,17-35 16,0 17-16</inkml:trace>
  <inkml:trace contextRef="#ctx0" brushRef="#br1" timeOffset="-170213.92">19914 7937 0,'0'0'0,"-17"-17"31,-1 17-31,18 17 16,-18 36 0,-17 53-1,0 35 1,35-105-16,-35 69 15,35-34 1,0-36 0,0-52 15,0-19-15,0 19-16</inkml:trace>
  <inkml:trace contextRef="#ctx0" brushRef="#br1" timeOffset="-169912.32">19773 8061 0,'0'18'0,"-17"-54"0,34 54 0,-34-53 16,-1-36-1,18 36 1,0 17-16,18 1 16,70 17-1,0 0 1,0 35-1,-88 35 1,0 19 0,-35-36-1,0-36-15,-71 36 16,53-35 0,18-1-1,35 1 16,35-18-15</inkml:trace>
  <inkml:trace contextRef="#ctx0" brushRef="#br1" timeOffset="-169546.96">19932 8273 0,'53'0'15,"-36"0"1,1 0-16,17 0 16,18-36-1,-35 1 1,-18 0 0,-18 35 15,-17 0-31,17 17 15,-35 19 1,1 34 0,34 1-1,18-36 1,53-35 0,17 18-1,19-18 1,-19-18-1,-52 0-15</inkml:trace>
  <inkml:trace contextRef="#ctx0" brushRef="#br1" timeOffset="-168996.46">20249 8273 0,'-17'-18'16,"34"36"-16,-34-71 0,17 17 15,0 19 1,53 17 15,-36 0-31,19 0 16,-19 0-16,54 35 15,-36 18 1,-35 18 0,0-19-1,-18-16 1,-34-19-1,34-17 1,36-35 15,34-18-15,1 18 0,36-36-1,-72 54 1,54-1-1,17 0 1,-53 18 0,-35 36-1,0 17 1,-35 0 0,17-1-1,1-34 1,-1 17-1,18-52 32,0-1-47,0 0 16</inkml:trace>
  <inkml:trace contextRef="#ctx0" brushRef="#br1" timeOffset="-168813.68">20796 8026 0,'0'-18'0,"-17"18"31,17 18 0,0-1-15,0 1-16</inkml:trace>
  <inkml:trace contextRef="#ctx0" brushRef="#br1" timeOffset="-168380.04">21026 8132 0,'-18'17'47,"0"-17"-47,18 18 0,-17-18 16,-36 53-1,35 0 1,-17 0 0,35-18-1,0-18-15,0 1 16,53-18-1,-18 0 1,18 0 0,0-53-1,-36 18 1,-17 17-16,0-17 16,-35-18 15,0 53-16,-18 0 1,18 0 0,35 18-1,0-1-15</inkml:trace>
  <inkml:trace contextRef="#ctx0" brushRef="#br1" timeOffset="-167713.14">21431 8255 0,'-17'-35'32,"-1"35"-32,0 0 0,18-18 0,-35 18 15,-18 0 16,18 18-15,-18 35 0,18 0-1,35-1 1,0-34 0,0 0-16,0-1 15,53-17 1,-18 0-1,18 0 1,0-35 0,-18-35-1,0-36 1,1-18 0,-36 36-1,35 0 16,-35 53-15,-18 87 15,18-34-31,-53 88 16,18 35 0,17-53-1,1 0 1,34-35-1,89-35 1,0-18 0,-35 0-1,-54 0 1,-17-18 0,0 1-1</inkml:trace>
  <inkml:trace contextRef="#ctx0" brushRef="#br1" timeOffset="-163946.53">18785 11836 0,'0'0'0,"0"-18"15,0 0 1,18 18 0,-18-17 15,0 34 0,-18 19 0,1-19-31,-36 36 16,18 18 0,-1 17-1,36-17 1,0-1-1,0-52-15,36 17 16,-19-35-16,18 18 16,-17-1-16,53-17 15,-1 0 1,-17-35 0,18-36-1,-36-17 1,-17-18 15,-18 1-15,0 52-1,-36 17 1,1 19 0,-18 17-1,18 0 1,17 0-16,-35 35 15,36 18 1,-19 0 0,19 17-1,17-34 1,0-19 0,0 1-16,17-18 15,19 0 1</inkml:trace>
  <inkml:trace contextRef="#ctx0" brushRef="#br1" timeOffset="-163447.5">19279 12030 0,'-17'0'31,"17"17"-31,0 1 16,17-18 31,1 0-31,-18-18-1,0 1 1,-18 17 15,1 0-15,-1 0-1,18 17 1,18-17 15,-1 0-15,1 0-16</inkml:trace>
  <inkml:trace contextRef="#ctx0" brushRef="#br1" timeOffset="-163114.65">19738 11871 0,'0'-18'16,"-18"18"-1,36 0 1,0 0-16,52-17 16,1 17-1,17 0 1,-53 0-1,-17 0 1,-1 0 0,-52 0 15,-18 0-31</inkml:trace>
  <inkml:trace contextRef="#ctx0" brushRef="#br1" timeOffset="-162464.12">19808 11836 0,'0'0'0,"-17"0"0,-1 0 16,1 0-16,-19 17 31,36 1-15,-35 17-16,17 1 31,18-19-15,-17 1-1,34-18 32,1 0-31,35-18-1,-18 18 1,-17 0-16,35 0 16,0 0-1,0 0 1,-36 18 0,1 35 15,-1-18-31,-17 18 31,-17-18-15,-36 0-1,0-17 1,-18 0 0,1-1-1,-18-17 1,70 0-16,0 0 15,18-17 64,18 17-79,0-18 15,-1 18-15</inkml:trace>
  <inkml:trace contextRef="#ctx0" brushRef="#br1" timeOffset="-161635.48">20655 11942 0,'0'0'0,"0"-18"0,18 18 15,-1 0 1,-17-35 0,0 17-1,-17 18 1,-36 0-1,-18 0 1,1 18 0,34 17-1,19 18 1,17-36 0,0 1-16,0 0 15,35-1 16,18 1-15,-35 0 0,35 17-1,-36-17 1,-17-1-16,0 18 16,0-17-1,-53 0 1,-17-1-1,34-17 1,-34 0 0,35 0-1,17 0 1,18-17 0,18-1 77</inkml:trace>
  <inkml:trace contextRef="#ctx0" brushRef="#br1" timeOffset="-160463.99">20567 11942 0,'0'-36'15,"0"19"17,-18 17-1,18 17-31,-17 19 16,-1 34-1,0-17 1,18-35-1,0 35 1,-17-36-16,-1 18 16,0 1-1,1-19 1,17-34 31,0-1-47,0-35 15,35-17 1,18-1 0,0 18-1,17 0 1,-34 53-16,-1-17 16,71 17-1,-88 0 1,-1 70 15,-17 18-15,-17-35-1,-19 18 1,19-54 0,17 19-1,-18-36 1,18-18 31,0 0-47,0-17 15,35-35 1,18 17 0,18-18-1,-18 36 1,17 0-1,-52 35 1,35 0 0,-36 0-1,1 53 1,-18 35 0,0 0-1,-35-35 1,-1-18-1,19 0 1,-18-35 0,35-17 31,0-1-47,0-17 15</inkml:trace>
  <inkml:trace contextRef="#ctx0" brushRef="#br1" timeOffset="-159848.24">21555 11994 0,'0'0'0,"0"-17"15,35-36 17,-35 35-32,0 1 15,-35 17 1,-36 0 0,1 17-1,17 36 1,53-35-1,-18-1 1,18 1-16,-18 17 16,18-17-1,53 17 1,0-17 0,0 0-1,-18-1 1,-17 1-1,-18 17 1,-53 0 0,0-17-1,0-18 1,-17 0 0,17 0-1,18 0 16,17 0-15,18-18 15,18 18-15,17-17 0,-18 17-16,1-18 0</inkml:trace>
  <inkml:trace contextRef="#ctx0" brushRef="#br1" timeOffset="-158897.58">21678 12118 0,'0'0'0,"18"0"0,-1 0 16,19-35-1,-19 35 1,19-36 0,-1 1-1,-35 17 1,0-17 0,-71 53 15,54-1-31,-1 36 15,-17 18 1,35-18 0,0-18-1,17 0 1,54-17 0,0 0-1,-36-18 1,0-36-1,18-34 17,0-1-17,0 1 1,-35 52-16,17 0 16,-18 1-1,1 17 1,-18 17-1,0 1 1,0 0 0,0-36 31,0 0-32,0 1 1,-18 17 15,1 0-15,-1 0-16,-17 53 15,-18 0 1,18 17 0,17-17-1,18-18 1,18 1-1,35-36 1,0 0 0,-1 0-1,-34 0 1,17-18 0,-17 0-1,-36 18 48,1 0-63</inkml:trace>
  <inkml:trace contextRef="#ctx0" brushRef="#br1" timeOffset="-142282.89">19279 12894 0,'0'18'0,"18"-18"141</inkml:trace>
  <inkml:trace contextRef="#ctx0" brushRef="#br1" timeOffset="-141649.96">19350 12947 0,'17'0'47,"-17"-18"-47,18 1 0,35-36 31,-53 35-31,35-52 16,-17 17-1,0 0 1,-18 70 15,-18 36-15,0 18-1,1-54-15,-1 72 16,0 16 0,18-34-1,0 17 1,0-35-1,-17-35 1,-54-18 15,18 0-15,-53 0 0,36 0-1,52-18 1,54 18 15,87 0-15,-35 0-1,53 0 1,-105 0-16,-1 0 16,-17 18-1,-1-18 48,1 0-63</inkml:trace>
  <inkml:trace contextRef="#ctx0" brushRef="#br1" timeOffset="-140815.46">20091 12965 0,'0'0'0,"0"-18"15,-18 18 17,0 18-17,18-1-15,0 36 16,0 0-1,-17-35-15,-1 52 16,0-34 0,18-19 15,-17 1-15,17-36 15,0 1-31,0-19 15,0-34 1,0 17 0,70 0-1,-17 18 1,36 35 0,-54 0-1,-18 0-15,36 52 16,-53 1-1,0 18 1,-17-36 15,-19 1-15,19-19 0,17-34 15,0-1-16,17-53 1,36 18 0,-35 36-16,35-36 15,-18 53-15,36-18 16,35 1 0,-36 17-1,-17 52 1,-53 1-1,0 18 1,-18-53 0,-17 17-1,-18-17 1,36-1 0,17-34 15,17 17-16</inkml:trace>
  <inkml:trace contextRef="#ctx0" brushRef="#br1" timeOffset="-140200.45">21237 13017 0,'0'-17'16,"35"-36"0,-35 35-1,18 1 1,-18-1-16,0 0 16,-18 18-1,-17 0 1,-53 0-1,35 36 1,18-1 0,35 0-1,17 18 1,19-35 0,34-1-1,-34 1 1,16 17-1,-34 1 1,-18-1 0,0-17 15,-70-1-15,17-17-1,-36 0 1,19 0-1,17 0 1,35 0 0,18-17-1,0-1 1,36 18 0,-19 0-16,54-18 15,-54 18-15</inkml:trace>
  <inkml:trace contextRef="#ctx0" brushRef="#br1" timeOffset="-139350.54">21361 13159 0,'17'0'15,"1"0"-15,0 0 16,-1 0-16,1 0 15,52-36 1,1 1 0,-71 17-16,18-17 15,-18 17-15,0 1 16,-36 17 0,-17 0-1,1 35 1,16 36-1,36-18 1,0-36 0,0 19-1,18-19 1,35-17 0,0 0-1,17 0 1,1-70-1,-18 17 1,53-36 0,-36 37-1,-52 52 1,-18 17 15,0 1-31,0-1 31,0-34 16,0-1-31,0-17 0,0 17-1,-36 18 1,19 0-1,-18 36 1,-36 16 0,18 1-1,53-35-15,-18 53 16,18-54 0,71 1-1,-18-18 1,35 0-1,-53 0-15,1 0 16,-36-18 0,17 18-1,-17-17 1,-35 17 0</inkml:trace>
  <inkml:trace contextRef="#ctx0" brushRef="#br1" timeOffset="-114862.02">18944 13776 0,'18'0'31</inkml:trace>
  <inkml:trace contextRef="#ctx0" brushRef="#br1" timeOffset="-114111.77">18944 13882 0,'0'0'0,"0"17"0,0-34 93,0-1-93,0 1 16,0-1-16,18 0 0,-18-17 16,17 0-1,-17-1 16,0 54-15,0 0 0,0 17-1,0-17-15,0 70 16,0 18 0,0-18-1,0-35 1,0-36-16,0 19 15,0-19-15,0 1 16,0 0 0,-35-18-1,-35 0 1,17 0 15,-71 0-15,54 0-1,52 0 1,71 0 15,-35 0-31,70 0 16,18 0 0,-89 0-16,89 0 15,-71 0 1,-17 0-1</inkml:trace>
  <inkml:trace contextRef="#ctx0" brushRef="#br1" timeOffset="-113850.6">19226 14041 0,'-17'0'46,"-1"0"-30,36 0 62</inkml:trace>
  <inkml:trace contextRef="#ctx0" brushRef="#br1" timeOffset="-113536.05">19597 13935 0,'0'0'0,"0"-18"31,17 18-15,19 0-16,17-18 15,-36 18-15,54 0 16,-18-17 15,-36 17-15,-34 0 15,-19 0-15</inkml:trace>
  <inkml:trace contextRef="#ctx0" brushRef="#br1" timeOffset="-112971.2">19650 13882 0,'0'0'0,"0"17"0,-36 1 16,19 0-16,-18 17 16,17-17-1,0 17 1,18-17 0,18-18 46,0 0-46,17 0-1,18 0 1,0 0 0,-53 17-16,70 1 15,-35-1 1,-17 1-1,17 0 1,-35 17 0,-17 0-1,-71 1 1,-1-36 15,19 17-15,-1-17-1,36 0 1,0 0 0,17 0-1,53 0 17,-17-17-17</inkml:trace>
  <inkml:trace contextRef="#ctx0" brushRef="#br1" timeOffset="-112294.25">20549 13988 0,'0'17'0,"18"-17"31,0 0-15,-1 0-16,-17-17 16,18 17-16,-1 0 15,1 0 63,-36 0 47,1 0-125,-1 0 16</inkml:trace>
  <inkml:trace contextRef="#ctx0" brushRef="#br1" timeOffset="-111437.52">20373 13988 0,'-18'0'31,"18"17"16,0 1-47,0 0 16,0-1-1,0 36 1,0-18 0,0-17-16,0 0 15,0-36 48,0 0-63,0-17 15,18 0 1,52 0 0,-17 17-1,18 0 1,-36 18 0,0 53-1,-35-18 16,0-17-31,0 17 16,0 1 0,0-19-1,-17-17 17,-1-17-17,1-19 1,17-34-1,0 17 1,88 0 0,0 18-1,-70 35-15,105 0 16,-52 53 15,-18 0-15,-53-1-1,0 1 1,-53-17 0,35-36-16,-17 17 15,17-17 1,18-17 31,0-1-47</inkml:trace>
  <inkml:trace contextRef="#ctx0" brushRef="#br1" timeOffset="-110031.53">21431 13952 0,'0'0'0,"18"0"0,-18-17 15,35-1 1,-35 0 0,0-17-1,-17 35 1,-36 0 0,35 0-16,-53 53 15,18-18 1,36 1-1,17-1 1,17-17 0,54-1-1,0 1 1,-36-1 15,0 1-15,-35 17-1,-17-17 1,-72 0 0,19-18-1,17 0 1,18 0 0,17 0-1,0-18 1,18 36 31,18-18-32,17 0-15,0 17 16,54-17 0,-19 0 15,-34 0-31,52-17 15,-18-19 1,1-17 0,-71 1-1,17-1 1,-17 35 0,-17 0-1,-1 18 1,-17 53-1,0 18 1,35-36 0,0 0-1,17-17 1,54-18 0,-36 0 15,18-18-16,0-17 1,35-53 0,-53 53-1,-17 35-15,35-53 16,-35 53 0,-1 0-1,-17 17 1,0 1-1,0 0 1,0-36 47,0 0-63,0 1 31,-17-1-16,-1 18 1,-53 18 0,36 17-1,0 36 1,17-54-16,1 18 16,-1 36-1,36-53 1,52-18-1,-17 0 1,18 0 0,-36 0-1,0-18 1,-17 18 0,-36 0 62</inkml:trace>
  <inkml:trace contextRef="#ctx0" brushRef="#br1" timeOffset="-109810.7">22084 14164 0,'0'0'16,"0"18"-16,-18-18 16,1 0 46,-1 0-46</inkml:trace>
  <inkml:trace contextRef="#ctx0" brushRef="#br1" timeOffset="-108003.33">19226 14922 0,'-17'0'0,"-1"0"31,18-17 0,-18 17-31,1 0 63,17-18-48,0 1 1,0-1-16,0 0 16,0 1-1,35-36 1,0 35-1,-17 0-15,17 1 16,1 17 0,16 35-1,-34 18 1,-18 35 0,0 18 15,-70-18-16,52-70-15,-70 88 16,17-53 0,-17 0-1,53-53 1,-1-36 0,19-17-1,17 18-15,0-53 16,0 17-1,17 18 1,19 53 0,17 0-1,0 53 1,-1 18 0,-16-18 15,-1-18-16,-17 0 1,17-35 0,0 0-1,0-35 1</inkml:trace>
  <inkml:trace contextRef="#ctx0" brushRef="#br1" timeOffset="-107221.12">19826 14940 0,'0'-18'16,"0"36"15,0 0-16,0-1-15,0 1 16,0 35 0,0 0-1,-18 0 1,18-18 0,0-17-1,0-36 16,0 0-31,0-52 16,0 17 0,18-18-1,53 18 1,-54 36-16,19 17 16,34 0 15,-52 35-16,17 18 1,-35 0 0,0-35-16,0 17 15,0 0 1,0-17 0,-18-53 15,18-18-16,0 35-15,0-17 16,71-36 0,35 36-1,-18 17 1,53 36 0,-88 17 15,-53 36-16,-18 17 1,-70 0 0,71-53-1,-19-35 1,19 0 0,17-17-16</inkml:trace>
  <inkml:trace contextRef="#ctx0" brushRef="#br1" timeOffset="-105736.42">21061 14922 0,'17'-17'0,"-34"34"16,52-34-16,-17-1 0,17-17 15,-35 0 1,0 17-1,-53 18 1,35 0-16,-34 0 16,-1 53-1,35-35 1,18 17 0,35 0-1,1 0 16,-19-35-31,18 36 16,1-1 0,-19 0-1,-17 1 1,0-1 0,-53-35-1,-52 0 1,34 0-1,1-35 1,52-18 0,-17 0-1,35 35 1,17 36 15,1-18-15,0 53-1,34 0 1,-16-1 0,-19-52-16,36 18 15,-17-18-15,34 0 16,18 0 0,0-35-1,1-36 1,-54 18-1,-35-17 1,0 52-16,0 0 16,-18 18-1,-35 18 1,36 35 0,17 0 15,0 18-16,0-36 1,53-35 0,-18 0-1,36-18 1,-36-35 0,35 0-1,-34 36-15,34-54 16,18 18-1,-52 53 1,-36 18 15,0-1-15,0 1 0,0-36 30,0 1-30,0-1 0,0 1-1,0-19 1,-18 36 0,0 0-16,-35 0 15,-17 71 1,-1-1-1,36 1 1,17 17 0,54-35-1,17-35 1,70-18 0,-17 0 15,-36-36-16,1 1 1,-53 18 0,-18-1-1,-36 18 17</inkml:trace>
  <inkml:trace contextRef="#ctx0" brushRef="#br1" timeOffset="-104721.86">18556 15840 0,'0'0'0,"0"-18"0,-35 0 31,17 1-31,18-1 16,-17 18-16,17-35 15,0 0 1,35-1 0,-18 19-1,36 17 1,-17 17 0,17 72-1,-53 16 16,-36-34-15,-52 35 0,18-36-1,-36-52 1,88-18-16,-35 0 16,36-71-1,17 1 1,17-36-1,36 53 1,35 35 0,-35 18-1,18 71 1,-36 17 0,-17-17-1,-1-1 16,-17-34-15,18-19 0,0-17 15,-1-17-31,1-1 16,-18 0-16</inkml:trace>
  <inkml:trace contextRef="#ctx0" brushRef="#br1" timeOffset="-104519.46">18997 15857 0,'18'0'94</inkml:trace>
  <inkml:trace contextRef="#ctx0" brushRef="#br1" timeOffset="-104245.77">19315 15752 0,'0'0'0,"-18"-18"32,36 18-17,17 0-15,35 0 16,-52 0-1,35 0 1,35 0 0,-105 0 15</inkml:trace>
  <inkml:trace contextRef="#ctx0" brushRef="#br1" timeOffset="-103755.93">19332 15734 0,'-17'0'0,"-1"0"0,0 18 15,1-1 1,17 18 0,-18-35-16,0 36 15,1-19 16,17 1-15,17-18 15,19-18-15,-19 18-16,36-17 16,-18 17-1,36 0 1,-18 0-1,-53 17-15,35 19 16,-17 17 0,-18-1-1,-53-16 1,-35-1 0,17-17-1,1-1 16,17-17-15,35-17 0,18-36-1,0 35-15</inkml:trace>
  <inkml:trace contextRef="#ctx0" brushRef="#br1" timeOffset="-102771.85">20055 15769 0,'0'18'63,"0"-1"-63,0 54 16,0 0-1,0-1 1,0-35 15,0-17-15,0-36-1,0-17 1,0-18 0,18-17-1,0-1 1,-1 53-16,19-17 15,-1 18 1,18 17 0,-36 52-1,1 19 1,0-36-16,-18 18 16,0 0 15,0-35-16,0-36 17,0 0-17,0-17 1,0 18-16,0-54 16,53 0-1,52 19 1,19 34-1,-36 18 1,0 53 0,-70-36-16,-18 36 15,0 18 1,0-18 0,-35-18-1,-1-17 16,1-18-15,35-18 0,0-17-16</inkml:trace>
  <inkml:trace contextRef="#ctx0" brushRef="#br1" timeOffset="-101456.06">21131 15734 0,'0'0'0,"18"-18"0,-18 1 16,35-19-1,-35 19 1,0-1 0,-17 18-1,-36 0 16,-18 53-15,36-35 0,0 17-1,35-17 1,17-1 0,1 1-16,35-1 15,0 1 1,0 35-1,-53-18 1,0 1 0,-53-1-1,-18-35 1,36 0 0,0 0 15,17-35-16,0-1 1,18 54 15,0 0-15,36-1 0,-1-17-1,-17 18-15,52-18 16,18 0-1,18-35 1,-35-1 0,17-34-1,-53 17 1,-35-18 0,0 54-1,-35 17 16,0 53-15,17-1 0,18 19-1,0-36 1,0-17-16,35 0 16,18-18-1,18 0 1,-18-18-1,0-35 1,-1 0 0,-34 35-16,70-52 15,-35 52 1,-35 1 0,-1 17-1,-17 17 16,0 1-15,18-18 15,-18-18-15,0 1 0,-18 17-1,-17 0 1,-18 0-1,36 0-15,-36 53 16,-18 17 0,54 1-1,17-1 1,17-35 0,1-35-16,70 18 31,-17-18-16,-1 0 1,-17-35 0,18 0-1,-36-1 1,-35 19 0</inkml:trace>
  <inkml:trace contextRef="#ctx0" brushRef="#br1" timeOffset="-100484.4">19315 16598 0,'0'0'0,"-18"0"0,0 0 16,18-17 15,0-1-15,0 0-16,36 18 15,34-35 1,-17 35-1,-35 18 1,-1 35 0,-17-36-16,-35 36 15,-53 18 1,35-36 0,18-17-1,35-36 32,0 0-31,17 18-16,36-35 15,0 35 1,35 0 0,-35 18-1,0 35 1,-53-1-1,0-16 1,-88 17 0,0-53-1,0 17 1,52-17-16,-17 0 16,0 0-1,18-17 16,18 17-15,17-18 0,35 18 15,18 0-15,-18-18-16</inkml:trace>
  <inkml:trace contextRef="#ctx0" brushRef="#br1" timeOffset="-99688.83">20073 16616 0,'0'0'0,"0"-18"15,0 36 16,0-1-31,0 1 16,0 0 0,0-1-16,0 19 15,0 34 1,0-35 0,0-17-1,0-36 32,0 1-47,0-36 16,0 0-1,18-18 1,17 36 0,-17 18-16,35-1 15,-1 18 16,-16 35-15,-19 18 0,-17 18-1,0-18 1,0-36-16,0 1 16,0-1-16,-17-17 46,17-52-30,0-1 0,0 35-16,70-53 15,1 19 1,52 16 0,18 36-1,-88 18 16,-17 52-15,-36 1 0,-18-18-1,-35 0 1,18-53 0,17 17-1,0-17 1,18-17-1</inkml:trace>
  <inkml:trace contextRef="#ctx0" brushRef="#br1" timeOffset="-98171.43">21290 16598 0,'0'0'31,"53"-53"-31,-53 36 0,0-1 0,18 18 0,-18-18 16,0-17 0,-18 35 15,-17 18-31,-18 17 31,35-17-31,-17 17 16,17-17-1,18-1 1,18 18 0,52 1-1,-17-1 1,0 0-1,-53-17-15,18 17 16,-18 18 0,-53-35-1,-18-1 1,19-17 15,34 0-31,0 0 16,-17-53-1,17 18 1,18 18 0,0 34 15,18 1-15,-18-1-16,71 19 15,-19-36 1,54 17-1,-17-17 1,34-35 0,-35-18-1,-70 36-15,35-36 16,-36-36 0,-17 37-1,-17 52 16,-36 0-15,18 70 0,17-17-1,18 18 1,0-54 0,53 1-1,-18-18 1,-17 0-16,52 0 15,-17-53 1,18-18 0,-18 18-1,0-17 1,-18 52 0,-17 18-1,-18 18 1,0 0 15,0-36 47,0 0-62,-18 18-16,0-17 15,-17 17 1,-18 17 0,35 19-1,18-19-15,-53 54 16,36-18 0,17 17-1,0-35 16,53-17-15,-36-18-16,19 0 16,52 0-1,-35 0 1,0 0 0,-36 0-1,-17-18 16</inkml:trace>
  <inkml:trace contextRef="#ctx0" brushRef="#br1" timeOffset="-75823.91">19244 10724 0,'0'18'16,"0"0"-1,0-1 1,0 19-16,0-1 16,0 0 15,0 18-15,0-35-1,0-1-15,0 1 16,0 0-1,0-1 17,0-34-1,0-1-15,0 0-16,0-17 15,18-18 1,-18 36-1,0-19 1,0 19 15,0 34 1,0 1-17,0 0 1,0 17-1,0 0 1,17-35 0,-17 18-1,18-18 17,0-18-17,-18 0-15,0 1 16,0-1-1,0 1-15,0-1 16,0 36 47,0-1-48,0 18 1,0-17-1,-18 0 1,18-36 62,0 0-62,0 1-1,0-1-15,0 36 79,0-1-79,0 1 0,0 0 15,0-1 1,0 1-1,0 0 17,0-36 30,-18 18-62,1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2:29:55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8555 16722 0</inkml:trace>
  <inkml:trace contextRef="#ctx0" brushRef="#br0" timeOffset="6061.55">7655 1517 0,'0'-18'156</inkml:trace>
  <inkml:trace contextRef="#ctx0" brushRef="#br0" timeOffset="6749.89">7655 1464 0,'0'-18'15,"-17"18"-15,17-17 16,0 34 31,0 1-47,0 0 15,0 35 1,53-1 0,35 1-1,0-35 1,35-18 0,-34-35-1,-72 17-15,71-52 16,-35 17-1,-35-18 1,-18 18 0,0 18-1,0 17 17,0 36-17,-18 52 1,-17 1-1,0 70 1,0 0 0,-1 36-1,19-36 1,17-35 0,0-36-1,0-52 1,0-1-1,0-34 32,0-1-31</inkml:trace>
  <inkml:trace contextRef="#ctx0" brushRef="#br0" timeOffset="7073.47">7779 2028 0,'0'0'0,"-18"0"15,53 0 1,71-35-1,-18 0 1,54 0 0,-37-1-1,-52 36 1,-35 0 15,0 0 0,-1 0-15</inkml:trace>
  <inkml:trace contextRef="#ctx0" brushRef="#br0" timeOffset="8603.28">9278 1587 0,'0'-17'0,"0"34"0,0-52 0,0 18 15,0-1 1,-18 18-16,-17-18 16,-35 18-1,-36 53 1,88-18 0,-70 71-1,0 53 1,70-35-1,18-1 1,35-52 0,54-1-1,87-70 1,-70-18 0,35-52-1,-35-1 1,17-52-1,-35-36 1,-52 0 0,-19 36 15,1 88-15,-18 17-1,-53 106 16,35-53-31,1 71 16,-19 53 0,19-18-1,17-70 1,35-18 0,36-36-1,-36-17-15,124 0 16,17-70-1,-52-1 1,-1-70 0,-70 18-1,-35-19 1,-18 37 15,0 52-15,0 70-1,-18 36 1,0 88 0,18 1-1,-35 52 1,17-106 0,18-18-1,0-52 1,0 0-1,0-36 1,0-53 0,18-34-1,53-19 17,-19 54-17,54-19 1,-17 54-1,-54 35-15,53 0 16,-88 18 0,-18 35-1,-87 0 1,-1-18 0,0 0-1,35-35 1,54 18-1,17 17 1,53 0 0,17 18-1,-17 0 17,35 0-17,-52-18 1,16 1-1,1-36 1,0 0 0,0-18-16</inkml:trace>
  <inkml:trace contextRef="#ctx0" brushRef="#br0" timeOffset="9103.89">12224 1341 0,'-18'0'15,"18"17"1,-18 18-16,1 36 16,-18 105-1,17-34 1,-35 34 15,53-141-31,-18 53 16,18-52-1,36-36 17,34-53-17</inkml:trace>
  <inkml:trace contextRef="#ctx0" brushRef="#br0" timeOffset="9518.87">12506 1693 0,'0'0'0,"0"18"16,0 0-1,-18 35-15,18-36 0,-35 71 32,0 18-17,35 0 1,0-53-1,35-35 1,-17-18-16,70-18 16,-18-17-1,36-54 1,-53 1 0,-35-35-1,-53 35 1,-71 52-1,18 36 1,52 36 0,19-1-1</inkml:trace>
  <inkml:trace contextRef="#ctx0" brushRef="#br0" timeOffset="9769.39">11924 1517 0,'0'0'0,"123"-18"31,-87 18-31,122-17 16,-122 17-16,69-18 16,-69 18-16,17 0 31,-18 0-15</inkml:trace>
  <inkml:trace contextRef="#ctx0" brushRef="#br0" timeOffset="10635.44">13899 1552 0,'0'0'0,"-35"-35"31,18 35-15,17 18 0,0-1-16,0 54 15,0-1 17,35 19-17,35-54 1,71-35-1,-105 0-15,105-18 16,-106 1-16,89-54 16,-19-17-1,-87 17 1,-18-17 0,-18 53-1,1 35 1,-1 0-16,-35 35 15,18 53 1,0 71 0,17-18-1,-17 35 17,35-140-32,-18 52 15,18-53-15,0 18 16,0-35-1,0-36 32,0 0-31</inkml:trace>
  <inkml:trace contextRef="#ctx0" brushRef="#br0" timeOffset="10919.68">13935 2099 0,'0'0'0,"-18"0"0,36 0 32,17 0-32,106 0 31,53-18-16,-70 1 1,-89-1-16,88 0 16,-105 1-1,0 17 1,-18-18 15,0 1-31</inkml:trace>
  <inkml:trace contextRef="#ctx0" brushRef="#br0" timeOffset="11152.82">14958 1746 0,'0'-17'0,"-36"17"16,36-18-1,-17 18 1,17 18 0,0-1-1,0 36 1,0 0 0,0-35-16</inkml:trace>
  <inkml:trace contextRef="#ctx0" brushRef="#br0" timeOffset="11349.71">14852 2170 0,'0'0'0,"-18"0"0,1 0 16,17-18 46,17 18-46,1-18-1</inkml:trace>
  <inkml:trace contextRef="#ctx0" brushRef="#br0" timeOffset="12054.96">15628 1499 0,'18'0'0,"-36"0"0,71 0 0,35 0 31,-70 0-31,-18 18 16,17-18-16,-17 70 15,-35 1 1,-71 17-1,0-17 1,-17-1 0,70-52-1,53-36 32,53 1-31,35-19-1,-70 36-15,52 0 16,19 0 0,-1 18-1,-71 35 1,1 18 0,-18-1-1,-70 1 1,52-54-16,-106 36 15,36-35 1,-35-18 0,52 0-1,18 0 1,36 0 15,17-18-31,35 1 16,71-36-1</inkml:trace>
  <inkml:trace contextRef="#ctx0" brushRef="#br0" timeOffset="12536.49">16175 1640 0,'0'-17'0,"0"34"0,0-52 16,-18 35 15,-17 35-31,17 1 0,-35 34 16,-17 54 15,35-1-15,35-35-1,52-17 1,1-53 0,-17-18-16,69 17 15,-16-34 1,-1-54 0,0-35-1,-70-17 1,-18-54-1,-36 124 1,-52 36 0,18 17-1,-1 70 1,71-34 15,0-19-31</inkml:trace>
  <inkml:trace contextRef="#ctx0" brushRef="#br0" timeOffset="13004.4">17233 1799 0,'0'0'0,"-35"18"31,35-1-31,35-17 16,106 0 0,18 0-1,53 0 1,-142 0-16,89-35 15,-18 18 1,-88-1 0,-53-17-1,-35 17 1</inkml:trace>
  <inkml:trace contextRef="#ctx0" brushRef="#br0" timeOffset="13435.86">18009 1464 0,'-17'0'16,"-1"0"-16,0 0 15,-17 0 1,0 71 0,35 34-1,0-34 1,88 0-1,18-36 1,53-35 0,-124 0-16,88-53 15,-34 0 1,-89 18 15,-53-1-15,-53 36-1,-71 71 1,36 52 0,53 19-1,35-19 1,18-52 0,35-54-1,18-17 1,-1 0-16,1 0 0</inkml:trace>
  <inkml:trace contextRef="#ctx0" brushRef="#br0" timeOffset="14336.37">19738 1605 0,'0'-18'47,"18"18"-47,-1-17 0,18 17 16,54-53-1,-1 18 1,-18-18-1,-52 35-15,-18-17 16,-35 35 0,-71 0-1,-88 35 1,35 53 15,89-17-15,70-54-16,0 89 15,70-53 1,71-17 0,-35-36-1,0 0 1,-71-36 0,-52 19-1,-107 17 1,-88 35-1,54 35 1,34 19 0,107-1-1,17-71 1,35 36-16,88-35 31,18-18-15,36-18-1,-71-35 1,35-17 0</inkml:trace>
  <inkml:trace contextRef="#ctx0" brushRef="#br0" timeOffset="14535.9">20197 1729 0,'0'0'0,"0"17"31,35 1-31,18 35 16,-36-36-16,36 36 16,35 0-1,-52-17 1,-19-36 15,1 0-31</inkml:trace>
  <inkml:trace contextRef="#ctx0" brushRef="#br0" timeOffset="14753.03">20637 1693 0,'0'0'16,"-17"0"0,-1 0-16,-35 36 15,36-19-15,-72 71 16,-52 18-1,71-35 1,17-18 0,53-36-1,53-17 1</inkml:trace>
  <inkml:trace contextRef="#ctx0" brushRef="#br0" timeOffset="15104.04">21026 1623 0,'0'-18'16,"0"36"0,-18-1-16,18 19 15,-18 52 1,1 71-1,17-124-15,0 141 16,0 1 0,-18 87-1,0-87 1,1 17 15,-1-88-15,18-142 15,53-105-15,-18 0-1</inkml:trace>
  <inkml:trace contextRef="#ctx0" brushRef="#br0" timeOffset="15418.67">21078 1870 0,'0'-36'15,"0"72"-15,0-107 0,0 36 0,-17-53 16,17-1 0,70 37-1,-52 52-15,88-18 32,-18 36-17,-35 70 1,-71-18-1,-105 36 1,-18-18 0,17-52-1,71-36 1,106 0 15,-17 0-31</inkml:trace>
  <inkml:trace contextRef="#ctx0" brushRef="#br0" timeOffset="15538.1">21502 1940 0,'0'0'0,"-35"0"16,-18 18 0,-36 17 15,54-17-31</inkml:trace>
  <inkml:trace contextRef="#ctx0" brushRef="#br0" timeOffset="18068.84">6156 4904 0,'-18'-18'0,"36"36"0,-71-71 15,53 70 1,0 54 0,0 35-1,53-36 1,-35-52 0,87 35-1,-16-53 1,69-35-1,-34-54 1,-54 19 0,-52-36-1,-36 0 1,-70 106 0,18 53-1,34 71 1,19 87-1,-1-158-15,18 123 16,0 54 0,0-107-1,0-17 1,0-88 15,-18-89 0,1 54-31,-1-36 0</inkml:trace>
  <inkml:trace contextRef="#ctx0" brushRef="#br0" timeOffset="18269.32">6156 5556 0,'0'18'31,"18"-18"-16,17 0-15,71-18 16,88-35 0,-53 18-1,-106 35-15,53-18 16,-52 1-16,17 17 16</inkml:trace>
  <inkml:trace contextRef="#ctx0" brushRef="#br0" timeOffset="18468.84">7161 5309 0,'0'-17'0,"-17"-1"16,-1 18-1,18 18 16,0-1-15,0 1-16,0 0 16</inkml:trace>
  <inkml:trace contextRef="#ctx0" brushRef="#br0" timeOffset="18651.73">7144 5750 0,'-18'0'15,"36"0"-15,-54 0 0,1 18 16,18-18 0,17-18 15,17 1-31,36-19 16,0 1-1</inkml:trace>
  <inkml:trace contextRef="#ctx0" brushRef="#br0" timeOffset="19251.91">7655 5292 0,'0'0'15,"-17"-18"-15,-1 18 0,-17-35 16,17-1-1,18-16 1,124 16 0,-19 36-1,-69 0-15,87 18 16,-52 52 0,-71 19-1,-124-1 1,-35-18-1,18-17 1,88-53 0,36 0-1,52-53 1,89 36 0,-19-19 15,36 36-16,-105 0-15,52 18 16,-53 0-16,1 35 16,-36 35-1,-71 18 1,-17-36 0,-53-17-1,123-53-15,-88 0 16,18 0-1,53-17 1,35-1 0,17-35-1,89 18 1</inkml:trace>
  <inkml:trace contextRef="#ctx0" brushRef="#br0" timeOffset="19702">8378 5309 0,'0'0'0,"0"-17"0,-17 17 47,-1 0-47,1 35 16,-36 53-1,53-53-15,-36 36 16,36 35 0,18-18-1,35-70 1,35-18 15,36-53-15,-54 0-1,-52 35-15,35-88 16,-53 0 0,-53 18-1,-71 53 1,54 35 0,-36 18-1,88-1-15,-17 54 16,35-18-1,18 0 1</inkml:trace>
  <inkml:trace contextRef="#ctx0" brushRef="#br0" timeOffset="20202.3">9560 5098 0,'0'-18'0,"0"36"0,0-71 0,0-18 16,0 54 0,0-1-16,-17 71 46,17-36-46,-18 142 16,0 0 0,18-53-1,-17 17 1,17-52 0,0-54-1,17-17 1,36-52-1,0 16 1</inkml:trace>
  <inkml:trace contextRef="#ctx0" brushRef="#br0" timeOffset="20584.22">9984 5256 0,'17'0'0,"-34"0"31,-1 18-16,-35 53 1,0-1 0,35 18-1,18-17 1,18-53-16,53-18 16,70-18-1,-18-53 1,-52 18-1,-36-35 1,-35 0 0,-88 53-1,-36 35 1,36 17 0,35 1 15,36 0-16</inkml:trace>
  <inkml:trace contextRef="#ctx0" brushRef="#br0" timeOffset="20834.75">9472 5186 0,'0'0'0,"-35"0"32,52 0-32,36 0 15,106-35 1,35 17 0,-35-17 15,-71 35-16</inkml:trace>
  <inkml:trace contextRef="#ctx0" brushRef="#br0" timeOffset="21618.61">11395 5292 0,'0'0'0,"0"-36"31,-18 36 16,0-17-47,1 17 15,-1 0-15,-35-36 16,18-34 0,35 17-1,0-53 1,18 71-16,87-53 16,-16 35 15,16 53-16,-52 17 1,-53 107 0,-123 35-1,-36 17 1,36-35 0,105-53-1,36-17 1,88-53-1,52-54 1,-34-17 0,-89 36-16,71-54 15,-89 18 1,-69 0 0,-54 53 15,-35 0-16,105 0-15,-69 18 16,87 17 0,18-17-1,70-1 1</inkml:trace>
  <inkml:trace contextRef="#ctx0" brushRef="#br0" timeOffset="21833.9">12136 5098 0,'0'0'16,"0"-18"-16,-18 18 16,0-18-16,1 18 15,17 18 16,0 0-15,0 17-16</inkml:trace>
  <inkml:trace contextRef="#ctx0" brushRef="#br0" timeOffset="22001.87">12100 5450 0,'-17'0'0,"34"0"0,-52 0 0,35 18 15,-35-18 1,35-18 0,35-17-1,18 17 1</inkml:trace>
  <inkml:trace contextRef="#ctx0" brushRef="#br0" timeOffset="22267.92">12682 4921 0,'-17'0'0,"-19"88"31,19-70-31,17 53 16,0-36-16,-18 106 15,1-35 1,-1-36 0,18-34-1,18-36 1,17-18 0</inkml:trace>
  <inkml:trace contextRef="#ctx0" brushRef="#br0" timeOffset="22518.15">13000 4992 0,'0'0'0,"0"-18"0,0 1 15,35-1 1,89 0-1,-36 18 1,-53 0-16,53-17 16,-70 17-1,-36 0 17</inkml:trace>
  <inkml:trace contextRef="#ctx0" brushRef="#br0" timeOffset="22934.57">13070 4957 0,'-17'0'16,"34"0"-16,-52 17 0,17 1 16,-34 35-1,34 17 1,-17-17 0,17 0-1,0-53 1,18-18 15,53-17-15,-35 35-16,52-35 15,36 17 1,0 18 0,-18 18 15,-52 35-16,-19 35 1,-70 0 0,-35-35-1,53-35-15,-106 17 16,17 0 0,71-35-1,0 0 1,18 0-1</inkml:trace>
  <inkml:trace contextRef="#ctx0" brushRef="#br0" timeOffset="23451.44">7391 6897 0,'0'0'0,"-18"-18"0,0 1 16,18 34 15,-17 54-15,17 52-1,-18-88-15,-17 177 16,-18-35 0,18-72-1,17-16 1,18-142 15</inkml:trace>
  <inkml:trace contextRef="#ctx0" brushRef="#br0" timeOffset="24734.04">7197 7144 0,'-18'-71'0,"36"142"0,-36-283 15,36 142 16,70-19-15,-53 89-16,89 0 16,70 36-1,-71 69 1,-123-16 0,-123 69-1,70-122-15,-53 34 16,-106 18-1,89-88 1,87-17 0,36-36-1,36 35 1,17 36 0,-36-1-1,71 89 1,-35-17-1,18 16 1,17-16 0,0-72-1,53-17 1,71-88 0,-106 0-1,0-36 1,-89 1-1,-17 70 1,-88 53 0,-18 88-1,53 0 1,18 36 0,35-1-1,53-87 16,35-19-15,36-34 0,-36-36-1,0-36 1,-17-16 0,-54 16-1,19 1 1,-36 141 15,0 18-15,0-54-16,0 72 15,17 16 1,1-52 0,0-35-16,70-18 31,0 0-16,53-53 1,-17-35 0,-54 0-1,-52 52-15,17-87 16,-35 52 0,0 124 15,-35 53-16,17-88-15,18 35 16,0 35 0,0-71-16,35 36 15,18-53 1,35 0 0,1-70 15,-19-1-16,-52-52 1,-18 52 0,0 106 15,0 54-15,0-54-16,0 53 15,0-35 1,0-35-16,0 35 15,0-71 17,18 0-32,-1-17 15</inkml:trace>
  <inkml:trace contextRef="#ctx0" brushRef="#br0" timeOffset="24884.46">9402 7056 0,'0'0'0,"-18"0"0,0 0 16,18 17-1,0 1 1,0-1-16,18 19 16</inkml:trace>
  <inkml:trace contextRef="#ctx0" brushRef="#br0" timeOffset="25367.03">9931 7250 0,'17'0'16,"-34"0"-16,34-18 0,1 0 0,0-17 0,-1 0 15,-17 17 16,-17 18-15,-1 0-16,-53 18 16,-17 35-1,35 17 1,53-35 0,18 1-1,88-1 1,-89-17-16,72 17 15,-1 18 1,-71 0 0,-34-18-1,-107-17 1,-34-1 0,16-17-1,37 0 16,69-17-15,36-1 0,53-17-1,-17 35-15</inkml:trace>
  <inkml:trace contextRef="#ctx0" brushRef="#br0" timeOffset="25634.07">10231 7267 0,'0'0'16,"0"-17"-1,0 34 1,0 18-16,0 36 16,-18 35-1,-17-36 16,35-52-15,0-36 0,0-17-1,0-18 1,17 36-16</inkml:trace>
  <inkml:trace contextRef="#ctx0" brushRef="#br0" timeOffset="25784.18">10283 7020 0,'-35'-17'31,"53"34"16,-1-17-47,1 18 0</inkml:trace>
  <inkml:trace contextRef="#ctx0" brushRef="#br0" timeOffset="26501.45">10724 7073 0,'-17'18'31,"-1"-1"-31,1 1 0,-54 53 16,18 17-1,35 0 1,18-70-16,0 70 16,0-35-1,18-36 1,17-17 0,-35-52 30,0-37-30,0 54-16,0-88 16,53 17-1,53 18 1,35 52 0,-17 36-1,52 53 1,-88 53-1,-70 0 1,-18 17 0,-53-52-1,0-53 1,35-18 0,1-53 15,17-18-16,88-70 1,53 17 0,0 36-1,0 88 1,-35 53 0,-106 35-1,0 36 1,-53-18-1,18-36 1,17-52 0,18-36 15</inkml:trace>
  <inkml:trace contextRef="#ctx0" brushRef="#br0" timeOffset="27633.94">12823 6914 0,'0'-17'0,"0"34"0,0-52 16,0 18-16,-17 17 15,-1 0 1,-70 17 0,17 36-1,-17 53 1,88-88-16,0 105 16,0-35-1,88-53 1,89-35-1,-54-35 1,36-35 0,-124 52-16,1-88 15,-54 36 1,-123-19 0,17 72-1,-17-1 16,88 18-15,71 18 0,123-18-1,88-18 1,-52-17 0,17-53-1,-71-1 1,-123 37-1,-17 34 1,-19 18 0,1 0-1,35 88 1,0 18 0,18 106-1,-1-18 16,1 88-15,17 53 0,1 18-1,-19-106 1,-17 123 0,0-141-1,0-70 1,0-88-1,-35-54 1,-18-52 0,35 0-16,-35-106 15,18-159 1,35-106 0,88-17-1,1 141 16,34-1-15,1 125 0,-36 105-1,-71 17 1</inkml:trace>
  <inkml:trace contextRef="#ctx0" brushRef="#br0" timeOffset="27783.34">14041 7355 0,'0'0'0,"-18"0"0,-17 18 0,17-18 16,-35 0-16,18 0 15,52 0 32,1 0-47</inkml:trace>
  <inkml:trace contextRef="#ctx0" brushRef="#br0" timeOffset="29766.74">15487 6473 0,'18'-35'0,"-36"70"0,71-140 16,-53 87-16,0 36 31,0-1-31,-18 195 31,-70 17-15,70-176-16,-52 35 16,35-35-16,-107 124 15,54-89 1,0-53 0,17-53-1,36-34 1,0-107-1,35 53 1,0-35 0,53 70-1,0 71 1,35 89 0,18 52-1,-71-106 1,36 53-1,17 18 1,-18-53 0,36-53-1,0-53 1,-88 35-16,70-52 16,0-36-1,-35 0 1,-35 53-1,-18 106 17,-18 18-17,0-54-15,1 107 16,17-36 0,0-18-1,106-70 16,-18-17-15,35-71 0,-88 52-16,54-69 15,-72 16 1,-52-16 0,-88 52-1,17 53 1,-18 53-1,107-36-15,-1 54 16,18 17 0,35-18-1,71-70 1,18 18 0</inkml:trace>
  <inkml:trace contextRef="#ctx0" brushRef="#br0" timeOffset="30033.21">16845 6862 0,'0'-18'0,"0"36"0,0-54 15,0 19 1,-106 17 0,53 53-1,-35 35 1,18 35-1,52-35 1,18 18 0,88-35-1,-53-54-15,71-17 16,71-35 0,-71 0-1</inkml:trace>
  <inkml:trace contextRef="#ctx0" brushRef="#br0" timeOffset="30468.94">17445 7056 0,'0'0'16,"17"-18"-16,-17-53 16,-17 1-1,-89 70 1,18 0 0,-53 53-1,35 35 1,71 0-1,17-53-15,18 71 16,53-53 0,17-53-1,54-35 1,-18-18 0,17-53-1,-105 71 1,17-53-1,-17 35 1,-18 35 0,-53 71-1,18 0 1,17 70 0,18-105-16,0 88 15,35-89 1,53 1-1,-17-53 1,35-53 0</inkml:trace>
  <inkml:trace contextRef="#ctx0" brushRef="#br0" timeOffset="30717.9">17992 6615 0,'0'-36'0,"0"72"16,0-107-16,0 18 15,0 35 1,-36 89 0,1 88-1,-18 17 1,36-70 0,17 35-1,0-53 1,17-52-1,89-54 1,0-53 0</inkml:trace>
  <inkml:trace contextRef="#ctx0" brushRef="#br0" timeOffset="31100.15">18256 6932 0,'0'0'15,"0"-35"-15,-35 35 31,-18 35-15,18 53 0,17 0-1,18-35 1,0-35-16,88 35 16,1-53-1,52-35 1,0-36-1,-71 1 1,-52-36 0,-71 18-1,35 70-15,-87 0 16,-37 36 0,54 52-1,53-17 16,35 18-15,53-36 0,17-17-16</inkml:trace>
  <inkml:trace contextRef="#ctx0" brushRef="#br0" timeOffset="31549.71">18785 7003 0,'0'-18'16,"0"36"-16,0-54 0,0 19 0,0-19 16,0 1-1,53 0 1,0 35 0,18 18 15,-36 34-16,-17 19 1,-18 17 0,0 18-1,0-53 1,0-35-16,-18-1 16,18-52 15,18-53-16,-18 70-15,17-17 16,54-71 0,-1 35-1,1 19 1,17 52 0,-35 0-1,-35 0 1</inkml:trace>
  <inkml:trace contextRef="#ctx0" brushRef="#br0" timeOffset="31967.78">19826 6897 0,'18'-18'0,"-36"36"0,53-36 0,-35 1 0,18-1 31,-18 0-31,-53 18 31,35 0-31,1 0 16,-54 36-16,18-1 15,36 0 1,17 0 0,53-35-1,70 53 16,-35-17-15,-70-1 0,-18 0-1,-35 18 1,-36-35 0,53-18-16,-87 17 15,52-17 1,0 0-1,0-17 1,18-1 0</inkml:trace>
  <inkml:trace contextRef="#ctx0" brushRef="#br0" timeOffset="32417.57">17057 6632 0,'141'0'31,"-88"0"-31,17 0 0,1 0 16,158-35-1,106 35 1,-52-18 0,-125 18-1,-34 0 1,-107 0-16,1 0 16</inkml:trace>
  <inkml:trace contextRef="#ctx0" brushRef="#br0" timeOffset="34483.51">6544 8590 0,'0'-18'0,"0"36"0,0-53 0,0 0 16,-53 17-1,35 0 1,-70 18-16,53 0 15,-88 88 1,-1 54 0,1 105-1,105-1 1,36-87 0,87 53-1,19-106 1,-18-89-1,70-17 1,36-53 0,-142 36-16</inkml:trace>
  <inkml:trace contextRef="#ctx0" brushRef="#br0" timeOffset="35065.81">7585 9243 0,'0'0'0,"0"-18"0,-18 0 16,0 1-16,-52-36 15,-1 18 1,-52-1 0,17 36-1,18 53 1,0 35-1,35 54 1,53-72 0,53 1-1,35-36 1,0-35 0,18-71-1,35-52 16,-88-1-15,0-52 0,-53 0-1,0 88 1,-18 52 0,-17 36-1,17 18-15,1 123 16,17 53-1,0-53 1,0 0 0,35-53-1,18-70 1,-36 0-16,107-36 16,-1-52-1,-17-1 1,-88 53-1</inkml:trace>
  <inkml:trace contextRef="#ctx0" brushRef="#br0" timeOffset="35965.96">8043 9119 0,'18'-17'0,"0"-54"15,-18 36 1,-36 35 0,-34 53-1,105 105-15,0-246 0,-176 124 16,106 69-1,35 1 1,18-35 0,70-36-1,18-35 1,17-35 0,-17-36-1,-53 1 1,-36 52-1,-17-88 1,-17 0 0,-54 89-1,-52-1 1,-1 89 0,36-1-1,88-35-15,-18 71 16,36-17-1,35-54 1,71-18 0,-1-17-1,-17-35 1,-89 18-16,89-54 16,-35-17-1,-36 17 1,-35 1 15,0 52-15,0 36-1,-35 52 1,35 18 0,0-17-1,0 0 1,70-54-1,1-17 1,-53 0-16,87-17 16,1-54-1,-70 18 1,-19-53 0,1 18-1,-18 70 16,-18 36-15,1 70 0,17 0-1,0 1 1,0-19 0,35-35-1,71-35 1,-1-52-1,-16-37 1,-36 36 0</inkml:trace>
  <inkml:trace contextRef="#ctx0" brushRef="#br0" timeOffset="36432.56">9437 8890 0,'0'-35'0,"0"70"0,-35-70 15,35 105 1,0-34-1,0 16-15,0 72 32,0-18-17,0-71-15,0 18 16,0-18 0,-18-17-1,0-71 16,18 0-15,0 18-16,36-36 16,34-17-1,54 17 1,-36 71 0,0 36-1,-53 87 16,-52-52-15,-107-1 0,1 1-1,-1-53 1,71-18 0,36 0-1,34-53 1,19 53-16,-1-36 15</inkml:trace>
  <inkml:trace contextRef="#ctx0" brushRef="#br0" timeOffset="36699.47">10054 8784 0,'0'-17'0,"0"34"16,18-52-16,-18 53 15,0 17 1,0 53 0,-35 88-1,-1-70 1,19-71-16,-36 36 16,35 0-1,18-54 1,71-17-1,34-53 1</inkml:trace>
  <inkml:trace contextRef="#ctx0" brushRef="#br0" timeOffset="37083">10477 9049 0,'36'-53'0,"-72"106"0,107-159 15,-71 88 1,-18 18 15,-52 71-15,35-36-1,17 18 1,18-18 0,53-35-1,-18 0-15,53 0 16,1 36-1,-54-19 1,-35 36 0,-88-18-1,-1 1 1,72-36-16,-89 17 16,71 1-1,17-18 16,18-35-31,0-18 32</inkml:trace>
  <inkml:trace contextRef="#ctx0" brushRef="#br0" timeOffset="37299.37">9966 8961 0,'18'-36'16,"-1"19"0,19-1-16,-1 18 0,106-35 15,-35-1 1,0 19 0,-54-1-1,-16 1 1</inkml:trace>
  <inkml:trace contextRef="#ctx0" brushRef="#br0" timeOffset="37649.01">11042 8502 0,'-18'0'0,"36"0"0,-71-18 0,18 18 15,17 0 1,71 0 0,106 36-1,70 69 1,-123 19 0,-36 88-1,-105-1 1,-106-17 15,0-53-15,-53-17-1,18-36 1,123-88 0</inkml:trace>
  <inkml:trace contextRef="#ctx0" brushRef="#br0" timeOffset="42881.87">8149 3140 0,'0'-18'0,"0"36"0,-17-36 0,-54 0 31,71 1-31,-18 17 15,1 0-15,-1 0 16,36 0 47,17 0-63,0 0 0,71 0 15,35 0 1,141-18 15,89 1-15,-54 17-1,177 0 1,-353 0-16,477-18 16,-124 0-1,229-17 1,-159 17-1,230-17 1,0 0 0,-36-18-1,-52 0 1,-265 0 0,35 0-1,-194 35 1,-194 1 15,-105 17-15,-124 0-1,-71 0 1,141 0-16</inkml:trace>
  <inkml:trace contextRef="#ctx0" brushRef="#br0" timeOffset="43514.86">7179 3757 0,'0'0'0,"-71"18"0,19-18 0,-1 0 0,17 17 16,-105-17 0,124 0-16,-1 0 15,71 0 1,106 0-1,35-17 1,176-19 0,142-16-1,140-1 1,107-18 0,-107 36-1,266-36 1,52 18-1,70 0 17,-17 0-17,-246 18 1,140 0 0,-159 17-1,-317 1 1,-335 17-16,212-18 15,-213 18 1,-87 0 0,-53 0-1,-18 0 1</inkml:trace>
  <inkml:trace contextRef="#ctx0" brushRef="#br0" timeOffset="44999.8">22789 1499 0,'0'0'15,"0"-17"-15,0-19 16,-17-17 15,-1 53-31,18-35 16,-17 35-1,17 18 1,0 105 0,-36 1-1,36-71-15,-70 123 16,34-52 15,19-36-15,17-71-1,0-34 1,53-54 0,17-52-1,-17-18 1,-18 70-1,1 36 1,-1 52 0,0 107-1,1-36 1,16 0 0,1-70-1,71-18 1,-36-18 15,-53-17-31,89-53 16,-89 53-16,36-71 15,-54-71 1,-70 54 0,-70-18-1,17 105 1,35 54-1,54 70 1,17 18 0,88 18-1,18-54 1</inkml:trace>
  <inkml:trace contextRef="#ctx0" brushRef="#br0" timeOffset="45665.18">24183 1517 0,'0'-18'16,"0"36"-16,0-53 0,0-1 15,0 19-15,-35 17 16,-89 0 0,36 53-1,0 52 1,52 37-1,36-54 1,36 0 0,17-70-1,70-36 1,-52-35 0,-1-53-1,-34 0 1,-19-17-1,-17 70 17,0 124-1,-17 17-15,17 53-1,0-71 1,0-52-16,52 17 15,1-35 1,36-53 0,-1-17-1,18-54 1,-53 19 0,-36 69-1,-17 89 16,0 53-15,0-35 15,0-18-15,18-36 0,-1-17-16,19-17 15,-1-19-15</inkml:trace>
  <inkml:trace contextRef="#ctx0" brushRef="#br0" timeOffset="46047.53">24800 1182 0,'0'0'0,"-17"-18"0,-1 18 0,-88 0 15,18 35 1,88 18-1,-18 18 1,71-36 15,53-35-15,-18-17 0,-17-36-1,-71 0 1,0 17-16,-53-34 15,-53 35 1,-17 17 0,52 71-1,53 35 1,36-17 0,88-1-1,-71-52-15</inkml:trace>
  <inkml:trace contextRef="#ctx0" brushRef="#br0" timeOffset="46397.47">25418 1076 0,'-18'0'0,"36"0"0,-54 0 15,1 0 1,17 35 0,1 53-1,-1 18 1,18-70-16,-17 105 16,17-18-1,0 18 1,0-70-1,17-36 17,36-35-17,18-35 1,-18-36 0,-1-17-16</inkml:trace>
  <inkml:trace contextRef="#ctx0" brushRef="#br0" timeOffset="46669.62">25241 1446 0,'0'0'0,"18"0"31,0 0-15,34 0-16,-34 0 0,70-35 15,0 35 17,-52-18-17</inkml:trace>
  <inkml:trace contextRef="#ctx0" brushRef="#br0" timeOffset="60545.75">8326 2963 0,'0'0'0,"17"71"31,-17-53-31,0-1 16,0 1-16,-70 17 15,-1-17 1,-105-18-1,-71 0 1,53-53 15,-53-71-15,-18-105 0,106 70-1,-35-88 1,53-17-1,106 17 1,70-71 0,1 230-16,122-124 15,107-70 1,35 88 0,-71 106-1,106 53 1,-105 52-1,87 89 1,-88 0 0,-105-35 15,-18 17-15,-71-53-1,-17-17 1,-1-18-16,18-36 15,18-87 1,36-36 0,16 18-1,89-53 1,36 53 0,264-35-1,-89 158 1,-87 53-1,35 89 1,-142-1 0,36 36 15,-17-36-15,-125-70-1,1-35 1,-35-36-1,52-88 1,36-35 0,53-35-1,105 0 1,-52 105 0,87 71-1,1 88 1,-106 18-1,35 88 1,-176-106 0,-18-17 15,-70-71-15,17-35-1,54-71 1,52-35-1,106-1 1,70 54 0,-88 88-1,36 53 1,-124 71 0,-17 34-1,-107-122-15,1 105 16,-18-71-1,-18-34 1,1-36 15,17-18-15,105-70 0,-69 70-16,122-52 15,89 52 1,-70 36-1,17 70 1,-88 71 0,-106-18-1,-18-88-15,-105 123 16,-19-88 0,-140 0-1,194-70-15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2:31:00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935 688 0,'0'0'16,"-18"-18"-16,-17 1 16,35-1-1,-18 18-15,18 18 32,0 17-17,0-17-15,0 87 16,0-34-1,36-1 1,16-52 0,1-18-1,71-88 1,-54 17 0,-17-17-1,-53 0 1,0 35-1,-17 35 1,-36 36 0,35 70 15,1 53-15,-1 0-1,18 1 1,0-89-16,0 70 15,0-88-15,0 18 16,0-18-16,0 18 16,0-35-1,-53-36 17,35 1-32,-35-19 15,-35-34 1,53 17-1,0 35 1,35 54 15,0-19-15,0 1 0,53 52-1,-36-52-15,54 0 16,17-18-1,18 0 1,0-53 0,-1-18-1,-52-35 1,-35 18 0,-18 71-1,0 70 16,0-36-31,0 36 16,0-35-16,0 52 16,0 18 15,0-52-15,0-19-1,-18-70 16,18 1-15,0 34-16,0-53 16,18-34-1,35 69 1,35 19 0,-17 34-1,17 54 1,-35 17-1,-53-17 1,0-19 0,0-16 15,-35-36-15,-1-18-1,36-52 1,18-1-1,35-17 1,35 0 0,0 70-1,-53 18-15,71 18 16,-70 35 0,-36 52-1,-18-34 1,-35-1-1,35-52 1,18 0 0,0-36 31,36 0-32</inkml:trace>
  <inkml:trace contextRef="#ctx0" brushRef="#br0" timeOffset="381.17">2505 1076 0,'0'0'0,"-18"-18"0,-17 1 16,17 17-16,-17 0 15,0 17 1,35 1-16,-18 35 15,18 88 1,0-18 0,0 124 15,-35 0-15,-1 88-1,19-264-15,-1 158 16,0-35-1,18-105 1,0-72 0,0-34-1,18-107 1,35-105 0,-53 105-1</inkml:trace>
  <inkml:trace contextRef="#ctx0" brushRef="#br0" timeOffset="713.9">2293 1270 0,'0'0'0,"-18"-35"0,1 17 0,-19-52 32,36-1-17,36 0 1,87 36-1,107 35 1,-107 71 0,-88 52-1,-88-17 1,-88 0 0,0-53-1,18-36 1,87-17-1,54-17 1,70-36 0,-17 0-1</inkml:trace>
  <inkml:trace contextRef="#ctx0" brushRef="#br0" timeOffset="1197.69">3034 723 0,'0'0'16,"-18"0"-16,1 0 15,-1 0 1,0 0-16,18 88 16,-17-70-16,-19 105 15,1 54 1,17-71-1,18 0 1,18-71 0,53-35-1,35-35 17,-36-18-17,1-53 1,-36 53-1,-17 18 1,-36 105 15,18-52-31,-18 52 16,1 1 0,17-18-1,17-53 32,19-35-47,-19-18 16</inkml:trace>
  <inkml:trace contextRef="#ctx0" brushRef="#br0" timeOffset="1364.16">3334 1005 0,'-36'-17'31,"19"17"-15,17 17 15,35-17-15,-17 0-16</inkml:trace>
  <inkml:trace contextRef="#ctx0" brushRef="#br0" timeOffset="1863.75">3775 970 0,'0'-18'15,"0"36"-15,-18-36 0,-35 18 16,-17 36 15,17 17-15,17 35-1,1 0 1,17-70-16,18 70 16,0-35-1,53-36 1,18-17 0,35-52-1,-18-1 1,0-53-1,-70 35 1,-1 18 0,-17 124 15,0-1 0,0 19-15,0-72-16,0 36 15,0-35 1,53-18 0,0 0-1,0-88 1,-35 70-16</inkml:trace>
  <inkml:trace contextRef="#ctx0" brushRef="#br0" timeOffset="2181.13">4127 847 0,'-70'0'31,"52"0"-31,1 0 16,-1 35 0,18-17-1,53-18 16,-18-36-15,-35 1 0,0 0-1,-17 35 1,-19 0 0,19 53-1,17 0 1,0-36-16,35 1 15</inkml:trace>
  <inkml:trace contextRef="#ctx0" brushRef="#br0" timeOffset="2464.96">4586 706 0,'0'0'15,"-18"-18"-15,1 18 0,-1 0 16,-35 0 0,18 53-1,-18 88 1,35-106-16,-17 89 16,18 34-1,17-69 1,0-19-1,52-70 1,1-17 0,-17-1-16,52-35 15</inkml:trace>
  <inkml:trace contextRef="#ctx0" brushRef="#br0" timeOffset="3265.06">4904 635 0,'0'-18'16,"0"36"-16,0-18 31,-18 18-31,0 35 16,-35 105 0,36-105-16,-19 18 15,1 88 1,35-124-16,0 35 15,0-17 1,71-53 0,52-17-1,-52-36 17,17-71-17,-70 71 1,-18 36-1,0 52 17,0-17-32,-18 35 15,18-1 1,0 37 0,35-72-1,36-17 1,17-17-1,0-54 1,-17 1 0,-54 34-16,19-70 31,-36 53-15,0 36-1,0 87 16,-18-52-31,-17 88 16,-36 53 0,1 52-1,52-17 1,-17 53 0,17-53-1,18-88 1,0-71-16,0 54 15,-18-72 1,-17-17 0,35-35 15,0-36-15,0-52-1,0 88-15</inkml:trace>
  <inkml:trace contextRef="#ctx0" brushRef="#br0" timeOffset="3499.11">4427 1076 0,'0'0'0,"-35"0"0,17 0 0,18-18 16,0 1-16,36 17 15,105-18 1,-18 0 0,18 1 15,-88 17-15</inkml:trace>
  <inkml:trace contextRef="#ctx0" brushRef="#br0" timeOffset="4380.92">6809 741 0,'-18'0'0,"36"0"0,-89 0 16,53 0-16,-17 35 16,17-17-16,-17 105 15,-18 36 1,18-18-1,0-17 1,35-89 0,17-53 31,54-88-32,-18 18 1,35-18-1,-17 36 1,-36 70 0,-35 17-16,35 72 15,-17-1 1,-1 35 0,36-52-1,36-36 1,-54-35-16,18 0 15,-18 0-15,88-35 16,-17-36 0,0-52-1,-88-71 17,-36 70-17,-105 1 1,-1 70-1,1 71 1,87 34 0,19 72-1,52-18 1,-17-71-16,88 71 16,-36-71-1</inkml:trace>
  <inkml:trace contextRef="#ctx0" brushRef="#br0" timeOffset="5099.3">8026 1023 0,'0'-18'0,"0"36"0,0-53 16,-36-18-1,-17 53 1,-35 0-1,18 70 1,17 19 0,35-72-16,-17 107 15,35-54 1,0 1 0,35-54-1,53-17 1,1-35-1,16-35 1,-34-54 0,-18 18-1,-18 18 17,-35 53-17,0 70 1,0 53-1,-17 18 1,17-18 0,0 1-1,35-54 1,53-18 0,0-52-1,-35-18 1,35-35-1,-52 18 1,-19 17 0,-17 35-1,0 89 17,-17-19-17,17 37 1,0-19-1,0-52 1,17-18-16,36 0 16,0-18-1,0-52 1</inkml:trace>
  <inkml:trace contextRef="#ctx0" brushRef="#br0" timeOffset="5464.39">8678 688 0,'-17'0'0,"34"0"0,-52 0 0,0 0 0,-18 0 15,18 0 1,-1 53 0,36 0-1,0 53 1,53-89-1,53-17 1,-18-35 0,-35-36-1,-53-17 1,0 35 0,-17 36-16,-89-1 15,35 18 1,-17 71-1,88-19 1,35 37 0,36-54-1</inkml:trace>
  <inkml:trace contextRef="#ctx0" brushRef="#br0" timeOffset="5763.14">9102 688 0,'0'-18'16,"0"36"-16,0-53 0,0 17 16,0 0-16,0 71 31,-36 71-15,-17-1-1,18 36 1,18-36-1,17-34 1,70-72 0,-17-17-1,35-53 1,-70 36 0,35-54-1,-36 54-15</inkml:trace>
  <inkml:trace contextRef="#ctx0" brushRef="#br0" timeOffset="5931.21">8925 900 0,'-35'0'0,"70"0"16,-88 17-16,36-17 16,105 0-1,53-17 1,0-1-1,-88 0 1</inkml:trace>
  <inkml:trace contextRef="#ctx0" brushRef="#br0" timeOffset="6680.23">10724 935 0,'0'0'0,"18"0"16,35 0-1,-35 0-15,105-53 16,-17 0 0,0-35-1,-106 35 1,-88-18 0,52 71-16,-122 0 15,-19 36 1,54 34-1,123 1 1,88 52 0,106-17 15,0 35-15,-106-53-1,-106 36 1,-87-71-1,-107 0 1,0-53 0,54-71-1,69-35 1,89 18 0,18-35-1,53 70 1,70 53-1,-18 17 1</inkml:trace>
  <inkml:trace contextRef="#ctx0" brushRef="#br0" timeOffset="7348.17">11430 1111 0,'-53'36'32,"35"-19"-32,1 1 0,-18 17 15,17 53 1,18-35 0,0-35-16,35 17 15,36-35 1,52-35-1,1-53 1,-19 17 0,-87 53-16,35-52 15,-53 35 1,18-1 0,-18 19-1,0 34 1,-18 72-1,18 52 1,0 70 0,0 72-1,0-54 1,0 88 0,-18 1-1,-52-71 1,17-124-1,18-87-15,-54 52 16,-34-88 0,0-36-1,-89-105 17,-17-88-17,70-36 1,141 18-1,53 89 1,142-36 0,52 0-1,-52 88 1</inkml:trace>
  <inkml:trace contextRef="#ctx0" brushRef="#br0" timeOffset="7813.37">11942 1041 0,'0'0'0,"0"35"15,0-17 1,0 17-16,0 0 16,0 53-1,0-17 1,0-1-1,-36-70 17,1-35-17,35-35 1,0-54 0,53 1-1,53 34 1,52 37-1,-105 52-15,53 35 16,0 71 0,-106 0-1,-18 17 17,-52-35-17,35-70 1,17-1-16,18-34 31,53-18-31</inkml:trace>
  <inkml:trace contextRef="#ctx0" brushRef="#br0" timeOffset="8080.42">12982 917 0,'0'-17'15,"0"34"-15,0-52 0,-17 35 0,-54 0 16,-35 35 0,0 71-1,53 18 1,36-89 0,-1 88-1,18-52 1,71-36-1,52-35 1,1-18 0,-89 1-16,53-36 0</inkml:trace>
  <inkml:trace contextRef="#ctx0" brushRef="#br0" timeOffset="8535.61">13335 794 0,'0'-36'16,"0"72"-16,0-89 0,0 35 15,-53 53 1,35 107 0,18-19-1,-35 36 1,18-53 15,-1-1-15,0-87-1,1-36 17,17-34-17,0 16-15,35-34 16,35-54 0,36 54-1,0 52 1,-53 53-1,-18 54 1,-17 16 0,-36-34-1,18-53 1,-53 34 0,53-34-1,53-18 16,-35-18-31</inkml:trace>
  <inkml:trace contextRef="#ctx0" brushRef="#br0" timeOffset="8946.93">13723 1129 0,'0'-18'16,"0"36"-16,0-53 0,0 17 0,0-17 15,0 17-15,53-17 16,18 17 0,34 53-1,-52 36 17,-35 35-17,-18 0 1,0-89-16,-18 36 15,-17-18 1,17-35 0,18-35-1,36-35 1,17-19 0,17-16-1,1 34 1,-1 53-1,1 18 1,-36 0-16</inkml:trace>
  <inkml:trace contextRef="#ctx0" brushRef="#br0" timeOffset="9330.35">14640 988 0,'0'0'0,"0"-18"0,18 0 16,-36 18-1,-70 0 1,0 89 0,0-1-1,52 0 1,19 0 0,34-17-1,54-54 1,52-17-1,-105 0-15,106-70 16,-72 17 0,-16-70-1,-36 34 1,-88 1 15,-18 88-15,35 53-1,54-35-15,-19 52 16,36-34 0</inkml:trace>
  <inkml:trace contextRef="#ctx0" brushRef="#br0" timeOffset="10102.98">14905 970 0,'0'0'0,"0"-18"16,17 1-1,1 34 1,0 36 15,-18 36-15,-18-19-1,0-52-15,-17 52 16,0-34 0,0-36-1,17 0 1,18-53 0,0 35-16,0-52 15,71-54 1,87 18-1,-17 53 1,53 53 0,-88 53-1,-70 71 17,-36-107-32,0 72 15,-71-1 1,36-53-1,17-17 1,36-54 15,70-34-15,-53 52-16</inkml:trace>
  <inkml:trace contextRef="#ctx0" brushRef="#br0" timeOffset="10313.52">15769 935 0,'18'0'0,"-36"0"0,36 53 32,-18-36-32,0 1 15,-18 35-15,-17 35 32,17-35-17,1-18 1,17-52 15,0-1-31,17 0 0</inkml:trace>
  <inkml:trace contextRef="#ctx0" brushRef="#br0" timeOffset="10463.34">15804 776 0,'0'-18'0,"0"36"0,-35-53 16,35 17-1,0 36 17,53-1-17</inkml:trace>
  <inkml:trace contextRef="#ctx0" brushRef="#br0" timeOffset="11097.65">16122 970 0,'0'0'0,"-18"0"15,18-18-15,0 1 16,36-1 0,34 18-1,36 0 1,-53 71-1,-35-1 1,-18-52-16,-89 88 16,-17-18-1,-35-17 1,88-54 15,36-17-15,52-35-1,36 17 1,52 1 0,-35 17-1,36 17 1,-1 71 0,-105-52-16,35 17 15,-36-18-15,-17 141 16,0-35-1,-105 36 1,-89-36 0,35-71-1,-53-34 17,159-36-32,-123-18 15,70-17 1,53-53-1,53-36 1,71 36 0,-36 53-16,88-89 15,-87 89-15,17 0 0</inkml:trace>
  <inkml:trace contextRef="#ctx0" brushRef="#br0" timeOffset="11714.49">16563 1182 0,'0'0'0,"18"-18"31,17-17-31,18 0 31,17-36-15,-70 53-16,18-35 15,-18 18 1,-71 35 0,1 53-1,-1 35 1,36 36 0,35-18-1,18-53 1,70-36-1,0-17 1,53-53 0,-53-17-1,-52 34 1,52-52 0,0-18-1,-88 53 1,-18 53-1,-52 53 1,52 36 0,18-1-1,71-18 1,-36-34 0,-35-1-1,0-17 1,-88-1-1,-18 1 1,53-18 0,35-18-1</inkml:trace>
  <inkml:trace contextRef="#ctx0" brushRef="#br0" timeOffset="12496.62">18380 688 0,'0'-35'0,"0"70"0,0-88 0,0 35 0,-18-35 31,0 53-31,-52 0 16,-36 71 0,-17 105-1,52 1 1,18 52-1,53-88 1,0-106-16,106 36 16,35-71-1,88-35 1,36-71 0,-106-18 15,-124 89-31,53-141 15,-88-36 1,-141 18 0,-53 124-1,-88 52 1,105 71 0,1 158-1,158-34 1,36 35-1,88-54 1,17-87 0,107-36-1,-72-35 1,54-70 0</inkml:trace>
  <inkml:trace contextRef="#ctx0" brushRef="#br0" timeOffset="12946.38">19138 970 0,'0'0'0,"0"-53"16,-17 159 15,-1-35-15,-17 17-1,17 18 1,0-36-1,18-52-15,-17-1 16,17-52 15,0-53-15,53 0 15,17-53-15,-52 105-16,70-34 15,35 17 1,-52 71 0,-18 105-1,-53 36 1,-18-71 0,1-70-16,-36 35 15,35-18 1,36-70 15,-1 17-15,36-17-16</inkml:trace>
  <inkml:trace contextRef="#ctx0" brushRef="#br0" timeOffset="13746.72">19932 653 0,'0'0'0,"0"-18"0,0-17 15,0 17 1,0 36 0,-18-1-16,1 89 15,-54 88 1,18 0 0,36-70-1,-1-18 1,71-54-1,0-52 1,-18 0-16,71-17 16,-18-54-1,0-17 1,-35 18 15,-35 34-15,-71 107 15,35-54-31,1 36 16,-1 18-1,18-18 1,53-53 0,53 0-1,52-35 1,-34-36-1,-54-35 1,-52 36 0,-18 17-1,0 88 32,0-17-47,0 17 0,-18 18 16,1 88-1,17-18 1,-18 71 0,1 36-1,-1-177-15,-35 88 16,-53 17 0,0-87-1,1-36 1,-19-35-1,106-17-15,-52-1 16,35 0-16,-71-35 16,53-17-1,53 17 1,88-53 0</inkml:trace>
  <inkml:trace contextRef="#ctx0" brushRef="#br0" timeOffset="14796.22">21749 1041 0,'17'0'0,"-34"0"0,52 0 16,53-18 0,-53 0-16,54-35 15,-1-35 1,-53 53-16,36-106 16,-54 35-1,-17-35 1,-17 88-1,-19 35 1,19 18-16,-1 36 16,-17 105-1,17 18 1,-52 140 15,17-34-15,-35 88-1,-18 70 1,53-211 0,35 17-1,36-88 1,35-106 0,88-87-1,-88 16-15,88-87 16,35-71-1,-35-53 1,-105 35 0,-89-52-1,-35 105 1,-124 0 15,106 124-15,88 17-1,36 1 1,70-1 0,89-53-1,-1 1 1,-123 52-16,106-88 16,-124 53-1,-17 18 1,-54 35-1,-34 35 1,34 54 0,1 16-1,18-34 1,17-36 15,0-17-15,52-36-1,-34 1-15,17-1 0</inkml:trace>
  <inkml:trace contextRef="#ctx0" brushRef="#br0" timeOffset="14962.89">22807 653 0,'0'-18'0,"0"36"0,-18-54 15,1 36-15,-1 0 16,36 36 15,52-19-15,-17 1-1</inkml:trace>
  <inkml:trace contextRef="#ctx0" brushRef="#br0" timeOffset="15361.89">23054 758 0,'0'0'0,"0"18"0,0 35 15,-18 18 1,1 17 0,17-18-1,-18-34 1,0-36 15,18-53-15,0-36-1,71-16 1,0 34 0,-36 53-16,53-17 15,18 35 1,-36 106 15,-70-18-15,0 18-1,-52-18 1,16-52 0,36-19-1,36-17 1,16-17-16</inkml:trace>
  <inkml:trace contextRef="#ctx0" brushRef="#br0" timeOffset="15862.88">23901 864 0,'0'-53'0,"0"106"0,0-123 0,0 34 16,-18 1-1,-35 18 1,-53 34 15,71 1-31,-53 70 16,-18 53-1,53-17 1,53-36 0,35-53-1,54-17 1,34-54 0,-35-52-1,18-71 1,-35 18-1,-1-53 1,-70 71 0,0 88-1,-35 88 1,17 35 15,-35 88-15,36-35-1,17-106-15,0 107 16,35-89 0,36-18-1,17-53 1,-35-17 0</inkml:trace>
  <inkml:trace contextRef="#ctx0" brushRef="#br0" timeOffset="16629.12">24483 723 0,'0'18'15,"17"-18"17,1 0-32,17-18 15,1 1-15,-19 17 0,124-53 16,-88 0 0,-53 35 15,-88 0-16,-71 36 1,18 53 0,71-18-1,70 17 1,35-35 0,106 1-1,-35-36 1,-53 0-16,70 0 15,-87 0 1,-72 0 0,-122 17-1,16 36 1,-16 35 15,122-52-31,-34 52 16,70 0-1,17-35 1,107-35 0,-1-18-1,71-18 1,-141 0-16,106-52 16,-35-1-1</inkml:trace>
  <inkml:trace contextRef="#ctx0" brushRef="#br0" timeOffset="16880.21">25277 600 0,'0'-36'0,"0"72"16,0-124-16,0 70 0,0-17 15,-18 140 17,0 1-1,-35 88-16,36-158-15,-19 87 16,1 18 0,17-70-1,54-71 17,34-18-17</inkml:trace>
  <inkml:trace contextRef="#ctx0" brushRef="#br0" timeOffset="17262.18">25400 1094 0,'18'0'63,"-1"0"-63,1-18 0,17 18 15,36-71 1,-18 18 0,-36-17-1,-17 52 1,-88 18 0,18 53-1,-1 53 1,36 0-1,17-36 1,18-52-16,0 0 16,106 17-1,35-35 1,-18-53 0,-70 53-1</inkml:trace>
  <inkml:trace contextRef="#ctx0" brushRef="#br0" timeOffset="17946.12">26035 952 0,'0'0'0,"0"-17"0,0-1 16,-35 18-1,-1 0 1,1 53 0,18 53-1,-19-35 1,36-54-16,-35 54 15,17-36 1,1-17 0,-1-36 15,18 0-15,0-17-1,53-71 1,35 0-1,0 53 1,18 1 0,-35 52-1,-36 70 1,-35-52-16,0 52 16,0 36-1,0-53 1,-18-18-1,-17-17 1,17-18 0,18-35-1,0-36 1,71-35 15,0 18-15,34-18-1,-16 89 1,-54 17-16,35 53 16,-70 17-1,-17 36 1,-36-35 0,0-1-1,35-52 1,71-18 15,-35-18-15</inkml:trace>
  <inkml:trace contextRef="#ctx0" brushRef="#br0" timeOffset="18295.15">26793 1094 0,'0'-18'31,"18"18"-15,35-18 0,53-35-1,-71 36-15,0-19 16,-17 36-16,17-52 16,-52 52-1,-72 0 1,1 35-1,-18 53 1,71 18 0,35-88-16,0 52 15,35-35 1,54-17 15,52-18-15,-35-18-1,-71 1-15</inkml:trace>
  <inkml:trace contextRef="#ctx0" brushRef="#br0" timeOffset="18745.55">27376 970 0,'0'0'0,"-18"0"16,0 35-1,-17 18 1,0 36-1,35-72-15,-18 54 16,0-18 0,18-18-1,0-53 32,0 1-31,0-1-16,0-53 15,71-34 1,52-19 0,-34 71-1,-1 36 1,-35 52 0,-53-18-16,17 89 15,-17-35 1,-17 17-1,-19-35 1,36-18 0,89-52 15,-54 17-15,0-18-16</inkml:trace>
  <inkml:trace contextRef="#ctx0" brushRef="#br0" timeOffset="19028.82">28222 706 0,'0'-18'0,"0"36"0,0-54 15,0 19 1,-35 52 0,-18 53-1,0 53 1,0-17-1,53-89-15,-17 71 16,17-53 0,52-18-1,19-35 1,17-18 15,-70 18-31,17-53 16,-17 36-16</inkml:trace>
  <inkml:trace contextRef="#ctx0" brushRef="#br0" timeOffset="19179">27975 917 0,'-70'0'16,"140"0"-16,-123 0 31,71 0-31,88-17 16,0-1-1,-36 0 1</inkml:trace>
  <inkml:trace contextRef="#ctx0" brushRef="#br0" timeOffset="20062.32">29580 706 0,'18'-18'0,"-36"36"0,54-54 0,-36 1 15,0 17 1,-53 1-1,-18 17 1,-52 17 0,35 36-1,17 53 1,53-18 0,124-17-1,-18-36 1,53-35-1,-70 0 1,-36-35 0,-35 17-16,-17 1 15,-72 17 1,-69 17 0,17 18 15,0 54-16,105-19 1,54 1 0,0-54-16,70 1 15,53-18 1,-18 0 0,-17-53-1,-53 36 1,-53-1-16,18 18 15,-54 70 17,-17 1-17,36-36-15,-18 71 16,-18 0 0,0 35 15,53-70-16,0-54 1</inkml:trace>
  <inkml:trace contextRef="#ctx0" brushRef="#br0" timeOffset="21678.83">1764 3016 0,'0'0'0,"0"53"16,0-35-16,18-1 15,87-17 1,-16-35 0,52-53-1,-18-18 1,18-17 0,-123 34 15,-18 54-31,-53-53 15,-35 70 1,-36 36 0,54 53-1,-1 123 1,36 70 0,17 1-1,18 123 1,0 17-1,0-105 1,36 18 0,16-124-1,19-124 1,17-105 0,71-124 15,-36 1-16,19-213 1,-142 230 0,0 71-16,-124-177 15,-35 88 1,-70 0 0,70 71-1,53 53 1,89 35-1,52-18 1,53-35 0,71-53-1,-18 36 1,0-18 0,-88 35 15,-35 53-16,-18 35 1,0 0 0,0 53-1,0-35 1,17-17 0,-17-19-1,18-17 1,0-35-1,-1 17-15</inkml:trace>
  <inkml:trace contextRef="#ctx0" brushRef="#br0" timeOffset="21829.01">2611 2805 0,'0'-18'16,"0"36"-16,-18-36 15,0 18-15,1 0 31,34 35-15,1-17-16,17-1 16,0 1-16,-17 0 0</inkml:trace>
  <inkml:trace contextRef="#ctx0" brushRef="#br0" timeOffset="22229.48">2963 2928 0,'0'0'0,"0"71"15,0-54-15,-17 36 16,17 18 0,0-36-1,0 0 1,0-52 31,0-19-32,0 19-15,17-71 16,36 17 0,35-17-1,-17 52 1,52 54 0,-87 0-16,17 52 15,-36 19 1,-17-19-1,-35 1 1,17-54 0,36-17-1,70-53 1</inkml:trace>
  <inkml:trace contextRef="#ctx0" brushRef="#br0" timeOffset="22745.1">3951 2946 0,'0'-18'0,"0"36"0,0-71 31,0 35-31,-88-17 16,17 35 0,-34 17-1,16 36 1,36 71-1,36 17 1,17-35 0,70-71-1,1-35 1,52-70 0,-34-19 15,-54 54-31,53-124 15,-70 36 1,-18-71 0,0 35-1,-36 89 1,-17 87 0,36 18-16,17 89 15,0 70 1,17-53-1,19 0 1,-1-70 0,18-54-1,17-34 1,-34-19 0</inkml:trace>
  <inkml:trace contextRef="#ctx0" brushRef="#br0" timeOffset="23327.98">4516 2787 0,'-18'35'16,"0"-17"0,36-18 15,17 0-31,36-35 15,-36 17-15,71-35 16,-18-35 0,-70 17-1,-54 71 1,-87 18 0,-1 52 15,-17 54-16,124-54 1,17 1 0,70-36-1,18-35 1,18-17 0,-70-1-16,-1 0 15,-35 1 1,-35 17-1,-71 17 1,-18 72 0,54-19-1,70-35-15,-18 71 16,18-53 0,88-18 15,36-52-16,17-36 1,-88 35-16,106-70 16,-107 53-16,1-18 0</inkml:trace>
  <inkml:trace contextRef="#ctx0" brushRef="#br0" timeOffset="23561.6">5345 2522 0,'0'-53'0,"0"106"0,-36-141 16,-17 88-1,36 18-15,-19 105 16,19 18 0,-1 36-1,1-54 1,17-17 0,0-35 15,17-71-31,18 0 15,36-18 1,-36-17-16</inkml:trace>
  <inkml:trace contextRef="#ctx0" brushRef="#br0" timeOffset="23945.25">5486 3034 0,'0'18'16,"17"-18"15,19 0-31,52-36 16,-71 19-16,36-19 15,-17 19-15,34-54 16,-70 18 0,-17 36 15,-89 17-16,18 52 1,17 37 0,53-54-16,1 36 15,17 17 1,53-18 0,35-70-1,53-17 1,18-54-1,-36-35 1,-35 18 0</inkml:trace>
  <inkml:trace contextRef="#ctx0" brushRef="#br0" timeOffset="24561.55">6174 2857 0,'0'-17'0,"17"-18"16,-34 87 15,-1-34-15,36-18-16,-18-18 15,-18 107-15,0-54 0,1 36 16,-19 17 0,36-35-1,0-36 1,0-52 15,0 17-31,18-52 16,53-36-1,-18 18 1,-1 35 0,1 53-1,-17 53 1,-19 35 0,-17-17 15,0-1-16,0-35 1,18-35 15,17-53-15,53-17 0,1-1-1,-72 36-15,71-18 16,18 35-1,-53 18 1,-35 89 0,-18-36-1,0 35 1,0-18 0,0-34 15,53-36-16,35-18 1,-70 18-16</inkml:trace>
  <inkml:trace contextRef="#ctx0" brushRef="#br0" timeOffset="25394.41">7144 3087 0,'17'0'31,"1"0"-31,17-18 15,71-17 1,0-36 0,-53 1-1,-35 52-15,-1-35 16,-17 36-16,-17-19 16,-72 36 15,-17 71-16,54-1 1,34 36 0,18-88-16,0 52 15,53-17 1,35-17 0,18-36-1,53-36 1,-18-34-1,-71-1 1,-52 36-16,35-53 16,-53 35-1,0 35 1,-18 36 0,-17 35 15,17 70-16,1-35 1,-1-35 0,18-17-1,0-19 1,-18-17 0,18-70-1,36 17 1,52-71-1,18 1 1,-18 52 0,35 36-1,-17 70 1,-71 53 0,-35 18 15,0-17-16,-17-1 1,-1-18 0,1-34-1,34-36 17,1-18-32,35-53 15,0 36-15</inkml:trace>
  <inkml:trace contextRef="#ctx0" brushRef="#br0" timeOffset="25661.21">8837 2417 0,'0'0'0,"0"-18"16,0 36-1,0 17-15,0 0 16,0 71-1,-35 53 1,-18-18 0,18-35-1,17-18 1,18-35 0,35-36-1,53-34 1,-52 17-16</inkml:trace>
  <inkml:trace contextRef="#ctx0" brushRef="#br0" timeOffset="26077.62">9243 2893 0,'17'0'0,"-34"0"0,52-18 0,-17 0 0,52-52 16,-52 35 15,-18 17-16,-71 18 1,18 53 0,-35 17-1,71-17 1,17 0 0,70-17-1,-17-1 1,18 0-1,-54 18 1,-17-35 0,-53-1-1,-53 1 1,36 0 0,17-18 15,53-36 0,0 19-31,0-19 16,18 19-16</inkml:trace>
  <inkml:trace contextRef="#ctx0" brushRef="#br0" timeOffset="26327.41">8696 2611 0,'0'0'31,"141"-53"-31,-88 53 0,-18-18 0,18 0 16,124 1-16,-107 17 31,-17-18-16,-106 53 17,35-17-32,-34 0 0</inkml:trace>
  <inkml:trace contextRef="#ctx0" brushRef="#br0" timeOffset="27211.71">494 5750 0,'-18'0'0,"36"0"0,-71 0 16,-35 0-1,105 0 17,19 0-17,140 18 1,0-18 0,71 0-1,-53 0 1,-123 0-16,88-18 15,-36-17 1,-105 17 0,-18-52-1</inkml:trace>
  <inkml:trace contextRef="#ctx0" brushRef="#br0" timeOffset="27649.53">1235 5415 0,'0'0'0,"-18"0"0,-17 0 16,35 18-1,0 17 1,0-17-16,53 52 16,35-34-1,53 34 1,-18-70-1,36 0 1,-141 0-16,52-18 16,-52-17-1,-18 18 1,-88 17 0,-18 17-1,-35 89 16,106-71-31,-54 89 16,19-1 0,35 1-1,35-71 1,35-53 15,18-53-15,-36 35-16</inkml:trace>
  <inkml:trace contextRef="#ctx0" brushRef="#br0" timeOffset="29790.07">3228 4957 0,'-18'0'15</inkml:trace>
  <inkml:trace contextRef="#ctx0" brushRef="#br0" timeOffset="30893.94">3140 4974 0,'-18'0'47,"0"0"-32,18 18 1,0-1 0,0 1-16,18-18 15,0 0 1,70 0-1,0-18 1,53-34 0,-88-19-1,-35-35 1,-18 88-16,-18-52 16,-52 35 15,34 17-16,-17 71 1,53 53 0,0 88-1,0 0 1,0-53 0,18-53-1,0-35 1,-18-18-1,-36-35 1,-69-17 0,69-1-16,-34-17 15,-18-36 1,52 36 0,19 35-1,87 70 32,1-17-31,17 0-1,18-35 1,35-18 0,18-71-1,-36 1 1,-70 52-16,70-141 15,-70 36 1,-17-71 0,-36 106-1,0 52 1,0 72 0,-36 105 15,-17 35-16,36-52 1,-1 17 0,18-88-1,18-53 1,-1 0-16,36-18 16,0-52-1,-53 52-15</inkml:trace>
  <inkml:trace contextRef="#ctx0" brushRef="#br0" timeOffset="31077.31">3828 5133 0,'-18'0'0,"36"0"0,-89 0 16,89 0 15,-1 0-15,19 0-16,34 0 15,124-53 1,-123 35-16,123 1 16</inkml:trace>
  <inkml:trace contextRef="#ctx0" brushRef="#br0" timeOffset="31910.63">5256 4939 0,'0'-18'0,"0"36"0,0 17 31,-17-17-31,-1 52 16,-17 71-1,17-17 1,18-89-16,-17 18 16,17-35-16,-18 17 15,18-17 16,0-36-15,35-70 0,0 17-1,36-70 1,-53 106 0,-1 35-1,1 70 1,0 1-1,-1 0 1,1-19 0,-1-34-16,72-18 15,34 0 1,-17-35 0,17-53-1,-70-1 1,-35-52 15,-18 53-15,-35 141 15,17 71-15,0-36-1,18-53-15,-17 36 16,17-54-16,17 36 15,54-53 1,17 0 0,0-53-1,1-35 1,-19-71 0,-52 89-1,-18 34 16,0 54-15,-53 88 0,35 0-1,18-36 1,0 1 0,36-54-1,-1-17 1,18-52-1</inkml:trace>
  <inkml:trace contextRef="#ctx0" brushRef="#br0" timeOffset="32260.87">6385 4710 0,'0'0'0,"-35"-18"0,-36 18 15,36 35 16,35 18-15,35 18 0,36-71-1,17-18 1,-35-53 0,-35 1-1,-18 52-15,-18-35 16,-52 36-1,-19 17 1,1 70 0,88 18-1,0 54 1,18-37 0,-1-69-16,19-19 15</inkml:trace>
  <inkml:trace contextRef="#ctx0" brushRef="#br0" timeOffset="32743.38">6932 4815 0,'0'-35'16,"0"0"-1,-18 35-15,-17 35 16,0 89-1,-18-1 1,53-88-16,-35 89 16,17-89-16,18 71 15,35-53 1,54-53 0,34-35-1,-35-54 1,36-69 15,-89 105-31,35-106 16,-52 0-1,-18 106 1,-18 71 0,-70 123-1,53 53 1,17-18-1,36-52 1,53-89 0,17-35-1,35-35 1,-52 0 0</inkml:trace>
  <inkml:trace contextRef="#ctx0" brushRef="#br0" timeOffset="33743.98">8890 4815 0,'-18'0'0,"71"0"31,-35-17-16,88-36 1,-18 0 0,-53 35-16,18-52 15,-53 17 1,-88 53 0,-106 0-1,70 70 1,89-52-16,0 88 15,53 35 1,70-35 0,35 17-1,-52-17 1,-71-35 0,-141-18-1,17-53 16,-35-18-15,18-70 0,88-18-1,53-70 1,0 123 0,18 53-1,53 70 1,-36 36-1,18 17 1,-36-105-16,54 53 16,-36-54-16,53 19 15,89-36 1,-1-53 0,-35-18-1,0-70 1,-88 35 15,-53 89-31,0-89 16,-35 106-1,-18 35 1,-17 71 0,70 35-1,-18-53 1,18-70-16,35 52 15,18-52 1,124-18 0,69-35-1,-51-18 1,-143 35-16</inkml:trace>
  <inkml:trace contextRef="#ctx0" brushRef="#br0" timeOffset="34160.12">10407 4974 0,'0'-70'15,"0"34"-15,-18 1 16,-88-18 0,230 282-16,-265-458 0,282 423 15,-335-388-15,159 212 0,-71 35 16,88-18-16,-52 71 16,17 53-1,53-54 1,17-52-1,72-53 1,69-53 0,-70 0-1,36-70 1,-54-18 0,-52 88-1,-18 35 16,-18 71-15,-17 53 0,18 18-1,17-19 1,17-52 0,54-35-1,17-18 1,0-18-1</inkml:trace>
  <inkml:trace contextRef="#ctx0" brushRef="#br0" timeOffset="34526.92">10795 4992 0,'0'-18'0,"0"36"0,0-53 0,0 17 16,0-35-16,88-18 15,36 54 16,-19 17-15,1 88 0,-70 35-1,-36-34 1,-71 34 0,36-88-1,-1-35 1,36-17-1,0-54 1,36 1 0,34-54-1,-17 54 1,18 17 0,17 35-1,-70 18 1</inkml:trace>
  <inkml:trace contextRef="#ctx0" brushRef="#br0" timeOffset="35242.71">11836 4710 0,'0'0'16,"0"-18"-16,0 0 15,-53 18 1,35 0-16,-52 53 15,-1 71 1,18 17 0,35-35-1,18-18 1,53-35 0,71-53-1,35-18 16,-36-52-15,18-89 0,-53-35-1,-88 53 1,0 0 0,-17 158 15,17 1-31,-18 52 15,-17 71 1,17-35 0,18-70-16,-35 105 15,17-71 1,1-34 0,-1-36-1,18-18 1,0-53 15,123-87-15,-34 52-1,52 35 1,-35 71 0,-36 71-1,-70 35 1,0 17-1,-53-17 1,-17-53 0,52-53-1,0 0 1,18-18-16</inkml:trace>
  <inkml:trace contextRef="#ctx0" brushRef="#br0" timeOffset="36426.64">13670 4868 0,'0'0'16,"18"18"-1,-1-18 1,72-18-16,34-52 31,-88 52-31,106-88 16,-52-17-1,-89-1 1,-18 1 0,-53 70-1,-17 71 1,0 140-1,53 19 1,-18 123 0,18-53-1,-18 123 1,35 0 0,18-281-16,0 175 15,0 1 16,88-142-15,36-123 0,17-88-1,53-88 1,-35-107 0,-142 89-1,-87-105 1,-107 52-1,19 105 1,-19 54 0,142 88-16,-36 0 15,54-17 1,52-19 0,71-17-1,70-52 1,18-19 15,-53 36-15,-88 35-1,-35 35 1,-53 71 15,17-35-31,0 35 16,18-36-16,0 89 15,0-70-15,0 34 16,36 1 0,34-71-1,1-36 1,35-69 0,-36-54-1,-70 71 16,-53 17-15,-17 53 0,-36 36-1,53 53 1,35-36-16,18 53 16,36 18-1,52-35 1,0-71-1,-53 0-15</inkml:trace>
  <inkml:trace contextRef="#ctx0" brushRef="#br0" timeOffset="36778.19">14905 4886 0,'0'-18'0,"0"36"0,-18-106 16,1 35 0,17 35-1,0-35-15,52 0 16,54 36 15,-70 17-31,122 17 16,-69 36-1,-54 53 1,-70 18 0,-36-54-1,18-35 1,35-35-1,18-88 1,53-18 0,0 36-1,18-18 1,17 52 0,-53 36-16,18 0 15,-35 0-15,88 0 16</inkml:trace>
  <inkml:trace contextRef="#ctx0" brushRef="#br0" timeOffset="37859.6">16228 5009 0,'17'0'0,"-34"0"0,52 0 15,18 0 1,35-52-1,-17-19 1,-36 53-16,53-70 16,-70 53-16,52-71 15,-52 71-15,0-71 16,-18 0 0,0 88-1,-71 36 1,18 88 15,36-18-15,-1-53-16,0 124 15,18-53 1,53 0 0,53-71-1,17-35 1,-34-53-1,-54 36-15,71-89 16,0-35 0,-53-36-1,-53 54 1,0 52 0,-36 89-1,-17 70 1,18 53 15,17-35-15,18 17-1,0-17 1,0-88 0,36-71 15,17-53-16,35 0 1,-35 36 0,-36 52-16,36 18 15,-17 0 1,-36 71 0,0 17-1,0-18 1,17 19 15,36-54-15,-18-17-16,107-18 15,16-18 1,-70-53 0,18-35-1,-53 1 1,-35-1-1,-53 88 1,-1 36 0,-17 70-1,36 0 1,17 36 0,35-54-1,-17-52-15,52-18 31,71 0-15,0-53 0,-35 0-1,-35-18 1,-71 1-16</inkml:trace>
  <inkml:trace contextRef="#ctx0" brushRef="#br0" timeOffset="38092.83">16510 4568 0,'0'0'0,"53"0"31,0 0-31,53-17 0,88-18 15,88-18 17,-229 53-32,70-18 15,-105 18-15</inkml:trace>
  <inkml:trace contextRef="#ctx0" brushRef="#br0" timeOffset="41125.4">2981 6473 0,'-18'0'0,"1"0"15,-36 36 1,35-1-1,18-17 1,18-18 0,52-36-1,-17-17 1,0-17 0,-53 52-16,0-17 15,-53 0 16,-53 35-15,-70 70 0,70 18-1,53 36 1,89-18 0,105-71-1,17-35 1,-34 0-1,-18-35 1,-106 17 0,-71 18-1,36 0-15,-106 18 16,-71 35 0,89 17-1,17 36 1,106-35 15,17-36-31,107 18 16,52-36-1,-35-34 1,53-71 0,-35-1-1,18-87 1,-72 35-1,-87 106-15,0-142 16,-54 89 0,-17 70-1,-17 54 1,35 70 0,17 88-1,18-159-15,0 106 16,0 0 15,35-53-15,18-70-1,88-18 1,-35-53 0,71-88-1,-89 35 1,-88 35-1,0 36 1,-18 35 0,-35 53-1,36-35-15,-19 70 16,19 18 0,17-18-1,53-35 1,35-53 15,35-35-15,-88 17-16,71-53 15,0-17 1,-53 0 0,-35 17-1,-18 54 1,0 34-1,0 1-15,-18 70 16,18-17 0,-18 17-1,18-35 1,0-71 31,0 1-47,0-1 15,0-35 1,36-53 0,-1 18-1,53 18 1,-17 52 0,-54 18-16,19 53 15,-1 35 1,-17 0-1,-1-17 1,18-18 0,-17-36-1,53-17 1,17-70 0,-35-1-1,17-35 1,-17 18 15,-17 53-15,-36 88 15,0 35-15,0 18-1,0-53 1,52 17-1,-34-70-15,70 18 16,18-18 0,35-53-1,-17-17 1,-54-1 0,-70-35-1,0 88-15,-35-34 16,-18 52 15,-35 52-15,53 54-1,35-35 1,0-1 0,105-34-1,-16-19 1,34-34-1,-17-54 1,-53 1 0,-18-36-1,-17 18 1,-18 52 0,0 54-1,0 35 1,0 35 15,-18-17-15,18-1-1,0-87 32,35-36-31,18-53-1,-35 88-15,35-70 16,17 17 0,1 71-1,-53 36 1,17 52 0,-35 18-1,18 0 1,34-36-1,19-35 17,0-35-17,34-35 1,19-35 0,-36-72-1,-35-16 1,-35 17-1,-18 17 1,0 106 0,-53 124 15,53-70-31,-36 122 16,36-34-1,0-1 1,18-52-1,17-54 17,54 1-17,-72-18-15,54-35 16,-36-18 0,-17 35-16</inkml:trace>
  <inkml:trace contextRef="#ctx0" brushRef="#br0" timeOffset="41309.22">6844 6632 0,'0'0'0,"70"0"31,72-53-15,-54 18-1,-71 35-15,36-18 16,-53 1-16,36-1 31</inkml:trace>
  <inkml:trace contextRef="#ctx0" brushRef="#br0" timeOffset="41759.24">8114 6526 0,'18'-17'0,"-36"34"0,53-52 0,-35 17 31,0 36-15,0 53-1,0-54-15,-17 36 16,17-35-16,-53 70 16,17-53-1,36-17 1,18-53 0,35-18-1</inkml:trace>
  <inkml:trace contextRef="#ctx0" brushRef="#br0" timeOffset="41943.16">8167 6244 0,'-18'0'0,"36"0"0,-71 0 16,35 0-16,-35 0 16,36 0-1,17 18 1,35 35-1,53-18 1,-70-17-16</inkml:trace>
  <inkml:trace contextRef="#ctx0" brushRef="#br0" timeOffset="42376.56">8502 6403 0,'-18'0'0,"1"0"0,52 0 0,-88 0 15,35 0-15,1 53 32,17-36-32,0 54 15,0-53-15,0 52 16,0 18 0,0-35-1,0-35 1,-36-71 15,19 0-15,17 35-16,17-105 15,72-18 1,-1 70 0,88 54-1,-17 70 1,-53 52-1,-106 37 17,-71-37-17,1-34 1,17-53 0</inkml:trace>
  <inkml:trace contextRef="#ctx0" brushRef="#br0" timeOffset="42859.67">10425 6209 0,'0'-18'0,"0"36"0,0-53 0,0 17 16,0 36 15,0 17-31,-18 53 16,-17 71-1,-1-18 1,19-35-1,17-71 17,17-53-17,36-35 1,-17 1-16</inkml:trace>
  <inkml:trace contextRef="#ctx0" brushRef="#br0" timeOffset="43074.56">10707 6121 0,'17'-18'0,"-34"36"0,34-54 0,-17 54 32,0 70-17,0-70-15,-17 88 16,-1 35 0,18-35-1,0-53 1,0-89 31</inkml:trace>
  <inkml:trace contextRef="#ctx0" brushRef="#br0" timeOffset="43226.77">10319 6385 0,'-18'0'16,"36"0"-16,-18 0 31,35 0-31,18-17 16,-18 17-16,142-53 15,34 0 1</inkml:trace>
  <inkml:trace contextRef="#ctx0" brushRef="#br0" timeOffset="43427.03">11148 6121 0,'0'0'0,"-18"0"0,36-18 31,52 18-15,36-18-1,-71 18-15,89-17 16,-54 17-1</inkml:trace>
  <inkml:trace contextRef="#ctx0" brushRef="#br0" timeOffset="43659.01">11271 6068 0,'-17'0'15,"34"0"-15,-34 17 0,-1 1 0,0 0 16,18 52-1,0 54 1,0-18 15,0-71-31,0 88 16,0-70 0,53-35-1,18-71 1,-36 35-16</inkml:trace>
  <inkml:trace contextRef="#ctx0" brushRef="#br0" timeOffset="44309.41">11765 6174 0,'0'0'16,"-18"35"15,18-17-31,-17 17 15,-1 88 1,18 1 0,0-54-1,0-34 1,0-89 15,0 35-31,0-88 16,0 0-1,53-17 1,18 35 0,-1 70-1,36 36 1,-88-1-16,35 72 16,-36-1-1,-17 18 1,0-36-1,0-52 17,0-71-1,36-35-15,34-18-1,1 0 1,-1 35-1,-52 71-15,52 0 16,-52 0-16,35 36 16,-35 52-1,-18 35 1,-18 1 0,-17-54-1,35-34 1,0-54 15,35-17-31</inkml:trace>
  <inkml:trace contextRef="#ctx0" brushRef="#br0" timeOffset="44592.8">12965 6050 0,'0'0'16,"0"-18"-16,-18 18 15,-35 71 1,-18 0 0,19 70-1,34-35 1,18-71-16,18 71 16,70-71-1,18-35 1,52-18-1,-34-35 1,-54 18 15,-52 17-31,0 18 0</inkml:trace>
  <inkml:trace contextRef="#ctx0" brushRef="#br0" timeOffset="45010.49">14728 5980 0,'18'-18'16,"0"18"-1,-1 0-15,107-18 16,-1 1 0,71-1-1,-158 18-15,69 0 16,-87 0-16,-18 18 16,-18-18-1</inkml:trace>
  <inkml:trace contextRef="#ctx0" brushRef="#br0" timeOffset="45241.27">15117 5927 0,'-18'0'0,"36"0"0,-54 0 0,19 0 15,-36 0 1,35 35 0,18 35-1,-18 72 1,1 16-1,17-34 1,0-89-16,0 71 16,0-71-1,70-35 1,-17 0 0</inkml:trace>
  <inkml:trace contextRef="#ctx0" brushRef="#br0" timeOffset="45658.27">15346 6350 0,'-18'0'15,"36"0"-15,-53-18 0,17 1 0,0-19 16,18 1 0,71-35-1,17 34 1,35 36-1,1 53 1,-89 18 0,-17 35-1,-18 17 1,-35-52 0,17-71-1,0-18 1,18-35-1,18-53 17,35 0-17,-35 89-15,17-36 16,53 18 0,0 17-1,-35 18 1,0 18-16</inkml:trace>
  <inkml:trace contextRef="#ctx0" brushRef="#br0" timeOffset="46192.27">16122 6385 0,'0'18'0,"0"-36"16,-18 54-16,18-19 0,53-34 31,-35-1-15,70-35-16,18-18 15,-36 1 17,-70 17-17,0 35 1,-88 18 0,-18 53-1,18 53 1,53 35-1,35-53 1,88 1 0,89-54-1,-36-53 1,-88 1-16,123-54 16,-53-52-1,-87 34 1,-19-16-1,-52 87 17,-36 36-17,19 87 1,34 1 0,18 0-1,53-35 1,17-54-1,54-17 1,-89-17-16,71-36 16</inkml:trace>
  <inkml:trace contextRef="#ctx0" brushRef="#br0" timeOffset="47175.07">18115 6156 0,'35'0'0,"-70"0"0,123 0 0,159-35 31,-211 35-31,52-53 16,-88 0-1,-71 0 1,-70 35-1,35 18 1,0 36 0,106-19-1,-17 54 1,87 35 0,54-1-1,-36-34 1,-53 35-1,-70-36 1,-53-52 0,35 0-16,-141-18 15,70-53 1,-17-35 0,88-18-1,36 35 1,34 18-1,36 71 1,0 35 15,0 70-15,18-17 0,-1-35-1,54-54 1,52-34-1,53-72 1,-35-16 0,-88-1-1,-18-53 1,-70 124-16,-18-71 16,0 0-1,-18 88 1,1 54-1,-18 87 17,17 36-17,0-71 1,18-53-16,0 54 16,36-36-1,34-53 1,18 0-1,-70 0-15</inkml:trace>
  <inkml:trace contextRef="#ctx0" brushRef="#br0" timeOffset="47359.08">18927 6279 0,'0'0'15,"-36"0"-15,-17 0 0,18-17 16,17-1-1,18 1 1,106-1 0,-18 0-1,71 1 1,0-1 0</inkml:trace>
  <inkml:trace contextRef="#ctx0" brushRef="#br0" timeOffset="47791.7">19332 6279 0,'0'0'16,"-35"0"-16,-36 0 15,71-17 1,0-36 0,18 53-16,88-53 15,17 18 1,-34 35-1,34 17 17,-52 54-17,-36 17 1,-35 18 0,-18-53-1,-35-18 1,18-35-1,17-53 1,18-53 0,18 18-1,35 18 1,35 17 0,18 53-1,-53 0 1,0 0-1</inkml:trace>
  <inkml:trace contextRef="#ctx0" brushRef="#br0" timeOffset="48225.15">20179 6068 0,'0'-18'16,"-18"0"-1,-35 1 1,18 70-1,17 17 1,1 36 0,17-18-1,0-35 1,70-35 0,-52-18-16,70 0 15,18-35 1,0-36-1,-71 1 17,-17-19-17,-18 36 1,-36 106 15,19 18-15,17-1-1,0 1 1,17-36 0,1-17-16,53-18 15,17 0 1</inkml:trace>
  <inkml:trace contextRef="#ctx0" brushRef="#br0" timeOffset="49124.68">20990 6032 0,'0'0'0,"0"-17"0,0-1 0,0 1 16,-53 17-1,0 17 1,-17 71 0,17 18-1,35-18 1,36 1-1,53-54 1,34-17 0,36-36-1,-52-35 1,-1-35 0,-53 53-16,36-124 15,-54 18 1,19-36-1,-36 89 17,0 70-17,-53 124 1,0 0 0,17 53-1,19-18 1,-1-70-1,18 17 1,53-71 0,35-17-1,18-35 1,-35-18 0,17-35-1,-70 35 1,-36 53 15,0 18-15,-52 52-1,52-17 1,0 18 0,18-18-1,53-36 1,-17-17-16,52 0 15,0-35 1,0-36 0,-53-17-1,-35 53 1,0 17 0,-17 71 15,-1 0-16,18 0 1,0 0 15,35-35-15,-17-1-16,35-17 16,0 0-16</inkml:trace>
  <inkml:trace contextRef="#ctx0" brushRef="#br0" timeOffset="49508.57">22102 6262 0,'0'-35'0,"0"70"0,0-106 16,0 36-1,0 17-15,52-17 16,-16 35 0,34 0-1,-17 18 1,-35 35-1,-18-36 1,0 71 0,0-17-1,0-18 1,-18-53 0,1 0-1,17-18 1,0 1-16,0-36 15,0 0 1,52 0 0,1 18-1,0 35 1,0 0 0,-35 0-16</inkml:trace>
  <inkml:trace contextRef="#ctx0" brushRef="#br0" timeOffset="49842.8">22578 6262 0,'0'0'16,"17"0"-16,36 0 15,18 0 1,-53 0-16,34-35 16,-16-18-1,-36 0 1,0 35-1,-71 18 1,1 53 0,-19 18-1,36-1 1,53 1 0,36-18-1,70-36 1,-18-17-1,71-35 1,-89 0 15,-52-36-15</inkml:trace>
  <inkml:trace contextRef="#ctx0" brushRef="#br0" timeOffset="50124.96">21202 5803 0,'0'0'0,"35"0"16,-17 0-16,35 0 0,141-35 15,17 35 1,-105 0 15,-53 0-15,-53 18 0,-17-1-16</inkml:trace>
  <inkml:trace contextRef="#ctx0" brushRef="#br0" timeOffset="51807.74">811 7832 0,'-17'0'15,"-1"0"-15,-88 53 32,106-36-32,0 18 15,0 54 1,106-89-1,18-53 1,-1-18 0,-17-17-1,-18-53 1,-88 53 0,-53 17-1,0 71 1,18 88-1,17 53 17,18 89-17,0-36 1,0 17 0,0-105-1,-35-88 1,-18-36-1,-17-17 1,-1-53 0,-17-18-1,35 35 1,18 71 0,35 53-1,17 18 1,71 17-1,-52-70-15,70 17 32,70-35-17,0-35 1,54-71 0,-107 0-1,1-53 1,-124 36-1,0 88-15,0-71 16,0 70 0,-18 36-1,0 71 1,-35 88 0,18 17-1,17-105-15,-34 158 16,-19 89-1,36-72 1,35 37 15,0-54-15,53-106 0,-36-87-16,89-19 15,-18-70 1,18-105-1,-53-1 1,-53-123 0,-35 17-1,-71 89 1,18 88 0,0 52-1,88 19 1,17-1-1,107-35 1</inkml:trace>
  <inkml:trace contextRef="#ctx0" brushRef="#br0" timeOffset="54507.91">2769 7920 0,'-17'0'0,"34"0"0,-52 0 0,0 0 16,52 0 15,1 0-15,105-71 0,-105 54-16,70-36 15,-35-18 1,-53 18-1,-70 53 1,-71 53 0,52 18-1,54-36-15,-18 88 16,53-34 0,53-19-1,35-52 1,0-18-1,-52-18 1,34-17-16,-70 17 31,-17 18-15,-54 0 0,-35 89-1,53 34 1,36-17-1,17-71-15,70 71 16,1-88 0,52-18-1,-17-53 1,71-88 0,17-106-1,-124 88 1,-52-18-1,-18 89 1,0 53 15,-36 70-15,36 36 0,0-36-16,-17 141 15,17-34 1,0 34-1,70-53 1,1-87 0,52-36-1,-87-18-15,52-35 16,35-70 0,-70-1-1,-35 18 1,-18 36-1,-71 70 1,18 88 15,36 36-15,17-19 0,53-16-1,17-37 1,-17-52-1,53-35 1,-88 18-16,70-54 16,-18-35-1,-34 0 1,-36 71 0,0 88 15,0-35-31,0 52 15,0 18 1,0-52 0,0-19-1,0 19 1,0-19 0,0-52 15,0 17-31,0-52 15,17-18 1,36-36 0,35 53-1,1 54 1,-19 17 0,-35 53-1,-35 70 1,18 1-1,-18-36 1,0-53 0,0 0-1,0-17 1,18-18 0,35-70-1,0-19 1,17-52-1,-52 106-15,52-89 16,-34 89 0,-19 35-1,-17 53 1,0 35 0,0 71-1,36-53 1,-1-53-1,53-36 1,18-17 15,0-35-15,0-35 0,-71 52-16,0-88 15,-35 36 1,-18-1-1,-34 71 1,-1 35 0,17 54-1,36-72-15,0 71 16,36-17 0,69-36-1,19-35 1,35 0-1,-18-53 1,-124 36-16,54-54 31,-53-35-15,-18 36 0,0 52-1,0 36 1,-36 70-1,36-70-15,-17 52 16,-19 18 0,36-35-1,-17-53 1,17-17 15,0-1-15,17 0-16,19-35 0,34-70 15,1-1 17,-1 71-17,1 36 1,-53 52 0,-18 71-1,0 0 1,0-18-1,35-53 1,35-17 0,36-36-1,18-52 1,-36-18 0,-18-54-1,-34 54 1,-36-18-1,17 36 1,-17 87 31,-17 72-31,-19-1-1,19-53-15,-1 71 16,1-18-1,17-17 1,70-71 0,18 0-1,-35-53 1,-35-18 0,-18 54-16</inkml:trace>
  <inkml:trace contextRef="#ctx0" brushRef="#br0" timeOffset="54690.7">6879 7902 0,'0'0'0,"-106"0"16,89 0 0,52-17 15,106-1-15,-106 0-16,124-17 15,-71 35 1,-17-35-1,-36 17 1,-17 18-16</inkml:trace>
  <inkml:trace contextRef="#ctx0" brushRef="#br0" timeOffset="55241.4">8343 7920 0,'18'-18'31,"-18"36"-15,0-1-1,0 1-15,-18 88 16,-17-18-1,17-17 1,18-36 0,18-35-1,52-35 1,-34 35-16</inkml:trace>
  <inkml:trace contextRef="#ctx0" brushRef="#br0" timeOffset="55590.67">8908 7902 0,'0'0'0,"17"-17"0,1-1 0,-18-17 16,-88 35 15,-53 0-15,70 35-1,36 18 1,52-18-1,89 18 1,18-18 0,-36 1-1,-53 34 1,-70-17 0,-53-35-1,70-1-15,-105-17 16,34 0-1,54-35 1,35-35 15,-18 34-31</inkml:trace>
  <inkml:trace contextRef="#ctx0" brushRef="#br0" timeOffset="55759.04">8149 7602 0,'-17'0'0,"34"0"0,-52 0 15</inkml:trace>
  <inkml:trace contextRef="#ctx0" brushRef="#br0" timeOffset="58291.48">10001 8114 0,'-17'0'0,"34"0"0,-52 0 16,53 0 15,-1 0-15,19-18-16,34-17 15,71-71 1,0-17-1,-88-18 1,-53 35 0,-17-18-1,-72 107 1,19 52 0,35 106-1,17 53 1,-17 124-1,-1 34 1,1 54 15,0-36-15,0-34 0,17-90-1,18-140 1,88-70-1,106-195 1,-53-35 0,53-88-1,-70-54 1,-124 107 0,-141-35-1,-53 52 1,158 177-16,-122-18 15,-1 53 1,124 17 15,158-17 1,-88-17-32,18-1 0,88-70 15,0 0 1,36-36-1,-71 54 1,-89 34 0,-17 19-1,-35 34 1,17 19 0,18 69-1,18-16 1,35-36-1,35-18 1,53-70 15,-53-18-15,18-36 0,-70-16-1,-72 16 1,-34 37-1,34 34-15,-122 18 16,52 35 0,-18 53-1,107 18 1,34 18 0,54-54-1,141-17 1,-71-70-1,53-72 1,-53 1 15,-88-18-15,-53 53 0,0 18-1,-18 35-15,-35 0 16,18 71-1,0 34 1,35 1 0,35-35-1,88-18 1,1-71 0,-18-35-1,35-35 1,-71-18-1,-70 18 1,0 17 15,-35 71-15,0 53 0,17 53-1,18 0 1,35-35-1,71-36 1,0-35 0,0-53-1,0-35 1,-53-18 0,-36 35-1,-17 54 1,0 52-1,-17 53 1,-1 0 15,0 1-15,1-54 0,17-17-1,17-54 1,36-52-1,0 0 1,18 0 0,-18 52-1,-18 36 1,-17 71 0,-1 17-1,19-17 1,69 17-1,36-53 1,54-35 15,-1-53-15,-36-35 0,-105 17-1,-53-34 1,-35 16-1,-53 89 1,52 0-16,-105 18 16,0 70-1,88 0 1,53 18 0,36-35-1,69-71 1,37-35-1,-1-71 17,-53 18-32,0-89 31,-70 1-15,-18 70-1,0 71-15,0-1 16,-18 89-1,0 88 1,18 18 0,0-53-1,18 35 1,53-88 0,17-53-1,53-18 1,35-52-1</inkml:trace>
  <inkml:trace contextRef="#ctx0" brushRef="#br0" timeOffset="58674.6">14887 7638 0,'0'0'15,"18"0"-15,-18 17 32,-18 1-32,1 17 15,-54 53 1,53-35 0,18-35-16,-17 17 15,34-52 16,19-36-15</inkml:trace>
  <inkml:trace contextRef="#ctx0" brushRef="#br0" timeOffset="58823.11">14852 7444 0,'-35'-53'0,"70"106"0,-106-142 15,54 89 1,17 36-1,88-19 1,-53 1 0,0-18-16</inkml:trace>
  <inkml:trace contextRef="#ctx0" brushRef="#br0" timeOffset="59073.94">15416 7320 0,'0'-18'16,"0"36"-16,0-53 0,-17 35 31,-1 0-31,0 106 16,-17 52-1,18-52 1,-1 35 0,18-35-1,35-53 1,71-53-1,-18-53 1,-35 0 0</inkml:trace>
  <inkml:trace contextRef="#ctx0" brushRef="#br0" timeOffset="59223.87">15187 7655 0,'-35'0'0,"70"0"0,-88 0 0,36 0 15,34 0 1,124 0 0,18-17-1,-36-19-15</inkml:trace>
  <inkml:trace contextRef="#ctx0" brushRef="#br0" timeOffset="60258.26">16863 7673 0,'0'-18'0,"0"36"0,0-53 16,0-18 0,-18 53-16,0 0 15,-17 70 1,-18 18-1,53-52-15,-35 87 16,17-52 0,18-18 15,53-89 0,-53 19-31,71-89 16,-1 0-1,-17 18 1,-17 35 0,-1 53-1,-17 71 1,-1 52 0,18-35-1,36-17 1,35-71-1,0-18 1,70-70 15,-88 17-15,-52-52 0,-19 17-1,-17 88 1,-35 107 15,17-72-31,18 54 16,0 17-1,18-17 1,35-36 0,53-35-1,-1-18 1,-16-52-1,-36-1 1,-36 18 0,-17-17-1,0 87 32,0 1-47,0 70 16,0-17-1,0-18 1,53-53 15,-18 0-15,-17-18-16,17-35 16</inkml:trace>
  <inkml:trace contextRef="#ctx0" brushRef="#br0" timeOffset="60424.27">18168 7444 0,'-35'-18'15,"70"36"-15,-141-36 16,89 18-16,-19 0 16,36 35-1,18-17 1,88 0-1,-71-18-15</inkml:trace>
  <inkml:trace contextRef="#ctx0" brushRef="#br0" timeOffset="60907.05">18697 7391 0,'-35'0'31,"0"0"-31,17 17 0,-53 72 15,19 16 1,16 19 15,36-18-15,18-53 0,70-18-1,-53-35-15,89 0 16,-18-53-1,0-35 1,-1-36 0,-52 1-1,-35-18 1,-18 70 0,-18 89-1,-35 105 1,36 1-1,-1 17 1,36-35 15,17-89-31,53 36 16,71-53 0,17-35-1,-70 0 1,-18-1-16</inkml:trace>
  <inkml:trace contextRef="#ctx0" brushRef="#br0" timeOffset="63873.65">3016 9402 0,'0'0'16,"-17"0"-16,-54 35 15,53-18-15,1 54 16,17 35 0,53-71-1,70-35 1,1-35-1,-89 17-15,159-123 16,-88 35 0,-71-53 15,-70 36-15,-36 105-1,-35 71 1,89-17-16,-1 87 15,0 71 1,18-18 0,0 18-1,-17-52 1,-36-72 0,-18-70-1,18 0 1,-52-88-1,34 17 1,-17-52 15,70 123-31,1-18 16,17 71 0,52 71-1,1-36 1,53 0-1,0-53 1,18-35 0,-1-53-1,-35-17 1,0-54 0,-70 36-1,0 0 1,-36 159 15,18-36-15,-18 53-1,1 0 1,17 0 0,0-70-1,0-53 16,0 0-31,17 17 0,19-17 16,17-89 0,17 18-1,-17 71 1,-18 53 0,-17-1-16,0 54 15,17 35 1,0-36-1,18-17 1,18-35 0,34-18 15,-34-35-15,17-54-1,-52-34 1,-36 35-1,0 17 1,-36 71 0,19 88-1,17 0 1,0 36 0,0-36-1,0-35 1,0-71 31,0-17-47,0-71 15,17 18 17,54-18-17,-54 89-15,54-1 16,-18 36-1,-18 70 1,-17 0 0,17-17-1,-35-1 1,35-52 0,36-1-1,-1-52 1,-17-18-1,18-53 1,0 1 0,-54 87-1,1-17 1,-1 17-16,1 89 31,-18-1-15,0-52-16,18 70 15,35-17 1,0-1 0,35-70-1,18 0 1,-1-35 0,37-53-1,-37-18 1,-87 18-1,-18 70-15,-18-70 16,-35 88 0,-52 53-1,52 52 17,35-34-17,18 35 1,124-36-1,-1-34 1,71-36 0,0-18-1,-18-52 1,-52-1 0,-89-53-1,-35 54 1,-88-1-1,-18 71 1,36 36 0,-36 69 15,88-69-31,18 70 16,0-53-1,0-18 1,71-18-1,17-34 1,-18-36 0,54-106-1,-54 18 1,-34-35 0,-36 52-1,0 89 1,-36 141 15,19-71-15,17 71-16,0 53 31,0-36-15,53-70-1,-36-35-15,54-1 16,-53-17-16,105 0 15,-35-53 1,18-17 0,-88-36-1,-18 71 1,-18 35 0,-17 88-1,35-18 1,0 19-1,17-54 1,54-35 0,0 0 15,-54-18-31,54-70 16</inkml:trace>
  <inkml:trace contextRef="#ctx0" brushRef="#br0" timeOffset="63990.23">7144 9525 0,'-18'0'0,"36"0"0,-54 0 0,19 0 16,-18 0-1,17 0-15,18 18 16,0-1 0</inkml:trace>
  <inkml:trace contextRef="#ctx0" brushRef="#br0" timeOffset="65906.56">7832 9860 0,'17'0'0,"-34"0"0,52 0 0,-17 0 15,34-53 1,-34 36 0,-18-36-16,0-36 31,0 72-31,-88-71 16,17 70-1,-52 53 1,17 89-1,36-18 1,70-71-16,-18 71 16,18-71-16,0 36 15,70-71 1,54 0 0,-1-71-1,-17 0 1,-35-87-1,-71 69 1,0 19 0,-36 88 15,19 34-15,-1 72-1,18 17 1,53-88-1,35 0 1,18-53 0,-18-35-1,1-54 1,-1-52 0,-35-53-1,-53 18 1,0 70-1,0 71 1,-36 70 0,1 53 15,35-52-31,-18 140 16,18 0-1,0-70 1,71-18-1,70-35 1,-17-53 0,-71 0-16,141-35 15,-53-53 1,-106 17 0,-35-52-1,-53 70 1,-18 53-1,54 17-15,-36 72 16,35-19 0,18 36 15,53-18-15,18-70-1,52-18 1,-88 0-16,107-71 15,-54 1 1,0-107 0,-35-17-1,-35 71 1,-18 17 0,0 88-16,0 1 15,0 52 1,-18 71-1,0 53 1,1-18 0,17 0 15,0-106-31,35 53 16,35-52-1,36-36 1,18-71-1,-36 0 1,0-34 0,-88 34-1,-17 124 17,-1 18-17,18 17 1,0-71-16,0 19 15,18-19-15,52-17 16,36 0 0,17-35 15,-52-36-15,-18-52-1,-18 35 1,-35 53-1,0 52 1,0 89 0,-18 17-1,-70 72 1,-18 51 0,89-193-16,-71 159 15,-1 53 1,54-71-1,35-71 1,0-35 0,-17-158 31,17-1-32,0-105 1,0 123-16</inkml:trace>
  <inkml:trace contextRef="#ctx0" brushRef="#br0" timeOffset="66122.32">8043 9525 0,'106'-35'32,"-71"35"-32,54-36 0,105 19 15,-36-1 17,-69 18-32</inkml:trace>
  <inkml:trace contextRef="#ctx0" brushRef="#br0" timeOffset="66722.62">11906 9525 0,'0'0'0,"36"-123"32,-36 105-32,52-17 15,37-1 1,34 36 0,-35 53-1,-35 53 1,-53 53-1,0-124-15,-53 53 16,0-35 0,18-53 15,35-53-15,35-70-1,36-1 1,-1 36-1,-52 71-15,70-54 16,-17 71 0,-1 18-1,-34 17-15</inkml:trace>
  <inkml:trace contextRef="#ctx0" brushRef="#br0" timeOffset="67056.64">12771 9631 0,'0'70'16,"0"-140"-16,35 140 15,35-105 1,36-35 0,-35-1-1,-18-52 17,-53 34-17,-71 89 1,-52 18-1,34 88 1,89-18 0,0-53-16,0 106 15,71-88 1,52-35 0,89-36-1,-71-52 1,36-54-1,-107 36 1</inkml:trace>
  <inkml:trace contextRef="#ctx0" brushRef="#br0" timeOffset="67273.89">13705 9137 0,'0'-71'16,"0"142"-16,0-159 0,0 35 16,-17 53-1,-19 106 1,1 52-1,18 19 1,17-18 0,0-54-1,52-34 1,37-71 0,-1-35-1,-53-71 1</inkml:trace>
  <inkml:trace contextRef="#ctx0" brushRef="#br0" timeOffset="67456.39">13476 9366 0,'-18'0'0,"36"0"0,-71 0 16,36 0-1,69 0 1,72-35-1,-1 35 1,36-18 0,-124 18-16</inkml:trace>
  <inkml:trace contextRef="#ctx0" brushRef="#br0" timeOffset="67872.75">14111 9313 0,'0'18'15,"-18"0"1,-17 35-1,18-36-15,-1 36 16,18-18-16,0 36 16,0 17 15,53-35-15,17-35-1,36-18 1,0-71-1,-18-17 1,-52-18 0,-36 53-1,0 36 1,0 34 0,-18 36-1,0-35-15,1 88 16,17-18-1,0-35 1,88-36 0,-18-17-1,19-17 17,-54-36-32</inkml:trace>
  <inkml:trace contextRef="#ctx0" brushRef="#br0" timeOffset="68205.67">14728 9543 0,'0'0'15,"0"-53"-15,0 35 0,0 0 0,0-17 16,0 0 0,36 0-1,-19 35-15,72 0 16,-37 17 0,-16 54-1,-36 17 1,0-17-1,-18 17 1,-17-88 0,35-71 31,0 54-47,0-19 15,70-52 1,1 18-1,-53 52-15,35 0 16,17 18 0,-17 0-16</inkml:trace>
  <inkml:trace contextRef="#ctx0" brushRef="#br0" timeOffset="68659.35">15416 9366 0,'0'0'15,"0"18"32,-17 0-31,-1 17-16,-17 53 15,35-70 1,0 35 0,-18 17-1,18-52 1,0-1-1,0-34 1,0-36 0,18-88-1,52 35 1,19 35 0,16 36-1,-16 35 1,-1 53-1,-71 35 1,-17-70-16,0 70 16,-35 0 15,0-17-15,17-71-1,89-18 16,-54 18-31</inkml:trace>
  <inkml:trace contextRef="#ctx0" brushRef="#br0" timeOffset="69040.56">16334 9402 0,'17'-18'0,"-34"36"0,52-54 0,-35 1 15,18 17-15,-18 1 16,-71 17-1,-35 0 1,18 53 0,-18 0 15,106-36-31,0 36 16,18-18-1,70-17 1,-35-18-1,0 53 1,-53 0 0,-18-18-1,0-35-15,-87 18 16,34-1 0,1-17-1,34-17 1,36-36-1</inkml:trace>
  <inkml:trace contextRef="#ctx0" brushRef="#br0" timeOffset="69506.11">17498 8996 0,'0'0'16,"17"-18"-16,1-17 0,-18 17 15,0-17-15,-71 88 47,1 88-31,-18 18-1,52-71 1,36-53-16,-17 36 16,17-1-1,17-70-15,36 0 16,-17-35 0,-19 0-1</inkml:trace>
  <inkml:trace contextRef="#ctx0" brushRef="#br0" timeOffset="70289.59">17180 9243 0,'-88'-18'16,"176"36"-16,-229-36 16,124 18-1,34 18-15,89-1 32,88-17-17,0 0 1,35-53-1,-70-70 1,-124 17 0,-35-35-1,0 71 1,-53 87 0,18 124-1,18 53 1,-1-35-1,18-53 1,0-18 0,0-70-1,18-71 32,-1 18-47,36-54 16,0 1-1,0 53 1,-35 35 0,-18 35-1,0-17-15,0 70 16,17-35 0,54 17-1,35-52 1,17-18-1,53-35 1,-140 17-16,87-35 16,1-35 15,-89-18-15,-35 71-1,-71 53 1,1 87-1,70-87-15,0 70 16,53 0 0,88-52-1,0-36 1,53-36 0,-141 36-16,88-35 15,-53-18 1,-88 18-1</inkml:trace>
  <inkml:trace contextRef="#ctx0" brushRef="#br0" timeOffset="71539.74">4727 11130 0,'0'18'0,"18"-18"31,-1 0-31,1-36 16,17-16-1,-35-1 1,0 35-16,-105-35 15,-37 53 1,-34 53 0,70 53-1,36 70 17,52 36-17,36-142 1,88-52-1,17-53 1,53-106 0,-17-36-1,-124 142-15,18-71 16,-35 18 0,-18 159 15,0-36-31,0 71 15,35 0 1,-17-89-16,70 89 16,53-88-1,-17-18 17,87-53-17,-52-18 1,-18-52-1,-123-18 1,-36 70 0,-105 53-1,-18 54 1,35 34 0,18 71-1,70-105-15,0 34 16,18 1-1,88-71 1,18-36 0,35-69-1,-52-19 17,16-70-17,-87 53 1,-18 106-1,-35 52 1,-18 72 0,35 52-1,18 70 1,36-122 0,105-1-1,53-88 1,-18 0-1</inkml:trace>
  <inkml:trace contextRef="#ctx0" brushRef="#br0" timeOffset="71971.59">6667 11254 0,'36'-36'0,"-72"72"0,142-178 31,-123 37-31,-72 52 31,-34 35-15,-18 71-1,17 70 1,72 19 0,52-19-1,35-70 1,71-35 0,-1-36-1,107-123 1,-71 0-1,-70 0 1,-36 0 0,-35 52-1,-18 89 1,1 18 0,-18 88-1,17 0 1,0 35-1,18 0 1,36-53 0,69-53-1,36-35 1</inkml:trace>
  <inkml:trace contextRef="#ctx0" brushRef="#br0" timeOffset="72354.96">7338 11218 0,'-18'-17'16,"36"34"-16,-36-52 0,0-36 16,18 54-16,0-54 15,53 54 17,18 17-17,17 35 1,-53 53-1,-35 71 1,-35-53 0,18-89-1,17 1 1,0-53 0,17-36-1,54-35 1,-54 71-16,36-53 15,35 17 1,1 36 0,-36 35-1,-53 18 1</inkml:trace>
  <inkml:trace contextRef="#ctx0" brushRef="#br0" timeOffset="73221.14">7920 11165 0,'0'18'16,"0"-36"-16,17 89 15,36-71 1,0-18 0,36-52-1,-37-1 1,-52 1 0,0 34-1,-35 19 1,-35 34-1,17 72 1,35 16 0,18 1-1,53-35 1,18-71 15,52 0-15,18-53-1,-17-35 1,-54-1 0,-70 19-1,-18 52 1,-70 18 0,53 53-1,35 88 1,35-52-1,18-54 1,0-18 0,-53-34 15,0-1-15,-53-17-1,0 17 1,18 18-1,35 36 1,0-1 0,35 0-1,53-17 1,-70-18-16,106 0 16,34-36-1,-17-52 1,-70 18-1,-36-19 1,-70 54 0,-36 35 15,19 53-15,34 18-1,18 17 1,0 0-1,0-53 1,0-17 0,53-36 15</inkml:trace>
  <inkml:trace contextRef="#ctx0" brushRef="#br0" timeOffset="74071.05">10354 11042 0,'0'0'0,"0"-18"0,0 1 16,0-1-16,0-35 15,18 35-15,17-17 16,-53 88 15,-17 35-15,-18 71-1,53-35 1,18-54 0,17-52-16,53-18 15,18-71 17,-35 1-17,-54-54 1,-34 18-1,-72 0 1,72 54 0,17 16-1,123 19 1,71-1 0,-35 18-1,0 53 1,-159 17-1,0 89 1,-53 53 0,35-18-1,18 106 17,0-230-32,18 248 15,17-107 1,36-34-1,-36-124 1,-35-71 0,0-70-1,-53-88 1,35 105-16,-70-211 16,71 52-1,-1-52 1,88 53-1,54 123 1,105 18 0</inkml:trace>
  <inkml:trace contextRef="#ctx0" brushRef="#br0" timeOffset="74355.35">12435 10742 0,'18'-18'0,"-36"36"0,36-53 0,-18 17 16,0 1-16,0-19 16,0 19-1,0 70 1,0 70 0,0 0-1,-18 19 1,1-107-16,-1 71 15,18-71 1,-35-88 15,17 18-15</inkml:trace>
  <inkml:trace contextRef="#ctx0" brushRef="#br0" timeOffset="75070.92">12153 11007 0,'-53'0'16,"106"0"-16,-141-18 15,229 18 17,0-18-17,-88 18-15,176-53 16,-105 1 0,-1-72-1,-105 1 1,-36 52-1,-52 53 1,-1 142 0,54-1-1,17 36 17,0-53-17,0 0 1,0-53-1,88-106 17,-53-18-17,53-17 1,-35 17 0,-35 54-1,-18 34 1,0 1-16,0 53 15,0-1 1,35 36 0,71-53-1,0-53 17,53-18-17,-124 1-15,106-72 16,-88 19-1,-36-36 1,-17 53 0,-52 53-1,-37 71 1,89-54-16,0 89 16,0-35-1,89-18 1,-1-53-1,0-36 1,-53 19-16</inkml:trace>
  <inkml:trace contextRef="#ctx0" brushRef="#br0" timeOffset="77604.78">14817 10795 0,'-18'18'0,"36"-36"0,-54 36 0,19-18 16,52-18 15,71-35-15,0 0-1,-18-17 1,-88 17 0,-71 53 15,36 0-31,-124 53 15,71 35 1,35 35 0,53-35-1,71-35 1,140-35 0,-69-18-1,-19-18 1,-211 1 15,-71 34-15,106 1-16,-88 35 15,70 35 1,71 18 15,53-53-15,106-53-1,88-18 1,-194 1-16,123-72 16,18-16-1,-88-54 1,-70 35 0,-36-34-1,0 69 1,0 72-16,-18 17 15,0 123 1,1 1 0,-1 52-1,18-35 17,35-35-17,-17-71-15,88 18 16,17-53-1,71-53 1,18-35 0,-124 0-1,-53-36 1,-70 72 0,-53 52-1,0 52 1,52 37-1,36-19 1,53 18 0,-35-70-16,70 0 15,36-18 17,17-36-17,-53-17 1,-18-52-1,-52 16 1,-18 54 0,0 70 15,0-17-31,-18 53 16,18-1-1,-17 1 1,17-36-1,0-53 17,17-70-17,-17 71 1,53-54-16,0 0 16,36 1 15,-37 70-16,1 18 1,-35 70 0,-18-35-1,0 35 1,0-35 0,18-71 15,35-35-16,-1-17 1,54-19 0,-88 54-16,52-18 15,36 18 1,-70 53 15,-36 35-15,0 35-1,0-18 1,0 1 0,0-54-16,70 19 15,1-36 1,52 0 0,-17-71-1,-35 1 1,-19-54-1,-52 71 1,-52 18 0,-19 53-1,36 52 1,35 18 15,0 18-15,53-71-1,17-35 1,36 0 0,-18-35-1,0-53 1,1 17 0,-89 19-1,0 34 1,-18 71-1,-35 17 1,0 1 0,53-18-1,0-71 32,53-17-31,35-36-1,-17 1 1,-36 52-16,53-52 16,-35 70-1,-53 35 1,0 35 0,0 19-1,0-54 1,35-17-1,-17-18-15,70 0 16,1-53 0,16-36-1,1-52 1,-53 0 15,-18-70-15,-35 158-1,-70 88 1,17 124 0,35-36-1,1 36 1,17-71 0,0-70-16,53 35 15,35-36 1,-18-17-1,36-53 1,-35 0 0,-71-17-1,0 52-15,-18 1 16</inkml:trace>
  <inkml:trace contextRef="#ctx0" brushRef="#br0" timeOffset="77753.71">18927 10689 0,'0'0'15,"-36"0"-15,36 18 0,106-1 32,106-17-17,-36 0 1,-88-17 0</inkml:trace>
  <inkml:trace contextRef="#ctx0" brushRef="#br0" timeOffset="78504.32">1252 13600 0,'-53'0'0,"106"0"0,-141-18 15,53 18-15,-53 0 16,88 18 0,35-18-1,88 52 1,107-34-1,-54-18 1,36 0 0,-106-35-1,-36-18 1,-70-18 0,-35 18-1</inkml:trace>
  <inkml:trace contextRef="#ctx0" brushRef="#br0" timeOffset="78806.95">1817 13317 0,'0'0'16,"-18"0"-16,18 18 15,0 0 1,0 17-16,71 18 31,35-36-15,35-17-1,-53 0 1,-18-17 0,-175 34 15,34 54-15,0 52-1,54-34 1,-1-19-1,18-52-15,18-18 16</inkml:trace>
  <inkml:trace contextRef="#ctx0" brushRef="#br0" timeOffset="79971.55">3034 13370 0,'0'0'0,"-18"0"0,89-53 63,-71 36-63,17-19 15,19-16 1,-19-1-1,-17 17 1,0 19-16,-17 17 16,-1 53-1,18 35 1,0 53 0,0-53-1,0 36 1,0-72-1,0-34-15,-18-18 16,1-18 0,-18-70-1,-18 18 1,17-1 15,1 54-15,35 52-1,0 18 1,71 53 0,-1-54-1,71-34 1,0-18 0,106-106-1,-123 18 1,-1-18-1,-87 18 1,-19-18 0,-17 89-16,0-1 15,-17 18 1,-19 88 15,19 36-15,-36 123-1,0-18 1,0 71 0,35-212-16,-17 159 15,35 17 1,18-122 0,105-54-1,36-106 1,-36-70-1,-87 53-15,69-177 16,-105 18 0,-53-35-1,-52 52 1,-125-17 15,72 106-15,-19 53-1,212 35 17,142-36-17,-71 1-15</inkml:trace>
  <inkml:trace contextRef="#ctx0" brushRef="#br0" timeOffset="82537.66">5186 13141 0,'0'0'0,"0"-18"16,0 1 0,0-36-1,70-35 1,-17-1 0,-17-34-1,-36 70 1,-53 35-1,17 18-15,-34 53 16,-18 106 0,52 0-1,36-53 1,71-36 0,52-70 15,18 0-16,-52-35 1,-72 17 0,-52 18-1,-106 18 1,0 52 0,88 36-1,35-18 1,71-35-1,88-53 1,0-35 0,71-53-1,-159 53-15,123-106 16,-87-1 15,-72-34-15,-17 70-1,-35 36 1,-18 70 0,35 123-1,18 71 1,0-53 0,0 36-1,89-72 1,-1-52-1,53-70 1,-35-36 0,35-53-1,-53 18 1,-88-36 15,0 54-15,-18 70-16,-52 0 15,-18 88 1,70-17 0,0 52-1,36-52 1,53-36 0,123-35-1,-18-35 1,18-54-1,-88-16 1,-89 16 0,-17 19-1,-35 140 17,35 54-1,0-36-16,0 0 1,0-17 0,0-89 15,0 0-31,0-34 16,35-54-1,36-18 1,-18 36-1,-35 70-15,70 1 16,-53 34 0,18 72-1,-18 16 1,-35-34 0,0 0 15,18-54-16,35-70 17,0-17-17,35-54 1,-70 89-16,70-53 16,0 0-1,-35 88 1,-53 52-1,0 72 1,0-18 0,0 0-1,70-53 1,1-36 15,70-17-15,-17-35-1,-36-36 1,0-34 0,-88-54-1,-18 106 1,-52 53 0,17 53-1,35 70 1,18-17-1,18-53 1,-1-35-16,54 17 16,52-35-1,-17-18 1,35-52 15,-52-1-15,-19-70-1,-52 53 1,-53 141 15,17 17-15,-17 36 0,35-88-16,-36 52 15,36-34 1,0-72 15,53-17-15,18-52-1,-36 69-15,36-52 16,17 18 0,-18 52 15,-52 53-16,-18 71 1,0 0 0,18-36-1,52-34 1,-17-36 0,53-18-1,0-70 1,-36-18-1,1-123 1,-53 105 0,-18 18-1,-18 89 1,-17 52 0,17 106 15,18 18-16,0 0 1,35-71 0,1-35-1,52-53 1,18-18 0,-18-52-1,-88-36 1,0 70-1</inkml:trace>
  <inkml:trace contextRef="#ctx0" brushRef="#br0" timeOffset="82704.25">9684 12929 0,'-18'18'16,"36"-36"-16,-54 36 0,19-18 0,123-35 47,-71 17-47,35 0 15,72-35 1,-54 1 0,-18 16-16</inkml:trace>
  <inkml:trace contextRef="#ctx0" brushRef="#br0" timeOffset="83370.13">11307 12965 0,'0'0'0,"0"-71"32,0 53-32,0-35 15,17-35 1,18 18 0,36 34-1,-53 36-15,70 0 16,-35 53-1,17 88 1,-52-17 0,0 17-1,-54-70 1,1-54 0,17-52 15,18-53-16,36-53 1,69-18 0,1 71-1,-70 70-15,105-17 16,-53 70 0,-70 71-1,-18 35 1,0-53-1,-36 0 1,36-70-16,0 17 16,18-35-1,70-53 1,-53 36 0</inkml:trace>
  <inkml:trace contextRef="#ctx0" brushRef="#br0" timeOffset="83754.71">12682 12665 0,'0'0'16,"0"-53"-16,-17 35 15,-54 36 1,-17 88 0,0 88-1,88-89 1,35-16-1,53-54 1,53-35 0,0-53-1,-105 35 1,17-35-16,-18 18 16,-17-106-1,-36 35 1,-123 0-1,0 106 1,53 0 0,17 124-1,71-18 1,53-89 0,70-17-1</inkml:trace>
  <inkml:trace contextRef="#ctx0" brushRef="#br0" timeOffset="84037.55">13335 12524 0,'0'0'0,"0"-18"0,0-17 0,-18-18 16,-17 53 15,17 53-15,18 88-1,-17-35 1,17 52 0,0-69-1,0-37 1,70-52 0,-17-17-1,-35 17-15,52-88 16,-70 70-16</inkml:trace>
  <inkml:trace contextRef="#ctx0" brushRef="#br0" timeOffset="84188.22">13070 12682 0,'-35'0'0,"70"0"0,-123 0 16,88-17 15,106 17-16,53-36 1,-36 1 0</inkml:trace>
  <inkml:trace contextRef="#ctx0" brushRef="#br0" timeOffset="86637.73">14393 12859 0,'0'0'0,"0"17"0,53-17 32,-17 0-32,69-17 15,89-71 1,-17-36 0,-71 36-1,-89 53-15,-17-89 16,-53 54-1,-53 34 1,18 89 0,35 71-1,0 87 1,1 72 0,-1 34 15,17 36-16,1-106 1,35 17 0,0-34-1,35-142 1,71-88 0,18-106-1,-36-17 1,18-107-1,-89-70 1,-70 18 0,-88 71-1,-17 105 1,34 70 0,71 36 15,88-17-16,107-54 1,87-17 0,-17-18-1,17-17 1,-123 35 0,-106 52-1,-36 19 1,-17 34-1,1 71 1,34 54 0,18-37-1,53-16 1,-18-72-16,53 1 16,36-18 15,-1-71-16,-52-17 1,-36-53 0,-35 53-1,0 53-15,-88-36 16,-36 53 0,36 18-1,-35 89 1,52 34-1,71-35 1,0-53-16,106 71 16,0-53-1,53-53 1,-1-70 15,-34-1-15,-1-52-1,-105 105-15,0-53 16,-18 19 0,-36 52-1,1 52 1,0 72 0,17-1-1,36-34 1,88-37-1,17-52 1,53-52 0,1-37-1,-71-34 1,-89 17 15,-17 53-15,-17 53-1,-1 35 1,0 54 0,18 16-1,18-87-15,35 70 16,17-70 0,54-18-1,-18-53 1,0-35-1,-53-18 1,-36 18 0,-17 53-1,0 52 17,-35 54-17,-18 35 1,18-1-1,35-34 1,0-53 0,53-89 15,-36 36-31,36-36 16,35-17-1,-70 53-15,88-36 16,-53 54-1,-18 34 1,-35 54 0,0 17-1,35 0 1,-17-70 0,53 17-16,52-17 31,18-36-16,-35-35 1,17-35 0,-70-36-1,-53 107-15,0-71 16,-70 17 0,-36 71-1,35 35 1,1 71-1,35 0 1,35 0 0,35-53-1,18-36 1,17-17 0,18-70 15,-17-18-16,53-124 1,-89 71 0,-18-18-1,-17 89 1,-35 105 0,-18 106-1,53-88-15,0 70 16,0 36-1,18-18 1,35-70 0,17-18-1,36-53 1,18-71 0,-54 36-1</inkml:trace>
  <inkml:trace contextRef="#ctx0" brushRef="#br0" timeOffset="87055.47">19791 12418 0,'17'0'0,"-34"0"0,52-36 16,-35 54 15,0 70-15,-18 1-1,-17-37 1,18 19 0,17-53-1,0-36 16,0 0-31,17-35 16</inkml:trace>
  <inkml:trace contextRef="#ctx0" brushRef="#br0" timeOffset="87188.53">19808 12277 0,'-35'-53'0,"70"106"0,-123-106 15,53 53 16,35 35-15,88-17 0</inkml:trace>
  <inkml:trace contextRef="#ctx0" brushRef="#br0" timeOffset="87520.26">20532 12136 0,'0'0'0,"0"-18"16,0 0-16,0 1 16,-18 17-16,-17 17 15,-1 89 1,-16 35 0,34-17 15,-17-1-16,35 18 1,17-88 0,71-53-1,1 0 1,-1-35 0,-71-36-1,-17 54-15</inkml:trace>
  <inkml:trace contextRef="#ctx0" brushRef="#br0" timeOffset="87719.38">20214 12506 0,'-17'0'0,"34"0"0,-34-18 16,105 1 0,-53 17-1,124-18 1,70-17-1,-70 35 1,-89 0 0,-87 0-1,-19 17-15</inkml:trace>
  <inkml:trace contextRef="#ctx0" brushRef="#br0" timeOffset="90285.67">1993 14993 0,'0'0'0,"0"-18"15,0-35 16,0 36-31,-17-18 16,-1-54 0,0 19-1,1 35 1,-1 87 15,18-34-31,0 88 16,-18 0-1,1 35 1,17-53 0,0-53-1,17-123 17,1 71-32,35-54 31,-18-17-16,-17 52 1,17 36 0,-17 36-1,17 87 1,0-52 0,18-18-1,35-36 1,18-52-1,-18-18 1,18-53 0,-70 0-1,-36 36 1,0 17 0,-18 106 30,18-35-46,-18 52 16,18 36 0,0-18-1,36-17 1,16-71 0,54 0-1,18-88 1,-36-18-1,0 0 1,-88 35 0,0 1-1,0 87 17,-17 36-17,17-35 1,0 105-1,0-34 1,52-1 0,1-53-1,36-35 1,-54-18-16,53-34 16,35-54-1,-17 0 1,-88 0-1,0-53 1,-18 53 0,0 89-1,-18 52 1,-17 71 0,35 0-1,0 35 16,0-53-15,17-53-16,72 54 16,-1-89-1,35 0 1,18-71 0,-53 0-1,1-70 1,-89 106-16,17-71 15,-17-70 1,-17 105 0,-19 36-1,1 88 1,35 53 0,0-53-1,0 105 1,0-52-1,0 0 1,53-53 0,35-35-1,36-36 1,-89 0-16,53-17 16,0-53-1,-52 0 1,-36 35-16</inkml:trace>
  <inkml:trace contextRef="#ctx0" brushRef="#br0" timeOffset="90469.79">3193 14429 0,'0'0'0,"-36"0"0,-34 35 16,52-35-16,-17 18 16,35-1-1,35-17-15</inkml:trace>
  <inkml:trace contextRef="#ctx0" brushRef="#br0" timeOffset="91636.66">5821 14570 0,'0'0'0,"0"-18"0,-18 0 15,1 18-15,-72 0 16,-16 53 0,16 71-1,72 35 16,52-71-15,-17-53-16,123 36 16,17-54-1,36-34 1,-35-72 0,-71 1-1,-35-71 1,-53 107-16,0-107 15,-17-18 1,-19 107 0,19 87-1,-1 107 1,18 17 0,-17 88 15,17-105-16,0-54 1,0-34 0,35-72 15,-35 19-31,35-54 16,-17 54-16,17-54 15,18 0 1,-18 54-1,0 34 1,1 54 0,-1 0-1,36-1 1,17-52 0,0-18 15,53-18-16,-17-52 1,-107 52-16,36-53 16,-35-52-1,-18 52 1,-36 36 0,-34 70-1,52 36 1,18 70-1,0-53 1,36-53 0,52-17-1,18-18 1,-1-18 0,-69 1-16,52-1 15</inkml:trace>
  <inkml:trace contextRef="#ctx0" brushRef="#br0" timeOffset="92369.14">7743 14693 0,'18'-35'16,"-36"70"-16,54-194 16,-36 124-16,0 0 15,-53 0 1,35 35-16,-35 35 16,-35 88-1,35 18 1,36-52-1,17-1 1,88-53 0,35-35-1,36-53 1,-36 0 0,1-88-1,-71-35 16,-53 35-15,0 17 0,-35 177 15,17 106-15,18-124-16,0 53 15,-35 53 1,-18-52-1,53-72 1,17-52 15,72-53-15,-1-18 0,-53 71-16,36-36 31,-19 36-16,-87 53 17,-71 34-17,89-34-15,-36 17 16,18-17-16,17 35 16,18-18-1,35 18 1,53-18-1,-35-17 1,0 0 0,0-1-1,0-17 1,18-35 0</inkml:trace>
  <inkml:trace contextRef="#ctx0" brushRef="#br0" timeOffset="93553.44">9331 14693 0,'-35'0'0,"70"0"0,-88 18 0,35-18 16,-17 0-16,53-18 31,70-52-15,-53 52-16,1-35 15,-19 18 1,71-106-16,-52 17 31,-19-17-15,-17 88-1,-53 106 17,53-18-32,-17 71 15,-1 71 1,18-19-1,53-69 1,35-19 0,89-70-1,-72-53 1,19-70 0,-54-1-1,-52-70 16,-18 71-15,0 105-16,0-17 16,-18 52-1,1 89 1,-1 18 0,-17 52-1,35-52 1,-35-19-1,35-87 1,35-88 15,-17 34-15,17-17-16,53-52 16,-70 69-1,52-52 1,-35 88-1,-35 35 1,18 54 0,-18-1-1,0 0 1,35-35 0,-17-36-16,53 1 15,34-18 1,1-35-1,35-53 1,-35-36 0,-71 1-1,-52 34 1,-36 72 0,-53 52-1,53 71 16,53-18-15,53 36 0,-35-107-16,52 36 15,54-35 1,34-18 0,-69-35-1,-19-36 1,-52-52-1,-18 87-15</inkml:trace>
  <inkml:trace contextRef="#ctx0" brushRef="#br0" timeOffset="93769.86">9384 14376 0,'0'0'0,"-35"17"0,17-17 16,177 0 15,-124 0-31,88-35 16,107 0-1,-177 17-15</inkml:trace>
  <inkml:trace contextRef="#ctx0" brushRef="#br0" timeOffset="94702.56">12929 14340 0,'0'0'16,"106"-53"-1,-88 36 1,17-18-16,-17-36 31,-36 18-15,-70 18-1,-71 35 1,53 53 0,89-36-16,-89 107 15,106-36 1,0 0-1,53-52 1,35-36 0,88-71-1,-140 53-15,87-52 16,-35-18 0,-70 17-1,-18 36 16,-18 35-15,1 70 0,-1-34-16,18 140 15,0 53 1,0-52 0,53 52-1,-18 0 1,-35-52-1,-106-54 1,-17-88 0,-71-35-1,0-88 1,88 0 0,35-106-1,71 141 1,36-141-1,70 71 1,123-89 0,-88 124-16</inkml:trace>
  <inkml:trace contextRef="#ctx0" brushRef="#br0" timeOffset="94918.19">13617 14129 0,'0'0'16,"-17"0"-1,-36 53 1,35 17 0,18-35-16,0 54 15,0-72-15,0 54 16,0-53 0,0-36-1,18-53 16,-18 54-31</inkml:trace>
  <inkml:trace contextRef="#ctx0" brushRef="#br0" timeOffset="95068.79">13529 13917 0,'-18'0'16,"36"0"-16,-53 0 0,-1 0 15,1 0 1,35 53-1,0-35-15,53 17 16,0 0 0</inkml:trace>
  <inkml:trace contextRef="#ctx0" brushRef="#br0" timeOffset="96102.78">13864 14111 0,'0'0'0,"0"35"15,-17 18 1,-1 53 0,18-18-1,18 1 1,52-54 0,18-35-1,0-53 1,-17-18-1,0-35 1,-36-17 0,-35 52-1,-35 107 32,35-1-47,-18 71 16,18-36 15,0-34-31,35 34 16,-17-52-16,52 35 15,36-53 1,35-18 0,-52-35-1,16-35 1,-34-35-1,-71 34 1,-18 54 0,-35 35-1,36 71 1,17 34 0,0-16-1,17-72-15,72 54 31,-1-71-15,35 0 0,18-53-1,-70-18 1,-18-34 0,-36 87-16,-17-35 15,0 71 16,0-1-31,-17 36 16,-18 53 0,-18 0-1,53-71 1,-18-17-16,-17-18 16,-1 0-1,36-71 16,36-35-15,52 18 0,-53 53-16,142-71 15,-54 88 1,1 18 0,-36 71-1,-71 0 1,-17 34-1,0-69-15,0 17 16,0-18 0,-17-35-1</inkml:trace>
  <inkml:trace contextRef="#ctx0" brushRef="#br0" timeOffset="97635.31">16739 14323 0,'0'0'0,"-17"17"0,-1 1 16,0 0-1,36-18 1,53-18 0,17-70-1,-18 17 1,-52 36-16,70-106 16,-53 17-1,-35-34 1,0 105 15,-35 53-15,-35 106-1,52-71-15,-17 88 16,-1 36 0,36-53-1,36 17 1,87-70-1,-70-53-15,18 0 16,158-70 0,-106-1-1,-34-35 1,-54 18 0,-35 35-1,-18 89 32,18 52-31,0 18-1,36-54 1,69-16 0,-16-36-1,-72-18-15,54-17 16,17-53-1,-70 17 1,-1-17 0,-17 35-1,0 71 1,0 52 0,-35 1-1,35 35 16,0-18-15,-18-71 0,18-34-1,0-19 1,53-34 0,18-36-1,-1 36 1,54-1-1,-36 71 1,-88 53 0,0 35-1,0-35 1,18 35 0,-1-70-1,1-18 1,17 0-1,18-35 1,18-36 0,-1 0-1,1-17 1,-18 53 0,-18 17-1,-35 71 1,0 18-1,0-1 1,0 1 0,18-18-1,-1-53-15,71 0 16,1 0 0,34-71-1,-52-17 16,-36 18-15,-17-36 0,-18 70-1,-53 54 1,17 70 0,19-17-1,17 17 1,0-70-16,35 35 15,-17-53-15,35 0 16,52 0 0,1-53-1,-35 17 1,-18-52 0,-53 35-1</inkml:trace>
  <inkml:trace contextRef="#ctx0" brushRef="#br0" timeOffset="97834.62">18344 13600 0,'-17'0'0,"34"0"0,-52 0 0,18 0 16,-1 0-1,0 0 32</inkml:trace>
  <inkml:trace contextRef="#ctx0" brushRef="#br0" timeOffset="98035.25">17004 13935 0,'-35'17'0,"70"-34"0,-70 52 0,52-35 32,160-18-17,34-17 1,19-18-1</inkml:trace>
  <inkml:trace contextRef="#ctx0" brushRef="#br0" timeOffset="98518.3">20514 13723 0,'0'0'0,"0"18"31,-18 17-31,1 71 16,-1-18 15,0-70-31,1 52 16,-1-17-1,18-35 1,53-18 0,35-36-1,-52 19-15</inkml:trace>
  <inkml:trace contextRef="#ctx0" brushRef="#br0" timeOffset="98852.18">20990 13776 0,'18'-18'0,"-36"36"0,36-71 15,0 18-15,-71 35 16,-18 35 0,-17 18-1,88-35 1,0 35-1,35-18 1,53-18 0,-17 1-1,-1 35 1,-52-18 0,-18 18-1,-18-35-15,-34-1 16,-54-17-1,0 0 1,53 0 0,35-35-1,18 0 1</inkml:trace>
  <inkml:trace contextRef="#ctx0" brushRef="#br0" timeOffset="99034.53">20408 13511 0,'-35'0'0,"17"-17"0,71 34 0,-123-34 16,34-1 0,36 36-1,18-1 1,0 36-16</inkml:trace>
  <inkml:trace contextRef="#ctx0" brushRef="#br0" timeOffset="99936.79">4921 15716 0,'0'0'0,"-17"0"15,-107 36 1,36 52 0,53-53-16,-36 124 15,36 17 1,35 71 15,88-159-15,71-52-1,-36-36 1,36-89 0,-18-69-1,-106-36 1,-35 52-1,-123-34 1,17 106 0,-53 87-1,36 71 1,88-52-16,-36 175 16,71-52-1,53 0 16,70-106-15,54-36 0</inkml:trace>
  <inkml:trace contextRef="#ctx0" brushRef="#br0" timeOffset="100303">5327 16334 0,'0'-18'0,"0"36"0,0-71 0,0 17 16,0-52-1,70 18 1,36 52 0,-17 53-1,16 71 1,-69 35 0,-36-53-1,0-17 1,0-106 31,17-36-32,19-35 1,-19 71-16,1-18 16,35-70-1,-36 105-15,19 0 16,17 18-1,-1 18 1</inkml:trace>
  <inkml:trace contextRef="#ctx0" brushRef="#br0" timeOffset="100635.9">6138 16298 0,'0'0'31,"0"18"-31,18-18 16,0-18-16,-1 1 16,54-36-1,-54 35-15,1-35 16,-18-17 0,-18 34-1,-34 36 1,-1 89-1,35-1 1,0-53-16,18 71 16,18-36-1,53-34 1,-1-36 0,36 0-1</inkml:trace>
  <inkml:trace contextRef="#ctx0" brushRef="#br0" timeOffset="101020.06">6615 16281 0,'0'-36'0,"0"72"0,-18-107 16,18 53-16,0-17 16,18-35-1,-1 52-15,36 0 16,53 18-1,-35 89 1,-36-1 0,-35 35-1,0-52 1,-18-18 0,18-89 15,0 1-16,0 0 1,35-71 0,18 0-1,0 36 1,18 70 0,-36 0-1,36 17 1</inkml:trace>
  <inkml:trace contextRef="#ctx0" brushRef="#br0" timeOffset="101219.04">7461 16334 0,'0'0'0,"-17"0"0,17 17 0,-36-17 15,19 0 1,-1 0-1,36 0 17,17 0-17,-17 0-15</inkml:trace>
  <inkml:trace contextRef="#ctx0" brushRef="#br0" timeOffset="101368.25">7673 16334 0,'0'17'31,"35"-17"16,-17 0-31,-1 0-16</inkml:trace>
  <inkml:trace contextRef="#ctx0" brushRef="#br0" timeOffset="101735.7">8502 16298 0,'-18'0'16,"1"0"-16,-36-17 15,0-36 1,35-53-1,18 71-15,0-36 16,0 18-16,88-88 16,36 71-1,-1 70 1,-17 35 0,-88 53-1,-53 88 1,-1-140-1,-52 87 1,-35 18 0,70-53-1,53-35 1,0 0-16</inkml:trace>
  <inkml:trace contextRef="#ctx0" brushRef="#br0" timeOffset="101884.54">8555 16863 0,'0'17'0,"0"-34"0,0 52 16,0-17 0,0-36 31,0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3T02:32:44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1252 0,'-17'0'0,"34"0"0,-123 0 32,106 18-32,0 0 15,36-18 1,105 0 0,35 0-1,18 0 1,-123-18-16,193 0 15,-140 1 1,-71-1 0,-53-17-1,-18 17 1</inkml:trace>
  <inkml:trace contextRef="#ctx0" brushRef="#br0" timeOffset="283.2">1429 988 0,'-18'-18'16,"36"36"-16,-54-36 0,19 18 16,-1 0-1,36 35 1,-1-35-16,72 36 16,52-1-1,-88 18 1,-53 17-1,-89 72 1,-87-1 0,53-53-1,52-35 1,71-71 0,35-17-1</inkml:trace>
  <inkml:trace contextRef="#ctx0" brushRef="#br0" timeOffset="1265.75">2452 1323 0,'0'-18'32,"0"1"-32,0-1 0,0 0 15,53-52 1,17 17-1,18 18 1,-17 35 0,-53 17-16,17 36 15,-17 71 1,-18-36 0,0 0-1,0-35 1,35-71 15,35-35-15,-17-17-1,53-71 1,-53 35 0,-53 0-1,0 88 1,0 36-1,0 88 1,0 0 0,0 52-1,18 19 1,-1 105 0,-17-229-16,0 141 15,18 0 16,0-70-31,17-1 32,-35-88-17,-71-105 17,1-71-17,17 35 1,18-71-1,35 54 1,0-18 0,17 88-16,89-106 15,-18 36 1,-52 87-16</inkml:trace>
  <inkml:trace contextRef="#ctx0" brushRef="#br0" timeOffset="1866.04">3616 1235 0,'-18'17'15,"18"1"-15,-17-18 16,17-18 15,53-52-15,-36 52-16,19-35 15,-36 0 1,-18 18 0,-53 35-1,-17 53 1,18 18 0,70-36-16,-18 88 15,18-52 1,88-18 15,18-53-15,70-18-1,-52-17 1,-89 0-16,71-36 16,-18-35-1,-70 36 1,-18 34-1,-53 36 1,18 71 0,17-36-16,18 18 15,0 35 1,35-35 0,-17 18-1,-18-54 1,-35 1 15,-1-18-15,19-35-1,17 17-15</inkml:trace>
  <inkml:trace contextRef="#ctx0" brushRef="#br0" timeOffset="2315.85">5733 1005 0,'0'-17'0,"0"34"0,17-87 16,19-1 0,-36 54-1,0 52 1,0 53-1,0 89 1,0-142-16,0 53 16,-36 71-1,19-89 1,17-52 0,0-53 15,0 17-16</inkml:trace>
  <inkml:trace contextRef="#ctx0" brushRef="#br0" timeOffset="3116.33">5415 1288 0,'-35'0'16,"70"0"-16,-88 0 0,18 0 16,123 0 15,53 0-16,-70 0-15,-18 0 0,88-18 16,106-53 0,-106 1-1,-35-36 1,-106 71-16,0-1 16,0 1-16,-18-35 15,-17 52 1,0 36 15,-1 105-15,36 1-1,0 70 1,0-159-16,0 88 16,0-34-1,0-54 1,36-106 15,-1 18-15,-18 18-16,1-35 15,17-19 1,1 72 0,-1 17-1,-35 53 1,0 35 15,0-71-31,18 54 16,52 0-1,54-71 1,-1-18 0,36-53-1,-53 1 1,-18-54-1,-88 71 1,-18 18 0,-35 53-1,-17 70 1,52 0 0,18-70-16,0 52 15,53-34 1,53-36-1,-18 0 17,53-53-17,-123 53-15</inkml:trace>
  <inkml:trace contextRef="#ctx0" brushRef="#br0" timeOffset="3982.06">8625 1411 0,'18'0'0,"0"-18"15,35-17 1,-18 18-16,18-36 16,0-18-1,-53-35 1,-36 36-1,1 34-15,-71 19 16,-52 52 0,52 36-1,0 52 1,71-17 0,52-18-1,54-88 1,35 0 15,52-88-15,-52 17-1,0 1 1,-106 17 0,-35 88 15,0 89-16,35-1 1,0 89 0,17-142-16,36 124 15,-18 71 1,-35-53 0,0 52-1,-70-70 1,35-141 15,-1-18-31,-87-35 16,-54-70-1,36-36 1,-17-123 0,122 52-1,36-87 1,141 34-1,53 19 1,-17 87 0,-71 54-1</inkml:trace>
  <inkml:trace contextRef="#ctx0" brushRef="#br0" timeOffset="4170.76">9225 1129 0,'18'-18'0,"-36"36"0,36-18 31,-18 53 1,0 17-17,-18-17 1,18-35 0,0-36 15</inkml:trace>
  <inkml:trace contextRef="#ctx0" brushRef="#br0" timeOffset="4348.82">9243 917 0,'0'-35'16,"0"70"-16,0-88 0,-18 53 15,18 18 16,18 0 1,-1-1-32,1-17 0</inkml:trace>
  <inkml:trace contextRef="#ctx0" brushRef="#br0" timeOffset="5432.32">9472 988 0,'0'35'16,"0"-70"-16,0 105 15,18-52-15,-18 70 16,0-35 0,35 35-1,0-52 1,18-19 0,18-17-1,-18-17 1,17-54 15,1 0-15,-1-52-1,-52 52 1,0 18 0,-18 89 15,-36 70-16,19-18 1,-1-53-16,18 36 16,35-1-1,54-35 1,34-35 0,-17-35-1,17-35 1,-87 34-1,-1-17-15,0-70 32,-35 105-32,0-35 15,-18 36 1,-17 52 0,0 71-1,17-18 1,18 36-1,36-89 1,52-35 0,-18 0-1,36-53 1,-18-35 0,-70 0-1,-18-1 1,0 36 15,0 124 0,-18-36-31,18 18 16,-17-35-16,-1 70 16,0-35-1,1-18 1,17-52 15,0-36-15,0 35-16,35-35 15,0 18-15,71-124 16,18 53 0,70 53-1,-71 71 1,-35 88-1,-70 0 17,-18-71-32,-18 88 15,-35-52 1,36-18 0,-1-53-1,18-18 1</inkml:trace>
  <inkml:trace contextRef="#ctx0" brushRef="#br0" timeOffset="6098.94">12665 900 0,'17'-36'0,"-34"72"0,52-89 0,-17 17 0,17-69 32,-35 87-32,-18 18 31,1 0-31,-36 123 16,0 18-1,0 71 1,18-88 15,35-89-31,0 53 16,17-70-16,71-1 15,54-17 1,52-53 0,-71-17-1,1-71 1,-72 53-1,-52 52-15,18-17 16,-53 142 15,17-19-15,1-35-16,-1 18 16,18 0-1,0-35-15,35-18 31,-17 0-15,35-53 0,-36 35-16</inkml:trace>
  <inkml:trace contextRef="#ctx0" brushRef="#br0" timeOffset="6249.18">13406 864 0,'-18'-70'16,"36"140"-16,-54-140 15,19 70 1,-1 0 0,0 0-1,18 17-15</inkml:trace>
  <inkml:trace contextRef="#ctx0" brushRef="#br0" timeOffset="6432.71">12524 1041 0,'-18'17'0,"36"-34"0,-71 34 0,53 1 15,17-18 1,107 0 0,52 0-1,124-35 1,-229 35-16</inkml:trace>
  <inkml:trace contextRef="#ctx0" brushRef="#br0" timeOffset="7116.18">13723 1005 0,'-35'53'31,"17"-35"-31,-17 70 16,35-17-1,0 17 1,0-35 15,0 0-15,0-36 0,-18-34-1,18-19 1,0-34-1,35-36 1,1 18 0,-1 70-16,36-52 15,-54 52-15,71 18 16,1 53 0,-54 18-1,-17 17 1,-18 18-1,0-54 17,-18-34-32,-17 0 15,17-36 17,18-17-17,0 17-15,35-52 16,71-36-1,35 0 1,-53 88 0,1 36-1,-72 53 1,-17 34 0,-35 1-1,17-53 1,1-18 15,87-35 0,-52-17-31</inkml:trace>
  <inkml:trace contextRef="#ctx0" brushRef="#br0" timeOffset="7432.39">14693 1341 0,'0'0'0,"18"0"15,-1-18 1,72-35 0,-72 35-16,19-17 15,-19 17-15,36-87 16,-53 52 0,-35 17-1,-36 72 1,-17 70-1,35 17 17,36-17-17,17-18 1,70-70 0,71-18-1,-17 0 1,-71-18-16</inkml:trace>
  <inkml:trace contextRef="#ctx0" brushRef="#br0" timeOffset="7665.34">15787 1111 0,'0'0'0,"0"18"31,0 0-16,0 52-15,-35 18 16,17-17 15,0-18-15,18-36 0,88-17-1,-52-17-15</inkml:trace>
  <inkml:trace contextRef="#ctx0" brushRef="#br0" timeOffset="8032.33">16263 1147 0,'35'-36'0,"-70"72"0,88-107 16,-53 53-16,0-17 16,-53 35-1,-35 18 1,35 35-1,18 17 17,35-52-32,17 17 15,71 0 1,36 18 0,-53-35-1,-54 35 1,-17-36-1,-17 1-15,-89 0 16,35-1 0,-52-17-1,34 0 1,37-17 0,52-19-1</inkml:trace>
  <inkml:trace contextRef="#ctx0" brushRef="#br0" timeOffset="8194.14">15857 864 0,'-17'0'0,"34"0"0,-52 0 0,17 0 15</inkml:trace>
  <inkml:trace contextRef="#ctx0" brushRef="#br0" timeOffset="8948.81">17639 1129 0,'18'-18'0,"-36"36"0,106-177 31,-88 141-15,0-17-16,0 18 0,-18 17 31,-52 52-15,-36 54-1,-17 53 1,34 17 0,89-52-1,89-54 1,105-70-1,0-35 1,-53-18 0,17-70-1,-87-18 1,-71 0 0,-123-18-1,-1 71 1,-52 88-1,35 70 17,-36 160-17,142-107 1,53 0 0,70-52-1,88-53 1,-35-18-1,-53 0-15</inkml:trace>
  <inkml:trace contextRef="#ctx0" brushRef="#br0" timeOffset="9815.24">18239 1305 0,'0'0'0,"35"-70"16,-17 34 0,-18 19-1,0 52 1,0-17-16,0 52 15,0 36 17,0-35-17,0-18 1,17-36 0,1-17-16,52 0 15,-52 0-15,70-53 16,36-17-1,-54-1 1,1-35 0,-36 36-1,-35 87 17,-35 54-17,17-53-15,0 35 16,-17 35-1,35-18 17,35-34-17,71-36 1,-17 0 0,52-53-1,-53-18 1,18-17-1,-89 0 1,-17 70-16,0-35 16,-53 53-1,-35 35 1,35 36 0,18 35-1,35-71-15,0 18 16,18 18 15,35-71-15,70 0-1,0-53 1,-17 0 0,18-88-1,-71 70 1,-36 36-1,-17 52 1,0 72 0,0-19-1,0-52-15,0 52 16,0-34 0,18-19-1,17-17 1,1-17-1</inkml:trace>
  <inkml:trace contextRef="#ctx0" brushRef="#br0" timeOffset="10199.14">20796 1129 0,'0'18'0,"0"-36"0,0 53 0,0 18 16,0-18 0,0 18-1,0 18 1,0-18 0,0-36-16,0-34 46,0-19-30</inkml:trace>
  <inkml:trace contextRef="#ctx0" brushRef="#br0" timeOffset="10365.86">20796 970 0,'0'0'0,"-53"-70"15,36 52 1,-1 18-1,18 18 1,0-1 0,88 1-1,-52-1-15</inkml:trace>
  <inkml:trace contextRef="#ctx0" brushRef="#br0" timeOffset="10648.41">21308 829 0,'0'0'0,"-18"18"31,0-1-31,18 19 16,-17 16-16,-18 72 16,-1 35-1,36-53 1,0-71-16,0 35 31,36-70-15,34 0-1,1-17 1,-18-36 0,-53 18-16</inkml:trace>
  <inkml:trace contextRef="#ctx0" brushRef="#br0" timeOffset="10799.05">21184 1147 0,'-17'0'0,"34"0"0,-52 0 0,17 0 16,54 0 15,69 0-15,-16 0-1,-1-36 1</inkml:trace>
  <inkml:trace contextRef="#ctx0" brushRef="#br0" timeOffset="11781.97">22560 1129 0,'0'0'15,"0"-18"-15,0 1 0,0-19 16,0 1 0,-53 141 30,36-88-46,-1 17 0,-17 71 16,-1-1 15,36-52-15,53-53 15,-35-17-31,52-36 16,36-35-1,-35 17 1,-1-35 0,-52 71-1,-18 53 1,0 52 0,0 18-1,0 1 1,35-1-1,18-71 17,-17 1-32,52-18 15,18-18 1,-1-52 0,-52-1-1,-17-52 1,-36 52-1,0 36 1,-18 53 0,-35 52-1,18 54 1,35-36 0,0-18-1,53-34 1,-36-36-16,54 0 15,-1-53 17,36-18-17,-53-17 1,0-18 0,-35 71-1,-18 70 1,-18 36-1,-35 17 1,36 0 0,17-70-1,0-1-15,35-17 16,18-35 0,-18 17-1</inkml:trace>
  <inkml:trace contextRef="#ctx0" brushRef="#br0" timeOffset="11948.62">23742 988 0,'-18'-18'0,"36"36"0,-71-54 16,35 36-16,-17 0 16,17 0-16,18 18 15,0 17 1,71 1-1,-18-19 1</inkml:trace>
  <inkml:trace contextRef="#ctx0" brushRef="#br0" timeOffset="12432.79">24201 935 0,'0'-18'0,"0"1"16,-36 52-1,-17 53 1,-17 53 0,17-35 15,53-88-31,-18 70 16,18-35-1,18-36-15,88 1 16,0-18-1,-1-53 1,-16-35 0,-19 0-1,1-89 1,-36 19 0,-35 122-1,-35 107 1,-36 52-1,18 54 17,36-71-17,17-89-15,52 54 16,37-71 0,69-18-1,1-35 1,-53 0-1</inkml:trace>
  <inkml:trace contextRef="#ctx0" brushRef="#br0" timeOffset="13281.13">3492 2681 0,'0'0'0,"-123"0"32,141 0-17,105-35 1,142 0-1,-54 17 1,36 0 0,-158 18-1,-72 0 1,-34 0-16,-72 18 16,54 0-16</inkml:trace>
  <inkml:trace contextRef="#ctx0" brushRef="#br0" timeOffset="15165.19">3898 2663 0,'-17'0'16,"34"0"-16,-52 0 15,35 36 1,0 34 0,0 54-1,0-1 1,0 36-1,0-53 1,0-71-16,0 53 16,53-88-1,17-70 1,-17-18 0,18-54-1,-54 37 1,36-72-1,-35 107 17,0 52-17,-18 124 17,0-71-32,0 53 15,0 53 1,0-35-1,0-18 1,0-52 0,0-107 15,0 54-31,17-89 16,36 18-1,53-18 1,-18 70-1,36 36 1,-71 71 15,-53-53-31,0 87 16,0-16 0,0-19-1,17-52 1,54-53-1,70-36 1,-18-35 0,-70 0-1,-35 36 1,-53 52 0,-36 18-1,1 71 1,70-36-1,53 36 1,-1-36 15,37 18-15,-72 0 0,1 0-1,17-36 1,18-34-1,18-54 1,-18 18 0,17-35-1,-35 35 1,-35 35-16,0 1 16,-35 87 15,17-17-16,-17 53 1,35-35 0,0-54-1,71 18 1,-1-17 0,54-53-1,-18-18 1,-1-35-1,-69-36 1,-54 36 0,-88 35-1,-17 53 1,-18 53 0,70 18-1,18 52 1,53 1-1,18-54 17,70-52-17,53-18 1,0-71 0,36-17-1,-142 70-15,53-52 16,-17-1-1,-71 36 1,-18 88 15,18-18-31,0 0 16,-35 107 0,35-90-1,17-16 1,19-36-1,52-53 1,-35-18 15,17-17-15,-52 70-16,17-34 16,-35 16-1,0 54 1,0 35-1,0 53 1,0-1 0,71-52-1,17-53 1,71-35 0,-36-35-1,1-36 1,-107 18-1,-17 52-15,-35-87 32,-35 70-17,-54 53 1,1 53 0,87-18-1,36 0-15</inkml:trace>
  <inkml:trace contextRef="#ctx0" brushRef="#br0" timeOffset="16098.12">8767 2681 0,'0'-18'0,"0"36"0,17-53 0,-34 70 31,-36 53-15,0 36 0,0 70-1,17-35 1,19-107-16,-1 72 15,18-89 1,18-52 15,35-72-15,-18-16 0,0-54-1,1 35 1,-36 89-16,35-124 15,0 89 1,36 70 0,-1 88-1,18 53 1,1 35 0,-36-17-1,-1-53 1,1-71-1,18-70 1,-18-36 15,17-70-15,-52 88-16,35-70 16,0-89-1,-53 71 1,0 18-1,0 105 1,-53 124 0,18 35-1,-18 53 1,35-18 0,1-52-1,17-18 1,17-71-1,1-35-15,70-53 16,18-17 0</inkml:trace>
  <inkml:trace contextRef="#ctx0" brushRef="#br0" timeOffset="16481.43">10019 2928 0,'0'-18'0,"0"36"0,0-53 16,0 17-16,-18 18 15,-52 0 1,-19 71 0,19 17-1,70 35 1,0-87-16,0 52 16,53-18-1,53-70 1,52-35-1,1-71 17,-71 36-17,-70-71 1,-71 70 0,-70 18-1,17 53 1,-18 53-1,89 18 1,35-18 0,35-53-16,18 0 15</inkml:trace>
  <inkml:trace contextRef="#ctx0" brushRef="#br0" timeOffset="17480.75">11112 2769 0,'18'-17'0,"-36"34"0,54-52 16,-19 0-16,-17 17 0,0-35 15,0 0 1,-105 36 0,34 34-1,0 19-15,-52 69 16,52-16-1,71-1 1,71-18 0,35-34-1,17 17 1,-52 17 0,-71 18-1,-88 0 1,-18-70-1,-18-18 1,19-35 15,-19-89-15,89 54 0,35-1-1,0 89 16,0 35-15,17 0 0,1-18-16,35 53 15,18-17 1,52-36 0,18-35-1,-17-53 1,17-17-1,-124 52 1,54-53-16,-18-17 31,-53 18-15,-18 70 15,1 35-15,-1-17-16,0 70 15,1-18 1,17 18 0,53-52-1,17-36 1,54-36 0,-107 19-16,71-54 15,1-17 1,-54-18-1,-35 53 1,0 36 0,-53 52 15,18 53-15,17-17-1,18 17 1,18-35-1,52-53 1,71-35 0,-105 17-16,17 0 0</inkml:trace>
  <inkml:trace contextRef="#ctx0" brushRef="#br0" timeOffset="18130.55">12312 2805 0,'0'0'0,"-53"0"15,-35 52 1,0 54 15,52-35-15,19 35 0,17-36-1,106-34 1,-71-36-16,88 0 15,36-71 1,-18-35 0,-70 0-1,-18-70 1,-36 70 0,-17 71-16,-17 0 15,-1 70 1,-17 88-1,-1 18 1,19-35 15,17-70-31,-18 52 16,18-71-16,-17 36 16,17-35-1,0-71 16,0 35-31,70-70 16,18 0 0,-52 53-16,140-71 15,-53 106 1,-52 17 0,-71 54-1,-35 53 1,17-107-16,-53 54 15,54-36-15,-18 0 32,17-17-17,53-36 1,18 1-16</inkml:trace>
  <inkml:trace contextRef="#ctx0" brushRef="#br0" timeOffset="20747.25">13635 2787 0,'-35'0'16,"52"0"15,1 0-31,17 0 16,71-35-1,17-1 1,-87 19-16,34-36 16,-52 35-16,-18-35 15,-88 18 1,-36 35 0,-35 53-1,71 70 1,88-34-1,0-72-15,53 71 16,18-70 15,70 0-15,-53-18 0,-17-36-1,-71 19 1,-124 17-1,1 17 1,34 54 0,37 17-1,52 0 1,35 1 0,-18-72-16,72-17 15,69 0 1,1-70-1,70-36 1,-52-35 15,-89 17-15,-35-123 0,-53 141-1,0 71 1,-53 70-1,0 124 1,0-18 0,36-88-16,-36 124 15,53-54 1,53-52 0,52-36-1,1-53 1,53-52-1,-18-18 1,-53-18 15,-88 53-15,-17 0 0,-72 70-1,1 54 1,71 35-1,17-36 1,17 1 0,54-36-1,88-35 1,35-53 0,-18-17-1,-70-18 1,-89 17-1,-17 18 1,-17 88 31,-1-17-47,1 53 16,-19 17-1,19-18 1,17-52-1,35-36 17,-17 1-32,52-54 15,-17 1 1,35-36 0,-17 35-1,-54 71 1,1 35-1,-18-17-15,0 35 32,0 35-17,0-35 1,18 0 0,17-53-1,36 0 1,-1-53-1,18-35 1,-17 0 0,-18 35-1,-36 18 1,-17 105 15,-17-35-31,17-17 16,-18 35-16,18 18 15,0-1 1,88-17 0,36-53 15,-18 0-15,-53-18-16,88-52 15,-53 17 1,-35-53-1,-53 35 1,-18 54 0,0 17-16,-52 0 15,-1 70 1,54 36 0,17-53-1,35 18 1,36-71-1,70 0 1,-53-18 15,18-52-15,-36-36 0,-34 35-1,-36 18 1,0 71-1,-36 70 1,1-35 0,0 18-1,35-36 1,35-35 15,-17 0-31,52-53 16,18-18-1,-17 18 1,-18 0 0,-36 53 15,-17 71-15,0 0-1,0-1 1,36 1-1,34-71 1,71 0 0,-17-36-1,-36-34 1,-35-18 0,-18-71-1,-35 35 1,0 1-1,0 194 17,-17-54-32,17 18 15,-18 54 1,-17 52 0,35-35-1,0-18 1,53-53-1,-36-35-15,36 0 16,53-35 0,-53-18-1,-35 0-15</inkml:trace>
  <inkml:trace contextRef="#ctx0" brushRef="#br0" timeOffset="20897.41">17956 2752 0,'-35'0'0,"70"0"0,-52 0 32,34 0-32,89-36 15,0-17 17,-53 36-32</inkml:trace>
  <inkml:trace contextRef="#ctx0" brushRef="#br0" timeOffset="21580.51">19579 2752 0,'-17'-18'16,"17"0"-1,0 1-15,0-1 16,0-17-1,17 17-15,36-17 16,18-36 0,-36 18-1,-17 36 1,-89 17 0,-105 35-1,140-17-15,-105 70 16,53 35-1,88-52 1,88-1 0,18-70 15,-53 0-31,53 0 16,-71 0-16,0 0 15,-70 0 1,-71 0-1,-70 53 1,70-17 0,53 52-1,53-53 1,106 0 0,0-17-1,105-18 1,-69-53-1,-90 36-15,-16-1 16</inkml:trace>
  <inkml:trace contextRef="#ctx0" brushRef="#br0" timeOffset="21781.02">20038 2716 0,'0'-17'16,"0"34"-16,0-52 0,0 17 15,-18 36 1,18 53-1,0-36-15,53 35 16,-18 19 0,1-19-1,-19-70 1,54-17 0,-71-1-16,35 0 15</inkml:trace>
  <inkml:trace contextRef="#ctx0" brushRef="#br0" timeOffset="21980.19">20302 2805 0,'0'0'0,"0"-89"16,-17 72 0,-54 34-1,-17 54 17,-36 70-17,36-53 1,35 0-1,53-52 1,124-19 0,-1-52-16</inkml:trace>
  <inkml:trace contextRef="#ctx0" brushRef="#br0" timeOffset="22313.44">20867 2663 0,'0'-17'0,"0"34"0,0-52 0,0 0 16,0 53 0,0 105-1,0 71 17,0-35-17,35 123 1,-35-211-16,-18 123 15,-87 53 1,-1-71 0,0-35-1,71-106 1,35-52 0,141-124-1,-35-1 1,-36 37-1</inkml:trace>
  <inkml:trace contextRef="#ctx0" brushRef="#br0" timeOffset="22600.16">21043 2910 0,'-53'-88'16,"106"176"-16,-159-264 15,89 141-15,17-89 16,35 54-1,71 17 1,0 53 0,17 106-1,-105-71-15,-1 71 16,-87 35 0,-18-71-1,-53-34 1,70-19-1,89-34 17,-1 17-32</inkml:trace>
  <inkml:trace contextRef="#ctx0" brushRef="#br0" timeOffset="22713.36">21061 2946 0,'-18'0'31,"-17"17"-16,-53-17 1,52 0-16</inkml:trace>
  <inkml:trace contextRef="#ctx0" brushRef="#br0" timeOffset="23580.63">1023 5151 0,'0'0'0,"18"0"16,35 17-1,0-17-15,123 0 16,36-17 0,123-36-1,-229 53 1,-54 0-16,54 0 16,-123 0 15,-36-36-16,35 36-15</inkml:trace>
  <inkml:trace contextRef="#ctx0" brushRef="#br0" timeOffset="23914.13">1958 4868 0,'-18'-17'15,"18"-1"1,36 18 15,16 0-15,37 0-1,52 71 1,-71-1 0,-70-35-16,0 54 15,-35-72-15,-53 71 16,-53-17-1,70-36 1,1-17 0,87-18 31,1 0-32,0 0-15</inkml:trace>
  <inkml:trace contextRef="#ctx0" brushRef="#br0" timeOffset="24064.16">2170 5309 0,'-18'0'47,"36"0"-16,-1 0-31,71 0 15</inkml:trace>
  <inkml:trace contextRef="#ctx0" brushRef="#br0" timeOffset="25796.44">3775 4833 0,'0'18'16,"0"-36"140,0 0-156,0 1 16,17 17-16,1-18 15,17-35 1,-17 0 15,17-17-15,-17-1-1,-18-17 1,0 35 0,0 35-1,-18 18 1,18 89 0,0 34-1,18-17 1,-1 53-1,1-53 1,-18-1 0,0-87-16,0 0 31,0-1-15,-35-52-1,-36-36 1,1 1-1,-18-18 1,52 88 0,36 17-1,18 36 1,88 35 0,-18-52-1,71-36 1,17-36-1,18-69 1,-70-1 0,-19-35 15,-87 52-15,-36-16-1,-17 52 1,0 88-1,17 53 1,18 124 0,-35 17-1,0 106 1,17-229-16,0 176 16,1 71-1,17-124 1,17-17-1,72-159 1,-54-53 0,71-71-16,70-105 31,-52 17-15,-89-88-1,-70 18 1,-89 88-1,-105-18 1,141 124 0,52-18-1,54 18 1,141-36 0,35-17-1,-141 70-15</inkml:trace>
  <inkml:trace contextRef="#ctx0" brushRef="#br0" timeOffset="26613.74">6809 4727 0,'0'0'0,"-18"0"0,0 0 15,18-35 1,18 17-1,0 1-15,-1-36 16,-17 17 0,0 19-16,-53-1 31,-35 18-15,-53 35-1,35 36 1,36 35-1,52-18 1,36-53 0,87-52-1,1-36 1,18-35 0,-54 17-1,-52 18 1,-18 106 15,0 159-15,0-1-1,53 107 17,-35-248-32,-1 107 15,1-107-15,17 230 16,-35-106-1,0-70 1,-70-36 0,-54-70-1,-52-54 1,-18-70 0,70-17-1,36-89 1,88-35-1,53 71 1,-18 123-16,159-159 16,0 54-1</inkml:trace>
  <inkml:trace contextRef="#ctx0" brushRef="#br0" timeOffset="26830.83">7161 4692 0,'18'-18'16,"-36"36"-16,54-53 0,-36 17 15,0 36 17,0 52-17,0 1 1,0-18 0,0-36-16,0-34 46,0-19-46,0 19 16</inkml:trace>
  <inkml:trace contextRef="#ctx0" brushRef="#br0" timeOffset="26963.78">7161 4533 0,'-17'-35'0,"34"70"0,-34-88 15,34 53 32,1 0-31</inkml:trace>
  <inkml:trace contextRef="#ctx0" brushRef="#br0" timeOffset="28014">7444 4551 0,'17'0'0,"-34"0"0,34 17 0,-17 1 0,18 17 15,0 1 1,-18 34 0,0-52-1,0 52-15,0 19 32,35-36-17,18-53 1,17-18-1,1-53 1,-54 54-16,89-107 16,-35 54-1,-18-19 1,-36 54 0,1 35-1,-36 53 1,-17 18-1,17 17 1,18 0 0,36-35 15,17-35-15,70-18-1,-105-18-15,105-53 16,-35 1-1,-35-18 1,-35 17 0,-18 36-1,-53 17 1,0 71 0,53 18-1,0-1 1,18 18-1,35-35 1,53-53 0,-71 0-1,88-17 1,18-54 0,-35 1-1,-106 17 1,0-18-1,0 89 17,0-1-32,-17 54 15,-19 35 1,1 0 0,35-71-1,-18-17 1,1-36-1,17-70 1,70-36 0,19 36 15,52-18-15,0 89-1,-35 52 1,-53 18-1,-36 53 1,-17-1 0,0-52-1,0-35 1,35-18 0</inkml:trace>
  <inkml:trace contextRef="#ctx0" brushRef="#br0" timeOffset="29663.41">10795 4815 0,'0'-17'31,"18"-1"-16,-1 0-15,1 18 0,52-70 16,-17 17 0,18-53-1,-36 0 17,-35 53-32,18-52 15,-18 69-15,0-17 16,-18 36-1,-35 105 1,36 35 0,-1 54-1,18-18 1,0-1 0,35-105-1,71-53 1,53-88-1,-71 0 1,18-18 0,-88 18 15,-18 70-15,0 36-1,0 52 1,0 19-1,0-19 1,0-35-16,17 18 16,36-35-1,53-36 1,0-52 0,-36-1-1,-34-35 1,-36 18-1,-18 88 17,0 18-17,1 35 1,17 53 0,0-18-1,0-53-15,0 53 16,0-70-1,0-53 17,0 17-32,17-53 15,54-52 1,-1 17 0,19 53-1,-19 53 1,-35 18-1,1 70 1,-19-17 0,-17-54-16,0 71 15,0-70 1,0 53 0,36-54-1,-19-17 1,36-53-1,18-35 1,-1-18 0,1 0-1,-18 36 1,-18 35 0,0 35-1,-35 53 1,0-36-16,0 54 15,0 35 1,36-1 0,17-52-1,88-53 17,-18 0-17,71-88 1,-88 35-1,-18-35 1,-88-18 0,-17 53-1,-72 53 1,72 0-16,-54 71 16,54 35-1,17-18 1,35 0-1,53-53 1,18-35 0,53-70 15,-89 17-15,-35-35-1,-35 17-15</inkml:trace>
  <inkml:trace contextRef="#ctx0" brushRef="#br0" timeOffset="29862.58">12400 4127 0,'-35'0'16,"70"0"-16,-105 0 0,34 0 0,19 0 0,-19 0 15,19 18 1,-1-18 0,-17 0-1</inkml:trace>
  <inkml:trace contextRef="#ctx0" brushRef="#br0" timeOffset="30063.15">10883 4463 0,'-17'17'0,"34"-34"0,-52 34 0,53-17 32,-1 0-32,36 0 0,88 0 15,124-53 1,-212 53-16</inkml:trace>
  <inkml:trace contextRef="#ctx0" brushRef="#br0" timeOffset="30495.96">14887 4445 0,'18'-18'16,"-36"36"-16,53-71 0,18 18 15,-35 35 1,0 0 0,-18 70-1,0 19 1,-36 16-1,19-52 1,17-17 0,17-36-1,89-36 1</inkml:trace>
  <inkml:trace contextRef="#ctx0" brushRef="#br0" timeOffset="30847.08">15610 4427 0,'0'0'0,"36"-35"0,-36-18 16,-53 53 0,-53 0-1,71 18 1,-106 52 0,88-34-1,70 17 1,89-36-1,70 1 1,-34 17 0,-89 0-1,-53 18 1,-89-35 0,-69 0-1,52-1 1,18-17-1,88-35 1,0 0 0</inkml:trace>
  <inkml:trace contextRef="#ctx0" brushRef="#br0" timeOffset="31029.69">14975 4233 0,'-17'0'0,"34"0"0,-70 0 0,36-17 16,-1 17-16,36 0 47,-1 0-47</inkml:trace>
  <inkml:trace contextRef="#ctx0" brushRef="#br0" timeOffset="31730.15">16969 4586 0,'0'0'16,"0"-18"-16,0 1 0,17-54 15,19-17 1,-19 53-16,54-53 15,35-18 1,17 106 0,-52 17-1,17 107 17,-71-18-17,-17 70 1,-35-105-1,0-18 1,17-36 0,1-52-1,17-36 1,35-34 0,71-37-1,0 19 1,35 35-1,-53 88 1,0 106 0,-88 52 15,-18-34-15,-35-36-1,36-17 1,17-54-1,17-17 1,72-35 0,-54 17-16,35-17 0</inkml:trace>
  <inkml:trace contextRef="#ctx0" brushRef="#br0" timeOffset="32147.55">18415 4374 0,'35'-52'0,"-70"104"0,70-140 0,-35 35 16,0 0-1,-53 53 1,-17 71 0,-1 52-1,54-17 17,17 18-17,0-107-15,17 54 16,71-36-1,18-35 1,18-53 0,-1-17-1,-70-36 1,-35-88 0,-36 106-1,-88 17 1,0 71-1,-35 106 1,71-18 0,52 18-1,18-71 1,71 1 0,70-36-1</inkml:trace>
  <inkml:trace contextRef="#ctx0" brushRef="#br0" timeOffset="32447.42">19209 3986 0,'17'-17'0,"-34"34"16,34-70-16,-17 36 0,0-1 0,-35 53 31,0 71-15,-18 88-1,35-158-15,-17 105 16,35 17 0,0-52 15,71-70-15,70-36-1,0-36 1,-18-34-1,-70-36 1</inkml:trace>
  <inkml:trace contextRef="#ctx0" brushRef="#br0" timeOffset="32662.8">19015 4322 0,'-18'0'0,"36"0"0,-36 17 16,36-17-1,123-17 1,0-1 0,-88 0-16,123 18 31,-70 0-15,-124 18-1,-17 0-15</inkml:trace>
  <inkml:trace contextRef="#ctx0" brushRef="#br0" timeOffset="33745.62">3052 6315 0,'0'-18'0,"0"36"0,0-54 15,0-16 1,-18 52-16,-17 0 16,-54 17-1,1 71 1,0 106 15,70-123-31,1 105 16,17 18-1,53-70 1,70-18 0,-17-89-1,35-70 1,-35-35 0,88-106-1,-124 35 1,-70-70-1,-70 88 1,-106 18 0,34 123-1,90 0 1,-125 88 0,89 35-1,70 71 1,18-70-1,88-1 1,1-52 0,-54-54-16,106 1 15,-53-18-15</inkml:trace>
  <inkml:trace contextRef="#ctx0" brushRef="#br0" timeOffset="34144.86">3687 6826 0,'0'-17'16,"0"-1"-1,0 0-15,0 1 16,52 17 15,19 17-15,-18 36-1,-35-35-15,-1 70 16,-17-17 0,0-1-1,18-87 17,-18-36-17,35-36 1,0-16-1,-35 52 1,36 0 0,-1 53-1,-17 0-15,17 17 32,-18 19-32</inkml:trace>
  <inkml:trace contextRef="#ctx0" brushRef="#br0" timeOffset="34495.85">4304 7003 0,'18'17'15,"-1"-17"1,36-17 0,-18-19-1,18-34 1,-35 52-16,0-52 15,-18 17 1,-71 35 0,18 36-1,-17 52 17,34 1-17,36 35 1,36-36-1,34-52 1,54-18 0,-19 0-1,19-53 1</inkml:trace>
  <inkml:trace contextRef="#ctx0" brushRef="#br0" timeOffset="34911.53">4921 6879 0,'0'0'0,"-35"-35"15,0-18 1,35 18 0,53-1-1,17 19 17,36 17-17,0 53 1,-53 17-1,-36 36 1,-17-18 0,-17-35-1,-19-35 1,36-36 0,0-35-1,36-17 1,17-36-1,-36 71-15,71-71 16,-35 53 0,18 35-1,-53 18 1,-1 35 15,-17-17-31</inkml:trace>
  <inkml:trace contextRef="#ctx0" brushRef="#br0" timeOffset="35044.47">5574 6844 0,'0'0'0,"0"18"16,0-1-1,-18-17 32</inkml:trace>
  <inkml:trace contextRef="#ctx0" brushRef="#br0" timeOffset="40662.37">7285 6562 0,'0'0'0,"0"-18"15,0 0 1,0 1-16,-18 17 16,1 17-1,17 1-15,-18 53 16,18-54-16,-18 71 15,1 1 1,17-36 0,0-36-1,35-17 1,-17-35 15,-1-18-31</inkml:trace>
  <inkml:trace contextRef="#ctx0" brushRef="#br0" timeOffset="40994.05">7338 6209 0,'0'0'16,"-18"0"-16,0-18 0,-34 18 16,34 18-1,18 0 1,18-1-1,52-17 1,1-35 0,-71 0-1,-18 35 1,-70-18 15,17 18-15,1 35-1,70 18 1,0-35-16,53 17 16,70-17-1,-105-18-15</inkml:trace>
  <inkml:trace contextRef="#ctx0" brushRef="#br0" timeOffset="41260.75">7814 6103 0,'0'0'0,"-18"-18"16,-35 18 0,18 53-1,18 36 1,17 122 15,-18-70-15,18 0-1,0-70 1,53-53 0,0-18-1,0-89 1,-53 19 0</inkml:trace>
  <inkml:trace contextRef="#ctx0" brushRef="#br0" timeOffset="41412.3">7567 6526 0,'0'0'0,"-35"0"0,17 0 16,53-17-1,1-1-15,70 0 16,35-17 0,-36 18 15</inkml:trace>
  <inkml:trace contextRef="#ctx0" brushRef="#br0" timeOffset="44477.62">9278 6332 0,'0'-17'32,"0"-1"-32,0 0 15,0 1 1,0-1-16,0-35 15,0 36 1,0 52 15,0 0-31,-35 106 16,35-17 0,-36-18-1,36-54 1,-17-52-1,17-17 1,0-1-16,17-35 16,19-53-1,-1 36 1,0 35 0,1 52 15,-1 54-16,18 52 1,-18-70 0,36-18-1,34-35 1,-16-52 0,16-37-1,-34-16 1,-53 87-16,-1-88 15,-17 36 1,0 17 0,-17 53-1,-1 35 1,18 71 15,0-89-31,0 89 16,0 0-1,35-53 1,71-35 0,0-36-1,-35-53 1,34-70 0,-69 71-1,-36-36 1,0 71-1,-18 88 17,18-36-32,-18 71 15,18 36 17,0-1-17,18-87 1,53-19-1,-1-34 1,54-89 0,-54 18-1,-17-54 1,-18 19 0,-35 35-1,0 17 1,0 159 15,-17 54-15,-1-37-1,18 36 1,0-123 0,0 35-1,0-35-15,71 17 16,17-35-1,71-71 1,-36-52 0,-35 35-1,-52-53 1,-36 105-16,0-70 16,0 18-1,0 71 1,-36 87-1,-17 71 1,36-17 0,17 52-1,17-88 1,54-52 0,17-36 15,18-36-16,-18-87 1,-70 52 0,-18 1-16</inkml:trace>
  <inkml:trace contextRef="#ctx0" brushRef="#br0" timeOffset="44658.66">10477 6015 0,'0'0'0,"-17"0"0,-1 0 0,18 17 15,-17-17-15,34 0 47</inkml:trace>
  <inkml:trace contextRef="#ctx0" brushRef="#br0" timeOffset="45128.37">13194 6103 0,'18'0'0,"-36"0"15,53 0 1,-35 18 0,-17 52-1,-1-17 1,0-35-16,1 35 15,17-36-15,0 19 16,0-54 15,0 0-15,17-17-16</inkml:trace>
  <inkml:trace contextRef="#ctx0" brushRef="#br0" timeOffset="45277.43">13229 5909 0,'-17'0'0,"34"0"0,-52 0 0,17 0 16,1 0-1,52 35 17,18-35-32</inkml:trace>
  <inkml:trace contextRef="#ctx0" brushRef="#br0" timeOffset="45944.22">13670 6050 0,'0'18'0,"0"-36"0,0 53 16,0-17-16,-35 35 0,17 0 16,1 53 15,17-18-16,0-35 1,17-124 15,1-35-15,17 18 0,18-35-1,-35 87-15,17 1 16,-17 18-16,52-1 15,-35 71 1,18 35 0,-17 36-1,-19-54 1,54 18 15,-54-70-31,54 0 16,35-36-1,0-35 1,0-53 0,-18-35-1,-53 18 1,-35-71 0,0 141-1,0 70 1,-35 71-1,17 71 1,0-18 0,18-35-1,0-53 1,36-53 0,34 0 15,-34-70-16,-36 52-15</inkml:trace>
  <inkml:trace contextRef="#ctx0" brushRef="#br0" timeOffset="46111.06">14446 6068 0,'-17'0'0,"34"0"0,-87 0 16,52 0-16,36 0 31,-1 0-31,89 0 15,35 0 1,0-18 0,-105 18-16</inkml:trace>
  <inkml:trace contextRef="#ctx0" brushRef="#br0" timeOffset="46444.12">14958 6209 0,'0'0'16,"0"18"-16,17-36 31,54-17-15,-36 17-16,36-17 16,-36-36-1,-35 53 1,-70 18-1,-36 53 1,17 0 0,54 36-1,35-54-15,0 18 16,106-18 0,18-17 15,70-18-16,-159-18-15</inkml:trace>
  <inkml:trace contextRef="#ctx0" brushRef="#br0" timeOffset="46744.17">15505 6209 0,'0'0'0,"0"-18"0,0-17 16,-18-36 0,36 18-1,34 53 1,72 18-1,-53 35 1,-36 35 0,-35-17-1,-53-1 1,0-52 0,35-36 15,18-35-16,53 1 1,18-19 0,-1 0-1,36 18-15</inkml:trace>
  <inkml:trace contextRef="#ctx0" brushRef="#br0" timeOffset="47143.78">16245 5962 0,'0'35'16,"-17"18"-1,-36 18 1,18 17 0,35-35-1,0-36-15,0 19 16,0-19 15,0-34 0,17-36-15,54-35 0,17-18-1,35 53 1,-17 53 0,-18 35-1,-52 18 1,-36 35-1,0-70-15,-36 52 16,19-17 0,17-35-1,88-18 17</inkml:trace>
  <inkml:trace contextRef="#ctx0" brushRef="#br0" timeOffset="48511.42">17339 6156 0,'0'-35'0,"0"70"0,0-123 15,0 17 1,0 54-16,-53-36 16,-35 53-1,-36 70 1,19 18-1,16 36 1,89-54 0,18 19-1,0-89-15,70 0 16,35-18 0,18-70 15,-70 17-16,-18-35 1,-53 53 0,0 36-16,-18 17 15,-35 17 1,18 72 0,17-1-1,18-35 1,89 0-1,-1-53 1,71-18 0,-18-52-1,-53-1 1,-18-53 0,-34-17 15,-36 36-16,-18 105 1,-35 52 0,18 37-1,-18 34 1,35 1 0,18-54-1,71-35 1,17-35-1,36-17 1,-19-54 0,19-52-1,-89 87-15,53-140 16,-88 53 15,0 52-15,-35 71-1,-53 124 1,35-19 0,35-69-16,18 105 15,0-53 1,18-17 0,88-54-1,0-17 1,-53 0-16,105-35 15,-70-36 1,-35-17 0,-35 35-1,-71 106 17,35-18-17,1 1-15,17-19 16,0 54-1,0-36 1,106-17 0,-18-18-1,35-35 1,1-36 0,-107 53-16,36-52 15,-35-1 1,0 71-1,-36 35 1,-70 54 0,0 52-1,-1 53 1,19 0 0,-18 35 15,17 0-16,36-52 1,-36-18 0,54-124-16,-54 18 15,-70-53 1,-88-35 0</inkml:trace>
  <inkml:trace contextRef="#ctx0" brushRef="#br0" timeOffset="49444">5750 8132 0,'0'-18'0,"0"36"15,-17-36-15,-19 0 32,19 36-32,-1 0 0,0 34 15,-34 90 1,-1 16 0,35-70-1,0-17 1,71-124 15,-35 35-31,0-17 16,52-71-16,18-17 15,0-36 1,-35 106 0,0 71 15,-35 0-31,0 87 15,34 36 1,19-17 0,17-89-1,53-35 1,18-53 0,-18-53-1,-88-52 1,-88 34-1,-89 1 1,1 70 0,-1 53-1,107 0-15,-1 106 16,36-18 0,88 18 15,52-71-16,-52-35-15</inkml:trace>
  <inkml:trace contextRef="#ctx0" brushRef="#br0" timeOffset="50076.45">7250 8061 0,'0'-53'16,"0"106"-16,0-124 0,0 36 16,-36-18-1,-70 53 1,36 35-1,-54 142 1,89-36 0,18 0-1,69-70 1,37-71 0,34-18 15,-105 0-31,70-70 15,-18-35 1,-52-36 0,-18 71-1,0 35 1,0 70 0,0 19-16,-18 87 15,18 18 1,0-52-1,53-19 1,18-70 0,52-35-1,-87 17-15,105-88 16,-53 1 0,-35-19 15,-35 89-16,-18 52 1,-18 72 0,0 52-1,18-106-15,0 71 16,0-71 0,36-35-1,-1-35 1,-18 17-16,1-52 15,-18 34-15,0-34 16</inkml:trace>
  <inkml:trace contextRef="#ctx0" brushRef="#br0" timeOffset="50193.71">7885 7814 0,'0'-35'0,"0"70"16,-18-88-16,0 53 0,54 0 46,-1 0-46,-18 0 0,19 0 0</inkml:trace>
  <inkml:trace contextRef="#ctx0" brushRef="#br0" timeOffset="50443.42">8572 7585 0,'0'0'0,"-17"0"15,-54 53 1,54 17-1,-19 71 1,36 36 0,0-54-1,18-17 1,0-88-16,35-1 16,17-34 15,-52-54-16,-18 36-15</inkml:trace>
  <inkml:trace contextRef="#ctx0" brushRef="#br0" timeOffset="50577.52">8378 7955 0,'-17'0'0,"34"0"0,-69 0 16,69-18-1,18 18 1,107-52-1,-90 52-15,37-36 16</inkml:trace>
  <inkml:trace contextRef="#ctx0" brushRef="#br0" timeOffset="51593.37">10001 7920 0,'-17'17'0,"34"-34"0,-52 34 0,35-34 15,53-1 1,-35 1-16,105-54 15,53-35 1,-35-35 0,-105 35-1,-54-17 1,-52 123 0,-36 70 15,18 124-16,35 0 1,0 124 0,35 52-1,0 1 1,18-71 0,18-159-1,70-88 1,36-89-1,17-105 1,18-70 0,-89-19-1,-87 89 1,-107-35 0,-70 35-1,53 70 16,106 53-31,-36-52 16,89 17 0,140-53-1,36 0 1,-17 36 0,17-18-1,-159 70-15,18 18 16,-71 0-1,-52 88 1,-1-17 0,36 52-1,35-17 1,0-88-16,71-1 16,70-17 15,-18-70-16,36-36 1,-53-18 0,-106 36-1,-18 71-15,-88-36 16,-70 53 0,70 53-1,53 35 1,71-18-1,105-34 1,-70-19-16,88-17 16</inkml:trace>
  <inkml:trace contextRef="#ctx0" brushRef="#br0" timeOffset="51943.77">11642 7779 0,'-18'-18'0,"-17"-52"31,35-1-15,53 71-1,52 0 1,1 71 0,-70-1-1,-19-35-15,-17 71 16,-53-35-1,18-36 1,35-53 0,0-35-1,71-52 1,-36 34 0,35-17 15,1 35-16,-18 35-15</inkml:trace>
  <inkml:trace contextRef="#ctx0" brushRef="#br0" timeOffset="52527.71">13547 7408 0,'17'-35'0,"-34"70"0,52-105 0,18-1 31,-53 54-31,0-1 0,17 18 16,-34 35-1,-54 106 1,-17 36 0,53-54-1,17-88-15,18 71 16,71-70-1,35-36 1,17-53 0,-35-18-1,-70 53-15,35-123 16,-53 36 0,-88-37 15,-1 125-16,-16 52 1,16 89 0,89-36-1,0-53-15,18 53 16,53-88 0,34 0-1</inkml:trace>
  <inkml:trace contextRef="#ctx0" brushRef="#br0" timeOffset="52694.87">14235 7585 0,'0'0'0,"-71"0"32,53 0-32,1 0 15,34 0 16,19 0-31,52 0 16</inkml:trace>
  <inkml:trace contextRef="#ctx0" brushRef="#br0" timeOffset="52927.13">14764 7355 0,'-18'0'0,"36"0"0,-54 0 0,54 0 32,0 0-32,52 0 15,36 0 1,-88 0-16,88-17 16,-71-19 15,-35 19-31</inkml:trace>
  <inkml:trace contextRef="#ctx0" brushRef="#br0" timeOffset="53343.35">14781 7338 0,'0'0'16,"-53"35"-16,1 36 16,16 17-1,36-35 1,0-36-1,53-34 17,-35 17-32,35-53 15,-36 35 1,19 18-16,52 0 16,-18 0 15,54 88-16,-106 1 1,-36-37 0,-106 19-1,1-36 1,17-35 0,0 0-1,89-17 1,17-19-1,88-17 1,-53 53-16</inkml:trace>
  <inkml:trace contextRef="#ctx0" brushRef="#br0" timeOffset="53960.4">15646 7426 0,'0'0'15,"-18"18"1,0 17 0,18-17-16,-17 34 15,17-34-15,0 70 16,0-17 0,0-18-1,-18-36 1,18-70 15,0 36-31,0-54 16,35-35-1,54-17 1,-19 70 0,36 53 15,-35 71-31,-1 52 31,-70-52-15,0-1-1,-18-70 17,18-53-17,0 36-15,53-54 16,71-52-1,17 17 1,-53 106 0,-17 53-1,-71 53 1,-18 17 0,-35-52-1,18-36 16,53-35-15,70-18 0</inkml:trace>
  <inkml:trace contextRef="#ctx0" brushRef="#br0" timeOffset="54976.67">17145 7373 0,'0'0'16,"0"-18"-16,0-17 0,0-18 15,-53 36 1,35 17-16,-70 35 16,18 35-1,70 19 1,17-54 0,72 0-1,-19 0 16,-35-17-31,-17 35 16,-18-18 0,-53 1-1,-53-19 1,18-17 0,70 0-16,-17 0 15,88 18 16,53-18-15,-18 0 0,-70 0-16,88 0 15,-1-35 1,-69 17-16,87-70 16,-52-18 15,-71 35-16,-36 36 1,-17 53 0,-17 70-1,52-53-15,1 53 16,17-17 0,70-18-1,18-53 1,54 0-1,-107-18-15,53-17 16,18-53 0,0-18-1,-36 35 1,-35 54 0,-35 52 15,0 0 0,0-52 0,18-1-15,-18-35 0,0 35-1,0 1-15,-70 17 16,-1 88-1,18 0 1,35 18 0,18-35-1,71-36 1,70-35 0,-35-18-1,17-17 16,-34 17-15,-54-35 0,-88 36-16</inkml:trace>
  <inkml:trace contextRef="#ctx0" brushRef="#br0" timeOffset="55609.5">1464 9260 0,'-35'0'15,"70"0"-15,-106 18 0,36-18 16,53 0 0,17 0-16,106-18 15,18-17 1,70 0-1,-193 35-15,34 0 16,-35 0 0</inkml:trace>
  <inkml:trace contextRef="#ctx0" brushRef="#br0" timeOffset="55843.02">1887 9243 0,'0'0'0,"-17"0"15,17 17 1,0 36 0,0 18-1,0 70 1,0 0 0,0 0-1,0-53 1,0-70-16,17 0 15,36-54 1,18-34 0</inkml:trace>
  <inkml:trace contextRef="#ctx0" brushRef="#br0" timeOffset="56275.91">2311 9313 0,'0'-35'16,"0"70"-16,-36-70 15,36 53 1,-17 70 0,17-70-16,-18 87 15,18-69-15,0 69 16,0 1 0,0-53-1,0-88 16,0 17-31,0-35 16,18 18-16,52-88 16,1 52-1,17 18 1,-17 53 0,-36 71-1,-17 17 16,-18 88-15,0-105 0,0-18-1,17-53 1,36-18 0,18-70-1</inkml:trace>
  <inkml:trace contextRef="#ctx0" brushRef="#br0" timeOffset="56475.39">2910 9525 0,'0'0'0,"18"0"16,-18 18-1,0 52 1,0-35-16,-18 18 16,1 36-1,17-72 16,0 1-15,0-53 0,17-1-16</inkml:trace>
  <inkml:trace contextRef="#ctx0" brushRef="#br0" timeOffset="56628.63">2946 9402 0,'0'-18'0,"0"36"0,0-54 0,0 19 16,-18-1-1,18 36 17,0-1-17,18-17-15,17 36 16</inkml:trace>
  <inkml:trace contextRef="#ctx0" brushRef="#br0" timeOffset="56976.67">3298 9454 0,'0'0'0,"18"0"0,0 0 16,-18-17-1,-18 17 1,-17 0 0,-36 53-1,71-18 1,0-17-16,0 17 15,71 18 1,17-18 0,-17 0-1,-36 18 1,-88 0 0,-88-18 15,35-17-16,0-18 1,89-18 0,17-34-1</inkml:trace>
  <inkml:trace contextRef="#ctx0" brushRef="#br0" timeOffset="58459.36">4392 9437 0,'0'-18'16,"0"36"-16,0-53 0,35-54 15,-35 72-15,36-19 16,-19 36 0,-17 36-1,0-19-15,0 124 16,0-17-1,-17 35 1,17-71 0,0-71-1,35-34 1,18-36 0,-36 18-16,19-89 15,-1 36 16,-17 17-15,17 71 0,18 36-1,35 105 1,-17-35 0,17-1-1,-18-69 1,19-36-1,16-53 1,-87 35-16,17-35 16,-35 18-16,18-124 15,-18 53 1,-35-17 0,35 70-1,-18 18 16,18 88-15,0 0 0,35 52-1,-17-34 1,17 52 0,18-52-1,35 0 1,-70-54-16,88 1 15,-36-18 1,19 0 0,-37-35-1,-34-1 1,17-34 0,-17 17-1,0 18 16,-18-1-15,0 19 15,0-1 1,17 18-17,19 0 1,-19 0 31,1 0-32,-1 0 1,1 0 0,0 0-1,-1 0 1,1 0-1,0 0 1,-1-18 15,-17 1 110</inkml:trace>
  <inkml:trace contextRef="#ctx0" brushRef="#br0" timeOffset="59576.24">6156 9472 0,'0'18'110,"0"-1"-95,18-17 16,-18-17 1,0-1-17,0 0 1,0 1 0,-18 17 15,0 0-16,1 0 1,-1 0-16,0 0 16,-17 17-1,-18 1 1,36 0-16,-36 35 16,17-18-1,19 35 1,-1 1-1,18 17 1,35-17 0,36-54-1,17-17 1,-17-17 0,17-36-1,0-35 16,-88-1-15,0 54-16,0-53 16,0 53-1,-18 70 17,18 0-32,-17 18 15,17 106 1,0-89-1,35-34 1,53-36 0,-17-36-1,35-52 1,-36 0 0,-52 53-16,17-71 15,-35 53 16,0 124 1,0-54-32,0 54 15,0 52 1,0-70 0,0-35-1,0-71 16,0 18-31</inkml:trace>
  <inkml:trace contextRef="#ctx0" brushRef="#br0" timeOffset="59725.82">6615 9437 0,'-18'-18'0,"36"36"0,-54-53 16,-34 17-16,52 18 15,0 0 16,89 35 1,-18-35-32</inkml:trace>
  <inkml:trace contextRef="#ctx0" brushRef="#br0" timeOffset="60175.72">7108 9278 0,'0'-18'0,"0"36"0,0-71 15,-35 35 1,-18 18 0,36 71-1,17 17 1,0 106 0,0-88-1,0 35 16,70-88-15,1-53 0,70-35-1,-35-36 1,-89 36-16,89-88 16,-88 34-1,-18 54 1,-18 88 15,18-35-31,-17 70 16,-1-35-1,53-71 17,18-35-17,-35 36 1</inkml:trace>
  <inkml:trace contextRef="#ctx0" brushRef="#br0" timeOffset="60327.69">7691 9243 0,'-18'0'0,"36"0"0,-71-18 16,0 18 0,35 0-1,18 18 1,18-18-1,-18 17 1</inkml:trace>
  <inkml:trace contextRef="#ctx0" brushRef="#br0" timeOffset="60508.83">6932 9437 0,'-35'17'15,"70"-34"-15,-88 34 0,88-17 32,89-17-17,17-18 1,-88 17-16,35 18 0</inkml:trace>
  <inkml:trace contextRef="#ctx0" brushRef="#br0" timeOffset="60943.39">7973 9366 0,'0'18'15,"0"0"-15,0 52 32,0-52-32,0-1 0,0 54 15,0-1 16,-18 1-15,0-71 0,1 0-1,17-71 1,17 1 0,72-54-1,34 19 1,-88 87-16,71 0 15,18 18 1,-54 71 0,-70-1-1,0 36 1,-17-35 0,-1-54-16,0 19 15,36-36 16,35-18-15</inkml:trace>
  <inkml:trace contextRef="#ctx0" brushRef="#br0" timeOffset="61591.93">9119 9402 0,'0'-18'15,"0"36"-15,0-54 0,0-17 16,0 36-16,-35 17 15,-71 0 1,-17 88 0,17 18-1,53 17 1,53-52 0,71-71-1,52-36 16,-17-34-15,-89 52-16,89-70 16,-53 0-1,-18 35 1,-17 35 0,-18 71-1,0 18 1,-53 158-1,-17 18 1,52-53 0,0 106-1,18-18 1,0-105 0,0 69-1,-53-104 1,-35-107 15,-70-53-15,-19-105-1,71-89 1,89 142-16,17-177 16,70-124-1,71 142 1,89 0-1,-36 52 1,-141 160-16</inkml:trace>
  <inkml:trace contextRef="#ctx0" brushRef="#br0" timeOffset="61908.77">11218 9278 0,'-17'-35'31,"-1"35"-15,0 17-1,18 1-15,0 0 0,-17 52 16,-1-17 0,-17 0-1,35-18 1,35-35 15</inkml:trace>
  <inkml:trace contextRef="#ctx0" brushRef="#br0" timeOffset="62242.74">11695 9172 0,'0'0'0,"0"-17"0,17-19 16,-123 36 15,89 18-31,-36 17 16,-18 36-1,54-36 1,87-17 0,18-1-1,-52-17-15,69 53 16,-69 0 0,-36 0-1,-88 0 16,17-35-15,53-18-16,-35 0 16,53-36-1,0-17-15</inkml:trace>
  <inkml:trace contextRef="#ctx0" brushRef="#br0" timeOffset="62408.9">11448 8961 0,'-18'-18'0,"36"36"16,-54-54-16,19 19 15,34 17 17,1 0-32,17 0 15</inkml:trace>
  <inkml:trace contextRef="#ctx0" brushRef="#br0" timeOffset="62776.75">12841 9049 0,'0'-18'0,"0"36"0,53-89 16,-35 54-16,52-72 15,-17 1 1,-35 71 0,-54 52-1,-52 124 1,0-36 15,70-70-31,-17 106 16,88-36-1,88-70 1,141-53 0,36-53-1</inkml:trace>
  <inkml:trace contextRef="#ctx0" brushRef="#br0" timeOffset="64325.66">13988 9119 0,'0'-35'0,"0"70"0,-53-229 16,17 177-16,-16-36 15,-54 35 1,-35 106 0,70 36-1,36-89-15,-18 124 31,53-36-15,70-87 0,54-36-1,-1-36 1,1-34 0,-54-54-1,-70 18 1,0 1-1,0 87 1,-53 53 0,1 89-1,52-89-15,0 53 16,0 36 0,70-71-1,1-53 1,52 0 15,36-89-15,-18-34-1,-70-54 1,-36 19 0,-35 34-1,0 107 1,-53 52-1,53 0-15,-35 124 16,17-36 0,18 18-1,35-70 1,53 0 0,18-54-1,-70-17-15,52-35 16,35-53 15,-35-71-15,-70 0-1,-18-17 1,0 88 0,-18 88-1,-17 70 1,17 71-1,18 36 1,0-54 0,71 18-1,53-105 1,-1-36 0,71-18-1,-53-53 1,-17-34 15,-89-37-15,-35 125-16,0-36 15,-71 53 1,18 35 0,18 89-1,35-19 1,18-52-1,17-35-15,71 17 16,0-35 0,88 0-1,17-35 1,-69-36 0,-90 54-16,37-71 15,-72 52-15,-17-52 31,-17 0-15,-107 88 0,18 18-1,71-1-15,-88 54 16,52 17 0,53-53-16,1 53 15,34-17 1,54-36-1,52-35 1,-17-35 0,0-71-1,-71 71-15,36-159 16,-53 35 0,-18-17-1,0 105 1,0 71 15,-53 106-15,53-71-16,-18 106 15,18 53 1,35-70 0,53-36-1,36-70 1,-89-18-16,36 0 15,-18-18-15</inkml:trace>
  <inkml:trace contextRef="#ctx0" brushRef="#br0" timeOffset="65141.7">18979 8908 0,'0'-53'16,"0"35"0,0 0-16,0-105 15,-17 35 1,-18 0-1,-18 70 1,-36 53 0,72-17-16,-54 88 15,-35 52 1,36 1 0,70-88-1,88-36 1,0-35 15,53-88-15,-105 70-16,69-123 15,-52 35 1,-35-17 0,-18 87-1,0 89 16,-18 18-15,18-36-16,0 106 16,36-70-1,52-1 1,0-52 0,71-36-1,35-87 16,-88-1-15,-18-35 0,-88 52-1,-35 37 1,-107 52 0,19 88-1,123 35 1,35-17-1,18 0 1,-53-18 0,-53-35-1,-141 0 1,124-53 0</inkml:trace>
  <inkml:trace contextRef="#ctx0" brushRef="#br0" timeOffset="65592.05">11800 10283 0,'-17'-35'0,"34"70"15,-52-87-15,17 34 0,-70-53 32,71 71-17,-1 124 1,18-89-16,-18 124 16,18 53-1,0-71 1,0-88-1,0-71 17</inkml:trace>
  <inkml:trace contextRef="#ctx0" brushRef="#br0" timeOffset="65859.25">11501 10407 0,'-18'-35'0,"36"70"0,-36-106 16,18 1-16,18-18 31,105 17-15,71 71-1,-53 88 1,-123 0 0,-124 36-1,-18-36 1,-17-17-1,124-71-15,-1 17 16,36-17 0,105-53-1</inkml:trace>
  <inkml:trace contextRef="#ctx0" brushRef="#br0" timeOffset="66242.13">12259 10354 0,'0'0'0,"0"18"0,-18 35 16,-52 35 0,-36 53-1,35 0 1,71-70 0,18-71-16,123 17 15,36-34 1,-72-54-1,1-35 1,-88 18 0,-71-36-1,18 89-15,-124 0 16,35 70 0,19 71-1,87-18 1,36 36-1,105-71 17,53-53-17,-34-53-15</inkml:trace>
  <inkml:trace contextRef="#ctx0" brushRef="#br0" timeOffset="66458.98">12912 10301 0,'0'0'0,"0"-35"0,0 0 15,-18-1 1,-53 72 0,36 52-1,18 88 1,17-52 0,0-1-1,17-105-15,36 17 16,-18-35-16,36 0 15,52-71 17</inkml:trace>
  <inkml:trace contextRef="#ctx0" brushRef="#br0" timeOffset="66675.78">13282 10283 0,'0'0'15,"0"-70"-15,0-1 16,-18 89-1,1 53 1,-36 87 0,18-17-1,17-105-15,0 105 16,18-53 0,53-70-1,71-18 1</inkml:trace>
  <inkml:trace contextRef="#ctx0" brushRef="#br0" timeOffset="66908.31">13723 10530 0,'0'-17'16,"0"34"-16,18-52 0,-18 0 16,-18 70 15,0-17-31,-17 70 15,17-70-15,1 52 16,17 1 0,35-54-1,18-17 1,18-17 0,-1-54-1</inkml:trace>
  <inkml:trace contextRef="#ctx0" brushRef="#br0" timeOffset="67043.23">13829 10301 0,'-18'-18'0,"36"36"0,-53-53 15,17 35 1,0 0 0,36 0 15</inkml:trace>
  <inkml:trace contextRef="#ctx0" brushRef="#br0" timeOffset="67474.8">14129 10319 0,'0'0'0,"0"17"0,0 89 16,-36 18-1,19-36 1,17 18-1,0-71 17,-18-53-17,18 1 1,0-54 0,53-52-1,35-18 1,-17 70-1,-36 53-15,71 1 16,-53 70 0,0 70-1,-53-17 1,0 0 0,0-53-1,0-36 1,17-17-16,72 0 31,16-35-15,-52 17-16</inkml:trace>
  <inkml:trace contextRef="#ctx0" brushRef="#br0" timeOffset="67958.62">15099 10442 0,'0'0'0,"0"-123"15,0 105-15,-71 0 16,-35 36-1,1 88 1,52 0 0,53 17-1,17-70 1,1-35-16,88-18 16,-18 0-1,0-53 1,-35-53-1,-53 18 17,0 17-17,0 54-15,0 122 32,0-69-32,0 87 15,0 36 1,-35 70-1,0 18 1,-1 0 0,-17-53-1,-35-106 1,-71-35 0,-17-53-1,35-106 1,88-52 15,53 105-31</inkml:trace>
  <inkml:trace contextRef="#ctx0" brushRef="#br0" timeOffset="68292.39">16210 10213 0,'0'-18'0,"0"36"0,0-71 0,18 35 16,17-52-16,18-1 15,0 54 1,-35 87-1,-18 124 17,0-53-17,0 18 1,-18-71 0,0-70-1,18-53 1</inkml:trace>
  <inkml:trace contextRef="#ctx0" brushRef="#br0" timeOffset="68557.58">16334 10178 0,'0'-36'0,"0"72"0,-18-195 16,71 71 0,-18 70-1,71-35-15,53 71 16,-124-1-1,18 72 1,-53 34 0,-88-52-1,-53 17 1,52-53 0,125-35 15,-1 0-31,0 0 0</inkml:trace>
  <inkml:trace contextRef="#ctx0" brushRef="#br0" timeOffset="68857.97">16810 10336 0,'0'0'0,"70"-35"47,-52 17-47,17-17 0,36-18 16,-18-17 15,-53 52-15,-35 18-1,-89 88 1,71 0 0,35 36-1,18-36 1,106-35-1,53-53 1,-124 0-16,106-18 16,-52-17-1</inkml:trace>
  <inkml:trace contextRef="#ctx0" brushRef="#br0" timeOffset="69341.19">17462 10354 0,'-17'-18'0,"34"36"0,-105-124 15,71 36 1,17 34-1,35 19-15,53-1 32,53 36-17,-35 52 1,-71 1 0,-35 52-1,0-105-15,-17 35 16,-19-18-1,36-105 17,0-19-17,89-16 1,-36 52 0,-18 35-16,35 0 15,19 18 1,-19 53-1,-52-17 17,-18 34-17,0 18 1,-18-17 0,0-36-1,1-35 1,17-18-1,0-34 1,0 34-16</inkml:trace>
  <inkml:trace contextRef="#ctx0" brushRef="#br0" timeOffset="69474.59">18133 10107 0,'-18'-53'0,"36"106"0,-54-141 15,36 70 1,-17 18-16,17 18 31,17 0-15,54 17-16</inkml:trace>
  <inkml:trace contextRef="#ctx0" brushRef="#br0" timeOffset="70291.36">18715 10107 0,'-53'0'31,"35"0"-31,-88 35 16,71 18-1,35-17-15,0 34 16,0-52-16,18 35 16,70-18-1,0-35 1,-35 0-1,0-71 17,-53 1-17,-35-18 1,-53 35 0,52 17-1,124 36 16,-52 0-31,70 0 16,-53 0-16,105 0 16,54-17-1,-36-1 1,-140 1 0,-54 17-1,-106 0 1,1 35 15,35 53-15,53-17-1,35 34 1,17-69 0,36-19-1,-35-17-15,35 0 16,35-70-1,-18-18 1,1-18 0,17-71-1,-53 54 1,-17 88-16,-18-36 16,-88 124-1,17 70 1,71 36 15,0-53-15,106 0-1,-88-89-15,88 19 16,-1-19 0,-16-34-1,-54-1 1</inkml:trace>
  <inkml:trace contextRef="#ctx0" brushRef="#br0" timeOffset="70407.88">19932 10301 0,'-18'0'16,"1"0"-16,-1 0 15,0 0 1,-52 18 0,-1-1-1</inkml:trace>
  <inkml:trace contextRef="#ctx0" brushRef="#br0" timeOffset="71090.64">2240 12065 0,'0'0'16,"-18"0"-16,1 0 0,-1 0 0,36 0 31,-1 0-31,54-18 16,88 1 0,105-1-1,-70 0 1,-123 18-1,-71 18 1</inkml:trace>
  <inkml:trace contextRef="#ctx0" brushRef="#br0" timeOffset="71306.94">2593 12047 0,'-35'18'0,"70"-36"0,-88 71 16,53 35-1,0 18 17,-18 53-17,18-141-15,0 70 16,0-18 0,36-70-1,69-17 1,-52-18-16</inkml:trace>
  <inkml:trace contextRef="#ctx0" brushRef="#br0" timeOffset="71724">2999 12188 0,'0'-35'16,"0"70"-16,-18-52 31,18 70-31,-18 53 16,1 35-1,17-106 1,-18 53 0,0-17-1,18-54 1,0-34 0,0-36-1,71-53 1,-53 71-16,35-54 15,52-16 1,-16 87 0,-19 89-1,-70 17 1,0 53 0,0-88-1,0 0 1,18-89 15,17 36-15,0-52-16</inkml:trace>
  <inkml:trace contextRef="#ctx0" brushRef="#br0" timeOffset="71923.67">3739 12347 0,'0'0'16,"0"53"-1,0 18 1,-17 17 0,-1-70-16,18 52 15,0-35 1,18-105 15,-18 52-15</inkml:trace>
  <inkml:trace contextRef="#ctx0" brushRef="#br0" timeOffset="72073.83">3845 12153 0,'-17'-35'16,"34"70"-16,-52-88 16,17 53-1,1 0-15,17 18 16,17 17-1,1-35-15</inkml:trace>
  <inkml:trace contextRef="#ctx0" brushRef="#br0" timeOffset="72457.72">4374 12277 0,'0'0'16,"18"0"-16,-18-18 0,18 0 0,-18 1 15,-53 17 17,-35 35-17,35 18 1,35-35-16,18 52 16,18-35-1,70 1 1,18-19-1,17 19 1,-88-19 0,-105 19-1,-54-1 1,-34-35 0,34 17-1,89-17 1,17-35-1,36 18 1</inkml:trace>
  <inkml:trace contextRef="#ctx0" brushRef="#br0" timeOffset="72857.85">5874 11783 0,'0'0'0,"0"-18"0,0 36 31,0-1-31,0 36 16,0 0-16,0 106 16,-18 88-1,0-88 1,18-1-1,0-87 1,71-36 0,-53-35-16,35-35 15</inkml:trace>
  <inkml:trace contextRef="#ctx0" brushRef="#br0" timeOffset="73174.5">5856 12294 0,'-18'-35'15,"36"70"-15,-106-193 0,70 105 0,18-106 32,53 53-17,124 18 1,-36 70 0,35 53-1,-88 89 1,-105 52-1,-107-35 1,1-70 0,34-18-1,72-53 1,34 0 0,54-18-1,17 1 1</inkml:trace>
  <inkml:trace contextRef="#ctx0" brushRef="#br0" timeOffset="73559.41">6632 12330 0,'-88'0'31,"70"0"-31,-17 0 16,35-18-16,-18-35 15,18-35 1,71 35 0,-36 35-16,124 18 15,-18 18 1,-53 70 0,-52 18-1,-36-18 1,-89 0 15,54-70-15,18-18-1,17-71 1,0 1 0,70-36-1,18 0 1,18 18-1</inkml:trace>
  <inkml:trace contextRef="#ctx0" brushRef="#br0" timeOffset="73956.99">7444 11994 0,'0'0'0,"0"18"16,0 35 0,-36-35-16,1 87 15,17-16 1,18 34-1,0-52 17,53-1-17,106-70 1,-35-17 0,17-72-1,-53 1 1,-88-71-1,-106 18 1,-70 71 0,17 87-1,53 54 1,18 52 0,88-34-1,53-1 1,141-88 15</inkml:trace>
  <inkml:trace contextRef="#ctx0" brushRef="#br0" timeOffset="74191.53">8255 12171 0,'35'-18'0,"-70"36"0,88-124 15,-53 35 1,-71 54-1,-34 87 1,52 19 0,17 52-1,36-36 1,0-87-16,18 53 16,0-54-16,87-17 15,-16 0 1,34-53-1</inkml:trace>
  <inkml:trace contextRef="#ctx0" brushRef="#br0" timeOffset="75108.44">8590 12312 0,'0'0'16,"0"-18"0,18-17-1,35-18 1,0-35-1,-18 17 1,-17 1 0,-54 70-1,-34 35 1,-19 71 0,54-18-1,35 18 1,35-36-1,71-52 17,35-18-17,-17-35 1,17-36 0,-35-17-1,-36 0 1,-70 53-16,0-1 15,-35 36 1,-35 71 0,70-1-1,0 19 1,52-19 0,-16-35-1,-19-17-15,19 0 16,-72-18 15,1 0-15,0 0-1,-106-18 1,88 18 0,53 18-1,35-1 1,36-17-1,34 0 1,19 0 0,-1-53-1,-17-35 1,-18 0 0,1-53-1,-89 35 1,0 89-1,-18 17-15,-70 52 32,88 37-17,0 16 1,35-34 0,0 0-1,-35-19 1,-53-52-1,-35 18 1,18-18 0,17-35-1</inkml:trace>
  <inkml:trace contextRef="#ctx0" brushRef="#br0" timeOffset="78106.78">12100 11765 0,'0'-18'16,"0"36"-16,0-71 0,0 18 0,-53-18 15,-52 18 1,69 35 0,-70 35-1,-52 71 1,34 123 0,71-35-1,53 35 1,36-123-1,-1-88-15,141 17 16,89-52 0,-36-54-1,0-52 1,-123 17 0,-88 70-16,0-105 15,-18 88 1,-53 53-1,-36 89 17,36 16-17,36 37 1,17-125-16,17 71 16,89-52-1,35-36 1,-35-36-1,53-69 1,-53-37 0,-106 1-1,-88 0 1,-18 88 0,-18 71-1,54 70 1,35 71-1,35 35 17,70-106-17,54-53 1,17-35 0,53-53-1,17-70 1,-140 17-1,-71 0 1,0 71 0,-35 53-1,17 70 1,18 35 0,0-105-16,-18 88 15,18-71 1,18-35 31,17-70-32,-17 52-15,35-70 16,17-53 0,1 35-1,-53 106 1,-1 17-1,1 54 1,-18 52 0,0-105-16,17 88 15,36-53 1,36-36 0,-19-17-1,36-52 1,0-54-1,-53-53 17,-36-17-17,-17 87 1,0 36 0,-35 53-1,-18 53 1,53-17-16,0 105 15,0-18 1,0 18 0,53-70-1,35-1 1,36-70 0,-1-17-1,-17-71 1,-53-1-1,-35-52 1,-18 71 15,-18 105 1,0 71-17,18-88-15,0 70 16,18-35-1,53-18 1,17-35 0,53-35-1,-35-54 1,-53 1 0,-53-18-1,0 54 1,-18 104 15,0-16-15,18-19-16,-35 72 15,0 16 1,35-52 0,0-17-1,17-89 16,1 35-31,35-53 16,18-34 0,17-1-1,-53 71 1,-17 52 0,-1 71-1,-17 18 1,18-35-1,70-1 17,36-52-17,-19-18 1,54-71 0,-88-17-1,-36-35 1,-17 35-1,-18 35 1,0 123 15,-18-52-31,18 105 16,0-52 0,0-1-1,53-34 1,70-36-1,1-18 1,-89 0 0,53-52-1,1-36 1,-72 18 0,-17 0-1,0 52 1,-17 36-1,-1 0-15,-35 89 16,35-1 0,1 18-1,17-54 1,70 1 0,107-53-1,-54-17 1,36-54-1,-71-17 1,18-35 15,-88 17-15,-36 53 0,-35 70-1,0 54 1,18 52-1,35-52 1,53 17 0,17-70-1,18-36 1,1-52 0,-19-1-1,18-52 1,-17 52-1,-36 53 17,-35 54-17,-35 34 1,-36 71 0,36-52-1,17-19 1,18-35-1,0-52 1,-17-54 0,-1 1-16</inkml:trace>
  <inkml:trace contextRef="#ctx0" brushRef="#br0" timeOffset="78291.02">16316 11448 0,'0'0'0,"-35"0"0,17 0 16,-17 0-16,-1 17 15,1-17 1,-35 18 0,52-18-16,-53 0 15,-17 0 1</inkml:trace>
  <inkml:trace contextRef="#ctx0" brushRef="#br0" timeOffset="78506.14">14287 11836 0,'0'17'0,"0"-34"0,18 34 16,17-17-16,107 0 15,69-35 1,-176 17 0,107 1-1,34-19 1,-141 19-16</inkml:trace>
  <inkml:trace contextRef="#ctx0" brushRef="#br0" timeOffset="80473.28">18785 11536 0,'18'-35'0,"-36"70"0,54-88 0,-36 35 0,0-70 32,0 106-17,-53 70 1,0 53 0,0 35-1,35-52 1,18 17-1,88-88 1,-52-53 0,105 0-1,-18-53 1,36-70 0,-53-19-1,-88 19 1,-18-36-1,0 142-15,-53-19 16,0 72 0,17 52-1,-16 70 1,52-34 0,52 17-1,-34-123-15,123 17 16,-17-35-1,52-88 1,-88 17 15,-17-35-15,-54 36 0,-69 123 15,16 17-16,1 36 1,35-88-16,0 17 16,35-53 15,-17 1-31,35-54 16,0-17-1,-36 35 1,1 35-1,0 18 1,-1 71 15,1 0-15,52-1 0,19-35-1,-1-35 1,35-35-1,-34-71 1,-37-17 0,-34-1-1,0-34 1,-18 87 0,-36 71-1,36 18-15,-52 105 16,52-17-1,0 35 1,0-70 15,52-1-15,37-52 0,-72-18-16,107-35 15,-1-36 1,-70 0-1,-18-17 1,-17 35 0,-18 36-1,-18 17-15,-34 53 16,34 35 0,18 0-1,0-35 1,88-18-1,-17-17 1,52-71 15,-52 0-15,-18-70 0,-18-36-1,-18 18 1,-17-18-1,0 124 1,0 105 0,-17 36-1,-18 70 1,35-34 0,0-54-1,17-71-15,54 36 16,-1-53-1,36-17 17,0-54-17,0-70 1,-71 106-16,18-124 16,-18-70-1,-17 123 1,-36 106-1,-52 123 1,17 54 0,53 17-1,17-53 1,89-53 0,18-88-1,-54-18 1,19-35-1,-54-35 1,-18 53 0,-17 0-16</inkml:trace>
  <inkml:trace contextRef="#ctx0" brushRef="#br0" timeOffset="80639.58">21467 11042 0,'-53'0'16,"106"0"-16,-142 0 0,54 0 0,-53 0 16,70 0-1,1 0 1,-1 0-16</inkml:trace>
  <inkml:trace contextRef="#ctx0" brushRef="#br0" timeOffset="80822.84">20038 11395 0,'-18'17'0,"36"-34"0,-54 52 0,36-17 16,18-18 0,53 0-1,-36 0-15,124 0 16,-1 0-1</inkml:trace>
  <inkml:trace contextRef="#ctx0" brushRef="#br0" timeOffset="81456.31">1341 13776 0,'-18'18'0,"36"-36"0,-54 36 0,-34 52 31,70-52-15,35-18-16,159 35 15,71-35 1,-71-18 0,0-17-1,-89 0 1,-105 0-1,0 17-15</inkml:trace>
  <inkml:trace contextRef="#ctx0" brushRef="#br0" timeOffset="81689.07">2064 13600 0,'0'0'0,"17"0"31,1 17-16,17 1-15,18 35 16,-18 53 0,-35-36-1,-70 36 1,-1-35 0,-34 17-1,87-71-15,0-17 16</inkml:trace>
  <inkml:trace contextRef="#ctx0" brushRef="#br0" timeOffset="81988.98">3263 13741 0,'0'0'0,"-35"-18"0,17 0 0,1 18 0,-1-53 15,18 18 1,71 18 0,123-1-1,-36 0 1,-17 18-1,-105 0 1,-72 71 15,-34-54-31</inkml:trace>
  <inkml:trace contextRef="#ctx0" brushRef="#br0" timeOffset="82239.37">3387 13688 0,'0'0'0,"-18"0"0,0 0 15,18 17 1,0 36 0,0 71-1,0-18 1,-35 17 0,0-52-1,35-18 1,106-124 15,-18 0-15,-53 36-1</inkml:trace>
  <inkml:trace contextRef="#ctx0" brushRef="#br0" timeOffset="82839.32">3669 13847 0,'35'-71'16,"-17"18"-1,-89 212-15,89-194 0,52-107 16,-70 160-1,18 53 1,-18-54-16,0 71 16,0 1-1,-18 16 1,1-52 0,-1-53-1,71-53 16,-35 36-15,17-18-16,0-1 16,36-17-1,-36 18-15,18 0 16,0 35 0,-35 53-1,-18 35 1,0-18-1,35 19 1,0-89 0,71 0-1,-18-36 1,36-34 0,-36-36-1,-88 35 1,0 36-16,-35 18 15,-36 17 1,18 88 0,35 0 15,36 18-15,17-53-1,54-53 1,-1 0-1,18-36 1,-36 1-16</inkml:trace>
  <inkml:trace contextRef="#ctx0" brushRef="#br0" timeOffset="85438.41">5697 13847 0,'0'-36'31,"18"19"-31,70-19 16,18-17 0,17-17-1,-87 35 1,-36 17-16,-53 18 15,-35 35 17,-89 71-32,89-18 31,35 36-15,53-107-16,18 36 15,17-35-15,53 0 16,53-18-1,-70 0 1,-36-18 0,-52 0-1,-125 18 1,54 36 0,-18 52-1,89-18 1,17 54-1,70-36 1,36-70 15,-53-18-31,123-71 16,-34-17 0,34-53-1,-53 17 1,-34-70-1,-72 18 1,-34 88 0,-36 88-1,-18 123 1,18 18 0,18 36-1,35-19 1,35-52-1,89-53 17,-1-53-17,89-70 1,-71 17 0,18-53-1,-142 71-15,1-36 16,-18 18-1,-88 53 1,17 53 0,-17 35-1,70-53-15,1 18 16,17-35-16,0 70 16,88-53-1,71-35 1,-36-17-1,71-54 17,-141 54-32,71-72 15,-71 19 1,-53-1 0,-18 54-1,0 17 1,-17 53-1,17 35 1,18-71-16,-17 72 16,-1-36-1,18-18 1,0-53 15,0 1-31,0-54 16,71-17-1,-18 17 1,17-17 15,1 88-15,-54 35 0,1 36-1,0-53-15,-18 52 16,17 1-1,1-54 1,35 1 0,17-36-1,1-52 1,17-18 0,-35-1-1,0 1 1,-35 53-1,-18 53 1,0 70 15,0-71-31,0 72 16,0-1 0,35-53-1,53 0 1,0-35-1,89-35 1,-19-18 0,-87-17-1,-36-36 1,-35 18 0,-70 52-1,-1 36 1,53 0-16,-70 88 15,88-17 1,0 35 0,53-36 15,18-70-15,105 0-1,-70-35 1,0-35-1,-36-19 1,-52 1 0,-18 18-1,0 52 1,0 71 0,0 17-1,-18 19 1,1-36-1,17-18 1,0-53 31,17 1-47,54-72 16,-53 72-16,34-54 15,19-35 1,-53 89-1,-1 34 1,-17 1-16,0 53 16,0 34-1,0-34 1,18-36 0,70-35-1,-17-35 1,-54 17-16,71-70 15,-35 0 1,-17-89 15,-36 1-15,0 88 0,-18 53-1,-17 88 1,-18 88-1,0 70 1,35-87 0,18-18-1,71-53 1,52-53 0,-17-53-1,18-36 1,-89 54-1</inkml:trace>
  <inkml:trace contextRef="#ctx0" brushRef="#br0" timeOffset="85590.05">9842 13600 0,'0'0'16,"-17"0"-16,-1 17 0,1 1 15,34-18 1,89 0-1,0-18 1,-71 1-16,124-36 16</inkml:trace>
  <inkml:trace contextRef="#ctx0" brushRef="#br0" timeOffset="85921.78">10918 13511 0,'0'0'0,"0"-17"0,18 17 15,0 0 1,-1 53-1,-17 35 1,0 18 0,0-18-1,18-70 1,0-18-16,105 0 16,1-53-1</inkml:trace>
  <inkml:trace contextRef="#ctx0" brushRef="#br0" timeOffset="86205.64">11624 13547 0,'0'-18'0,"0"-35"15,0 124-15,0-160 0,-35 72 16,-71 17 0,35 35-1,1 36 1,70-1-1,70-17 1,-34-35-16,69 17 16,-52 0-1,-35 18 1,-53-17 0,-71-19-1,18-17 1,70-53-1,18 0 1</inkml:trace>
  <inkml:trace contextRef="#ctx0" brushRef="#br0" timeOffset="86354.93">11218 13300 0,'0'0'15,"-35"0"-15,-53-18 16,35 18-1,106 0 17,0 0-32</inkml:trace>
  <inkml:trace contextRef="#ctx0" brushRef="#br0" timeOffset="88688.87">13123 13688 0,'-53'0'0,"106"0"0,-141 17 0,53-17 16,17 0-16,1 0 15,122-53 1,107-70 0,-36 17-1,-17-35 1,-124 35 0,-35 0-1,-52 89 1,16 17-16,-70 106 15,54 35 1,-19 159 15,18 52-15,18-69 0,0 140-1,17-335-15,18 194 16,0-17-1,88-177 1,18-141 0,88-123-1,-71-1 1,1-228 0,-142 87-1,-88 124 1,-88 18-1,53 123 1,18 53 0,105 0-1,106 0 17,53-35-17,106-54 1,-176 54-16,70-18 15,53-70 1,-159 87-16,1-16 16,-54 16-1,-88 36 1,36 53 0,34 53-1,36 35 1,71-17-1,35-89 1,52-35 0,-34-53 15,17-53-15,-106-17-1,-52-1 1,-107 54-1,1 52 1,-54 36 0,89 52-1,53 71 1,35-105-16,35 69 16,106-16-1,0-54 1,53-35-1,-17-88 1,-71 17 0,-89 36-1,36-89 1,-53 54 0,0 35-1,-35 35 1,0 88-1,35-18 1,0-34-16,0 52 16,53-35-1,52-36 1,37-17 0,-37-53-1,19-52 1,-54-1-1,-52 0 1,-36 124 31,18 34-31,0-34-16,0 70 15,18 18 1,88-71-1,0-35 1,35-70 0,-18-18-1,-70 17 1,-35-35 0,-18 89-1,-35 34 1,17 54-1,0 17 1,18-17 15,0-54-31,-17 36 16,17-106 15,53-17-15,-36 52-16,54-53 15,35 1 1,-1 35 0,-69 35-1,-1 53 1,18-1 0,17 1-1,89-35 1,-124-18-16,54 0 15,-54 0-15,124-35 16,-71-18 0,-35-18 15,-53-35-15,-18 54-1,-88-1 1,36 70-1,-18 71 1,35 1 0,35 16-1,36-16 1,35-72 0,-36-17-16,36-17 15,35-54 1,-35-17-1,-17-18 1,-1-70 0,-18-18 15,-17 105-15,0 107-1,-52 106 1,16-1-1,36 53 1,0-140-16,36 70 16,87-18-1,0-53 1,89-53 0,-53-17-1,0-18 1,-142 0-1</inkml:trace>
  <inkml:trace contextRef="#ctx0" brushRef="#br0" timeOffset="89337.71">1376 15716 0,'-35'0'0,"70"0"0,-88 0 0,-18 0 15,54 0-15,123 36 32,70-19-17,89-17 17,-107 0-17,36 0 1,-106 0-1,-70 0-15,-18-35 16,-53 0 0</inkml:trace>
  <inkml:trace contextRef="#ctx0" brushRef="#br0" timeOffset="89538.06">2046 15487 0,'18'0'0,"-36"0"0,53 0 0,54 18 15,-72 17 1,36 35-16,-53 1 16,-53 52 15,36-87-31,-89 70 16,-18-36-1,107-70-15</inkml:trace>
  <inkml:trace contextRef="#ctx0" brushRef="#br0" timeOffset="90373.43">3845 15399 0,'18'0'0,"0"0"0,34-71 32,-52 54-32,0-72 15,-35 54 1,-106 35-1,0 53 1,-35 123 0,105 18 15,71-52-15,88-1-1,36-88 1,87-53-1,-70-53 1,1-18 0,-125 53-16,1-17 15,-71-18 1,-35 36 0,-36-1-1,71 18 1,53 18-1,18-18-15,53 53 16,52 35 0,-52 53 15,-54 88-15,-17-52-1,-88 52 1,70-176-16,-35 35 15,53-53 1,0-70 0,71-106-1,0 0 1</inkml:trace>
  <inkml:trace contextRef="#ctx0" brushRef="#br0" timeOffset="90571.47">4410 15646 0,'0'-18'0,"0"36"0,0-54 16,-18 54 0,18 35 15,-18-35-31,18 52 16,0-52-1,0-1 1,18-69-1</inkml:trace>
  <inkml:trace contextRef="#ctx0" brushRef="#br0" timeOffset="90722.35">4410 15434 0,'-18'-18'0,"36"36"0,-106-53 15,70 17-15,36 36 47,-1-18-47,54 0 16</inkml:trace>
  <inkml:trace contextRef="#ctx0" brushRef="#br0" timeOffset="91688.66">4727 15469 0,'0'18'16,"0"-36"-16,0 54 0,18 16 15,-1 37 1,19 17 0,-19-36-1,19-35 1,17-35 0,-36 0-16,36-53 15,18-52 1,17-19-1,-53 36 1,-35 35 0,0 106 31,0-18-47,0 36 15,0 35 1,0-53-1,88-1 1,18-52 0,124-52-1,-89-1 1,-18-53 0,-105 35-1,-54-17 1,-52 88-1,18 35 1,52 36 0,18 35-1,88-18 17,0-70-17,54-18 1,-107 0-16,53-18 15,0-70 1,-52 35 0,-19-71-1,-17 36 1,0 70 0,18 18-16,-1 36 15,-17 34 1,0 54-1,-17-54 1,-18 1 0,-1-71 15,36-53 0,36-53-15,69-17-1,-16 34 1,-54 54-16,53 35 16,18 53-1,-71 71 1,-35-36 0,-35 0-1,35-70 1,53-18-1</inkml:trace>
  <inkml:trace contextRef="#ctx0" brushRef="#br0" timeOffset="92123.21">8273 14870 0,'0'-18'15,"0"36"-15,0-54 0,0 19 0,0 34 32,-18 36-32,-35 106 15,35-88 1,-34 175 0,34-87-1,18-18 1,88-88-1,18-53 1,53-88 0,-142 70-16,71-52 15,-105-36 1</inkml:trace>
  <inkml:trace contextRef="#ctx0" brushRef="#br0" timeOffset="92438.62">8096 15363 0,'0'0'0,"-53"0"0,-53 18 15,54 0 1,122-18 0,54-36 15,87-34-15,19-1-1,-107 71 1,-35 36-1,-88 69 1,-70 19 0,17-54-1,35-34 1,18-19 0,71-52-1,-18-18 1,-36 0-1</inkml:trace>
  <inkml:trace contextRef="#ctx0" brushRef="#br0" timeOffset="92587.51">8802 15064 0,'-53'0'16,"106"0"-16,-124 0 15,54 0-15,-1 0 16,18 35-1,106-17 1,-36-1-16</inkml:trace>
  <inkml:trace contextRef="#ctx0" brushRef="#br0" timeOffset="93205.78">9349 15275 0,'0'18'0,"0"-36"0,0 54 0,0-19 0,-36 36 15,36-35-15,0 52 16,0 1 0,0-18 15,0-18-15,-17-53 15,-1-17-16,18 17-15,0-70 16,35-53 0,18 53-1,71 35 1,-36 106 0,-35 35-1,-36-53-15,1 54 16,-18 16-1,0-52 1,-18-70 15,18-1-15,0-17 0,0 17-16,53-105 15,18 17 1,35 0-1,-18 88 1,-17 71 0,-54 53-1,-17 18 1,0-54 0,0-17-1,18-53 1,35 0-1,35-53 1</inkml:trace>
  <inkml:trace contextRef="#ctx0" brushRef="#br0" timeOffset="93537.91">10407 15452 0,'-18'0'15,"36"0"16,35-18-15,17-17 0,1-53-1,-53 17 1,-36 18 0,0 53-16,-52 0 15,-18 88 1,52 18-1,36 18 1,0-19 0,53-69 15,88-36-15,-35-18-1,0 0-15</inkml:trace>
  <inkml:trace contextRef="#ctx0" brushRef="#br0" timeOffset="93788.45">11448 15187 0,'0'-18'0,"0"36"0,0-18 31,0 106-15,-18-18-1,0-53-15,1 71 16,-1-35 0,53-71 31,36-18-32,-18-35-15</inkml:trace>
  <inkml:trace contextRef="#ctx0" brushRef="#br0" timeOffset="94104.49">11818 15169 0,'18'-35'16,"-36"70"-16,36-105 15,-89 70 1,53 18-16,-34 17 16,16 71-1,36-89-15,0 19 16,71-19-1,35-17 1,0 18 0,-71-1 15,-18 54-15,-69-36-1,-37 1 1,19-19-1,17-17 1,18-35 0,17 17-16</inkml:trace>
  <inkml:trace contextRef="#ctx0" brushRef="#br0" timeOffset="94254.13">11624 14887 0,'-18'-17'0,"36"34"0,-53-52 16,-1 35-16,19 0 0,-18-18 16,35 1 15</inkml:trace>
  <inkml:trace contextRef="#ctx0" brushRef="#br0" timeOffset="94903.73">14446 14781 0,'0'-17'16,"0"34"-16,0-52 0,-141-18 31,106 71-31,-89 52 16,71-34-16,-35 105 15,18 88 1,70-70 0,70-18-1,71-106 1,89-52-1,-160-1-15,107-70 16,17-89 0,-124-34 15,-105 52-31,-124-17 31,0 105-15,-70 124-1,176-18-15,-53 89 16,71 87 0,70-34-1,106-1 1,18-105 0,0-71-1</inkml:trace>
  <inkml:trace contextRef="#ctx0" brushRef="#br0" timeOffset="95254.67">15011 15222 0,'0'-35'0,"0"70"0,0-105 0,35-18 15,-17 70 1,70-53 0,-18 71-1,54 36 1,-89 52-1,-35 71 1,0-71 0,-18 0-1,36-141 17,35-17-17,18-72 1,-1 1-1,-17 71 1,-35 70-16,70-36 16,-35 36-1</inkml:trace>
  <inkml:trace contextRef="#ctx0" brushRef="#br0" timeOffset="95854.13">15804 15081 0,'0'0'0,"0"36"0,36-1 15,17-18 1,17-34 0,36-54-1,-53 18 1,-35 0 0,-71 36-1,-53 34 1,18 72-1,70-1 1,18 35 0,71-70-1,105-18 17,-141-35-32,89 0 15,-1-70 1,-88-1-1,1-52 1,-19 35 0,72-1-1,-54 72-15,71-1 16,52 36 0,-34 70-1,-106 0 1,-18 36-1,-53-71 1,35-36-16,-35-17 16,53-17 15,0-54-15,0 1-1,71-36 1,17 35-1,18 36 1,-18 35 0</inkml:trace>
  <inkml:trace contextRef="#ctx0" brushRef="#br0" timeOffset="95987.85">17551 15152 0,'0'0'0,"-18"0"47,-53-18-47,54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A8C-A42E-01B2-DB39-101946BF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1C8DA-7B5B-A390-8F94-AE82D7CBB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7F3-BBA1-CBB2-8468-EEB3897A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A6F3-FF92-CFC8-FBD5-552B7F01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DD07-D444-FFD1-73F2-104546F9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4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7101-3C4E-2F6B-B83A-9F677D18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2349-74DD-F49B-3DF1-6EF9CF9A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EE4F-1CEB-EE2E-A5A1-2A59C125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EAE2-705E-7362-01D3-61AEB4C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11B5-703F-8DD6-E392-AECECE8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E655F-5466-14B5-502B-48C606ECD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03A32-3147-79DB-83CE-89B6113C9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2C6E-5AEE-6B20-7586-917036D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E5BA-9D6E-1590-8D20-F504FF31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AAB2-EBF5-3DDE-3E49-800AD266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DA77-B8A2-A6EA-70E2-57CF080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9F85-DA49-71BE-2D1F-580D106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5C5A-0C10-8EA1-256A-0E708DE9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79A-5462-1A9E-578C-5C324A94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440F-7187-2185-C134-F37243C5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84BB-5550-9309-B38B-FD53237F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A694-AB86-DD10-A451-836A6CEC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C480-11A5-A25B-F070-868250ED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CB78-8323-B3F5-DDD4-37ADBCB5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01EB-D767-4974-176A-B2EC02A0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4601-B81B-CB0C-171F-2A409C6C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6BD7-DF3A-D527-FDC3-312548F08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0FDBE-BC38-E7F7-3AE0-2009C4CF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8643-1032-FE2E-36B0-63DE4DA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B42F-DC9F-A2A8-6198-FB0E8104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4089-2445-7B9A-5021-66174A75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0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D3F-D5C9-92D8-6977-6A58D901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17D5A-614B-5BC9-D5F1-2CE6F5EE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1AD8-0CB1-80F6-A041-AC07F5F7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24FC6-F3FD-C828-62D2-24E76600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37B97-F737-B654-A164-59B4B4A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F6B3A-1F55-8DDA-C02E-7BEFAE1C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A076F-5A10-78B0-CB28-90596593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C3A2-FB5D-AEC3-BCD2-F3034DF2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EF7B-CDEF-0C91-E0A1-8D40FEFB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91810-5718-2B52-607B-BFA947D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8DC1-E381-2AB8-B8B9-DAAD1E49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FCD68-97ED-FC52-2113-1D3B16A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C06E4-045C-199A-F17F-96D0C944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F3391-51CF-1956-AD61-6E5E4A3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BEDDE-4139-29FD-C07E-0437E8E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2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96C-D648-ACD6-548C-C46C3D26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508B-FF77-2D3F-D772-46604762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59364-15C9-90FC-5CB6-4CEE3A61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5678-6544-5766-7400-D82516D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EFBAB-26B8-D727-0073-25EBCA7F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A4C12-869F-A535-502D-F2E2A0D8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4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589F-E7B2-A158-33E1-0298D6C7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ABBC1-100D-B959-0678-CC9E8195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7408A-6FF4-B907-A130-EA1875895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A89C6-F86F-17DA-4EEB-68DA430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A00C-463F-86CE-2D9E-65103559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4AA6-C6E5-D9CD-A0C1-A22FF7E4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EFBD-3C5B-CAFE-9810-5CC3F9E3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7201-AF26-F697-24E4-9F6785ED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F0B9-BAE1-8345-45AD-9831BB61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A217-652B-462B-B05D-11A44D2B059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91F-F5B8-F352-E9EB-BA5AC38FB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5A4E-F794-E52B-8AF9-74B29C8B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8829-324A-443C-8C0C-639ED83B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97206C-F94A-19CF-2696-898CB735A565}"/>
                  </a:ext>
                </a:extLst>
              </p14:cNvPr>
              <p14:cNvContentPartPr/>
              <p14:nvPr/>
            </p14:nvContentPartPr>
            <p14:xfrm>
              <a:off x="25560" y="438120"/>
              <a:ext cx="7035840" cy="409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97206C-F94A-19CF-2696-898CB735A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428760"/>
                <a:ext cx="7054560" cy="41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3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91B65-A577-9043-FAB6-F9FAD5B1E3E4}"/>
                  </a:ext>
                </a:extLst>
              </p14:cNvPr>
              <p14:cNvContentPartPr/>
              <p14:nvPr/>
            </p14:nvContentPartPr>
            <p14:xfrm>
              <a:off x="336600" y="171360"/>
              <a:ext cx="7709040" cy="577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91B65-A577-9043-FAB6-F9FAD5B1E3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162000"/>
                <a:ext cx="772776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2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3BE3-B065-B2D4-3079-5AA80EDAD1ED}"/>
                  </a:ext>
                </a:extLst>
              </p14:cNvPr>
              <p14:cNvContentPartPr/>
              <p14:nvPr/>
            </p14:nvContentPartPr>
            <p14:xfrm>
              <a:off x="558720" y="209520"/>
              <a:ext cx="5131080" cy="318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3BE3-B065-B2D4-3079-5AA80EDAD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200160"/>
                <a:ext cx="5149800" cy="32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46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907429-DE29-B7CA-F77F-DDB918E14A8A}"/>
                  </a:ext>
                </a:extLst>
              </p14:cNvPr>
              <p14:cNvContentPartPr/>
              <p14:nvPr/>
            </p14:nvContentPartPr>
            <p14:xfrm>
              <a:off x="272880" y="196920"/>
              <a:ext cx="7982640" cy="46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907429-DE29-B7CA-F77F-DDB918E14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187560"/>
                <a:ext cx="800136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85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6AD0D7-028C-6041-C641-9B1FA950388B}"/>
                  </a:ext>
                </a:extLst>
              </p14:cNvPr>
              <p14:cNvContentPartPr/>
              <p14:nvPr/>
            </p14:nvContentPartPr>
            <p14:xfrm>
              <a:off x="108000" y="177840"/>
              <a:ext cx="12046320" cy="591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6AD0D7-028C-6041-C641-9B1FA9503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68480"/>
                <a:ext cx="12065040" cy="59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1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0B60E6-B6E3-B71C-E7A7-EAA2D10F5A03}"/>
                  </a:ext>
                </a:extLst>
              </p14:cNvPr>
              <p14:cNvContentPartPr/>
              <p14:nvPr/>
            </p14:nvContentPartPr>
            <p14:xfrm>
              <a:off x="2146320" y="0"/>
              <a:ext cx="705528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0B60E6-B6E3-B71C-E7A7-EAA2D10F5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960" y="-9360"/>
                <a:ext cx="707400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51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E7531B-5EDB-E66E-89A0-740F9CFF2A69}"/>
                  </a:ext>
                </a:extLst>
              </p14:cNvPr>
              <p14:cNvContentPartPr/>
              <p14:nvPr/>
            </p14:nvContentPartPr>
            <p14:xfrm>
              <a:off x="127080" y="133200"/>
              <a:ext cx="10541160" cy="595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E7531B-5EDB-E66E-89A0-740F9CFF2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23840"/>
                <a:ext cx="10559880" cy="59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95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BBC3-92B6-5148-E17C-D1217CFC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AADE5-0F60-6DE8-9159-533B020F0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E3365-9E08-BDFC-C43B-974474E86E29}"/>
                  </a:ext>
                </a:extLst>
              </p14:cNvPr>
              <p14:cNvContentPartPr/>
              <p14:nvPr/>
            </p14:nvContentPartPr>
            <p14:xfrm>
              <a:off x="222120" y="247680"/>
              <a:ext cx="8763480" cy="579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E3365-9E08-BDFC-C43B-974474E86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238320"/>
                <a:ext cx="878220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72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2022-12-03T02:39:39Z</dcterms:created>
  <dcterms:modified xsi:type="dcterms:W3CDTF">2022-12-03T02:40:09Z</dcterms:modified>
</cp:coreProperties>
</file>