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1:46:06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7726 176 0,'0'0'0,"-35"0"15,52 0 110,1 0-125</inkml:trace>
  <inkml:trace contextRef="#ctx0" brushRef="#br0" timeOffset="875.07">7620 494 0,'0'0'16,"18"-18"-16,-1 18 0,19-106 31,-36 53-15,0 36-1,0 34 1,0 36 0,0-17-16,-36 70 15,-17 52 1,18-17-1,-18 36 17,36-89-17,17-17 1,0-54-16,0 1 16,0-1-1,0-52 1,17-35-1,1-1-15</inkml:trace>
  <inkml:trace contextRef="#ctx0" brushRef="#br0" timeOffset="1211.54">7585 494 0,'0'-18'15,"0"36"-15,0-106 0,0 52 16,17 19-16,36-36 15,35 53 1,-17 35 15,35 53-15,-53 1 0,-36 87-1,-17-53 1,0-70-16,-35 71 15,-18-18 1,36-53 0,17-36-1,0-34 17,0-1-32,-18-35 15</inkml:trace>
  <inkml:trace contextRef="#ctx0" brushRef="#br0" timeOffset="1458.58">7585 935 0,'-18'0'0,"36"0"0,-18 0 31,17 0-15,107 0-1,-36-18 1,-53 18-16,53-17 16,-52 17-1,-19 0 1,1 0 0</inkml:trace>
  <inkml:trace contextRef="#ctx0" brushRef="#br0" timeOffset="2308.51">8555 917 0,'0'-17'0,"0"34"0,17-34 15,-17-1-15,18 0 0,0-17 16,-18 17-16,0-17 16,-18-18-1,-35 53 1,-17 0 0,-1 35-1,-17 71 1,70-35-1,1 17 1,17-53 15,35-35-15,35 0 0,-52 0-16,53-35 15,-1-18 1,-17 0-1,-18 18 1,-35 17 0,0 54 15,0-19-31,0 18 16,0 71-1,0 18 1,18-71-1,35 88-15,-53-88 16,53 141 0,17 53-1,-17-53 1,36 17 0,-72-52-1,-34 35 1,-142-35-1,0-106 1,-70-53 0,70-88-1,0-142 1,89 36 0,70 124-16,-18-195 15,71 71 1,53-18-1,-36 107 1,36-36 15,-35 70-15,-36 36-16,36-18 0</inkml:trace>
  <inkml:trace contextRef="#ctx0" brushRef="#br0" timeOffset="3208.83">8855 988 0,'0'0'0,"17"0"16,1 0 0,-18-36-16,35 1 15,36-18 1,-18 18-1,-36 17 1,1 1 0,-18-19-1,-35 36 1,-53 36 0,35 17-1,17 35 1,36-35-1,0-36-15,0 36 16,53-35 0,18-18-1,35-18 1,-18-17 0,-53 17-16,71-87 15,-35 34 1,-19 0-1,-52 36 17,0 70-1,0-17-31,0 35 16,-17 18-1,-1-19 1,18 19-1,0-53 1,0-1 0,-17-34 15,17-19-15,0-34-1,0-1 1,52 18-1,-52 36-15,71-19 32,-53 36-32,70-17 15,18 17 1,-36 53 0,-17 17-1,-35 1 1,-18-36-16,0 36 15,-18-18 1,0-18 0,1-35-1,34 0 17,1-18-32,17 1 15</inkml:trace>
  <inkml:trace contextRef="#ctx0" brushRef="#br0" timeOffset="3846.18">10477 864 0,'18'-17'0,"-36"34"0,36-52 0,-18 17 16,0 1-1,0-1 1,-53 0-1,18 18 1,-36 0 0,18 18-1,18 0-15,0 52 16,-18 54 0,35-54-1,1 1 1,34-53-1,54-1 17,-18-17-17,35-53 1,-17-35 0,-1-53-1,-17 17 1,-53 72-16,18-72 15,-18 54 1,0 17 0,-36 88 15,36-17-31,-35 70 16,35 35-1,0 18 1,0-35-1,0-18 1,18-52 15,52-19-15,-34-17 0,-19 0-16,54 0 15,-1-17 1</inkml:trace>
  <inkml:trace contextRef="#ctx0" brushRef="#br0" timeOffset="4426.66">11148 776 0,'0'0'0,"0"-18"0,0 1 15,-18 17 1,-52 0-1,-19 0 1,19 53 15,-1 35-15,36-18 0,35 19-1,0-54 1,18 0-1,-1-35-15,19 18 16,16-18 0,1-35-1,18-54 1,-53 19 0,34-54-1,-52 107-15,18-36 16,0 35-1,-18 36 17,0 70-17,0 0 1,0 36 0,0-107-16,0 36 15,70-17 1,-17-19-1,35-17 1,-35-17 0,18-54-1,-71 53-15,35-35 16</inkml:trace>
  <inkml:trace contextRef="#ctx0" brushRef="#br0" timeOffset="5291.31">7408 1693 0,'-17'0'0,"34"0"0,-52 0 0,17 0 15,1 0-15,-1 0 32,18-17-1,35 17-31,71 0 15,124 0 1,-160 0 0,177-18-1,141 18 1,-17-18 0,34 1-1,142-1 1,-124 0-1,-299 18-15,352-35 16,-158 35 0,-19-35-1,-157 35 1,-37-18 0,-69 1-1,-54 17 48</inkml:trace>
  <inkml:trace contextRef="#ctx0" brushRef="#br0" timeOffset="5411.02">11624 1482 0,'-18'0'62,"1"0"-62</inkml:trace>
  <inkml:trace contextRef="#ctx0" brushRef="#br0" timeOffset="7574.54">2857 3210 0,'0'18'0,"-17"-18"16,17 18 0,0-1-16,17-17 78,-17-17-78,18-1 15,0-17-15,-1-36 16,1 53 0,-18-34-1,0-1 1,0 17 0,0 19-1,0 70 16,0 17-15,0-35-16,0 54 16,0 69-1,0-52 1,0 0 0,0-53-1,0 0 1,-53-53 15,-17 0-15,-19 0 15,-52 0-15,106 0-16,-18 0 15,35 0-15,-17 0 16,70 0 15,1 0-31,70 0 16,35 0-1,70-18 1,-122 1 0,-19 17-1,-35 0 1,-52 0 46,-1 0-46,18-18 0</inkml:trace>
  <inkml:trace contextRef="#ctx0" brushRef="#br0" timeOffset="7834.76">3298 3457 0,'0'-17'47,"-17"17"16,-1 0-48,1 0-15</inkml:trace>
  <inkml:trace contextRef="#ctx0" brushRef="#br0" timeOffset="11857.77">4374 2716 0,'0'18'15,"0"0"-15,-17-18 32,-1 17-17,18 1 1,0 0-16</inkml:trace>
  <inkml:trace contextRef="#ctx0" brushRef="#br0" timeOffset="12690.24">4304 2699 0,'0'0'0,"0"-18"16,-18-35-1,18 36 1,0-1-16,18 36 31,17 34-31,-17-34 16,52 88 0,19 35-1,-19-35 1,18 17-1,-70-34 1,0-72-16,-1 36 16,-17-35-16,0-1 15</inkml:trace>
  <inkml:trace contextRef="#ctx0" brushRef="#br0" timeOffset="13007.62">4798 2663 0,'0'-17'0,"0"34"16,0-17-1,0 18 1,-53 88-1,-53 53 1,18-36 0,-36 54-1,54-89 1,17 0 0,88-88 30,0-35-46,1 17 16</inkml:trace>
  <inkml:trace contextRef="#ctx0" brushRef="#br0" timeOffset="13375.25">5239 2981 0,'0'35'16,"-18"-17"-1,0 52 1,18 72 0,0-19-1,0-70-15,0 123 16,0-123-16,-17 53 15,17-35-15,-35 176 16,-1-36 15,36-70-31,-17-35 32,17-88-17,0-71 16,0 35-31,0-88 16</inkml:trace>
  <inkml:trace contextRef="#ctx0" brushRef="#br0" timeOffset="13824.2">5221 3193 0,'0'0'16,"0"-18"-16,-18 0 0,18-17 16,0 17-1,36-17 17,70 0-17,-1 17 1,54 18-1,-71 0 1,-52 53 0,-36-35-16,-18 52 15,-88 36 1,18-35 0,-18-18-1,53-36 1,0-17-1,53-17 32,0-1-31,71-17-16,-54 17 16</inkml:trace>
  <inkml:trace contextRef="#ctx0" brushRef="#br0" timeOffset="14424.52">6385 3034 0,'0'-18'0,"0"36"15,18-53-15,-18 17 0,-18-35 16,-35 0-1,-35 53 1,-18 18 0,18 35-1,-18 70 17,71-17-17,17 17 1,18-70-1,36 0 1,34-53 0,-52 0-16,70-53 15,0 0 1,0-52 0,-35 16-1,-35 19 1,-18 52-16,0 1 15,0-1 1,-35 71 0,17 0-1,18 53 17,0-53-17,18 17 1,17-35-1,18-35 1,0 0 0,17-53-1,-17 1-15</inkml:trace>
  <inkml:trace contextRef="#ctx0" brushRef="#br0" timeOffset="14707.81">6879 2752 0,'0'0'0,"-53"35"31,53-17-31,-17 34 16,17-34-16,-36 106 15,36-36 1,0 35-1,0-35 1,0 1 0,0-54-1,18-35 1,35-18 0,-18-35-1</inkml:trace>
  <inkml:trace contextRef="#ctx0" brushRef="#br0" timeOffset="15240.38">7161 2805 0,'0'70'16,"0"-52"-1,0-1-15,0 72 16,0 16 0,0-16-1,0-1 1,-17-18 0,17-52-1,-18-18 1,0 0-1,18-71 1,0-17 0,0 71-1,53-72 1,-35 72-16,35-54 16,53 36-1,-18 35 1,-35 18-1,-18 70 1,-35-18 0,-17 54-1,-19-71 1,1-18 0,17-17-1,-35-54 16</inkml:trace>
  <inkml:trace contextRef="#ctx0" brushRef="#br0" timeOffset="15474.83">6579 2981 0,'18'0'16,"0"0"-16,52 0 15,18 0 1,-52 0-16,52 0 16,0-35-1,-35 35 1</inkml:trace>
  <inkml:trace contextRef="#ctx0" brushRef="#br0" timeOffset="16507.9">9384 2734 0,'18'-18'0,"-18"1"0,-18 52 0,53-88 16,-35-17 0,0 52-16,0-17 15,-17 17 1,-54 18 0,-35 35-1,0 71 1,0 53-1,54-36 1,16 54 0,36-142-1,0 36 1,0-36-16,88 71 16,1-89-1,34-17 1,-52-35-1,35-36 1,-71-34 0,-35 69-1,-53-17 1,0 53 0,-18 0-1,36 0 1,53 0 31,-1 0-47,54 0 15,-53 0 1,17 36 0,0 17-1,-17 70 1,-18-88-16,0 71 15,-18 71 1,-35-72 0,18 19-1,17-54 1,1-34 0,17-72 15,35-34-16,0 17 1</inkml:trace>
  <inkml:trace contextRef="#ctx0" brushRef="#br0" timeOffset="16973.68">9613 3193 0,'0'-18'0,"0"36"0,-17-36 0,17 0 16,-18-35 0,36 1-1,34 16 1,19 1 0,17 35-1,-17 18 1,-1 52-1,-52-52-15,0 52 16,-18 19 0,0-37 15,0-16-15,-36-36-1,36-53 16,0 35-31,0-35 16,18-35 0,17 18-1,18 17 1,-35 35-16,-1 18 16,19 0-16,-19-18 15,1 18 1</inkml:trace>
  <inkml:trace contextRef="#ctx0" brushRef="#br0" timeOffset="17991.49">10548 2981 0,'0'0'0,"-18"0"15,1 0 1,-19 0 0,19 18-1,17-1-15,-35 54 16,17-1 0,0 36-1,18-53 1,36-18-1,52-17 1,-18-36 0,19-52-1,-37 17 17,1-35-17,-53-18 1,-53 18-1,-52 52 1,16 36 0,-16 36-1,52 34 1,17 18 0,36 18-1,18-18 1,53-35-1,17-53 1,35 0 0,-17-53 15,-71 36-31,71-54 16,-88 54-16,70-72 15,-53 37 1,-35-1-1,0 35 1,-17 36 0,-36 70-1,35-35 1,18 35 0,0-35-1,71-18 1,17-35-1,18 0 1,-18-53 0,-53 0 15,0-35-15,-35 35-1,0 18 1,-17 35 15,-1 70-15,18 1-1,0-18 1,0 0 0,18-36-16,35 1 15,35-18 1,-18-18-1</inkml:trace>
  <inkml:trace contextRef="#ctx0" brushRef="#br0" timeOffset="18356.45">11800 2963 0,'-35'18'15,"17"0"1,18-1-16,-35 36 16,18 53-1,17-71-15,0 159 16,0-35 0,0 70-1,0 18 1,-18-106-1,-53 53 1,36-141 0,17-17 15,1-19-15,17-34-1,17-54 1,1-35-16</inkml:trace>
  <inkml:trace contextRef="#ctx0" brushRef="#br0" timeOffset="18691.71">11765 3034 0,'-18'-18'0,"36"36"0,-53-36 0,35-17 15,0 17 1,88 18 0,18 0-1,-18 18 17,-53 0-32,18 52 15,-53 1 1,-70 17-1,-18-18 1,-36 19 0,-17-54-1,123-35 1,1 0 0</inkml:trace>
  <inkml:trace contextRef="#ctx0" brushRef="#br0" timeOffset="20623.41">12771 2699 0,'-18'0'0,"36"0"0,-54 0 0,1 0 32,17 17-32,1 1 0,17 0 0,0 17 15,0 35 1,35-17-1,18-35 1,88-18 0,-35-18-1,-71 18-15,106-70 16,-70 17 0,-71-53-1,0 0 1,-18 18-1,-35 53 1,0 52 0,0 107 15,18 17-15,-18 35-1,53-52 1,-17 35-1,-19-36 1,1-70 0,0-35-1,-1-18 1,1 0 0,18-71-1,-1-17 1,18 17-1,0 18 1,0 36 0,0 52-1,18 53 17,-1-70-32,18 35 15,36 17 1,-18-34-1,35-36 1,18 0 0,-53-53-1,-35 35-15,17-70 16,-18 17 0,1 1-1,-18 35 1,0 87 15,0-34-15,0 35-16,0 35 31,0-53-15,18-35 15,-1 0-16,-17-17-15,36-54 16,-1 18 0,18-35-1,0 71 1,-36-1 0,19 36-1,-19-1-15,1 18 16,0 54-1,-1-36 1,54 17 0,-36-52 15,0-18-31,54 0 16,34-18-1,-35-35 1,0-35-1,-70 35 1,-18-53 0,-71 53-1,-52 53 1,35 18 0,35 35-1,35 35 1,18-17-1,0 17 1,18-71 0,35 19-16,0-36 31,35 0-15,-35-53-1,17-35 1,-17 17-1,-35 36-15,35-106 16,-36 0 0,-17 70-1,0 18 1,-35 53 0,-35 88-1,70-70-15,-36 88 16,36 53-1,0-18 1,18-71 0,17 18 15,-17-70-31,0-18 16,-1 18-16,36-18 15,0 0 1,35-71-1,-35 1-15</inkml:trace>
  <inkml:trace contextRef="#ctx0" brushRef="#br0" timeOffset="21039.92">14587 3140 0,'0'17'0,"0"1"0,18-18 15,0 0-15,35 0 16,-36 0-16,18-18 16,36-17-1,-18-18 17,-53 18-17,0 0 1,-71 17-1,18 18 1,18 71 0,0-19-1,35 37 1,0-19 0,0-52-16,18 17 15,-1-17-15,36-1 16,18-17-1,17 0 1,-18-53 0,-34 18-1</inkml:trace>
  <inkml:trace contextRef="#ctx0" brushRef="#br0" timeOffset="21306.29">15205 2910 0,'0'0'0,"17"0"16,-17 18-16,18 0 15,0 35 1,-1-36-16,36 36 16,0 18-1,-18-18 1,1-36-1,-19 1 1,1-18 15,0-18-15</inkml:trace>
  <inkml:trace contextRef="#ctx0" brushRef="#br0" timeOffset="21555.72">15575 2893 0,'0'-18'16,"-18"18"-1,-34 18 1,-1 35 0,-36 53-1,72-89-15,-71 107 16,17-54-1,18 1 1,53-54 0</inkml:trace>
  <inkml:trace contextRef="#ctx0" brushRef="#br0" timeOffset="22123.05">16616 2928 0,'0'0'16,"17"0"-16,1-18 15,-18 36 1,0 0-1,0 70 1,-18 0 0,1-17-1,-1-18 17,18-71 14,0 0-46,0 1 0</inkml:trace>
  <inkml:trace contextRef="#ctx0" brushRef="#br0" timeOffset="22306.48">16528 2769 0,'-18'0'16,"36"0"-16,-36-17 0,0 17 15,1 0-15,-1 0 16,18 17 15</inkml:trace>
  <inkml:trace contextRef="#ctx0" brushRef="#br0" timeOffset="22789.41">16792 2928 0,'0'18'0,"0"-36"0,0 53 16,0 18-1,0-35-15,0 35 16,0 0-1,0-18 1,-17-35 31,-1 0-31,18-18-1,0-17 1,0-35-1,35-19 1,36 19 0,35 17-1,-71 53-15,53 0 16,18 35 0,-71 36-1,-17 35 1,-18-36-1,-35 18 1,17-70-16,-35 17 16,18 0-1</inkml:trace>
  <inkml:trace contextRef="#ctx0" brushRef="#br0" timeOffset="23725.85">13088 4674 0,'0'0'0,"-18"0"0,-35-17 31,36-54 1,34 53-32,54-17 15,35 0 1,-36 35 0,-34 0-16,52 0 15,-70 0-15,34 53 16,-34 35-1,-36 0 1,-34-17 0,-19-1-1,53-70 17,1 0-32,-1 0 15,18-70 1,35-1-1,54-17 1,-37 17 0,72-52-1,-71 88 1,-36 35 0,1 35-1,-18 0 1</inkml:trace>
  <inkml:trace contextRef="#ctx0" brushRef="#br0" timeOffset="24091.12">13776 4657 0,'0'0'16,"35"0"-16,-17 0 16,52 0-1,-17-36 1,18-17-1,-71 36-15,18-36 16,-18 35-16,0-35 16,-36 53-1,-17 0 1,-17 36 0,-1 34-1,54 18 1,17-17-1,0-18 1,70 0 0,1-18-1,70-35 17,-106 0-32,89-35 15,52-18 1</inkml:trace>
  <inkml:trace contextRef="#ctx0" brushRef="#br0" timeOffset="24907.35">14817 4339 0,'0'-17'0,"0"34"0,-18-34 16,-35 17-16,0 0 15,-53 17 1,1 54-1,52-1 1,35-34-16,-17 52 16,35-18-1,0-17 17,70-35-17,-34-18 1,52 0-1,-18-53 1,1-18 0,-36 1-1,0-1 1,-17-17 0,-18 70-1,0 1 1,0 52-1,0 53 1,0-17 0,0-18-1,53 17 17,0-52-17,17-18 1,19-18-1,-19-17 1,18-36 0,-70 1-1,0 35-15,17-89 16,-35 1 0,0 87-1,0 19 1,0 34-1,-18 89 1,-17 35 0,35-17-1,0-36 1,53-35 15,17-35-15,36-18-1,-35 0 1,-54 0-16,54-53 16,-36 35-16</inkml:trace>
  <inkml:trace contextRef="#ctx0" brushRef="#br0" timeOffset="26788.66">16387 4710 0,'17'0'16,"-34"0"-16,52 0 0,35 0 15,-52-18-15,0 0 0,52-17 16,1-36-1,-18-34 1,-18-1 0,-35 71-16,0-124 15,0 71 17,0 35-17,-18 35 1,-17 71-1,0 70 1,-1 36 0,36-18-1,0-53 1,18-17 0,53-36-1,17-35 1,0 0-1,-17-35 1,17-18 0,-53-17-1,0-1 17,-35 36-17,0 17 1,-17 36-1,-19 35 1,19 17 0,17-17-1,0-18 1,35 1 0,36-36-1,17 0 1,-18-36-1,1-17 1,-36 1 0,-17 34-16,-18-53 15,0 18 1,0 71 46,0 0-62,0 35 16,0-36-16,-18 19 16,18 34-1,0-35 1,-17-35 0,17 18-1,0-36 16,0 1-31,17-19 16,36-34 0,-18 17-1,54-18 17,-19 54-17,1 17 1,-36 53-1,-35 0 1,0 17 0,0-35-1,0 1 1,0-1 0,18-35-1,17 0 1,0-35-1,18-36 1,18-17 0,17 0-1,-18 53 17,-52 35-1,-18 35-16,0 35 1,0 1 0,18-1-1,17-34 1,18-36 0,17 0-1,1 0 1,-53 0-16,70-53 15,-18 18 1,19-54 0,-54-16-1,-35 16 17,0 36-17,-53 53 1,0 53-1,35 36 1,-17 16 0,35-16-1,53-37 1,35-34 0,-35-18-1,18 0 1,-18-18-1,0-34 1,-53 34-16,17-53 16,-17 36-16,0-18 15</inkml:trace>
  <inkml:trace contextRef="#ctx0" brushRef="#br0" timeOffset="27067.46">17992 3845 0,'0'0'0,"-18"0"16,0 0-16,-17 0 15,17 0 1,1 0 78,-1 18-94,1-18 0</inkml:trace>
  <inkml:trace contextRef="#ctx0" brushRef="#br0" timeOffset="27372.47">16810 4269 0,'0'0'16,"-18"17"-16,1-17 0,34 0 31,71 0-15,-17 0-1,-36 0-15,71-17 32,-35 17-17,-36-18 1,0-17-1,0 35-15</inkml:trace>
  <inkml:trace contextRef="#ctx0" brushRef="#br0" timeOffset="29072.06">2928 6209 0,'0'0'0,"-18"0"15,-17 0 1,0 0 0,17-18-1,18-17 1,0-18 0,0 0 15,18 18-31,35-18 15,53-18 1,-36 54 0,1-1-1,-18 71 1,-18 106 0,-53-53-1,-52 35 1,-36-18-1,-18 18 1,19-88 0,-37-18-1,90-52 1,52-71 15,0-1-15,17-34-1,18 70 1,36 18 0,-18 35-1,35 88 1,-53 0 0,18 36-1,-17-54 1,-1 1-1,-17-71 1,-1 0 0,-17-18 15,0 0-15</inkml:trace>
  <inkml:trace contextRef="#ctx0" brushRef="#br0" timeOffset="29297.93">3422 6403 0,'0'0'0,"0"-18"31,-18 1 0,18-1 16</inkml:trace>
  <inkml:trace contextRef="#ctx0" brushRef="#br0" timeOffset="29871.96">5062 5891 0,'18'-17'16,"-36"34"-16,54-52 0,-19-53 31,-34 88-15,-1 0 0,0 35-16,-52 71 15,17 0 1,-18 35-1,36 18 1,35-71 0,0 35-1,35-105 1,36-18 15,17-35-15,18-53-1,-71 70-15</inkml:trace>
  <inkml:trace contextRef="#ctx0" brushRef="#br0" timeOffset="30305.64">5433 6068 0,'0'-18'16,"0"36"-16,0-54 16,-18 36-16,-17 0 15,-36 36 1,18 52-1,36-17 1,17 34 0,0-52-1,35 0 1,53-53 15,-35 0-15,71-70-1,-71 17 1,-18-18 0,-35 1-1,-35 17 1,-71 53 0,17 0-1,19 53 1,52-18-1,18 0 1,36-17 0,105 17-1</inkml:trace>
  <inkml:trace contextRef="#ctx0" brushRef="#br0" timeOffset="31105.44">6332 6085 0,'0'0'0,"-17"-17"0,-19 17 16,-34 0 0,-36 35-1,18 0 1,0 36-1,52-53-15,19 52 16,17-52 0,35-1-1,36-17 1,17-17 0,18-36 15,-89 35-31,36-35 15,0-17 1,-53 34 0,0 19-1,0 34 17,0 1-32,0 53 15,0-18 1,0 70-1,0 36 1,0-18 0,18 53-1,-1-141-15,36 158 16,0-17 15,0 36-15,-35-71-1,-36-71 1,-52-18 0,52-52-16,-88-18 15,0-18 1,-88-70 0,-35-71-1,88 1 1,88-72-1,53 177-15,0-70 16,88-36 0,36 36-1,-19 34 1,36 1 15,-52 18-15,-54 52-16,18-17 0</inkml:trace>
  <inkml:trace contextRef="#ctx0" brushRef="#br0" timeOffset="31340.81">6703 6209 0,'0'0'0,"-18"0"46,18 18-46,0-1 0,-35 18 16,35 1 0,0-19-1,0 1 1,-18-18 15,18-18-15</inkml:trace>
  <inkml:trace contextRef="#ctx0" brushRef="#br0" timeOffset="31539.15">6650 5962 0,'0'-18'16,"0"36"-16,0-53 0,-18 35 15,1 0-15,17 17 16,0 36-1,17 0 1,36 0 0,-18-35-1</inkml:trace>
  <inkml:trace contextRef="#ctx0" brushRef="#br0" timeOffset="32039.39">7126 6156 0,'0'0'0,"0"18"16,0-1-1,0 1-15,0 0 16,0 17 0,0-18-16,0 19 15,0-1 1,0 0-1,-18 1 1,1-36 15,17-36-15,0-17 0,53-35 15,0 18-16,88-36 1,-18 35 0,-70 71-16,88 0 15,-35 88 1,-106-17 0,0 52-1,-53-52 1,-35 0-1,70-54-15,1 1 16,-36-18 0,35-18-1</inkml:trace>
  <inkml:trace contextRef="#ctx0" brushRef="#br0" timeOffset="32855.31">9155 6085 0,'17'0'0,"1"0"16,-1 0-1,19-17-15,-19 17 16,36-36 0,-35 19-16,35-18 15,-18-18 1,-17 17 0,-18 1-1,-18 0 1,-35 35-1,-53 0 1,18 70 0,71-17-1,17 35 1,17-35 15,71 36-15,1-36-1,-36-1 1,-36 19 0,-17 0-1,-35-19 1,-71-16 0,-35-19-1,-35-17 1,34-35-1,54-18 1,53-35 0,35 17-1,53 19 1,35 34 15,-17 18-15,34 0-1</inkml:trace>
  <inkml:trace contextRef="#ctx0" brushRef="#br0" timeOffset="33690.83">9737 6103 0,'17'0'0,"-34"0"0,34-18 0,1 1 15,-18-1-15,0-17 16,-35 17 0,-36 18-1,36 35 1,-18 36 15,18-18-15,17 70-1,18-17 1,53-53 0,53-18-1,-18-35 1,53-17 0,-106-1-16,106-52 15,-35 17 1,0-53-1,-71 35 1,-35 18 0,0 18-1,-17 35 1,-19 53 0,19 0 15,17 0-16,0 17 1,0-17 0,17-35-1,36-18 1,0 0 0,0-18-1,18-17 1,-1-35-1,-17-1 1,-53 18 0,0 35-1,-17 71 17,-1 0-1,18 0-16,-18-35-15,18-1 16,0 1 0,18-18 15,-18-18-15</inkml:trace>
  <inkml:trace contextRef="#ctx0" brushRef="#br0" timeOffset="33872.54">10636 5927 0,'-17'0'0,"34"0"0,-52 0 16,17 0-16,1 0 0,17 17 31,0 1-15,0 0-1,35-18 1</inkml:trace>
  <inkml:trace contextRef="#ctx0" brushRef="#br0" timeOffset="34288.04">11060 5997 0,'-18'0'16,"-53"0"0,54 18-1,-1-1-15,18 54 16,0 17 0,0-70-1,0 35 1,0-18-16,0 106 15,-18 18 1,-34 0 0,-37 17-1,19-17 1,17-36 0,53-105-16,-18 52 15,1-52-15,17 0 16,35-89 15,-17 54-31,34-89 16,1 0-1</inkml:trace>
  <inkml:trace contextRef="#ctx0" brushRef="#br0" timeOffset="34639.17">10954 6350 0,'0'-35'0,"0"70"0,0-141 15,0 18 1,0 70-16,17-17 16,54-36-1,17 54 1,0-1 0,36 18-1,-71 35 1,-18 36-1,-70 17 1,-36-35 0,-35-18-1,18-17 1,53-18 15,0 0-15,52-18 15,36 1-15</inkml:trace>
  <inkml:trace contextRef="#ctx0" brushRef="#br0" timeOffset="35004.51">11800 5733 0,'0'-18'16,"0"36"-16,-17-18 31,17 17-15,-36 89-16,36-18 31,-35 36-16,0-54 1,35 19 0,0-72-16,35 36 15,0-35 1,36-18 0,17 0-1,-35-36 1,-18-16-1,-35 34-15,18-17 16</inkml:trace>
  <inkml:trace contextRef="#ctx0" brushRef="#br0" timeOffset="35222.94">11747 5980 0,'0'0'0,"18"0"31,0 0-31,-1 0 16,36 0-1,18 0 1,-18 0 0,-18 0-1,-17 0 1</inkml:trace>
  <inkml:trace contextRef="#ctx0" brushRef="#br0" timeOffset="35465.04">12612 6279 0,'-18'0'32</inkml:trace>
  <inkml:trace contextRef="#ctx0" brushRef="#br0" timeOffset="64661.73">5151 12894 0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1:47:31.2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3651 1535 0,'0'17'16,"0"1"-1,0-1 1,-17 1 15</inkml:trace>
  <inkml:trace contextRef="#ctx0" brushRef="#br0" timeOffset="836.88">3634 1270 0,'0'0'0,"0"-18"16,0 1-1,0-1-15,0 0 16,0 36 46,0 0-62,0-1 16,0 19-16,0 17 16,0 35-1,0 0 17,0 53-17,0-88-15,17 88 16,1 53-1,0-53 1,17 89 0,0-54-1,0 53 1,-35-176-16,18 71 16,-18-71-16,18 211 15,-1-52 1,-17 70-1,0-35 1,0 88 0,0 35 15,0 19-15,0-125-1,0 107 1,0-54-1,0-88 1,-17 124 0,17-176-1,-18-19 1,18-70 0,-18-35-1,-17-53 1,0-70-1,35-36 1</inkml:trace>
  <inkml:trace contextRef="#ctx0" brushRef="#br0" timeOffset="2169.87">3687 1217 0,'0'-18'0,"0"1"46,17 17-30,1 0 0,-1 0-16,19-18 15,-19 18-15,72 0 16,69-17 0,-34 17-1,17 0 1,212 0-1,-106 0 1,123-36 0,-35 36-1,106 0 1,-88 0 15,141-17-15,-36 17-1,-122-18 1,69 18 0,-158 0-1,35 0 1,-52 0 0,-72-18-1,-105 18 1,-35 0-1,0 0 1,-18-17 47,0-1-48</inkml:trace>
  <inkml:trace contextRef="#ctx0" brushRef="#br0" timeOffset="3021.07">9084 1058 0,'0'0'0,"0"18"0,18-18 79,87 0-48,-87 0-31,17 0 15,1-18 1,-19 18 0,1 0-1,-18 18 17,0 17-17,18 1 1,-18 34-1,0 1 1,0 34 0,0-16-1,0-54 1,0 88-16,0-70 16,0 106-1,0 88 1,35 35-1,0-52 1,0 87 0,18 53-1,-35-17 1,17-53 0,18 88-1,-18 18 1,-35-18-1,0-18 1,0-17 0,0-141-1,0 35 1,18-89 15,-18-122-31,18 87 16,-18-105-16,0 52 15,0-87 17,0-19-17,0 1 1,0 0-16</inkml:trace>
  <inkml:trace contextRef="#ctx0" brushRef="#br0" timeOffset="4787.38">3916 7091 0,'-18'0'16,"36"0"-16,-53 0 15,17 0 1,36 0 47,-1 0-63,1 0 15,17 0-15,36 0 16,-36 0-16,124 0 15,17 0 1,159 0 0,-88-18-1,124 1 17,34 17-17,-105 0 1,212 0-1,-212 0 1,35 0 0,-106-18-1,53 18 1,18-35 0,-159 35-1,18-18 1,-53 0-1,-36 18 1,1 0 0,-54 0-16,19 0 15,-19 0 1,36-17 0,0 17-1,-17 0 1,34 0-1,-35 0 1,18 0 0,-17-18-1,-19 18 1,1 0 15,-1 0-15,1 0-1,0 0 1,-1 0-16,36 0 16,18 0-1,-18 0 17,17 0-17,-17 0 1,-35 0-1,17-18 1,0 18 0,1-17-1,-1 17 1,-17 0 0,-1 0-16,19-18 15,-1 18 1,-18 0-1,1 0 32,-18-17 16,0-1-48,0 0 1,0-17 0,0 17-16,0-35 15,0 0 1,0-52 0,-18 52-1</inkml:trace>
  <inkml:trace contextRef="#ctx0" brushRef="#br0" timeOffset="6350.97">4533 1782 0,'0'-18'0,"0"-17"32,0 17-32,0 0 15,-17 1 1,-1 17 0,-17 53-1,35 17 1,-18 54-1,18-19 1,0 1 0,35-35-1,-17-54-15,35 1 32,53 0-17,-1-36 1,-16-35-1,-1-35 1,-70 17 0,-18 36-16,0-35 15,0-1 1,0 36 0,0 52 46,17 1-46</inkml:trace>
  <inkml:trace contextRef="#ctx0" brushRef="#br0" timeOffset="6854.76">5397 1764 0,'0'-18'0,"-17"18"15,-1 0 1,-35 36 0,36-36-16,-54 52 15,53-16 1,1-1-1,17-17 1,53-1 0,0-17-1,35 18 1,0 17 15,-35 0-15,-35 1-1,-18 17 1,-71-18 0,-52 18-1,34-53 1,19 0 0,35 0-1,17 0 1,18-35-1,0-1 1,18 36-16,34-35 16</inkml:trace>
  <inkml:trace contextRef="#ctx0" brushRef="#br0" timeOffset="7120.64">5997 1817 0,'-17'-18'31,"17"36"16,0-1-47,17 1 16,-17 0-16,0-1 15</inkml:trace>
  <inkml:trace contextRef="#ctx0" brushRef="#br0" timeOffset="7337.34">6032 2134 0,'0'0'0,"0"18"15,18-18 32,0 0-31,-18-18-1,0 1-15,17 17 16</inkml:trace>
  <inkml:trace contextRef="#ctx0" brushRef="#br0" timeOffset="7770.84">6615 1711 0,'0'-18'31,"-18"18"-31,18 18 16,0 88-1,0-89 1,0 54-16,0-36 16,0 71-1,-18-18 1,1-35-1,17-18 1,17-35 15,1-17-15,0-1-16,-18-35 16</inkml:trace>
  <inkml:trace contextRef="#ctx0" brushRef="#br0" timeOffset="8622.41">6562 1746 0,'0'-17'32,"17"17"-32,1 0 15,52 0 1,-34 0-16,140-18 15,1 0 1,105-17 0,-35 17-1,105 1 1,-140-19 0,-159 36-16,88 0 15,-106 0-15,54 0 16,-36 0-1,-36 0 17,-17 36-17,18-1 1,-18-17 0,17 17-1,1 36 1,-18-19-1,0 19 1,0-18 0,0-35-16,0 17 15,0 18 1,0-18 0,0-17-1,-18-1 1,1 19-1,-18-36 1,-36 17 0,36-17-1,-53 0 1,-1 0 15,-140 0-15,0 0-1,158 0-15,-246 18 16,105-1 0,-53-17-1,18 0 1,106 18 0,36-18-1,87 0-15,0 0 16</inkml:trace>
  <inkml:trace contextRef="#ctx0" brushRef="#br0" timeOffset="9371.35">4304 2981 0,'0'0'0,"0"-18"0,-18 18 31,1 0-15,-1 18 0,18 0-16,-18 70 15,18 18 1,-17 35 0,-1-71-1,18 1 1,0-54-1,0-34 17,0-71-17</inkml:trace>
  <inkml:trace contextRef="#ctx0" brushRef="#br0" timeOffset="9753.14">4180 3087 0,'0'-18'0,"0"36"0,0-53 32,0 17-17,0-17 1,89-1 0,-72 36-16,54-17 15,70-1 1,-71 18-1,-34 53 1,-36-18 0,-88 36-1,-18-18 1,-18 17 15,89-52-15,17-18-1,54 0 17,17-35-17,-36 35-15,1 0 0</inkml:trace>
  <inkml:trace contextRef="#ctx0" brushRef="#br0" timeOffset="10403.06">4815 3016 0,'0'0'0,"0"18"15,0 0 1,0 17-16,-35 53 31,35 0-15,-18 0-1,1-52-15,-1-1 16,18 0 0,0-52 15,0-36-15,0 35-16,35-35 15,18-35 1,18 53-1,-36 17 1,36 53 0,-54 18-1,1 18 1,35-1 15,0-34-15,0-36-1,0-18 1,17-35 0,-52 0-1,0-88 1,-36 70 0,-53 1-1,54 70 1,-36 0-1,35 0 1,18 35 0,0-17-1,18-1 1,17-17 0</inkml:trace>
  <inkml:trace contextRef="#ctx0" brushRef="#br0" timeOffset="10691.43">5680 2928 0,'-18'18'16,"18"-1"-16,-18-17 15,18 18-15,-17 35 16,17-35-16,0 52 15,0 36 1,0-53 0,0 17-1,0-52 1,0 0 15,0-54 0</inkml:trace>
  <inkml:trace contextRef="#ctx0" brushRef="#br0" timeOffset="11119.3">5503 2981 0,'0'0'0,"0"-18"16,36 1-1,-19 17-15,36 0 16,88 0 0,-35 0-1,18 53 17,-54-18-17,1 35 1,-71-17-1,-18 53 1,-35-53 0,-53 0-1,0-18 1,18-17 0,0-18-1,53 0 1,35-18 15,0-17-15,17 17-16</inkml:trace>
  <inkml:trace contextRef="#ctx0" brushRef="#br0" timeOffset="11352.04">6262 3052 0,'17'0'0,"-34"0"0</inkml:trace>
  <inkml:trace contextRef="#ctx0" brushRef="#br0" timeOffset="11560.03">6297 3351 0,'0'18'0,"0"0"16,0-36 62,0 0-78,18 18 0,-18-17 0</inkml:trace>
  <inkml:trace contextRef="#ctx0" brushRef="#br0" timeOffset="11987.69">6791 2963 0,'0'0'0,"0"18"46,0 0-46,0-1 0,0 1 16,0 0-16,0 70 16,0 0-1,0 0 1,0-35 15,0-18-15,0-52 15,0-1-15,0-53-1</inkml:trace>
  <inkml:trace contextRef="#ctx0" brushRef="#br0" timeOffset="12903.44">6791 2963 0,'35'0'31,"-17"0"-31,17 0 16,-17 0 0,70-17-1,-53 17-15,89 0 16,70-36-1,0 19 1,106-19 0,-106 36-1,88-17 1,-159 17 0,1 0-1,-18 0 1,-71 0-1,0 0 1,-17 0 0,0 0-1,-18 17 1,17 1 15,1 0-15,-18 17-1,0 0 1,0 1 0,0 17-1,0-18 1,0 35 0,-18-17-1,18 0 1,-17-18-1,-1-17 1,-35 17 0,18-17-1,-54 17 1,-16-17 15,-36 0-15,-53 17-1,35-35 1,-106 0 0,71 0-1,-141 0 1,176 0 0,-35 0-1,71 0 1,17 17-1,88-17 1,1 0 0,17 18-1,17-18 17</inkml:trace>
  <inkml:trace contextRef="#ctx0" brushRef="#br0" timeOffset="13537.29">5045 4216 0,'0'0'16,"0"17"15,0 1-31,0 0 0,0-1 0,0 71 16,0 36 0,0-36 15,0 36-16,0-19 1,0-34 0,0-89 15,0-17-15,0-18-1</inkml:trace>
  <inkml:trace contextRef="#ctx0" brushRef="#br0" timeOffset="14503.07">5045 4251 0,'0'0'0,"17"0"15,1 0 1,0 0-16,35 0 15,52 0 1,19 0 0,140-18-1,-17 18 1,212-53 0,-106 36-1,70-19 1,-141 19-1,89-18 1,-89 17 0,-88-17-1,-106 17 1,-17 18 15,-54 0-15,-17 53 15,0-35-15,0-1-16,0 36 15,0-18 1,0 36 0,0-18-1,18 17 1,-18-52-16,18 35 15,-18 18 1,0-36 0,0-18-1,-18 19 1,0-1 15,1-35-31,-54 35 16,-17 1-1,0-19 1,-71 36 0,18-18-1,-88-17 1,176-18-16,-159 35 16,-123-17-1,-88 0 1,140-1-1,-69-17 1,87 0 0,194 0-16,-228 0 15,105 0 1,-18 0 0,106 0 15,88 0-16,54 0 17,-19-17-32,36-1 15,-17-17-15</inkml:trace>
  <inkml:trace contextRef="#ctx0" brushRef="#br0" timeOffset="14853.9">5768 4392 0,'0'-18'15,"-18"18"32,1 0-47,-1 0 16,-17 71-1,17 0 1,18-54-16,-18 54 16,18-54-16,0 72 15,0-1 1,0-53-1,53-17 1,0-18 0</inkml:trace>
  <inkml:trace contextRef="#ctx0" brushRef="#br0" timeOffset="15385.65">6121 4568 0,'0'-17'31,"-18"17"-15,-17 35 0,17 0-1,-17 18 1,35-35-16,0 35 15,0 17 1,35-34 0,18-19-1,0-17 1,0-35 15,-35 35-31,52-71 16,-17 36-1,-35-35 1,-18 17 0,-71 0-1,1 35 1,-36 18 0,17 53-1,72-18 1,-18 1-1,35 17 1,17-18 0,1-35-16,17 17 15,-17-17-15,35 0 16</inkml:trace>
  <inkml:trace contextRef="#ctx0" brushRef="#br0" timeOffset="16103.39">6809 4604 0,'0'0'0,"0"-18"0,-36 18 31,1 0-15,-18 0-1,-17 53 1,52-53-16,0 18 15,1 17 1,17-17 0,53-18 15,35-18-15,-35 0-1,-36 1 1,19-1-1,-19 18 1,-17 18 15,0-1-15,0 19 0,18 34-1,17 36 1,-17-35-1,-18 34 1,0-16 0,0-54-16,0 53 15,-71 0 1,18-35 15,-53-18-15,1-35-1,-36 0 1,35-53 0,70 18-16,-16-35 15,16-36 1,36 35 0,18 1-1,52-18 1,36 17-1,-18 18 1,-52 35-16</inkml:trace>
  <inkml:trace contextRef="#ctx0" brushRef="#br0" timeOffset="16359.88">6985 4586 0,'18'0'0,"-18"18"47,0-1-47,0 1 0,0 0 16,0 17 0,0 0-1,0-17 1,0-36 46</inkml:trace>
  <inkml:trace contextRef="#ctx0" brushRef="#br0" timeOffset="16551.83">6967 4480 0,'0'0'15,"0"-17"-15,-17 17 16,-1 0 0,0 0-1,18 17 17,36-17-17,-19 0-15</inkml:trace>
  <inkml:trace contextRef="#ctx0" brushRef="#br0" timeOffset="17052.57">7250 4639 0,'17'18'0,"-34"-36"16,34 53-16,-17-17 16,18 35-1,-18-36 1,0 1-16,0-36 62,0 1-62,0-18 16,-18-36 0,18 36-1,0 17-15,71-52 16,-18 52 15,35 18-15,0 18-1,-17 34 1,-36 37 0,-35-54-1,0 18 1,-35-18 0,-18-17-1,35-1-15</inkml:trace>
  <inkml:trace contextRef="#ctx0" brushRef="#br0" timeOffset="17902.84">5151 5380 0,'0'-18'31,"-18"18"16,18 18-47,0-1 16,-18 1-16,18 35 15,0-18-15,0 36 16,0 35 0,18-53-1,35 0 1,0-53 15,17 0-15,-52-18-16,70-35 15,-17-18 1,-36-17 0,-35 18-1,-53-19 1,-18 37 0,36 34-16,-71 0 15,36 18 1,-1 36-1,36 34 1,35-17 0,18 71-1,-1-36 1,1-71 0</inkml:trace>
  <inkml:trace contextRef="#ctx0" brushRef="#br0" timeOffset="18252.09">5168 6032 0,'0'18'0,"0"0"16,0-1-16,0 1 16,0 35-1,0-18 1,0 18 0,0 0 15,0-35-31,0-1 15,0 1 1,0-36 15</inkml:trace>
  <inkml:trace contextRef="#ctx0" brushRef="#br0" timeOffset="18481.04">5133 6085 0,'0'0'0,"18"0"32,34 18-17,-34-18-15,17 35 16,1-17 0,-1 17 15,-17-17-16,-1-18 17</inkml:trace>
  <inkml:trace contextRef="#ctx0" brushRef="#br0" timeOffset="18968.18">5697 6032 0,'0'0'0,"0"18"16,-53 0-1,1 17 1,-19 18 0,36-18 15,17-35-16,36 0 17,17-17-17,18-36 1,0 17 0,-36 36-16,36-35 15,-35 17 1,17 18-1,1 53 17,-36-35-32,17 17 15,-17 36 1,0-18 15,0-36-15,0 1-1</inkml:trace>
  <inkml:trace contextRef="#ctx0" brushRef="#br0" timeOffset="19785.11">7108 5380 0,'-17'17'32,"-1"1"-17,18 0-15,-17 17 0,-1 18 31,18 35-15,0-53-16,0 18 16,70 0-1,1-35 1,17-18 0,0-18-1,-17-17 1,17-18-1,-35-35 1,-53 0 0,-18-1-1,-52 37 1,-1 16 0,1 36 15,-54 18-16,89 17 1,17 36 0,1 17-1,17-17 1,0 34 0,17-69-16</inkml:trace>
  <inkml:trace contextRef="#ctx0" brushRef="#br0" timeOffset="20201.73">7302 6138 0,'0'0'15,"0"18"17,0 0-17,18 17 1,-18-17-16,0 34 15,0-34-15,0 70 16,18-17 0,-18-1-1,17-52 1,-17 0 0,0-36 30,0 0-46</inkml:trace>
  <inkml:trace contextRef="#ctx0" brushRef="#br0" timeOffset="20499.15">7302 6121 0,'18'-18'31,"0"18"-31,-1 0 0,36 0 16,-35 0-16,35 0 16,0 0 15,-36 0-16,-17 18 32</inkml:trace>
  <inkml:trace contextRef="#ctx0" brushRef="#br0" timeOffset="20755.05">7338 6297 0,'17'0'16,"1"0"-16,0 0 15,17 0-15,-17 0 16,35 0-1,-18-18 1,-18 18 0</inkml:trace>
  <inkml:trace contextRef="#ctx0" brushRef="#br0" timeOffset="30175.57">10001 1746 0,'-17'0'0,"-1"0"31,18-17-31,-18 17 0,1 0 32,-1 0-17,0 0 1,1 0 0,-1 0-1,-17 0 1,17 0-1,1 0 1,-1 0 0,0 0-1,36-18 48</inkml:trace>
  <inkml:trace contextRef="#ctx0" brushRef="#br0" timeOffset="30867.97">10319 1305 0,'17'-53'31,"-17"36"-31,-17 17 31,17 17-15,-53 36-1,-35 18 1,70-54-16,-70 54 16,53-36-16,-54 36 15,-17 17 1,54-35-1,16-18 1,19-35 0,17-17 15,35-1-15,0 18-1,53 0 1,1 35 15,-54-17-31,71 70 16,-36-35-1,18 0 1,-70-35 0,17-1-1,-35-34 48,0-1-63,18 0 15</inkml:trace>
  <inkml:trace contextRef="#ctx0" brushRef="#br0" timeOffset="32500.99">10601 1517 0,'0'0'0,"0"-18"0,0 1 31,0 34 0,0 19-15,0 69-1,0-16 1,0-72-16,0 71 16,0-17-1,0-36 16,0-17-15,0-53 15,0 17-31</inkml:trace>
  <inkml:trace contextRef="#ctx0" brushRef="#br0" timeOffset="32752.1">10601 1305 0,'0'0'16,"0"18"62,0 0-63,0-1-15</inkml:trace>
  <inkml:trace contextRef="#ctx0" brushRef="#br0" timeOffset="33336.01">10883 1499 0,'0'18'15,"0"0"-15,0-1 0,0 1 16,0 35-1,0 17 1,0-17 0,0 18-1,0-18 1,0-36 0,0-34 30,0-1-46,0-35 16,0-35 0,0 70-16,35-70 15,-17 70-15,53-52 16,34 35 0,-34 35-1,17 35 1,-70 18 15,17 70-15,-35-34-1,0-19 1,0-52 0,0-1-1,-17-17 1,17-17 15</inkml:trace>
  <inkml:trace contextRef="#ctx0" brushRef="#br0" timeOffset="33733.94">11571 1499 0,'0'-17'0,"0"34"47,-18 1-31,18 0-16,0 52 15,0 71 1,0 0-1,0-17 1,0 35 0,0-142-16,0 54 15,0-36-15,0 53 16,0-35 0,0-18-1,0-52 32,0-1-47,0-52 16,0 52-16</inkml:trace>
  <inkml:trace contextRef="#ctx0" brushRef="#br0" timeOffset="34045.78">11536 1729 0,'-18'-18'0,"36"36"0,-36-54 0,18 1 15,0 17-15,0-35 16,0 36 0,53-18-1,18 17 1,34 18 0,-87 0-16,17 35 15,-35 53 16,-53 1-15,-52 16 0,34-16-1,53-72 1,36-34 15</inkml:trace>
  <inkml:trace contextRef="#ctx0" brushRef="#br0" timeOffset="34800.76">12012 1570 0,'0'0'0,"18"-18"0,-1 18 31,-17 18-16,-35 35-15,35-36 16,-18 19 0,18-1-16,-17 53 15,17-35 1,0 0 0,17-35-1,36-18 1,-35 0-16,35-18 15,17-53 1,-34-17 0,-1 18-1,-17 17 1,-18 35 0,0 53-1,0 36 1,0 17 15,0-17-15,35-18-1,18-53 1,-18 0-16,36 0 16,-54 0-16,54-36 15,17-34 1,-35-18-1,-35-54 1,-18 37 0,0-19-1,0 107-15,0-1 16,-18 36 0,-17 34-1,17 54 1,18 0 15,0-71-31,0 71 16,0-70-16,0 34 15,0-17 1,53-18 0,-35-35-1,35-35 1</inkml:trace>
  <inkml:trace contextRef="#ctx0" brushRef="#br0" timeOffset="35067.14">12682 1587 0,'0'0'0,"-17"0"0,17 18 0,17-18 32,19 0-17,34 0 1,-35 0-16,1-35 16,-1 35-1,-35-18 1</inkml:trace>
  <inkml:trace contextRef="#ctx0" brushRef="#br0" timeOffset="35734.44">14217 1358 0,'0'0'16,"0"-17"-16,0-19 31,-18 36 0,1 0-31,-1 18 16,-53 70-1,36 0 1,0 0 0,35-52-16,0 52 15,0-70-15,0 52 16,53-35 0,17-35-1,1 0 1,-1-17 15,1-54-15,-71 18-16</inkml:trace>
  <inkml:trace contextRef="#ctx0" brushRef="#br0" timeOffset="36515.66">14005 1552 0,'-17'0'0,"34"0"0,-52 0 0,17 0 16,18 18-16,53-18 31,35 0-15,71-18 0,-53-17-1,-53 35-15,53-35 31,-71 35-15,-35 17 15,-18 19-15,1-19-16,-1 36 16,18 18-1,0-1 1,0-52-1,53 0 1,0-18 0,18-18-1,-54 0-15,18-17 16,18-36 0,-35 18-1,-18-17 1,0 52 15,0 1-15,0 34 15,-18 36-15,1 53-1,17-35 1,0 52-1,0-105-15,17 70 16,1 0 0,0-17-1,-18-36 1,-71-17 0,1-1-1,52-17-15,-106 0 16,54 0 15,17 0-15,35-53-1,18 18 1,36 0-16</inkml:trace>
  <inkml:trace contextRef="#ctx0" brushRef="#br0" timeOffset="36817.05">14975 1464 0,'0'-18'0,"0"36"0,0-18 32,0 18-17,0-1-15,36 107 16,-19-1-1,-17-87 1,0 69 0,0 19-1,0-36 1,0-53 0,0-17-1,18-18 1</inkml:trace>
  <inkml:trace contextRef="#ctx0" brushRef="#br0" timeOffset="37150.96">15046 1658 0,'-18'-18'15,"36"36"-15,-36-71 0,18 35 0,0 1 0,0-1 0,0-17 16,53-18 15,35 35-15,54 1-1,-19 52 1,-88 0 0,-35 53-1,0-52-15,-88 17 16,-53 35-1,53-53 1,0-17 0,70-18-1,36-18 1,35-17 0</inkml:trace>
  <inkml:trace contextRef="#ctx0" brushRef="#br0" timeOffset="37550.75">15663 1623 0,'0'0'0,"18"0"15,0-18 1,35 0-1,-36 1-15,1-1 16,-1 1-16,19-36 16,-19 17-1,-17 19 1,-17 17 0,-54 17-1,1 19 1,52-19-16,0 89 31,18-35-15,0-1-1,36-17 1,17-35 0,17-18-1,-17-35 1</inkml:trace>
  <inkml:trace contextRef="#ctx0" brushRef="#br0" timeOffset="38236.15">16704 1499 0,'0'0'0,"-18"0"15,1 0 1,34-17 31,1 17-31,35 0-16,0-18 15,-18 0 1,-17 18-1,-36 0 17,0 0-17,-17 18-15</inkml:trace>
  <inkml:trace contextRef="#ctx0" brushRef="#br0" timeOffset="38399.69">16616 1623 0,'17'0'0,"-34"0"0,52 0 16,-17 17-16,-1-17 16,1 0-16,0 0 0,35 0 15,17-53 1,-17 36 0</inkml:trace>
  <inkml:trace contextRef="#ctx0" brushRef="#br0" timeOffset="38850.35">17392 1041 0,'-53'0'15,"35"0"1,1 35-16,-1-17 16,18-1-1,18-17 17,-1 0-17,1-17 1,0-19-1,-18 19 17,-18 17-17,0 0 1,-35 70 0,36-17-1,17 35 1,0-52-1,0-19-15,17-17 16,1 0 0</inkml:trace>
  <inkml:trace contextRef="#ctx0" brushRef="#br0" timeOffset="39334.14">17727 1305 0,'0'0'0,"0"-17"0,0-1 16,-18 18 15,18 18-16,-35 17-15,35 18 32,0-18-32,-17 36 15,17-54-15,-18 71 16,18 18 0,0-53-1,0-17 1,35-36-1,0 0 1</inkml:trace>
  <inkml:trace contextRef="#ctx0" brushRef="#br0" timeOffset="39550.49">17568 1552 0,'0'0'0,"-17"0"0,34 0 47,1 0-47,0-17 16,70-1-1,-71 0-15,54 1 16</inkml:trace>
  <inkml:trace contextRef="#ctx0" brushRef="#br0" timeOffset="39983.12">18009 1464 0,'18'0'31,"0"0"-15,-1 0-16,18-18 15,1-17 1,-1 0 0,-35 17-1,0 1 1,-53 17-1,18 0 1,17 17-16,-35 54 16,36-18-1,17 35 1,0-35 0,17 17-1,36-52 1,-35-18-1,88 0 1,-18-18 0,-70 1-16</inkml:trace>
  <inkml:trace contextRef="#ctx0" brushRef="#br0" timeOffset="40232.64">18503 1393 0,'0'0'15,"0"-17"-15,-17 17 16,17 17 15,0 1-31,35 53 16,0-18 0,-17-36-16,35 36 15,-18 0 1,0-53-1,-17 0 17</inkml:trace>
  <inkml:trace contextRef="#ctx0" brushRef="#br0" timeOffset="40500">18785 1358 0,'0'0'0,"-17"0"31,-1 0-31,-17 35 0,-18 1 16,-18 34 0,36-17-1,0 35 1,35-70-1,0 17 1,0-17 0,17-18-1,1 0-15</inkml:trace>
  <inkml:trace contextRef="#ctx0" brushRef="#br0" timeOffset="40832.14">19103 1235 0,'0'0'15,"0"-36"17,0 54-17,0 53-15,0-1 16,-18 18-1,18-17 1,-17 35 15,17-71-15,0-17-16,35 17 16,0-17-1,18-18 1,0-18-1,-35 0-15</inkml:trace>
  <inkml:trace contextRef="#ctx0" brushRef="#br0" timeOffset="41033.73">19085 1464 0,'-17'0'0,"34"0"31,1 0-31,0 0 16,34 0 0,19-35-1</inkml:trace>
  <inkml:trace contextRef="#ctx0" brushRef="#br0" timeOffset="41432.83">19720 1147 0,'-17'0'47,"17"-18"-47,0 0 16,0 1 0,0-1-1,17 18 32,-17 18-47,0-1 16,18 1-16,-18 52 15,-35-17 1,-36 18 0,36-53-1,35-1-15</inkml:trace>
  <inkml:trace contextRef="#ctx0" brushRef="#br0" timeOffset="42032.9">20108 1023 0,'-17'18'16,"17"-1"-16,-18 1 15,18 35 1,0 17 0,53 1-1,35-18 1,18-18 0,53-17-1,-1-18 1,-69 0-1,-19 0 1,-70-35 0,0 17-1,-88 18 1,0 18 0,-53 52-1,17 18 1,36 0 15,70-35-31,-17 0 31,18-35-15,-36 0 0,35-1-16</inkml:trace>
  <inkml:trace contextRef="#ctx0" brushRef="#br0" timeOffset="43598.8">10742 2822 0,'0'0'15,"0"-17"-15,0-1 16,0 36 15,-35 17-15,17-18-16,-70 89 16,0-17-1,-53 16 1,70-34-1,-17-36 1,70-35 0,1-17-1,17-19 1,17-34 0,36 34-1,-18 19 1,54 17 15,-19 53-15,1 35-1,-36-35 1,18 17 0,-35-52-1,-18 0-15,35-1 16,-17-17-1,17-17 1,-18-1-16</inkml:trace>
  <inkml:trace contextRef="#ctx0" brushRef="#br0" timeOffset="43815.61">10936 3104 0,'18'0'0,"-36"0"0,36-17 16,-18 52 15,-18 18 0,18-35-31,-18 35 16,1-18 0,17-18-1,0-34 16</inkml:trace>
  <inkml:trace contextRef="#ctx0" brushRef="#br0" timeOffset="44015.83">10954 2999 0,'0'-18'16,"0"36"-16,0-71 0,-18 53 15,18-18-15,-18 18 16,18 18 31,18-1-32,17 1 1,-17-18-16</inkml:trace>
  <inkml:trace contextRef="#ctx0" brushRef="#br0" timeOffset="44549.21">11236 3034 0,'0'18'15,"0"17"-15,0-18 16,0 1-16,0 35 16,0 0-1,0 17 1,0-17-1,0-35 17,0-36-1,0 1-15,0-36-1,0-35 1,18 17-1,70-35 1,-71 89-16,36-19 16,-17 19-16,69 17 15,-34 17 1,-36 72 0,-17-1-1,-18 0 1,0-70-1,-18 34-15,1-34 16,-1 17 0,18-52 31,0-19-32,18 19-15</inkml:trace>
  <inkml:trace contextRef="#ctx0" brushRef="#br0" timeOffset="44883.84">11924 2963 0,'0'0'0,"0"18"47,0 0-31,0 52-16,0 1 15,0 70 1,0 18 15,0-36-15,0-70-16,0 88 16,0-70-1,0-1 1,0-87 31,0-36-32,0-53 1</inkml:trace>
  <inkml:trace contextRef="#ctx0" brushRef="#br0" timeOffset="45200.07">11906 3228 0,'0'-53'16,"0"106"-16,0-177 0,0 89 16,53-18-1,35 18 1,36 0 0,-54 35-1,-17 35 1,-35 36-1,-89-1 1,1-17 0,-36 18-1,53-54 1,35 1 0,18-53 15,71-18-16</inkml:trace>
  <inkml:trace contextRef="#ctx0" brushRef="#br0" timeOffset="45948.03">12488 2946 0,'0'17'31,"0"1"-31,0 0 16,0-1-16,-17 71 15,17-70-15,0 35 16,0 18 0,17-54-1,19-17 1,17-17-1,-36-1 1,36-35 0,-35-18-1,17 1 1,-17-1 0,-18 36-1,0 53 16,0-1-31,0 54 16,0 17 0,0-35-1,17-18 1,19-35 0,-19 0-16,71-17 15,1-19 1,-1-34-1,-35-1 17,-36-52-17,-17-1 1,0 54 0,-35 123 15,17-36-31,1 71 15,-1 1 1,18 17 0,0-18-1,35-35 1,1-36 0,34-17-1,1-53 1,-18 0-1</inkml:trace>
  <inkml:trace contextRef="#ctx0" brushRef="#br0" timeOffset="46182.45">13106 2875 0,'-18'0'16,"36"0"-16,-54 18 0,19-18 15,52 0 1,36 0 0,34 0-1,-34-18 1,-18 0 0,-35 18-1,-18-17 1</inkml:trace>
  <inkml:trace contextRef="#ctx0" brushRef="#br0" timeOffset="46798.82">14640 2734 0,'0'-18'0,"0"36"0,0-89 31,0 54-31,18 17 0,-18-18 16,0 71 15,-18 18-15,1-36-16,-1 53 15,0-53-15,18 54 16,0-1-1,0-35 17,18-36-17,53-17 1,-36-17 0,-18-1-16,1-35 15,-18 36-15</inkml:trace>
  <inkml:trace contextRef="#ctx0" brushRef="#br0" timeOffset="47532.32">14552 2963 0,'-18'0'0,"36"0"0,-71 0 15,36 0-15,-1 0 16,36 0 15,-1 0-31,54 0 16,52-35-1,1 0 17,-36-1-17,-71 36 1,-17 18 0,0 17-1,-35 36 1,35-36-1,-17-17-15,17 17 16,0-17 0,52-18-1,37-18 1,-19 1 0,71-72-1,-70 54 1,-36-18-1,-35 35 17,0 36-1,-17 17-15,-1-17-16,-17 53 15,17 17 1,18 35-1,0-17 1,0 18 0,18-89-16,-1 35 15,-17 1 1,-17-53 0,-19-1-1,-69-17 1,34 0-1,-35-35 17,88 17-32,-17 1 15,18-19 1,34-17 0,54 1-1</inkml:trace>
  <inkml:trace contextRef="#ctx0" brushRef="#br0" timeOffset="47849.44">15593 2840 0,'0'0'0,"0"17"47,0 1-32,0 17-15,0 18 0,0 71 16,0-18 15,0 35-15,0-18 0,-18-52-1,18-36 1,0-53 15,0-17-15</inkml:trace>
  <inkml:trace contextRef="#ctx0" brushRef="#br0" timeOffset="48199.31">15557 2981 0,'0'-18'0,"0"36"15,0-53-15,0 17 0,0 0 0,0-35 16,18 36 0,53-18-1,-1 17 1,18 18 0,-17 18-1,-53 52 1,-18 1-1,-18-54-15,-53 54 16,-34-18 0,34-36-1,18 1 1,35-18 0,36-35 15,35 0-16</inkml:trace>
  <inkml:trace contextRef="#ctx0" brushRef="#br0" timeOffset="48632.84">16016 2910 0,'18'0'16,"-1"-17"-16,19-1 15,-19 0-15,54-34 16,-54 34 0,-17-17-1,-52 35 16,16 0-15,19 0 0,-19 53-1,19 17 1,-1 1 0,18-1-1,0-17 1,0-35-1,35-18 1,18 0 0,0 0-1,35-35 1</inkml:trace>
  <inkml:trace contextRef="#ctx0" brushRef="#br0" timeOffset="48910.87">16775 2769 0,'17'0'62,"1"0"-46,-1 0 0,1 0-16,0 0 15</inkml:trace>
  <inkml:trace contextRef="#ctx0" brushRef="#br0" timeOffset="49081.31">16775 2893 0,'0'0'16,"-18"17"-1,18 1 1,35-18 15,-17 0-31,-1 0 16,19 0-1,-19-18-15</inkml:trace>
  <inkml:trace contextRef="#ctx0" brushRef="#br0" timeOffset="49765.17">17462 2575 0,'18'0'15,"0"0"-15,-1 0 16,1-17-16,17-19 16,-35 1-1,18-18 1,-18 18 0,-18 35-1,-17 18 1,17-1-16,-52 89 15,35-18 1,35 36 15,0-89-15,52 0-16</inkml:trace>
  <inkml:trace contextRef="#ctx0" brushRef="#br0" timeOffset="50081.47">18045 2593 0,'0'-18'0,"0"36"0,0-53 0,-18 17 16,-17 18-1,-1 35 1,19 18-1,-19 71 1,36-107 0,-35 71-1,0 18 1,35-53 0,0-17-1,18-19 1,34-17-1,-34 0-15,17-17 16</inkml:trace>
  <inkml:trace contextRef="#ctx0" brushRef="#br0" timeOffset="50314.25">17815 2910 0,'-17'0'0,"34"0"0,-52 0 0,17 0 15,36 0 17,0 0-32,35 0 31,-36 0-31,71-17 16,-35-19-1,0 1 1,-35 35-16</inkml:trace>
  <inkml:trace contextRef="#ctx0" brushRef="#br0" timeOffset="50698.83">18115 2840 0,'18'0'31,"-1"0"-31,1 0 15,17 0-15,18 0 16,-35-18 0,52-17-1,-52 17 1,-18-17 0,-88 35 15,35 18-16,35-1-15,-52 54 16,52-18 0,18 35-1,18-35 1,70-18 0,18-35-1,0 0 1,-53-17-1</inkml:trace>
  <inkml:trace contextRef="#ctx0" brushRef="#br0" timeOffset="50948.17">18662 2752 0,'0'-18'0,"0"36"0,0-18 47,18 17-47,-18 36 16,35 18-1,-35-54-15,35 19 16,-17-1 0,-1-17-1,1-18 1,0 0-1</inkml:trace>
  <inkml:trace contextRef="#ctx0" brushRef="#br0" timeOffset="51196.99">18909 2734 0,'-18'0'15,"1"18"-15,-19 17 16,-17 18 0,-35 17-1,18 19 1,34-54 0,1 0-1,17-17-15</inkml:trace>
  <inkml:trace contextRef="#ctx0" brushRef="#br0" timeOffset="51548.04">19085 2469 0,'0'18'16,"0"35"-16,0 18 16,-17 70-1,17-53 1,0 0-1,0-53 1,0 1-16,0-19 16,0 1-1,35 0 1,18-18 0,-36 0-1,1-18-15</inkml:trace>
  <inkml:trace contextRef="#ctx0" brushRef="#br0" timeOffset="51747.25">19050 2840 0,'18'0'47,"-1"-18"-47,1 18 0,0-17 16,34-1-16,-34 0 15</inkml:trace>
  <inkml:trace contextRef="#ctx0" brushRef="#br0" timeOffset="52147.47">19703 2505 0,'-18'0'15,"0"0"1,18-18 15,0 0-15,36-17 0,17 18-1,-36-1 1,1 18-1,-1 35 1,-17-17-16,-17 52 16,-18 1-1,-1-36 1,36-17-16</inkml:trace>
  <inkml:trace contextRef="#ctx0" brushRef="#br0" timeOffset="52742.46">20232 2364 0,'0'0'0,"-18"0"16,18 17-1,0 36 1,0-18-16,0 18 16,53 36-1,0-54 1,35 0-1,0-17 1,-70-18 0,70 0-1,-53-18 1,1-17 0,-36 0-1,0-1 1,-18 36-1,-70 36 1,0 34 0,0 36-1,17-36 1,0 1 0,54-36-1,-18 1 1,17-36-1</inkml:trace>
  <inkml:trace contextRef="#ctx0" brushRef="#br0" timeOffset="52931.75">20197 2999 0,'-18'0'16,"18"17"0,-18-17-1,1 0 1,-1 0 0,0 0-1,-35 0 1</inkml:trace>
  <inkml:trace contextRef="#ctx0" brushRef="#br0" timeOffset="55372.07">10601 4427 0,'18'0'203</inkml:trace>
  <inkml:trace contextRef="#ctx0" brushRef="#br0" timeOffset="56130.86">10707 4374 0,'17'0'15,"1"-17"-15,0-1 16,-1 18-16,1-17 15,-18-1-15,18 18 16,-36 18 31,0-1-31,-70 89-1,71-88-15,-36 35 16,17-18-16,-87 53 15,35-53 1,35 1 0,35-36-1,18-36 17,18 19-32,-1-19 15,54 1 1,-36 35-1,36 0 1,-1 71 15,-17-18-15,18-1 0,-36-34-1,0-18 1,1 0-1,-1 0 1,-17 0-16,-18-18 16,0 1-1,0-1 1</inkml:trace>
  <inkml:trace contextRef="#ctx0" brushRef="#br0" timeOffset="56447.07">11112 4463 0,'0'0'16,"0"17"15,0 1-31,0 0 15,0-1-15,0 36 16,0 0 0,0-18-1,0-17 1,0-36 31,0 1-47,0-1 0</inkml:trace>
  <inkml:trace contextRef="#ctx0" brushRef="#br0" timeOffset="56615.59">11148 4374 0,'0'-35'16,"0"70"-16,-18-70 15,0 35-15,1 0 16,34 0 15,36 0-15,-17 18-1</inkml:trace>
  <inkml:trace contextRef="#ctx0" brushRef="#br0" timeOffset="57096.41">11448 4480 0,'0'18'16,"0"-36"-16,-18 54 0,18-19 15,0 18 1,0 18 0,0 0-1,0-17 1,0-19-1,0 1 1,-18-18 0,1 0-1,17-53 1,0 0 0,53-35-1,0 17 1,17 36-1,-17 35 1,-18 35 15,-17 18-15,-18-18-16,0 18 16,0 18-1,0-36 1,-18 0-1</inkml:trace>
  <inkml:trace contextRef="#ctx0" brushRef="#br0" timeOffset="57414.86">12030 4445 0,'-18'0'0,"0"0"0,18 18 16,-17-1-16,17 54 15,0 17 17,0 0-17,0-53-15,0 124 16,0-35-1,0 34 1,-18-52 0,18-70-1,18-54 17,-1 0-32,1-35 15</inkml:trace>
  <inkml:trace contextRef="#ctx0" brushRef="#br0" timeOffset="57746.51">11942 4604 0,'0'0'0,"0"-36"0,0 19 16,-18-18-16,18-18 16,0 0-1,88 0 1,0 35-1,36 18 1,-89 0-16,18 35 16,-35 36-1,-54 17 1,-34-35 0,-36 0-1,53-35 1,35-1-1,36-17 1,35-17 15,-18-1-31</inkml:trace>
  <inkml:trace contextRef="#ctx0" brushRef="#br0" timeOffset="58463.55">12594 4322 0,'0'70'31,"0"-52"-31,-17 35 16,-1 0 0,18-36-16,0 54 15,0-36 1,18-35-1,17 0 1,18-35 15,-36 35-31,19-53 16,17-18 0,-36 1-1,-17 17 1,0 70 15,0 1-31,0 17 16,0-17-16,0 70 15,18-17 1,35-54 0,35 1-1,-18-18 1,-34 0-16,52-35 15,-70 17-15,70-17 16,-53-71 15,-17-17-15,-18-1 0,0 1-1,0 105 1,0 88-1,0 36 1,-18 35 0,18-52-1,0-1 1,0-71-16,0 1 16,0 0-16,53-18 15,-18 0 1,1-18-1</inkml:trace>
  <inkml:trace contextRef="#ctx0" brushRef="#br0" timeOffset="58664.04">13353 4339 0,'17'0'0,"1"0"16,17 0-16,-17 0 15,17 0 1,0-35 0,-35 17-1</inkml:trace>
  <inkml:trace contextRef="#ctx0" brushRef="#br0" timeOffset="59195.9">14711 4075 0,'0'-18'0,"0"36"0,0-54 16,17 19-16,-17-1 16,0 0-16,0 1 15,-17 34 1,-1 19-1,-17 87 1,35-88-16,-18 54 16,1-54-16,-1 106 15,0-70 1,18-19 0,18-34-1,0-18 1,-1-18-1</inkml:trace>
  <inkml:trace contextRef="#ctx0" brushRef="#br0" timeOffset="59913.51">14482 4392 0,'0'0'0,"-18"0"15,36-18 16,17 18-15,71-35 0,-18 0-1,35 0 1,-87 35-16,16-18 16,-16 36-1,-36 52 1,0-17-1,-36 18 1,19-36 0,17-17 15,53-1-15,35-34-1,0-36 1,-17 17-1,-18-34 1,-53 17 0,0 18-1,-36 35 17,36 53-17,-17 17 1,17 18-1,0 36 1,-18-1 0,0-35-1,-17 36 17,0-54-17,-36-34 1,54-19-16,-72-17 15,19-17 1,-1-54 0,54 18-1,-1-53 1,36 36 0,-1 52-16,36-52 15</inkml:trace>
  <inkml:trace contextRef="#ctx0" brushRef="#br0" timeOffset="60188.66">15575 4145 0,'0'0'0,"0"18"16,0 17-16,-35 71 31,35 17-16,0-17 1,0 35 0,0-105-16,-18 87 15,18-17 1,-17-53 0,17-71 30</inkml:trace>
  <inkml:trace contextRef="#ctx0" brushRef="#br0" timeOffset="60512.78">15522 4427 0,'0'-17'0,"0"34"0,0-52 15,0 17-15,0-34 16,0-1-1,88 17 1,1 36 0,-19 18-1,-35 53 1,-35-36-16,0 0 16,0-17-16,-52 35 15,-19-18 1,-17 0-1,52-35 1,54-17 15,0-1-15,-1 0-16</inkml:trace>
  <inkml:trace contextRef="#ctx0" brushRef="#br0" timeOffset="60929.82">15910 4392 0,'0'0'0,"18"0"32,0 0-32,17 0 15,18-53 1,-36 53-16,36-53 15,-35 0 1,-18 0 15,-35 53-15,-54 0 0,54 53-1,0 36 1,35 16-1,0-34 1,53-1 0,0-70-1,17 0 1,18 0 0,-70 0-16,106-35 15,-54 0 1</inkml:trace>
  <inkml:trace contextRef="#ctx0" brushRef="#br0" timeOffset="61164.58">16757 4286 0,'0'18'0,"18"-18"31,-1 0-31,1 0 16,35 0 0,-36 0-16,19 0 15,-19-18 1,-17 1 0,-35 17-1</inkml:trace>
  <inkml:trace contextRef="#ctx0" brushRef="#br0" timeOffset="61315.06">16792 4374 0,'-17'53'0,"34"-106"0,-34 124 16,17-53-1,35-18 17,18 0-17,-18 0 1,-17-18-16,-1 0 15</inkml:trace>
  <inkml:trace contextRef="#ctx0" brushRef="#br0" timeOffset="61913.36">17939 4039 0,'0'-17'0,"0"34"0,0-52 31,0 17 63,0 1-94,17 17 0,-17-18 15,0 0 1,-17 36 15,-1 53-15,-17 17-1,35 35 1,0-52 0,0-36-1</inkml:trace>
  <inkml:trace contextRef="#ctx0" brushRef="#br0" timeOffset="62214.1">18415 4075 0,'0'-36'0,"0"72"0,0-89 0,0 17 15,0 19 1,-35-1-1,-1 53 1,-16 89 0,52-107-16,-18 89 15,-17 18 1,-1-36 0,36-17-1,0-54 1,36-17-1</inkml:trace>
  <inkml:trace contextRef="#ctx0" brushRef="#br0" timeOffset="62412.94">18150 4392 0,'0'0'0,"-17"0"0,-1 0 16,18-18 15,35 18-15,71-35-1,0 18 1,18-36 0,-72 35-16</inkml:trace>
  <inkml:trace contextRef="#ctx0" brushRef="#br0" timeOffset="62796.34">18609 4269 0,'0'0'0,"18"0"31,-1 0-15,19 0-1,34-18 1,-17-17-1,-18-18 1,-35 35-16,0 0 16,-17 18-1,-36 36 1,-18 34 0,54 1-1,17 17 1,0-35-1,0-35-15,52 17 16,1-35 0,18 0 15,0-18-15,-19-35-1</inkml:trace>
  <inkml:trace contextRef="#ctx0" brushRef="#br0" timeOffset="63013.42">19068 4127 0,'17'0'15,"-34"0"-15,34 18 16,-17 0-16,0 52 16,18-52-16,17 35 15,-17-35-15,17 70 16,0-53-1,-17 0 1,0-35 0,-1 0-1</inkml:trace>
  <inkml:trace contextRef="#ctx0" brushRef="#br0" timeOffset="63230.65">19350 4269 0,'0'-18'0,"0"36"0,-35-36 16,-1 18-1,19 0-15,-36 35 16,0 18 0,-18 35-1,54-35 1,-1 0-1,0-35 1</inkml:trace>
  <inkml:trace contextRef="#ctx0" brushRef="#br0" timeOffset="63580.92">19562 4022 0,'0'-18'0,"0"36"0,0-54 0,0 1 15,0 17 1,0 89 15,0 17-15,0 53-1,-18-52 1,18 16 0,-18-34-1,18-53 1,18-18 0,35 0-1,0 0 1,17-18-1,-52-17-15</inkml:trace>
  <inkml:trace contextRef="#ctx0" brushRef="#br0" timeOffset="63763.05">19579 4251 0,'0'0'15,"-17"0"-15,-1 0 16,36-18 15,52 18-15,18-35-1,-17 0 1</inkml:trace>
  <inkml:trace contextRef="#ctx0" brushRef="#br0" timeOffset="64114.59">20179 3933 0,'0'0'0,"-18"0"47,18-17 15,0-1-46,0 36 15,0-1-15,0 1-16,-17 17 15,-19 36 1,1-18 0,17-18-1</inkml:trace>
  <inkml:trace contextRef="#ctx0" brushRef="#br0" timeOffset="64596.29">20408 3881 0,'0'-18'0,"0"36"47,0-1-47,0 18 16,0-17-16,18 35 15,52 18 1,1-36 0,52-18-1,-34-17 1,-19 0 0,-52-17-1,-18-36 1,-18 53-1,-52 0 1,17 70 0,-53 36 15,0 0-15,0-35-1,53-36 1,36 0-1,-1-35 1,-17 0-16</inkml:trace>
  <inkml:trace contextRef="#ctx0" brushRef="#br0" timeOffset="71374.3">10848 5856 0,'18'0'0,"-1"-35"16,1 35-1,-1-35 1,1 17-1,-18 0 1</inkml:trace>
  <inkml:trace contextRef="#ctx0" brushRef="#br0" timeOffset="71648.86">11007 5768 0,'17'0'109,"1"0"-77</inkml:trace>
  <inkml:trace contextRef="#ctx0" brushRef="#br0" timeOffset="72144.86">11218 5697 0,'0'0'0,"-17"0"47,-1 18-47,-35 17 16,35-17-16,-34 35 15,34-18-15,-106 53 16,89-70-16,-88 70 16,-18 0-1,70-52 1,53-36 0,18-18-1,0-35 1,18-18-1,35 1 1,0 70 0,17 0-1,1 53 1,17 35 15,-70-70-31,70 52 16,-17-34-1,-1-1 1,-17-18 0,-18-17-1,-17 0 1,17-35-16</inkml:trace>
  <inkml:trace contextRef="#ctx0" brushRef="#br0" timeOffset="72378.37">11536 5962 0,'0'53'16,"-18"-36"-16,18 54 16,0 0 15,0-36-16,0-17 1,0-1-16,0-34 31,0-19-31</inkml:trace>
  <inkml:trace contextRef="#ctx0" brushRef="#br0" timeOffset="72547.42">11553 5874 0,'0'0'0,"-17"-53"16,17 35-16,0 36 47,0 17-16,17-35-31,36 35 16</inkml:trace>
  <inkml:trace contextRef="#ctx0" brushRef="#br0" timeOffset="73044.87">11924 5927 0,'0'0'0,"-18"17"15,1 1-15,-1 0 16,18 34-1,0 1 1,0-17 0,0 17-1,0-36 1,0 1 0,-18-18-1,1 0 1,17-35 15,0-18-15,35-36-1,53-16 1,0 69 0,1 36-1,-19 36 1,-52-19-16,17 71 15,-35 1 1,0-36 0,-53 0-1,35-53 17,18 17-17</inkml:trace>
  <inkml:trace contextRef="#ctx0" brushRef="#br0" timeOffset="73561.81">12471 5927 0,'0'-18'0,"0"36"0,0-54 15,0 1 1,0 0-1,0 52 17,0 89-17,35 18 1,-17 52 0,-1 71-1,-17-53 1,0-123-16,-35 105 15,17-123-15,1 141 16,-1-106 0,18-70-1,0-71 32,0 18-47,35-89 16,-35 71-16</inkml:trace>
  <inkml:trace contextRef="#ctx0" brushRef="#br0" timeOffset="73895.23">12541 6191 0,'-17'-53'0,"34"106"0,-52-141 16,17 70-16,1-70 15,17 35 1,17 0-1,72 0 1,-19 36 0,54 52-1,-89 36 1,-18 17 15,-105 0-15,35-35-1,-35-18 1,53-35 0,35-17 15,0-1-31</inkml:trace>
  <inkml:trace contextRef="#ctx0" brushRef="#br0" timeOffset="74644.99">13000 5838 0,'0'36'32,"0"-19"-32,0 1 15,0 35 1,-18-35-16,18 52 15,0 1 1,0-54 0,35 1-1,1-18 1,52-18 0,-17-35-1,-19-17 1,-16-18-1,-19 17 1,-17 53 0,0 54-1,0 34 17,0 1-17,0-18 1,36-18-1,34-17 1,18-18 0,1-18-1,-19-35 1,-35-35 0,-17-36-1,-18 19 1,0-36-1,0 123-15,0-35 16,-18 106 15,18-18-15,0 71-16,-17 53 31,17-18-15,0-53-1,35-53 1,18-17 0,18-18-1,-36-35 1,18-18 0</inkml:trace>
  <inkml:trace contextRef="#ctx0" brushRef="#br0" timeOffset="74861.7">13758 5786 0,'-17'0'16,"34"0"-16,-52 0 0,35-18 31,18 18-15,17-18-1,0 1 1,18-1 0,-35 18-16</inkml:trace>
  <inkml:trace contextRef="#ctx0" brushRef="#br0" timeOffset="75495.03">15311 5733 0,'0'0'15,"0"-18"-15,0 0 31,-18 18-15,0 0 0,1 18-16,-54 70 15,18 0 1,0 36 0,53-36-1,0-35 1,53-35-1,35-18 1,1-36 0,-54 1-1</inkml:trace>
  <inkml:trace contextRef="#ctx0" brushRef="#br0" timeOffset="76262.07">15028 5962 0,'0'0'0,"-17"0"16,34 0 15,36 0-15,-17 0-16,122-35 15,-34-1 1,17 1-1,-88 35 1,-53 18 15,0-1-31,-53 54 16,18-1 15,35-34-15,0-1-1,0-17 1,88-18 0,-71 0-16,54-18 15,17-35 1,-17 0 0,-54 18-1,-17 0 1,0 17-1,-17 36 17,-1 35-17,0 35 1,18 0 15,0-70-31,0 87 16,0-69-16,-17 87 15,-1 1 1,1-19 0,-36-52-1,-18-17 1,-35-19 0,-35-17-1,18-53 1,34 0-1,54-35 1,35 35 0,88-35-1,-17 53 1</inkml:trace>
  <inkml:trace contextRef="#ctx0" brushRef="#br0" timeOffset="76544.87">16069 5874 0,'0'0'0,"0"35"0,-18-17 0,18-1 0,-35 71 16,35-52-16,-18 34 15,1-52-15,-1 141 16,18-36 0,-35 18-1,35-17 1,0-71 0</inkml:trace>
  <inkml:trace contextRef="#ctx0" brushRef="#br0" timeOffset="76927.67">16051 6085 0,'-17'-17'0,"34"34"0,-34-70 16,-1 36-16,18-54 15,0 54-15,0-19 16,35 1 0,54 35-1,-72 0-15,71 18 16,1 52 15,-72-17-15,-52 0-1,-53 0 1,35-35 0,-18-1-1,54-17 1,17-17 0,35-36-1,-17 35-15</inkml:trace>
  <inkml:trace contextRef="#ctx0" brushRef="#br0" timeOffset="77329.49">16492 5891 0,'36'0'16,"-19"0"-16,1 0 15,17-35 1,36-18 0,-54 0-1,-17 0 1,-17 53 0,-19 0-1,19 0-15,-54 53 16,18 18-1,53-1 1,0 19 0,36-37-1,34-34 1,1-18 15,-36 0-15,18-35-1,0 0 1</inkml:trace>
  <inkml:trace contextRef="#ctx0" brushRef="#br0" timeOffset="77611.35">17357 5697 0,'17'0'63,"1"0"-63,0 0 0,34 0 31,-34 0-31,0 0 15,-1 0 1,-34 0 0</inkml:trace>
  <inkml:trace contextRef="#ctx0" brushRef="#br0" timeOffset="77761.28">17339 5821 0,'-18'17'0,"36"-34"0,-36 52 16,18-17-1,18-18 17,0 0-32,17 0 15,-17 0-15,17-18 16</inkml:trace>
  <inkml:trace contextRef="#ctx0" brushRef="#br0" timeOffset="78363.37">18168 5556 0,'-18'0'16,"1"0"-1,17 18-15,-18-18 16,0 35 0,18-17-1,18-18 16,0 0-31,35-18 16,-18-17 0,-17 0-1,-18 17 1,-18 18 15,-35 18-15,18 35-1,-1 52 1,19-16 0,17-72-16,0 54 15</inkml:trace>
  <inkml:trace contextRef="#ctx0" brushRef="#br0" timeOffset="78677.88">18697 5609 0,'0'0'16,"0"-17"-16,0-1 0,0 0 16,-17 18-1,-19 18 1,19 0-16,-19 52 15,1 36 1,35 17 0,-35-34-1,17-19 1,18-17 0,18-53-1,35 0 1</inkml:trace>
  <inkml:trace contextRef="#ctx0" brushRef="#br0" timeOffset="78896.02">18468 5927 0,'0'0'0,"-18"0"0,1 0 16,34 0 15,1 0-15,88 0-1,-71-18-15,36 0 16,-1-17 0</inkml:trace>
  <inkml:trace contextRef="#ctx0" brushRef="#br0" timeOffset="79311.7">18838 5803 0,'18'0'16,"0"0"-16,-1 0 15,1 0-15,0 0 16,34-35-1,-16 0 1,-19-1 0,-17 19-1,0-1 1,-35 18 0,-18 35-1,36-35-15,-19 89 16,1-19-1,35 18 1,0-35 0,18 0-1,70-35 17,-35-18-32,35 0 31,-53-36-31</inkml:trace>
  <inkml:trace contextRef="#ctx0" brushRef="#br0" timeOffset="79577.49">19332 5644 0,'0'0'31,"0"18"-31,0 0 0,0-1 0,0 54 16,35-1 0,-17 19-1,35-54 1,-18 0 0,-17-17 15,0-18-16,-1 0-15</inkml:trace>
  <inkml:trace contextRef="#ctx0" brushRef="#br0" timeOffset="79826.61">19597 5680 0,'0'-18'0,"0"36"0,-18-36 16,-35 18-1,0 53 1,-35 53 0,18-18-1,34-35 1,19-35 0,-1 34-1,18-34 1</inkml:trace>
  <inkml:trace contextRef="#ctx0" brushRef="#br0" timeOffset="80143.84">19826 5574 0,'18'-18'0,"-36"36"0,36-53 15,-18 17-15,0 36 47,0 35-47,0 52 16,0-16 0,0 34-1,0-105 1,0 52-1,0-17 1,0-35 0,53-18-1,0 0 1,-36 0-16</inkml:trace>
  <inkml:trace contextRef="#ctx0" brushRef="#br0" timeOffset="80361.08">19844 5856 0,'17'0'47,"1"0"-47,0 0 15,35-18 1,-18-17 0,0 18-16</inkml:trace>
  <inkml:trace contextRef="#ctx0" brushRef="#br0" timeOffset="80710.75">20232 5468 0,'0'-18'32,"-18"18"-17,18-17 1,0-1-1,0 0 17,0 36 15,0 0-47,0-1 15,0 1-15,-35 35 16,17 0-1,18-18 1</inkml:trace>
  <inkml:trace contextRef="#ctx0" brushRef="#br0" timeOffset="81261.23">20637 5433 0,'-17'0'0,"34"0"0,-52 17 16,35 19-1,0-19-15,0 19 16,18-19-16,35 54 16,0-18-1,35-36 1,-18-17 0,-17 0 15,-17-17-16,-19-19 1,-17 1 0,-70 53 15,52-1-31,-17 19 16,-71 87-1,71-105-15,-71 70 16,0-17-1,18-1 1,35-52 0,18-1-1</inkml:trace>
  <inkml:trace contextRef="#ctx0" brushRef="#br0" timeOffset="81443.44">20426 6085 0,'-18'0'94,"1"0"-78,-1 0-16,0 0 0,1 0 15</inkml:trace>
  <inkml:trace contextRef="#ctx0" brushRef="#br0" timeOffset="82710.67">11183 6932 0,'18'0'0,"-18"-18"15,17 18 1,-17-17-16,0 34 31,-35 1-31,0 35 16,-1-35-16,-69 52 16,-72 36-1,54-18 1,-1-17-1,1-36 1,88-35 0,17-35-1,18-1 1,53-34 15,53-1-15,-18 71-1,-53 0-15,71 71 16,-18-1 0,-53 19-1,1-19 1,-19-17 0,1-18-1,17-35 1,18 0-1,-35-17 1</inkml:trace>
  <inkml:trace contextRef="#ctx0" brushRef="#br0" timeOffset="82928.28">11465 7197 0,'18'0'0,"-18"17"31,0 1-15,0 70 0,-35-17-1,35-54-15,0 36 16,-18-53 0,18-17 15</inkml:trace>
  <inkml:trace contextRef="#ctx0" brushRef="#br0" timeOffset="83127.12">11553 7056 0,'0'-18'0,"0"36"0,0-54 0,0 19 16,0-1 15,0 53 0,18 1-15,17-1-1,-17-35-15</inkml:trace>
  <inkml:trace contextRef="#ctx0" brushRef="#br0" timeOffset="83576.46">11853 7126 0,'0'18'0,"0"-1"0,0 19 16,0 17-1,0 35 1,0-71-16,0 36 16,-17 0 15,17-70 16,0-1-32,0 0-15,17-52 16,54-18 0,17-1-1,53 54 1,-35 35-1,-53 88 1,-53 18 0,-35-18-1,-18-17 1,17-36 0,19-17 15,17-53-16</inkml:trace>
  <inkml:trace contextRef="#ctx0" brushRef="#br0" timeOffset="83877.24">12506 7108 0,'0'18'15,"0"0"-15,0-1 16,0 36-16,0 88 16,0-52-1,0 52 1,0-106-16,0 124 31,0-71-15,0 35-1,0-34 1,0-72 0,18-17-1,-1-35-15</inkml:trace>
  <inkml:trace contextRef="#ctx0" brushRef="#br0" timeOffset="84176.9">12471 7391 0,'0'0'0,"0"-36"16,0-52-16,0 71 0,35-107 15,0 71 1,36 36 0,-18 17 15,-18 35-16,-35-18-15,0 54 16,0-36-16,-18 36 16,-52-1-1,-1 1 1,54-71 0,17-18-1</inkml:trace>
  <inkml:trace contextRef="#ctx0" brushRef="#br0" timeOffset="84876.65">12982 7056 0,'0'0'0,"0"35"31,0 18-31,0 53 31,-17-18-15,17-18 0,35-52-1,0-18 1,-17 0-16,52-35 16,-17-1-1,18-52 1,-18 0-1,-36 35 1,-17 18 0,0 52-1,0 54 1,0 17 0,0-35 15,18-18-16,35-35 1,-18 0-16,53-17 16,1-36-1,-19-35 1,-35-36 0,-17 18-1,-18 71-15,0-53 16,0 0-1,-18 88 1,1 106 0,-19-1-1,1 54 1,35-124-16,0 36 16,0-36-1,18 53 1,52-52-1,-17-36 1,18-18 0,-18-35-1,-53 35-15,17 1 0</inkml:trace>
  <inkml:trace contextRef="#ctx0" brushRef="#br0" timeOffset="85043.37">13705 7020 0,'0'0'0,"-17"0"0,34 0 47,36 0-47,18 0 16,-1-35-1</inkml:trace>
  <inkml:trace contextRef="#ctx0" brushRef="#br0" timeOffset="85662.89">15416 6826 0,'0'0'0,"0"-17"0,0-1 16,0 36 15,-17-1-15,17 36-16,-18 53 15,-35 17 16,18-34-15,35-72-16,0 71 16,0-70-1,53-18 1,-36 0 0,1-53-1</inkml:trace>
  <inkml:trace contextRef="#ctx0" brushRef="#br0" timeOffset="86360.52">15152 7126 0,'-18'0'0,"36"0"0,-53 0 15,17 0-15,18 35 16,35-35 0,0 0-1,89 0 1,-1-17-1,36-19 1,-53 19 0,-71 17-1,-35 53 17,-17 0-17,-1 35 1,18-18-1,0-34 1,53-36 0,0 0-1,-36 0-15,54-71 16,-18 18 0,-35-17-1,-18-1 16,0 36-15,0 17 0,-18 36-1,18 70 1,0 35 0,0 1-1,0 35 1,0-124-16,0 71 15,-35 17 1,-1-35 0,1-70-1,0-18 1,17 0-16,-17 0 16,-71-35 15,71 0-16,17-1 1,18-34 0,0 52-16</inkml:trace>
  <inkml:trace contextRef="#ctx0" brushRef="#br0" timeOffset="86643.98">16210 7073 0,'0'0'16,"0"18"15,0-1-31,0 54 0,0 35 16,18 70 0,-18-52-1,0 17 16,0-106-31,-36 36 16,19-54-16,17 36 16,0-70 15,0-1-31</inkml:trace>
  <inkml:trace contextRef="#ctx0" brushRef="#br0" timeOffset="86960.13">16228 7302 0,'0'0'16,"-18"-35"-16,18 0 0,-18-53 15,18 35 1,53 35 0,-35 18-1,88 0 1,17 18-1,-87 35 1,-19 35 0,-70-35-1,-35 35 1,71-88-16,-54 35 16,53-17-1,54-53 16,-19 17-31</inkml:trace>
  <inkml:trace contextRef="#ctx0" brushRef="#br0" timeOffset="87328.19">16669 7179 0,'35'0'31,"-17"0"-31,-1 0 16,1 0-16,17-35 16,36-18-1,-36 0 1,-35 18 0,0 17-1,-35 18 1,-18 35-1,18 36 1,35-1 0,0 36-1,17-53 1,18-35 0,54-18 15,-19-36-16,54-16 1</inkml:trace>
  <inkml:trace contextRef="#ctx0" brushRef="#br0" timeOffset="87560.11">17604 7003 0,'0'0'0,"0"17"0,-18-17 0,18 18 32,53-18-17,-18 0 1,18 0 0</inkml:trace>
  <inkml:trace contextRef="#ctx0" brushRef="#br0" timeOffset="87710.38">17533 7144 0,'0'17'16,"0"-34"-16,0 52 16,18-35-1,17 0 1,36 0-1,-54-18-15</inkml:trace>
  <inkml:trace contextRef="#ctx0" brushRef="#br0" timeOffset="88143.01">18468 6756 0,'0'-18'0,"0"0"16,-18 36 15,1 17-16,-1 18 1,0-35-16,1 35 16,17-36-1,35 1 1,18-18 0</inkml:trace>
  <inkml:trace contextRef="#ctx0" brushRef="#br0" timeOffset="88410.21">18909 6756 0,'0'0'15,"0"-18"-15,0 36 32,-18-1-17,-17 36-15,17-35 16,-17 52-1,0 54 1,17-54 0,0 19-1,18-54 1,18-35-16,17 0 16,1 0-16</inkml:trace>
  <inkml:trace contextRef="#ctx0" brushRef="#br0" timeOffset="88610.84">18750 7073 0,'0'0'0,"-18"0"0,1 0 15,34 0 16,1 0-31,17 0 16,71-35 0,-88 35-16,0-18 0</inkml:trace>
  <inkml:trace contextRef="#ctx0" brushRef="#br0" timeOffset="89026.63">19209 6950 0,'-18'0'0,"-35"0"15,36 0 1,-1 0 0,53 0 15,36 0-15,-54-18-16,36 0 31,0-34-16,-53 34 1,0 0 0,-35 18-1,0 18 1,-36 52 0,53-17-1,18 18 1,36-18-1,-1-18 1,36-35 0,-54 0-16,54 0 15,52-35 1,-70 0 0</inkml:trace>
  <inkml:trace contextRef="#ctx0" brushRef="#br0" timeOffset="89242.91">19720 6879 0,'0'-17'16,"0"34"-16,0-52 16,0 53 15,0 52-15,18 1-1,17-36 1,-35-17-16,18-1 15,-1-17 1,1 0 0,17 0-1</inkml:trace>
  <inkml:trace contextRef="#ctx0" brushRef="#br0" timeOffset="89477.38">19950 6826 0,'0'-17'0,"0"-1"0,-18 18 32,-35 18-17,-18 52 1,1 1 0,52-54-16,-88 72 15,71-37 1,18-16-1,52-19 1,18-17 0</inkml:trace>
  <inkml:trace contextRef="#ctx0" brushRef="#br0" timeOffset="89809.86">20285 6632 0,'0'-17'0,"0"34"16,0-52-16,0 53 15,0-1 1,-18 89 0,-17 0-1,35-18 1,0-70-16,0 70 15,0-35 1,70-36 0,1 1-1,-18-18 1,0-35 0,-18-18-1,-35 35 1</inkml:trace>
  <inkml:trace contextRef="#ctx0" brushRef="#br0" timeOffset="89959.7">20338 6897 0,'-36'0'15,"72"0"-15,-89 0 16,70 0 15,19 0-15,34-35-1,-17 35-15</inkml:trace>
  <inkml:trace contextRef="#ctx0" brushRef="#br0" timeOffset="90192.13">20779 6632 0,'0'0'0,"-36"0"16,36 18 0,0-1-1,0 1 1,0 17 0,-17-17-1,-19 17 1</inkml:trace>
  <inkml:trace contextRef="#ctx0" brushRef="#br0" timeOffset="90609.35">21167 6473 0,'0'0'0,"-18"-17"16,0 17 0,18 17-16,0 19 15,0 52 1,18-53-16,17 18 16,53 35-1,18-70 1,-35-18-1,-1 0 1,-52 0 0,-36 0-1,-87 35 1,16 1 0,1 34 15,0-17-16,-35 18 1,-36-19 0,106-34-16,18 17 0</inkml:trace>
  <inkml:trace contextRef="#ctx0" brushRef="#br1" timeOffset="106407.12">5133 4127 0,'0'0'16,"0"-17"0,0-1-16,0 1 15,0-1-15,-18 0 16,-17-17-1,35 17 1,-18 18 15,1 0-15,-19 0 0,36 18-16,-35 35 15,35-18-15,0 36 16,-17 35-1,17-18 1,0 35 0,0-17-1,0 18 1,0 17 0,0-53-1,0-18 1,0-34-1,0-54 32,0-17-31,0-18 0,35-18-16</inkml:trace>
  <inkml:trace contextRef="#ctx0" brushRef="#br1" timeOffset="109940.92">5080 4145 0,'0'0'0,"0"-18"31,18 18 16,-1 0-47,1 0 15,0 0-15,34 0 16,1 0 0,53 0-1,-71 0-15,107 0 16,69 0 0,-34 18-1,34 0 1,-52-18-1,35 17 17,35-17-17,1 0 1,-89 0 0,18 0-1,-18 0 1,0 0-1,35 0 1,-52 0 0,34 0-1,-52 0 1,-18 0 0,-17 0-1,-53 0-15,52 0 16,-35 0 15,18-17-15,0 17-1,18 0 1,-18 0 0,-18 0-1,-17 0 1,-1 0-1,1 0 1,0 0 0,-1 0-1,1 0 17,-18 17 30,0 1-62,0 0 16,0 17-1,0 36 1,0-1 0,0-35-1,0 36 1,0-36-1,0-17-15,0 35 16,0-18 0,0 0-1,0-17 1,0 0 0,0-1-1,-18-17 1,-17 0 15,-18 0-15,-18 0-1,-17 0 1,-35 35 0,-18-17-1,-18-18 1,35 18-1,-52-1 1,35-17 0,-53 18-1,88-18 1,-17 0 0,34 0-1,-34 18 1,-18-1-1,35 1 17,-53-18-17,71 18 1,-18-18 0,36 17-1,-18 1 1,35-18-1,35 0-15,-70 0 16,17 0 0,-17 0-1,17 0 1,-17 0 0,18 18-1,-54-18 1,71 0-1,-35 0 17,18 0-17,-1 0 1,18 0 0,0 0-1,18 0 1,-18 0-1,0 0 1,18 0 0,0 0-1,17 17 1,0-17 46,1 0-62,-1 0 32,0 0-17,1-17 17,17-1-17,0-17 1,-18-18-1,0 17 1,18 19-16,0-36 16,0 0-1,0 18 1,0-1 0,18-17-1,17 1 1,1-19 15,-19 18-15,19 0-1,-36 0 1,17 18 0,-17 17-16,0 1 15,0-19 1,0 19-1,0-1 1,0 0 0,18 18-1,17-17 1,-17 17 0,52-18-1,-17 1 1,-18 17-1,18 0 17,88 0-17,-52 0 1,87 0 0,-52 0-1,70 0 1,-36 0-1,-17 0 1,-88 0-16,88 0 16,71 0-1,-53 0 1,35 0 0,-53 0-1,-88 0-15,123 0 16,-70-18-1,35 0 17,-70 18-17,17-35 1,-17 35 0,-36 0-1,-18 0 1,19 0-1,-19 0 1,1 0 0,35-18-1,-35 18-15,17 0 16,0 0 0,18 0-1,-35 0 1,17 0-1,0 18 17,-17-18-17,0 0 1,-1 18 0,1-1-1,17-17 1,-35 18-1,35-18 1,-17 18 0,0-18-1,-18 17 1,17 1 0,-17-1-1,0 1 1,18 0-16,-18-1 31,0 1-15,18 0-1,-18-1 1,17 19 0,-17-1-1,0-17-15,0 17 16,0 18-1,0 0 1,0-18 0,0 0-1,0-17 1,0 17 0,0 0-1,0-17 1,0 0-1,0-1 17,-17-17 15,-1 0-32,0 0 1,1 0-16</inkml:trace>
  <inkml:trace contextRef="#ctx0" brushRef="#br1" timeOffset="118308.47">935 9666 0,'0'-18'15,"-35"-34"1,35 34 0,0-17-16,0-1 31,0 19-31,-18-1 16,18-17-1,0 17 1,0 1-1,0-1 1,0 36 31,0-1-47,0 18 16,-18 36-1,1 52 1,17-87-16,-18 52 15,18 124 1,0-71 15,0 0-15,0 88 0,0-52-1,0 52 1,-35-18-1,-1-52 1,36-88 0,0-54-1,0-87 17,0 35-32,0-54 15,0-34 1</inkml:trace>
  <inkml:trace contextRef="#ctx0" brushRef="#br1" timeOffset="121589.25">864 9543 0,'0'-18'16,"0"0"15,18 18-15,0 0 0,-1 0-1,1 0 1,17 0-1,-17 0-15,35 0 16,35 0 0,35 0-1,107 0 1,-36 0 0,106 0-1,105 0 1,-52 0-1,141 18 1,-71 0 0,142-1 15,-407 1-31,301-18 16,194 35-1,-1 0 1,-158 1-1,141-19 1,-141 1 0,-335 0-16,476-1 15,-159-17 1,159 18 0,-18-18-1,-158 18 1,141-18-1,-53 0 1,-1 0 15,-105 0-15,124 0 0,-142 0-1,106 0 1,0 0-1,1 0 1,-36 0 0,-124 0-1,89 0 1,-142 0 0,-211 0-16,335 0 15,-159 0 1,124 0-1,-106 0 1,52 0 15,-87 0-15,194 0 0,-212 0-1,35 0 1,-71 0-1,72 0 1,-54 0 0,-53 0-1,-17 0 1,-53 0 0,0 0-1,-53 0 1,-36 0-1,-17 17 110,0 1-125,0-1 16,0 1-16,0 0 16,0 35-1,0 0 1,0-36-16,0 19 16,0 69-1,0-34 1,-17 70-1,-1 0 1,0-17 15,18 17-15,0-88-16,0 52 16,0 37-1,0-19 1,-17 36-1,-1-18 1,18-53 0,0-53-16,-35 54 15,17-54 1,1-18 0,-19-17-1,19 0 1,-36 0-1,0-17 1,-18 17 15,1-18-15,-18 1 0,-71-1-1,-35 0 1,-36 18-1,-34 0 1,35 0 0,-124 0-1,-18-17 1,72 17 0,193 0-16,-335 0 15,123-18 1,-123 0-1,0 18 1,106 0 15,-141-17-15,35 17 0,0-18-1,0 0 1,123 18-1,-123-17 1,36-1 0,-19 1-1,1 17 1,106-18 0,-142 0-1,18 1 1,124-1-1,-248 0 1,265 18 0,-141 0 15,36-17-15,140-1-1,-105 18 1,-71-18-1,194 1 1,-88-1 0,-1-17-1,89 17 1,-35-17 0,-35 17-1,17 1 1,18-19-1,88 19 1,-89-1 0,1 0 15,88 1-15,124 17-16,-177 0 15,35 0 1,-88 0-1,18 0 1,88 0 0,-159 0-1,71 0 1,70 0 0,-17-18-1,35 1 1,-35 17-1,17 0 1,35-18 15,72 18-15,-1-18 0,35 18-1,-17 0 1,0 0-1,0 0 1,17 0 0,-52 0-1,34 0 1,-34 18 0,35-18-1,53 0-15,-54 0 16,54 0-1,0 0 1,-1 0 15,19 0-15,-18 0 0,17 0-1,-17 0 1,-1 0-1,-17 18 1,18-18 0,0 0-1,0 17 1,17-17 0,0 35-1,1-35 1,-19 18-1</inkml:trace>
  <inkml:trace contextRef="#ctx0" brushRef="#br1" timeOffset="121758.66">653 11165 0,'0'0'0,"0"18"15,-18-18 32,18 18-31</inkml:trace>
  <inkml:trace contextRef="#ctx0" brushRef="#br2" timeOffset="128156.35">1870 10037 0,'17'0'0,"-34"0"0,52 0 16,-17-18-1,-18 36 79,0-1-94,-18-17 0,0 18 16,1-1-16,-54 54 15,-35 35 1,18 0 0,18-18-1,52-71-15,-53 72 16,54-72-16,-19 36 16,1-17-1,35-54 63,0 0-78,0 1 16,18-19 0,52-34-1</inkml:trace>
  <inkml:trace contextRef="#ctx0" brushRef="#br2" timeOffset="128589.5">2011 10054 0,'0'0'16,"35"-17"-1,-35-1-15,0 36 47,0-1-47,-35 54 16,-18-18 15,35-18-31,-35 53 16,-35 36-1,35-36 1,0 0 0,18-53-1,35-17 1,0-36 46,18 1-62,-1-1 16</inkml:trace>
  <inkml:trace contextRef="#ctx0" brushRef="#br2" timeOffset="128921.95">2064 10283 0,'0'18'16,"0"0"0,0-1-16,0 54 15,-18-18 1,18-36-16,-18 36 15,18-17 1,-17-36 0,-1 0 31,18-18-32,0 0-15,0 1 0</inkml:trace>
  <inkml:trace contextRef="#ctx0" brushRef="#br2" timeOffset="129130.91">2064 10160 0</inkml:trace>
  <inkml:trace contextRef="#ctx0" brushRef="#br2" timeOffset="129754.43">2311 10248 0,'0'18'31,"0"-1"-15,0 19-16,0 17 16,-18 17-1,0-35 17,18-17-32,-17 17 15,17-17 1,0-36 31,0 1-47,0-19 15,0-52 1,53 18 0,-36 52-16,54-35 15,35 18 1,-18 35-1,-35 0 1,-36 0 0,19 53-16,-19 17 31,-17 1-15,0 17-1,-35-17 1,0-36-1,17-17 1,18-36 15</inkml:trace>
  <inkml:trace contextRef="#ctx0" brushRef="#br2" timeOffset="130204.82">2928 10301 0,'0'-18'32,"0"36"-1,0 0-16,0-1-15,0 1 16,0 70 0,0 36-1,-18-1 1,18-88-16,-17 107 16,-19 87-1,19-35 1,-18 53-1,17-124 1,-17 1 0,17-71 15,18-71 0,0-35-15,35-53-1,-17 53-15</inkml:trace>
  <inkml:trace contextRef="#ctx0" brushRef="#br2" timeOffset="130604.33">2963 10548 0,'0'0'15,"-17"0"-15,17-35 0,0-18 16,0 18 0,70-1-1,1 36 17,-54 0-32,36 0 15,-35 0-15,0 36 16,17 52-1,-35-35 1,-53 17 0,0-17-1,-17 0 1,34-35 0,19-18-1,34 0 16,19-18-15,-19 0 0</inkml:trace>
  <inkml:trace contextRef="#ctx0" brushRef="#br2" timeOffset="131438.47">3387 10389 0,'0'-17'16,"0"34"-16,0-17 47,0 18-47,-18 52 16,18 1-1,0 17 1,0-35-1,0-35-15,0 17 16,35-17 0,18-18-1,0-36 17,0-16-17,0-19 1,-18-17-1,-17 0 1,-18 105 31,0 1-47,-18 70 16,18-53-16,0 36 15,0 17 1,0-35-1,71-35 1,17-18 0,0 0 15,0-53-15,-52 0-1,-1-53 1,0-18-1,-17-17 1,-18 71 0,0 52-1,0 36 1,-18 35 0,1 53-1,-1-18 1,0 53-1,18-88 1,0 0 0,53-36-1,-35-17 17,17 0-17,0-35 1,-17 17-16</inkml:trace>
  <inkml:trace contextRef="#ctx0" brushRef="#br2" timeOffset="131703.63">3986 10407 0,'0'0'0,"18"0"32,0 0-32,-1 0 0,36 0 15,-35 0 1,35 0 0,0 0-1,-18-18 1,-35 1-1,0-1-15</inkml:trace>
  <inkml:trace contextRef="#ctx0" brushRef="#br2" timeOffset="132304.01">4939 9966 0,'18'0'31,"52"0"-15,-52 0-16,17 0 15,36 0 1,-54 0-16,18 0 16,-17 0-1,-36 0 17,-52 0-17,52 0-15</inkml:trace>
  <inkml:trace contextRef="#ctx0" brushRef="#br2" timeOffset="132671.62">4957 9966 0,'-18'0'0,"0"0"32,1 18-17,-1-1 1,0 19-1,-35 34 1,18 36 0,17 0-1,-17 70 1,18-17 0,-1-36-1,18-34 1,0-1-1,35-53 1,0-17 0,36-18-1,-53 0 1,17 0 0,53-36-1,-70 19-15</inkml:trace>
  <inkml:trace contextRef="#ctx0" brushRef="#br2" timeOffset="133571.75">5433 10425 0,'0'-18'0,"0"36"0,0-54 0,0 19 16,0-1-16,-18-35 15,0 53 1,-17 0 0,-18 35-1,18 36 17,0 17-17,35-17 1,0-36-1,53-35 17,0-35-17,-36 17-15,18-17 16,1-36 0,-36 54-16,35-19 15,-35 1 1,18 35-1,-18 18 1,0 52 0,0-17-1,0-35 1,0 35 0,0-36-1,53 1 1,0-18-1,17 0 1,18-53 0,-70 35-16,35-35 15,-18-52 1,-35 34 0,-53-35-1,-53 36 1,18 34-1,53 19-15,-106 17 16,35 35 0,-18 53-1,36 53 17,35-17-17,36 35 1,17-124-16,0 35 15,70 1 1,1-36 0,35-35-1,-1 0 1,1-17 0,-35-19-1,-53 36-15,34-35 16,1-18-1</inkml:trace>
  <inkml:trace contextRef="#ctx0" brushRef="#br2" timeOffset="134238.48">6297 10195 0,'0'0'0,"-18"0"31,1 0-15,-1 0-1,1 18-15,-1 35 16,-17 53 0,17-71-1,0 18-15,18-18 16,-17 36 0,-1-36-16,18 18 15,0-18 1,35-35-1,1 0 1,-1-17 0,-17-1-16,-1 0 0</inkml:trace>
  <inkml:trace contextRef="#ctx0" brushRef="#br2" timeOffset="135121.17">6068 10477 0,'0'0'15,"-18"0"-15,36 0 32,-1 0-17,19 0 1,-19 0-16,54 0 15,-18-35 1,17 18 0,-34-1-1,-19 18 1,-17 18 31,0-1-47,-17 18 15,17 18 1,0 0 0,0 0-1,0-35 17,53 0-17,-18-18 1,35-36-1,1-17 1,-36 18 0,-17 17-16,-1-35 15,-17 1 1,0 16 0,0 54 30,-17 0-46,-1 34 16,18-16-16,-35 52 16,17 0-1,-17 53 1,35-17 15,-18-36-15,18-53-16,-35 71 15,0 35 1,-18-70 0,18-54-1,-18-17 1,-35 0 0,-1-53-1,36 18 1,36-18-1,17 0 1,35 0 0,0 0-1</inkml:trace>
  <inkml:trace contextRef="#ctx0" brushRef="#br2" timeOffset="135503.56">6826 10495 0,'0'18'31,"0"-1"-31,0 1 0,0 53 15,0-54-15,0 71 16,0 18 0,0 0-1,-17-35 17,-19 17-17,19-18 1,17-34-1,0-54 17,0-17-17,17-1-15</inkml:trace>
  <inkml:trace contextRef="#ctx0" brushRef="#br2" timeOffset="135871">6844 10619 0,'0'0'0,"0"-18"16,-18-17-16,18-1 15,18-17 17,70 18-17,18 18 1,-36 17-1,1 52 1,-53 1 0,-18-35-16,0 35 15,0-35-15,-71 52 16,18-35 0,-35-17-1,35 17 1,18-35-1,35-17 32</inkml:trace>
  <inkml:trace contextRef="#ctx0" brushRef="#br2" timeOffset="136336.79">7267 10601 0,'18'0'0,"-36"0"0,53 0 16,-17 0 0,0-35-1,35-1 1,-18-17-1,-35 18 1,18-35 0,-36 70 15,0 0-31,1 0 16,-19 35-1,1 35 1,0 36-1,35-35 1,0-18 0,17 0-1,36-36 1,0-17 0,0 0-1,18-17 1,-18-19-1,-36 19-15</inkml:trace>
  <inkml:trace contextRef="#ctx0" brushRef="#br2" timeOffset="136590.49">7849 10460 0,'18'0'47,"0"0"-47,-1 0 16,1 0-16,17 0 15,0 0 1</inkml:trace>
  <inkml:trace contextRef="#ctx0" brushRef="#br2" timeOffset="136803.1">7796 10636 0,'0'18'31,"0"0"-31,18-18 16,17 0-1,-17 0-15,17 0 16,18 0 0,-35-36-1,-18 19 1</inkml:trace>
  <inkml:trace contextRef="#ctx0" brushRef="#br2" timeOffset="137453.78">8326 10283 0,'0'18'31,"17"-18"-31,1 0 16,-1 0-1,1 0 1,17 0 0,-17-18-1,-18 1 1,0-18-1,0 17 1,-35 18 0,-1 18-1,1 52 1,0 36 15,35-53-15,18 0-1,17-53-15</inkml:trace>
  <inkml:trace contextRef="#ctx0" brushRef="#br2" timeOffset="137820.21">8837 10319 0,'0'-18'0,"0"0"31,-18 18-15,1 0 0,-1 18-1,1 0-15,-36 52 16,0 36-1,17-18 1,19 18 0,17-88-16,0 35 15,17 17 1,36-70 0,0 0-1,0 0 1,-35-17-16</inkml:trace>
  <inkml:trace contextRef="#ctx0" brushRef="#br2" timeOffset="138052.92">8590 10583 0,'-18'0'0,"36"18"31,0-18-15,52 0-1,19 0 1,-19-18 0,-52 18-16,52-17 15,-34-1 1</inkml:trace>
  <inkml:trace contextRef="#ctx0" brushRef="#br2" timeOffset="138520.57">9084 10566 0,'0'0'0,"18"0"15,-1 0 1,54 0 0,-18-18-1,0 0 1,-53 1-16,17-1 16,-17-17-1,-17 17 1,-19 18-1,-34 0 1,17 71 0,18-18-1,35 35 17,0-35-17,0 17 1,53-17-1,-18-53 1,-18 18-16,36-18 16,18 0-1,-18 0 1,-35-18-16</inkml:trace>
  <inkml:trace contextRef="#ctx0" brushRef="#br2" timeOffset="138789">9543 10495 0,'0'18'32,"0"-1"-17,17 19 1,19 34-1,-19-17 1,1 0 0,-1-35-1,-17-1-15,18 1 16</inkml:trace>
  <inkml:trace contextRef="#ctx0" brushRef="#br2" timeOffset="139070.95">9754 10477 0,'-53'18'31,"36"0"-31,-1-18 15,-35 53 1,53-36-16,-70 72 16,34-19-1,-17 1 1,36-36 0,17 0-1</inkml:trace>
  <inkml:trace contextRef="#ctx0" brushRef="#br2" timeOffset="139454.64">10037 10354 0,'-18'18'47,"18"-1"-47,-35 36 15,17 18 1,0 17-1,-17-17 1,35-36-16,-35 35 16,35-17-1,0-17 1,35-19 15,36-17-15,-18 0-1,-36 0-15,36-35 16</inkml:trace>
  <inkml:trace contextRef="#ctx0" brushRef="#br2" timeOffset="139707.16">9878 10636 0,'17'0'31,"1"0"-31,0 0 16,-1 0-16,1 0 16,70 0-1,-17 0 1,-18-35-1,-18 0 1</inkml:trace>
  <inkml:trace contextRef="#ctx0" brushRef="#br2" timeOffset="140386.72">10513 10354 0,'0'18'15,"-18"-18"48,18-18-48,0 0-15,0 1 16,0-1 0,18 18 15,-18 18 0,0-1-31,0 19 16,0-19-1,-18-17 1,0 0 0,1 0 15,-1 0-16,18-17 1,0-1 0,0 0-1,0 1 1,35 17 0,-17 17-1,-18 54 1,0-18-1,0-18-15,0 18 16,-18-35-16,-52 35 16,17-36-1,35 1 1</inkml:trace>
  <inkml:trace contextRef="#ctx0" brushRef="#br2" timeOffset="141253.4">10707 10125 0,'0'0'16,"17"0"15,1 0-15,0-18-16,17 18 15,-17 0-15,52 0 16,-17 0 0,-18 0-1,-17 0 1,-18 35 15,0-17-31,0 17 16,0 36 15,0-1-31,0 1 31,0 35-15,0-36-1,0-34-15,0 52 16,0-35 0,-35 17-1,-1-17 1,1 0 0,0-18-1,0 1 1,17-1-1,-17-35 1,-1 18 0,-16-18-1,-1 0 1,17 0 15,1 0-15,0 0-1,17-18 1,0 18 0,1 0-1,-18 0-15</inkml:trace>
  <inkml:trace contextRef="#ctx0" brushRef="#br2" timeOffset="160060.85">20814 10566 0,'-18'0'46,"1"0"-14,-1 0-1</inkml:trace>
  <inkml:trace contextRef="#ctx0" brushRef="#br2" timeOffset="178198.51">16475 10477 0,'0'-52'31,"0"34"-31,0 0 15,0 1 32,0 34-15,0 1-32,0 17 15,0 36 1,0-36-16,0 71 15,-18 17 1,-17-52 0,35 17-1,0-53 1,0-17 0,17-18 30,-17-18-46</inkml:trace>
  <inkml:trace contextRef="#ctx0" brushRef="#br2" timeOffset="178815.1">17074 10548 0,'0'0'16,"0"-18"-16,-17 18 16,-1 0-1,1 0-15,-1 0 16,-17 53-1,17 18 1,18-53 0,-35 52-1,35 1 1,0-18 0,0-18-1,53-35 1,17 0-1,-17 0 1,18-53 0,-36 0-1,-17-18 1,-1-34 0,-52 34-1,-36 36 1,1 35-1,-1 0 1,36 35 15,0 0-15,35-17 0,17 0-1,54-18 1,-36 0-16</inkml:trace>
  <inkml:trace contextRef="#ctx0" brushRef="#br2" timeOffset="179548.25">17657 10231 0,'0'0'0,"-18"0"32,0 0-32,18 17 15,0 1 1,-17 52 0,-1 19-1,0 52 1,1 35-1,17-141-15,-18 106 16,-17 71 0,17-18-1,0 53 1,18-35 0,0-36-1,0-17 1,0-71-1,0-53 1,0-52 31,0-1-31,-17 0-16,-18-87 15,-1 16 1,-17-52-1,0 0 1,18 53 0,18-53-1,17 70 1,35-17 0,18 18-1,35-1 1,0 18-1,-35 18 1,-18 17 15,-35-17 1,18-18-17,0 35-15</inkml:trace>
  <inkml:trace contextRef="#ctx0" brushRef="#br2" timeOffset="179898.76">17974 10530 0,'0'0'0,"0"-17"0,-18 17 32,18-18-17,18 18 1,0-18 0,-1 18-16,71-17 15,-17-1 1,17 18-1,-70 0 1,-18 18 15,-18-18-15,1 0-16</inkml:trace>
  <inkml:trace contextRef="#ctx0" brushRef="#br2" timeOffset="180516.15">17974 10495 0,'-18'0'0,"1"53"31,-1-35-31,18-1 0,0 19 16,-18 17-1,1-1 1,-1-34 0,18 0-1,18-18 32,-1 0-31,1-18-16,0 18 0,17-18 15,18 1 1,0 17 15,0 0-15,-36 0-16,1 17 16,17 36-1,-17 0 1,-18-17-1,-18 16 1,-35-16 0,-17 17-1,52-53-15,-52 35 16,17-35 0,0 0-1,18 0 1,17 0-1,18-18 48,0 1-47</inkml:trace>
  <inkml:trace contextRef="#ctx0" brushRef="#br2" timeOffset="181497.95">18962 10566 0,'0'-18'31,"0"0"-31,0 36 47,0 0-31,0 35 0,17 52-1,1-87-15,0 53 16,17 17-1,0-35 1,-17 17 0,-18-17-1,0-18 1,0 1 0,18-36 15,-1-18-16,1-17 1,-1-18 15,1 35-31</inkml:trace>
  <inkml:trace contextRef="#ctx0" brushRef="#br2" timeOffset="181965.51">19579 10636 0,'0'0'16,"0"-17"-16,0-1 15,-17 18 16,17 18-15,-36 17-16,-17 18 31,0 17-15,-17 19 0,17-37-1,53-34-15,-35 53 16,17-36-1,0-17 1,18-1 0,0 1 15,0-36 47,0 1-78</inkml:trace>
  <inkml:trace contextRef="#ctx0" brushRef="#br2" timeOffset="183449.61">20161 10918 0,'0'0'0,"-17"18"0,17 0 31,-18-18-15,36 0 30,-1 0-30,1 0-16,17-36 16,36 1-1,-1 0 1,36-36 0,-18 1-1,-70 52-15,0-35 16,17 53-1,-35-17 17,0-1 233,0 0-249,0 1 0,0-1-1,0 36 63,0-1-78,17-17 0,-17 18 16,18 0-16,0 35 16,52 35-1,-34-53 1,17 36-1,-18-36 1,0 18 15,-17-18-15,-1-17 0,-17-1-1,0 1 1,0-36 62,0 1-78,-17-1 16,17 0-1,-18 18-15,0-53 16,18 36-1</inkml:trace>
  <inkml:trace contextRef="#ctx0" brushRef="#br2" timeOffset="184497.75">20655 10619 0,'-18'0'47,"1"0"-31,-1 17-16,1-17 15,-1 0-15,-35 36 16,-18 16-1,1 19 1,17-36 0,18 18-1,-18-35 1,18 17 0,-1-17-1,54-18 79,-18-18-78,18 18-16,17-35 15,0 0 1,36-18-1,-1 0 1,-52 35-16,52-35 16,-17 18-1,-35 17 1,17 1 0,-17-1-1,-1 18 16,-17 18 1,0-1-32,36 36 31,-1 0-15,0 0-1,-35-35-15,36 35 16,-19-18-1,19 18 1,-1-18 0,-18-17-1,1-1 1,-18-34 62,-18 17-62,18-18-16,-17 18 0,-1-35 15</inkml:trace>
  <inkml:trace contextRef="#ctx0" brushRef="#br2" timeOffset="184982.64">20620 10707 0,'-18'0'47,"1"0"-47,-1 0 16,0 0-16,1 0 15,-36 17 1,35 1-16,-35 17 15,-35 18 1,17-17 0,1-1-1,35-18 1,35 1 0,-18-18 62,0 0-63</inkml:trace>
  <inkml:trace contextRef="#ctx0" brushRef="#br2" timeOffset="196622.67">8361 5539 0,'17'0'140</inkml:trace>
  <inkml:trace contextRef="#ctx0" brushRef="#br2" timeOffset="209877.61">4374 1270 0,'0'-18'16,"0"1"-16,0-1 31,0 0 0,0 1-15,-17 17 15,-1 17-15,1 1-16,-1-18 0,-17 35 16,-1 1-1,36-1 16,-17 0-15,-1 0 0,18-17-16,0 0 15,0-1 1</inkml:trace>
  <inkml:trace contextRef="#ctx0" brushRef="#br2" timeOffset="210127.68">4198 1605 0,'0'18'0,"0"-36"0,0 53 16,0 1 0,0-1 15,18-17-16,-18-1-15,0 1 16,-18 17 0,-35-17-1,53-1-15</inkml:trace>
  <inkml:trace contextRef="#ctx0" brushRef="#br2" timeOffset="210343.96">4163 2028 0,'0'53'31,"0"-35"-31,-36-18 0,36 18 31,0 17-15,0-17-1,0-1 1</inkml:trace>
  <inkml:trace contextRef="#ctx0" brushRef="#br2" timeOffset="210561.17">4180 2293 0,'0'0'15,"0"18"-15,0-1 16,0 1-16,0 0 16,18-18-16,0 35 15,-1-35 1,19 35 15,-19-35-15,1 0-16</inkml:trace>
  <inkml:trace contextRef="#ctx0" brushRef="#br2" timeOffset="210777.44">4586 2469 0,'18'0'0,"-36"0"0,53 0 16,-17 0-16,0 0 0,-18 18 15,70 0 1,-17-18-1,0 0 1,18 0 0,-18 0-1,35 0 1,-71 0 0</inkml:trace>
  <inkml:trace contextRef="#ctx0" brushRef="#br2" timeOffset="210943.91">5397 2522 0,'0'0'0,"18"18"16,17-18-1,-17 0 1,17 0-16,1 18 16,34-18-1,1 0 1,-1 0-1</inkml:trace>
  <inkml:trace contextRef="#ctx0" brushRef="#br2" timeOffset="211144.57">6191 2575 0,'18'0'15,"-36"0"-15,54 0 0,-19 0 16,1 18-1,17-18 1,-17 0-16,35 0 16,0 0-1,70 0 1,-17-35-16</inkml:trace>
  <inkml:trace contextRef="#ctx0" brushRef="#br2" timeOffset="211327.42">7179 2540 0,'0'0'0,"18"0"15,-1 0-15,1 0 16,0 0 0,-1 0-1,1 0 1,17 0-1,0-35-15</inkml:trace>
  <inkml:trace contextRef="#ctx0" brushRef="#br2" timeOffset="211528.65">7814 2452 0,'0'0'15,"18"0"1,-1 0 15,1 0-15,0 0-16,52-35 16</inkml:trace>
  <inkml:trace contextRef="#ctx0" brushRef="#br2" timeOffset="211760.53">8625 2381 0,'18'0'47,"0"-17"-47,-1 17 16,1-18-1,0 18-15,-1 0 0,19-18 16</inkml:trace>
  <inkml:trace contextRef="#ctx0" brushRef="#br2" timeOffset="211977.52">9084 2275 0,'18'-17'78,"-1"-1"-47,-17 0-31,0 1 0,18 17 16</inkml:trace>
  <inkml:trace contextRef="#ctx0" brushRef="#br2" timeOffset="212160.75">9225 1976 0,'0'0'0,"0"-18"0,0-53 31,0 54-31,0-19 16,0 1 0,0 18-1,0-36 17</inkml:trace>
  <inkml:trace contextRef="#ctx0" brushRef="#br2" timeOffset="-214085.15">4621 1023 0,'18'0'31,"0"0"-15,-1 0-16,36 0 16,18 0-1,-54 0-15,54 0 16,-36 0 0,18 0-1</inkml:trace>
  <inkml:trace contextRef="#ctx0" brushRef="#br2" timeOffset="-213885.04">5327 1041 0,'0'17'0,"0"-34"0,18 52 0,-1-35 15,18 18 16,-17-18-31,35 0 16,-35 0-16,70 0 16,0-18-1</inkml:trace>
  <inkml:trace contextRef="#ctx0" brushRef="#br2" timeOffset="-213453.4">7302 1041 0,'0'0'0,"18"0"0,0 17 31,-1-17-15,1 0-16,17 0 16,-17 0-16,35 0 15,35 0 1,18-17 0,-71 17-1</inkml:trace>
  <inkml:trace contextRef="#ctx0" brushRef="#br2" timeOffset="-213270.05">8220 1005 0,'0'0'0,"17"0"16,1 0 15,0 0-15,-1 0-1,19 0 1,-19 0-16</inkml:trace>
  <inkml:trace contextRef="#ctx0" brushRef="#br2" timeOffset="-213036.71">8625 1094 0,'0'0'0,"0"17"15,0 19 1,0-19 0,0 18-1,0 1 1,0-1 0,0-17-1,0 17 1,0-17 15</inkml:trace>
  <inkml:trace contextRef="#ctx0" brushRef="#br2" timeOffset="-212819.49">8819 1482 0,'0'17'16,"0"-34"-16,-17 52 0,-1 0 15,18 0 1,0 1 0,18-1 15,-1-35-31,-17 18 31,18-18-31</inkml:trace>
  <inkml:trace contextRef="#ctx0" brushRef="#br2" timeOffset="-212670.38">8908 1764 0,'0'18'15,"0"-36"-15,-36 53 0,36 0 16,0-17 0,18-18-16,0 0 31,-18-18-16</inkml:trace>
  <inkml:trace contextRef="#ctx0" brushRef="#br2" timeOffset="-202165.19">17921 12153 0,'18'0'31,"-1"0"-15,-17-17-1,18 17-15,-36 0 78,1 0-62</inkml:trace>
  <inkml:trace contextRef="#ctx0" brushRef="#br2" timeOffset="-198237.66">16827 11800 0,'0'-53'31,"-17"36"-31,17-1 32,-18 18-32,18 18 62,0-1-46,0 1-16,0 0 15,18 52 1,-1-34 0,36 34-1,-35-52-15,17 52 16,18 19-1,0-19 1,18 18 0,-18-17-1,17-1 1,-52-52-16,52 17 16,1 18-1,-1 0 16,-17-18-15,36 1 0,-36-1-1,52 18 1,-52-18 0,18 0-1,-18-17 1,17 17-1,1-35 1,-54 0-16,72 18 16,-1-18-1,18 0 1,0 18 0,-36-18-1,36 0 1,0 0 15,-18 0-15,-17 0-1,17-36 1,-35 19 0,35-1-1,0-17 1,-17 0-1,17-1 1,-35 1 0,0 0-1,0 17 1,35-17 0,-53 17-1,36-17 16,-19 0-15,-16-1 0,-1 1-1,18 0 1,-35 17-16,17-17 16,0 0-1,-17-1 1,17 1-1,0-18 1,-17 0 0,17-17-1,1 17 1,-1 0 0,-18 0-1,1 18 16,0 17-31,-1-17 16,1-1 0,17 1-1,-17 0 1,-18 17 0,18 1-1,-1-1 1,1-17-1,-18 17 17,0 0-32,17 18 31,-17-17-15,18 17-1,-18-18 1,0 0-1,18 18 17,-36 0 93,0 0-110,1 0-15,-1 0 16,1 0-16,-19 36 16,19-36-1,-36 17 1,17 19 15,-16-19-15,16 1-1,19 0 1,-19-1 0,19 1-1,-1-18 1,36 0 78,-1 0-79,-17-18-15,18 18 16,17-17-16,18-19 31,-53 19-15,35-1-1,1 0 1,-36 1-16,35-1 16,-35 0-1,18 18 1,-1-17-1,1 17 1,0 0 62,-18 17-62,0 1-16,0 0 15,0-1-15,0 1 16,17 0 0,1 35-1,-1-18 1,1 0 0,17 18-1,-17-18 1,0 18-1,-18-17 1,0-1 0,0-18 15,0-34 47,0-1-62,-18 1-16,0-1 0,18 0 15,0-17 1,-17 0 0,17 17-16,-18-35 15,-17 0 1,35 18-1,-18 17 1,1-17 0,-1 17-1,0 1 1,-17 17 15,0 0-15,-1 17 15,-16 36-15,16-17-1,-17-1 1,36 0 0,-19-17-1,19 17 1,-1-35-1,0 0 204,18-18-141,0 1-78,18-1 16,0 18-16,35-53 16,0 18-1,17 0 1,-52 35-1,17-18 1,0 0 0,1 1-1,-19 17 17,-17 17 30,0 1-62,0 0 0,0-1 16,18 36-1,17-18 1,-35 1 0,18-36-16,17 53 15,-35-18 1,18 0 15,-18 1-15,0-1-1,0-18 17,-18-17 46,-17 0-63,17 0-15</inkml:trace>
  <inkml:trace contextRef="#ctx0" brushRef="#br2" timeOffset="-197046.03">15928 13494 0,'0'-18'0,"0"36"16,-18-36-16,-17-17 15</inkml:trace>
  <inkml:trace contextRef="#ctx0" brushRef="#br2" timeOffset="-189180.39">16404 10513 0,'-17'0'110,"-1"0"-63,0 0-32,1 0 1,-1 0 0,0 0-1,1 0 1,17-18-16,-18 18 15,18-18-15,0-17 32,0 18-32,0-19 31,0 19-15,18-19-1,-1 36 1,19 0-1,-1 0 1,0 0 0,-17 0-1,-18 18-15,35 17 16,-17 1 0,-1 16-1,-17-16 1,0 17-1,0-18 17,0-17-32,0 35 15,0-1 1,-17 1 0,-1 0-1,0-17 1,-17 16-1,35-34-15,-17 0 16,-19 17 0,19 0-1,-19-17 1,19-18 0,-1 0-16,-17 18 15,17-1-15,0-17 16,1 0-16,-36 0 31,18 0-15,17 0-1,-17 0 1,-1 0 0,1-17-1,18-19 1,17 1-1,0 0 1,0 17 0,35-17-1,18 17 1,-18 18 0,0-17-1,1 17 1,16 0-1,-34 17 1,17 18 15,1 1-15,-19-19 0,19 1-1,-1 0 1,0-1-1,18 1 1,-18 0 0,36 17-1,-53-35 1,34 17 0,-34 1-1,0-18 1,-1 0-1,19 0 17,-19 0-17,-17-18 1,0 1 140,-17 17-125</inkml:trace>
  <inkml:trace contextRef="#ctx0" brushRef="#br2" timeOffset="-182285.34">4039 2611 0,'0'-18'31,"0"0"-31,0 36 110,0 0-110,0-1 15,0 1 1,0-1-16,0 1 31,0 0-31</inkml:trace>
  <inkml:trace contextRef="#ctx0" brushRef="#br2" timeOffset="-181974.27">4039 2981 0,'0'0'0,"0"18"0,0-1 15,0 1 1,0 17 0,0-17-1,0 17 1,0-17-1,0-1 1,0 1 0,0 0-1,0-1 1,0 1-16</inkml:trace>
  <inkml:trace contextRef="#ctx0" brushRef="#br2" timeOffset="-181723.67">4039 3457 0,'0'18'15,"0"-36"-15,0 53 0,18 1 16,-18-1 0,0-17-1,0-1 1,0 1-1,0 0 1,0-1 0,0 1-1,0 0 17</inkml:trace>
  <inkml:trace contextRef="#ctx0" brushRef="#br2" timeOffset="-181506.38">4057 3775 0,'0'17'16,"18"-17"46,-1 0-62,1 0 16,-1 0 0,1 0-1</inkml:trace>
  <inkml:trace contextRef="#ctx0" brushRef="#br2" timeOffset="-181274.17">4657 3775 0,'17'0'0,"-34"0"0,52 0 16,-17 17-16,-1-17 31,36 0-15,-18 0-1,36 0 1,-53 0-16,35-17 15,35-1 1,-35 0 0</inkml:trace>
  <inkml:trace contextRef="#ctx0" brushRef="#br2" timeOffset="-181090.57">5380 3722 0,'0'0'16,"17"0"-16,1 0 15,0 0 1,35 0 0,-18 0 15,-17 0-31,52 0 16,-52-18-16</inkml:trace>
  <inkml:trace contextRef="#ctx0" brushRef="#br2" timeOffset="-180872.77">6509 3722 0,'17'0'0,"-34"0"0,52 0 16,-17 0-16,-1 17 15,19-17 1,16 0-1,-34 0-15,70 0 16,-17 0 15,52-17-15</inkml:trace>
  <inkml:trace contextRef="#ctx0" brushRef="#br2" timeOffset="-180640.15">7479 3775 0,'35'17'31,"-17"-17"-31,-1 0 16,1 0-16,0 0 31,17 0-31,-17 0 0,17 0 16,35-17-1,1 17 1,17-36 0</inkml:trace>
  <inkml:trace contextRef="#ctx0" brushRef="#br2" timeOffset="-180439.86">8290 3722 0,'18'17'16,"0"1"15,-1-18-15,1 0 0,-1 0-16,19 0 15,52 0 1</inkml:trace>
  <inkml:trace contextRef="#ctx0" brushRef="#br2" timeOffset="-180224.51">8943 3775 0,'0'0'0,"18"0"15,-1 0 32,1 0-16,-1 0-31,1 0 16,0 0-16</inkml:trace>
  <inkml:trace contextRef="#ctx0" brushRef="#br2" timeOffset="-180009.53">9296 3722 0,'0'0'0,"0"-18"110</inkml:trace>
  <inkml:trace contextRef="#ctx0" brushRef="#br2" timeOffset="-179756.63">9331 3510 0,'0'0'0,"0"-18"0,0 1 47,0-1-16,0 1-15,0-1 0,0 0-16</inkml:trace>
  <inkml:trace contextRef="#ctx0" brushRef="#br2" timeOffset="-179541.12">9331 3246 0,'0'0'0,"0"-18"32,0 0-1,0 1-15,0-1-1,0 0 1,0 1-1</inkml:trace>
  <inkml:trace contextRef="#ctx0" brushRef="#br2" timeOffset="-179321.94">9313 3052 0,'0'-18'15,"0"0"1,-17 18 0,17-17-1,-18-1 17,18 0-17,-18 18 1</inkml:trace>
  <inkml:trace contextRef="#ctx0" brushRef="#br2" timeOffset="-179090.45">9207 2787 0,'-17'-18'15,"17"1"1,-18 17-16,18-18 15,0 0 1,0 1 0,-17-1 15,17 0-15</inkml:trace>
  <inkml:trace contextRef="#ctx0" brushRef="#br2" timeOffset="-178921.32">9066 2611 0,'0'0'0,"-17"-18"32,-1 0-32,0 1 15,18-1 1,-17 0-16,-1 18 15</inkml:trace>
  <inkml:trace contextRef="#ctx0" brushRef="#br2" timeOffset="-178732.14">8608 2522 0,'-18'0'16,"36"0"-16,-54 0 0,1 0 15,0 0 1,17 0 0,18-17-1</inkml:trace>
  <inkml:trace contextRef="#ctx0" brushRef="#br2" timeOffset="-175901.06">16422 11730 0</inkml:trace>
  <inkml:trace contextRef="#ctx0" brushRef="#br2" timeOffset="-174858.08">16422 11730 0,'0'17'125,"0"1"-109,-18-18-16,18 18 16,0-1-16,-17 1 31,-19 17-15,19 18-1,-1 0 1,0 0-1,18-18 1,0 36 0,0-53-16,0 17 15,0-18-15,0 54 16,0-36 0,0 36-1,0-36 1,0 18-1,0 0 1,0 0 0,0-18 15,0 0-15,18 18-1,17 36 1,-35-37-1,18-16 1,35 17 0,-36-18-1,1 0 1,17 0 0,1 18-1,17 0 1,-1-17-1,1-1 1,-17-17 0,17 34 15,-18-34-15,-18 0-16,36-1 15,-35-17-15,70 36 16,-35-19-1,35 36 1,-17-35 0,-1 17-1,54 0 1,-36-17 0,0 17-1,-35-17 1,35 17-1,1-17 1,-36-1 0,-18-17-1,35 53 1,1-53-16</inkml:trace>
  <inkml:trace contextRef="#ctx0" brushRef="#br2" timeOffset="-172224.95">18097 13723 0,'36'0'15,"-19"0"1,1 18-16,17-18 15,71 0 1,-53 0 0,-318-18-16,636 53 15,-265-35 1,-53 0 0,-18 0-16,18 0 15,0 0 1,35-17-1,-35-1 1,0 0 0,17 1 15,-17-1-15,35-17-1,-52 17 1,34 1-1,-17-1 1,0 0 0,0 1-1,0-19 1,35 1 0,-35 17-1,0-17 1,18 0-1,-36 0 1,18-1 0,0 19-1,-18-19 17,0 19-17,18-18 1,-18 17-1,1 0 1,-1-17 0,-17 17-1,17-17 1,-17 17 0,-1-17-1,18 17 1,-17-17-1,17 0 1,-17 0 0,35-18 15,-35 17-15,17 1-1,0 0 1,0 17-1,-17-17 1,0 17 0,17 1-1,-17-19 1,-1 19 0,1-1-1,-1 1 1,1-19-1,17 19 1,-17-1 0,17-17 15,-17 17-15,0-17-1,17 17 1,-17 0-1,-18-34 1,17 34 0,1 0-1,-1-17 1,1 0 0,-18 17-1,18-17 1,-18 0-1,17-1 1,-17 1 15,0 17 1,0 1-17,0-1 1,0 0-1,0 1 1,0-1 15,0 1-31,0-1 32,0 0-32,0 1 31,0-1-16,0 0 1,0 1 15,0-1-15,0 0 0,0 1-1,18 17 1,-18-18-1,0 0 1,18 18-16,-18-17 31,0-1 16,-18 18 31,0 0-78,1 0 16,-1 0 0,0 18-16,1-18 15,-1 0-15,-17 17 16,0 1-1,17 0 1,-17-18 0,17 17-1,36-17 79,-1 0-78,-17-17-16,18 17 15,0 0 1,-1-18 0,36 0-1,-18 1 1,-17-18-1,0 17 1,-1 0 0,1 1-1,0 17 157,-1 17-141,-17 1-15,18 0-16,0-1 16,-18 1-16,0-1 15,52 54 1,-16-18 0,-19 18-1,19-36 1,-19 18-1,-17-18 1,0 0 0,18-35 31,-18 18-32,-18-18 63,1 0-62,-1 0-16,0 0 0,1 18 0</inkml:trace>
  <inkml:trace contextRef="#ctx0" brushRef="#br2" timeOffset="-166691.43">16298 10566 0,'0'17'47,"-17"-17"-16,-1 0-15,18-17 46,0-1-46,0 0 15,0 1-31,0-1 31,18 18-15,-1-18-1,19 18 1,-19-17 0,36 17-1,-35 0 1,-1 0-16,19 0 16,-19 0-1,1 0 1,-18 17-1,0 1 1,0 17 0,0-17-1,0 17 17,0-17-17,0 0 1,0 17-1,0-17 1,-18-1 0,1 18-1,-19-35 1,36 36 0,-35-36-1,0 17 1,-18 1-1,18 0 1,-1-18 0,1 0 15,17 0-15,1 0-1,-1 17 1,1-17-1,-19 0 1,19 0 15,34 0 32,1 0-48,0 0-15,-1 0 16,1 0-16,35 0 16,-36 0-16,36 0 31,0 0-15,-35 0-1,35 18 1,-36-18-1,1 18 1,0-18 0,35 17-1,-36 18 1,19-17 0,-36 17-1,0-17 1</inkml:trace>
  <inkml:trace contextRef="#ctx0" brushRef="#br2" timeOffset="-165533.16">16210 10936 0</inkml:trace>
  <inkml:trace contextRef="#ctx0" brushRef="#br2" timeOffset="-161561.43">16228 10936 0,'-18'0'0,"0"0"16,1 0-1,34 0 48,1 0-63,0 0 15,-1 0-15,19 0 16,34-18 0,-52 18-16,52 0 15,-17 0 1,18 0-1,-36 18 1,-17 17 0,-1 1-1,-17-19 1,0 1-16,0 52 31,-17-17-15,-18 18-1,-1-18 1,1 0 0,-36-18-1,71-17-15,-52-1 16,-19 1 0,-17 17-1,35-35 1,-18 0-1,54 0-15,-19 0 16,-17 0 0,36 0-1,-1 0 17,1 0-17,-1 0 1,36 0 15,-1 0-15,36 0-1,35 0 1,0 0 0,-17 0-1,-53 0-15,70 0 16,-35-17-1,17-1 1,-17-17 0,-17-1-1,-19-34 17,-17 17-17,18-18 1,-18 18-1,0 36 1,-35-18 0,-1 17-1,-34-17 1,17 35 0,-18 0-1,1 0 1,-19 0-1,72 0-15,-1 17 16,-35 1 0,53 0-1,-17-18 17,17 17-17,35-17 32,0 0-31,-35 18-1,53-18 1,-35 0-16,35-35 16,17 35-1,-17-18 1,0 18-1,-18-18 1,-17 18 0,0 0-1,-1 0 17,-17-17-17,0-1 1,18-17-1,-18 17 1,0-35 0,0 18-1,0 0 1,0 17 0,-18-35-1,1 35 1,-19-17-1,19 35-15,-19-35 16,1 35 0,18-18-1,-19 1 17,-17 17-17,0 0 1,18 0-1,-35 0 1,70 17 0,-36-17-1,19 18 1,-1-18 0,36 0 62,-1 0-78,1-18 15,0 18-15,-1 0 0,36-17 32,35 17-17,-17 0 1,-18 0-1,0 35 1,-18 0 0,-17 0-1,-1-17-15,-17 17 16,0 1 0,-53-1-1,-35 0 1,18-17-1,-72 35 1,54-36 0,18 1-1,34 0 1,54-18 46,0 0-46,-1 0 0,54 0-1,-1 0 1,19 0 0,17 0-1,-54 0 1,-34 0-16,53 0 15,-36 17 1,18 19 0,-18 16-1,0 1 17,-17 18-17,-18-36 1,0 18-1,-35-18 1,-36 1 0,-35-1-1,-35 0 1,88-35-16,-70 18 16,-18-18-1,53 0 1,17 0-1,53 0 1,18-18 78,0 1-94,0-1 0</inkml:trace>
  <inkml:trace contextRef="#ctx0" brushRef="#br2" timeOffset="-159859.85">4286 4180 0,'-17'0'0,"-19"-53"31,19 36-31,17-1 16,-18 18 15,18 18 0,-35 52-15,35-17 0,0 0-1,0-17 1</inkml:trace>
  <inkml:trace contextRef="#ctx0" brushRef="#br2" timeOffset="-159626.29">4163 4516 0,'-18'88'31,"18"-71"-15,-18 1 0,18 0-1,0-1 1,0 1-1,0 17 1,0 0 0,-17 18-1</inkml:trace>
  <inkml:trace contextRef="#ctx0" brushRef="#br2" timeOffset="-159441.71">4127 5027 0,'0'18'16,"0"-1"-16,0 1 31,0 0-31,53-18 16,-53 17 0,0 1-1</inkml:trace>
  <inkml:trace contextRef="#ctx0" brushRef="#br2" timeOffset="-159193.49">4251 5168 0,'0'0'0,"18"0"0,35 0 15,-36 0 1,1 0-1,52 0 1,-34 0 0,-1 0-1,-17 0-15,34 0 16,-16 0 0,34 0-1,-52 0-15</inkml:trace>
  <inkml:trace contextRef="#ctx0" brushRef="#br2" timeOffset="-159010.12">5080 5133 0,'0'0'0,"35"0"0,36 0 16,-1 0 0,-34 0 15,17-18-16,-18 18 1,-18 0-16,54-17 16,-18-1-1</inkml:trace>
  <inkml:trace contextRef="#ctx0" brushRef="#br2" timeOffset="-158808.45">6032 5080 0,'0'0'16,"18"0"-16,-18 18 0,18-18 16,17 0-1,-17 17 1,17-17 0,-17 0-16,52 0 15,36-17 1,-18-1-1</inkml:trace>
  <inkml:trace contextRef="#ctx0" brushRef="#br2" timeOffset="-158576.75">6862 5045 0,'52'0'0,"-104"0"0,157 0 0,-52 17 16,141 1 0,-17 0-1,-107-1 1,-17 1-1,-35 0 17,17-1-17,0-17 1,36 0 15,-36 0-31</inkml:trace>
  <inkml:trace contextRef="#ctx0" brushRef="#br2" timeOffset="-158376.81">8290 5151 0,'0'0'0,"36"0"32,-36-18-1,52 0-16,1 18 1,0-35 0,0 17-1</inkml:trace>
  <inkml:trace contextRef="#ctx0" brushRef="#br2" timeOffset="-158175.52">8908 5009 0,'35'0'16,"-17"0"0,-18-17-1,17 17 1,1 0-16,17-18 16,36-17-1,-18 0 1,-1 17-1</inkml:trace>
  <inkml:trace contextRef="#ctx0" brushRef="#br2" timeOffset="-157976.89">9419 4798 0,'0'0'0,"0"-36"31,0 19-16,-17-1 1,17 1 0,-18-19-1,0-17 1,18 36-16</inkml:trace>
  <inkml:trace contextRef="#ctx0" brushRef="#br2" timeOffset="-157809.8">9260 4322 0,'0'0'0,"-17"-18"0,17 0 0,-18-17 16,-17 0 15,35 17-31,-18-53 16,1 19-16</inkml:trace>
  <inkml:trace contextRef="#ctx0" brushRef="#br2" timeOffset="-157592.39">9084 3933 0,'0'0'16,"-18"0"-16,1 0 0,-19 0 15,19-17 1,-1 17 31,18-18-31,-35 1-16</inkml:trace>
  <inkml:trace contextRef="#ctx0" brushRef="#br2" timeOffset="-157192.98">8008 3881 0,'0'0'0,"-53"17"0,18-17 0,-194 18 32,193-18-32,-70 0 15,36 0 1,52 0-16,-35 0 16,18 0-1,0 0-15</inkml:trace>
  <inkml:trace contextRef="#ctx0" brushRef="#br2" timeOffset="-156992.5">6879 3969 0,'-17'0'0,"34"0"0,-70 0 0,36 0 15,-19 0 1,-34 0-1,34 0 1,1 0 0,0 0-1,0 0 1</inkml:trace>
  <inkml:trace contextRef="#ctx0" brushRef="#br2" timeOffset="-156809.6">6156 3969 0,'-18'0'16,"36"0"-16,-53 0 0,17 0 16,0 0 30</inkml:trace>
  <inkml:trace contextRef="#ctx0" brushRef="#br2" timeOffset="-156611.22">5821 4004 0,'0'0'0,"-18"0"0,18 18 15,-17-18-15,-1 0 32,0 0-17,18 17 1,-17-17-16</inkml:trace>
  <inkml:trace contextRef="#ctx0" brushRef="#br2" timeOffset="-156394.04">5362 4110 0,'0'17'16,"0"-34"-16,-17 34 0,-1-17 0,18 18 15,-35 0 1,-1-1-1,1 1 1,17 0 0</inkml:trace>
  <inkml:trace contextRef="#ctx0" brushRef="#br2" timeOffset="-143977.6">1817 9296 0,'17'0'16,"1"0"0,-36 0 62,1 0-63,-1 0-15,1 17 16,-36 1 0,-18 17-1,53-17-15,-70 35 16,0-18-1,17 18 1,-17 35 0,18-35-1,-1 35 1,18 0 0,18-17 15,0 0-16,35-18 1,-18-1 0,0 19-1,18 0 1,0 17 0,0 0-1,0 18 1,0-36-1,0 54 1,0-18 0,0-53-1,18 35 1,0-35 0,35 35-1,17-18 16,-35-34-15,-17-19-16,53 72 16,-1-54-1,1 35 1,-18-34 0,17 17-1,-17-1 1,-18-34-1,1 0 1,-19-18 0,1 0 31,0 0-32,-1 0 1,-17 17 31,0-34 0,0-1-47</inkml:trace>
  <inkml:trace contextRef="#ctx0" brushRef="#br2" timeOffset="-141911.3">10672 9507 0,'-18'-17'15,"36"17"188,-1 0-187,1 0-16,88 53 31,-71-36-31,0 19 16,0-19-16,54 71 16,-19-17-1,1 17 1,-1-17-1,-17-18 1,-17 35 0,-19-35-1,18 17 1,-35 1 0,36-1-1,-19 36 16,1 0-15,-18-18 0,0-17-1,0-1 1,0 1 0,-18-18-1,-52 35 1,17 0-1,-18 0 1,-35 36 0,18-54-1,-18 1 1,-17 17 0,70-53-1,-17 18 16,-1-17-15,53-19 0,-17 19-1,17-36 1,18-18 31,0 0-32,0-52 1</inkml:trace>
  <inkml:trace contextRef="#ctx0" brushRef="#br2" timeOffset="-140496.46">11765 10107 0,'-18'0'16,"18"-18"-16,18 18 31,0 0-15,-1 0-16,54-17 15,52 17 1,-34 0 0,16 0-1,-52 0 1,-35 0 0,-36 0 30,-17 0-30,-18 0 0,-35 0-1,17 0 1,54 0-16,-36 0 16,0 0-1,35 0 1,1 0 15,-19 17-15,19-17-16,-19 36 15,1 17 1,0-18 0,0 18-1,17 35 16,18 18-15,0 0 0,0-18-1,0 18 1,0-36 0,0 18-1,0-17 1,0-53-16,0 17 15,18 35 1,17-34 0,53-19-1,0-17 1,-17 0 0,-36 0-16,71-17 15,-35-1 16,-19-17-15,-16 0 0,-36 17-1,17-17 1</inkml:trace>
  <inkml:trace contextRef="#ctx0" brushRef="#br2" timeOffset="-139492.75">12365 10372 0,'0'-18'0,"0"36"0,-18-36 0,1 18 31,17-18-31,0 1 31,0-1-15,35 0-1,-18 18-15,19 0 16,34-17 0,-17 17-1,0 0 1,-53 35 0,0-17-1,0 35-15,-35 35 31,-18-35-15,-18 17 0,18-34-1,18-19 1,35-34 46,18 17-62,17-18 16,18 0 0,-35 18-16,35 0 15,17 0 1,-35 0 0,1 18-1,-1 17 16,-35 18-15,0-18 0,0 1-1,0-1 1,-35 18 0,-1-18-1,-52-17 1,71-1-16,-72 1 15,19 0 1,-18-1 0,35-17-1,17 0 1,36-17 46,0-1-46,0 0 0,36 1-1,17-18 1,-36 17-16</inkml:trace>
  <inkml:trace contextRef="#ctx0" brushRef="#br2" timeOffset="-138526.25">13070 10142 0,'0'0'0,"18"0"46,0 0-46,-1 0 16,19 0-16,-1 0 16,35 0-1,-17 0 1,-35 0-16,35 0 16,-18 0-1,-17 0 16,17 0-15,-17 18 0,-18 17-1,17 36 1,-17-36 0,0 53-1,0-17 1,0-1-1,0 19 1,0-36 0,0-36-16,0 54 15,0-18 1,0 0 0,0-1-1,0-16 16,-17-1-15,-1 0 0,0-17-1,-17 0 1,0-1 0,0-17-1,-1 18 1,19-18-16,-19 17 15,-34-17 1,35 0 0,17 18-1,-17-18 1,17 0 0,0 0-1,-17 0 32,17 0-47,-34 0 16</inkml:trace>
  <inkml:trace contextRef="#ctx0" brushRef="#br2">10689 8008 0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2:03:17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8661 0 0,'17'0'94,"1"0"-79,0 0 17,-1 0-32,1 0 0</inkml:trace>
  <inkml:trace contextRef="#ctx0" brushRef="#br0" timeOffset="1865.83">9190 212 0,'0'0'0,"0"-18"31,0 36 16,-18-1-47,18 1 0,-17 17 16,-1 53-1,-35 54 1,35-107-16,-35 35 16,-52 71-1,16-35 1,72-70-16,-71 52 16,52-88-1,1-18 32,35 0-47,-18-34 16,1 34-16,-1-88 15,0 18 1,18 35 0,0-18-1,18 54 1,35 17-1,18 53 1,-18 17 0,-36 1-1,18-1 1,1 1 0,-1-18-1,-17-36 1,17 1-1,18 0 1,0-18 0,17 0-1,18-71 1,-70 71-16</inkml:trace>
  <inkml:trace contextRef="#ctx0" brushRef="#br0" timeOffset="2382.08">9419 670 0,'0'-17'0,"0"-1"31,0 36 1,-17-1-32,-1 36 15,-17 18 1,-1 17 15,36-70-31,0 17 16,0-18-16,0 19 15,0-19-15,0 1 16,71 0 0,-1-18-1,-17-36 1,36-17-1,-72 36-15,36-36 16,-53-35 0,0 17-1,-35 1 1,-18 70 0,-18 0-1,1 17 1,52-17-1,1 36 1,-1 16 0,18 1-1,0-17 1,53-1 0,-36-35-16</inkml:trace>
  <inkml:trace contextRef="#ctx0" brushRef="#br0" timeOffset="2582.09">10107 758 0,'0'0'16,"18"0"-16,-18-17 0,0-1 0,17 1 15,-34-1 16,-36 18-15,0 0 0</inkml:trace>
  <inkml:trace contextRef="#ctx0" brushRef="#br0" timeOffset="3148.69">9790 970 0,'17'35'16,"1"-35"-1,52 0 1,-52 0-16,53-17 16,17-36-1,-35 0 1,-18-18 0,0 18-1,-17 53 16,-18-17-15,0 52 15,0 0-15,-18 54 0,18-72-16,-17 71 15,17 36 1,0 35-1,0-1 1,17-17 0,1 54-1,-18 16 1,-18-123 0,-70-17-1,-18-36 1,-17-35 15,-54 0-15,19-70-1,122 52-15,-34-88 16,17-70 0,53 35-1,0 17 1</inkml:trace>
  <inkml:trace contextRef="#ctx0" brushRef="#br0" timeOffset="4048.27">10072 741 0,'0'-18'31,"-18"1"-16,1 17 48,-1 0-63,0 0 0,1 0 16,-19 0-1,1 0 1,17 0-16,-17 35 15,0 35 1,17-17 0,18 18-1,0-18 1,53-18 0,18-35-1,-18 0 1,-36 0-1</inkml:trace>
  <inkml:trace contextRef="#ctx0" brushRef="#br0" timeOffset="14540.98">10583 706 0,'0'-18'31,"0"0"0,0 36 16,0 0-47,0-1 16,0 1-16,-17 17 15,17-17-15,-18 52 16,0 1 0,18-18-1,-17-18 1,17-53 31,0 1-32</inkml:trace>
  <inkml:trace contextRef="#ctx0" brushRef="#br0" timeOffset="15080.45">10601 441 0,'-18'0'0,"1"35"31,17-17-31,0 0 16,0-1-16,0 1 15,0-1 17,17-17-17,1 0 1,35 0 0,-18-35-1,-17 0 1,-18-18-1,0 0 1,-18 35 0,-52 18-1,34 18 1,36 35 0,-17 0-1,17-35-15,0 17 16,0-18-16,0 19 15,17-1 17,19-35-32</inkml:trace>
  <inkml:trace contextRef="#ctx0" brushRef="#br0" timeOffset="15783.87">11007 653 0,'0'17'31,"-18"-17"-31,18 18 15,-18 0-15,18 34 16,0-34 0,-17 35-1,-1 0 1,0 17 0,18-52-1,0 0 1,0-1-1,-17-17 17,17-53-17,0 1 1,0-37 0,0 72-16,53-36 15,17-18 1,36 18-1,0 36 17,0 17-17,-53 0 1,0 88 0,-36-35-1,-17 35 1,-17-17-1,-19-19 1,19-16 0,-1-19-1,0-17 17,36-17 14</inkml:trace>
  <inkml:trace contextRef="#ctx0" brushRef="#br0" timeOffset="16847.28">13388 617 0,'18'0'16,"17"-17"-1,-35-1 1,0 0-16,53-17 15,-18-18 1,-17 0 15,-18 36-31,0-36 16,-71 53 15,1 0-15,34 17-16,-52 36 15,35-17 1,36-1 0,17 0-1,0-17 1,35 17 0,18-17-1,35 35 1,-53-18-1,36 0 17,-54 0-17,19 36 1,-36-18 0,-36 17-1,-17-17 1,-52-17-1,16-19 1,-34-17 0,17-53-1,36-17 1,34-18 0,19 35-1,17 17 1,0 1-1,70 35 17,1 0-17,-36 0-15</inkml:trace>
  <inkml:trace contextRef="#ctx0" brushRef="#br0" timeOffset="17862.73">13776 635 0,'0'0'0,"18"0"0,-18-18 15,-18 18 32,0 0-47,1 36 31,-1 17-15,18-36-16,-35 36 16,17 53-1,18-71 1,0 18-1,18-35 1,35-18 0,17 0-1,-17-18 1,18-35 0,-1 0-1,-17-17 1,-18 17-1,-35 18 1,-52 35 15,34 0-31,-35 0 16,35 17 0,1 1-1,17 35 1,35-36-1,0 36 1,1-17 0,-19 16-1,1-16 1,-18-1 0,17-17-1,54-18 1,0 0-1,-1-36 17,-17 1-17,18-35 1,-18-19 0,-36 19-1,1 35 1,-18 52 31,-18 36-32,1 0 1,17-35-16,0 52 16,0-17-1,35-35 1,0-18-1,18 0 17,-18-18-17,1-17 1,-19 0-16</inkml:trace>
  <inkml:trace contextRef="#ctx0" brushRef="#br0" timeOffset="18329.9">14623 476 0,'0'0'0,"0"18"16,-36-18-16,36 18 0,-35 34 15,35-16 1,0-19 15,18-17-15,17 0 0,18 0-1,-18-35 1,0 0-1,-35-18 1,0 18 0,-35 17-1,18 18-15,-36 0 16,0 18 0,17 17-1,19 18 1,17-18-1,0 0 1,0-17 0</inkml:trace>
  <inkml:trace contextRef="#ctx0" brushRef="#br0" timeOffset="18817.15">14958 688 0,'0'0'0,"-18"0"47,18 18-32,0-1 1,0 1-16,-18 52 31,18 19-15,-35 34 0,18-88-16,-1 89 15,-17 70 1,-1 17-1,1-52 1,0 18 0,0-54-1,-1-52 1,19-54 0,17-34 30,0-36-46,35-35 16,-17 35 0</inkml:trace>
  <inkml:trace contextRef="#ctx0" brushRef="#br0" timeOffset="19079.91">14975 776 0,'0'0'0,"0"-18"16,0 1-16,18 17 15,0-18-15,-1 18 0,36-17 16,53-19-1,-35 19 17</inkml:trace>
  <inkml:trace contextRef="#ctx0" brushRef="#br0" timeOffset="19296.22">15169 988 0,'-35'17'15,"18"-17"-15,-36 18 16,17 0 0,19-18-1,-1 0 1,18-18 31,0 0-47,53-17 15</inkml:trace>
  <inkml:trace contextRef="#ctx0" brushRef="#br0" timeOffset="19508.59">15769 441 0,'0'0'0</inkml:trace>
  <inkml:trace contextRef="#ctx0" brushRef="#br0" timeOffset="20279.34">15222 706 0,'18'0'62,"0"0"-62,-1 0 16,1 0-16,17 0 16,-17 0-16,35 0 15,-36 0 1,1 0-16,17 0 15,-17 17 17,-18 18-17,0 18 1,-35 18 0,-18-36-1,-71 36 1,36-54-1,-18 1 1,36 17 0,-1-35-1,53 0 1,1 0 0,-1 0-1,18-17 1</inkml:trace>
  <inkml:trace contextRef="#ctx0" brushRef="#br0" timeOffset="20896.61">15769 441 0,'0'0'15,"0"-18"-15,18 18 16,-18-17 0,0 34 46,0 1-62,0 0 16,0-1-16,-18 36 15,-17 18 1,0-1 0,-1 18-1,36-17 1,0-53-16,0 52 16,0-17-1,0-18 1,18 1-1,17-36 17,18 0-17,-18 0 1,-17 0-16,35-36 16,-18 1-1,1-18 1</inkml:trace>
  <inkml:trace contextRef="#ctx0" brushRef="#br0" timeOffset="21262.71">15646 617 0,'0'0'0,"17"0"31,1 0-15,53 0-1,-54 0-15,54-17 16,17-1-1,-18 18 1,1 0 0,-53 0-1,-1 0 1</inkml:trace>
  <inkml:trace contextRef="#ctx0" brushRef="#br0" timeOffset="22263.37">8590 1446 0,'0'0'15,"-53"0"16,71 0-15,-1 0 0,1 0-16,88 0 15,17 0 1,71 0 0,89 0-1,-160 0 1,-52 0-16,158-17 15,-141 17-15,230-36 32,-36 36-17,-88 0 1,71 0 0,-71 0-1,-53 0 1,-106 0-1,-17 0 17</inkml:trace>
  <inkml:trace contextRef="#ctx0" brushRef="#br0" timeOffset="23247.87">12965 1464 0,'-36'0'0,"19"0"0,70 0 0,-124 0 15,36 0-15,17 0 16,0 0-16,36 0 63,53 18-48,70-18 1,53 0-1,-35 0 1,-107 0-16,142 0 16,-35 0-1,106 0 1,-1 0 0,-70 0-1,-141 0-15,141 0 16,0 0-1,-141 0-15,194-18 16,-35 18 0,-89 0 15,1-18-15,-71 18-1,-36 0 1,1 0-1,-18-17 48</inkml:trace>
  <inkml:trace contextRef="#ctx0" brushRef="#br0" timeOffset="23347.82">15822 1429 0,'-18'0'32,"1"0"-17,-1 0 1</inkml:trace>
  <inkml:trace contextRef="#ctx0" brushRef="#br0" timeOffset="24576.85">970 2752 0,'0'17'15</inkml:trace>
  <inkml:trace contextRef="#ctx0" brushRef="#br0" timeOffset="25112.1">935 2752 0,'0'17'31</inkml:trace>
  <inkml:trace contextRef="#ctx0" brushRef="#br0" timeOffset="27277.28">935 2840 0,'0'17'79,"-18"-17"452,1 18-484,17 0-16,0-36 31,0 0-62,17 1 16,1-1-16,-1-35 16,1 0-1,0 0 1,-1-17 0,1 52-1,-18 1-15,0 34 47,0 1-47,0 88 16,0-18-1,0-70 1,0 105 0,0-52-1,0 17 1,0-35-1,-18-18 1,-17 0 0,17-35-16,-17 18 15,18-18-15,-72 18 16,19-18 0,-1 0-1,36 0 1,53 0 31,17 0-47,-17 0 0,70 0 31,70-36-15,-52 36-1,53-17 1,-71-1-1,-70 18-15,0 0 16,-1 0 0,-17-18 46,0 1-46</inkml:trace>
  <inkml:trace contextRef="#ctx0" brushRef="#br0" timeOffset="27483.49">1535 2981 0,'0'-18'94</inkml:trace>
  <inkml:trace contextRef="#ctx0" brushRef="#br0" timeOffset="28379.11">2840 2699 0,'0'0'15,"0"-18"-15,0 0 31,0 1-31,-18 17 16,-17 0 0,17 0-16,-35 17 15,-35 54 1,0 0 0,0 52-1,53-35 1,17 18-1,18-71-15,18 18 16,70 0 15,18-53-15,-18 0 0,35-70-1,1-1 1,-18-35-1,-71 18 1,-35-18 0,-18 18-1,-70 0 1,-36 53 0,1 52-1,-18 71 1,53-52-1,17 52 1,71-35 0,53 0 15,35-36-15,-70-17-16,17 0 0</inkml:trace>
  <inkml:trace contextRef="#ctx0" brushRef="#br0" timeOffset="28811.87">3263 2699 0,'0'17'31,"0"1"-31,0 0 16,0-1-16,0 1 0,-17 105 16,17-34 15,-18 69-15,18 1-1,-18 53 1,1 70-1,17-88 1,-36 35 0,19-88-1,-19-17 1,36-71 0,0-36-1,0-34 1,0-36-1,18-53 1</inkml:trace>
  <inkml:trace contextRef="#ctx0" brushRef="#br0" timeOffset="29344.7">3316 2787 0,'0'0'16,"18"-35"-1,-1 17-15,19 0 16,34 1-1,-52 17-15,35-36 16,35 36 15,18 53-15,-53 0 0,-53 18-1,-18 17 1,-52-35-1,34-35-15,-70 35 16,36-36 0,-1 1-1,36-1 1,17-17 0,1 0-1,34 0 48,19 0-63,-1-17 15</inkml:trace>
  <inkml:trace contextRef="#ctx0" brushRef="#br0" timeOffset="29794.71">3881 2981 0,'17'0'0,"1"0"0,-1 0 16,1 0-16,0-35 16,52-1-1,-34 19 1,-19-1-1,1-52 1,-18 52 0,-53 18 15,0 0-15,18 35-1,17 36 1,0-18-1,18 17 1,0-34 0,36-1-1,17-18 1,-18-17 0,35 0-1,-52-17-15,35-18 16,-18 17-1</inkml:trace>
  <inkml:trace contextRef="#ctx0" brushRef="#br0" timeOffset="30311.75">4374 2822 0,'-17'18'47,"17"17"-32,-18-17-15,18-1 16,-17 54 0,17-18-1,0-18 1,0-17 0,-18-18-1,0 0 16,1-18-15,17 1-16,0-19 16,17-34 15,54-19-15,17 19-1,53-1 1,-35 71-1,35 18 1,-88 35 0,-53 53-1,-18 0 1,-35-36 0,-17 18-1,52-70-15,-17 17 16,0-17-1</inkml:trace>
  <inkml:trace contextRef="#ctx0" brushRef="#br0" timeOffset="30877.29">5927 2487 0,'0'0'0,"0"18"15,-36 35 1,19-36-16,-1 54 16,-35 70-1,53-106-15,-53 53 16,18 18-1,35-35 1,0-36 0,0-53 31</inkml:trace>
  <inkml:trace contextRef="#ctx0" brushRef="#br0" timeOffset="31677.72">5521 2875 0,'0'0'0,"0"18"15,18-18 1,52 17-1,-35-17-15,36 0 16,-36 0-16,142-17 16,-36-19 15,18-34-15,-54 17-1,-69 0 1,-19-17-1,-34 17 1,-19 35 0,19 18-1,-36 18 1,35 70 0,1 18-1,-1-71-15,0 53 16,-17 0-1,35-17 1,-18-36 0,1 0 15,-1-17-15,0-18-1,18-18 16,0 1-31,18-18 16,35-18 0,35-36-1,-53 72-15,36-19 16,52 1 0,-34 35-1,-54 53 1,-17 18-1,-18-36 1,-53 36 0,35-36-1,0-18 17,1-17-17,17-17 16,35-1-31,-35 1 0</inkml:trace>
  <inkml:trace contextRef="#ctx0" brushRef="#br0" timeOffset="32097.3">6756 3016 0,'17'0'15,"19"0"-15,-1-35 16,53 0 0,-17-18-1,-54 17 17,-17-16-17,-17 34 1,-54 18-1,1 0 1,-36 70 0,70 36-1,36-88-15,-17 35 16,17 17 0,53-52-1,17 0 1,18-18-1,-17 0 1,-53 0-16,52-53 16,1 18-1</inkml:trace>
  <inkml:trace contextRef="#ctx0" brushRef="#br0" timeOffset="32978.12">8096 2540 0,'0'-18'16,"0"36"-16,0-53 0,0-53 31,0 70-31,0 36 32,0-1-32,0 36 15,0 88 1,-17 18-1,-1-71 1,18-53-16,-35 54 16,17-36-1,18-36 17,-35-17-17,17 0 1,18-35-1,0 17-15,0-17 16,35-53 0,36 17-1,35 1 1,0 34 0,-36 36-1,-52 0-15,52 36 16,-52 17-1,-18 35 1,-71 0 0,-17-53-1,-18 1 17,89-19-32,-54 1 15,18-18 1,71-18 15,-18 1-15,88-19-1,-70 36-15</inkml:trace>
  <inkml:trace contextRef="#ctx0" brushRef="#br0" timeOffset="33461.91">8502 2805 0,'-18'-53'31,"18"35"-31,18 18 16,35-18-1,-36 1-15,54 17 16,-18 0 0,18 53-1,-54 35 1,-17-35 0,0 17-1,0-52-15,-53 17 16,18-17-1,17-18 1,18-35 15,0 17-15,18-17 0,35-36-1,0-17 1,0 53-1,0 17 1,0 0 0,-36 18-16</inkml:trace>
  <inkml:trace contextRef="#ctx0" brushRef="#br0" timeOffset="33976.93">9225 2681 0,'-18'0'16,"1"0"-1,-1 18-15,1-1 0,-36 36 32,0 18-17,17 17 1,36-17-1,0-54-15,0 36 16,18-35 0,53-1-1,17-17 1,-18-17 0,1-36-1,0-35 1,-71 17-1,-18-35 1,-35 36 0,-53 34-1,0 36 17,36 36-17,52-19-15,-17 54 16,35-1-1,0 19 1,35-36 0,18-18-1,0-35 1</inkml:trace>
  <inkml:trace contextRef="#ctx0" brushRef="#br0" timeOffset="34661.47">9613 2734 0,'0'-18'15,"0"36"-15,0-53 0,0 52 32,0 1-17,-17 53 1,17 17-1,0-71-15,-18 54 16,18-18 0,0-35-1,0-1 1,18-34 15,-1-1-31,54-35 16,-18 0-1,17-18 1,-17 1 0,-35 70-1,-1 18 17,-17 34-17,0 37 1,0-19-1,0-34 1,53-19 0,18-17-1,-18 0 1,-18 0-16,36-53 16,-36 0-1,0-53 1,-35 1-1,0 34 1,0 36 0,-17 35-1,-19 0 1,1 0 0,35 17-1,0 19 1,0-19-16</inkml:trace>
  <inkml:trace contextRef="#ctx0" brushRef="#br0" timeOffset="35177.98">10795 2628 0,'0'-17'15,"-35"17"1,17 0-16,0 0 0,-87 35 16,52 0-1,35-35 1,-17 35 0,17-35-16,18 36 15,0-19 1,35 1-1,18 0 1,36-1 0,-37 1-1,19 17 1,-71 18 0,0-35-1,-71 35 1,1-36-1,-18 1 1,70-18-16,-35 0 16,35 0-16,-34 0 31,16 0-15,19 0-1,17-18 1,0 1-1,70-19 1</inkml:trace>
  <inkml:trace contextRef="#ctx0" brushRef="#br0" timeOffset="35643.93">11060 2840 0,'0'0'0,"-18"0"15,36 0 17,-1 0-17,1-18-15,52-17 16,-17 0-1,-35-1 1,-18 1 0,0 17-1,-71 18 1,1 36 0,17 34-1,18 1 1,35-1-1,0-17 1,53-35 0,-36-18-16,54 18 15,17-18 17,0 0-17,-53-18-15</inkml:trace>
  <inkml:trace contextRef="#ctx0" brushRef="#br0" timeOffset="36177.83">11536 2734 0,'0'-18'0,"0"1"0,35-36 46,-17 35-46,-1 18 0,36-35 16,0 35 0,0 18-1,-18 70 17,-17-53-32,-18 36 15,0-1 1,-18 1-1,1-54 1,-1 19 0,-17-36-1,17 0 1,18-36 0,0-17-1,0 0 1,71-35-1,35-18 1,-36 54 0,18-1 15,-70 53-15,-18 17 15,-35 1-16,17-18-15</inkml:trace>
  <inkml:trace contextRef="#ctx0" brushRef="#br0" timeOffset="37428.33">794 4551 0,'-53'-18'32,"35"1"-17,18-1-15,0 0 16,0 1-16,35-19 16,36 1-1,-36 0 1,53 35-1,-52 70 1,-1 1 0,-35-36-1,0 89 1,-53-19 0,-53 37-1,36-72 1,-54-35-1,54-35 1,34 0-16,-16 0 16,52-88-1,0 0 1,35 17 0,53-17-1,-17 71 1,17 52-1,-35 35 1,-36 1 0,19 17-1,-1-35 17,-35-18-17,17-35 16,1 0-15</inkml:trace>
  <inkml:trace contextRef="#ctx0" brushRef="#br0" timeOffset="37628.58">1393 4727 0,'0'-17'109</inkml:trace>
  <inkml:trace contextRef="#ctx0" brushRef="#br0" timeOffset="38143.83">2505 4374 0,'0'0'0,"0"-17"0,-36 52 47,36-17-47,-17-1 0,-1 107 15,18-36 1,-17 53-1,-19-53 1,36 1 0,0-54 15,0-53 0,0 1-31</inkml:trace>
  <inkml:trace contextRef="#ctx0" brushRef="#br0" timeOffset="38743.79">2187 4657 0,'0'0'15,"-17"-18"-15,-1 0 0,0-52 16,1-1 0,17 18-1,105-35 1,72 53-1,-54 35 1,54 88 0,-71-17-1,-54 34 17,-34-16-17,-36-1 1,-17-35-1,0-36 1,17-17 0,18-17-1,0-36 1,0-35 0,53-18-1,18 18 1,35-1-1,-36 89 1,36 18 0,-53 53-1,-35-36 1,-1 71-16,-17-18 31,-17 35-15,-19-52-1,19-18 1,17-35 0,-18-18-1,18-36 1,0 19-16</inkml:trace>
  <inkml:trace contextRef="#ctx0" brushRef="#br0" timeOffset="39510.78">4004 4710 0,'0'0'0,"0"-18"0,18 18 16,17-53-1,-35 35-15,0-17 16,0 17-16,18-34 15,-18-1 1,-53 0 0,-71 53-1,36 17 17,-35 54-17,34 17 1,72 36-1,17-1 1,35-52 0,71-54-1,-36-17 1,36-53 0,-35 0-1,17-52 1,-18 16-1,-52 1 1,-18 53 0,-18 70 15,1 18 0,-1 35-15,18-70-16,0 35 15,0 17 1,35-34 0,1-19-1,-1-17 1,36-53 0,-18 18-1</inkml:trace>
  <inkml:trace contextRef="#ctx0" brushRef="#br0" timeOffset="40093.68">4357 4621 0,'0'0'0,"0"-17"0,0-1 16,0 0-1,17-17 17,54 18-17,0-1 1,34 36-1,-34 17 1,-53 53 0,-36-17-1,-53 17 1,-17 0 0,53-70-1,17-1 1,71-87 15,-35 52-31,-1 0 16,36-35-16,36-35 15,16 0 17,-16 35-17,-36 18 1,-106 70 15,53-17-31,-36 35 16,1 0-1,17 35 1,18-18 0,0-52-16,0 53 15,53-54 1,36-17-1,-1-35 1,0-18 0,-35 18-1</inkml:trace>
  <inkml:trace contextRef="#ctx0" brushRef="#br0" timeOffset="40877.58">5397 4516 0,'0'0'0,"-17"-18"31,-1 18-15,1 0-16,-19 53 15,19 17 1,17-34 0,-18 34-1,0-17 1,18-35-1,-17-1-15,17 1 16,-18-18 0,18-18-1,0-17 1,-18-35 15,18-19-15,36 1-1,34 35 1,1 18 0,17 35-1,-35 35 1,53 53 0,-89-17-1,-17-18 1,0 0-1,-35-36 1,0 1 0,17-18-1,1-35 17,17-18-17,0 0 1,53-35-1,35 17 1,106 1 0,-53 70-1,-53 17 1,-35 36 0,-35 18-1,-36 17 1,-53 0-1,18-35 1,18-35 0,35-36 31,35 0-47</inkml:trace>
  <inkml:trace contextRef="#ctx0" brushRef="#br0" timeOffset="41119.91">6368 4480 0,'0'18'16,"0"0"-16,0-1 15,0 1-15,0 35 16,-36 17-1,19-34 1,-1-19 0,18 1-1</inkml:trace>
  <inkml:trace contextRef="#ctx0" brushRef="#br0" timeOffset="41333.17">6297 4357 0,'-18'0'31,"1"0"-31,34 0 78</inkml:trace>
  <inkml:trace contextRef="#ctx0" brushRef="#br0" timeOffset="42060.83">6526 4410 0,'18'0'47,"0"0"-47,-1 0 0,36 0 16,0 0-1,-18 17 1,-17 36 0,-18 18-1,-35-18 1,17-36-16,-88 36 31,53-17-15,36-36-1,34 0 17,1-18-17,0 18-15,35 0 16,-1-18 0,37 18-1,-19 0 1,-17 36-1,-18 87 1,-17 18 0,-18-17-1,-88 52 17,-53-35-17,17-70 1,-17-36-1,18-35 1,17 0 0,0-53-1,18-18 1,70 19 0,18 34-16,18-70 15,52 35 1,36-71-1,0 36 1</inkml:trace>
  <inkml:trace contextRef="#ctx0" brushRef="#br0" timeOffset="42444.97">7020 4586 0,'18'-18'32,"0"18"-32,17-17 15,-35-1-15,53-17 16,17-18 0,-52 0-1,-18 18 1,-35 35-1,-54 35 1,37 36 0,16 34-1,36-16 17,0-54-17,71 0 1,-1-35-1,19-17 1,-1-19 0</inkml:trace>
  <inkml:trace contextRef="#ctx0" brushRef="#br0" timeOffset="42992.62">8326 4269 0,'0'-18'0,"0"36"0,0-54 15,0-17 1,0 71 0,0 88-1,0 0 1,-18 35 0,0-35 15,18-89-31,-17 36 15,17 0 1,0-71 15,0-17-15</inkml:trace>
  <inkml:trace contextRef="#ctx0" brushRef="#br0" timeOffset="43694.84">8096 4604 0,'-17'0'0,"-1"0"16,36 0 15,52 0-31,-52 0 16,88-18-1,35-35 1,35 0-1,-70 0 1,-53-35 0,-53 71-16,0-36 15,-35 0 1,17 17 0,-35 36-1,35 53 1,1 36-1,17-72-15,0 107 16,-18-36 0,18 0-1,-18-35 1,1-35 15,-1-18 0,18-18-15,0-35 0,0 0-1,88-35 1,36 17 0,-89 54-16,53-1 15,1 36 1,-54 35-1,-18 17 1,-17 18 0,-52-17-1,16-1 17,19-70-32,-1 36 15,18-54 32,18-17-47</inkml:trace>
  <inkml:trace contextRef="#ctx0" brushRef="#br0" timeOffset="44076.31">9155 4621 0,'0'0'0,"17"0"15,1 0-15,17 0 16,-17-17-16,35-19 16,0 1-1,-18-18 1,-35 18 15,-18 17-15,-17 18-1,0 0-15,-18 36 16,0 52 0,35-18-1,18 19 1,0-19 0,18-52-16,35-1 15,17-17 1,19-17-1,-19-36 1,-17 35 0</inkml:trace>
  <inkml:trace contextRef="#ctx0" brushRef="#br0" timeOffset="44843.11">10283 4233 0,'18'-17'16,"-36"34"-16,54-70 0,-1-35 16,-35 71-1,0 34 17,0 18-32,0 89 31,0-89-31,-18 71 15,-17 18 1,0-36 0,35-35-1,-18-18 1,1-35 15,17-18-15,-18-35-1,18 0 1,53-35 0,35 0-1,-17 53 1,-54 35 0,71-18-1,-17 36 1,0 52-1,-54 19 1,-17-37 0,-70 37-1,-19-36 1,1-36 0,0-17-1,53 18 1,-1-18-1,36-35 1,0 17-16,53-17 16,-17 17-1</inkml:trace>
  <inkml:trace contextRef="#ctx0" brushRef="#br0" timeOffset="45295.79">10707 4445 0,'0'0'16,"17"-35"-1,1 35-15,17-36 16,18 1 0,35-18-1,-70 53-15,70-17 16,18 34-1,-53 71 1,-53 1 0,-18 34-1,-35-70 1,36-53 0,-18 18-1,-1-18 1,36-18 15,0 0-31,0-17 16,53-35-1,-35 52-15,35-53 16,17 1 0,-17 52-1,-17 1 1,16 17-1</inkml:trace>
  <inkml:trace contextRef="#ctx0" brushRef="#br0" timeOffset="45793.68">11624 4304 0,'0'-18'0,"0"36"0,0-53 0,-18 35 31,1 0-15,-1 17-1,-17 71 1,0 1 0,35-72-16,-18 19 15,18-19-15,0 54 16,35-54-1,0 1 1,54-18 0,-19-35-1,-17-1 1,-35 19 0,35-71-1,-36 17 1,-17-35-1,-70 36 1,-18 70 0,-36 17-1,71 36 1,18 18 0,35-1-1,0-17 1,53-35-1</inkml:trace>
  <inkml:trace contextRef="#ctx0" brushRef="#br0" timeOffset="46475.84">12153 4286 0,'0'0'0,"0"-17"0,0-1 15,0 0 1,-17 18 0,-36 71-1,17 35 1,19-36 0,-1 18-1,18-70-15,0 17 16,0-17-1,53 0 1,0-18 0,17-53-1,1 0 17,-53 35-32,70-70 0,-35 35 31,-36 35-16,-17 36 1,0 35 0,0 18-1,0-54-15,0 36 16,36-18 0,17-35-1,17 0 1,18-17-1,-52-19 1,17-52 0,-36-35-1,-17 17 1,-35 53 0,-18 35 15,18 18-16,17 18 1,18 17 0,0-17-1,18 0 1</inkml:trace>
  <inkml:trace contextRef="#ctx0" brushRef="#br0" timeOffset="46932.03">13353 4180 0,'0'-17'0,"0"34"0,0-52 0,-36 35 16,19-18-16,-71 1 16,70 17-1,-70 35 1,35 18-1,17 18 1,36-1 0,18-35-1,0-17-15,35 17 16,-18-35-16,36 36 16,-1-1-1,-52 0 1,-18-17-1,-53-1 1,18 1-16,-71 0 16,0-18-1,0 0 1,53 0 0,18 0 15,88-36 0,-36 19-31</inkml:trace>
  <inkml:trace contextRef="#ctx0" brushRef="#br0" timeOffset="47310.14">13564 4410 0,'0'-18'0,"0"36"0,18-36 0,0 0 16,17-17-16,-35-18 16,0 18 15,-18 35-16,1 18 1,-19 52 0,1 1-1,35-54-15,-35 54 16,35-18 0,0-18-1,70-35 1,1 0-1,-54 0 1</inkml:trace>
  <inkml:trace contextRef="#ctx0" brushRef="#br0" timeOffset="47775.7">13917 4322 0,'0'-18'0,"0"36"0,0-54 15,0 19 1,0-19 0,53 19-1,18-1 1,34 18 0,-69 0-16,34 53 15,18 35 1,-88 0-1,0-35 1,-70 18 0,17-36-1,18-35 1,17 0 0,0 0-1,18-18 1,0-17-1,89-35 1,52-71 0,-71 70-1,-52 53-15,123-88 16,-123 89 0,-36 52-1,0-17-15</inkml:trace>
  <inkml:trace contextRef="#ctx0" brushRef="#br0" timeOffset="49309.81">829 6191 0,'0'0'0,"-18"0"15,18-17 1,0-1-16,0 0 15,18-17 1,0 17-16,52-17 16,-17 35-1,18 0 1,-36 35 0,-35 36 15,-53 0-16,-18-1 1,54-52-16,-89 35 16,53-36-1,35-17 1,36-35 15,35 17-15,-35 1-16,35-1 15,35 18 1,-35 18 0,35 52-1,-88-17 1,0 18 15,0-36-31,-88 53 16,-1-17-1,-34-36 1,17-17 0,0-18-1,89 0-15,-36-18 16,18-17 0,35-1-1,0 1 1,88 0-1,-53 0 1</inkml:trace>
  <inkml:trace contextRef="#ctx0" brushRef="#br0" timeOffset="49520.22">1587 6315 0,'0'-18'0,"0"36"0</inkml:trace>
  <inkml:trace contextRef="#ctx0" brushRef="#br0" timeOffset="50392.54">2469 6103 0,'18'0'47,"0"0"-31,-1 0 0,19 0-16,34 0 31,-52 0-31,70-35 15,0-1 1,-53 36-16,71-52 16,-70 16-1,-36 19 1,-89-1 0,-16 36-1,-54 35 1,0 17-1,106 18 1,53-17 0,35-18-1,36-53 1,35 0 0,-71 0-1,53 0 1,0-18-1,-70 18 1,-88 0 15,34 0-31,-52 18 16,53-1-16,-36 36 16,-17 36-1,70-19 1,18 18-1,71-70 1,17 0 0,-53-18-16,54 0 15,52-71 1,-53 18 15,0-17-31</inkml:trace>
  <inkml:trace contextRef="#ctx0" brushRef="#br0" timeOffset="50877.17">3210 6191 0,'0'0'0,"0"-17"15,-35 52 17,35 35-17,0-52-15,0 17 16,0-17-16,-18 53 15,1-1 1,17-52 0,-18-1-1,0-34 17,18-1-17,0-17 1,0-53-1,71-1 1,17 1 0,-53 53-16,71 17 15,0 1 1,-71 17-16,89 35 16,-89 18-1,-35 53 1,-53-18-1,0-18 1,18 1 0,53-89 31,35-35-47</inkml:trace>
  <inkml:trace contextRef="#ctx0" brushRef="#br0" timeOffset="51176.05">4022 6015 0,'0'-18'16,"0"36"-16,0-53 0,0 52 31,0 1-15,0-1-16,-36 89 15,1 0 1,17-18 0,18 1-1,0-37 1,0-34 0,18-18 15,17-35-16,-17 17-15</inkml:trace>
  <inkml:trace contextRef="#ctx0" brushRef="#br0" timeOffset="51378.3">3898 6227 0,'-17'0'16,"-1"0"-1,36 0 17,17 0-32,-18 0 0,54 0 15,17-36 1,-17 19 0</inkml:trace>
  <inkml:trace contextRef="#ctx0" brushRef="#br0" timeOffset="51775.76">4269 6262 0,'-18'0'0,"36"0"0,-18 0 47,17 0-47,71-18 15,1-35 1,-54 18 0,-35 17-1,-18 18 1,1 0 0,-54 18-1,18 17 1,18 36-1,17-1 1,18 36 0,18-35-1,52-54 1,-52 1-16,70-18 16,18-18-1,-88 1-15</inkml:trace>
  <inkml:trace contextRef="#ctx0" brushRef="#br0" timeOffset="52144.81">4727 6315 0,'0'-18'15,"0"36"-15,18-36 0,-18 0 0,35-34 16,36-1 0,17 35 15,-18 18-16,-52 0-15,53 35 16,-1 36 0,-52 17-1,-18 0 1,-18-35 0,-35-18-1,0-17 1,53-53 15,0-18-15,53-18-1,-35 54 1,17-36-16,0 0 16,36-18 15</inkml:trace>
  <inkml:trace contextRef="#ctx0" brushRef="#br0" timeOffset="52624.93">6403 6121 0,'18'-18'0,"-18"0"0,0 1 0,-18 70 0,53-142 31,-52 89-15,-1 0 0,-17 89-1,35-72-15,-18 36 16,0-35-16,1 88 15,-1-36 1,18 1 0,0-54-1</inkml:trace>
  <inkml:trace contextRef="#ctx0" brushRef="#br0" timeOffset="53559.5">6085 6332 0,'0'0'0,"-17"0"31,34 0-15,1 0-16,70 0 15,71-17 1,-36-19-1,71-34 1,-88 17 0,-88 35-16,-18-35 15,0 0 1,-18 18 0,1 35 15,-19 0-31,19 53 15,-19 18 1,36-54-16,-35 89 16,18 0-1,-19-35 1,19-19 0,-1-34-1,18-36 16,18-17-31,17 0 16,35-36 0,19-17-1,-19 53 1,1 17 0,-54 36 15,-17 17-16,0 36 1,0-18 0,36 17-1,34-35 1,-52-17-16,35-18 16,53 0-1,-1-35 1,-34-18-1,17-18 1,-70 18 0,0-52-1,-36 69 1,-17 36 0,-36 18 15,36 53-16,17-1 1,18-52-16,0 52 16,0-52-16,18 17 15,35 0 1,17-35 0,-17 0-1,0-35 1,-18-18-1,1 18 1</inkml:trace>
  <inkml:trace contextRef="#ctx0" brushRef="#br0" timeOffset="54169.72">8520 5944 0,'0'0'0,"0"-17"0,0 34 47,0 1-47,0 0 0,-36 70 15,19-18 16,-1 19-15,18-54-16,0 35 16,35-34-1,36-19 1,35-34 0,-18-19-1,0-17 1,0-35-1,-88 0 1,0 0 0,0 35-1,0 35 1,0 36 15,18-18 0</inkml:trace>
  <inkml:trace contextRef="#ctx0" brushRef="#br0" timeOffset="54875.76">9349 5909 0,'0'0'0,"-18"0"31,-17 18-31,-1 52 16,19-17 0,17-18-16,-18 36 15,18-53-15,-35 70 16,17-35 0,1-18 15,17-53 0,0 1-15,0-36-1,0-18 1,52-17 0,19 17-1,17-34 1,0 34-1,-70 71-15,53 0 16,-36 35 0,-35 36-1,-35-18 1,-54 17 0,1-34-1,18-36 16,34 0-15,19 0 0,34 17 15,1 1-31,35 17 16,-18 1-1,1 16 1,16 1-1,-34-35 1,0-18 0,-1 0-16,1 0 15,0 0 17</inkml:trace>
  <inkml:trace contextRef="#ctx0" brushRef="#br0" timeOffset="55458.22">10283 5856 0,'0'-18'0,"0"36"0,-17-36 31,-1 54-16,1-19-15,-36 89 16,35-35 0,-53 35-1,1-18 1,-1-18 0,36-34 15,17-36-16,36-36 17,53-17-17,-18 1 1,-36 34-16,36-17 16,-35 35-16,35 0 15,-18 70 16,0-35-15,36 18 0,-54-53-16,54 0 15,-1 0 1,-17-17 0,-17-19 15,-19-16-16,-17 16 1,0 1 0,0 17-16,0 1 0</inkml:trace>
  <inkml:trace contextRef="#ctx0" brushRef="#br0" timeOffset="56610.23">847 7655 0,'0'0'0,"35"-17"16,-35 34-1,0 36 1,0 71 0,-35-19-1,-18 19 1,35-89-16,-17 1 16,0-1-1,35-53 16,0-35-15,35 18 0,35 17-1,-34 1-15,34-1 16,36-35 0,-35 18-1,-18-18 16,-36 0-15,-17 18 0,-17 17-1,-1 36 1,0 70 0,1 0-1,17 0 1,-36 1-1,36-19 1,-17-52 0,17-36 15</inkml:trace>
  <inkml:trace contextRef="#ctx0" brushRef="#br0" timeOffset="56784.75">1587 7902 0,'18'0'15,"-36"0"-15,36-17 0,-36 34 32,18-34-1</inkml:trace>
  <inkml:trace contextRef="#ctx0" brushRef="#br0" timeOffset="57658.74">2734 7708 0,'0'0'16,"18"-17"0,-1 17-1,1 0-15,0 0 16,52 0-1,1-36 1,17 1 0,-18-18-1,-34 18 1,-72 17 0,-87 18-1,-36 35 1,53 36-1,1 17 1,105-35 0,52 18-1,-34-71-15,53 0 16,70 0 0,-18-18 15,-52 0-16,-54-17 1,-34 35 0,-142 0-1,53 35 1,-35 36 0,88 35-1,53 0 1,35-18-1,-17-88-15,88 17 16,-18-17 0,53-35-1,-35-35 1,-18 17 0,-17-36 15,-54 72-31</inkml:trace>
  <inkml:trace contextRef="#ctx0" brushRef="#br0" timeOffset="58107.75">3316 7849 0,'0'0'16,"0"18"-1,0 0-15,-18 34 16,1 37 0,-1-72-16,1 36 15,17-17 1,-18-19-1,0-34 17,18-1-17,0 0-15,0-70 16,36 0 0,69-18 15,36 18-16,1 70 1,16 18 0,-105 88-1,-35 1 1,-36 16 0,-17-34-1,-53 0 1,35-54-1,35 1 1,1-1 0,52-52-1,0 0 1</inkml:trace>
  <inkml:trace contextRef="#ctx0" brushRef="#br0" timeOffset="58391.49">4286 7549 0,'0'-17'0,"-17"17"32,17 17-32,-18 36 15,0-35-15,-17 105 16,0-34-1,-1 16 1,19-16 0,17-36-1,17-53 1,36-36 0,0 1-1</inkml:trace>
  <inkml:trace contextRef="#ctx0" brushRef="#br0" timeOffset="58610.82">4092 7796 0,'-53'0'15,"53"18"16,36-18-15,-19 0-16,1 0 0,35 0 16,35 0-1,0-35 1</inkml:trace>
  <inkml:trace contextRef="#ctx0" brushRef="#br0" timeOffset="58975.28">4480 7832 0,'0'0'0,"-17"0"15,-1 0-15,18 17 16,88-34 15,-70 17-15,17 0-16,36-36 15,-54 1 1,-52 35 15,17 0-31,-52 35 16,17 18 0,18 35-1,35 1 16,0-36-15,53 0 0,17-53-1,-35 0-15</inkml:trace>
  <inkml:trace contextRef="#ctx0" brushRef="#br0" timeOffset="59424.44">5062 7867 0,'0'-18'0,"0"36"0,-17-36 0,17-17 16,0 17-1,17 1 1,1 17 0,0 0-1,17 17 1,18 36-1,-36 35 1,-17-35 0,0 36-1,0-36 1,-35-36 0,18-17-1,-1 0 1,18-53-1,0 0 1,0-35 0,53 0-1,17 17 1,-17 36 0,0 35 15,-35 0-16</inkml:trace>
  <inkml:trace contextRef="#ctx0" brushRef="#br0" timeOffset="59873.95">6209 7638 0,'18'-18'0,"-36"36"0,53-36 15,-17 0-15,-1-17 16,1 17 0,-18 54-1,0-19-15,-35 54 16,17 52-1,1-34 1,-1-19 0,0 1-1,1-36 1</inkml:trace>
  <inkml:trace contextRef="#ctx0" brushRef="#br0" timeOffset="60791.23">6050 7849 0,'0'0'0,"-18"-17"0,1 17 0,-1 0 16,1 0 0,34 0-1,18 0 1,54 0-1,52 0 1,-106 0-16,89-36 16,52-17-1,-70 1 1,-89 16 0,-17-17-1,0 36 1,0-1-1,0 0-15,-35 18 16,-18 36 0,18 70-1,17-18 1,-35 35 0,36 1-1,17-71 1,0-36-1,17-34 17,1-1-17,0 0-15,35-52 16,35-18 0,0 17-1,-17 53 16,-54 18-15,1 36 0,-18-19-16,0 36 15,0 35 1,0-17 0,17-36-1,54-17 1,17-18-1,-70-18-15,35 1 16,-18-1-16,71-53 16,-18-17-1,-53 35 1,-17-35 0,-18 35-1,-71 71 16,18 52-15,1 19 0,52-1-1,0 0 1,35-17 0,-18-54-16,36-17 15,-35 0-15,53 0 16,17-17-1</inkml:trace>
  <inkml:trace contextRef="#ctx0" brushRef="#br0" timeOffset="61291.3">8431 7796 0,'0'0'0,"89"-105"31,-72 105-31,1-18 16,17-17-16,36-18 16,-89 88 15,36-17-31,17 35 15,-17 88 1,-18 0 0,0-35-1,0-53 1,0-36 0,35-17-1,18-35 1,-18 17-1</inkml:trace>
  <inkml:trace contextRef="#ctx0" brushRef="#br0" timeOffset="61540.69">9155 7655 0,'0'-17'0,"0"34"0,0-52 0,-53 35 15,35 0 1,-70 53-1,-18 35 1,35 36 0,19-54-1,52-35-15,-18 36 16,18-36 0,53-35-1,53 0 1,-89 0-16</inkml:trace>
  <inkml:trace contextRef="#ctx0" brushRef="#br0" timeOffset="63156.83">9507 7832 0,'0'-18'0,"0"36"0,0-54 0,0 19 0,0-19 31,0 19-31,-53-18 16,1 17 0,-1 36-1,-53 70 1,70 0 0,-16 18-1,52-71-15,17 36 16,-17-54-1,71 1 1,-1-36 0,1-35-1,-18 0 1,0-52 0,-36 34-1,-17 18 16,-17 71 1,17-1-32,0 54 15,0 35 1,0-36 0,35-17-1,18-53 1,17 0-1,54-35 1,-18-36 0,-53 1-1,0-54 1,-36 19 0,19 16 15,-19 89-31,18-17 15,-70 52 17,35-17-32,-106 70 15,53 0 1,18 18 0,35-53-1,18 53 1,70-89-1,0-17 1,0-35 0,1-18-1,-37 0 1,1-35 0,-35 17-1,-18 89 32,0 0-31,0 17-1,0-17-15,0 52 16,0-17 0,53 18-1,35-36 1,18-35-1,0 0 1,88-35 0,-88-36-1,-71 0 1,-35-17 0,-35 18-1,-18 34 16,-71 36-15,36 18 0,35 35-1,18 35 1,35 0 0,0-17-1,0-36 1,70-35-1,-17 0 1,0-53 0,35-17-1,18-36 1,-88 88-16,35-52 16,-18 34-16,53-105 31,-35 18-16,-53 88 1,-17 70 15,-54 88-15,18 1 0,18-1-1,17-17 1,18 0-1,53-53 1,-35-35-16,52-18 16,19 0-1,16-36 1,-52 1 0,0-53-1,-53 35 1</inkml:trace>
  <inkml:trace contextRef="#ctx0" brushRef="#br0" timeOffset="63357.81">10583 7602 0,'0'0'16,"-35"0"-16,17 0 0,1 0 0,17 18 15,17-18 32,1 0-47,0 0 0</inkml:trace>
  <inkml:trace contextRef="#ctx0" brushRef="#br0" timeOffset="64040.58">12541 7567 0,'0'0'16,"18"-35"-16,-18 17 0,0-70 31,0 70-31,-18 36 16,1 0-1,-19 52 1,19-52-16,-19 123 15,19-35 1,17 17 0,17-17-1,54-71 1,17-35 0,-70 0-16,88-35 31,-36-18-16,36-35 1,-35-18 0,-19 0-1,-52 89-15,18-107 16,-18 89 0,-53 35-1,36 18 1,17 17-16</inkml:trace>
  <inkml:trace contextRef="#ctx0" brushRef="#br0" timeOffset="64507.89">13282 7708 0,'0'0'16,"18"0"-16,-1-17 0,1 17 0,0 0 0,-18-36 31,-53 36 0,35 0-31,-17 0 16,-36 36 0,18-1-1,53-18-15,0 19 16,36-19-1,52 19 1,-18-1 0,19 0-1,-72 0 1,-52 1 0,-71-19-1,-53 1 16,53-18-15,36 0 0,52-18-1,18-17 1,71-18 0,-18 36-16</inkml:trace>
  <inkml:trace contextRef="#ctx0" brushRef="#br0" timeOffset="64890.53">13529 7832 0,'0'0'0,"18"0"0,-1 0 0,19 0 16,-1-18-1,18-17 1,0-1 15,-36 36-31,-17-17 16,0-18-1,-53 35 1,0 0 0,-35 52-1,35 54 1,53-53-1,0 18 1,53-36 0,18-17-1,17-18 1,18-18 0,-88 18-16,17 0 15</inkml:trace>
  <inkml:trace contextRef="#ctx0" brushRef="#br0" timeOffset="65290.77">13899 7832 0,'-17'-18'0,"34"36"0,-34-71 15,52 53-15,-53-53 16,54 0 0,17 35-1,35 1 1,-18 34-1,-52 1-15,35 17 16,-35-17-16,-1 70 16,-17-53-1,-17 36 1,-36-36 0,17-17-1,1-18 1,35-18 15,0-17-15,35-18-1,18-18 1,0 36 0,18 0-1,17 17 1,-70 18-16</inkml:trace>
  <inkml:trace contextRef="#ctx0" brushRef="#br0" timeOffset="65872.64">14676 7673 0,'-18'0'32,"18"18"-17,-18-1-15,1 18 16,-1-17-16,18 53 16,-18-18-1,1-1 1,-1-34-1,18 0 1,-18-18 0,18-18-1,0-17 1,0-36 0,18 18-1,53-35 16,34 18-15,-87 52-16,70-17 16,0 35-1,-35 70 1,-35 1 0,-18-1-1,-18 19 1,-17-72-1,17 1 1,1-18 0,-18 0-1,35-18 17</inkml:trace>
  <inkml:trace contextRef="#ctx0" brushRef="#br0" timeOffset="66490.06">15540 7620 0,'0'0'0,"0"-18"15,0 1-15,-18-1 16,-52 0-1,17 18 1,-18 36 0,54-19-16,-54 54 15,0-1 1,36 1 0,35-18-1,18 0 1,70-18 15,-17-35-15,34-35-1,-52 0 1,18-18 0,-18-18-1,-36 1 1,-17 34-1,0 54 17,-17 17-17,17-17-15,-18 52 16,18-17 0,0 0-1,18-35 16,35-1-15,17-17 0,-34-35-1,34-18 1,-52 36-16,52-36 16</inkml:trace>
  <inkml:trace contextRef="#ctx0" brushRef="#br0" timeOffset="67224.57">16051 7602 0,'0'-17'15,"0"34"-15,-17-17 16,-19 36 0,-16 17-1,16 35 1,19-53 0,17 18-1,-18-18 1,0-35 15,1 0-15,17-17-1,0-1 1,0-17 0,35-18-1,53-53 1,0 53-1,-70 35-15,53 18 16,-36 0 0,-18 53-1,-17 0 1,0-35-16,0 35 16,0-36-16,0 19 15,-17-1 16,-1-35 1,1 0-32,-1 0 15,18-18 1,0 1-16,0-19 16,53-34-1,88-1 1,-18 1-1,19 34 1,-72 36 0,-70 71-1,-18 0 1,-17-19 0,-18 1-1,36-17 1,17-19 15,17-17 0,54-35-15</inkml:trace>
  <inkml:trace contextRef="#ctx0" brushRef="#br0" timeOffset="67640.34">16845 7743 0,'18'0'47,"-1"0"-47,1-17 0,17-1 15,-17 18-15,35-53 16,-35 18 15,-1-18-15,-17 18-1,-53 35 1,-70 106 0,52-36-1,36 1 1,35-18-1,35-18 1,71-35 0,0 0-1,-18 0 1,0-35 0,-70 35-1</inkml:trace>
  <inkml:trace contextRef="#ctx0" brushRef="#br0" timeOffset="68399.19">1076 9155 0,'-18'0'0,"1"17"31,17 1-31,17-18 32,1 0-32,70 0 15,-17-18 1,-18 18 0,-71 0 15</inkml:trace>
  <inkml:trace contextRef="#ctx0" brushRef="#br0" timeOffset="68923.02">935 9225 0,'-18'18'0,"1"-1"0,17 1 16,-18 17-1,0 1 1,18-1 0,18-53 62,0 18-78,-1-17 15,36 17-15,-35-18 16,70 18 0,0 0-1,0 35 1,-52 18 0,-19 0-1,-123 18 1,-17-18-1,35-36 1,-18 1 0,53-18-1,0-18 1,53 1 15,18-1-15,35 0-1</inkml:trace>
  <inkml:trace contextRef="#ctx0" brushRef="#br0" timeOffset="69029.12">1535 9507 0,'0'-17'0,"0"34"0</inkml:trace>
  <inkml:trace contextRef="#ctx0" brushRef="#br0" timeOffset="69114.39">1570 9490 0,'17'0'79</inkml:trace>
  <inkml:trace contextRef="#ctx0" brushRef="#br0" timeOffset="69975.69">2840 9278 0,'0'18'32,"0"-1"-17,17-17 1,1 0 0,0 0-16,70 0 15,-17 0 1,17-53-1,-35 18 1,-53 0 0,-53 0-1,-18 35 1,-52 35 0,17 18-1,0 35 1,71-17 15,35 17-15,0-71-16,70 1 15,36 0 1,18-36 0,-36-17-1,-18 17 1,-70 0-16,0 1 15,-70 17 1,-54 35 0,54 18-1,-1 35 1,71-17 0,18-1-1,-1-52-15,54-18 16,35 0 15,17-18-15,-17-35-1,88-70 1</inkml:trace>
  <inkml:trace contextRef="#ctx0" brushRef="#br0" timeOffset="70441.96">3634 9419 0,'0'-17'16,"0"34"-16,-36-34 31,19 34-31,-1 1 16,-17 70-1,17-35 1,0 0 0,18-36-1,-17 1 1,-18-18 15,35-18-15,0-52-1,52-1 1,37-17 0,52 0-1,-18 53 1,1 35-1,-107 0-15,36 70 16,-53-17 0,-35 53-1,-18 0 1,18-36 0,17-70-16,1 36 15,34-54 32,54-35-31</inkml:trace>
  <inkml:trace contextRef="#ctx0" brushRef="#br0" timeOffset="70723.8">4480 9190 0,'0'-18'15,"0"36"-15,0-53 0,-17 35 16,-19 35 0,36-18-16,-53 72 15,36-1 1,-18 35 0,17-17-1,18-53 1,0-35-1,35-18 32,-17-18-47,17-17 0</inkml:trace>
  <inkml:trace contextRef="#ctx0" brushRef="#br0" timeOffset="70907.84">4251 9437 0,'-35'0'0,"52"0"47,19 0-47,34-18 16,36 1-1,-71 17-15,53-18 16</inkml:trace>
  <inkml:trace contextRef="#ctx0" brushRef="#br0" timeOffset="71289.6">4762 9419 0,'0'0'0,"0"18"0,-17-18 15,52 0 32,-17 0-47,52-53 16,-52 35-16,53-17 15,-54 17 1,-17 1 0,-53 17-1,0 17 1,-35 72 15,53-1-15,35-18-1,17 1 1,54-36 0,0-35-1,17 0 1,-35 0-16</inkml:trace>
  <inkml:trace contextRef="#ctx0" brushRef="#br0" timeOffset="71657.7">5168 9402 0,'0'0'0,"18"-18"0,17 0 15,-17 1 1,52 17 15,-17 35-15,-18 18-1,-17 17 1,-18 19 0,-35-19-1,0-52 1,17-18 15,18-18-15,0 0-16,18-34 15,17-19 1,18-17 0,-18 53-1,0-1 1</inkml:trace>
  <inkml:trace contextRef="#ctx0" brushRef="#br0" timeOffset="72105.28">6456 9296 0,'-18'-18'0,"36"36"0,-36-54 0,36-34 15,17 52 1,-17 1 0,-18 34-1,0 18 1,0-17-16,-36 70 16,36-70-16,-35 88 15,0-18 1,17 0-1,1-35 1,-1-53 15</inkml:trace>
  <inkml:trace contextRef="#ctx0" brushRef="#br0" timeOffset="72989.91">6174 9507 0,'0'-17'16,"0"-1"0,17 18-1,19 18 1,52-18 0,35 0-1,-88-18-15,107 0 16,52-34-1,-159 34-15,71-17 16,-71-36 0,-35 18-1,-18 35 1,-35 18 0,-35 53-1,71-35-15,-1 53 16,-17 52 15,17-17-15,18-36-1,0 1 1,0-89 31,53-35-32,0-17 1,17-1 0,-52 36-16,53-18 15,-54 36-15,54 17 16,-36-18 0,-35 71-1,0 17 1,0 1-1,35-18 17,36-18-17,-18-35 1,17 0 0,1-35-1,0-18 1,-19-18-1,-34 54-15,-18-54 16,0 36 0,-53 17-1,18 54 1,0 34 0,-1 18-1,89-35 1,18-18 15,-36-17-15,18-18-1,0 0 1,-18-18-16</inkml:trace>
  <inkml:trace contextRef="#ctx0" brushRef="#br0" timeOffset="73588.75">8396 9260 0,'0'0'16,"106"-35"15,-88 35-31,-1 0 0,36 0 15,-35 0-15,17 53 16,-17 53 0,-18-36-1,-18 54 1,-17-36 0,17-70-1,36-36 16,17-35 1,36-35-17,-1 0 1,1 0 0,17-1-1,-70 72-15,17-19 16,0 19-1,-17 17 1,-1 35 0,1-17-16</inkml:trace>
  <inkml:trace contextRef="#ctx0" brushRef="#br0" timeOffset="75239.97">9419 9596 0,'0'0'16,"18"0"-16,17-18 16,-17 18-16,17-53 15,0 0 1,-35-17 0,0 17-1,-53 0 1,-52 53-1,16 0 1,54 17-16,-71 19 16,0 69-1,53 19 1,53-36 0,18-17-1,0-54 1,52-17-16,-52 0 0,52 0 31,36-35-15,-17-36-1,-37 1 1,1-18 0,-35 70-16,0-70 15,-18 70 1,-36 54 15,36-19-31,-35 18 16,35 54-1,0-72-15,0 54 16,53-18 0,18-36-1,17-17 1,-18-17-1,54-54 17,-107 54-32,54-36 15,-53 17-15,17-34 16,0-36 0,-35 35-1,0 36 1,-53 35-1,36 18-15,-36 35 16,53-36-16,-36 54 16,19 17-1,17 18 1,0-53 0,70 17-1,19-52 1,-72-18-1,54 0 1,17-35 0,0-18-1,-35 0 1,0-35 0,-35 70-16,-1-17 15,-17 52 16,0 1-31,0 17 16,-17 18 0,17 18-1,17-71-15,36 53 16,35-18 0,1-35-1,69 0 1,19-35-1,-54-18 17,-105 35-32,70-52 15,-88 52-15,18-70 16,-18 35 0,-71 18-1,-52 35 1,34 35-1,54-17-15,-35 34 16,52-34-16,-35 88 16,35-53-1,18 0 1,36-36 0,17-17-1,70-17 1,-35-36-1,-17-35 17,-18-1-17,17-34 1,-17-1 0,-35 36-1,-18 71-15,0-36 16,0 70-1,-35 36 1,-36 88 0,18 18-1,53-106 1,0-18-16,0 71 16,35-35-1,36-36 1,17-35-1,36 0 17,-107 0-32,36-18 15,-53 1-15,35-54 16,-35 36-16</inkml:trace>
  <inkml:trace contextRef="#ctx0" brushRef="#br0" timeOffset="75367.97">10654 9243 0,'-18'0'16,"36"0"-16</inkml:trace>
  <inkml:trace contextRef="#ctx0" brushRef="#br0" timeOffset="75422.23">10583 9260 0,'0'0'0</inkml:trace>
  <inkml:trace contextRef="#ctx0" brushRef="#br0" timeOffset="75988.88">12541 9437 0,'18'-18'0,"-36"36"0,54-36 0,-19 1 32,-17 34-32,0 18 15,0 54 1,-17 34-1,-1-70-15,-35 141 16,0-35 0,-18 35-1,1 0 1,-1-53 0,18 0-1,36-123 1,-1 35-16,18-89 47,0 19-47,0-89 15,53-88 1,-35 159-16</inkml:trace>
  <inkml:trace contextRef="#ctx0" brushRef="#br0" timeOffset="76305.62">12365 9842 0,'0'0'0,"17"-141"15,-17-17 1,18 34 0,17 71-1,-17 36-15,35-36 16,-35 53-16,70 0 16,53 35-1,-35 53 1,-89 0 15,-17-52-31,-35 52 16,-88 0-1,87-70-15,-69 17 16,16 0 0,72-35-1,34-35 16,1 17-31,35 1 16</inkml:trace>
  <inkml:trace contextRef="#ctx0" brushRef="#br0" timeOffset="76822.82">13511 9472 0,'0'-18'16,"0"36"-16,0-53 0,0 17 0,0 1 15,-35-36 1,-35 35 0,-19 0-1,-34 18 1,52 53 0,-17 53-1,70-71-15,1 71 16,17-18-1,53-35 1,53-53 0,-36 0-1,54-53 1,-107 36-16,71-71 16,-70 17-1,0-35 1,-1 71-1,-17 53 17,-35 34-17,35-16-15,-35 70 16,17-18 0,18 0-1,0-53 1,35-17-1,-17-18-15,35 0 16,-35-18-16,17-17 16</inkml:trace>
  <inkml:trace contextRef="#ctx0" brushRef="#br0" timeOffset="77257.52">14199 9366 0,'18'-17'0,"-36"34"0,36-52 15,-18 0-15,-18 35 32,-52 0-17,-18 0 1,70 17-16,-35 1 16,35 35-1,1-35-15,17 34 16,17-16-1,54-1 1,17 18 0,-35-18-1,-18 18 1,-52-18 0,-54 1-1,-35-36 1,0 0-1,54 0 17,16 0-17,19-36 1,17 1 0,53-18-1</inkml:trace>
  <inkml:trace contextRef="#ctx0" brushRef="#br0" timeOffset="77688.63">14764 9366 0,'17'-17'0,"-34"34"0,52-52 0,-35 17 15,0 1-15,-35 17 16,-18 0-1,35 0 1,-70 0 0,53 35-1,17 18 1,18-18 0,53-17-1,-35-1-15,52 19 16,1 17-1,-36-18 1,-35-17 0,-53 17-1,-17-18 1,-72 1 0,72-18-1,17 0 1,35 0-1,18-35 1</inkml:trace>
  <inkml:trace contextRef="#ctx0" brushRef="#br0" timeOffset="78305.08">15117 9296 0,'-53'0'31,"35"0"-31,0 17 0,1-17 0,-36 53 16,17 35 0,1-35-1,0 18 1,35-53-16,0-1 15,0 1 17,53-18-17,0-18 1,17-35 0,1 0-1,-18 36 1,-53 52 15,0 18-15,0 0-1,35-18 1,18-35 0,-35 0-16,52-18 15,18-17 1,1-35 15,-1-19-15,-88 1-1,0 0 1,-106 53 0,71 35-1,-1 35 1,36 0-1,18 1-15</inkml:trace>
  <inkml:trace contextRef="#ctx0" brushRef="#br0" timeOffset="78755.09">15804 9278 0,'0'-18'0,"-17"1"31,-1 17-31,1 0 16,-19 35-1,-17 36 1,0-1 0,53 1-1,0-54-15,0 54 16,53-53-1,-17-18 1,52 0 0,-71 0-16,19-18 15,17-53 1,-18-17 0,-35 18-1,0-1 1,-53 71-1,0 0 1,18 18 15,35-1-31,0 1 16,0 17 0</inkml:trace>
  <inkml:trace contextRef="#ctx0" brushRef="#br0" timeOffset="79155.63">15998 9349 0,'18'-36'16,"0"36"0,35 0-1,-36 0-15,36 0 16,-35 0-16,-1 18 15,1 53 17,-18-1-17,0-17 1,-53-18 0,53-17-1,-17-18 1,17-35 15,0-18-15,70-18-1,1 36 1,-54 17-16,54-35 16,-53 36-16,87-19 15,-52 36 1</inkml:trace>
  <inkml:trace contextRef="#ctx0" brushRef="#br0" timeOffset="79804.53">16863 9278 0,'0'0'0,"0"-18"0,-18 1 16,0 17 15,-17 0-31,-53 35 16,17 18-1,-17 35 1,71-70-16,-19 35 15,36 0 1,0-18 15,53-35-15,18 0 0,-1-35-1,-52 17-15,17-17 16,-17 17-16,70-88 15,-17-17 1,-36 17 0,0-18-1,-35 72 1,0 34 0,-53 106-1,0 0 1,-17 36-1,35-18 17,35-36-17,52 36 1,-52-88-16,71-1 16,-18-17-1,18 0 1,-1 0-1,-17-17 1</inkml:trace>
  <inkml:trace contextRef="#ctx0" brushRef="#br0" timeOffset="81307.19">1235 10883 0,'17'-17'0,"-34"34"0,52-52 15,-35 0-15,-18-18 16,1 53 15,-71 53-15,17 17 0,18 36-1,35-71-15,-35 159 16,53-70-1,18 17 1,35-71 0,53-70-1,-18 0 1,36-70 0,-89 35-16,35-36 15,-52-17 1,-53 17-1,-71 36 17,18 53-17,52-1-15,-34 19 16,52-1-16,-52 71 16,70-53-1,35 17 1,-35-52-1,106-53 1</inkml:trace>
  <inkml:trace contextRef="#ctx0" brushRef="#br0" timeOffset="81422.44">1870 11183 0,'17'-18'0,"-34"36"0,34-71 0,-17 35 16,0 1-16</inkml:trace>
  <inkml:trace contextRef="#ctx0" brushRef="#br0" timeOffset="81475.91">1905 11112 0,'0'0'16,"18"0"15</inkml:trace>
  <inkml:trace contextRef="#ctx0" brushRef="#br0" timeOffset="82488.67">3175 10901 0,'18'-18'15,"-36"36"-15,36-53 0,-1-18 16,-17 35-16,0 0 16,0 1-16,-17-1 0,-36 18 15,-18 0 1,1 88 0,17 0-1,17 89 1,19-54-1,17-70 1,0 88 0,88-52-1,-17-72 1,52-17 0,0-53-1,71-88 1,-88 35-1,18-52 1,-71 16 0,-53 37-1,0-1 1,0 71 0,-18 35-16,-35 17 15,18 89 1,17 0-1,-17 35 17,35-18-17,35 19 1,18-90 0,18-34-1,17-36 1,-18-34-1,1-19 1,-53-17 0,-1 17-1,-17 18 1,-17 89 15,17-19-31,-36 36 16,36 18-1,0-18 1,0-71 47</inkml:trace>
  <inkml:trace contextRef="#ctx0" brushRef="#br0" timeOffset="82690">4163 10883 0,'-36'-17'31,"19"17"-15,-1 0-1,18 17-15,0 1 16,0-1-1,35-17 1</inkml:trace>
  <inkml:trace contextRef="#ctx0" brushRef="#br0" timeOffset="83538.84">4480 10936 0,'0'0'0,"18"-18"16,-18-17 15,-35 35-15,-18 0-1,17 53 1,1 18 0,18 52-1,17 1 1,17-54-1,1-52 1,70-1 0,35-17-1,-17-35 1,35-53 0,-35-18-1,-35 18 1,-54 53-16,-17-89 15,18 36 1,-18 53 0,-18 35-1,18 70 1,-17 18 0,-36 36-1,18-1 1,35-70-1,-18-35 17,18 0-17,0-36 1,35-70 0,36 17-1,-18 18 1,0 0-1,-18 36 1,-17 17 0,-71 35 15,0-17-15,17 17-1,1 35 1,35-17-1,0-35 1,0 35 0,35-18-1,18-17 1,-17 0 0,87-18-1,-141-18 1,18 0-1</inkml:trace>
  <inkml:trace contextRef="#ctx0" brushRef="#br0" timeOffset="84703.8">6191 10954 0,'0'-18'0,"0"0"0,0-87 31,0 69-31,0 1 16,-17 0 0,-36 35-1,-18 70 1,18 54 0,18-1-1,17 71 1,18-53-1,0-123 1,71 53-16,17-71 31,36-18-15,-36-35 0,35-53-1,18-35 1,-123 35-1,-18-17 1,-71-1 0,-17 54-1,-18 52 1,18 36 0,53-1-16,-106 107 15,88 35 1,35-36-1,53 36 1,54-71 15,-19-53-15,-34-35-16,87 0 16,18-53-1,-35 1 1,0-37-1,-53-17 1,-36 71 0,-17 53 15,0-1-31,-17 36 16,-19 36-1,1-19 1,0-35-1,35-17 1,0-36 15,0 1-15,0-54 0,53 1-1,35-36 1,-70 88-16,123-70 15,-35 88 1,-1 18 0,-34 52-1,-71 1 1,0 17 0,-18-70-16,-52 52 15,34-17 1,1-35-1</inkml:trace>
  <inkml:trace contextRef="#ctx0" brushRef="#br0" timeOffset="85204.24">8096 10918 0,'0'-17'15,"0"34"-15,18-52 0,-18-71 32,0 89-32,-53 17 31,35 0-31,-70 53 15,18 35 1,17 53 0,35 18-1,18-53 1,53-18 0,35-71-1,36-17 1,-1-53-1,-17 1 1,-88 16 0</inkml:trace>
  <inkml:trace contextRef="#ctx0" brushRef="#br0" timeOffset="85621.49">8467 11148 0,'17'-18'0,"1"-17"16,0 17-16,-18-52 16,0 34-1,-36 19 1,19 211-16,17-388 0,-18 211 15,-17 72 1,-18 16 0,35 1-1,18-18 1,35-52 0,18-36-1,53-18 1,0-35-1,-35 0 1,-54 18 0,1-53-1,-18 17 1,-88 1 0,-18 52-1,18 18 1,-18 35-1,88-17-15,-35 88 16,53 0 0,53-53-1,35-18 1,36-35 0</inkml:trace>
  <inkml:trace contextRef="#ctx0" brushRef="#br0" timeOffset="86354.58">9296 11112 0,'0'0'16,"17"-17"-16,-17-1 0,0 1 15,-17-36 1,-89 53 0,0 35-1,18 18 1,17 35-1,71 0 1,0-70 0,88 0-1,18-36 1,-18-17 0,-17-18-1,-36-18 1,-17 36-1,0 0 1,-18 52 31,0 1-47,0 17 16,-18 71-1,0 35 1,18-35-1,0-53-15,0 106 16,-17 17 0,17 53-1,0-70 1,-36 17 0,36-140-16,-88 70 15,0-36 1,-88-35-1,-89-52 1,71-36 15,71-35-15,105 52-16,-17-105 16,17 88-16,18-176 15,35 53 1,71-18-1,70 35 1,-34 53 0,105-17-1</inkml:trace>
  <inkml:trace contextRef="#ctx0" brushRef="#br0" timeOffset="86422.67">9525 11042 0,'0'0'0</inkml:trace>
  <inkml:trace contextRef="#ctx0" brushRef="#br0" timeOffset="86575.41">9419 11254 0,'0'53'31,"0"-36"-15,0-34 31,0-1-47</inkml:trace>
  <inkml:trace contextRef="#ctx0" brushRef="#br0" timeOffset="86753.51">9437 10971 0,'0'0'0,"0"-17"0,0-1 15,-18 36 32,18-1-47,71 1 32,-71 0-32</inkml:trace>
  <inkml:trace contextRef="#ctx0" brushRef="#br0" timeOffset="87186.82">9772 11007 0,'0'0'0,"0"17"0,-88-17 16,88 18-16,17 52 16,19 1-1,-36 35 1,-36-36-1,19-52 1,-1-18 0,0-18 15,18 1-31,0-1 16,0-70-1,36-18 1,34 36-1,-34 52-15,122-35 16,-17 53 0,-52 18-1,-1 70 1,-88 0 0,0-17-1,-18-54-15,-35 36 16,-17-53-1,52 0 1</inkml:trace>
  <inkml:trace contextRef="#ctx0" brushRef="#br0" timeOffset="87937.43">11077 10989 0,'0'0'16,"18"-18"-16,-18 1 0,17-1 0,-17-52 31,0 87 0,0 18-15,0-17-16,-35 70 15,35-70-15,-17 88 16,-1 17 0,0-17-1,18-71 1,-35-17 0,17-18-1,1-35 1,17-36-1,35-17 1,53 0 15,71 0-15,-18 88 0,-17 17-1,-72 71 1,-52-17-1,-88 35 1,-70-18 0,34-53-1,-35-17 1,106-18 0,106-18 15,-17 1-16,52-19-15,-18 19 16</inkml:trace>
  <inkml:trace contextRef="#ctx0" brushRef="#br0" timeOffset="88937.63">11677 11165 0,'18'-17'0,"-36"34"0,53-34 0,-17-1 15,-18 0 1,0 71 15,0-35-31,-18 17 0,18 1 16,-17 69-1,17-16 1,0-54 0,35-17-1,35-18 1,-34-18-16,34-17 15,18-36 1,-17-35 15,-53 36-15,-1 34-16,1-17 16,-18 36-1,-35 105 16,35-70-31,-18 70 16,18-18 0,0 1-1,88-53 1,0-18 0,18-36-1,0-17 1,-53-17-1,0-36 1,-18-53 15,-35 89-15,0 34 0,0 19-1,-17 52 1,-36 53-1,53-70-15,-36 123 16,36-53 0,0 18-1,36-53 1,17-53 0,-1 0-1,37-35 1,-36-36-1,35-35 1,0-35 15,-70 53-15,-1-18 0,-17 89-16,0-1 15,-70 71 16,52 53-15,0-71-16,18 35 16,-17 36-1,17 0 1,0-53 0,17-53-1,36 0 1,0-18-1,0 1 1</inkml:trace>
  <inkml:trace contextRef="#ctx0" brushRef="#br0" timeOffset="89703.72">13547 11042 0,'0'0'0,"35"-18"16,-123 18-1,-53 71 1,52 17 0,54 18-1,35-53 1,18-18 0,35-17-1,0-18 1,-36-18-1,1-35 1,-18 0 0,35-53 15,0 18-15,36 35-1,0 18 1,-19 35-1,-16 35 1,-36 53 0,17 18-1,-17-88-15,18 35 16,-18 17 0,0-52-1,-18-18 16,1 0-15,17-70 0,0-1 15,35-35-15,53 0-1,0 71 1,1 53-1,34-18 1,-88 17-16,-17 54 16,-18 17-1,-18 18 1,-17-53 0,0 0-1,17-36 1,1-17-1,-19-17 1,19-1 0</inkml:trace>
  <inkml:trace contextRef="#ctx0" brushRef="#br0" timeOffset="89970.97">12541 10883 0,'0'0'0,"18"0"0,17 0 16,-17 0-16,123 0 16,53 0-1,-53-17 1,18-1-1,-53 18 1,-89-18 15,-52 18-31</inkml:trace>
  <inkml:trace contextRef="#ctx0" brushRef="#br0" timeOffset="90704.22">1182 12577 0,'0'0'0,"-71"-18"16,54 18 0,-1 0-1,0 70 1,18-52-16,0 35 15,0-35-15,71 35 16,17-36 0,36-17-1,-19-35 1,36-36 0,-88 36-1,-35-18 1,-36 18-1,-35 0 1</inkml:trace>
  <inkml:trace contextRef="#ctx0" brushRef="#br0" timeOffset="90855.19">1446 12700 0,'0'18'0,"-53"105"32,1 36-17,157-459-15,-246 706 16,141-371-16,-17 18 15,-1-18 1,0-35 15,18-17-31</inkml:trace>
  <inkml:trace contextRef="#ctx0" brushRef="#br0" timeOffset="91073.95">1023 13106 0,'18'0'31,"-1"0"-31,1 0 16,53-36 0,17 19-1,35-19 1,-105 19-16,35-1 15,0-17 1,-36 35 0</inkml:trace>
  <inkml:trace contextRef="#ctx0" brushRef="#br0" timeOffset="91269.09">1799 12947 0,'0'0'0,"0"18"16</inkml:trace>
  <inkml:trace contextRef="#ctx0" brushRef="#br0" timeOffset="92220.58">3563 12947 0,'18'0'31,"-1"0"-31,1-18 15,53-35 1,-54 36-16,36-36 16,-18 0-1,-35 0 1,-35 18 0,-88 17-1,-36 36 1,18 70-1,70-18 1,36 36 15,35-53-15,53-18 0,35-35-1,-53 0-15,142-70 16,-19-18-1,-87 35 1,-18 0 0,-53 35-1,0 54 17,0-19-32,0 18 15,0-17-15,0 53 0,0 87 16,0-16-1,0 69 1,18-17 0,-18-141-1,0 194 1,0-35 0,-36-71-1,-34-18 1,17-70-1,-106-35 1,36-53 0,-54-54-1,36-69 1,88 17 0,53-106-1,35 53 1,124-53-1,-18 141 1,71-18 0,-36 36-1</inkml:trace>
  <inkml:trace contextRef="#ctx0" brushRef="#br0" timeOffset="92772.63">4127 12947 0,'0'0'0,"-17"18"16,52-36 0,18-17-1,-53-18 1,0 35-16,18-52 16,-18 17-1,0 17 1,-36 36-1,-34 18 1,-1 88 15,36 35-15,35-18 0,18-52-1,70-36 1,-18-35-1,-52 0-15,70-17 16,-52-1-16,105-70 16,-18 17-1,-17-70 1,-53 18 0,-18-1-1,-53 36 1,1 123 15,-18 53-15,-1 1 15,19 52-15,-1-106-16,18 53 15,0-53-15,0 18 16</inkml:trace>
  <inkml:trace contextRef="#ctx0" brushRef="#br0" timeOffset="92856.47">4710 13123 0,'17'0'16,"-34"0"-16,87-35 16,-35-18-1,-17 0 1,-18 36-16</inkml:trace>
  <inkml:trace contextRef="#ctx0" brushRef="#br0" timeOffset="93037.22">4586 12788 0,'0'0'0,"-18"0"0,1 0 0,-18 18 16,87-18 31,-34 0-47,53 0 15,17-18 1,-18 1-16</inkml:trace>
  <inkml:trace contextRef="#ctx0" brushRef="#br0" timeOffset="93470.41">5221 12577 0,'18'-18'31,"-1"18"-31,1 0 0,53 0 16,-36 0-16,141-35 16,18 35-1,-106 0 1,-17 0-1,-159 0 17,70 0-17,-17 17-15</inkml:trace>
  <inkml:trace contextRef="#ctx0" brushRef="#br0" timeOffset="93711.69">5503 12559 0,'0'18'16,"0"-1"0,0 71-1,-17 18 1,-19 0 0,1 35-1,35-123-15,-18 52 16,18 1-1</inkml:trace>
  <inkml:trace contextRef="#ctx0" brushRef="#br0" timeOffset="93970.23">5803 12912 0,'0'0'16,"18"-18"-16,-18 0 16,0 36 15,-18 0-31,1-1 0,-19 36 16,36-35-16,-35 35 15,17 17 1,18-52-1,-17-18 1,17-18 15</inkml:trace>
  <inkml:trace contextRef="#ctx0" brushRef="#br0" timeOffset="94161.67">5803 12771 0,'0'-18'0,"0"36"0,0-54 0,0 19 16,0-19 0,18 36 62,35-17-63</inkml:trace>
  <inkml:trace contextRef="#ctx0" brushRef="#br0" timeOffset="94420.27">6227 12541 0,'0'0'0,"17"0"16,-34 53 15,-1 35-16,-17 1 1,-18 69 0,17-34-1,36-71 1,0-36-16,0 1 16,18-18-1,0-18 1,-1 1-1</inkml:trace>
  <inkml:trace contextRef="#ctx0" brushRef="#br0" timeOffset="94870.52">5962 12947 0,'0'0'15,"18"0"1,17 0-1,35 0 1,-34-18-16,87-17 16,1-36-1,52-17 1,-88 18 0,-70-1-1,-36-17 1,-17 70-1,-18 18 1,18 71 0,17-1 15,18 72-15,-18-1-1,18-124-15,-17 71 16,17-17-1,0-36 1,17-35 0,36 0-1,18-35 1,-53 17-16</inkml:trace>
  <inkml:trace contextRef="#ctx0" brushRef="#br0" timeOffset="95286.47">6844 12912 0,'0'17'15,"18"-17"1,-1 0 0,1 0-16,-1 0 15,72-17 1,-36-19-1,17-34 1,-70 35 0,0 17-16,-35 0 15,-53 1 1,-1 52 0,19 35-1,17 72 1,35-54-1,54-53 1,52-17 0,53-18 15,-53 0-15,53-53-1,-106 0 1,-35 35-16</inkml:trace>
  <inkml:trace contextRef="#ctx0" brushRef="#br0" timeOffset="96171.06">1570 14393 0,'-18'0'0,"1"0"15,-19 0-15,19 0 16,-72 0 0,1 0-1,53-17-15,-36-19 16,71-17-1,0-17 1,124-18 0,-1 35-1,36 35 1,-71 36 0,-70-1-16,-18 54 15,-53 88 1,-53-18-1,-17 53 1,87-88 0,36-18 15,124-88-15,-36-35-1,53-54 1,-88 37-1,-53-37 1,0 72-16,-53-36 16,-53 35-1,53 18 1,-17 35 0,70 18-1,0-17 1,53-1-1</inkml:trace>
  <inkml:trace contextRef="#ctx0" brushRef="#br0" timeOffset="96352.54">2134 14605 0,'0'0'0,"-17"0"31,-1 0-31,0 18 16,-17-1-1,35 1-15</inkml:trace>
  <inkml:trace contextRef="#ctx0" brushRef="#br0" timeOffset="97337.34">4410 14799 0,'0'0'16,"70"-18"-16,-52 1 0,0 34 0,-1-17 0,54-88 31,-18 18-15,-36 52-16,1-53 15,-36 19 1,-123-1-1,18 53 1,-18 35 0,70 18-1,36 17 1,35-17 0,35-53-1,53 0 1,71-35-1,17-36 1,-87 36 0,-19 0 15,-70 70 0,0-17-31,0 17 16,0 106-1,-18 18 1,1-18 0,17-70-16,-18 176 15,18-71 1,-17 18 0,-1-71-1,-53 1 1,-34-71-1,34-53 1,-35-71 0,0-52 15,53 17-15,36-159-1,17 160 1,0 52-16,106-124 15,105 18 1,-17 71 0,18-18-1</inkml:trace>
  <inkml:trace contextRef="#ctx0" brushRef="#br0" timeOffset="97903.34">5098 14623 0,'0'0'0,"0"-36"16,17 1-1,-17-18 1,0-17 15,0 34-15,0 19 0,-70 34-1,17 36 1,18 53-1,35-18 1,17 0 0,1-70-16,35 0 15,53-18 1,-1-18 0,-34-35-1,70-53 1,0-52-1,-53-1 1,-88 35 0,0 71 15,-53 36-15,1 70-1,34 35 1,0-53-16,18 106 15,0-35 1,36 0 0,16-53-1,1-53 1,0 0 0,-17-35-1,-36-1 1</inkml:trace>
  <inkml:trace contextRef="#ctx0" brushRef="#br0" timeOffset="98086.7">5450 14429 0,'0'0'16,"-17"0"-16,34-18 31,107 18-16,52-18 1,-123 1-16,35-1 16,-52 18-16,69-35 15</inkml:trace>
  <inkml:trace contextRef="#ctx0" brushRef="#br0" timeOffset="98669.3">6562 14129 0,'0'-53'16,"0"35"0,0 1-16,0-1 15,-71 18 1,1 0 0,34 0-16,-70 88 15,36 18 1,17 53-1,35 17 1,18-52 15,53-54-15,-17-70-16,69 0 16,-16 0-1,52-70 1,-18-19-1,-52 1 1,-18-71 0,-53 89-1,0 52 1,-36 53 0,1 18-1,17 71 1,-17-106-1</inkml:trace>
  <inkml:trace contextRef="#ctx0" brushRef="#br0" timeOffset="98953.02">6685 14658 0,'18'0'16,"-1"0"0,1 0-16,35 0 0,53-35 31,-318 70-31,512-123 0,-282 70 16,70-35-1,-18-17 1,-52 52-16,-18-70 15,0 52 1,-53 89 15,53-35-31,-18 70 16,18-70-16,0 35 16,0-36-16,0 72 15,53-54 1,0-17-1,18-18 1,-18-18 0</inkml:trace>
  <inkml:trace contextRef="#ctx0" brushRef="#br0" timeOffset="99352.58">7426 14411 0,'-18'-18'0,"36"36"0,-36-53 0,18-1 15,0 1 1,0 0 0,71 35-1,-18 0 1,17 70 0,-34-17-1,-19 36 1,-17-19-1,0-52-15,-17-1 16,-1 1-16,0-18 16,1 0 15,17-18-15,0-52-1,35-1 1,18 1-1,0 34 1,0 1 0,53 35-1,-89 0-15</inkml:trace>
  <inkml:trace contextRef="#ctx0" brushRef="#br0" timeOffset="99785.19">8043 14305 0,'0'-18'0,"0"36"0,-17-36 15,-1 1-15,18-1 16,0 1 0,0-1-1,35 18 1,18 0-1,0 70 1,-53-17 0,0-35-16,0 70 15,0-17 1,-17-36 0,-1-17-1,0-18 1,18-18-1,0-35 1,0 36-16,36-36 16,34-36 15,1 19-15,17 17-1,18 53 1,-71 0-16</inkml:trace>
  <inkml:trace contextRef="#ctx0" brushRef="#br0" timeOffset="100586.02">8537 14340 0,'-17'0'16,"34"0"-16,-52 0 0,17 18 16,54-36 15,16-17-16,-34 17 1,35-17-16,-18-18 16,-35 18 15,-53 35-15,-35 18-1,35 35 1,0 35-1,53 0 1,0-35 0,18-35-16,70-18 15,0 0 1,54-18 0,-19-35-1,-35-18 1,0-17-1,-52 35 1,-36 36-16,0 34 47,-18 1-47,-17 70 31,-1 0-15,19-70-16,-1 35 15,1-18 1,-1-17 0,18-36 15,0 1-15,0-1-16,35-53 15,18 1 1,53-18-1,17 17 1,-34 71 0,-72 0-1,36 35-15,-18 36 32,-35-54-32,0 54 15,0 0 1,-35-18-1,18-36 1,17-52 0</inkml:trace>
  <inkml:trace contextRef="#ctx0" brushRef="#br0" timeOffset="100885.21">9807 13935 0,'0'-18'16,"0"36"-16,0-54 0,0 19 0,0-1 0,0 71 31,0-35-15,-17 70-1,-36-18 1,53-34-16,-53 52 15,35 53 1,0-88 0,54 18-1,-19-71 1,54-36 0,-18-17-1</inkml:trace>
  <inkml:trace contextRef="#ctx0" brushRef="#br0" timeOffset="101103.31">9596 14182 0,'-18'0'16,"36"0"-16,-54 0 16,54 0-1,17 0 1,53-18-1,1-17 1,-37 35-16,-16-18 16,-36 0-1</inkml:trace>
  <inkml:trace contextRef="#ctx0" brushRef="#br0" timeOffset="101788.49">10248 14041 0,'0'0'15,"0"-18"-15,0-35 16,0 35 0,0 1-16,0 34 47,-17 72-32,-1 34 1,0-52-1,18 34 1,0-52 0,18-35-16,35-18 15,-36 0-15,54 0 16,-36 0-16,36-53 16,17-18-1,-53 19 1,1-54-1,-19 35 1,-17 54-16,0-1 16,0 0 15,0 36 0,18-18-15,35 18-1,-36-18-15</inkml:trace>
  <inkml:trace contextRef="#ctx0" brushRef="#br0" timeOffset="102419.54">11024 14005 0,'18'0'0,"-36"0"0,54-17 16,-36-1 0,-18 18 15,-17 53-16,-1 35 1,1-17 0,17-36-1,-17 35-15,0-17 32,17-35-17,18-36 16,36-35-15,-36 36-16,35-36 16,18-18-1,-36 54-15,89-71 16,-18-1 0,-17 72-1,-71 34 16,0 1-15,-35 35-16,-1-35 0,-52 34 16,18-16-1,34 17 17,19 0-17,17-18 1,17 18-1,36-36 1,18 1 0,-1-18-1,-17 0 1,0-35 0,-17-1-1,-19 36-15,36-70 16,-35 52-1</inkml:trace>
  <inkml:trace contextRef="#ctx0" brushRef="#br0" timeOffset="102703.26">11589 13970 0,'17'-18'16,"-34"36"-16,34-53 31,-34 52-15,-19 36-1,1 35 1,18-17 0,17-53-16,0 35 15,0-36-15,35 18 16,0-17 0,18-18-1,-35 0 1,17-35-1,0 0 1,-35 17-16</inkml:trace>
  <inkml:trace contextRef="#ctx0" brushRef="#br0" timeOffset="105152.23">1587 16492 0,'0'-35'31,"0"17"-31,0 1 0,0-1 16,0 1-1,-17 17 1,-18 52 15,35-34-31,-18 53 16,0 17-1,18-35 1,0 0 0,0-18-1,71-35 1,-1-18 0,-17-35-1</inkml:trace>
  <inkml:trace contextRef="#ctx0" brushRef="#br0" timeOffset="105571.29">1887 16492 0,'18'-17'0,"-36"34"0,54-52 0,-1 0 16,-35 70 15,-35 53 0,35-52-31,-18 34 16,-17 71-1,35-17 1,0-54 0,35-70-1,36-17 1,-19-54 0,37-52-1,-36 17 1,-53 88-16,0-70 15,-71 17 1,18 54 0,-17 17-1,-1 53 1,71-36 0,-18 71-1,18-17 1,36 17-1,17-53 1,70-35 0</inkml:trace>
  <inkml:trace contextRef="#ctx0" brushRef="#br0" timeOffset="105735.84">2628 16704 0,'18'0'16,"-36"0"-16,53 0 0,-17 0 15,-18 18 17,0-1-17,18-17-15,-1 0 16</inkml:trace>
  <inkml:trace contextRef="#ctx0" brushRef="#br0" timeOffset="106301.92">4904 16510 0,'0'-35'16,"0"70"-16,17-88 0,-17 35 0,0 1 15,-17 17 1,-1 0-16,-53 17 16,1 72-1,-36 69 1,53 1-1,53 0 1,18-71 0,-18-53-16,70 18 15,18-53 17,18 0-17,35-70 1,-35-1-1,-35 1-15</inkml:trace>
  <inkml:trace contextRef="#ctx0" brushRef="#br0" timeOffset="106551.38">5433 16598 0,'0'-53'16,"0"106"-16,0-123 0,0 52 16,-71 0-1,18 71 1,53-35-16,-53 105 15,36 1 1,-19-1 0,36-34-1,0-37 1,53-34 15,36-36-15,-1-34-1,-18-19-15</inkml:trace>
  <inkml:trace contextRef="#ctx0" brushRef="#br0" timeOffset="106969.74">5609 16827 0,'18'-70'15,"-36"158"-15,18-106 0,18-70 0,-18 35 16,0 36 0,-35 17-1,-36 88 1,53 0-1,18 18 1,0-35 0,71-54-1,35-17 17,-18-17-17,35-54 1,-52 0-1,-18-34 1,-36 87-16,-17-70 16,-17 35-1,-54 53 1,-35 0 0,1 70-1,34 36 1,71-18-1,0-70 1,53 0 0,53-36-1</inkml:trace>
  <inkml:trace contextRef="#ctx0" brushRef="#br0" timeOffset="107718.03">6332 16633 0,'0'0'15,"18"0"-15,17-35 16,-88 53 15,36-1-31,-54 54 16,54-18 0,17 0-1,17-18 1,54 0-1,-36 1 1,18-1 0,-53 0-1,-18 1 17,-35-19-17,0-17 1,18 0-1,0-17 1,35-19 0,0 54 31,18 0-32,17 17 1,-18-35-16,54 0 15,35 0 1,35-35 0,-53-1-1,36-34 1,-71-19 15,-53-16-15,0 52-1,-36 35 1,-17 89 0,36-1-1,-36 36 1,35-71-16,18 36 16,0-18-1,18-36 1,35-17-1,0 0 1,35-52 0</inkml:trace>
  <inkml:trace contextRef="#ctx0" brushRef="#br0" timeOffset="108171.1">7743 16510 0,'0'0'0,"18"-35"15,-18 52 16,0 36-15,-35 71 0,17 17-1,1-35 1,-1-71-16,18 36 16,0-36-1,-18-35 1</inkml:trace>
  <inkml:trace contextRef="#ctx0" brushRef="#br0" timeOffset="109036.65">7426 16845 0,'35'0'16,"-17"0"-1,0 0-15,52 0 16,-35 0-16,142-18 16,-36-34-1,0-1 1,-88 0 0,-35-35-1,-18 52 1,0 19-16,-53-1 15,17 18 1,19 53 0,-1 53-1,0 0 1,-17 52 15,17-69-15,18-19-1,0-52 1,18-18 15,0-18-31,35-17 16,0-36 0,17-17-1,-35 17 1,1 54-1,-19 17 1,-17 53 0,0-36-16,0 54 15,18-18 1,35 17 15,17-70-15,1 0-1,35-35 1,0-18 0,-18-35-1,-70 0 1,-18 0 0,-53 70-1,0 53 1,35-17-16,0 70 15,1-17 1,17-1 0,0-17-1,53-18 1,0-35 15,-36 0-31,54-17 16,17-36-1</inkml:trace>
  <inkml:trace contextRef="#ctx0" brushRef="#br0" timeOffset="109835.41">9825 16969 0,'17'0'0,"-34"0"0,52 0 16,18-36 0,-35 36-16,17-35 15,0-36 1,-35 54-16,0-36 15,-53-18 1,-17 1 0,-54 35-1,1 35 1,-1 88 15,54 18-15,52-71-16,18 71 15,0 0 1,53-89 0,35-17-1,18-53 1,-71 36-16,89-72 16,-36 19-1,-35-1 1,-53 36-1,0 53 1,-18 87 0,1-16-1,17-72-15,0 72 16,35-37 15,71-52-15,0-17-1,17-54 1,-17-17 0,-53-18-1</inkml:trace>
  <inkml:trace contextRef="#ctx0" brushRef="#br0" timeOffset="110068.3">10460 16757 0,'0'-18'16,"0"1"-16,0-36 16,0 35-1,-18 71 1,18-18-16,-17 53 15,-36 71 1,141-388-16,-212 599 16,124-334-1,-35 105-15,17 0 16,-17 35 15,18-88-15,17-70-1,0-53 1,0-18-16</inkml:trace>
  <inkml:trace contextRef="#ctx0" brushRef="#br0" timeOffset="110367.8">10425 16845 0,'0'0'15,"0"-18"-15,0 1 0,17-36 16,1 35 0,35 18-1,-36 0-15,54 0 16,-18 36 15,-53 16-15,0 19-1,-88-18 1,-1 0 0,37-35-1,34-18 1</inkml:trace>
  <inkml:trace contextRef="#ctx0" brushRef="#br0" timeOffset="110684.94">10954 16739 0,'-18'18'16,"0"0"0,1 17-1,-1-18-15,-35 125 16,36-19-1,-36 53 1,0-34 0,0 52-1,18-89 1,-1 1 0,36-88-1,36-89 16,-19 54-31</inkml:trace>
  <inkml:trace contextRef="#ctx0" brushRef="#br0" timeOffset="111053.65">10866 16827 0,'0'-17'16,"0"34"-16,0-52 0,0 18 15,35 17 1,35 0 0,19 35-1,-72 0 1,-17 18 0,-17-35-1,-36 17 1,17-17-16,-17 17 15,-17 18 1,52-18 0,18-17-1,71-18 1,-1-18 15,107-70-15,-71 17-1,35-87 1</inkml:trace>
  <inkml:trace contextRef="#ctx0" brushRef="#br0" timeOffset="111285.25">11571 16528 0,'0'-36'0,"0"1"0,-18 141 0,36-141 0,0-71 0,-18 71 16,-18 52 15,0 18-31,-17 36 16,0 70-1,17-106-15,18 36 16,0 52 0,18-52-1,52-53 17,1-18-17,0-53 1,17-53-1</inkml:trace>
  <inkml:trace contextRef="#ctx0" brushRef="#br0" timeOffset="111735">12047 16157 0,'0'0'15,"-17"0"-15,-1 0 0,-17 0 16,17 18-16,1 52 15,17 1 1,0 0 0,0-19-1,0-16 1,-18-36 15,0 0-15,1-18-1,17-35 1,17-35 0,54 0-1,35 17 1,-71 36-16,71 17 16,-53 71-1,-53 71 1,0-36-1,-53 0 1,88-35 0,18-53-16,-71 0 15,-70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2:23:46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15487 0,'0'0'0,"-17"0"31,-1-18-15,18 1-16,0-1 15,0-53 1,0 36 0,-18-18-1,-52 0 1,-1 18-1,54 35-15,-72 0 16,-16 71 0,52-1-1,17 36 1,19-18 15,17-35-15,53-53-1,70-35 1,-35-36 0,-17 1-1,-36 17 1,-17 0 0,-1 53-1,-17 35 1,18 53-1,17 1 1,-17 16 0,0 19-1,-18-89-15,0 36 16,-18 17 0,-70-35 15,17-18-16,-52-35 1,35 0 0,35-35-1,35 17 1,18 1 0,35-19 15,1 36-31</inkml:trace>
  <inkml:trace contextRef="#ctx0" brushRef="#br0" timeOffset="231.89">2999 15734 0,'-18'0'62</inkml:trace>
  <inkml:trace contextRef="#ctx0" brushRef="#br0" timeOffset="1013.82">6985 15469 0,'0'-17'0,"0"34"0,0-123 31,0 89-31,0-1 0,0-17 16,0-18-1,35 35 1,18 36 0,-18 0-16,54 123 15,-36-18 1,-18 36-1,-18-53 1,-17 0 0,0-71-1,18-88 17,0-18-17,-1-70 16,19 18-15,17-71 0,-36 159-16,36-36 15,-18 36 1,-35 52 0,36 36-1,-19 0 1,-17-18-16</inkml:trace>
  <inkml:trace contextRef="#ctx0" brushRef="#br0" timeOffset="1397.67">7779 15663 0,'0'0'0,"0"18"0,0 0 15,17-18 1,36 0-1,0 0 1,18-36 0,-36-17-1,-35 18 1,0 17-16,-53 1 16,0 17-1,-35 17 1,35 36-1,53 18 1,0 0 0,53-1-1,18-35 1,17-35 0,-18 0 15,1-17-16,-36-1-15</inkml:trace>
  <inkml:trace contextRef="#ctx0" brushRef="#br0" timeOffset="1830.96">8308 15575 0,'0'0'0,"0"-35"15,0 0 1,0-18-1,35 35 1,-17 0-16,52 18 16,19 18-1,-19 53 1,1 17 15,-71 18-15,0-18-1,-36-35 1,1-36 0,17-34 15,18-36-15,0 35-16,36-88 15,34 36 1,36-36-1,-18 53 1,18 18 0,-53 35-1</inkml:trace>
  <inkml:trace contextRef="#ctx0" brushRef="#br0" timeOffset="2047.55">9207 15434 0,'0'18'0,"0"-36"0,0 53 0,0 18 32,0-35-32,0 35 15,0 17 1,-17-17 0,17-17-1,0-19 1,0-52 15,-18 35-31</inkml:trace>
  <inkml:trace contextRef="#ctx0" brushRef="#br0" timeOffset="2231.84">9296 15187 0,'0'-18'16,"-18"18"0,0 0-1,18 18 1,18-18 15</inkml:trace>
  <inkml:trace contextRef="#ctx0" brushRef="#br0" timeOffset="3230.01">9613 15699 0,'-17'0'15,"17"-18"17,17 0-32,18 1 15,36-36 1,52-35-1,-87 52-15,34-52 16,-17-35 0,-53 34-1,-17 37 1,-36 52 0,-18 35 15,53 106-16,18 35 1,-17-35 0,-1 71-1,18-18 1,-35 88 0,35-211-16,-18 105 15,18-17 1,0-71-1,53-88 1,18-35 0,52-106-1,-105 106-15,88-124 16,-18-71 0,-88 36-1,-71 89 16,-52 34-15,17 36 0,35 35-1,71-18 1,36 1 0,52-19-1,71-17 1,-124 36-16,36-19 15,70-52 1,-124 71-16,36-36 16,-35 17-1,-18 107 17,0-53-17,-18 52 1,18-35-16,0 36 15,0-18 1,0-18 0,0-52 15,0-1-15,0-17-16,0 17 0</inkml:trace>
  <inkml:trace contextRef="#ctx0" brushRef="#br0" timeOffset="3413.63">10513 15240 0,'0'0'15,"-36"0"17,36 18-1,0-1-16,0 1 1,18 17-16</inkml:trace>
  <inkml:trace contextRef="#ctx0" brushRef="#br0" timeOffset="3763.89">11060 15363 0,'0'0'16,"0"-17"-16,0-1 0,-18 1 16,-53-1-1,36 18 1,0 70 0,0 1-1,17-36 1,0 71-1,18-35 1,36-1 0,52-34-1,88-36 1,-35 0 0,106-53-1,-141 17 1,-53 1-1</inkml:trace>
  <inkml:trace contextRef="#ctx0" brushRef="#br0" timeOffset="5729.87">11765 15487 0,'0'-71'16,"-35"230"-16,70-247 0,-35 0 0,-53 35 15,0 35 1,36 18-16,-54 18 16,18 52 15,0 36-16,36-35 1,17 17 0,35-53-1,35-35 1,1 0 0,0-53-1,-19 0 1,-16-35-1,-36 53-15,0-18 16,0 18 0,0 52-1,0 36 1,0 35 15,0-35-15,0-35-16,70 17 15,1-17 1,52-18 0,-34-35-1,16-36 1,-87 53-16,17-52 16,-35 35-16,36-89 15,-36 89-15,35-106 16,-18 17-1,-17 71 1,0 106 15,0-17-15,-17 52-16,17-53 0,-35 141 16,-1-70 15,36 0-31,0-71 31,71 1-15,35-36-1,-18-36 1,0-17 0,-53 1-1,1-37 1,-1 36-1,-35 36 1,0 34 0,0 72-1,0-19 1,0 18 0,0-35 15,18-35-31,34 0 15,-34-18-15,35 0 16,53-18 0,-18-35-1,0-18 1,0-34 0,1 16-1,-89 107 16,0 0-31,0 52 16,-36 1 0,19-54-16,17 54 15,0-53-15,17 17 16,72-17 0,16-18 15,-34-18-16,-1-35 1,-34 0 0,-36 35-16,0-105 15,-18 35 1,-70 17 0,0 71-1,0 53 1,-1 71-1,72-19 1,17-34 0,53-18-1,52-35 1,1-18 0,71 0 15,-54-53-16,1-18 1,-36-17 0,-35 17-1,-36 36 1,-52 88 15,17-35-31,-17 52 16,0 1-1,17-18 1,1 0 0,-1-36-1,18-34 32,0-1-31,18-35-1,-1 18-15,1 17 0,17-35 16,53-35 0,36 0-1,-18 88 1,-36 53 0,-70 17-1,0 36 1,0-35-1,0-18 1,0-36-16,0 1 16,53-18-1,53 0 1,-35-35 0,52-54 15,-35 19-16,36-71 1,-107 88 0,-17 35-1,-53 1 1,-35-19 0,53 36-16</inkml:trace>
  <inkml:trace contextRef="#ctx0" brushRef="#br0" timeOffset="6129.77">13247 14711 0,'-18'0'15,"36"0"-15,-53 0 0,35 17 16,-36 19 0,36-1-1,36-17 1,-19-18-16,54 0 16,-36 0-1,-17-53 1,-18 17-1,-53 1 1,0 18 0,0 34-1,18 36 1,-18 0 0,17-18 15,36-17-31</inkml:trace>
  <inkml:trace contextRef="#ctx0" brushRef="#br0" timeOffset="6397.42">12188 15187 0,'-35'18'0,"70"-36"0,-105 53 0,35-35 16,35 18-16,0 0 15,70-18 1,54 0 0,34-36-1,-52 36 1,-88 0 0,-71 0 30,0 0-46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2:21:11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2699 2258 0,'0'0'0,"0"-18"16,0 0-1,0 1-15,0 34 78,0 1-78,0 0 0,0 17 16,0 0 0,0 71-16,0-71 15,0 107 1,17 52 0,-17-53-1,0 0 1,18 88-1,-18-176-15,0 141 16,0 71 0,0-36-1,0 53 1,0-88 0,0 53-1,0-53 1,0-123-16,0 140 15,18-87 1,17-54 0,-35-87 31,0-36-32,0 35-15,0-176 16</inkml:trace>
  <inkml:trace contextRef="#ctx0" brushRef="#br0" timeOffset="2414.79">2840 2187 0,'0'0'0,"-18"0"0,1 0 31,-1 0-31,0-17 16,36 17 46,0 0-62,17 17 16,-18-17-16,36 18 16,18-18-1,88 0 1,-1 0-1,142-18 1,18 18 15,17-17-15,-35 17 0,123-36-1,-123 36 1,123-17-1,-52-1 1,-71 18 0,123 0-1,-141 0 1,36 0 0,-89 0-1,53 0 1,-211 0-16,88-18 15,-18 18 1,-71 0 15,-70 18 32,0 0-48,0-1-15,0 19 16,0 16 0,18 19-1,-18-36-15,0 89 16,0-18 0,0 52-1,0-34 1,0 52-1,0-17 1,0-106 0,0 176-16,0-70 31,0 35-15,0-35-1,0 52 1,0 19-1,0-36 1,0 0 0,0-53-1,0 53 1,0-35 0,0-36-1,0 18 1,0-105-16,-18 69 15,18 36 1,0-35 0,0-35 15,0-18-15,0-36-1,0 1 1,-17-18 15,-1 18-15,-17-18-1,-18 17 1,-35-17 0,-36 18-1,89-18-15,-36 0 16,-105 0-1,17 0 1,-17 0 0,-36 0 15,53 0-15,-70 0-1,-18 0 1,53 18-1,-141-1 1,106 1 0,-107 0-1,19-1 1,70 1 0,-106-18-1,124 0 1,158 0-16,-176 0 15,71 0 1,-18 0 0,53 0 15,70 0-15,-17 0-1,53 0 1,-18 0-1,0 0 1,0 0 0,0 0-1,36 0-15,-19 0 16,19 0-16,-19 0 16,-17 0-1,18 0 1,0 0-1,0 0 1,35-18 0,-18 1 15,-17 17-15,17-18 15,0 18 0,18-18-31,-17 18 16,17-17 31,0-1-32,0 0 1,0 1-16,0-19 15,0-17 1</inkml:trace>
  <inkml:trace contextRef="#ctx0" brushRef="#br0" timeOffset="3032.08">2822 5345 0,'0'17'78,"-17"-17"-78,17 18 0,0-1 16,0 54 0,0 0-1,0 52 1,0-88-16,0 71 15,0 18 1,0-36 0,0 0 15,0-35-15,0-35-1,0-1 16</inkml:trace>
  <inkml:trace contextRef="#ctx0" brushRef="#br0" timeOffset="4848.54">1358 159 0,'0'0'0,"-17"0"16,-19 0 0,19 17-1,-1 19-15,18 105 32,0-18-17,0 1 1,-18 17-1,1-53 1,17-70-16,0 17 16,-18-35 15,18-18-15</inkml:trace>
  <inkml:trace contextRef="#ctx0" brushRef="#br0" timeOffset="5498.1">988 547 0,'-18'0'0,"36"0"0,-36-18 16,0 1 0,18-1-16,0 0 0,0-17 15,36-36 1,52 36-1,0 0 1,106 35 0,-53 35-1,-35 53 1,0 36 0,-88-89-16,-1 71 15,-17 0 1,-17-18-1,-1-35 1,-17-36 0,17-34-1,18-1 1,-18-52 0,18-1-1,0-70 1,71 18-1,35-1 1,70 18 0,-141 89-16,89 17 15,-18 70 1,-71 71 0,-35-17-1,-18-18 1,1-54-16,-19 37 15,36-54-15,-17 35 16,-1-52 0,18 0-1,0-54 32,0 1-47</inkml:trace>
  <inkml:trace contextRef="#ctx0" brushRef="#br0" timeOffset="6614.91">2769 741 0,'18'0'0,"-36"0"0,71-18 15,-35 1-15,-1-19 16,-17 19-16,0-1 15,-35-35 1,-35 35 0,-19 18-1,72 0 1,-124 53 0,35 0-1,18 35 1,35 54-1,53-54 1,17-35 0,89-53-1,0-18 1,35-53 0,-53 1-1,-35-18 1,-17-36-1,-19 71 1,-17 71 31,0 0-47,0 70 31,0-18-15,0-52-16,0 35 15,71-18 1,-1-35 0,36-17-1,0-36 1,-71 35-16,36-53 16,-36 1-1,-35 17 1,0 35-1,-18 18 1,-17 0 0,0 53 15,35 35-15,-18-17-1,18 0 1,0-19-1,0-34 17,0-36-17,0-17 1,0-71 0,18 36-1,35-1 1,-18 54-16,53-54 15,-52 71-15,87-18 16,1 18 0,-72 53-1,-34 18 17,-18 17-17,-18-17 1,1-18-1,-1-36 1,18-34 31,18-36-31,-1 35-16</inkml:trace>
  <inkml:trace contextRef="#ctx0" brushRef="#br0" timeOffset="7114.75">4004 564 0,'18'0'0,"-36"0"15,36 18 32,-18 53-31,-18-1-1,18 18 1,0-70-16,0 88 16,18-71-1,52-17 1,1-36 0,17-35-1,0-17 1,-35-1-1,-35 36-15,35-53 16,-18 35 0,-35 35-1,-18 53 32,1-17-47,-1 17 16,18 1-16,-18 16 15,18 37 1,18-36 0,70 17-1,0-70 1,71 0 0,-35 0-1</inkml:trace>
  <inkml:trace contextRef="#ctx0" brushRef="#br0" timeOffset="7965.8">5256 653 0,'0'-18'0,"0"36"0,0-54 16,0 19-16,-35-1 16,-18 0-1,-17 18 1,17 36-1,-18 34 1,36 1 0,17-36-16,18 53 15,0-17 1,18-36 0,52-35-1,-17 0 1,-35 0-16,53-53 15,-54 36-15,18-36 16,1-53 0,-19 35-1,1 18 17,-18 36-17,0 52 16,0-17-31,0 35 16,0 35 0,0-71-16,0 36 15,0 18 1,35-54 0,89-17-1,-18 0 1,-1-52-1,1-54 1,-35 18 0,-54-89-1,-17 142 1,0-89 0,0 19-1,0 69 1,-35 54-1,0 70 1,17-53-16,1 36 16,17-36-16,-18 106 15,18-52 1,0-1 0,53-18-1,0-34 1,0-19-1,-36-17-15,54 0 16,17-35 0,-17-18 15,-36-18-31</inkml:trace>
  <inkml:trace contextRef="#ctx0" brushRef="#br0" timeOffset="8714.73">1164 1376 0,'0'0'0,"18"0"31,-1 0-15,19 0-16,-1 0 0,88 0 16,124 0 15,-17 0-15,52 0-1,282-18 1,-176 18-1,195-17 1,-125 17 0,124-18-1,-176 18 1,53 0 0,-107 0-1,-193 0 1,-53 0-1,-106-18 17,0 1-17,0-1 1</inkml:trace>
  <inkml:trace contextRef="#ctx0" brushRef="#br0" timeOffset="9216.7">6544 388 0,'0'0'0,"-18"0"15,36 0 1,17 0-16,36-18 16,-36 18-16,106-17 15,36-1 1,-72 18-1,-16 0 1,-72 0 0,-123 0 15,71 0-15</inkml:trace>
  <inkml:trace contextRef="#ctx0" brushRef="#br0" timeOffset="9479.95">6862 353 0,'0'17'15,"0"1"1,0 0-16,0 17 16,0 71-1,0-36 1,0-34-16,0 34 15,0-17 1,0-35-16,-18 35 16,18-36-1</inkml:trace>
  <inkml:trace contextRef="#ctx0" brushRef="#br0" timeOffset="9880.5">7126 706 0,'0'0'0,"18"0"0,-1 0 15,54-36 1,-36 1-1,0 0 1,-17-1 0,-18 19-1,-18 17 17,-17 0-17,18 17-15,-36 36 16,-18 36-1,53-19 1,-17-17 0,35-18-16,0 18 15,35-53 1,54-17 0,-1-19-1,-53 19-15</inkml:trace>
  <inkml:trace contextRef="#ctx0" brushRef="#br0" timeOffset="10347.82">7955 582 0,'0'0'16,"0"-18"-16,-35 18 31,-53 0-15,70 0-16,-70 18 15,-18 35 1,88-35 0,1-1-1,17 19 1,70-19 0,-52-17-16,88 18 15,0-1 1,-36 19-1,-17 17 1,-53-18 0,-53 18-1,-88-18 17,35-17-17,-17-1 1,70-17-1,0-17 1,53-19 0,0-16-1,53-19 1,-36 53-16</inkml:trace>
  <inkml:trace contextRef="#ctx0" brushRef="#br0" timeOffset="10914.16">8414 300 0,'-18'0'31,"18"17"-31,-18 1 15,18 0-15,-17 52 16,-18 36 0,17-35-1,0 52 1,18-52 0,0-54-16,0 36 15,36-35 1,-1-18-1,35-18 1,-17-17 0,18-53 15,-1 0-15,-34 35-1,-19 35 1,-17 36-1,-35 17 1,17 36 0,1-54-16,17 18 15,0 1 1,17-19 0,19-17-1,-1 0 1,18-53-1,-35 36 1</inkml:trace>
  <inkml:trace contextRef="#ctx0" brushRef="#br0" timeOffset="11090.92">8767 459 0,'0'0'0,"-18"0"16,0 0-1,1 0-15,-1 0 16</inkml:trace>
  <inkml:trace contextRef="#ctx0" brushRef="#br0" timeOffset="11314">8149 582 0,'0'0'0,"18"18"31,-1-18-31,19 0 15,52 0 1,-18-18 0,-52 18-16,53 0 0</inkml:trace>
  <inkml:trace contextRef="#ctx0" brushRef="#br0" timeOffset="11896.94">9102 564 0,'0'18'16,"-18"-18"-16,0 0 16,18 35-1,-17-17 1,17 0-16,0 35 15,0-1 1,-18-16 0,0 17-1,18-36 17,-17-17-17,17-17 1,0-1-16,0-17 15,35-53 1,36 17 0,52-17-1,-88 70 1,89-17 0,-1 17-1,-87 71 1,-36 35-1,0-17 1,-18-53-16,0 34 16,-17 1-1,17-53-15,-17 36 16,18-19 0,-1 1-1</inkml:trace>
  <inkml:trace contextRef="#ctx0" brushRef="#br0" timeOffset="12730.33">10054 617 0,'0'0'0,"18"-17"0,-18-1 15,0 0-15,-35 1 16,-18 17 0,-53 17-1,18 19 1,-1 34 0,72-52-16,-1 17 15,0-17-15,18 52 16,0-52-1,71 0 1,70-18 0,-70-36-1,-54 19 1,54-19 0,-36 19-16,0-36 15,1 0 1,-19 35-1,-17 36 17,0 0-17,-17-1-15,-19 36 16,19 71 0,17-1-1,0 54 1,0-19-1,0-34 1,0-71-16,0 105 16,0-52-1,-35 0 17,17-88-17,-53-1 1,36-34-1,0-36 1,17-35 0,18-54-1,0-34 1,35 53 0,54-54-1,-1 18 1,-35 89-1,17-1 1,-34 54 0,-19-1-1,1 18 17</inkml:trace>
  <inkml:trace contextRef="#ctx0" brushRef="#br0" timeOffset="13382.04">6967 1235 0,'-35'0'32,"53"0"-17,-1 17-15,1-17 16,17 0-16,124 0 15,35 0 1,212-17 0,-71-1-1,141 18 17,-53 0-17,-158 0 1,-18 0-1,-71 0 1,-105 0 0,-36 0-1,-35-18 17,-17 18-17,17-17 1</inkml:trace>
  <inkml:trace contextRef="#ctx0" brushRef="#br0" timeOffset="13530.73">9754 1182 0,'-17'0'31,"17"17"-31,-18-17 31</inkml:trace>
  <inkml:trace contextRef="#ctx0" brushRef="#br0" timeOffset="20253.91">3140 2646 0,'0'0'0,"0"-18"0,-18 18 0,0-17 31,1 17 0,17 17-31,0 36 16,0-35-16,0 52 15,0 54 1,0-36 15,0 18-15,17-36-1,36-34 1,-35-36-16,35 0 16,17-36-1,36-52 1,-35 35 0,-36-53-1,-35 18 1,0 0-1,0 70 1,-18 18 0,36 0 46,0 0-46</inkml:trace>
  <inkml:trace contextRef="#ctx0" brushRef="#br0" timeOffset="20779.14">4110 2646 0,'0'0'0,"0"-18"0,-18 18 31,1 0-15,-19 0-16,1 0 16,17 18-16,-52 35 15,35 0 1,17 0 15,18-36-15,53 1-1,17-18 1,19 35 0,-19-35-1,-17 53 1,-35-35 0,-18 35-1,-53 0 1,35-53-16,-70 35 15,17-18 1,-17-17 0,35 0-1,0 0 1,36-17 0,-1-1 15,53-35-16,36 18-15</inkml:trace>
  <inkml:trace contextRef="#ctx0" brushRef="#br0" timeOffset="21015.92">4533 2716 0,'0'0'0,"0"18"94</inkml:trace>
  <inkml:trace contextRef="#ctx0" brushRef="#br0" timeOffset="21243.8">4657 3069 0,'0'0'0,"-18"0"31,0 0-15</inkml:trace>
  <inkml:trace contextRef="#ctx0" brushRef="#br0" timeOffset="21780.16">5662 2558 0,'0'0'0,"-18"-18"16,18 0 0,0 36-1,0 35 1,0-35-16,0 34 15,0-16-15,0 87 16,0-35 0,0 1-1,-17-54 1,17-17 0,0-36 30,0 0-46</inkml:trace>
  <inkml:trace contextRef="#ctx0" brushRef="#br0" timeOffset="22592.04">5662 2505 0,'53'0'31,"-35"0"-31,70 0 16,53-18 0,18 18 15,17-18-16,159 1 1,-247-1-16,71 1 16,-71 17-16,159-53 15,-88 53 1,17-18 0,-70 0-1,-18 18 1,-70 0-1,0 0 1,-18 36 0,0 17-1,0 17 1,0 18 15,0-17-15,0-54-16,17 72 15,-17-36 1,0 17 0,0-35-1,-17 1 1,-36-19 0,35-17-16,-70 18 15,17 0 1,-70-1-1,-53 1 1,-35-18 0,-159 35-1,18 0 1,123 1 0,123-36 15,36 0-16,35 0 1,35 0 47</inkml:trace>
  <inkml:trace contextRef="#ctx0" brushRef="#br0" timeOffset="23261.85">2981 3775 0,'0'0'0,"0"-18"0,0 36 47,0-1-47,0 36 16,0 18-1,0-36-15,0 71 16,0 17 0,0-52-1,0-36 1,0-52 31</inkml:trace>
  <inkml:trace contextRef="#ctx0" brushRef="#br0" timeOffset="23645.7">2910 3863 0,'0'-18'0,"0"36"0,0-53 31,0 17-31,0 0 15,89-17 1,-19 17 0,54 18-1,-36 18 1,-71 0-16,1 35 16,-36 35-1,-70-18 16,-18 19-15,54-37 0,34-52-16,-17 18 15,17-18 1,36-35 15,-1 35-31,1-35 16,35-1-1</inkml:trace>
  <inkml:trace contextRef="#ctx0" brushRef="#br0" timeOffset="24312.66">3492 3810 0,'0'0'15,"0"18"1,0-1-1,0 36 1,-17 35 0,-1 1-1,18 16 1,-17-34 0,-1-71-16,18 35 15,-18-35 1,18-35 15,18-36-15,17 1-1,-17 35-15,17-1 16,-17 19-16,35-36 16,0 53-1,-18 53 16,0 0-15,-17 35 0,17-35-1,0-18 1,1-35 0,17-18-1,-1-35 1,-34-17-1,0 52-15,-18-52 16,0-19 0,-36 37-1,1 16 1,18 36 15,17 18 0,0 0-15,17-18 0</inkml:trace>
  <inkml:trace contextRef="#ctx0" brushRef="#br0" timeOffset="24578.83">4198 3757 0,'0'18'0,"0"-1"15,0 1-15,0 0 0,0 35 16,0-36-16,0 36 16,0 35-1,0-17 16,0-54-15,0 1 0,0-36-1</inkml:trace>
  <inkml:trace contextRef="#ctx0" brushRef="#br0" timeOffset="24996.06">4110 3792 0,'0'0'0,"0"-17"16,0-1 0,53 0-1,-36 18 1,89 0-1,0 0 1,18 53 0,-54-17-1,-52 34 1,-36 1 0,-88 35-1,0-36 1,36-35-1,-1-17 1,54-18 0,-1 0-1,18-53 17,35 35-17</inkml:trace>
  <inkml:trace contextRef="#ctx0" brushRef="#br0" timeOffset="25229.02">4921 3792 0,'0'18'94</inkml:trace>
  <inkml:trace contextRef="#ctx0" brushRef="#br0" timeOffset="25425.11">4939 4110 0,'-18'17'31,"18"-34"32,0-1-63</inkml:trace>
  <inkml:trace contextRef="#ctx0" brushRef="#br0" timeOffset="25927.99">5662 3598 0,'-18'18'16,"18"0"-16,0-1 15,0 19 1,0-19-16,0 89 16,0-35-1,0 52 1,0-52 0,0-19-1,0-69 16,18-36-15,-18 18 0</inkml:trace>
  <inkml:trace contextRef="#ctx0" brushRef="#br0" timeOffset="26695.84">5627 3651 0,'17'0'32,"1"-17"-32,17 17 15,-17 0-15,88 0 16,70-36 0,-17 19-1,123-19 1,0 1-1,-193 35-15,210-35 16,-157 17 0,-1 1-1,-71 17 1,-34 0 15,-19 0-31,1 17 31,-18 18-15,17-17 0,-17 17-1,0 1 1,0 17 0,18 0-1,-18-1 1,18 1-1,-18-17 1,0-19 0,0 19-1,-18-19 1,-52-17 0,17 18-1,-71-1 16,-17 1-15,-159 17 0,0 1-1,212-36-15,-247 53 16,141-1 0,0-34-1,123 0 1,36-18-1,53 0 17,17 0-17</inkml:trace>
  <inkml:trace contextRef="#ctx0" brushRef="#br0" timeOffset="27294.96">3898 4815 0,'0'18'31,"0"0"-15,0-1-16,0 72 15,0 69 1,0-122-16,0 69 16,0 19-1,0-54 1,-17-34 0,17-54 30,0 0-30,0-35-16</inkml:trace>
  <inkml:trace contextRef="#ctx0" brushRef="#br0" timeOffset="28194.9">3863 4833 0,'18'0'16,"-1"0"-16,18 0 15,-17 0-15,88-18 16,17 18 0,177-35 15,-35 17-16,88-17 1,-36 18 0,195-19-1,-248 36 1,54-35 0,-107 35-1,19-18 1,-54 1-1,-70 17 1,-71 0 0,-17 0-1,-18 35 17,0 0-17,0-17 1,0 0-1,0-1-15,0 54 16,0-1 0,0 19-1,0 16 1,0-52 0,0 35-1,-18-52 1,-35-1-1,0-17 1,-52-1 0,-54 1-1,-35 17 1,123-35-16,-264 35 31,53-17-15,-106 17-1,123-17 1,-105-18 0,-18 0-1,70 18 1,177-18 0,71 0-1,87 0 16,1 0-15,-1-18-16,36 0 16,-53 1-16</inkml:trace>
  <inkml:trace contextRef="#ctx0" brushRef="#br0" timeOffset="28545.5">4868 5027 0,'0'-18'16,"0"36"-16,0-53 0,0 17 15,-17 18 16,-1 18-31,0 52 16,1 1 0,17 35-1,0-36 1,0-34-16,0 16 31,0-34-15,17-18 15,36 0-31</inkml:trace>
  <inkml:trace contextRef="#ctx0" brushRef="#br0" timeOffset="29045.06">5115 5168 0,'-17'18'47,"17"-1"-47,-18-17 16,18 18-16,-18 0 0,1 52 16,17-34 15,0 34-16,35-52 1,0-18 0,36 0-1,-36-18 1,18-35 0,0 0-1,-53-17 1,0 17-1,-53 18 1,18 35 0,-53 0-1,35 35 1,17 18 0,36-18 15,0-17-16,18-1 1,35-17-16</inkml:trace>
  <inkml:trace contextRef="#ctx0" brushRef="#br0" timeOffset="29828.35">5715 5115 0,'0'0'16,"-18"0"0,1 0-1,-19 18-15,-16 17 16,-1 18 0,53-18-1,0-17 16,17-18-15,36 0 0,0-35-1,0-1 1,-18 1 0,1 35-1,-36-17-15,0-1 16,17 18-1,-17 53 17,0 0-17,0 0 1,0-18-16,18 53 16,-1 0-1,19 89 16,-1-36-15,-17 35 0,-18 1-1,0-19 1,-18-17 0,-35-70-1,-35 0 1,0-54-1,-36-17 1,-17-70 0,35-19-1,0-87 1,71 0 0,35 35 15,35-1-16,-17 107-15,53-53 16,52-18 0,-35 36-1,-17 17-15</inkml:trace>
  <inkml:trace contextRef="#ctx0" brushRef="#br0" timeOffset="30129.45">6103 5256 0,'0'18'31,"0"0"-31,0-1 16,0 1 0,0 17-1,-18-35-15,18 18 32,-17-18-17</inkml:trace>
  <inkml:trace contextRef="#ctx0" brushRef="#br0" timeOffset="30363.69">6085 5080 0,'-17'0'31,"-1"0"-15,36 0 47</inkml:trace>
  <inkml:trace contextRef="#ctx0" brushRef="#br0" timeOffset="30944.76">6332 5292 0,'0'0'0,"0"17"0,0 19 31,0-1-31,-17-35 63,17-18-48,-18 18-15,18-35 16,0-36 0,35 1-1,54-36 1,-54 71-1,71-18 1,-18 53 0,-18 35-1,-34 36 1,-36-1 0,0 1-1,0-18 1,-18-18-1,-35-35 1,18 0 0,17 18-16</inkml:trace>
  <inkml:trace contextRef="#ctx0" brushRef="#br0" timeOffset="32444.42">8273 1993 0,'0'0'0,"0"18"15,0-1 1,0 1-16,0-36 78,0 1-62,0-1-1,0 1-15,-18 17 16,0 0-1,1 0 17,17 17-17,0 1 1,0 17 0,0-17-1,0-1-15,0 1 16,17 0-1,19-18 1,-19 0 0,1 0-1</inkml:trace>
  <inkml:trace contextRef="#ctx0" brushRef="#br0" timeOffset="33486.86">8326 2081 0,'0'0'0,"0"-17"94,0-1-94,0 0 16,0 1-16,0-1 15,0 1-15,0-36 16,0-18 15,17 18-15,-17 36-16,71-72 15,-18 19 1,52-1 0,1 1-1,18 17 1,-71 35-16,123-70 15,-35 17 1,36 1 0,-54-1-1,71 18 1,-18 0 0,-105 53-1,88-35-15,52 17 31,-87 1-15,52 17 0,-52 0-1,52 0 1,-141 0-16,107 17 16,-19 19-1,18 17 1,-53-18-1,1 36 1,-19-19 0,-52-16-16,70 34 15,-35-17 1,0 0 0,-18 0-1,0 0 16,-35 17-15,0-52-16,18 88 16,0-18-1,-1 18 1,1-18 0,-18-35-1,0-18 1,0-17 15,-18-18 47</inkml:trace>
  <inkml:trace contextRef="#ctx0" brushRef="#br0" timeOffset="34067.51">11448 2064 0,'0'-18'15,"17"18"17,1 0-17,0 0-15,17 0 16,18 35 15,0 1-15,-36-36-16,19 35 15,16 0 1,-34-17 0,17-1-1,-17 1-15,0 0 16,-18-1-1,17 1 1,-17 0 31,0-36 62,0 0-109</inkml:trace>
  <inkml:trace contextRef="#ctx0" brushRef="#br0" timeOffset="35144.8">12347 1852 0,'0'-18'16,"0"36"93,0 0-109,-17-18 0,17 17 16,-36 19 0,-17 17-1,0 17 1,36-52-16,-36 35 16,-18 0-1,54-18 1,-19 0-1,19-17 1,-1-1 0,18 1-1,0 0 17,0-1 93,-17-17 109,-1 0-203,0 0-15</inkml:trace>
  <inkml:trace contextRef="#ctx0" brushRef="#br0" timeOffset="37210.43">10319 2699 0,'0'0'0,"0"-18"16,0 0-1,-18 18-15,0 18 32,18 0-32,0 35 15,0-18-15,0 53 16,0 89-1,36 52 1,-19 0 0,1-70-1,0 53 1,-18-54 0,0-105-1,0 177-15,0-72 31,0 89-15,0 35 0,17-105-1,-17-124-15,36 88 16,-1 18 0,-18-36-1,-17-52 1,0-89 15,18-70-15,0 0-1,-18 35-15,17 17 16</inkml:trace>
  <inkml:trace contextRef="#ctx0" brushRef="#br0" timeOffset="37961.62">10283 2575 0,'0'-17'31,"0"-1"-31,18 18 16,53-18 0,-54 18-16,54 0 15,70-17 1,-18 17 0,107 0-1,-36-18 16,106 0-15,52 1 0,-52-1-1,71 1 1,-89-1 0,141 0-1,-141-17 1,-193 35-16,211 0 15,-195-18-15,178 18 16,69-17 0,-105-1-1,36-17 1</inkml:trace>
  <inkml:trace contextRef="#ctx0" brushRef="#br0" timeOffset="39213.14">15628 2222 0,'0'0'0,"18"0"16,-18 18-1,0 0 1,0 17 0,0-17-16,0 35 15,0 17 1,0 36-1,0 0 1,0 17 0,0 18-1,0 18 1,17 0 0,19 70-1,-36-52 16,35 34-15,-17-158-16,-1 71 16,-17-71-16,35 194 15,-35-71 1,18 71 0,0 0-1,-18-71 1,0 18-1,0-159-15,0 89 16,-36-1 0,36-70-1,-17-17 1,-1-36 15,1 17-15,-1 1-1,0-18 1,1 18 0,-19-18-1,19 17-15,-36 1 16,-35-18 0,52 0-16,-70 17 15,-70 1 1,17 0-1,-70-1 1,0-17 0,35 0-1,123 0-15,-229 0 16,71 0 0,-106 0-1,70 0 1,-52 0 15,246 0-31,-105 0 16,105 0-16,-140 0 15,-89 0 1,70 0 0,-17 0-1,124 0 1,-36 0-1,-17 18 1,88-18 0,-36 0-1,71 0 1,-35 0 0,70 0-1,1 0-15,-36 0 16,35 0 31,1 0-32,-1 0 1,-17 0 0,17 0-16,0 0 15,1 0 1,17-18 46,17 1-46,19-19-16,-19 1 0</inkml:trace>
  <inkml:trace contextRef="#ctx0" brushRef="#br0" timeOffset="40194.21">14958 2240 0,'-18'0'32,"18"18"14,18-18-46,-1 0 16,72 0 0,-1 0-1,-35 0-15,70 0 16,1 0 0,-89 0-16,71-18 15,-71 18 1,-17-18-1,-54 18 17,19 0-32,-1 0 15</inkml:trace>
  <inkml:trace contextRef="#ctx0" brushRef="#br0" timeOffset="40960.11">11818 3210 0,'0'-17'0,"0"34"0,0-52 31,-18 53-15,18-1-1,0 1-15,0 0 16,0 70 0,0 0-1,-17 88 1,-1-105 0,18 17-1,0-53 1,0-17-1,0 0 1,0-54 15,35 19-15</inkml:trace>
  <inkml:trace contextRef="#ctx0" brushRef="#br0" timeOffset="41261.25">12206 3193 0,'0'0'0,"0"17"32,0 1-17,0 0-15,0 87 16,0-16-1,0 34 1,0-52 0,-18-1-1,18-52-15,-17-1 16,-18 1 0,-18-18 15</inkml:trace>
  <inkml:trace contextRef="#ctx0" brushRef="#br0" timeOffset="41496.96">11712 3687 0,'0'0'0,"18"0"47,-1 0-47,36 0 16,18 0-1,17-18 1,-17 0 0,35-17-1,-71 17-15</inkml:trace>
  <inkml:trace contextRef="#ctx0" brushRef="#br0" timeOffset="41977.03">12435 3457 0,'0'0'0,"-17"0"47,17 18-47,-36 35 16,1 17-1,35 1 1,-17-18 0,17 0-1,17-36 1,1-17-16,35 0 16,17 0-1,1-35 1,-36 0 15,18-36-15,-53 36-1,0 17-15,-18-70 16,-34 53 0,-19 35-1,36 0 1,-18 35-1,35-17-15,0 17 16,18 0 0,36-17-1,34-18 1,-52 0-16</inkml:trace>
  <inkml:trace contextRef="#ctx0" brushRef="#br0" timeOffset="42793.64">12841 3492 0,'0'18'16,"0"0"0,-18-1-16,18 19 15,0 17 1,0 0-1,-17-18 1,-1-18 0,18 1-1,-17-18 1,-1 0-16,0-35 31,18-18-15,0 0-1,0 0 17,53-18-17,-35 54-15,52-18 16,19 17 0,-19 18-1,1 53 1,-54 0-1,-17-36-15,0 54 16,0-53-16,0 17 16,0 18-1,0-36 17,-17-17-17,-1 0 1,18-17-1,-18-36 1,18 18 0,0-54-1,36 36 1,34 1 0,1 34-1,52 0 1,-52 54-1,-18 34 1,-53 1 0,0-1-1,-18-52-15,-17 17 16,0-17 0,-1-1-1,36-34 16,0-1-15</inkml:trace>
  <inkml:trace contextRef="#ctx0" brushRef="#br0" timeOffset="43261.59">13670 3492 0,'0'18'32,"18"-18"-1,-1 0-15,1 0-16,0 0 0,17-18 15,-17 1-15,35-18 16,-18 17-1,0-35 1,-35 0 0,-70 53 15,52 18-31,-53 35 16,36 52-1,35-16 1,0-1-1,18-70 1,70-1 0,35-17-1,-17-17 1,-71-1-16,71 0 16,-88 1-1,-18-19 1</inkml:trace>
  <inkml:trace contextRef="#ctx0" brushRef="#br0" timeOffset="43843.51">11712 4463 0,'0'-18'0,"0"36"0,0-71 31,0 70 1,0 1-32,0 17 15,18 71 1,-18-71-16,17 36 16,-17 35-1,0-36 1,0-17 15,0-70 0,-17 17-15,-1-71-16</inkml:trace>
  <inkml:trace contextRef="#ctx0" brushRef="#br0" timeOffset="44275.87">11553 4551 0,'0'-18'0,"0"36"0,-17-36 15,17-17-15,0 0 16,0-36 0,35 18-1,89-17 1,-1 52-1,-88 18 1,124 18 0,-71 35-1,-70 17 1,-36 18 0,-52-35-1,52-35-15,-105 52 16,70-52-1,-18 0 1,36-18 0,17 17-1,1-17 1,34 0 31,36 0-47</inkml:trace>
  <inkml:trace contextRef="#ctx0" brushRef="#br0" timeOffset="44942.84">12524 4692 0,'17'0'15,"1"0"-15,0 0 16,-18-35 0,0-1-1,-18 1 1,-35 17 0,-18 1-1,-17 17 1,0 35-1,53-17-15,-53 52 32,35 18-17,53 18 1,17-53 0,36-17-1,35-19 1,-17-52-1,-1 0 1,1-54 0,0 1-1,-54 35 1,1 0 0,-18 36-1,0 34 16,0 36 1,0 18-17,0-1 1,0-52-16,0 35 16,35-35-1,18 17 1,0-35-1,35 0 1,-53-18-16,18-17 16,-17 35-16,-1-18 0</inkml:trace>
  <inkml:trace contextRef="#ctx0" brushRef="#br0" timeOffset="45826.23">13317 4657 0,'0'-18'15,"0"36"-15,0-54 16,-35 1 0,-35 17-1,-1 18 1,18 0 0,-18 53-1,36-17 1,18-19-16,-1 36 15,18 0 1,18-35 0,52-18-1,18-18 1,1-17 0,-19-18-1,-52 18 1,-1 17 15,-17 0-15,0 1-1,0 34 1,0 19 0,0 34-1,0 54 1,0-1-1,0 71 1,0 18 0,36 0-1,-19 17 1,-17-88 0,0 18-1,-35-71 1,17-70-1,-35 34 1,1-34 0,-19-18-1,0-18 1,-17-87 0,35-54-1,36-106 1,17-17-1,35 106 1,35-36 0,19 71-1,52 17 1,-124 89-16,89-18 16,-88 53-16,52-17 15,-52-1 1,17 18-1,-17 0 17,0-18-17,-1 18-15</inkml:trace>
  <inkml:trace contextRef="#ctx0" brushRef="#br0" timeOffset="46209.49">13617 4657 0,'18'0'16,"-1"0"-16,19 0 16,-1-18-1,18-17 1,-35-1 0,-18 1-1,0 18 1,-18 17-16,-53 0 31,36 17-15,0 54-1,17 17 1,18-35 0,18 17-1,17-34 1,-17-36-16,52 17 15,-34-17 1,17-17 0,-18-19-1</inkml:trace>
  <inkml:trace contextRef="#ctx0" brushRef="#br0" timeOffset="48192.66">11712 6438 0,'0'0'0,"0"-17"16,-17 34 31,17 1-47,0-1 0,0 54 15,0-53 1,17 87 0,18 37-1,-17-37 1,-18 19 0,0-18-1,0-53 1,0-36-16,0-34 31,0-19-15,0 19-16</inkml:trace>
  <inkml:trace contextRef="#ctx0" brushRef="#br0" timeOffset="48659.72">11606 6667 0,'0'-17'16,"0"34"-16,-17-52 0,-1 18 16,-35-36-1,36 0 1,17 0-1,17 0 1,71 0 0,-52 35-16,158-35 15,-53 36 1,35 34 0,-123 54-1,-71 52 1,-87 1-1,69-89 1,-87 36 0,-18-18-1,70-36 1,18-17 0,36 0-1,34-35 1,36 17-1,35 1 1</inkml:trace>
  <inkml:trace contextRef="#ctx0" brushRef="#br0" timeOffset="49325.68">12647 6826 0,'18'-17'15,"-36"34"-15,53-52 0,-35 17 16,18-17 0,-18 17-16,0-35 15,-71 1 1,19 34-1,-54 18 1,0 53 0,88-36-16,-52 54 15,17 35 1,35-18 0,18-17-1,53-18 1,18-53 15,17 0-15,-18-36-1,1-17 1,-18-35 0,-36 35-1,-17 36-15,0-54 16,0 53-16,0-17 15,0 17 1,0 54 0,0 17-1,0 53 1,0-18 0,0-18-1,0-34 1,18-36-1,17 0 32,-17 0-47,35-36 0</inkml:trace>
  <inkml:trace contextRef="#ctx0" brushRef="#br0" timeOffset="49859.92">13335 6720 0,'0'-17'16,"0"34"-16,18-52 0,-18 17 0,0 1 15,0-1-15,0-17 16,-53 35 0,-35 35-1,-18 36 1,35-18-1,18 0 17,53-36-17,35-17 1,36 0 0,35 0-1,0 0 1,-89 0-16,54 18 15,-36 17 1,0-17 0,-35 35-1,-70-18 1,-1-17 0,54-18-16,-89 0 15,18 0 1,17 0-1,18 0 17,53-18-1,35 0-15,-17 18-16,53-35 15</inkml:trace>
  <inkml:trace contextRef="#ctx0" brushRef="#br0" timeOffset="50425.84">14093 6597 0,'0'-18'0,"0"36"0,0-53 0,-17 35 16,-36 0-1,35 0 1,-35 0 0,-35 35-1,53 35 1,17-34 0,18 17-1,18-36 1,70 1-1,-17 0 1,34-18 0,-16 17-1,-36 1 1,-36 0 0,-17-1-16,0 1 15,-88 17 1,0 0-1,-18-17 1,0 0 15,36-18-15,34 0 0,19 0-1,-1 0 16,0 0-15,18-36-16</inkml:trace>
  <inkml:trace contextRef="#ctx0" brushRef="#br0" timeOffset="52275.8">8273 2152 0,'0'0'0,"0"18"15,0-1 1,17-17 31,-17-17-31,0-1-16,0 0 15,0-17 1,18-18-1,-18-35 1,35-18 0,-17 71-16,35-89 15,35-52 1,18 52 0,53-34-1,-1 17 1,72-71-1,34 18 17,71 18-17,-70 52 1,-18 1 0,88-19-1,-35 19 1,70 123-1,-282 0-15,318 0 16,-88 0 0,87 0-1,19 0 1,-107 0 0,159 0-1,-52 0 1,-107 0-1,89 0 17,35 0-17,-106 0 1,-247 0-16,318 0 16,-124 0-1,36 35 1,-89 71-1,106 35 1,-88-53 0,0 54-1,-53-19 1,-71-35 0,1 53-1,-53-17 1,17 35-1,-53-124 1,18 71 0,0 35-1,0-53 1,-18 53 0,-17-35-1,17 0 1,-17-53-1,-18-18 1,0-17 15,-18-18 1,0 0-17,-35 0 1,36 0-16,-19 0 15</inkml:trace>
  <inkml:trace contextRef="#ctx0" brushRef="#br0" timeOffset="52659.67">18150 1852 0,'0'-18'31,"18"18"-31,-18-17 0,53 17 16,0 35-1,17 18 1,1 0-1,-53-35 1,52 34 0,-17-16-1,-18-1 1,-17-35 0,0 18-1,-1-18 16,1 0-31</inkml:trace>
  <inkml:trace contextRef="#ctx0" brushRef="#br0" timeOffset="52909.95">19121 1746 0,'0'0'0,"-18"0"15,-53 53 17,1 18-32,-18 35 31,70-89-31,-53 71 16,-17-17-1,53-18 1,0-18-1,17-17 1</inkml:trace>
  <inkml:trace contextRef="#ctx0" brushRef="#br0" timeOffset="53660.03">17498 2857 0,'-18'-17'15,"36"34"-15,-36-52 32,18 53-32,0 17 15,-18 71 1,1 88-1,17 0 1,0 53 0,0-194-16,0 88 15,0-88-15,0 247 16,0-89 0,0 72-1,-18-19 1,1-87-1,-1 34 17,0-123-17,18-35 1,0-70 15,0-54-15,0 54-16,36-107 15,16-105 1</inkml:trace>
  <inkml:trace contextRef="#ctx0" brushRef="#br0" timeOffset="54958.54">17374 2857 0,'0'-17'0,"0"34"0,18-34 32,0-1-32,-1 18 0,36-17 15,-35 17-15,158-36 16,-17 1 0,53 0-1,193-18 1,-70 18-1,195-18 1,16 17 15,72 19-15,-160 17 0,-17 0-1,53 0 1,-123-18-1,-107-17 1,-140 17 0,-36 1-1,-88 34 32,0 1-47,0 35 16,0-18-16,0 88 15,-35 1 1,-1 35 15,19-36-15,17-88-16,-36 159 16,19-52-1,-1 69 1,0-52-1,1 88 1,-18-53 0,-1 35-1,36-176-15,-17 106 16,-19 70 0,1-35-1,17-88 1,1 18-1,-1-54 17,-17-52-17,0 17 1,-18-35 0,0 18-1,-18-18 1,-35 17-1,-141 1 1,53-18 0,-105 18-1,16-18 1,-140 17 0,-18 1-1,-35-18 1,123 0-1,-106 18 17,54-18-17,175 0 1,-34 0 0,176 0-1,35 0 1,35 0-1,18-18 1,0 0 0,0-52-1,0 52-15</inkml:trace>
  <inkml:trace contextRef="#ctx0" brushRef="#br0" timeOffset="55459.09">18344 3510 0,'0'-18'0,"0"36"0,0-18 47,-17 35-31,-1 36 0,18-36-16,-35 53 15,17 18 1,-17-53-1,17 18 1,18-89 31,0 0-47</inkml:trace>
  <inkml:trace contextRef="#ctx0" brushRef="#br0" timeOffset="56058.27">18097 3634 0,'0'-18'0,"0"36"0,0-54 16,0 1-1,0-18 1,36 0 0,87 18-1,1 35 1,70 35-1,-159-17-15,53 52 16,-70 36 0,-89-35-1,-140 17 1,70-53 0,-1-17-1,125-18-15,34-35 31,1 17-15,35 0-16,123-17 31,36 17-15,-71 18 0,-35 53-1,-88 18 1,-71-1-1,-53 1 1,-106 17 0,71-70-1,-18-1 1,124-17-16,-36-17 16,19-36-1,52 0 1,17-18-1,36 19 1,18 34 0</inkml:trace>
  <inkml:trace contextRef="#ctx0" brushRef="#br0" timeOffset="56341.94">19121 3457 0,'0'18'15,"0"-1"-15,0 1 16,0 0-16,-18 88 16,18-18-1,-35 18 1,35-71-16,-18 35 15,18-17 1,0-35 15,35-18-15,53-35 0</inkml:trace>
  <inkml:trace contextRef="#ctx0" brushRef="#br0" timeOffset="56908.79">19844 3651 0,'0'0'0,"-106"-35"32,88 35-32,-88 0 15,-35 18 1,35 17-1,18 53 1,71-70 0,17 52-1,0 1 1,35-18 0,71-53-1,-36 0 1,54-36-1,-89 19-15,36-18 16,17-36 0,-71 0-1,1 1 1,0 52 0,-18 1-1,0 52 1,-18 35-1,0 1 17,18-18-17,0-18 1,18-17 0,35-18-1,0 0 1,35-35-1,-70 17-15</inkml:trace>
  <inkml:trace contextRef="#ctx0" brushRef="#br0" timeOffset="57210.11">20373 3563 0,'0'0'15,"0"-18"-15,-35 18 16,-36 0-1,53 36 1,-34 70 15,52-54-15,-18 37 0,18-19-1,35-35 1,36-17-1,-1-18 1,18-18 0,-17-17-1,17-35 1</inkml:trace>
  <inkml:trace contextRef="#ctx0" brushRef="#br0" timeOffset="57843.93">20867 3334 0,'0'0'0,"0"-36"0,-35 54 47,35 17-47,-18 1 16,0 87-1,18 1 1,0-36-1,-17-18 1,17-52 0,0 0-1,0-36 17,0 0-32,0-17 15,53-35 1,-1 17-1,19 0 1,-36 53 15,-17 0-31,0 0 16,-89 35 15,0-17-15,-17-1-1,71 1 1,-1 0 0,18-1-1,88 18 1,-35 1 0,0-1-1,-35-35 1,-1 18-1,1-18 1,-36 0 31,1 0-31</inkml:trace>
  <inkml:trace contextRef="#ctx0" brushRef="#br0" timeOffset="58357.99">18768 4586 0,'0'0'0,"-18"-18"31,0 18-15,1 0 0,-1 0-16,18 36 15,0 17 1,-17 35 0,17 0-1,0 18 1,0-71-16,0 18 15,0-18 1,0-52 31,0-1-31,0 0-16,0 1 0</inkml:trace>
  <inkml:trace contextRef="#ctx0" brushRef="#br0" timeOffset="58741.46">18697 4657 0,'-17'-71'31,"17"53"-15,0 1-16,35-36 15,35 18 1,19 17-1,-19 18 1,-35 0 0,1 53-1,-36 17 1,-36 1 0,-52 0-1,18-36 1,34-18-1,1-17 1,17 0 0</inkml:trace>
  <inkml:trace contextRef="#ctx0" brushRef="#br0" timeOffset="65157.61">19509 4957 0,'17'0'0,"-17"-36"31,18 36-31,-18-35 16,18 17-16,-18-35 15,0 0 1,-36 1 0,-17 16-1,-53 19 1,36 17-1,35 0-15,-71 70 16,53 18 15,0 54-15,53-37 0,0 1-1,71-71 1,-54-35-16,71 0 15,36-70 1,-18-1 0,-18-34-1,-70 69-15,-1-17 16,-17-17 0,0 52-16,0 0 15,0 71 16,0 18-15,0-53 0,0 35-16,18-1 31,-18-34-31,70 17 16,-34-17-1,34-18 1,1 0-1,-18-18-15</inkml:trace>
  <inkml:trace contextRef="#ctx0" brushRef="#br0" timeOffset="65840.67">20302 4762 0,'0'0'15,"0"-17"-15,0-18 0,-17-18 16,-1 53-16,-17-18 15,0 18-15,-54 0 16,36 35 15,-17 36-15,35-1 0,17 19-1,18-54 1,18-17-16,34-18 15,54-36 1,-35-17 0,17-35-1,-53 53 1,-35 0 0,0 52 30,0 1-46,0 70 16,0-70 0,0 105-16,0 89 31,0 35-15,53 35-1,-17-70 1,-19 17-1,-17-70 1,-35-89 0,35-52-16,-71-18 15,36 0-15,-88-53 16,34-18 0,-16-105-1,34 17 1,71-52-1,53 17 1,17 105 15,89-52-15,-71 53-16</inkml:trace>
  <inkml:trace contextRef="#ctx0" brushRef="#br0" timeOffset="66190.59">20779 4780 0,'17'-18'47,"1"1"-47,17-1 15,-17 18-15,17-35 16,-35 0-1,-88 35 17,70 17-17,-35 19 1,0 122 0,53-69-1,53-19 1,18-35-1,17-35 1,18-17 0,-53-19-1</inkml:trace>
  <inkml:trace contextRef="#ctx0" brushRef="#br0" timeOffset="71540.83">18450 6685 0,'-17'0'79,"17"18"-64</inkml:trace>
  <inkml:trace contextRef="#ctx0" brushRef="#br0" timeOffset="71787.98">18538 6667 0,'-17'0'31,"-1"0"-15,1 0-1,-1 0 63,0 0-62</inkml:trace>
  <inkml:trace contextRef="#ctx0" brushRef="#br0" timeOffset="72573.03">18503 6685 0,'0'18'16,"0"-36"-16,-17 36 0,17-1 0,-18-17 15,36 0 32,-1 0-47,1-17 0,52-36 16,-52 53-16,35-71 15,0-17 1,-36 0 0,-17 0-1,-35 52 17,-35 19-17,-1 34 1,36 54-1,17 88 1,1-1 0,-1 54-1,0-159-15,18 71 16,0-54-16,0 212 16,0-70-1,0 35 1,0-35-1,0-89 1,0 18 0,53-106-1,18-52 17,52-89-17,-52 0 1,17-88-1,-70 141-15,-18-88 16,-71-88 0,-70 35-1,17 70 1,-17 54 0,71 52-1,52 0 1,18 1-1,71 17 1,52-53 0,-52 35-1</inkml:trace>
  <inkml:trace contextRef="#ctx0" brushRef="#br0" timeOffset="73339.77">19279 6667 0,'0'0'0,"0"-17"0,0-18 16,0 17-16,-53-17 15,-52-1 1,16 54 0,19 35-1,-1 70 1,54 19-1,17-54 1,0-53-16,0 18 16,0-35-16,35-1 31,35-17-15,1-17-1,35-36 1,0-36-1,-53 19 1,-53 52-16,35-88 16,-18 53-1,-17 71 32,0 17-47,0-17 0,0 53 16,0 34-1,0-34 1,53-36 0,36-17 15,-36-18-15,70-35-1,-70-18 1,0-18-1,-18 1 1,-35 17 0,18 53-1,-18 53 17,0 0-17,0 17 1,17-35-1,19-35 1,-1 0 0,-17-35-1,-1 17 1</inkml:trace>
  <inkml:trace contextRef="#ctx0" brushRef="#br0" timeOffset="73772.42">19932 6421 0,'0'0'15,"-18"0"-15,1 0 0,-54 0 16,53 17-16,-52 18 16,17 54-1,53-19 1,0-52-16,53 35 15,0-36 1,53-17 0,-53-35-1,-1-18 17,-34 36-32,-18-19 15,0 19-15,0-72 16,-35 37-1,-36-1 1,36 53 0,0 53-1,-1 35 1,1 0 0,35-35-1,18-36 1,17-17-1</inkml:trace>
  <inkml:trace contextRef="#ctx0" brushRef="#br0" timeOffset="74205.84">20443 6368 0,'0'0'0,"0"-18"31,0 36 0,0-1-31,-17 54 16,-1 17 0,-17 35-1,17-34 1,18-54-16,0 71 15,0-53 1,71-18 0,17-35-1,-35 0 17,53 0-17,-53-35 1,-18-1-1,-17 19 1,-18-1 0</inkml:trace>
  <inkml:trace contextRef="#ctx0" brushRef="#br0" timeOffset="74389.71">20761 6914 0,'0'18'31,"-18"-18"-15,1 0 0,-1 0-1,-17 0 1,17 18-16</inkml:trace>
  <inkml:trace contextRef="#ctx0" brushRef="#br0" timeOffset="84511.26">1217 8537 0,'0'0'0,"0"-17"0,0-1 16,0-35-1,0 35-15,0 1 16,0-36-16,0-18 16,0 54-1,-35 52 17,0 88-17,17-17 1,0 0-1,18 18 1,-17-36 0,17-35-1,0-36-15,-18 1 16,18 0 0,-35-54 15,35 19-31</inkml:trace>
  <inkml:trace contextRef="#ctx0" brushRef="#br0" timeOffset="84855.96">988 8537 0,'-18'-35'0,"36"70"0,-36-88 0,18 36 15,0-36 1,18-53-1,52 53 1,-34 35-16,69 1 16,89 52-1,-52 36 1,-37 70 0,-87-36-1,-18-69-15,0 70 16,-35 35-1,-1-88 1,1-18 0,-35-53 15,17-17-15,35 17-1</inkml:trace>
  <inkml:trace contextRef="#ctx0" brushRef="#br0" timeOffset="85504.02">1041 8819 0,'0'0'0,"0"-17"32,17-1-32,54 18 15,70-53 1,106 0-1,-88 0 1,-106 36-16,70-1 16,-70-17-1,-35 35 1,-18 35 31,-18 36-32,18-54-15,0 36 16,0 35 0,0-35-1,0-35 1,35-18 0,36 0-1,-18-71 1,0 19-1,17-19 1,-52 18 0,-1 0-1,-17 18 1,-17 88 31,-1 17-32,18 1 1,0-1 0,0-34-1,18-36 1,17 0 0,0-18-1,-35 0-15</inkml:trace>
  <inkml:trace contextRef="#ctx0" brushRef="#br0" timeOffset="85771.16">2611 8202 0,'0'-18'16,"0"36"-16,-18-36 0,0 18 15,-17 0-15,-18 89 31,35-19-15,1-35-16,-1 54 16,18 34-1,0-17 1,0-53 0,18-18-1,35-35 1,0-17-1</inkml:trace>
  <inkml:trace contextRef="#ctx0" brushRef="#br0" timeOffset="86221.22">2910 8520 0,'-17'17'31,"-1"1"-31,0-18 16,-34 70 0,34 1-1,18-53-15,0 52 16,0 1 0,70-54-1,1-17 1,17-35-1,-17-18 1,-18-17 0,-36 52-16,-17-35 15,-35-18 1,-18 19 0,-53 34 15,36 18-16,-1 18 1,54-1 0,-1 1-1,0-18 1,1 0-16</inkml:trace>
  <inkml:trace contextRef="#ctx0" brushRef="#br0" timeOffset="86487.11">2222 8502 0,'-35'0'0,"70"0"0,-87 0 0,34 0 16,0 0-16,54 0 31,122-18-15,1 1-1,53-19 1,-106 1 0,-54 35-1,-69 0 17,-1 0-32</inkml:trace>
  <inkml:trace contextRef="#ctx0" brushRef="#br0" timeOffset="87587.17">3246 8572 0,'0'0'0,"-18"-17"0,0 17 15,18-71 16,0 54-31,36 17 16,-1-36 0,53 36-1,-53 0-15,36 18 16,17 70 0,-53-35-1,-35 35 1,0-17-1,-35-18 1,17-53 0,18-35 15,0-36-15,18 0 15,53-17-16,-54 71-15,71-54 16,18 36 0,-18 35-1,-35 53 1,-35 35 0,-18 18-1,-18-18 1,-17-35-1,17-36 1,1-17 0,-1-35-1,18-18 1,0-35 15,53 0-15,18 17-1,34 1 1,1 52 0,53 71-1,-141 18 1,-18-1 0,-53 36-1,-18-53 1,18 17-1,36-34 1,34-54 31,19-17-47</inkml:trace>
  <inkml:trace contextRef="#ctx0" brushRef="#br0" timeOffset="88204.55">5221 8467 0,'0'-18'0,"0"36"0,0-54 16,0 1-1,-53 0 1,36 35-16,-72-35 15,19 35 1,-36 35 0,35 18-1,1 70 1,52-88 0,18 1-1,0 52 1,53-35-1,0-35 1,53-18 0,-18-36-1,36-52 1,-72 35 0,-34-53-1,0 18 1,-18 18-1,0 52 1,0 53 15,0-17-31,0-1 16,0 72-16,0-19 16,0 18 15,0-35-16,53 0 1,-18-35 0,35-18-1,19-53 1</inkml:trace>
  <inkml:trace contextRef="#ctx0" brushRef="#br0" timeOffset="88536.79">5821 8043 0,'0'0'0,"0"-35"0,0 17 0,0-17 15,0 0-15,-18 35 16,1 0-16,-36 53 31,17 88-15,19-18-1,-1 18 1,18-52 0,0-1-1,18-35 1,-1-53-16,36 17 16,0-17-1,0 0 1,18-53-1,-36 18 1</inkml:trace>
  <inkml:trace contextRef="#ctx0" brushRef="#br0" timeOffset="88790.68">6227 8184 0,'0'0'0,"0"18"16,0 17-1,-18 1 1,0-19-16,-17 89 16,0-18-1,17-35 1,18 0 0,0-35-1,53-1 1,18-17-1,-19-17 1</inkml:trace>
  <inkml:trace contextRef="#ctx0" brushRef="#br0" timeOffset="89586.13">6615 8308 0,'0'0'0,"0"-18"16,-18 18-1,-17 18 1,-1 35 0,19 17-1,-1 19 1,18-72-16,0 36 16,0-18-1,35-17 1,-17-18-1,17 0 1,-35-53 0,0 0-1,0-17 1,0-19 0,71 1 15,35 18-16,0 70 1,-18 35 0,-35 18-1,-18 53 1,-35-18 0,0-35-1,0-36-15,-18 19 16,18-1-1,-53-35 1,36 0 0,-1-18-1,18-52 1,53-18 0,-35 52-1,70-52 1,35-18-1,-35 71 1,1 53 0,-36 88-1,-53-89-15,0 36 16,0-35-16,-18 70 16,-17-35-1,-1 0 1,19-36-1,-1-17 1,18-35 15,0 17-31</inkml:trace>
  <inkml:trace contextRef="#ctx0" brushRef="#br0" timeOffset="89794.26">6967 7867 0,'0'0'0,"-17"0"16,-1 0-16,-35-18 16,36 18-1,17 18 1</inkml:trace>
  <inkml:trace contextRef="#ctx0" brushRef="#br0" timeOffset="90020.42">5768 8114 0,'0'0'16,"-18"0"-16,1 0 15,52 0 1,-17 0-16,105 0 16,0 0-1,1-53 1,-89 53-16</inkml:trace>
  <inkml:trace contextRef="#ctx0" brushRef="#br0" timeOffset="92737.05">8872 8149 0,'-17'0'16,"17"18"-1,0 17 1,0 18 0,0 18-1,53-54 1,-36-17-16,71 0 16,1-35-1,16-18 1,-34-35-1,-53 17 1,-18-35 0,0 71-1,0 17-15,-36 18 16,1 36 0,-35 87 15,34 54-16,1-36 1,0 53 0,-1-88-1,36-18 1,-35-35 0,0-53-1,-71-18 1,53-35-1,-53-17 1,53-1 0,-17-35-1,52 36 1,18 87 15,35 54 0,36 17-15,0-17 0,17-1-1,53-17 1,-106-53-16,71 0 16,35-18-1,-53-34 1,18-19-1,-35 0 1,-71 1 0,0-36-1,-36 106 17,1 18-17,0 52 1,17-35-1,18 18 1,0-17-16,0-1 16,0-17-16,36 52 15,16-52 1,37-18 0,34 0-1,-88-18-15,18 1 16,106-72-1,-88 19 1,-18-1 0,-53 36-1,-18 17 1,-70 18 0,70 18-1,-17 17 1,17 18-1,53 18 1,18-36 0,-17 0-1,-1 1 1,-35-54 31,-18 0-47,1 1 15,-19-1 1,19 18 0,17 18 15,0-1-31,35 19 16,18-36-1,35 17 16,-53-17-31,1 0 16,-1 0-16,53-17 16,-17-36-1,-36 0 1,18-36 0,-18 1-1,-17 0 1,-18 53-16,17-53 15,1 52 1,-18 54 15,-18 53-15,1-54 0,-1 71-16,0 36 31,18-18-16,0-18 1,0-53 0,71 0-1,0-35 1,17-35 0,-35 0-1,35-36 1,-35 1-1,-18 17 1,-35 35 0,-18 71 15,1 0-15,17 0-1,0 18 16,35-54-15,18-17 0,-35 0-16,52-17 15,-17-36 1,0 0 0,0-18-1,-18 18 1,-35-35-1,18 88 1,-36 71 15,18-19-15,-17-34 0,17 35-16,-18-53 15,18 53 1,-18-18-1,18-17 1,-17-18 15,17-18-15,0 1 0,0-1-16,0-53 15,17 18 1,89-17-1,35-1 1,-35 54 0,0 52-1,-106 18 1,0 35 0,-35 0 15,-18-35-16,17 0 1,19-18 0,17-52 15,17-1-15,1 1-1</inkml:trace>
  <inkml:trace contextRef="#ctx0" brushRef="#br0" timeOffset="93470.08">12153 8502 0,'0'0'0,"0"-18"15,0 1-15,0-1 0,0 0 16,-17 18-1,-36 0 1,-36 18 0,19 53-1,-1-1 1,54 18 0,17-52-1,35-1 1,53-35-1,18-18 1,-71 1-16,36-19 16,-54 19-16,19-19 15,-19 36-15,1-70 16,0 35 0,-18 52 30,-18-17-30,0 53 0,1-35-16,-1 88 15,18 17 1,0 71 0,0-53-1,0 71 1,18 105-1,-18-140 1,0 34 0,-36-34-1,-34-71 1,-71-18 0,53-53 15,70-35-31,-35 0 15,18-35 1,-1-53 0,36-1-1,0-52 1,0-17-16</inkml:trace>
  <inkml:trace contextRef="#ctx0" brushRef="#br0" timeOffset="93787.33">11307 8184 0,'0'-17'16,"0"-18"-1,-18 35 1,0 0 0,1 0-1,-19 0 1,1 17-1,17 1-15,1-18 0</inkml:trace>
  <inkml:trace contextRef="#ctx0" brushRef="#br0" timeOffset="94020.04">10442 8467 0,'18'0'47,"-1"0"-47,1 0 0,0 0 16,-1 0-16,72 0 16,-36 0-1,-36 0 1</inkml:trace>
  <inkml:trace contextRef="#ctx0" brushRef="#br0" timeOffset="95070.4">1411 9384 0,'0'0'0,"-35"0"0,-71 0 32,124 0 15,-1 0-47,36 0 0,53 0 15,88 0 16,0 0-15,-141 0-16,176 0 16,177 0-1,70 0 1,-35 0 0,212 0-1,-124 0 1,-335 0-16,388 0 15,-388 0-15,424 0 16,-424 0-16,423 0 16,212 0-1,-229 0 1,193 0 0,-34 0 15,-54-18-16,-87 18 1,-248-17 0,36-1-1,-177 18 1,-158-18 0,-54 18-16,1 0 15,-36 0 16,1 0-15,-19 0-16,-16 18 16,34 0-16</inkml:trace>
  <inkml:trace contextRef="#ctx0" brushRef="#br0" timeOffset="95953.45">2681 10954 0,'0'-18'0,"0"36"0,0-54 0,0 19 16,-35-89 15,35 88-31,0-17 16,-18 17-1,1 36 1,-1 70 0,-17 18-1,-1 141 1,1-18-1,17-140-15,-34 299 16,-1-89 0,-18 125-1,0-124 1,1 52 0,-1-34 15,36-71-16,0-124 1,35-52 0,-18-71-1,18-35-15</inkml:trace>
  <inkml:trace contextRef="#ctx0" brushRef="#br0" timeOffset="97303">2787 10724 0,'18'0'32,"-18"-17"-32,35 17 15,-18 0-15,1 0 16,88-18-1,-71 1-15,142-1 16,158 0 0,-71 18-1,177-17 1,124-1 0,52 0-1,-35 18 1,-158 0-1,87 0 1,-211 0 0,53 0-1,-265-17-15,106 17 16,-35 0 0,-89 0-1,-70 17 32,0 19-31,0 17-1,0-36-15,18 89 16,0-18 0,-1 89-1,-17-1 1,0 89-1,0 87 1,0-105 0,-35 53-1,17 35 1,1-70 0,17 52-1,0 1 16,0-36-15,-18-53 0,0-70-1,-52 0 1,52-124-16,-35 18 16,-35-18-1,-35-35 1,-54 0-1,36 0 1,-212-17 0,71-19-1,-35 1 1,-318-18 0,70 18-1,89 35 16,-142-35-15,178-1 0,-213-17-1,318 36 1,-18-1 0,212 18-1,106-17 1,35-19-1,17 19-15,36-36 16,-35 35-16</inkml:trace>
  <inkml:trace contextRef="#ctx0" brushRef="#br0" timeOffset="98069.69">3087 11024 0,'0'-17'0,"0"34"0,17-52 0,-17 0 31,0 52-15,-17 19-1,-1 52 1,1-53-16,-1 89 16,18 52-1,0-53 1,35-70 15,36-53-31,-54 0 16,36 0-1,-35-17-15,105-71 16,-34-1 0,-1-52-1,-53 35 1,-17-17 0,-18 105-1,0-17 1,17 53 31,1-1-32</inkml:trace>
  <inkml:trace contextRef="#ctx0" brushRef="#br0" timeOffset="98536.28">4163 10971 0,'0'0'0,"17"0"0,-17-17 0,-17 17 31,-1 0-15,-70 17 0,-18 36-1,53-17 1,18 16-1,35-16 1,88 17 0,-17-18-1,34 18 1,-34 0 0,-71 0-1,-35 0 16,17-53-31,-70 35 16,-53-17 0,70-18-1,1 0 1,52-36 0,18 19-16,0-1 15,0 0-15,53-17 16,35 0-1,-53 0-15</inkml:trace>
  <inkml:trace contextRef="#ctx0" brushRef="#br0" timeOffset="98736.61">4657 11060 0,'0'0'16,"0"-18"15,-18 18-31,18 18 47,0-1-47,0 1 16,0 17-16</inkml:trace>
  <inkml:trace contextRef="#ctx0" brushRef="#br0" timeOffset="98919.98">4710 11412 0,'0'0'0,"0"18"0,-18-18 16,0 0 0,36 0 30,35-35-30,-36 35-16</inkml:trace>
  <inkml:trace contextRef="#ctx0" brushRef="#br0" timeOffset="99202.75">5274 11060 0,'0'17'32,"0"1"-17,0-1-15,0 19 0,-18-19 0,18 89 16,-17-70-16,-1 87 16,18-17-1,-18-18 16,18-70-15,0-36 15,18 0-31</inkml:trace>
  <inkml:trace contextRef="#ctx0" brushRef="#br0" timeOffset="99863.97">5309 11007 0,'18'0'15,"0"-18"-15,-1 18 0,71 0 16,106 0 0,0-18-1,-123 18 1,141 0-1,-142 0-15,142 0 16,35 0 0,-71 0-1,-105 0 1,-36 0-16,0 0 16,-17 0-16,17 0 15,-17 0 1,-18 18-1,0 35 1,0 17 0,0 19-1,0-72-15,0 72 16,0 34 0,0-52-1,-35 17 16,-18-53-15,17-35 0,-52 18-1,53-18-15,-124 17 16,-17 1 0,-89-18-1,36 0 1,-53 0-1,35 0 1,176 0 0,36 0-1,35 18 32</inkml:trace>
  <inkml:trace contextRef="#ctx0" brushRef="#br0" timeOffset="100385.68">2981 12330 0,'-18'-36'0,"36"72"0,-36-89 0,-17-36 32,35 72-32,-18-1 15,18 89 16,0-54-31,0 54 16,0-53-16,0 105 16,-17-52-1,-1-1 1,18-52 0,-18-18 15</inkml:trace>
  <inkml:trace contextRef="#ctx0" brushRef="#br0" timeOffset="100703.95">2787 12330 0,'0'-18'16,"0"36"-16,0-71 0,0 35 0,0-35 15,0 35-15,35-52 16,18 52-1,53 18 1,-35 18 0,-1 88-1,-70-18 1,-53 0 0,-35-35-1,-18 0 16,53-35-15,36-18 0,17-18-1,88-35 1</inkml:trace>
  <inkml:trace contextRef="#ctx0" brushRef="#br0" timeOffset="101254.28">3492 12241 0,'0'18'15,"0"-36"-15,-35 89 0,-18 17 16,18-17 0,0-1-1,17-52 1,18 0-1,0-36 17,18 0-17,17-35 1,36 0 0,-1 36-1,-52 17-15,70 0 16,-35 35-1,17 18 1,1-18 0,-18-17-1,17-18 1,-17-35 0,-17-36-1,-36 36 16,-36-36-15,-34 1 0,70 52-1,0 36 17,35-18-17,0 17-15</inkml:trace>
  <inkml:trace contextRef="#ctx0" brushRef="#br0" timeOffset="101502.19">4410 12206 0,'-18'0'15,"0"0"-15,1 0 0,-1 18 16,18-1-1,-17 89 1,-1-35 0,18-1-1,-18-17 1,18-35 0</inkml:trace>
  <inkml:trace contextRef="#ctx0" brushRef="#br0" timeOffset="101836.4">4251 12277 0,'0'-18'0,"0"36"0,0-54 16,0 1-16,0 17 0,53-52 16,35 52-1,53 18 16,-17 18-15,-71 0-16,35 52 16,-18 1-1,-70-36-15,-35 53 16,-106 18 0,17-53-1,-17 0 1,88-53-1,18 0 1,88-35 15,-35 17-31,-1 0 16</inkml:trace>
  <inkml:trace contextRef="#ctx0" brushRef="#br0" timeOffset="102027.77">5115 12241 0,'0'18'78</inkml:trace>
  <inkml:trace contextRef="#ctx0" brushRef="#br0" timeOffset="102219.5">5133 12524 0,'0'17'0,"-18"1"31,1-18-31,-1 0 16,36-18 31,-1 1-47</inkml:trace>
  <inkml:trace contextRef="#ctx0" brushRef="#br0" timeOffset="102654.16">5821 12012 0,'0'0'15,"-53"35"16,53 1-31,0-19 0,0 89 16,0 35 0,-18-35-1,18-53 1,0-35-16,0-1 16,0-34 15,36-72 0</inkml:trace>
  <inkml:trace contextRef="#ctx0" brushRef="#br0" timeOffset="103220.6">5821 11977 0,'0'0'15,"0"-18"-15,35 18 16,36 0-1,-54-17-15,54 17 16,193-36 0,-17 36-1,124-17 1,-18 17 0,-265 0-1,18 17 1,-89 19 15,1 16-15,0 1-1,-18 18 1,0 35 0,0-36-1,0 36 1,0-71-1,0 18 1,-18-17 0,-53-36-1,-87 17 1,-160 1 0,-105-18-1,52 0 16,177 0-15,53 0 0,124 0-1,34 0 1,-17 53 0</inkml:trace>
  <inkml:trace contextRef="#ctx0" brushRef="#br0" timeOffset="103703.1">3969 13264 0,'0'0'0,"-18"18"31,0 0-31,18 17 0,-17 36 16,-1 34-1,18-69-15,-17 87 16,-1 1 0,0-36-1,18-53 16,-17-35 1,17-18-32,0-52 15,0 52-15</inkml:trace>
  <inkml:trace contextRef="#ctx0" brushRef="#br0" timeOffset="104418.92">3828 13300 0,'0'-18'15,"17"0"-15,-34 54 0,52-72 0,0 19 16,106 17 0,0 0-1,159-18 1,0 1 0,176-1-1,71 0 16,-423 18-31,246-17 16,18 17 0,-194 0-1,-53 0 1,-88 0 0,-35 0-1,17 17 1,-17 19-1,-18 34 1,0 1 0,0 17-1,17 53 1,-17 35 0,0-87-1,-17-1 16,-54-35-15,18-36 0,-105 1-1,-160 17 1,71-17 0,-159-1-1,36 1 1,-142-18-1,1-35 1,405 35-16,-141-53 16,53 0-1,141 35 1,36 1 0,17-1-1,35 0 1,0-17 15,-17 35-31</inkml:trace>
  <inkml:trace contextRef="#ctx0" brushRef="#br0" timeOffset="104719.12">4480 13441 0,'0'0'16,"0"-18"-16,0 1 0,0-1 0,-17 0 31,-1 18-15,18 18-16,-53 70 16,35 18-1,1 17 1,17-34 15,17-19-15,19-35-1,-19-35-15,54 0 16,-18-35 0</inkml:trace>
  <inkml:trace contextRef="#ctx0" brushRef="#br0" timeOffset="105102.26">4833 13582 0,'18'-18'16,"-36"36"-16,36-53 0,-36 35 31,0 17-31,1 1 0,-19 52 16,1 19 0,35 17-1,0-54 1,71-16 15,-1-36-15,36-71-1,-35 18 1,-36-53 0,-35 36-1,-71 52 1,1 18-1,17 18 1,35 52 0,18-34-1,53-36 1,35 0 0</inkml:trace>
  <inkml:trace contextRef="#ctx0" brushRef="#br0" timeOffset="105751.38">5503 13652 0,'0'0'0,"0"-17"0,18 17 16,-36 0 0,-35 53-1,-35 17 1,88-52-16,-17 17 15,-1 18 1,18-35 0,88-36-1,18-35 1,-35 0 0,-19 18-1,-34 17 16,-18 71 1,0 18-17,0 35 1,35-18 0,1 53-1,-19-88-15,19 70 16,-19 89-1,-17-18 1,0-88 0,-70 17-1,-54-34 1,1-72 0,87-17-16,-122 0 15,17-88 1,35-18 15,53-70-15,53 35-1,35-18 1,-17 124-16,105-71 16,-17 0-1,35 18 1</inkml:trace>
  <inkml:trace contextRef="#ctx0" brushRef="#br0" timeOffset="106002.16">6032 13688 0,'0'0'16,"0"17"30,0 1-46,0 0 16,0-1-16,-17 54 16,-1-36-1,1-17 1,-1-18 0,18-35-1</inkml:trace>
  <inkml:trace contextRef="#ctx0" brushRef="#br0" timeOffset="106172.12">6015 13547 0,'0'0'16,"17"0"31,1 0-32,0 17 1,-1-17 0</inkml:trace>
  <inkml:trace contextRef="#ctx0" brushRef="#br0" timeOffset="106619.36">6244 13705 0,'0'0'0,"0"18"0,0 35 15,0-18 1,0-17-16,0 17 16,0 0-1,0-17 1,-17-18 31,17-18-47,-18-34 15,18 34 1,0-35 0,0-53-1,70 18 1,54 17 0,17 54-1,-35 70 1,-71 52-1,-35-16 1,-18 17 0,-17-54-1,0-34 1,0-53 15</inkml:trace>
  <inkml:trace contextRef="#ctx0" brushRef="#br0" timeOffset="107635.08">7620 10672 0,'0'0'0,"-18"0"16,1 0 0,-1 0-1,0-18 1,18-35-1,18-18 1,35 1 0,-18 52-16,124-105 15,0 35 1,105-36 0,1 36-1,176-18 1,-53 71-1,-18 35 17,-34 70-17,-107 36 1,35 53 0,-105 0-1,0 35 1,-141-159-16,34 106 15,-52-88 1,-17-18 0,-18-17-1,17-18 17,0 0-17,1 0-15,-19 0 16</inkml:trace>
  <inkml:trace contextRef="#ctx0" brushRef="#br0" timeOffset="107936.29">10530 10777 0,'18'18'47,"0"-18"-47,-1 18 0,36 17 16,-35-17-16,35 17 15,17 18 1,1-36 0,-53 1-1,17-18 1,0 0 15,0 0-15,-17-18-16,53-35 15</inkml:trace>
  <inkml:trace contextRef="#ctx0" brushRef="#br0" timeOffset="108102.39">11324 10707 0,'0'0'0,"0"-18"0,18 18 16,-89 35 15,-17 18-15,0 0-1,0 18 1,70-54 0</inkml:trace>
  <inkml:trace contextRef="#ctx0" brushRef="#br0" timeOffset="108736.13">10319 11712 0,'0'0'0,"0"18"32,0-1-32,0 1 0,0 0 15,0 70 1,0-53-16,0 177 15,0-36 1,0 71 0,0 53-1,0-88 1,-18 70 0,-70 53-1,35-176 1,0 0 15,53-89-15,0-52-1,0-71 1,53-35 0,0-124-1</inkml:trace>
  <inkml:trace contextRef="#ctx0" brushRef="#br0" timeOffset="109786.14">10477 11730 0,'0'-18'0,"0"36"0,0-53 0,0 17 0,0-17 32,0 17-32,0-17 15,18 17 1,70 0 0,106-17-1,53 35 1,141-35-1,-264 35-15,282-35 16,158-18 0,-105 35-1,158 18 1,-17 0 0,-230 0-1,-264 0-15,229 0 16,-159 0 15,-52-18-15,-89 18-1,-35 18 17,0 35-17,0-18-15,0 53 16,0 71-1,-35 71 1,17-19 0,1-140-16,-19 229 15,-17-36 1,-35 71 0,0-52-1,0-72 1,0 19-1,17-54 17,71-141-32,-35 36 15,0-1 1,-18-34 0,0-19-1,-18 1 1,54-1-16,-72-17 15,54 0-15,-106 18 16,-106-18 0,-71-35-1,19 17 1,-142 1 0,-194 17-1,194 0 1,-177-18 15,-34 0-15,211 1-1,-18-19 1,389 36-16,-107 0 16,160 0-16,-36 0 15,35 0 1,71-17-1,17-19 1</inkml:trace>
  <inkml:trace contextRef="#ctx0" brushRef="#br0" timeOffset="110284.51">10866 12435 0,'0'-17'0,"0"34"0,-36-87 15,36 52 1,-17 18-16,17-17 0,-18 17 31,18 70-15,0 18-1,0 53 1,0 1 0,-18-37-1,1-69 1,17-19-1</inkml:trace>
  <inkml:trace contextRef="#ctx0" brushRef="#br0" timeOffset="110534.83">11271 12347 0,'0'0'0,"36"-17"0,-19-1 0,1 0 0,-1 18 15,1 18-15,-18 70 32,-18 18-17,-34-18 1,16 18 0,1-18-1,0-70 1,-1-1-1</inkml:trace>
  <inkml:trace contextRef="#ctx0" brushRef="#br0" timeOffset="111068.42">10813 12629 0,'0'0'16,"0"-17"-16,17 17 15,19 0-15,34-18 32,89-17-17,17 0 1,-123 17-16,18 0 16,-36 18-16,53 0 15,-105 71 16,17-53-31,-53 52 16,17 18 0,36 0-1,0-70-15,53 35 16,53-53 0,18 0-1,-19-53 1,-16-17 15,-89 52-31,17-53 16,-70-34-1,-70 34 1,52 36 0,-17 35-1,35 35 1,36 18-1,34-18 1,54-17 0,-54-18-16</inkml:trace>
  <inkml:trace contextRef="#ctx0" brushRef="#br0" timeOffset="111968.29">12259 12506 0,'18'0'15,"-36"0"-15,53 0 16,-52 53 15,-1 17-15,0 19 0,18-72-16,-17 36 15,-1-18 1,18-52 15,0-18-15,0 17-16,0-17 15,0 17-15,53-88 16,35 18 0,-35 53-1,18 35 1,-54 17-1,1 72 17,-18-72-32,0 71 15,0-35 1,0-17 0,18-36 15,-18-18-31,53-35 15,17-18 1,18-17 0,-17 35-1,-36 18 1,-17 35 0,-18 53-1,0 18 1,0-36-16,-18 18 31,18 35-15,53-35-1,18-36 1,52-17 0,18-52-1,-17-19 1,-54-17-1,-52 17 1,-18-17 0,-53 70-1,35 18-15,-70 53 16,18 18 0,70 17-1,0-17 1,52-36 15,54-35-15,53-18-1,0-35 1,-124 36-16</inkml:trace>
  <inkml:trace contextRef="#ctx0" brushRef="#br0" timeOffset="112368.17">11659 13212 0,'18'0'0,"-36"0"0,36 17 31,-18 1-31,0 35 16,-18 53-1,1 17 1,-1-17 0,18-18-1,0-70-15,0 17 16,0-70 15</inkml:trace>
  <inkml:trace contextRef="#ctx0" brushRef="#br0" timeOffset="112634.96">11642 13441 0,'0'-35'0,"0"70"0,0-88 0,0-53 31,17 36-15,89 17-1,0 53 1,17 17-1,-105 1-15,0 52 16,-71 19 0,-35-19-1,35-35 1,17-17 0,89-18 15</inkml:trace>
  <inkml:trace contextRef="#ctx0" brushRef="#br0" timeOffset="113500.97">12418 13458 0,'17'-17'0,"-34"34"0,52-34 0,-17-1 15,-18 1 1,0-1-1,-71-17 1,18 35 0,-35 35-1,70-17-15,-70 70 16,53 0 0,17 0-1,54-70 1,52-1 15,-71-17-31,72-35 16,-1-35-1,-18-19 1,-52 36 0,-18-17-1,0 88 16,0 17-15,0 0-16,0 36 16,0 17-1,35-35 1,36-18 0,52-35-1,54-18 1,-1-35-1,-70-17 17,-106-1-17,-53 1 1,-35 52 0,-36 18-1,89 0-15,-53 35 16,53 18-1,35 36 1,0-19 0,52 18-1,-34 36 1,-18-1 0,0 1-1,-35-18 1,-36-1-1,18-34 17,36-71-32,-1 0 15,0-18 1,1-70 0,17 0-1,17 0-15</inkml:trace>
  <inkml:trace contextRef="#ctx0" brushRef="#br0" timeOffset="113868.38">13458 13582 0,'0'-18'0,"0"36"0,18-36 0,0 1 15,17-19 1,-17 36-1,35-35 1,-18-18 0,-18 0-1,-17 36 1,-17-1 0,-54 53-1,36 36 1,35 17-1,0-53 1,71 1 0,-36-36-1,35-18 1,-17-35 0,0-53-1</inkml:trace>
  <inkml:trace contextRef="#ctx0" brushRef="#br0" timeOffset="114917.26">8079 10319 0,'-18'0'0,"-17"0"16,-18 0-1,35 0-15,0-36 16,36-34-1,106-18 1,105-36 0,35-17-1,248-53 1,0 53 0,281-35-1,-563 140-15,704-70 16,-210 54 15,281 52-15,-282 0-1,177 88 1,-318 18 0,247 123-1,-476-53 1,17 36-1,-88-18 1,-123-71 0,-18 1-1,-105-54 1,-107-70 15,18 0-15,0 0-1,35 0 1</inkml:trace>
  <inkml:trace contextRef="#ctx0" brushRef="#br0" timeOffset="115151.04">17145 10477 0,'-18'0'32,"18"18"-32,18 0 15,0-1-15,-1 1 0,54 35 16,70 18 0,0-1-1,-106-70-15,54 18 16,-37-18-1</inkml:trace>
  <inkml:trace contextRef="#ctx0" brushRef="#br0" timeOffset="115351.36">17992 10354 0,'0'0'0,"0"-18"0,-18 18 15,-35 71 1,0 35 0,18-71-16,-18 89 15,-18 17 1,36-88 0</inkml:trace>
  <inkml:trace contextRef="#ctx0" brushRef="#br0" timeOffset="115934.2">16969 12506 0,'-18'71'0,"36"-142"0,-36 212 0,-17 353 32,35-423-32,-18-1 0,-17 89 15,17 52 1,-17 19 0,35-160-1,0-52 1,17-71-1,36-53 17,-35 0-32</inkml:trace>
  <inkml:trace contextRef="#ctx0" brushRef="#br0" timeOffset="116917.14">17145 12047 0,'-18'-35'0,"36"70"0,-36-105 0,18 35 16,-17-1-16,17-17 15,17 0 1,142 18 0,17 17-1,248-34 1,-36 16-1,194 19 17,-71-19-17,160 19 1,-1-19 0,-158 1-1,-336 18-15,353-19 16,177 36-1,-160 0 1,-263 0 0,-72 0-1,-158 36 1,-35-19 0,-18 18-1,-18 36 1,-17 0-1,-36 70 17,19 35-17,-54 142 1,70-19 0,19-69-1,-18 70 1,-1-89-1,1 124 1,-18-158 0,-18 34-1,-17-52 1,0-53 0,-71 18-1,36-54 1,-124 36-1,18-36 17,35-34-17,-124-19 1,-35-17 0,-105-35-1,-124-35 1,70-1-1,-246 0 1,34 19 0,283 34-1,-52 0 1,404 1-16,-210-19 16,193 1-1,70-36 1,72-34-1,17 52 1</inkml:trace>
  <inkml:trace contextRef="#ctx0" brushRef="#br0" timeOffset="117267.31">18203 12594 0,'0'-17'15,"0"34"1,0 1-16,0-1 0,-17 107 15,-19 70 17,-17-35-17,36-71 1,-1-18 0,18-34-1,0-72 16</inkml:trace>
  <inkml:trace contextRef="#ctx0" brushRef="#br0" timeOffset="117817.21">18150 12718 0,'0'-18'0,"0"36"0,0-71 0,18 35 0,35-52 15,35-1 1,18 53-1,53 18 17,-36 53-17,-88 35 1,-70 36 0,-71-54-1,-70 19 1,53-36-1,-1-53 1,142-36 15,-1 19-31,72-1 16,16 0 0,72 18-1,-54 53 1,1 71-1,-124-54 17,-89 1-17,-105-36 1,36-17 0,-19-18-1,142 0-15,-18 0 16,35-53-1,18 0 1,89-35 0,-19 17-16</inkml:trace>
  <inkml:trace contextRef="#ctx0" brushRef="#br0" timeOffset="118083.63">19121 12559 0,'17'-18'0,"-17"1"16,-35 17 15,17 17-31,-17 71 16,0 18 0,17 71-1,18-36 1,0-53-1,0-17 1,0-54-16,35 1 16,54-18-1,-54 0-15</inkml:trace>
  <inkml:trace contextRef="#ctx0" brushRef="#br0" timeOffset="118567.27">19738 12823 0,'18'-35'16,"-36"70"-16,36-87 0,-18 16 16,-89 1-1,1 35 1,-53 53 0,35 53-1,53 17 1,53-17-1,18-53 1,52-35 0,1-18-1,53-18 1,-107 0-16,54-17 16,-18-71-1,-18 0 1,-35 53-1,0 106 32,0-35-47,-18 88 16,18-36 0,0 1-1,0-53 1,53-18-1,53-18 1,-18-17 0</inkml:trace>
  <inkml:trace contextRef="#ctx0" brushRef="#br0" timeOffset="118817.24">20214 12788 0,'0'0'0,"0"-35"0,0 17 16,-53 1-1,-17 52 17,17 88-17,35-34 1,18 16 0,0-34-1,18-53-15,52 17 16,19-35-1,34 0 1,18-53 0,-70 18-1</inkml:trace>
  <inkml:trace contextRef="#ctx0" brushRef="#br0" timeOffset="119367.45">20743 12682 0,'18'-88'0,"-36"176"0,36-193 16,-18 69-16,-35 107 47,-18 17-32,53-53-15,-36 89 16,19-89-16,-1 88 16,-17-17-1,17-53 1,18-35-1,0-36 17,36-17-17,52-53 1,35 0 0,-52 52-1,-1 19 1,-70 34 15,0 1-31,-70 0 31,-36-1-15,18 1 0,70-18-1,18 35 1,18 0-1,35 18 1,-18 0 0,36 0-1,-54-35-15,18 17 16,1-35 0,-36 18-1</inkml:trace>
  <inkml:trace contextRef="#ctx0" brushRef="#br0" timeOffset="119850.11">19562 13423 0,'17'-17'0,"-34"34"0,34-52 0,-17 17 31,-17 36-15,-19 70 0,36-53-16,-35 124 15,35-88 1,0-36-16,-18 88 15,18-52 1,0-53 0,18-71 15,-18 35-31,0 0 16</inkml:trace>
  <inkml:trace contextRef="#ctx0" brushRef="#br0" timeOffset="120117.21">19491 13617 0,'0'-35'0,"0"70"15,18-105-15,35-36 0,-1 35 16,90 18 15,-37 53-15,1 53 0,-88 35-1,-36 18 1,-52-35-1,-71-1 1,17-17 0,159-53 15,54-17-15,-54 17-16,18 0 15</inkml:trace>
  <inkml:trace contextRef="#ctx0" brushRef="#br0" timeOffset="120970.43">20302 13670 0,'18'0'16,"-36"0"-16,107-18 15,-72 1-15,-17-18 16,0 17 0,-70 0-1,34 18-15,-52 0 16,0 71-1,35-1 1,35 19 0,18-19-1,0-52 1,18-1-16,53-17 16,17-17-1,18-36 1,-71 0-1,-35-53 17,0 53-17,-18 71 17,1-1-32,-1 54 15,18-53-15,0 52 16,35-17-1,71-18 1,-88-17-16,105-18 16,36-18-1,0-34 1,-71-19 0,-53-35-1,-35 36 1,-123-1-1,35 71 17,-36 53-17,71 0 1,53 0 0,0 0-1,53 17 1,18 18-1,-54-17 1,19 35 0,-1-36-1,-35 36 1,-53 0 0,35-88-16,-35-1 15,-35 1 1,35-18-1,18-53 17,35-18-17,53-17 1,53 0 0</inkml:trace>
  <inkml:trace contextRef="#ctx0" brushRef="#br0" timeOffset="121269.05">21237 13847 0,'0'0'16,"18"0"-16,-1-36 15,1 1 1,17 0 0,-35 17-1,0 0 1,0 1-1,-35 17 1,-18 17 0,18 19-1,17 17 1,54-18 0,34-35-1,54 0 1,-89 0-16,71 0 15</inkml:trace>
  <inkml:trace contextRef="#ctx0" brushRef="#br0" timeOffset="122084.16">11906 14799 0,'0'0'0,"-17"0"0,-72-18 31,72 18-15,-1 71 15,18 35-15,0-71-16,-18 141 15,18-34 1,-35 34-1,35-106 1,0-17 0,0-123 15</inkml:trace>
  <inkml:trace contextRef="#ctx0" brushRef="#br0" timeOffset="122369.18">11712 15028 0,'0'-35'0,"0"70"16,0-105-16,35-36 16,1 18-1,52 35 1,0 35 0,53 36-1,-70 35 1,-54-36-16,-17 89 15,-88-35 1,0-18 0,-18-18-1,71-17 1,17-18 0,36-18-1</inkml:trace>
  <inkml:trace contextRef="#ctx0" brushRef="#br0" timeOffset="122866.65">12806 14975 0,'0'-17'16,"0"34"-16,0-52 0,-18 35 15,-35-35 1,36 35-16,-54 0 16,53 0-16,-34 35 15,-19 18 1,36 18 0,17 17-1,18 0 1,18-70-1,-1-18 1,72-18-16,-37-17 31,37-53-15,-36 35 0,-36 0-1,-17 35 1,0 53-1,0 36 1,-17 17 0,17 18-1,0-71 1,52-17 0,-34-18-16,53 0 15</inkml:trace>
  <inkml:trace contextRef="#ctx0" brushRef="#br0" timeOffset="123248.94">13406 15011 0,'0'-18'0,"0"36"0,0-54 0,0 19 16,-36-1 0,-34 18-1,-36 53 1,53-35-1,53 17 1,18-17 0,-1-18-16,71 17 15,18 36 1,-53-18 0,-35 18-1,-53 18 1,-36-36-1,36-35-15,-53 0 32,35 0-17,17-17 1,19-19 0,34 1-1,72 0 1</inkml:trace>
  <inkml:trace contextRef="#ctx0" brushRef="#br0" timeOffset="123649.51">14041 15046 0,'0'0'16,"0"-18"-16,0 1 0,-18 17 15,0 0-15,-52 0 16,-18 0-1,35 35 1,35 0 15,18 1-15,88-1 0,0 0-1,-17 0 1,-36-17-1,-35 17 1,-35 1 0,-89-1-1,1-18 1,17 1 0,71-18-1,17 0 1,18-35-1</inkml:trace>
  <inkml:trace contextRef="#ctx0" brushRef="#br0" timeOffset="124183.64">18186 15187 0,'17'-18'0,"-34"36"0,52-53 0,0-36 31,-35 89-15,0 70-1,-17 18 1,-1 53 0,0-36-1,18-70 1,0-35-16,0 17 15,0-17 1</inkml:trace>
  <inkml:trace contextRef="#ctx0" brushRef="#br0" timeOffset="124500.05">18168 15381 0,'0'0'0,"-18"-53"0,18 18 16,0-18-16,0-106 15,0 71 1,53-18 0,18 36-1,70 34 1,0 54 0,-88 53-1,-53-54-15,0 107 16,-53-36-1,-35 35 1,0-70 15,35 0-15,35-35 0,36-18-1,17 0-15</inkml:trace>
  <inkml:trace contextRef="#ctx0" brushRef="#br0" timeOffset="125049.48">18962 15381 0,'17'0'0,"-34"0"0,52-18 0,0-17 15,-17-18 1,-18-35-1,-18 35 1,1 36 0,-54-1-1,18 36 1,-53 70 0,71 0-1,17 35 1,1-34-1,34-19 1,36-70 0,0 0-1,18-53 1,-18-17 0,-36 52-16,54-105 15,-36 52 1,-17 18-1,-18 106 32,0-35-47,0 35 16,0 88 0,0-88-1,0 17 1,35-70-1,18 0 1,-35 0-16,35-18 16</inkml:trace>
  <inkml:trace contextRef="#ctx0" brushRef="#br0" timeOffset="125468.09">19738 15258 0,'0'0'0,"18"-36"0,-18-17 16,-18 18-1,-35 35 1,35 0-16,-87 0 31,34 35-15,53 1 0,18-1-1,36 18 1,-1-53-16,18 53 15,35 17 1,-35-17 0,-53-17-1,0-1 1,-53-35 0,-35 0-1,53 0-15,-36 0 16,-17 0-1,52-18 1,19 1 15,52-19-15,53 19 0</inkml:trace>
  <inkml:trace contextRef="#ctx0" brushRef="#br0" timeOffset="125849.63">20355 15187 0,'36'-18'0,"-72"36"0,89-53 0,-53 17 16,0 1-16,-35-19 16,-53 19-1,-18 17 1,35 35-1,54 18 1,17 0 15,70-18-15,18 0 0,36 18-1,-71-35 1,-53-1-1,-88 1 1,-53 0 0,52-18-1,-17 0 1,18-53 0</inkml:trace>
  <inkml:trace contextRef="#ctx0" brushRef="#br0" timeOffset="149029.91">9366 9737 0,'0'-18'0,"-17"-35"16,17 35-1,-18 1-15,18-36 16,0 35-16,0 1 15,0-1 1,0 36 0,71 87-1,-1 37 1,-35-107-16,124 141 16,-18-35-1,53 36 1,-106-54-1,18 1 1,-53-71 0,-35-18-1,-36-53 32,-17-35-31,17-17-1,1-18-15</inkml:trace>
  <inkml:trace contextRef="#ctx0" brushRef="#br0" timeOffset="149379.88">10495 9631 0,'0'0'0,"18"-35"0,-18 17 0,0 0 16,0-17-16,-71 88 31,-123 123-15,18 1 0,105-124-1,-211 194 1,123-71-1,-35 53 1,53-70 0,88-88-1,53-36 1,0-18 0,0 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2T02:58:46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3298 1429 0,'0'-18'16,"0"0"-16</inkml:trace>
  <inkml:trace contextRef="#ctx0" brushRef="#br0" timeOffset="965.61">2946 1111 0,'-18'0'0,"36"0"0,-54 0 0,19 0 31,34 0-15,72 0-1,87 0 1,-17-17 0,88-1-1,-71 0 1,-141 18-16,89 0 16,-54 0 15,-52 0-16,-71 0 1,35 0-16</inkml:trace>
  <inkml:trace contextRef="#ctx0" brushRef="#br0" timeOffset="1316.64">3528 1111 0,'-18'0'16,"0"0"-1,18 18-15,0 0 16,-17 17-16,-1 18 16,18-18-1,0 36 1,-35 70-1,0-18 1,-1 54 0,36-72-1,0-16 1,0-54 0,0-18-1,36-52 16</inkml:trace>
  <inkml:trace contextRef="#ctx0" brushRef="#br0" timeOffset="1602.82">3898 1552 0,'0'18'32,"0"-1"-32,0 1 0,0 0 15,-17-1-15,17 89 16,-18-53 0,0 18-1,18-54 1,0 1-1,0-36 17</inkml:trace>
  <inkml:trace contextRef="#ctx0" brushRef="#br0" timeOffset="2016.09">4004 1305 0,'-35'0'31,"35"18"-31,0 0 16,0-1-1,17-17 16,1 0-31,17 0 16,1-17 0,-36-36-1,0 35 1,-18 0-16,-35 18 16,0 0 15,35 18-16,1 17 1,17 1 0,17-1-1,36-18 1,-35-17-16</inkml:trace>
  <inkml:trace contextRef="#ctx0" brushRef="#br0" timeOffset="2349.66">4533 1235 0,'0'-18'0,"0"36"47,-17-1-31,-1 1-16,0 17 0,18 1 15,-35 34 1,0 54 0,17-1-1,-17 18 1,35-70 0,0-1-1,17-52 1,19-18-1,17-18 1,0-52 0</inkml:trace>
  <inkml:trace contextRef="#ctx0" brushRef="#br0" timeOffset="2599.48">4216 1623 0,'17'0'31,"1"0"-31,53 0 16,34 0-1,36-36 1,-88 19-16,18-1 15,70-35 1,-123 36-16,52-1 16</inkml:trace>
  <inkml:trace contextRef="#ctx0" brushRef="#br0" timeOffset="2931.81">5151 1129 0,'-18'0'0,"0"0"15,1 0 1,-1 18-16,0 34 16,18 19-1,0-36-15,-17 53 16,-1 54-1,18-54 1,-18 35 0,18-35-1,0-52 1,18-36 31,0-18-47</inkml:trace>
  <inkml:trace contextRef="#ctx0" brushRef="#br0" timeOffset="3465.34">5256 1640 0,'0'18'0,"0"0"31,18-18 0,17 0-31,18-18 16,53-35 0,-88 35-1,17 1 1,0-1-16,-17-17 15,0 0 1,-36-1 0,-35 36-1,-35 0 1,35 36 0,-35 69-1,70-34 1,0 35-1,18-53 1,0 0 0,53-18-1,-35-35-15,35 18 16,35-18 0,-17 0-1,-18 0 16,-1-18-15,-34 0 0</inkml:trace>
  <inkml:trace contextRef="#ctx0" brushRef="#br0" timeOffset="3654.08">5644 1887 0,'-17'0'16,"-1"0"0,18-17 46</inkml:trace>
  <inkml:trace contextRef="#ctx0" brushRef="#br0" timeOffset="6414.76">6809 1482 0,'0'0'0,"-36"0"32,19 0-32,-1 0 15,-17 0 1,-18 0-1,0 0 1,35 0-16,-35 0 16,36 0-1,-1 0 1,36 17 15,105-17-15,-88 0-1,107 0 1,105 0 0,-53 0-1,88 0 1,-88-17 0,53 17-1,-177 0 1,-52 0-16,17 0 15,-17 0 1,-18-18 31,0 0-31,0 1-16</inkml:trace>
  <inkml:trace contextRef="#ctx0" brushRef="#br0" timeOffset="7018.91">7885 1199 0,'0'0'15,"0"18"1,0 0-16,0 17 16,0 0-1,17-17 1,54 35-1,-36-36 1,0-17-16,71 18 16,-18-18-1,1 0 1,-19 0 0,-52 0-1,-18-18 16,-53 18-15,35 0-16,-52 36 16,-54 17-1,18 0 1,71-36-16,-53 71 16,17 1-1,36-36 16,0-1-15,17-16 0,0-36-1</inkml:trace>
  <inkml:trace contextRef="#ctx0" brushRef="#br0" timeOffset="7897.13">9507 1199 0,'0'-17'16,"0"34"-16,0-52 0,0-18 15,0 36-15,-17-1 16,17 0-16,-18-17 16,18 70 15,0-17-16,0 53 1,0-54-16,-18 142 16,1-36-1,-1 18 1,1-35 0,17-70-16,-18 34 15,18-35-15,-18 1 16,18-54 31,0-17-32,0-53 1,0 70-16</inkml:trace>
  <inkml:trace contextRef="#ctx0" brushRef="#br0" timeOffset="9632.28">9384 1358 0,'0'0'0,"-18"0"0,18-17 0,-17-1 16,-19-17 0,19-1-1,17-17 1,0 1-1,88-19 1,-18 18 0,72 18-1,34 35 1,-53 53 0,-17 53-1,-106-18 16,-123 70-15,-1-105 0,-17 18-1,53-53 1,17-18 0,36 0-1,18-36 1,17 1-1,0 17 1,70 36 15,-52 0-31,17 35 16,18-1 0,-35-34-16,34 53 15,19-1 1,17-34 15,-17-36-15,17 0-1,0-18 1,53-53 0,-70 1-1,-18-18 1,-53 17-1,0 18 1,0 35 0,-18 36 15,0 53-15,18-1-1,-17 18 1,17-52-1,0-1 1,0-17-16,0 52 16,53-70-1,0 0 1,0 0 0,35-53-1,0-35 1,0-18-1,-88 36 1,0 34 0,0 19-1,-17 34 17,17 1-17,-18 35-15,18 35 31,0-17-15,18 17 0,17-53-1,35-17 1,-52-18-16,53 0 16,34-18-1,-34-35 1,-1-17-1,-52-1 1,0 1 0,-18 34-1,-18 36 17,0 36-17,18 34 1,0-52-1,0 52 1,-17 1 0,-1-18-1,18-36 1,-17 1 0,17 0-1,-18-71 16,18 0-15,0-53 0,0 35-1,88-17 1,18 35 0,-35 18-1,-36 35-15,53 0 31,-17 18-15,-1 52 0,-52 1-1,-1 35 1,-17-89-16,0 72 16,0-19-1,-17-35 1,17 1-1,-18-36 1,0 0 0,18-36-1</inkml:trace>
  <inkml:trace contextRef="#ctx0" brushRef="#br0" timeOffset="10232.77">12912 1288 0,'0'-36'0,"0"72"0,0-89 16,0 0-1,0 35 1,-18 36-1,18 35 1,-35 53 0,35-71-16,-18 88 15,-17 18 1,17-52 0,-17-1-1,17-53 16,18-53 1,-35-34-17</inkml:trace>
  <inkml:trace contextRef="#ctx0" brushRef="#br0" timeOffset="10965.35">12382 1570 0,'0'0'0,"-17"0"15,52 0 17,36 0-17,52-18 1,71-17 0,-35 0-1,-106 35-15,141-53 31,-106 17-15,-70-34 0,-18 35-1,-18-18 1,0 53 0,-34 0-1,16 70 1,-17 18-1,53 1 1,0 52 0,-17-124-16,17 72 15,0-1 1,0-53 0,-18-35 15,0 0-16,1-70 17,17-1-17,0 36-15,70-71 16,19 35 0,34 36-1,-35 17 1,18 54-1,-71 52 1,-35 18 0,0-36-1,0 1 1,-35-54 0,17 1-1,18-36 32,18-52-47</inkml:trace>
  <inkml:trace contextRef="#ctx0" brushRef="#br0" timeOffset="11397.92">13723 1623 0,'0'0'0,"18"0"16,-1 0-16,19 0 15,-19-18-15,54-17 16,-1 0 0,-52-1-1,-18 1 1,-18 35 15,1 0-31,-36 0 16,-18 18-1,36 35 1,0 35 0,35 18-1,0-53 1,106-1-1,-54-34 1,54-18 0,-35 0-1,17-70 1,-35 17 0</inkml:trace>
  <inkml:trace contextRef="#ctx0" brushRef="#br0" timeOffset="11996.79">15416 1429 0,'0'0'16,"18"-36"-16,0-34 31,-18 52-31,0 1 0,-18 17 31,0 17-15,18 1-16,-17 70 15,17 71 1,-18 0 0,0 52-1,1 1 1,-1-53 0,1 52-1,17-122 1,0-54 15,17-53-15,1-35-1,17-88 1</inkml:trace>
  <inkml:trace contextRef="#ctx0" brushRef="#br0" timeOffset="12196.79">15363 1517 0,'-17'-35'0,"-18"17"15,87 71-15,-140-124 0,71 54 0,17-19 0,-18-34 16,36-1 0,-1 54-1,71-19-15,18 19 16,0 17-1</inkml:trace>
  <inkml:trace contextRef="#ctx0" brushRef="#br0" timeOffset="12414.37">15893 3669 0,'0'-1129'15,"0"864"-15,0-211 16,0 2628-16,-71-4480 16,142 4374-16,-160-4128 0,-34 2065 15,17 17 1,-53 0-1,124 0 1,17 0 0,36 0-1,70-18 1,0 1 0,-35-1-1</inkml:trace>
  <inkml:trace contextRef="#ctx0" brushRef="#br0" timeOffset="12930.29">15963 1393 0,'-17'0'0,"34"0"16,-52-17-16,17-1 15,18 1-15,0-19 16,0 1-1,53 0 1,18 17 0,-54 18-16,72 0 15,-1 0 1,0 53 0,-17 18-1,-54-1 1,-17-17 15,-88 35-15,0-53-1,17-35 1,36 0 0,17-35-1,18 0 1,0 17-16,18-52 15,17 34 1,-17 19-16,70-71 16,-17 52-1,34 1 1,-52 35 0,-35 0-1</inkml:trace>
  <inkml:trace contextRef="#ctx0" brushRef="#br0" timeOffset="13363.08">15646 1235 0,'17'-18'31,"1"18"-31,0 0 16,35 0-1,17 53 1,-52 0 0,-1 35-1,-17-35 1,-105 18-1,52-54 1,35-17-16,-53 18 16</inkml:trace>
  <inkml:trace contextRef="#ctx0" brushRef="#br0" timeOffset="14199.04">16863 1270 0,'0'0'0,"0"-18"16,-18 18 15,0 0-15,1 0-16,-1 0 0,-35 36 15,-35 34 1,70-17 0,1 35-1,17-70-15,0 17 16,70 0-1,19-35 17,34-17-17,-35-18 1,18-18 0,-88 35-16,-18-35 15,-18-35 1,-35 17-1,-53 1 1,36 70 0,-18 0-1,17 53 1,53 0 0,18 0-1,0-36 1,89 18-1</inkml:trace>
  <inkml:trace contextRef="#ctx0" brushRef="#br0" timeOffset="15032.9">17709 1288 0,'0'-18'15,"0"36"-15,0-54 0,0 19 0,0-1 16,0 0 0,-52 18-1,-54 36 1,35 17 0,53-36-16,-52 36 15,52-35-15,18 35 31,0 0-15,18-36 0,70-17-1,-17 0 1,35-35 0,-54 0-1,-16-18 1,-19 0-1,1 0 1,-18 71 15,0 17-15,0-17-16,0 70 16,0-18-1,0 89 1,0-35 15,0 122-15,18-104-1,-1 87 1,-17 18 0,0-106-1,0 18 1,0-124-16,-35 18 15,-36-35 1,19-18 0,-54-106-1,0-71 1,53-17 0,53-88-1,0 211-15,53-140 16,35-1 15,0 89-15,18 34-1,-35 54 1,17 18 0,-53-1-1</inkml:trace>
  <inkml:trace contextRef="#ctx0" brushRef="#br0" timeOffset="15513.48">18045 1288 0,'0'-18'0,"0"36"0,0-54 16,0 1-16,17-18 31,36 18-15,18 17-1,-1 36 1,-17 52 0,-18 36-1,-17-18 1,-18 1-1,0-36 1,-18-53 0,1 0-1,17-18 1,0-17 0,0-36-1,35 18 16,36-17-15,-18 34 0,-1 36-1,1-17 1,0 17-16</inkml:trace>
  <inkml:trace contextRef="#ctx0" brushRef="#br0" timeOffset="16796.79">19050 1358 0,'18'-17'0,"-1"17"16,1-18-16,-18 0 0,18-17 16,-18-18-1,0 0 1,-71 18 15,0 35-15,-34 70-1,16 1 1,1 35 0,88-36-1,0 1 1,35-36-1,89-35 1,-36 0 0,0-53-1,-17 0 1,-1-35 0,-52 35-1,-18 36-15,0-19 16,-18 36 15,-17 36-15,18 17-1,17 17 1,0-17 0,70-18-1,1-17 1,17-18-1,0-35 1,-17-36 0,-36 1-1,-17 52-15,-18-53 16,0 54-16,0-36 16,0 88 15,0-17-16,-18 35 1,0 17 0,18 18-1,-17-35 1,17-17 0,-18-36 15,18-18-16,0-35 1,0 35-16,53-35 16,35-35-1,0 18 1,36 17 0,-54 35-1,1 89 16,-36-1-15,-35 36 0,0-35-1,0-1 1,0-52 0,-18-18-1,1-18 1,17-17-1,0-36 1,0 18 0,70-52-1,-52 69-15,88-52 16,70 18 0,-35 70-1,0 70 1,-105 18-1,-36 18 17,0-71-32,-36 18 15,19-35-15,-71 53 16,35-36 0,-18-18-1,1-17 1</inkml:trace>
  <inkml:trace contextRef="#ctx0" brushRef="#br0" timeOffset="18148.5">15416 3687 0,'18'0'0,"-36"0"0,54-18 0,17 18 15,-53-18 1,52 18 0,19 36-1,-18 16 1,0 37 0,-35-19-1,-18-52-15,0 70 16,0-53-1,0 1 1,17-54 31,1 0-47,-1 1 0,19-19 16</inkml:trace>
  <inkml:trace contextRef="#ctx0" brushRef="#br0" timeOffset="18396.18">16422 3563 0,'0'0'15,"0"-18"-15,-18 18 16,-17 18 0,-89 53-1,-17 52 1,53-52-1,53-36-15,-71 53 16,53-17 0,53-18-1,-18-36 1,-17 1 0</inkml:trace>
  <inkml:trace contextRef="#ctx0" brushRef="#br0" timeOffset="19781.33">13335 4604 0,'0'0'0,"18"-18"15,-18 0-15,17-34 16,-17 34-16,-17-17 15,-107-1 1,36 36 0,-53 53-1,0 71 1,70-1 0,36 54-1,35-124-15,0 35 16,0-53-16,35 71 31,53-36-15,71-70-1,-18 0 1,89-53 0,-36-35-1,-142 71-15,54-72 16,-17-52-1,-72 71 1,-34-1 0,-36 54-1,0 34 1,-18 107 0,53-18-1,18 17 1,0-35 15,36-35-15,-1-53-1,-17 0-15,35 0 16,-36-35 0,-17-18-1,-17-35 1,-19 17-1,36-52 1,0 105-16,18-35 16,70 18-1,0 35 1,1 17 0,-1 72-1,-53 34 1,-35-35 15,0-35-15,0-17-1,0-54 17,-18 0-17,18-35 1,0 36-16,0-89 15,36 35 1,52-35 0,18 71-1,17 35 1,-88 0-16,36 35 16,-18 89-1,-35-18 1,-18-36-1,-18 1 17,-17-36-17,35-52 17,17-19-17</inkml:trace>
  <inkml:trace contextRef="#ctx0" brushRef="#br0" timeOffset="20246.24">15240 4727 0,'0'0'0,"0"-17"0,0-1 16,-18 18-16,-35 0 15,36 0-15,-71 0 16,-18 35-1,18 18 17,88-18-17,0 1 1,52-1 0,19 0-1,-53-17-15,88 17 16,-36 0-1,-35 36 1,-35-36 0,-88 1-1,-35-36 1,105 0-16,-70 0 16,17 0-1,54-18 1,-1-17-1,18 17 17,35-17-17,-17 35-15,35-18 0</inkml:trace>
  <inkml:trace contextRef="#ctx0" brushRef="#br0" timeOffset="20779.48">15752 4798 0,'-18'-18'16,"0"18"-16,-35 0 16,-35 35-1,18 18 1,52-17-1,-35 69-15,35-34 32,18 17-17,71-53 1,35-35 0,-89 0-16,72 0 15,16-35 1,-16-35-1,-72-19 1,-17-34 0,-35 35-1,-53 17 1,17 71 0,-35 18-1,36 70 1,52 0-1,18-17 17,0-18-17,18-36-15,70-17 16,-35 0 0,18 0-16</inkml:trace>
  <inkml:trace contextRef="#ctx0" brushRef="#br0" timeOffset="21079.61">16334 4568 0,'0'-17'0,"0"34"0,0-52 0,0 18 16,-18 17-1,-35 35 1,35-18-16,1 72 31,-36 34-15,35 1-1,1-1 1,17-70 0,0 0-1,35-53 1,18 0-1,-18-35-15</inkml:trace>
  <inkml:trace contextRef="#ctx0" brushRef="#br0" timeOffset="21513.14">16457 4957 0,'18'0'16,"-1"0"-1,1 0 1,0 0-16,-1 0 0,1 0 16,35-36-1,-18 36-15,36-35 16,-36 0 0,-17-18-1,-18 17 1,-36 19-1,-17 17 1,36 17-16,-71 72 16,52-1-1,19 18 1,17-36 0,53-52-1,35 0 1,-53-18-16,36 0 31,-1 0-15,-35-36-1,1 1 1,-1 17-16</inkml:trace>
  <inkml:trace contextRef="#ctx0" brushRef="#br0" timeOffset="21669.01">17004 5045 0,'-18'0'63,"1"0"-48,-1 0-15</inkml:trace>
  <inkml:trace contextRef="#ctx0" brushRef="#br0" timeOffset="35927.26">3351 7285 0,'-35'-18'0,"17"1"0,71 52 0,-158-141 31,105 88-16,0 1-15,0-1 0,17-52 16,89 17 15,17 35-15,-17 18 0,18 53-1,-54 17 1,-34 107-1,-36-36 1,-18-88-16,-88 123 16,-17-52-1,-71-18 1,35-54 0,18-34-1,35-71 1,106-35-1,0 0 1,0-53 15,35 53-15,36 52 0,17 54-1,53 52 1,18 19-1,-71-54 1,36 0 0,-54-17-1,-17-1 1,-18-34 0,-17-36-1,0 0 1</inkml:trace>
  <inkml:trace contextRef="#ctx0" brushRef="#br0" timeOffset="36460.65">4127 6632 0,'-17'0'0,"17"71"16,0-54 0,0 1-16,0 53 15,17-1 1,1-35 0,-18 1-1,0-19 1,0-34 31,0-1-47,0-52 15,0-1 17,71-53-17,-54 107-15,72-36 16,52 53-1,-53 35 1,-18 71 0,-70-35-1,0 17 1,-35-35 0,35-18-1,-18-35 1,36-35 15</inkml:trace>
  <inkml:trace contextRef="#ctx0" brushRef="#br0" timeOffset="37093.32">5168 6632 0,'0'0'0,"0"-17"0,0-1 16,0 0-1,-53-17 1,0 17 0,-17 18-1,52 0-15,-52 53 16,-1 53-1,36-18 1,35 1 0,0-19 15,70-35-15,1-35-1,35 0 1,-18-70-1,-18-1 1,1-70 0,-18 0-1,-35-53 1,-18 159-16,0-71 16,0 53-1,-18 53 1,-17 53-1,17 123 1,18-17 0,18 70 15,35-123-15,35-35-1,-35-54 1,35-17-1,0 0 1,-35-35 0</inkml:trace>
  <inkml:trace contextRef="#ctx0" brushRef="#br0" timeOffset="38061.26">6421 7003 0,'0'0'0,"0"-18"16,0-17-1,-18 35 1,0 17 0,1 1-16,17 0 15,-18 70 1,0 53 0,-17 0-1,17-35 1,-17-36-1,35-34 1,0-72 15,0-16-15,35-54 0,1-18-1,17 1 1,-36 105-16,54-35 15,-18 53 17,17 53-32,-34 18 31,-1 52-15,18 1-1,17-54 1,19-35-1,-19-35 1,71-35 0,-35-53-1,-18-36 1,-53-17 0,-35 36-1,-52-19 1,-19 71-1,-35 53 1,36 0 0,52 0-1,0 18 1,1 35 0,17-18-1,35 0 1,53-17-1</inkml:trace>
  <inkml:trace contextRef="#ctx0" brushRef="#br0" timeOffset="38693.19">7726 7108 0,'17'-17'0,"-17"-1"0,0-17 15,0 0 1,-52-1 0,-1 19 15,-36 17-15,19 0-1,-18 70 1,70-52-16,-35 88 15,18 0 1,35 17 0,0-52-1,35-36 1,53-35 0,1 0-1,16-88 1,-34 17-1,-1-52 1,-34 17 0,-36 18 15,0 52-15,-18 54 15,0 35-16,18 53 1,0 17 0,0-35-1,0-35 1,18-17 0,17-36-1,18-18 1,0-35-1</inkml:trace>
  <inkml:trace contextRef="#ctx0" brushRef="#br0" timeOffset="39626.56">8290 6967 0,'0'-17'0,"-17"34"31,17 1-15,-36 35 0,36 35-1,0-17 1,0-54-16,0 54 16,36-36-1,17-35 1,17 0-1,-17-35 1,35-36 0,0-17 15,-35 0-15,-35 0-1,0 35 1,-1 35-1,-17 36 32,0-1-47,0 36 16,-35 36 0,0 16-1,17 72 1,18-18-1,0-107-15,0 178 16,18 34 15,-1-52-15,19 70 0,-36 0-1,0-88 1,0-141-16,0 159 15,0-88 1,-18-54 0,-17-70-1,-1-18 1,-17-70 0,18-106-1,0-88 1,17 53-1,18-142 1,71 54 0,-54 246-1,54-70 1,-53 88-16,123-158 16,-53 105-1,-17 35 1,-19 71-1,-34 0 17,-36 0-17,1 18 1</inkml:trace>
  <inkml:trace contextRef="#ctx0" brushRef="#br0" timeOffset="40376.93">2170 8184 0,'-18'0'0,"36"0"0,-54 0 0,19 0 32,17 18-32,0 0 15,0-1 1,17 1-1,124 0 1,124-18 0,88-18-1,17 0 1,248-17 0,-72 35-1,283-35 1,336 35-1,-460 0 1,177 0 0,-300 0 15,35 0-15,-158 0-1,-388 0-15,70 0 16,-106 0-16,53-18 15,-123 18 17,17-17-32,1-1 15,-1 18-15</inkml:trace>
  <inkml:trace contextRef="#ctx0" brushRef="#br0" timeOffset="40443.25">9931 8149 0</inkml:trace>
  <inkml:trace contextRef="#ctx0" brushRef="#br0" timeOffset="40509.83">9931 8184 0,'0'0'16,"17"0"15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396A-0976-CEBD-9028-069E4711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FBA70-D87D-FC82-9229-1ACDEC80E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E2A1-2215-A4AD-686B-724A2DB3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EA46-020F-C3C8-6C3F-482F8E5A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B8E9-9DF0-16A4-4EFF-5BA2D5A5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A3F-C56E-D14D-98C3-4F3B57CA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F6589-AA46-039C-86BE-817908EB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E925-32BC-7DAA-014D-FB6ED25C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2C19-E221-A1AF-BD3A-30C596A4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4039-5C54-86CC-1B28-74EB7F17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2D85C-8510-0CDE-E500-C411BF9CF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27137-A770-9CCD-59E8-1F3EA32A5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C549-63A8-4016-DA4D-200E8FE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EDA0-C17D-0980-59CF-AD3C3DD6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4233-FDA6-B0DB-A8C9-65CB7368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0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8F64-72D0-B85E-3861-A5A0A904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1704-B4A7-6296-AC33-538A8BEE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4342-8354-E1A5-CF70-3837C3F4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D61D-49AA-39BF-F5B1-3E5152BB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C6FD-951C-C03F-DDF9-CFD6C392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6ACE-022D-45BF-0613-938957CE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5362A-7EC2-8CBD-3FCE-030DE31E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6CF7-514E-D7AC-9A9C-6B041D26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2735-BFAC-EEB0-762F-0470C205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F4E1-7E3B-8857-661F-324093D9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0527-D343-A6D3-4FCA-EAB1D059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5949-AECA-08EE-DBBC-21EB9B23B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C08E-9165-B734-3873-CF1C10F1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D07E9-D8C3-2797-59AD-0B6FFEFD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72EA-0A82-BA09-39D1-5636B203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08E3A-073B-7AE3-676E-44C5D53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4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ECC8-E389-E747-0E56-F42B8B52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E8E82-E73C-9009-564B-5627B299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F0C44-A700-5B39-C56D-D04D7CC7E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A4BE4-0F42-4910-F3C4-312224E1D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82C46-6668-4396-07E0-20D20E0CD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C9315-F0F2-8A52-8A86-92384AB8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83EC5-02B1-6EC2-1560-38569CF7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29202-8AED-44BA-957C-27F8492D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1414-9764-F860-318F-078DC600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B25B-8057-EF45-8109-1E9F8D60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D12E0-8611-9FA0-72C6-BD5F17B1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64688-42C6-47B5-7FC5-3D58FFA5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2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363C0-9F66-57CC-F130-437975D9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88428-CC4B-98BD-B110-C6A5A1B5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11CBD-9D6E-1325-02F2-4E82F2E1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A2F-B55D-FBB4-A657-3DED5093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1E06-AE90-97E9-AEC9-83F3C355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96C25-FBCA-2A40-8792-9EEB1C7DD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0C321-4A09-2798-28C0-2A62FFB1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225E3-6D84-2CEA-472D-FF2D331A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DDBA-63B9-2945-C9AE-16C67411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0797-8B0C-E30B-5653-C6EFF16E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5B83-B5CA-8E5B-EC3E-64B5AF211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65E13-A269-BD8A-E557-6906ECB81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D788-EC44-D974-8DD2-A1911E7B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2168C-9AE3-AAC9-2A88-9BE15DB0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56BF3-0DD8-A447-1944-A014CE14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DC7E0-725C-D803-B350-F934CD4B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6D903-4E24-4860-66EA-6D5B0D1B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2796-BCCA-2C9E-D2F4-1CBFEFA08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2B16-6B68-44CA-B23C-34E5D57E51B4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3598E-8385-5297-39FE-7C1EFAAF0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73AB-C95D-6BA4-0DB3-8A146EFBC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A6EE-CA4F-485A-8F73-7757ED3C6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86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4C76-0AA3-BEB4-59B0-0AB2089FD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8D133-B05E-7622-0231-DCDEF0CB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7185DD-D1B7-BD1E-F7FF-079A2AACC1D1}"/>
                  </a:ext>
                </a:extLst>
              </p14:cNvPr>
              <p14:cNvContentPartPr/>
              <p14:nvPr/>
            </p14:nvContentPartPr>
            <p14:xfrm>
              <a:off x="876240" y="63360"/>
              <a:ext cx="5943960" cy="457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7185DD-D1B7-BD1E-F7FF-079A2AACC1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54000"/>
                <a:ext cx="5962680" cy="45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13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4C76-0AA3-BEB4-59B0-0AB2089FD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8D133-B05E-7622-0231-DCDEF0CB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892B52-638E-3996-46A3-9AB3570A2EF3}"/>
                  </a:ext>
                </a:extLst>
              </p14:cNvPr>
              <p14:cNvContentPartPr/>
              <p14:nvPr/>
            </p14:nvContentPartPr>
            <p14:xfrm>
              <a:off x="203040" y="361800"/>
              <a:ext cx="7563240" cy="459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892B52-638E-3996-46A3-9AB3570A2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352440"/>
                <a:ext cx="7581960" cy="46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77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4C76-0AA3-BEB4-59B0-0AB2089FD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8D133-B05E-7622-0231-DCDEF0CB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23BAD2-2A51-130E-33A4-ADBD09A44AC1}"/>
                  </a:ext>
                </a:extLst>
              </p14:cNvPr>
              <p14:cNvContentPartPr/>
              <p14:nvPr/>
            </p14:nvContentPartPr>
            <p14:xfrm>
              <a:off x="184320" y="0"/>
              <a:ext cx="6007320" cy="642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23BAD2-2A51-130E-33A4-ADBD09A44A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-9360"/>
                <a:ext cx="6026040" cy="64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0F834F-D86B-B69A-135C-F18ED40A21E4}"/>
                  </a:ext>
                </a:extLst>
              </p14:cNvPr>
              <p14:cNvContentPartPr/>
              <p14:nvPr/>
            </p14:nvContentPartPr>
            <p14:xfrm>
              <a:off x="743040" y="5283360"/>
              <a:ext cx="4667400" cy="76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0F834F-D86B-B69A-135C-F18ED40A21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680" y="5274000"/>
                <a:ext cx="4686120" cy="78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47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4C76-0AA3-BEB4-59B0-0AB2089FD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8D133-B05E-7622-0231-DCDEF0CB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CA6BBF-E5DB-AAE9-395F-806F727DEB83}"/>
                  </a:ext>
                </a:extLst>
              </p14:cNvPr>
              <p14:cNvContentPartPr/>
              <p14:nvPr/>
            </p14:nvContentPartPr>
            <p14:xfrm>
              <a:off x="342720" y="0"/>
              <a:ext cx="8204760" cy="565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CA6BBF-E5DB-AAE9-395F-806F727DE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9360"/>
                <a:ext cx="8223480" cy="56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19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4C76-0AA3-BEB4-59B0-0AB2089FD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8D133-B05E-7622-0231-DCDEF0CB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658050-C868-4BBA-62EC-B21131FBC73B}"/>
                  </a:ext>
                </a:extLst>
              </p14:cNvPr>
              <p14:cNvContentPartPr/>
              <p14:nvPr/>
            </p14:nvContentPartPr>
            <p14:xfrm>
              <a:off x="762120" y="355680"/>
              <a:ext cx="6680520" cy="305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658050-C868-4BBA-62EC-B21131FBC7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346320"/>
                <a:ext cx="6699240" cy="30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40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2022-12-02T03:19:53Z</dcterms:created>
  <dcterms:modified xsi:type="dcterms:W3CDTF">2022-12-02T03:21:20Z</dcterms:modified>
</cp:coreProperties>
</file>