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4T01:55:04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 3598 0,'0'-17'15</inkml:trace>
  <inkml:trace contextRef="#ctx0" brushRef="#br0" timeOffset="93.29">1446 3581 0,'18'0'47,"0"0"-32</inkml:trace>
  <inkml:trace contextRef="#ctx0" brushRef="#br0" timeOffset="1173.71">1923 1235 0,'0'0'0,"0"-18"31,0 0-31,-18 18 0,18-17 16,-18-1-1,1 18 1,-1 0 0,0 18-16,1 70 15,-1 18 1,-52 53 0,-19 52-1,36-87 1,36-107-16,-1 36 15,1 18 1</inkml:trace>
  <inkml:trace contextRef="#ctx0" brushRef="#br0" timeOffset="1224.25">1570 1905 0,'0'-18'15</inkml:trace>
  <inkml:trace contextRef="#ctx0" brushRef="#br0" timeOffset="1374.54">1711 1341 0,'0'0'0,"-18"0"0,89-53 15,-53 17 1,-36 1-1</inkml:trace>
  <inkml:trace contextRef="#ctx0" brushRef="#br0" timeOffset="1624.01">2134 1252 0,'0'18'16,"18"70"-1,0 18 1,-18 70-1,0-52 1,-18-89-16,-17 53 16,35 1-1,0-72 1,-18 1 0,0-18-1,-17-35 1</inkml:trace>
  <inkml:trace contextRef="#ctx0" brushRef="#br0" timeOffset="1907.88">1640 1711 0,'0'0'0,"0"18"31,18-18-15,0 0-16,70-36 16,35-17-1,-34 18 1,-54 17-16,35 1 16,-34-1-1,-54 18 32,0 0-31</inkml:trace>
  <inkml:trace contextRef="#ctx0" brushRef="#br0" timeOffset="2294.19">1958 1182 0,'18'0'16,"-1"0"-16,18 0 31,-17 0-31,17 17 16,-17 19-1,-18 17 1,0 0 0,-18-36-16</inkml:trace>
  <inkml:trace contextRef="#ctx0" brushRef="#br0" timeOffset="2791.15">2646 1235 0,'0'-18'31,"-18"18"-15,18 18-16,-35 17 15,17 18 1,-17 35-1,35 53 1,0-106-16,-18 107 31,18-1-15,0-71 0,53-17-1,18-53 1,-36 0-1,36 0 1,-36-35 0,18-18-1</inkml:trace>
  <inkml:trace contextRef="#ctx0" brushRef="#br0" timeOffset="3073.76">2910 1640 0,'0'18'16,"0"0"-16,-35-18 16,35 17-1,18-17 1,52-35-1,1-18 1,-18 18 0,-53 17-16,0-35 15</inkml:trace>
  <inkml:trace contextRef="#ctx0" brushRef="#br0" timeOffset="3618.29">3704 1693 0,'-17'0'62,"-1"0"-46,0-17-1</inkml:trace>
  <inkml:trace contextRef="#ctx0" brushRef="#br0" timeOffset="5291.52">2999 1729 0,'17'0'0,"1"0"16,0-18 0,-1 18-1,18-18 1,-17 1-16,0-1 16,-1-17-1,1-18 1,0 35-1,-18-35 1,-18 36 0,-17-1-1,-18 18 1,0 35 0,-18 18-1,18 0 1,18 71-1,17-19 1,18-34 15,18 17-15,35-53 0,18-17-1,-18-18 1,35 0-1,0-53 1,-18 0 0,-34 36-16</inkml:trace>
  <inkml:trace contextRef="#ctx0" brushRef="#br0" timeOffset="5840.58">3545 1587 0,'0'0'0,"0"-17"15,0-1 1,0 1-1,36 17 1,-19-18 0,1 18-16,35 0 15,17 35 1,-34 36 0,17 17-1,-53 0 1,0 18-1,-36-35 1,1-54 15,35-34 1,0-36-17,0 0 1,71-71-1,-54 107-15,36-72 16,35 1 0,-35 53-1,0 0 1,-35-1 0,-1 36-16</inkml:trace>
  <inkml:trace contextRef="#ctx0" brushRef="#br0" timeOffset="6224.4">4568 1164 0,'-17'0'31,"-1"18"-16,18-1-15,0 1 16,-70 70 0,17 0-1,35-52-15,-17 70 16,0 52 0,17-69-1,18-1 1,0-53-1,53 0 1,0-35 15,0 0-15,-18-53 0,35 0-1,-34 18-15</inkml:trace>
  <inkml:trace contextRef="#ctx0" brushRef="#br0" timeOffset="6546.36">4339 1464 0,'18'0'16,"-1"0"-16,1 0 0,0-18 15,52 18 1,18-17 0,36-1-1,-71 18 1,-36 0-1</inkml:trace>
  <inkml:trace contextRef="#ctx0" brushRef="#br0" timeOffset="7158.67">5556 1676 0,'0'0'0,"18"0"47,0 0-47,-1 17 16,89-17-1,88 0 1,-159 0-16,71 0 16,-53 0-16,141-17 15,-53-1 1,0 18 0,-88-18-1,-35 18 1,-71 0 15,35 0-31,-17 0 16,17-17-16</inkml:trace>
  <inkml:trace contextRef="#ctx0" brushRef="#br0" timeOffset="7508.15">6297 1323 0,'0'35'32,"0"-17"-32,0-1 0,0 36 15,35 0 1,-35-17-16,71 16 15,35 19 1,0-36 0,17-35 15,-35 0-15,-70 0-1,-89 0 16,36 0-31</inkml:trace>
  <inkml:trace contextRef="#ctx0" brushRef="#br0" timeOffset="7633.77">6174 2081 0,'0'18'16,"0"17"-1,17-35 32</inkml:trace>
  <inkml:trace contextRef="#ctx0" brushRef="#br0" timeOffset="8692.29">6156 2046 0,'0'0'0,"0"18"31,35-36 0,1 0-15,52-52 0,18-1-1,35 1 1,-71 35-1,-35 17 1,-35 0-16,18 18 16,35-17 31</inkml:trace>
  <inkml:trace contextRef="#ctx0" brushRef="#br0" timeOffset="10741.95">8202 1834 0,'18'0'16,"-1"0"15,-17-17-31,0-1 16,18 1-16,0-1 16,-18-17-1,0 17-15,0-35 16,-18 18-1,-53-18 1,1 53 0,-36 0 15,0 17-15,18 54-1,17 35 1,54 0-1,17-18 1,0-18 0,70-17-1,1-35 1,-18-18 0,35-18-1,0-35 1,18-35-1,-35 0 1,-54 35-16,54-106 31,-54 54-15,1-37 0,-18 125-16,0-18 15,0-18 1</inkml:trace>
  <inkml:trace contextRef="#ctx0" brushRef="#br0" timeOffset="11056.95">8255 1887 0,'0'89'31,"0"-72"-16,18 1-15,-1-1 16,1-17 0,17 0-16,18 0 31,0-17-15,-35 17-16,70-71 15,0-17 1,-35 0-1,-35 0 1,-18 70 0,-89-17-1</inkml:trace>
  <inkml:trace contextRef="#ctx0" brushRef="#br0" timeOffset="11406.53">8484 1834 0,'0'18'15,"18"0"1,35 17-1,35 18 1,-35-35 0,-18 17 15,1 0-15,-1-17-1,18-18 1,-18 0-1,-17 0-15,70-36 16,-35-16 0,35-37-1,-53-16 1,-17 52 0,-18 0-1,-18 106 16,-17 17-15,17-52 0</inkml:trace>
  <inkml:trace contextRef="#ctx0" brushRef="#br0" timeOffset="11661.91">9331 1358 0,'0'-17'15</inkml:trace>
  <inkml:trace contextRef="#ctx0" brushRef="#br0" timeOffset="11974.03">9260 1323 0,'0'0'0,"-17"0"15,-19 35 1,36 36-1,0-36 1,18-17 0,53-18-1,-36-18 1,0-17 0,-17-1-1,-36-16 1,-35 34-1,0 18 1,0 18 0,36 17 15,17 18-15,0-18-1</inkml:trace>
  <inkml:trace contextRef="#ctx0" brushRef="#br0" timeOffset="12473.28">9207 1834 0,'0'0'0,"0"-17"16,0 34 31,0 1-47,0 0 16,-17 17-1,17-17-15,0 17 0</inkml:trace>
  <inkml:trace contextRef="#ctx0" brushRef="#br0" timeOffset="12605.87">9296 2187 0,'17'0'15,"1"0"-15,17-17 16,-17-1-16,70-35 16,-17 0-1,-54 35-15</inkml:trace>
  <inkml:trace contextRef="#ctx0" brushRef="#br0" timeOffset="13156.25">8467 1623 0,'0'17'15,"0"1"-15,0 0 16,-18 17-16,0 53 15,18-53 1,0-17-16,0 17 16</inkml:trace>
  <inkml:trace contextRef="#ctx0" brushRef="#br0" timeOffset="13890.87">9207 1958 0,'0'18'62,"0"-1"-62,0 1 0,0 17 16,36 36 0,-1-18-1,-35-36-15,53-17 16,18 0-1,-19 0 1</inkml:trace>
  <inkml:trace contextRef="#ctx0" brushRef="#br0" timeOffset="15123.22">9613 1799 0,'0'-17'0,"0"-36"31,0 70 16,0 1-47,0 0 16,35 70-1,-17-71-15,0 89 16,-1 0-1,1-35 1,-18-1 0,0-52-1,35-18 17,1-36-17,16-34 1,-34 52-16</inkml:trace>
  <inkml:trace contextRef="#ctx0" brushRef="#br0" timeOffset="15374.23">10089 1870 0,'18'-18'16,"-36"36"-16,54-54 16,-36 19-1,0 34 1,-53 36-1,-53 53 1,71-71-16,-54 54 16,1-1-1,53-53 1,35-17 0,18-1-1,35-17 1,17-35-1</inkml:trace>
  <inkml:trace contextRef="#ctx0" brushRef="#br0" timeOffset="15806.64">10336 2064 0,'18'0'0,"35"-36"31,-35 19-31,17-18 16,18-1 0,-53 19-16,17-54 15,-17 36 1,0 17-1,-17 18 1,-36 35 0,35-17-1,-35 53-15,18 34 32,17 1-17,18-53 1,18-18-1,0-17-15,35-18 16,70 0 0,1-18-1,-36-17 1</inkml:trace>
  <inkml:trace contextRef="#ctx0" brushRef="#br0" timeOffset="16289.93">10954 1905 0,'0'0'15,"-18"-18"-15,18 1 0,-18-1 0,18-35 32,18 0-17,53 36 1,52 17-1,-17 53 1,-35 17 0,-36 36-1,-35 17 1,-88-52 0,35-36-1,35-35 1,36-70 15,-1 52-15,19-35-16,69-106 15,-34 54 17,0 16-17,-54 72 1,18 17-1,-35 17 17,0 1-32</inkml:trace>
  <inkml:trace contextRef="#ctx0" brushRef="#br0" timeOffset="16622.86">11818 2081 0,'0'0'0,"53"0"16,-53-17 0,35 17-1,-17-18-15,52-17 16,-52 0-1,-18 17 1,-53 18 0,18 18-1,-18 17 1,35 0 0,54-35-1,-1-18 1,-17 1-16</inkml:trace>
  <inkml:trace contextRef="#ctx0" brushRef="#br0" timeOffset="18522.18">12700 2258 0,'0'17'0,"0"-34"79,0-1-64,0 0-15,0 1 0,53-36 16,17-53-1,19 0 1,52-70 0,-106 141-16,36-71 15,-71 35 17,-89 36-17,-34 70 1,-36 36-1,106 52 1,53-87-16,0 69 16,106-16-1,-35-19 1,-1-35 0,36 18-1,-53-17 1,-53 16-1,-71-34 1,-34 0 0,-37-18 15,54-18-15,18-17-1,52 0 1,18 17-1,18 18 1,35 18 0,17 34-1,-17-16 1,53-1 0,-36-35-1,54 0 1,-1-53-1,-34 0 1,16-53 0,-69 36-1,-36-36 17,0 71-17,0 88 16,-18 17-15,0-52-16,-17 88 16,35-36-1,0 1 1,35-71 0,36 17-1,0-34 1,-54-1-16,36-17 15,0-36 1,-18 18 0,-35-17-1,0 35 17,0 52-1,-17 54-16,-1-1 1,18 1 0,0-36-1,0-17 1,18-18 0,-1 0-16,54-18 15,-1-17 1,19-36-1,-36 1 1,-1-36 0,-34 35-1,-18 36 17,-18 35-17,-17 53 1,0 35-1,17-17 1,18 17 0,0-18-1,53-34 1,18-36 0,17 0-1,-70 0-15,52-36 16,36-16-1,-35-19 1,-36-35 0,-35 36-1,0-1 17,0 89-1,0-1-31,-18 54 15,-35 17 1</inkml:trace>
  <inkml:trace contextRef="#ctx0" brushRef="#br0" timeOffset="18638.89">14446 2205 0,'18'0'31,"-36"0"-31,54 0 16,-19 0-16,18 0 15,-17 0 1,0-18-1,-18 1-15</inkml:trace>
  <inkml:trace contextRef="#ctx0" brushRef="#br0" timeOffset="19072.55">14711 1464 0,'0'0'0,"-18"-18"0,-17 18 16,-53 0 0,35 36-1,18 52 1,35-18 0,0 1-1,52-53 1,19-18-1,0-18 1,-19-35 0,-52-18-1,0 1 17,-52 17-17,-1 53 1,0 0-1,35 53 1,-17 17 0,35 1-1,0-53 1,35-1-16</inkml:trace>
  <inkml:trace contextRef="#ctx0" brushRef="#br0" timeOffset="19438.91">15205 1517 0,'0'0'16,"0"-18"-16,-18 36 31,0 0-16,-52 70 1,17 0 0,35-53-16,-52 89 15,-1-18 1,36 17 0,35-52-1,0-19 1,35-52-1,36 0 1,35-52 0,-53 16-1,-18 1 1</inkml:trace>
  <inkml:trace contextRef="#ctx0" brushRef="#br0" timeOffset="19655.95">14940 1887 0,'-18'0'0,"36"0"0,-53 0 0,52 0 47,1 0-47,35 0 15,35-17 1,-17-1-1,35 0 1,-89 18-16</inkml:trace>
  <inkml:trace contextRef="#ctx0" brushRef="#br0" timeOffset="19939.2">15699 1729 0,'0'0'15,"0"-18"1,-18 18 0,0 0-1,-52 53 1,-1 53 0,36-18-1,0 18 1,35-53-1,0-36-15,35 19 16,53-36 0,0 0-1,-17-36 1</inkml:trace>
  <inkml:trace contextRef="#ctx0" brushRef="#br0" timeOffset="20422.8">16157 1552 0,'0'0'0,"0"-17"16,0-19-16,0-17 15,-53 53 1,18 53 0,0 88-1,-1 18 1,19-53-1,-1 0 1,18-53 0,-17-18 15,-1-35 0,18-35-15,35-53-1,18 17 1,-18 36-16,54-53 16,-54 70-16,71-17 15,0 52 1,-89 54 0,-17 52-1,-35 1 1,-36-71-1,54-36-15,-54 19 16,36-36 0</inkml:trace>
  <inkml:trace contextRef="#ctx0" brushRef="#br0" timeOffset="21339.76">16775 2152 0,'17'-18'63,"-17"1"-48</inkml:trace>
  <inkml:trace contextRef="#ctx0" brushRef="#br0" timeOffset="21871.47">16827 1446 0,'-17'0'31,"34"0"-15,1 0-1,53 0 1,70 0 0,-88 0-16,53 0 15,-1 0 1,-87 0 0,-53 0-1,-36 0 1,36 0-16</inkml:trace>
  <inkml:trace contextRef="#ctx0" brushRef="#br0" timeOffset="22155.5">16969 1464 0,'0'18'0,"0"-1"16,0 1-16,-18 0 15,-17 34 1,35-16-16,-36 52 16,-17 53-1,18 0 1,18-70 0,17-18-1,0-36 1,35-52 15,-18 35-15</inkml:trace>
  <inkml:trace contextRef="#ctx0" brushRef="#br0" timeOffset="22605.09">17216 1782 0,'17'0'0,"-34"0"0,34-18 0,-17 36 32,-17-1-17,-1 1-15,-17 35 16,-18 35 0,17-18-1,36-17 1,18-35-1,53-18 1,17 0 0,0-35-1,18-18 17,-53 0-17,-53-53 1,-18 36-1,-88 34 1,0 36 0,18 18-1,0 35 1,88-18 0,0-17-16,0-1 15,0 1 1</inkml:trace>
  <inkml:trace contextRef="#ctx0" brushRef="#br0" timeOffset="22773.51">17903 1587 0,'0'-17'0,"-17"17"16</inkml:trace>
  <inkml:trace contextRef="#ctx0" brushRef="#br0" timeOffset="22921.85">17745 1834 0,'0'36'16,"-53"70"-1,53-54 1,0-16-1,53-19 1,-36-17-16,36 0 16,18 0-1</inkml:trace>
  <inkml:trace contextRef="#ctx0" brushRef="#br0" timeOffset="23222.52">18380 1499 0,'17'0'16,"54"18"-1,-71 0-15,53 52 16,-18 36-1,-17-18 1,-18 36 0,-36-54-1,19-52-15,-71 35 32,35-18-17,35-35-15</inkml:trace>
  <inkml:trace contextRef="#ctx0" brushRef="#br0" timeOffset="23272.13">18274 2117 0,'0'-36'31,"0"72"-31,0-107 16</inkml:trace>
  <inkml:trace contextRef="#ctx0" brushRef="#br0" timeOffset="23672.43">17939 1499 0,'-53'53'32,"35"-35"-32,1-1 0,-19 54 15,19-36-15,-54 89 16,36-36-1,35 0 1,35-70 0,36-1-1</inkml:trace>
  <inkml:trace contextRef="#ctx0" brushRef="#br0" timeOffset="24155.52">18891 1887 0,'0'0'0,"0"18"0,-17 0 15,17 17 1,0-17 0,0-1-1,17-17 1,1 0-1,0 0 1,-18-17-16,17-1 16,-17-17-1,-17 17 1,-19 18 0,1 0-1,17 18-15,18-1 16,0 1-1,0 0 1</inkml:trace>
  <inkml:trace contextRef="#ctx0" brushRef="#br0" timeOffset="24971.53">19614 1976 0,'18'-18'0,"-36"36"0,54-36 16,17-35-1,-53 35-15,0 1 16,0-1-16,-36-52 15,-34-1 1,-36 36 0,0 35-1,-53 70 17,89 36-17,35 18 1,35-36-1,0-71-15,0 36 16,52-35 0,54-18-1,-35-18 1,52-35 0,-34-17-1,-19-18 1,-35-18-1,-17 53 1,-18 35-16,-18 71 31,-35 35-15,53-52 0,-17 17-1,-18-36-15</inkml:trace>
  <inkml:trace contextRef="#ctx0" brushRef="#br0" timeOffset="25054.59">19562 2152 0,'17'0'15,"18"0"1,54 0 0,16-53-1,-351 106-15,510-124 0</inkml:trace>
  <inkml:trace contextRef="#ctx0" brushRef="#br0" timeOffset="25321.7">20214 1482 0,'0'-18'16,"0"36"-16,-17-36 0,-54 18 15,0 88 1,36 18 15,35-71-31,-35 71 16,17 18-1,18-54 1,0-17 0,0-35-1,35-18 1,-17 0-16</inkml:trace>
  <inkml:trace contextRef="#ctx0" brushRef="#br0" timeOffset="25739.41">20214 1923 0,'18'0'32,"-1"0"-32,1 0 15,17 0 1,36 0-1,-53-18-15,87-17 16,-52 17 0,-53-17-1,0 17 1,-70 1 0,-36 52-1,0 35 1,71 1-1,0 17 1,35-53 0,17 1-1,36-36 17,53 0-17,-18 0 1,18-36-1</inkml:trace>
  <inkml:trace contextRef="#ctx0" brushRef="#br0" timeOffset="26038.3">20814 1870 0,'0'-18'15,"0"36"-15,0-54 16,0 19-16,0-1 15,70 1 1,-17 17 0,-53-18-16,89 18 15,-37 18 1,-34 70 15,0-18-15,-18 36-1,-53-53 1,18-18 0,17-17-1</inkml:trace>
  <inkml:trace contextRef="#ctx0" brushRef="#br0" timeOffset="26188.39">20955 2134 0,'35'-53'31,"36"-35"-15,-1-18-1,1 18 1,-1 18 0,-17 34-1,-17 19 1</inkml:trace>
  <inkml:trace contextRef="#ctx0" brushRef="#br0" timeOffset="26522.28">21819 1446 0,'0'0'0,"0"-17"0,-17 17 47,-1 17-47,-17 54 16,-36 52-1,18-17 1,36-53-16,-54 71 16,71-36-1,0-35 1,0-36 15,53-17-15,18 0-1,-54-17-15,71-36 16,-17-18 0</inkml:trace>
  <inkml:trace contextRef="#ctx0" brushRef="#br0" timeOffset="26754.06">21678 1693 0,'-35'0'0,"70"0"0,-88 0 0,18 0 15,17 0 1,36 0 15,35 0-31,35 0 16,0 0 0,-70-17-1,52-1 1,-34 18-1,-1 0-15</inkml:trace>
  <inkml:trace contextRef="#ctx0" brushRef="#br0" timeOffset="27071.58">22278 1535 0,'0'0'0,"0"-18"0,-18 18 32,1 18-17,-1 17-15,-35 53 16,0 36 0,18-1 15,0-35-16,35-70-15,17 17 16,36 0 0,35-35-1,1-17 1,-54-1-16</inkml:trace>
  <inkml:trace contextRef="#ctx0" brushRef="#br0" timeOffset="27371.54">22648 1570 0,'0'0'16,"18"0"-16,0-18 0,-1 18 16,54 0 15,52 53-16,-105 18 1,-18 35 0,0-71-16,-18 53 15,1-53-15,-54 53 16,-17 1 0,17-54-1,18-35 1,18 0-1</inkml:trace>
  <inkml:trace contextRef="#ctx0" brushRef="#br0" timeOffset="28456.33">10283 3140 0,'0'-18'0,"0"36"0,18-36 16,-18-17-1,0 17 1,-18 18 0,-17 18-1,0 105 1,17-87-16,1 69 15,17 54 1,0-71 0,35 1-1,35-72 1,1-17 15,-36 0-31,71-70 16,-18 17-1,1-53 1,-54 0 0,-53-35-1,-70 17 1,-18 36 0,18 88-1,17 18 1,54 105-1,17 18 1,0-52 0,0 16-1,35-69 1,36-36 0</inkml:trace>
  <inkml:trace contextRef="#ctx0" brushRef="#br0" timeOffset="28654.65">11165 3052 0,'0'-18'0,"0"0"16,18 18-1,-18 36 1,-18-19 0</inkml:trace>
  <inkml:trace contextRef="#ctx0" brushRef="#br0" timeOffset="28788.98">11095 3387 0,'0'53'16,"0"-106"-16,-53 176 16,53-105-1,-35 35 1,35-71 15,35 0-15,-17 1-16</inkml:trace>
  <inkml:trace contextRef="#ctx0" brushRef="#br0" timeOffset="28971.62">11501 3069 0,'0'0'15,"0"-17"-15,17 17 16,-34 17 0,-1 1-16,-53 17 15,-52 18 17,17-18-32,53-35 15</inkml:trace>
  <inkml:trace contextRef="#ctx0" brushRef="#br0" timeOffset="29189.2">11165 3369 0,'18'35'15,"53"36"1,-18-18 0,-1-18-1,37-17 1,16-18-1,19-53 1,-54 17 0,-17-34-1,-53 17 1</inkml:trace>
  <inkml:trace contextRef="#ctx0" brushRef="#br0" timeOffset="29471.86">11307 3034 0,'-18'0'32,"18"53"-32,0-36 15,-53 1 1</inkml:trace>
  <inkml:trace contextRef="#ctx0" brushRef="#br0" timeOffset="29523.77">11201 3298 0,'0'89'16,"-36"-19"0</inkml:trace>
  <inkml:trace contextRef="#ctx0" brushRef="#br0" timeOffset="29570.64">11183 3563 0,'18'0'16</inkml:trace>
  <inkml:trace contextRef="#ctx0" brushRef="#br0" timeOffset="30037.88">12559 3298 0,'18'18'32,"-1"-18"-32,107 18 15,17-1 16,-106-17-31,141 0 16,36 0 0</inkml:trace>
  <inkml:trace contextRef="#ctx0" brushRef="#br0" timeOffset="30104.24">13494 3369 0,'0'0'16,"-36"0"0,-34-18-1,17 1 1</inkml:trace>
  <inkml:trace contextRef="#ctx0" brushRef="#br0" timeOffset="30553.99">13159 3034 0,'0'0'0,"0"18"47,0-1-47,17 1 0,19 17 16,-1 36-1,53 17 1,-70-71-16,52 19 16,36-19-1,-18-17 1,-70 0-1,-1-35 1,-17 17 0,-88 1-1,-18 34 1,1 36 0,-1 53 15,18-18-16,-1 18 1,72-88 0,17 0-1,17-18 1</inkml:trace>
  <inkml:trace contextRef="#ctx0" brushRef="#br0" timeOffset="31104.11">14711 3422 0,'17'0'0,"-34"0"0,52-18 16,18-52-1,-35 52 1,-18-17-1,0-18 1,0 35-16,-53-52 16,0 17-1,-71 53 1,19 17 0,-19 54-1</inkml:trace>
  <inkml:trace contextRef="#ctx0" brushRef="#br0" timeOffset="31370.54">14235 3492 0,'0'18'15,"0"-36"-15,0 54 0,35 34 16,35-17 0,19-35-1,-1-18 1,-71 0 0,36-18-16,71-52 31,-36-1-16,0-17 1,-70-18 0,-18 36-1,-18 52 1,-17 18 0,17 88-1,1 18 1</inkml:trace>
  <inkml:trace contextRef="#ctx0" brushRef="#br0" timeOffset="31454.55">14870 3616 0,'70'0'15,"-52"0"-15,88-35 16,-53 35 0</inkml:trace>
  <inkml:trace contextRef="#ctx0" brushRef="#br0" timeOffset="31771.32">15593 3246 0,'0'-18'0,"0"36"0,0-54 16,0 19-16,0-1 16,-36 0-1,-34 18 1,-18 53-1,0 35 1,70 1 0,0 16-1,18-34 1,53-18 0,-35-53-1,88 0 1,-18 0-1,35-35 1,-87 17-16</inkml:trace>
  <inkml:trace contextRef="#ctx0" brushRef="#br0" timeOffset="32071.35">16104 3175 0,'0'0'0,"0"-18"16,0 1-16,-17-1 15,-36 0 1,0 18 0,-35 71-1,70-36-15,-35 53 16,18 18 15,17-35-31,18 17 31,53-70-15,18-1 0,17-34-1,18-19 1,-71 36-16</inkml:trace>
  <inkml:trace contextRef="#ctx0" brushRef="#br0" timeOffset="32193.18">16439 3281 0,'-17'35'31</inkml:trace>
  <inkml:trace contextRef="#ctx0" brushRef="#br0" timeOffset="32520.52">16475 3316 0,'35'0'31,"-17"0"-31,35-18 16,-1 1 0,-16-36-1,-36 35 1,0 1-16,-53 17 16,-18 0-1,-17 53 1,18 17-1,-1 36 1,53-18 0,18-17-1,71-54 1,-1-17 0,54 0 15,-1-53-16,-17 18 1,-71 17-16,18-34 0</inkml:trace>
  <inkml:trace contextRef="#ctx0" brushRef="#br0" timeOffset="32870.55">17057 3193 0,'0'0'0,"0"-18"15,-35 18 1,-18 53-1,17 35 1,1 0 0,0 36-1,17 17 1,18-35 0,0 105 15,-18 1-16,1-88 1,-18 34 0,17-105-1,18-18 1,0-52 0,0-36-1,53-106 1,0-17-1</inkml:trace>
  <inkml:trace contextRef="#ctx0" brushRef="#br0" timeOffset="33204.07">17057 3492 0,'0'0'16,"0"-70"-16,0 35 0,-18-54 16,18 37-1,35-1 16,-17 53-31,35-18 16,-35 18-16,105 0 16,-52 88-1,-71-17 1,-36 17 0,-52-18-1,-53-17 1,106-35-16,-53-18 15,35 0 1,35 0 0,36-18-1,35-17 1,17-18 0</inkml:trace>
  <inkml:trace contextRef="#ctx0" brushRef="#br0" timeOffset="33337.69">17709 2981 0,'0'0'0,"18"-18"0,-18-17 16</inkml:trace>
  <inkml:trace contextRef="#ctx0" brushRef="#br0" timeOffset="33504.75">17674 3087 0,'0'53'15,"-35"35"1,17-53-16,1 71 16,17 17-1,0-52 1,35-71 0,35 0 15,1-35-16,-53 17-15</inkml:trace>
  <inkml:trace contextRef="#ctx0" brushRef="#br0" timeOffset="33706.33">17586 3281 0,'-18'0'16,"36"0"-16,-53 0 0,52 0 31,36 0-15,53-18-1,-35 1 1,17-19 0,-71 36-1</inkml:trace>
  <inkml:trace contextRef="#ctx0" brushRef="#br0" timeOffset="34038.37">18538 3069 0,'0'0'0,"0"-17"0,-35 17 15,0 0 1,-36 35 0,18 18-1,36-36-15,-36 107 16,35-1 0,18-52-1,36 17 16,16-70-15,72-1 0,-18-34-1</inkml:trace>
  <inkml:trace contextRef="#ctx0" brushRef="#br0" timeOffset="34370.69">18997 3016 0,'0'0'0,"53"36"16,-35-19 0,-1 1-16,124 88 31,-52-53-16,-37 52 1,-52 1 0,-35-35-1,-106 17 1,53-35 0,53-53-16,-36 18 15,1-18 1,87 0-16</inkml:trace>
  <inkml:trace contextRef="#ctx0" brushRef="#br0" timeOffset="35071.58">14640 3087 0,'-17'0'16,"-72"35"15,89 0-31,-35 18 16,18-35-16,-36 123 15,0-53 1,35 0 0</inkml:trace>
  <inkml:trace contextRef="#ctx0" brushRef="#br0" timeOffset="36136.89">9172 4286 0,'18'0'46,"-1"-17"-30,-17-1-16,0 0 16,0 1-1,-17 17 1,-1 0-16,-17 0 0,-89 0 16,1 53 15,-18 35-16,70 0 1,18 71 0,53-89-1,36 36 1,34-18 0,1-52-1,17-19 1,0-17-1,-70 0-15,17-17 0</inkml:trace>
  <inkml:trace contextRef="#ctx0" brushRef="#br0" timeOffset="36720.44">9525 4516 0,'-18'0'0,"36"0"0,-53 0 0,17-18 16,-35 18-1,-17 0 1,17 35 0,35-35-16,-53 71 15,19-1 1,34 1-1,18 17 1,0-35 0,70-35-1,-17-18 1,18-53 0,17-18 15,-35 18-16,0-35 1,-35 35 0,-18 18-1,-18 70 17,18 36-17,-18-1 1,18 1-1,0-54-15,18 36 16,53-53 0,34 0-1,-16-35 1,16-36 0,-34 36-1</inkml:trace>
  <inkml:trace contextRef="#ctx0" brushRef="#br0" timeOffset="37203.64">10089 4516 0,'-17'17'31,"-18"36"-15,35-35-16,-18 35 15,0 0 1,1 17-1,17-52 1,-18-18 15,0 0-15,18-18-16,0-17 16,0-18-1,89-35 16,-1 35-15,106-18 0,-71 71-1,-35 36 1,-88 34 0,0 1-1,-35-1 1,-18 1-1,18-36 1,35-53 31,18 1-31</inkml:trace>
  <inkml:trace contextRef="#ctx0" brushRef="#br0" timeOffset="37503.29">11095 4427 0,'-88'0'31,"70"0"-31,-53 53 15,1 18 1,35-1 0,17 19-1,18-54-15,0 18 16,53 0 0,35-53 15,0 0-16,18-36 1</inkml:trace>
  <inkml:trace contextRef="#ctx0" brushRef="#br0" timeOffset="38235.76">11377 4621 0,'0'0'0,"0"18"0,0 0 0,18-18 47,-1 0-47,36-18 16,-17 0 0,16-17-1,-34-18 16,-18 18-15,-53 35 0,0 0-1,-17 18 1,17 34 0,53-16-16,-35 17 15,35 35 1,0-18-1,35-17 1,53-35 0,-17-18-1,70-53 1,-53 0 0,35-35 15,-17 0-16,-71 0 1,1-54 0,-36 107-1,0 18-15,0-19 16,-18 36 0,-35 71-1,18 35 1,0-18-1,17 71 1,18-36 0,35-70-1,53 18 1,1-71 0,34-18 15,-88 0-31</inkml:trace>
  <inkml:trace contextRef="#ctx0" brushRef="#br0" timeOffset="38720.17">12982 4692 0,'-35'0'32,"53"0"-17,34 0 1,72 0-1,-89 0-15,71 18 16,35-18 0,-17 0-1,-71 0 1,-53-18 0</inkml:trace>
  <inkml:trace contextRef="#ctx0" brushRef="#br0" timeOffset="39120.14">13582 4498 0,'-71'0'32,"54"0"-32,17 18 15,0 34 1,17-16-1,54-19 1,17-17 0,-35 0-1,35 0 1,-70 0-16,17 0 16,-70 0 30,-18 36-30,-35 52 0,70-71-16,-52 72 15,-19 17 1,36-18 0,36-71-1,34-17 1</inkml:trace>
  <inkml:trace contextRef="#ctx0" brushRef="#br0" timeOffset="40169.54">14658 4957 0,'0'0'0,"18"0"16,-1 0-16,36-18 15,-35 0-15,-18 1 16,17-1-16,-17-35 16,0 0 15,-53 0-16,-35 0 1,-18 53 0,-52 0-1,69 53 1,19 35 0,52-17-1,18 35 1,36-18-1,-1-70 1,0-18-16,53 0 16,1-36-1,16-34 1,1-54 0,-18 36-1,-17-35 16,-53-1-15,-18 18 0,0 89-1,-18 17 1,-35 106 0,35-54-1,18-16-15,-17 87 16,17-35-1,0 1 1,70-54 0,1-35-1,17 0 1,-70-18-16,52-17 16,1-36-1,-54 18 16,-17 18-15,-35 53 15,35-1-31,-35 72 16,17-36 0,18 17-1,0-35 1,36-35 15,-36-17-31,35-18 16,-18-1-1</inkml:trace>
  <inkml:trace contextRef="#ctx0" brushRef="#br0" timeOffset="40345.9">15434 4551 0,'0'17'63,"18"1"-47,-1 0-1,1-18-15</inkml:trace>
  <inkml:trace contextRef="#ctx0" brushRef="#br0" timeOffset="40836.15">15769 4762 0,'0'0'16,"18"0"-16,17 0 31,-35-17-31,18 17 16,-36-35 15,-35 35-15,-35 0-1,70 0-15,-88 52 16,71-16 0,18-1-1,34-17 1,89-1-1,-35 19 1,-54-36-16,54 35 16,-71 0-1,0 0 1,-71 18 0,-52-35-1,35-18 16,-36-18-15,106-17 0,18 0-1,18-18 1,53 18 0,-54 35-16</inkml:trace>
  <inkml:trace contextRef="#ctx0" brushRef="#br0" timeOffset="41553.48">16087 4710 0,'-18'0'16,"0"17"-1,18 1-15,-35 35 0,35 0 16,-35 17 15,17-17-15,18-35-16,-17 17 15,-1-35 17,0-18-17,18-17 1,0-53-1,36 17 1,-19 36-16,89-35 16,0 34-1,-18 36 1,18 36 0,-53 52 15,-36-18-16,-17-52-15,0 53 16,-17-54 0,-1 1-1,-17-18 1,17-18 0,18-35-1,0 18-15,71-36 16,35-34-1,35 34 1,-53 53 0,0 54-1,-88-19-15,18 54 16,-18-36-16,0 89 16,-53-36-1,18-18 16,35-52-15,17-18 15,-17-18-31,53-17 16</inkml:trace>
  <inkml:trace contextRef="#ctx0" brushRef="#br0" timeOffset="41786.54">17163 4710 0,'-18'0'16,"0"17"-1,-17 36-15,17 0 16,-17 18 0,0-18-1,17-18 1,1-35 15,17-18-15,0 1-16</inkml:trace>
  <inkml:trace contextRef="#ctx0" brushRef="#br0" timeOffset="41902.74">17092 4551 0,'0'0'0,"-35"0"16,17-18 0</inkml:trace>
  <inkml:trace contextRef="#ctx0" brushRef="#br0" timeOffset="41969.28">17004 4551 0,'0'0'16,"35"35"0,-35-17-16</inkml:trace>
  <inkml:trace contextRef="#ctx0" brushRef="#br0" timeOffset="42435.31">17657 4727 0,'0'0'0,"17"0"0,-17-17 15,-17 17 1,-54 0-1,-17 0 1,70 0-16,-70 17 16,53 18-1,35 1 1,53-19 0,17 1-1,-52 0 1,52 17-16,1 18 31,-53-18-15,-36 18-1,-70 0 1,-1-53 0,-16 18-1,69-18-15,-34 0 16,35-18-1,17-17 1,18-1 0,53-16-1,-36 34-15</inkml:trace>
  <inkml:trace contextRef="#ctx0" brushRef="#br0" timeOffset="42919.85">18203 4604 0,'-17'0'0,"-1"0"15,0 0-15,1 0 0,-36 17 16,0 36 0,18-17-1,35-19 1,0 36 0,53-18-1,35 1 16,-71-19-31,89 36 16,-70-17 0,-36 16-1,-53-16 1,-53-19 0,70 1-16,-52-18 15,0 0 1,35 0-1,53-18 1,0-35 0,0 36-1</inkml:trace>
  <inkml:trace contextRef="#ctx0" brushRef="#br0" timeOffset="43319.64">18909 4516 0,'-18'0'0,"1"0"0,-36 0 16,17 35-1,-52 35 1,53 1 0,17 35-1,18-89 1,0 36-1,18 71 1,35-54 0,0-70-1,53 0 1,-89 0-16</inkml:trace>
  <inkml:trace contextRef="#ctx0" brushRef="#br0" timeOffset="43603.4">19297 4516 0,'18'-18'16,"-36"36"-16,53-36 0,-17 18 0,88 0 15,-18 53 1,-53 17 15,-35 54-15,-17-36-1,-1-53-15,-88 71 16,-17-35 0,52-54-1,-17 1 1</inkml:trace>
  <inkml:trace contextRef="#ctx0" brushRef="#br0" timeOffset="44686.1">864 5997 0,'0'0'0,"0"-17"0,0-1 16,0 0-16,0 1 15,0-1-15,0-35 16,0 18 0,0 52-1,0 1-15,-35 141 16,0-36 0,17 18-1,0 1 1,-17-54-1,35-53 1,35-106 15,1 1-15</inkml:trace>
  <inkml:trace contextRef="#ctx0" brushRef="#br0" timeOffset="44935.37">1147 5909 0,'0'0'0,"17"-18"16,1 1-16,17 17 15,-35 53 1,0 17 0,0 54-1,0-36 1,-18-70-16,1 52 15,-1 1 1,18-36 0,-35-35 15</inkml:trace>
  <inkml:trace contextRef="#ctx0" brushRef="#br0" timeOffset="45318.64">794 6279 0,'-18'0'0,"18"18"15,18-18 17,-1 0-32,72 0 15,34-53 1,71 0-1,-35 0 1,-53 36 0,-89 17-16,1 17 15,-18 54 1,0-1 0,-18 19 15,1-54-31,17-17 31,0-36 0,0-35-15,0 35-16</inkml:trace>
  <inkml:trace contextRef="#ctx0" brushRef="#br0" timeOffset="45485.99">1482 5927 0,'0'-18'15,"17"18"1,1 0 0,-18 18-16,18-1 0,17 1 15,0-18 1</inkml:trace>
  <inkml:trace contextRef="#ctx0" brushRef="#br0" timeOffset="45703.49">2081 6085 0,'0'0'0,"-17"0"0</inkml:trace>
  <inkml:trace contextRef="#ctx0" brushRef="#br0" timeOffset="46119.3">1834 6085 0,'-17'18'16,"-54"35"0,18 53-1,53-36 1,0 19 0,0-72-16,36 1 15,69-1 1,-34-69-1,17-37 1,-17 19 0,-1-36-1,-52 0 1,-18-17 0,-18 34-1,1 72 16,-19 52-15,19 53 0,17-70-16,0 70 15,0 18 1,0-88-16,35 70 16,0-35-1,1-36 1,16-17-1</inkml:trace>
  <inkml:trace contextRef="#ctx0" brushRef="#br0" timeOffset="47370.59">2752 6156 0,'0'0'0,"0"-18"16,0-17-1,-18-18 1,-53 35 0,1 18-1,-18 53 1,17 0 0,1 36-1,52-1 1,18-18-1,35-52 1,53-18 0,-17-18-1,-36 1-15,53-36 16,-17 0 0,52-88 15,-70 35-31,-53-35 31,0 53-15,0 35-1,0 70 1,-35 71 0,17 18-1,1 35 1,17-17-1,0-71 1,53 0 0,17-36-1,1-17 1,-1-17 0,36-36-1,-53 0 16,-35 35-31,-18-35 16,0 36-16,0-36 16,-35 35-1,-1 18 1,-17 53 0,53 0-1,0 18 1,0-1-1,36-35 1,52-35 0,-18 0-1,54-53 1,-18-17 0,-71-1-1,-35 18 16,0 36-15,0 52 15,0-17-31,-18 35 16,18-36-16,0 36 16,0 0-1,0-35 1,0-1-1,-17-17 17,17-17-32,0-36 15,0 0 1,88-35 0,18 17-1,52 18 1,-34 36 15,-1 69-15,-105 19-1,-18 17 1,-53 0 0,35-52-1,-17-19 1,18-17-1</inkml:trace>
  <inkml:trace contextRef="#ctx0" brushRef="#br0" timeOffset="48052.06">5045 6209 0,'17'-18'16,"1"1"-1,0 17-15,-1-18 0,-17 0 16,36-17 0,-36-18-1,-18 0 1,-123 0 0,106 53-16,-89 0 15,18 18 1,0 70-1,18 18 1,53 35 0,88-53-1,53-52 1,-36-36 0,54-36-1,-89 36-15,124-70 31,-71-1-15,-18-52 0,-34-1-1,-1 36-15</inkml:trace>
  <inkml:trace contextRef="#ctx0" brushRef="#br0" timeOffset="48335.28">5539 6174 0,'35'-36'15,"-35"19"-15,0-1 16,-35-17 0,52 17-16</inkml:trace>
  <inkml:trace contextRef="#ctx0" brushRef="#br0" timeOffset="48484.63">5521 6121 0,'-71'17'15,"71"36"1,0 0 0,0-35-1,18-18-15,0 0 16,17 0 0,-17-18-1,-1 1 1</inkml:trace>
  <inkml:trace contextRef="#ctx0" brushRef="#br0" timeOffset="48654.03">5574 5838 0,'0'18'31,"18"-18"-15,-18 18-16</inkml:trace>
  <inkml:trace contextRef="#ctx0" brushRef="#br0" timeOffset="49102.24">5486 6244 0,'0'-35'32,"0"17"-32,0 1 15</inkml:trace>
  <inkml:trace contextRef="#ctx0" brushRef="#br0" timeOffset="49122.04">5539 6138 0</inkml:trace>
  <inkml:trace contextRef="#ctx0" brushRef="#br0" timeOffset="50620.47">5203 6297 0,'-17'0'31,"-1"0"-15,18 18-1,18-18 32,-1 0-47,1 0 16,17 0-16,89-36 31,-18 19-15,-36-1-1,-34 1 1,-19 17 0,-17-18 30</inkml:trace>
  <inkml:trace contextRef="#ctx0" brushRef="#br0" timeOffset="51034.29">5927 5997 0,'0'0'0,"0"-17"31,0 34 0,0 1-31,0-1 0,0 54 16,35 0-1,-35-1 1,18-17 0,-18 0-1,0-35 1,17-18-1,-17-18 17,18 0-32</inkml:trace>
  <inkml:trace contextRef="#ctx0" brushRef="#br0" timeOffset="51318.79">6227 5997 0,'0'0'0,"0"-17"0,0-1 16,0 36 15,-18-1-31,-35 36 16,0 53-1,18-18 1,17-35 15,0-18-15,54-35 15,-19-17-31</inkml:trace>
  <inkml:trace contextRef="#ctx0" brushRef="#br0" timeOffset="51583.1">6421 6015 0,'0'-18'0,"0"36"0,17-53 16,1 35-16,-18 17 31,0 18-31,0-17 0,0 53 16,-35-1 15,-1-17-15,36-35-1,0-36 32</inkml:trace>
  <inkml:trace contextRef="#ctx0" brushRef="#br0" timeOffset="51785.03">6526 5874 0,'0'0'16,"0"-18"0,18 18 30,0 0-46,-1 0 16,-17 18 0,36-1-16</inkml:trace>
  <inkml:trace contextRef="#ctx0" brushRef="#br0" timeOffset="52317.46">6950 6050 0,'53'0'31,"-36"-18"-31,-17 1 0,0-1 32,-35 18-32,-36 0 15,19 35 1,34-17-1,-35 17 1,53-17 0,0 17-1,35-35 1,36 18 0,-54-18-16,54 35 15,-18-17 1,-18 17-1,-35 0 1,-17 1 0,-54-1-1,-17-17 1,0-18 0,-1 0-1,36 0 1,1-18-1,34 0 17,88-17-1,-34 35-31</inkml:trace>
  <inkml:trace contextRef="#ctx0" brushRef="#br0" timeOffset="52617.81">7232 6050 0,'18'0'31,"-18"18"-15,0 17-16,0 18 31,-18 18-15,0-36-1,1 18 1,17-36 0,0-34 15</inkml:trace>
  <inkml:trace contextRef="#ctx0" brushRef="#br0" timeOffset="52810.95">7267 5803 0,'0'0'0</inkml:trace>
  <inkml:trace contextRef="#ctx0" brushRef="#br0" timeOffset="53584.92">7796 6032 0,'0'-17'16,"0"34"-16,0-52 0,0 18 16,-17 17 15,-1 0-15,0 0-16,-17 70 15,-18 18 1,36-17-1,17-1 1,17-52 0,54-18-1,-1 0 1,-52 0-16,0-18 16,-18 1-1,-36-36 1,1 18-1,35-36 17,0 36-32,53-36 15,-35 54-15,70-54 16,35 36 0,-52 35-1,-1 53 1,-52 35-1,-18-53-15,0 36 16,0 17 0,0-35-1,-18-36 1,18 19 0,-35-36-1,35-18 1,-17-35 15,17 0-15,52-53-1,54-17 1,-18 70 0</inkml:trace>
  <inkml:trace contextRef="#ctx0" brushRef="#br0" timeOffset="53729.52">8643 9084 0,'-53'35'31,"53"-17"-31,-35 0 16</inkml:trace>
  <inkml:trace contextRef="#ctx0" brushRef="#br0" timeOffset="54837.57">8378 6032 0,'0'-17'31,"0"-1"-16,0 1 1,0-1 0,18 18-16,35-18 15,-35 1-15,17 17 16,-17 0-16,70 0 16,-53 53-1,-17 35 1,-18 35 15,-18-52-15,-35-1-1,53-52 1,0-36 15</inkml:trace>
  <inkml:trace contextRef="#ctx0" brushRef="#br0" timeOffset="55550.71">9631 6297 0,'-18'0'0,"36"0"0,-53 0 0,-18 0 15,35 0 1,-35 0 0,35 0-16,1 0 15,-1 0 1,89 0 15,52 0-15,142 0-1,17 0 1,-211 0-16,123 0 16,0 0-1,-18 0 1,-105 0 0,-54 0-1,-17-18 48,0 1-48</inkml:trace>
  <inkml:trace contextRef="#ctx0" brushRef="#br0" timeOffset="55851.07">10654 5980 0,'0'-18'0,"0"36"47,0-1-47,0 18 16,0 18-1,70 0 1,19-17 15,-72-36-31,124 17 16,-17-17 0,-36 0-1</inkml:trace>
  <inkml:trace contextRef="#ctx0" brushRef="#br0" timeOffset="56067.34">11218 6209 0,'0'0'15,"-17"0"-15,-54 0 16,53 18-16,-105 17 16,35 18-1,-36 35 1,19 0 0,52-17-1,0-36 1,53-17-1,0-36 32,-18 18-31</inkml:trace>
  <inkml:trace contextRef="#ctx0" brushRef="#br0" timeOffset="104433.75">13353 6421 0</inkml:trace>
  <inkml:trace contextRef="#ctx0" brushRef="#br0" timeOffset="104593.01">13229 6738 0</inkml:trace>
  <inkml:trace contextRef="#ctx0" brushRef="#br0" timeOffset="105011.73">13176 6720 0,'0'36'16,"53"-54"-16,-106 0 15,53 36-15,106-89 16,-71-17 0,142-70-1,-107 16 1,-34 54 0,-19-18-1,-17 53 1,0 36-16,-17-1 15,-36 18 1,35 71 0,0 52-1,1 107 1,-1-19 0,18-140-16,-35 229 15,17 17 16,18-88-15,0 36 0,0-36-1,0-52 1,0-160-16,53 19 16,35-54-1,0-123 1,1-71-1,-72 159-15</inkml:trace>
  <inkml:trace contextRef="#ctx0" brushRef="#br0" timeOffset="105380.34">13847 7320 0,'-18'-53'0,"-70"-88"15,-36 18 1,1 87 0,476 389-16,-847-723 15,458 370 1,1 0-1,17 0 1,89-36 0,35-16-1,53-90 1,17-34 0,-53 35-1,-17 17 1,-106 107-1,0 52 17,-17 71-17,17-71 1,-18 53-16,18 1 16,0-72-16,0 36 15,0-35 16</inkml:trace>
  <inkml:trace contextRef="#ctx0" brushRef="#br0" timeOffset="105411.74">13970 6650 0,'0'-18'0,"0"1"16,0-54-1</inkml:trace>
  <inkml:trace contextRef="#ctx0" brushRef="#br0" timeOffset="105527.3">14005 6103 0,'0'0'0</inkml:trace>
  <inkml:trace contextRef="#ctx0" brushRef="#br0" timeOffset="105595.83">13988 6085 0,'17'0'32,"1"18"-32,17-18 15</inkml:trace>
  <inkml:trace contextRef="#ctx0" brushRef="#br0" timeOffset="106028.06">14411 6262 0,'0'17'15,"-18"-17"1,18 18-16,0 0 15,0-1-15,0 19 16,0 52 0,0-18-1,0 1 1,-17-36 0,-1-35-1,18-17 16,0-19-15,0-34 0,18-54-1,52 36 1,18 35 0,36 53-1,-71 18 1,-18 35-1,-35 35 1</inkml:trace>
  <inkml:trace contextRef="#ctx0" brushRef="#br0" timeOffset="106130.16">14693 6632 0,'0'-17'62,"18"-1"-46</inkml:trace>
  <inkml:trace contextRef="#ctx0" brushRef="#br0" timeOffset="106628.06">15505 6403 0,'0'-18'16,"0"36"-16,0-53 0,0 17 0,-53-17 15,0 17 1,-35-17 0,52 35-16,-70 0 15,18 70 1,35-17 15,18 53-15,17 0-1,18-36 1,18-52-16,35 0 16,18-18-1,17-18 1,0-35-1,0-70 1,-17 17 0,34-88-1,-34 35 1,-18 36 15,-53 70-31</inkml:trace>
  <inkml:trace contextRef="#ctx0" brushRef="#br0" timeOffset="106820.08">15946 6579 0,'0'-70'32</inkml:trace>
  <inkml:trace contextRef="#ctx0" brushRef="#br0" timeOffset="107594.72">14728 6297 0,'18'0'0,"0"18"31,-18-1-15,0 1-16,17 35 15,-17 35 1,0 18 0,-17-18-1,-1-70-15,-17 70 16,35-70 15</inkml:trace>
  <inkml:trace contextRef="#ctx0" brushRef="#br0" timeOffset="109010.59">15522 6332 0,'0'18'0,"0"0"0,0 35 15,0-36 1,0 71-1,0-52 1,18-1 0,17-17-1,18-18 1,18-36 0,-18 1-1,-36-18 1,1 35-1</inkml:trace>
  <inkml:trace contextRef="#ctx0" brushRef="#br0" timeOffset="109794">16404 6015 0,'0'0'0,"-53"17"31,53 1-31,0 0 16,0-1-1,0 1-15,36 0 16,-1-18 0,53 0-1,-70 0 1,52-36-1,1 1 1,-71-18 0,0 36-1,-36-1 1,-34 18 0,52 18-16,-105 52 15,17 18 1,71-17-1,35-18 1,35-36 0,18 1-1,-35-18-15,70 0 16,-18 0 0,-52-18-1,-53 18 32,17 0-47,-70 0 16,-36 53-1,-17 53 1,53 0 0,88 0-1,0-53 1,88-36-1,-70-17-15,105 0 16,1-70 0,-54 17-1</inkml:trace>
  <inkml:trace contextRef="#ctx0" brushRef="#br0" timeOffset="110344.32">17022 6438 0,'0'0'0,"0"18"0,17-18 31,1 0-15,-1 0 0,-17-18-16,18-17 15,-18 0 1,0 17 0</inkml:trace>
  <inkml:trace contextRef="#ctx0" brushRef="#br0" timeOffset="110894.3">17057 6191 0,'17'-17'16,"-34"34"-16,34-52 0,19-53 31,-36 70-31,0-17 16,0 17 0,0 36-1,0 35 1,-36 53-1,19 17 1,-1-88-16,-17 142 16,35-71-1,0-18 1,0-71 0,88-17-1,18-53 16,-18-17-15,-53 52-16</inkml:trace>
  <inkml:trace contextRef="#ctx0" brushRef="#br0" timeOffset="111311.13">17410 6473 0,'-18'0'0,"36"0"0,-36 18 0,36-18 47,-1-18-47,36-34 16,-35 34-16,17-35 16,18 0-1,-35 18 16,-71 35 1,17 0-32,-17 53 15,-35 35 1,71 18 0,17-36-1,35 1 1,-17-71-16,17 0 15,88 0 1,-34-53 0,16-35-1,-87 70-15</inkml:trace>
  <inkml:trace contextRef="#ctx0" brushRef="#br0" timeOffset="112010.6">17868 6262 0,'0'0'0,"0"17"16,-17 19 0,-1 34-1,18 1 1,0-54-16,0 54 16,0-18-1,0-35 1,0-1-1,0-52 17,0-18-17,0-35 1,0 53-16,0-36 16,70 18-1,1 18 1,-18 35 15,17 53-15,-52 17-1,0 18 1,-18-17 0,0-36-1,0-17 1,-36-18-1,36-35 1,0-18 0,0-35-1,71-18 1,0 53 0,34 35-1,1 36 16,-35 70-15,-36 18 0,-35-36-1,0 19 1,-18-37 0,-17-34-1,35-71 16,0 36-31</inkml:trace>
  <inkml:trace contextRef="#ctx0" brushRef="#br0" timeOffset="112476.73">18803 6473 0,'0'18'15,"18"-18"1,-1 0-16,1 0 16,35-18-1,0-34 1,0-1-1,-36-18 1,-17 53-16,0-34 16,-35 52-1,-18 0 1,-17 35 0,34 53-1,19-17 1,17-54-1,0 71 1,35-35 0,18-35-1,35 0 1,0-36 0,71-53-1,-88 36-15</inkml:trace>
  <inkml:trace contextRef="#ctx0" brushRef="#br0" timeOffset="112976.71">19438 6227 0,'0'0'0,"-18"0"16,-17 35 0,35-18-16,-18 72 15,18-19 1,-17 18 15,17-17-15,-18-36-1,18-17 1,0-53 15,0-18-15,53-53-1,35-18 1,18 36 0,-88 71-16,105-1 15,-52 18 1,-36 53 0,-35 70-1,0 1 16,0-36-15,0-35 0,0-18-1,18-17 1,17-18 0,36-88-1,-54 52-15</inkml:trace>
  <inkml:trace contextRef="#ctx0" brushRef="#br0" timeOffset="113310.86">20338 5891 0,'0'-17'0,"0"34"0,0-52 15,0 17-15,-18 18 16,-17 18-1,-1 53 17,36-36-32,-52 106 15,16-17 1,19 34 0,-1-70-1,53 18 1,36-53-1,17-53 1,0 0 0,-35-53-1,35-17 1</inkml:trace>
  <inkml:trace contextRef="#ctx0" brushRef="#br0" timeOffset="113593.73">20038 6156 0,'0'0'0,"-36"0"15,19 0-15,-18-18 16,-1-17 0,89 35-1,53 0 1,0-18-1,-18 18 1,-17 0 0,-36 0-1,-17 0 1,34 18 0,-34-18-1</inkml:trace>
  <inkml:trace contextRef="#ctx0" brushRef="#br0" timeOffset="113810.49">21061 6615 0,'0'35'16,"-18"-35"0,18-18-1,0 1 1</inkml:trace>
  <inkml:trace contextRef="#ctx0" brushRef="#br0" timeOffset="123692.05">2910 8925 0,'18'0'0,"-36"0"0,36-17 0,-18-1 0,0 0 31,0 1-31,0-1 16,0 36 15,0-1-31,0 72 16,0 87-1,0 18 1,0-141-16,-18 35 16,18-35-16,-17 88 15,-1-53 1,0-17-1,18-89 32,0 1-47,0-19 16,0-87-16</inkml:trace>
  <inkml:trace contextRef="#ctx0" brushRef="#br0" timeOffset="124041.81">2910 8908 0,'0'0'0,"0"-18"31,18 18-15,-18-18-16,35 18 16,54-17-1,-1-1 1,53 18 0,-53 0-1,-17 0 1,-54 0-16,-17 18 15,-35-1 1,-18 1 0,-18 17-1</inkml:trace>
  <inkml:trace contextRef="#ctx0" brushRef="#br0" timeOffset="124309.47">3016 9296 0,'0'0'16,"18"0"-16,17 0 16,18 0-1,0 0 1,35-18-1,-35 18 1,-35 0-16,-1 0 16,1 0-16,0 0 15,17 0 1</inkml:trace>
  <inkml:trace contextRef="#ctx0" brushRef="#br0" timeOffset="124609.45">3810 9313 0,'0'18'16,"0"0"-1,0-1-15,0 19 16,0 34-1,0-52-15,0 70 16,0-35 0,0-18-1,0-17 1,0-54 15,0 19-31,0-36 16</inkml:trace>
  <inkml:trace contextRef="#ctx0" brushRef="#br0" timeOffset="124991.83">3933 9119 0,'0'0'0,"18"0"0,-18-17 15,18 17 48,-1 0-48,1-18-15,-18 0 16,18 18-16,-18-35 16,0-18-1,0 36 1,-36 17-1,1 0 1,17 35 15,18-18-15,0 19 0,18-36-1,17 0 1,-17 0-16</inkml:trace>
  <inkml:trace contextRef="#ctx0" brushRef="#br0" timeOffset="125342.03">4480 8784 0,'0'0'15,"0"18"17,-17 17-17,-1 53 1,0 18 0,18-71-16,0 106 15,0 18 1,-17-88-1,17 17 1,0-53 0,17-17-1,1-18 1,17-53 0,-35 35-1</inkml:trace>
  <inkml:trace contextRef="#ctx0" brushRef="#br0" timeOffset="125825.19">4657 9349 0,'17'0'31,"1"0"-15,0 0 0,-1 0-16,1 0 0,-1 0 15,36-53 1,-17 0 0,-36 17-1,0 19-15,0-1 16,-18 1-1,-70 34 17,17 54-17,54-1 1,17 36 0,0-88-16,0 52 15,35 19 1,18-54-1,-18-35 1,18 0 0,0-35-1,-18-18 1,-17 35 0</inkml:trace>
  <inkml:trace contextRef="#ctx0" brushRef="#br0" timeOffset="126475.3">5962 8943 0,'0'-18'15,"0"36"-15,0-53 0,18-1 16,-18 19-16,0-1 15,-18 18 1,0 53 0,-70 70-1,-35 71 1,87-158-16,-87 87 16,-18 1-1,53-36 1,52-88-1,36-71 32,18 54-47,17-36 16,-17 18-16,35-89 16,-18 36-1,0 53-15</inkml:trace>
  <inkml:trace contextRef="#ctx0" brushRef="#br0" timeOffset="126891.99">5609 9172 0,'18'35'15,"35"36"1,-124-177-16,195 318 16,-71-106-1,17-18 1,36-53 0,-36-35-1,72-53 1,-54-35-1,-35 18 17,-18-72-17,-35 19 1,-71-36 0,54 124-16,-107-89 15,36 89 1,-53 53-1,70 88 1,71 70 0,71-17-1,-53-124-15,70 53 16,0-35 0,18-35-1,-36-18 1,19-35 15,-54 35-31</inkml:trace>
  <inkml:trace contextRef="#ctx0" brushRef="#br0" timeOffset="126959.12">6720 9190 0,'0'0'16</inkml:trace>
  <inkml:trace contextRef="#ctx0" brushRef="#br0" timeOffset="127278.09">6703 9155 0,'0'0'16,"-53"35"-1,35-18-15,-17 72 16,17-1 0,18-18-1,18 19 1,52-54 0,1-35-1,-53 0-15,88-35 16,-54-18-1,19-35 1,-53-36 15,-18 36-15,-71 17 0,-52 71-1,17 36 1,18 34-1,52 1 1,36-18 0</inkml:trace>
  <inkml:trace contextRef="#ctx0" brushRef="#br0" timeOffset="127325.96">6720 9454 0,'0'0'0,"36"0"16,-19 0-16,72-17 16</inkml:trace>
  <inkml:trace contextRef="#ctx0" brushRef="#br0" timeOffset="128291.58">7302 9225 0,'18'-18'16,"-36"36"-16,36-53 15,-18 52 1,0 1 0,-35 35-1,35 35 1,0-70-16,-18 52 15,18 19 1,0-54 0,35-17-1,36-36 1,0-35 0,-1 0-1,-35-17 1,-35 17-1,0 70 32,0 19-31,0-1 0,0-18-16,18 54 15,17-36 1,18-35-1,35 0 1,-35-17 0,36-36-1,-89 35-15,0-35 16,0 18 0,-36-18-1,36 0 1,0 0 15,71 35-15,52 18-1,-52 18 1,17 35 0,-53 35-1,-35-35 1,0 35-1,0-70-15,-17 53 16,-1-54 0,0-17-1,18-53 17,0 36-32,18-54 15,0 36-15,35-53 16,-36 52-16,54-52 31,52 18-15,1 70-1,-36 52 1,-53 54 0,-52 35-1,-19-35 1,1-53-1,0-18 1,17-35 0</inkml:trace>
  <inkml:trace contextRef="#ctx0" brushRef="#br0" timeOffset="128624.09">9402 8978 0,'0'0'0,"0"-17"0,0-19 15</inkml:trace>
  <inkml:trace contextRef="#ctx0" brushRef="#br0" timeOffset="128824.35">9278 9243 0,'0'17'15,"0"1"-15,0 0 0,-18 70 16,18-18-1,0 1 1,53-53 0,0-18-1,0-36 1,-35 36-16,-1-17 0</inkml:trace>
  <inkml:trace contextRef="#ctx0" brushRef="#br0" timeOffset="129242.23">9719 9172 0,'0'0'16,"-35"-17"-16,17 17 31,18 17-31,-53 54 16,18-18 0,17 35-1,18 0 1,0-35-1,18-35-15,52-1 16,36-17 0,-35-35-1,17-36 1,-53 1 0,-35-18-1,0 70-15,-53-53 16,36 54-1,-71-18-15,-18 17 16,18 53 15,52 18-15,36 35 0,53 1-1,35-72 1,-35-17-1</inkml:trace>
  <inkml:trace contextRef="#ctx0" brushRef="#br0" timeOffset="129758.2">10513 9278 0,'0'-18'0,"0"36"0,0-53 16,0-1-16,-36 36 15,-34 0 1,52 0 0,-52 53-1,34 18 1,-16 17 0,16 18-1,36-53 1,0-35-1,18-18-15,17 0 16,-17 0-16,35-36 16,17-34-1,-17-1 1,-18 18 0,-35 0-1,0 71 16,0 0-31,0 52 16,0 18 15,18-17-15,0-53-16,17 34 16,53-34-1,-70-18-15,70 0 16,36-35-1,-89 35-15</inkml:trace>
  <inkml:trace contextRef="#ctx0" brushRef="#br0" timeOffset="130075.66">11342 9207 0,'0'0'0,"-18"0"0,-17-17 16,-53 17-1,-36 53 1,18 0 0,89-18-1,-89 53 1,71 0 0,35-17-1,53-36 1,52-35-1,19-35 1,-1-18 0,-52-53-1,-53 36 1</inkml:trace>
  <inkml:trace contextRef="#ctx0" brushRef="#br0" timeOffset="130358.27">11553 9631 0,'106'0'31,"-88"0"-31,0 0 0,52-53 16,-35 35-16,71-70 15,-70 53 1</inkml:trace>
  <inkml:trace contextRef="#ctx0" brushRef="#br0" timeOffset="131258.48">9472 8837 0,'0'0'0,"0"-18"16,0-17-1,-18 35 17,18 35-32,-17 18 15,-1 53 1,1 53 0,17 0-1,0-124-15,0 36 16,0 17-1,0-71-15</inkml:trace>
  <inkml:trace contextRef="#ctx0" brushRef="#br0" timeOffset="132074.6">11712 8855 0,'0'0'0,"0"-18"15,0 0 17,-35 18-17,17 0-15,-17 0 16,-18 18-1,18 35 1,-36 53 0,71-71-1,-35 106 1,17-35 0,1 18-1,17-54 1,35-17-1,36-18 1,-54-17-16,54-18 16,35 0-1,-1-35 1,-34 17 0</inkml:trace>
  <inkml:trace contextRef="#ctx0" brushRef="#br0" timeOffset="137386.59">13423 9419 0</inkml:trace>
  <inkml:trace contextRef="#ctx0" brushRef="#br0" timeOffset="137641.19">13300 9366 0,'-18'0'0,"36"0"0,-54 0 0,-16 0 16,34 0-16,-17 0 15,17 0 1,0 0-1</inkml:trace>
  <inkml:trace contextRef="#ctx0" brushRef="#br0" timeOffset="137857.93">13282 9402 0,'18'0'15,"70"0"1,88 0 0,-458 0-16,600 0 0,-160 0 15,36-18 1,53 0-1,-194 18-15,71-17 16,-36 17 0,-106-18 31,1 0-32,-1 1 1</inkml:trace>
  <inkml:trace contextRef="#ctx0" brushRef="#br0" timeOffset="138340.87">14164 9049 0,'0'0'16,"0"-18"-16,-18 18 0,1 0 15,-1 0 1,18 53 0,0-35-16,18 35 15,52-1 1,1-34 0,35 17-1,0-35 1,-36 0-1,-35 0-15,-17 0 16,0 0 0,-36 0 15,0 0-31,-17 0 16,-35 18-1,-54 53 1,18 52-1,0 1 1,18-1 0,88-52-1,0-54 1,35-17 0,54-35-1</inkml:trace>
  <inkml:trace contextRef="#ctx0" brushRef="#br0" timeOffset="139523.62">15452 9349 0,'-18'0'16,"36"0"-16,-54 0 0,19 0 0,17 17 16,17-17 15,1 0-15,53 0-1,52-35 1,-88 17-16,71-17 15,35-53 1,-53 17 0,-70-35-1,-18 36 1,-88-1 0,0 54-1,17 17 1,18 70-1,0 71 1,18 53 15,0-17-15,17 140 0,18-105-1,-35 70 1,17 0-1,1-70 1,17 0 0,0-159-16,0 52 15,70 1 1,1-88 0,17-71-1,18-70 1,17-71-1,-88 123 1,54-123-16,-89-88 31,-36 105-15,-122-17 0,-36 71-1,70 88 1,18 35-1,142-36 17,52-17-17,-53 36-15,71-36 16,17-18 0,-70 54-16,88-72 15,-35 54 1,-106 53 15,0-1-15,0 19-1,0 34 1,-17 1 0,17-54-1,0-34 16,0-18-15,0-1 0</inkml:trace>
  <inkml:trace contextRef="#ctx0" brushRef="#br0" timeOffset="139690.78">16210 9243 0,'0'17'47,"0"1"-47,18-18 15,-1 0 1</inkml:trace>
  <inkml:trace contextRef="#ctx0" brushRef="#br0" timeOffset="140143.15">16598 9419 0,'0'18'0,"0"-36"0,0 53 0,0 1 16,0-19-16,0 36 16,0 35-1,0-52 1,-17-19-1,-1-17 1,18-53 31,0 36-47,0-89 16,53 0-1,17 53 1,36 0-1,-35 53 1,-1 71 0,-52-1-1,-18 1 1,-35 0 0,17-36-1,18-18 1,0-34 15,0-1-31</inkml:trace>
  <inkml:trace contextRef="#ctx0" brushRef="#br0" timeOffset="140757.26">17462 9331 0,'0'-18'0,"0"-17"31,-17 35-31,-1 0 16,1 0-16,-89 0 16,88 0-16,-70 53 15,-18 53 1,53-18-1,53 35 1,18-34 0,35-72-1,70-34 17,-52-19-17,35-52 1,-18-35-1,-35 17 1,0-71 0,0-17-1,-18 53 1,-18 71 0,-17 105-1,0 89 1,-52 87-1,-1 54 1,35-195 0,18-34-16,0 69 31,18-52-15,35-35-1,35-36 1,-35-35-1,-18 36-15</inkml:trace>
  <inkml:trace contextRef="#ctx0" brushRef="#br0" timeOffset="141374.32">18203 9207 0,'-17'0'0,"-1"0"31,36 0-15,35 0-1,35-52 17,0-1-17,-53-18 1,-35 18-1,-53 36 1,-88 52 0,35 35-1,71-52-15,-35 70 16,70-70-16,-18 52 16,18-17-1,70-17 1,1-19-1,35-17 1,-88 0-16,70 0 16,-88-17 15,-106 17 0,18 35-15,-36 53-1,107-70-15,-54 88 16,36-18 0,35 0-1,35-53 1,36-35 0,52-17-1,1-54 1,17-17-1</inkml:trace>
  <inkml:trace contextRef="#ctx0" brushRef="#br0" timeOffset="141672.9">18838 8961 0,'0'0'0,"0"-18"0,0-17 16,0 52-1,-35 19 1,0 69 0,-18 72-1,18-1 1,17-141-16,0 89 16,1-1-1,17-52 1,0-53-1,53-18 1,-36-18-16,1 0 16,-1 1-16</inkml:trace>
  <inkml:trace contextRef="#ctx0" brushRef="#br0" timeOffset="142139.26">18962 9525 0,'0'0'16,"0"18"-16,17-18 31,1 0-16,17 0-15,36-36 16,-53 1 0,-1 0-1,-34 0 17,-54 17-17,53 18-15,-70 18 16,18 17-1,34 71 1,19-18 0,17 0-1,35-17 1,36-54 0,34-17-1,1-17 1,53-54-1,-89 36 1</inkml:trace>
  <inkml:trace contextRef="#ctx0" brushRef="#br0" timeOffset="142274.6">19562 9419 0,'0'0'0,"-18"0"15,0 0 1,-17 35-1,17-17-15,-17 0 16</inkml:trace>
  <inkml:trace contextRef="#ctx0" brushRef="#br0" timeOffset="142872.6">19385 9684 0,'0'17'15,"0"1"-15,0 0 0,0 17 16,0-123-16,0 194 16,0-89-16,-18-17 31,1-35-16,17-18 1,0-35 0,0 53-1,35-18-15,53-53 32,-52 88-32,34-35 15,-35 53-15,36 0 16,-18 36-1,-35 34 1,17 18 0,-35 0-1,0-70-15,0 35 16,0-18 0,-18-35-1,1 0 1,-1-35-1,18-18 1,0 35-16,0-52 16,0 35-16,88-36 31,-17 1-15,17 52-1,-35 18 1,-36 53-1,-17-18-15,0 53 16,0-17 0,0-1-1,0-17 1,-17-53 0,17-17 15,17-1-31,-17 0 0</inkml:trace>
  <inkml:trace contextRef="#ctx0" brushRef="#br0" timeOffset="143290.31">20144 9613 0,'17'0'47,"19"0"-31,16 0-1,37-53 1,16 0 0,-52 0-1,-53 36-15,0-36 16,0 35-16,-35 18 16,-53 0-1,0 36 1,35 34-1,18 36 1,17-88-16,18 52 16,0 18 15,88-52-15,0-19-1,36-17 1,-1-35-1,-52-18 1,-18-53 0,-36 53-16</inkml:trace>
  <inkml:trace contextRef="#ctx0" brushRef="#br0" timeOffset="143723.4">20761 9507 0,'0'-53'16,"18"36"-16,-18-18 16,0 52 15,0 1-31,-18 52 0,36-123 15,-36 106-15,0 36 16,1 16 0,-1-52 15,18 0-15,0-35-1,0-36 16,0-35-15,0 36-16,0-54 16,53-52-1,35 17 1,36 35 0,-36 54-1,18 34 1,-71 71-1,-35-17 1,0-36-16,0 36 16,-18-54-1,-17 54 1,-18 0 0,53-36-1,-35-18-15</inkml:trace>
  <inkml:trace contextRef="#ctx0" brushRef="#br0" timeOffset="144089.57">21431 9807 0,'88'0'31,"-70"0"-31,0 0 0,17-17 16,36-19 0,-54 19-16,36-54 15</inkml:trace>
  <inkml:trace contextRef="#ctx0" brushRef="#br0" timeOffset="144323.48">21572 9296 0,'0'0'0,"-17"0"0,34 0 31,54 0-15,52 0-1,-87 0-15,34 0 16,-35 0-16,36 0 16,-53 0-1,-36-18 1</inkml:trace>
  <inkml:trace contextRef="#ctx0" brushRef="#br0" timeOffset="144342.48">21943 9278 0,'0'0'15</inkml:trace>
  <inkml:trace contextRef="#ctx0" brushRef="#br0" timeOffset="144874.66">21661 8978 0,'0'0'0,"0"-17"0,0-1 15,0 0 1,0 36 31,0 0-47,-18-1 0,-17 54 31,-36 35-15,1 17-1,17-35 1,35-52-16,0 52 15,18 35 1,0-70 0,36-18-1,17-35 1,35 0 0,0-17-1,-35-1 1,-36-17-1</inkml:trace>
  <inkml:trace contextRef="#ctx0" brushRef="#br0" timeOffset="145290.03">21378 9278 0,'18'0'0,"0"0"16,35 0-1,-36 0-15,36 0 16,0 0-1,-18 0-15,18 0 16,-35 0-16,-1 0 16,19 0-16</inkml:trace>
  <inkml:trace contextRef="#ctx0" brushRef="#br0" timeOffset="145689.74">22278 9807 0,'0'18'31,"-18"-18"-16,1 0 48,17-18-63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4T02:11:46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5592 2134 0,'0'0'0</inkml:trace>
  <inkml:trace contextRef="#ctx0" brushRef="#br0" timeOffset="86.49">5856 1887 0,'35'0'0,"1"-35"0</inkml:trace>
  <inkml:trace contextRef="#ctx0" brushRef="#br0" timeOffset="1652.61">5927 1182 0,'0'17'0,"0"1"16,0 123-1,0-106-15,0 54 16,0-54-16,0 71 15,-18-89-15,18 54 16,-18-18 0</inkml:trace>
  <inkml:trace contextRef="#ctx0" brushRef="#br0" timeOffset="1687.51">5838 4374 0</inkml:trace>
  <inkml:trace contextRef="#ctx0" brushRef="#br0" timeOffset="2095.69">6103 723 0,'0'-17'0</inkml:trace>
  <inkml:trace contextRef="#ctx0" brushRef="#br0" timeOffset="3319.7">6068 723 0,'0'-17'16,"-18"17"47,18 17-63,0 1 0,0-1 15,-18 19-15,18-19 16</inkml:trace>
  <inkml:trace contextRef="#ctx0" brushRef="#br0" timeOffset="3485.76">5980 1182 0,'0'106'16,"0"-212"-16,0 247 0,-18-71 16,0-34-16,1 34 15,17 18 1,0-52 15,0-19-15,0-52 15,0 17-31,0-17 16</inkml:trace>
  <inkml:trace contextRef="#ctx0" brushRef="#br0" timeOffset="3819.38">6138 794 0,'0'-18'0,"0"36"0,0-54 16,0 19-16,0-1 0,0 1 31,0 34 0,0 36-15,36 18 0,17 70-1,-18-18 1,35 36 0,-34-53-1,-19-89-15,89 54 16</inkml:trace>
  <inkml:trace contextRef="#ctx0" brushRef="#br0" timeOffset="3969.46">6526 1711 0,'18'18'16,"-36"-36"-16,36 53 0,-18-17 16,18 0-1,-18-36 32,0 0-31,0-35-1,0 18-15</inkml:trace>
  <inkml:trace contextRef="#ctx0" brushRef="#br0" timeOffset="4403.13">6932 706 0,'0'0'0,"0"-18"16,-18 36 15,18-1-15,0 18-1,-17-17-15,-36 106 16,18 17 0,-36 35-1,36-52 1,-1 17 0,19-71-1,-1-17 1,18-18-1,-17-35 1,17 18 0,0-36 15</inkml:trace>
  <inkml:trace contextRef="#ctx0" brushRef="#br0" timeOffset="5485.82">6121 776 0,'0'0'0,"-18"0"78,0 18-63,18-1 1,0 1-16,-17 17 0,17-17 16,-18 88-1,18 35 1,-35-35-1,0 17 1,17-70-16</inkml:trace>
  <inkml:trace contextRef="#ctx0" brushRef="#br0" timeOffset="6351.82">6456 1446 0,'0'18'15,"0"0"1,17-1-16,-17 19 16,36 52-1,-19 0 1,1 18 0,-18-36-1,18-52 1,17-18-1,-35-18 1</inkml:trace>
  <inkml:trace contextRef="#ctx0" brushRef="#br0" timeOffset="7402.08">7391 1341 0,'0'-18'16,"0"0"-1,0 1 1,-18 17 0,0 0-16,1 0 15,-1 0-15,-17 17 16,-36 54 0,18-1-1,36 54 1,-1-1-1,18 1 1,18-107-16,35 36 16,17-35-1,1-18 1,35-35 15,-18-36-15,35-52-1,-123 34 1,0-16 0,-35 34-1,-53-17 1,0 53 0,-36 35-1,89 17 1,0 36-1,35 0 1,0-18 0,35 1-1,35-36 1</inkml:trace>
  <inkml:trace contextRef="#ctx0" brushRef="#br0" timeOffset="8402.14">8096 1164 0,'0'-17'0,"0"34"0,0-52 0,0-18 31,0 35-31,0 1 0,0-1 16,0 36 15,0-1-16,0 107 1,-17-89-16,-19 89 16,19-1-1,-1 18 1,18-53 0,0-17-1,18-36 16,52-35-15,1-17 0,-1-36-1,1-18 1,-18 0 0,-18-17-1,-35 71-15,0-36 16,0 17-1,0 72 17,0 34-17,-18-34 1</inkml:trace>
  <inkml:trace contextRef="#ctx0" brushRef="#br0" timeOffset="8519.12">8396 1746 0,'18'0'31,"-18"-17"-15,17-36-1,1 17-15</inkml:trace>
  <inkml:trace contextRef="#ctx0" brushRef="#br0" timeOffset="8748.08">8484 1129 0,'-17'0'62,"-1"0"-30,0 0-32</inkml:trace>
  <inkml:trace contextRef="#ctx0" brushRef="#br0" timeOffset="8986.03">7955 1358 0,'0'18'16,"18"-18"0,-1 0-1,36 0-15,18 0 31,17-35-15,-35 35-16</inkml:trace>
  <inkml:trace contextRef="#ctx0" brushRef="#br0" timeOffset="11835.8">8714 1464 0,'0'18'16,"17"-18"30,19 0-46,-19 0 0,36-18 16,35-35 0,71-17-1,-53-19 1,-71 36 0,-17 36-16,-18-54 15,-18 18 1,-35 36-1,0 17 1,36 0-16,-54 35 16,18 36-1,-35 52 1,35-17 0,0 88 15,0 53-16,-17 17 1,34 19 0,1-89-1,35 0 1,0-71 0,71-105-1,17-18 1,0-53-1,71-71 1,-18-34 0,-53 17-1,-53-36 1,-88-17 0,-35 106 15,-70-18-16,52 88 1,0 1 0,88 17-1,18-18 1,53 18 0,35-35-1,36-18 1,-1 0-1,36-35 1,-35 35 0,-107 35-16,18 1 15,1-1 1,-36 36 15,0 35 0,0-1-15,0-34-16,0 53 16,0-36-1,0-17 1,0-36 31,0 0-47,0-17 15</inkml:trace>
  <inkml:trace contextRef="#ctx0" brushRef="#br0" timeOffset="12219.3">9648 1235 0,'0'0'0,"0"17"0,0 19 16,0 17 0,0-36-1,18-17 1,0 0-16,52 0 16,-17-35-1,-53-18 1,0 18-1,-35-18 1,17 53-16,-52 0 16,17 0-1,35 35 1,1 18 0,17 0 15,35 0-16,18 0-15</inkml:trace>
  <inkml:trace contextRef="#ctx0" brushRef="#br0" timeOffset="12585.42">10213 1411 0,'0'-18'0,"0"36"0,0-53 15,0 17-15,-35 18 16,-1 0 0,19 0-16,-71 53 31,17 18-16,53-1 1,-17 36 0,35-35-1,53 34 1,0-69 0,53-36-1,17 0 1,-17-18-1</inkml:trace>
  <inkml:trace contextRef="#ctx0" brushRef="#br0" timeOffset="13184.88">10848 1429 0,'0'-18'0,"0"36"0,0-54 0,0 19 16,0-1-16,0-17 15,-71 35 1,-17 0 0,18 35-1,-1 36 1,18-1 0,18 36-1,17 18 1,18-71-1,53-36 1,-18-17 0,36-35-1,17-18 1,-53 35-16,36-52 16,17-18 15,-53-1-16,1 19 1,-36 52 0,-53 18 15,35 18-31,1 35 16,-1 35-1,0 0 1,18-35-1,88 0 1,-52-53 0,-19 0-16,72 0 15,16-35 1,-52-18 0,18 0-1</inkml:trace>
  <inkml:trace contextRef="#ctx0" brushRef="#br0" timeOffset="13501.38">11501 917 0,'0'-17'0,"0"34"0,0-17 31,-36 18-15,36 17-16,-53 89 15,18 34 1,0-52 0,17 18-1,18-36 1,0 0 15,18-70-15,17-18-1,36-18 1,-36-17 0,0-1-16</inkml:trace>
  <inkml:trace contextRef="#ctx0" brushRef="#br0" timeOffset="13768.77">11747 1288 0,'18'0'16,"-36"0"-16,36-18 15,-36 36 17,18-1-32,-52 36 15,52-18-15,-53 36 16,17 17 0,36 0-1,0-35 16,0-35-15,53-18 0,35 0-1,18-53 1</inkml:trace>
  <inkml:trace contextRef="#ctx0" brushRef="#br0" timeOffset="13918.23">12188 1411 0,'0'0'0,"18"-18"0,0-17 16,-36 35 15,-52 53-15,34-53-16</inkml:trace>
  <inkml:trace contextRef="#ctx0" brushRef="#br0" timeOffset="14617.55">12030 1693 0,'53'0'32,"17"18"-17,-17-18 1,-35-18 0,-18-52-1,0-18 1,-18 35-1,18-36 1,0 72-16,53-18 16,-35 17-16,105-17 15,-52 35 1,17 35 0,-70 18-1,17 17 1,-18 36 15,-17 0-15,0-18-1,-17-52 1,-36-19 0,35-17 15,18-53-16,0 36-15,0-54 16,71-35 0,52-35-1,18 53 1,36 17 0,-124 71-16,105 18 31,-105 35-16,-53 70 1,0 1 0,-105 17-1,52-70 1,0-1 0,35-52-1,0-18 1,18-36 15,0 19-31,0-54 16</inkml:trace>
  <inkml:trace contextRef="#ctx0" brushRef="#br0" timeOffset="15036.01">12471 723 0,'-18'0'0,"36"0"0,-1 0 16,-34 0-16,-36 53 15,53-35 1,17-18 0,54 0-1,-53-36 1,-1 19-16,-17-18 16,0 17-16,0 0 15,-35 1 16,-36 17-15,36 17 0,0 19-1,17 34 1,1-35 0</inkml:trace>
  <inkml:trace contextRef="#ctx0" brushRef="#br0" timeOffset="15368.78">11183 1147 0,'-18'0'0,"36"0"0,-53 17 0,17-17 16,36 0 15,105 0-15,-17 0 0,53-17-1,-106 17-15,88 0 16,-71 0-1,-52 0 17</inkml:trace>
  <inkml:trace contextRef="#ctx0" brushRef="#br0" timeOffset="16050.85">12241 1341 0,'-17'0'0,"-54"52"32,54-52-32,-19 0 0,-70 71 31,71 0-16,0 17 1,35-35 0,53 0-1,35-36 1,-70-17-16,70 0 16,18-53-1</inkml:trace>
  <inkml:trace contextRef="#ctx0" brushRef="#br0" timeOffset="16768.66">14270 1358 0,'17'0'15,"-34"0"-15,34-17 0,1-19 32,-18 54-17,0 17 1,-18 71-1,1 123 1,-36 54 0,35-195-16,-17 53 15,0-71-15,-53 195 16,70-71 0,0-106-1,18-70 16,0-89 1,0 36-32,36-53 15,-19 53-15</inkml:trace>
  <inkml:trace contextRef="#ctx0" brushRef="#br0" timeOffset="17118.05">14058 1587 0,'0'-17'0,"0"34"0,-35-122 16,35 87-16,0-70 15,35 17 1,106 1 0,53 17-1,-158 35 1,105 18-1,-35 88 1,-89 1 0,-87 34-1,-89 0 1,0-34 0,53-54-1,71-35 1,88-35 15,-35 17-31,34 0 16</inkml:trace>
  <inkml:trace contextRef="#ctx0" brushRef="#br0" timeOffset="17617.08">15187 1235 0,'-35'-18'31,"17"18"-31,-17 18 16,-36 35 0,18 35-1,18-18 1,35 19-1,0 34 1,53-88 0,53-17-1,0-18 1,-18-35 0,35-36-1,-87 53 1,52-70-1,-71 0 1,-17-35 0,-52 52-1,-90 18 1,107 53-16,-71 0 16,71 0-16,-35 18 15,52 70 1,18-17-1,70-1 1,19-17 0</inkml:trace>
  <inkml:trace contextRef="#ctx0" brushRef="#br0" timeOffset="18000.98">15998 1305 0,'-17'0'31,"-1"0"-31,1 36 16,-1 52 0,-17 53-1,35 106 1,-18-71-1,0-123-15,-17 176 16,0-52 0,-18 17-1,18-71 1,17-87 0,36-89 30,35-18-30,-1-88 0,-34 106-16</inkml:trace>
  <inkml:trace contextRef="#ctx0" brushRef="#br0" timeOffset="18368.09">15946 1552 0,'0'-35'0,"0"70"0,-18-123 15,18 17 1,0 54-16,0-36 16,35 0-1,53 18 1,18 35 0,0 17-1,-18 54 16,-70 17-15,-18-17 0,-88 34-1,-36-52 1,18-35 0,53 0-1,36-18 1,-1 0-1,36 0 17</inkml:trace>
  <inkml:trace contextRef="#ctx0" brushRef="#br0" timeOffset="18850.37">16722 1305 0,'0'0'0,"0"18"47,-18 0-47,-17 52 15,17 1 1,0 34-1,18 1 1,36-53 0,17-17-1,-18-36-15,18 0 16,-18 0-16,53-71 16,-17 0-1,-18-34 16,-36 16-15,1 1 0,-18 35-1,0 36 1,0 34 15,0 1-15,0 17-1</inkml:trace>
  <inkml:trace contextRef="#ctx0" brushRef="#br0" timeOffset="19101.8">17515 1288 0,'0'0'0,"18"0"16,-18 17-1,0 19 1,-18 16 0,18-34-16,-17 88 15,-1 53 1,-17 17-1,17-35 1</inkml:trace>
  <inkml:trace contextRef="#ctx0" brushRef="#br0" timeOffset="19234.05">17321 2558 0,'0'17'0,"0"89"16,-17-18 0,-1-35-1,18-70 32</inkml:trace>
  <inkml:trace contextRef="#ctx0" brushRef="#br0" timeOffset="19284.13">17392 2364 0,'18'-53'0</inkml:trace>
  <inkml:trace contextRef="#ctx0" brushRef="#br0" timeOffset="19400.16">17445 1323 0,'-18'-18'0,"-17"-17"16,35 17-16</inkml:trace>
  <inkml:trace contextRef="#ctx0" brushRef="#br0" timeOffset="19668.09">17427 1164 0,'18'0'31,"52"-17"-16,19 17 1,16 0 0,1 35-1,-18 18 1,-35 0 0,-53-36-16,0 36 15,-105 35 1,16-35-1,-16 0 1,-1 18 0,53-54-1,53 1 1,0 0 0</inkml:trace>
  <inkml:trace contextRef="#ctx0" brushRef="#br0" timeOffset="20117.59">17498 1782 0,'0'-18'16,"0"0"-1,-18 18 1,0 36 0,1-36-1,17 17-15,0 18 31,0 1-31,-18 70 16,18-1 0,-35 19-1,0 17 1,-1-35 0,19-89-16,-19 72 15,19-54 1,17-53 15,0 1-15</inkml:trace>
  <inkml:trace contextRef="#ctx0" brushRef="#br0" timeOffset="21456.05">5362 2293 0,'-17'0'0,"34"0"0,-123 0 31,124 0 1,0 0-32,70 0 15,35 0 16,-70 0-31,177 18 16,-19-18 0,142 17-1,123-17 1,-70 18 0,370-18-1,-53 0 1,-141 0-1,247 18 1,53-1 0,-211-17-1,457 0 1,-457 0 0,175 0-1,-34 0 16,-265 0-15,105 0 0,-511 0-16,212 0 15,-229 0-15,158 0 16,35-17 0,-158 17-1,-106 0 1,-53-18 31,-18 18-32,18-18 32</inkml:trace>
  <inkml:trace contextRef="#ctx0" brushRef="#br0" timeOffset="21580.01">17780 2328 0,'-18'0'93</inkml:trace>
  <inkml:trace contextRef="#ctx0" brushRef="#br0" timeOffset="32716.82">1217 3828 0,'-18'0'15,"1"0"1,-1 0 15,1 0-31,-1 0 16,0 0-1,36 0 17,0 0-17,140 0 1,-17-18-1,-105 18-15,105 0 16,35-18 0,-88 18-1,-35 0 1,-35 0 0,-36-17 30,-17-1-46</inkml:trace>
  <inkml:trace contextRef="#ctx0" brushRef="#br0" timeOffset="33200.17">1729 3457 0,'0'0'15,"-18"0"-15,18 18 32,0-1-32,0 1 15,18 0-15,35 70 16,17-53 0,1 1-1,17-19 1,-35-17-1,35 0 17,-70-17-17,-18-1 1,-53 36 15,-36 34-15,19 19-1,52-53-15,-52 87 16,34-16 0,1-1-1,18-88 1,17 17 0,35-52 15,-35 18-31</inkml:trace>
  <inkml:trace contextRef="#ctx0" brushRef="#br0" timeOffset="34065.62">3016 3440 0,'0'-18'0,"0"36"0,0-54 31,-17 36-31,17 18 16,0 0 0,0 52-1,0 54 1,0-36-1,0-71-15,0 89 16,0-53 0,0-35-1,0-1 1,0-17 0,17-52-1,19-54 1,-1 18 15,18 17-15,-36 53-1,36 1 1,-35 70 0,0-36-16,34 71 15,-16 1 1,17-19-1,-18-52 1,35-18 0,-17-18-1,-17 18-15,34-70 16,-34-36 0,-19-18-1,-17-17 1,-17 53-1,-19 35 17,54 35-17,-53 18 1,35 53 0,17-17-1,19 34 1</inkml:trace>
  <inkml:trace contextRef="#ctx0" brushRef="#br0" timeOffset="34499.24">3916 3651 0,'17'0'0,"54"0"16,-18 0-1,-35 0 1,52-70 15,-35 17-15,-35-35 0,0 70-16,0-35 15,-35 35 1,-35 36-1,17 53 1,0 34 0,35-34-1,18-36-15,0 71 16,0-35 0,35-36-1,54-35 1,-19 0-1,1-18 17,35-52-32</inkml:trace>
  <inkml:trace contextRef="#ctx0" brushRef="#br0" timeOffset="35067.31">5644 3492 0,'18'-17'16,"-36"34"-16,54-52 0,-19 18 15,-17-1-15,0 0 16,0-17 0,-70 0-1,52 35-15,-52 0 16,-36 35 0,35 36-1,1 70 1,52-53-1,18 53 17,0-123-32,35 52 15,18-35 1,71-35 0,-36 0-1,53-35 1</inkml:trace>
  <inkml:trace contextRef="#ctx0" brushRef="#br0" timeOffset="35665.19">6191 3563 0,'0'-53'32,"-17"53"-32,-19-35 15,19 35-15,-54 0 16,18 35-1,-35 36 17,53 35-17,17-36 1,18 18 0,0-70-16,35 17 15,36-35 1,-18 0-1,35-17 1,18-54 0,-53 18-1,-36 35-15,1-87 16,0 52 0,-18 35-1,0 53 16,-18-17-15,18 17 0,0 71-1,0-53 1,0 0 0,71-35-1,-1-18 1,36-36-1,-88 36-15,87-70 16,-52 17 0,-35-35-1,-18 17 1,-18 71 0</inkml:trace>
  <inkml:trace contextRef="#ctx0" brushRef="#br0" timeOffset="36065.62">6685 3563 0,'0'53'16,"-18"35"-1,36-229 1,-53 335 0,17-123-1,18-36 1,-17 0 0,17-52 30,0-1-46,0-35 16,52-35 0,19 17-1,-53 54-15,123-54 16,0 71 0,-35 53-1,-53 35 1,-36-17-1,-70 35 17,18-71-17,17 0 1,1-35 0,17-18-1,0-17-15</inkml:trace>
  <inkml:trace contextRef="#ctx0" brushRef="#br0" timeOffset="36848.54">7391 3634 0,'0'0'16,"-18"-18"-16,0 18 16,1 0-1,17 53 1,0 17-1,0 19 1,0-19 15,0-52-31,0 35 16,0-71 31,0-17-32,0 17-15,0-52 16,17-1 0,89-52-1,0 70 1,70 17 0,-17 72-1,-71 70 1,-70-18-1,-36 18 17,-35-36-17,1 1 1,34-71 0,18-36 15,0 1-16,35-18-15</inkml:trace>
  <inkml:trace contextRef="#ctx0" brushRef="#br0" timeOffset="37297.92">8396 3581 0,'18'0'0,"-36"0"0,53-36 15,-52 36 1,70 0-1,-142 36 17,72-19-32,-71 54 15,-1 52 1,72-34 0,17-19-1,53-35 1,17-35-1,89-17 1,-36-36 0,-52 0-1,-53-35 1,-18 0 0,-71-18-1,53 88-15,-52-17 16,-18 35-1,52 53 17,19 0-17,17 17 1,35-35 0,-17-35-16</inkml:trace>
  <inkml:trace contextRef="#ctx0" brushRef="#br0" timeOffset="37616.25">9119 3422 0,'0'-18'16,"0"36"-16,18-53 0,-18 17 0,0 0 16,-18 36 15,1 17-31,-36 53 15,0 36 1,35-89 0,1 53-1,-1 18 1,18-53 0,53-18-1,53-35 1,-1 0-1,-87-17-15,17-1 16,-17 1-16,35-54 16</inkml:trace>
  <inkml:trace contextRef="#ctx0" brushRef="#br0" timeOffset="37848.57">8996 3598 0,'-18'0'16,"36"0"-16,-53 0 0,52 0 31,18 0-15,71-17 0,-70 17-16,34 0 15,-52 0-15,35 0 16,-18-18-1</inkml:trace>
  <inkml:trace contextRef="#ctx0" brushRef="#br0" timeOffset="37900.6">9313 3545 0,'0'0'0,"106"0"16</inkml:trace>
  <inkml:trace contextRef="#ctx0" brushRef="#br0" timeOffset="38898.69">10037 3722 0,'0'-18'0,"0"36"0,0-53 15,0-36 1,0 53-1,0-17-15,0 17 0,52-17 32,1 17-17,106 36 1,-106 17 0,0 107-1,-53-37 1,0-34-1,-18-1 1,1-52 0,-1-18-1,18-18 1,0 1-16,0-36 16,0-18-1,35-34 1,18 34-1,53-17 1,0 70 15,-18 53-15,-35 71 0,-53-35-1,0 35 1,0-71-1,0-17-15,0-1 16,-18-17 0,71-17-1,-88-19 1,17-17 0,18-35-1,36 18 1,-19 34-16,124-52 15,36 53 17,-36 52-17,-53 54 1,-70 0 0,-18 34-1,-71-16 1,18-36-1,36-36 1,17-34 15,0-1-15</inkml:trace>
  <inkml:trace contextRef="#ctx0" brushRef="#br0" timeOffset="39115.28">11765 3545 0,'0'-17'0,"0"34"0,0-52 0,0 17 15,0 1 1,-35 34 0,-53 54-1,35 17 1,17 18-1,-16 0 1,34-106-16</inkml:trace>
  <inkml:trace contextRef="#ctx0" brushRef="#br0" timeOffset="39381.89">12030 3739 0,'0'-88'31,"-18"71"-31,-17-36 0,-53-36 16,-18 54 15,18 53-15,52 88-1,19-71 1,-1 36-1,18-36 1,53-35 0,-35 0-16</inkml:trace>
  <inkml:trace contextRef="#ctx0" brushRef="#br0" timeOffset="39548.19">12206 3581 0,'53'-53'16,"-35"53"0,35 0-1,-36 0-15,18 0 16,1 35 0,-19 0-16</inkml:trace>
  <inkml:trace contextRef="#ctx0" brushRef="#br0" timeOffset="39948.47">12823 3775 0,'18'0'0,"-36"0"0,54 0 0,-19 0 16,1 0-16,70-36 15</inkml:trace>
  <inkml:trace contextRef="#ctx0" brushRef="#br0" timeOffset="40264.54">13194 3687 0,'0'-36'16,"18"-17"15,-36 142-31,36-213 16,-36 106-16,-53-17 16,1 35-1,-18 35 1,-1 36-1,36 0 1,53-36-16,-17 53 16,17-35-1,35-18 1,36-17 0,17-18-1,-71 0-15,19 0 16,-19 0-16,36-18 15,-17-17 17,-36 17-17,0 1-15</inkml:trace>
  <inkml:trace contextRef="#ctx0" brushRef="#br0" timeOffset="40330.37">13159 3810 0</inkml:trace>
  <inkml:trace contextRef="#ctx0" brushRef="#br0" timeOffset="54445.85">11712 3581 0,'-17'0'0,"-1"0"16,-17 0 0,17 17-16,18 19 15,-18-36-15,-17 70 16,35 1-1,-18-1 1,18 1 0,0-1-1,71-17 1,-18-53 0,17 0-1,1-35 1,35-36-1,0-17 1,-53 18 0,-53-71 15,-53 70-15,-71 18-1,-17 53 1,35 35-1,53 36 1,53-53-16,0 35 16,18-1-1,70-16 1,-17-19 0,35-17-1,-71 0-15,0-17 16</inkml:trace>
  <inkml:trace contextRef="#ctx0" brushRef="#br0" timeOffset="55079.84">12294 3598 0,'0'-17'0,"0"34"63,0 1-48,0 0-15,36 35 16,-36-18-16,17 35 16,1 19-1,-18-37 1,0-16 0,17-19-1,1-17 1,0-17-16,-1-36 15,1 18 1,35-54 0,-18 36-1,18 1 17,-35 52-32,35-18 15,-36 0-15,1 18 16,0 0-16</inkml:trace>
  <inkml:trace contextRef="#ctx0" brushRef="#br0" timeOffset="56146.25">935 5468 0,'0'0'15,"-18"18"-15,-17-18 0,17 0 0,-70 0 31,70 0-15,36 0 0,88 0-1,35 0 17,-88 0-32,123 0 15,-105 0-15,123 0 16,18 0-1,-89 0 1,-70 0 0,-71 0 15</inkml:trace>
  <inkml:trace contextRef="#ctx0" brushRef="#br0" timeOffset="56597.56">1640 5151 0,'-17'-18'32,"17"36"-32,17-1 15,54 54 1,0-36-1,17 0 1,-71-17-16,54 0 16,17-18-1,-70 0 1,-18-18 0,0 0-1,-71 18 1,-35 71-1,53-18 1,-52 53 0,16-1 15,19 37-15,70-72-1,0 1 1,53-89 15</inkml:trace>
  <inkml:trace contextRef="#ctx0" brushRef="#br0" timeOffset="56946.12">2822 5221 0,'0'0'0,"0"18"16,0 35-1,0-36-15</inkml:trace>
  <inkml:trace contextRef="#ctx0" brushRef="#br0" timeOffset="57362.2">2805 5574 0,'0'18'0,"0"52"16,-18 1 0,18-18-1,0-36 17,0-34-17,0-54 1,53-17-1,0 0 1,17-18 0,-17 35-1,0 71 1,-18 35 0,-35 1-16,36 70 15,-19-18 1,19 18-1,17-53 1,17-53 0,1-18-1,-1-70 17,1 0-17,-71-1 1,0-17-1,-36 18 1</inkml:trace>
  <inkml:trace contextRef="#ctx0" brushRef="#br0" timeOffset="57447.1">3422 5239 0,'0'0'15,"35"35"1,0 18 0,36 0-1,-18 0 1</inkml:trace>
  <inkml:trace contextRef="#ctx0" brushRef="#br0" timeOffset="57839.94">3775 5574 0,'17'0'16,"-34"0"-16,52 0 0,-17 0 16,17 0-1,18-35 1,17-1-1,-17-34 1,-35 34 0,-18 1-1,0 18 1,-106 52 0,36 18-1,-19 70 1,72 1-1,34-36 1,89-18 0,-18-70-1,-52 0 1,105-35 0,-124 35-1,477-406 16</inkml:trace>
  <inkml:trace contextRef="#ctx0" brushRef="#br0" timeOffset="58395.54">5380 5221 0,'17'-18'15,"-34"36"-15,52-36 0,0-17 16,-35 18-16,0-19 16,0-17-1,-35 18 1,-35 35-1,-19 35 1,-16 71 0,52 0-1,35-71 1,-17 124 0,35-53-1,17 0 1,54-36-1,-1-52 1,54-18 0,-89 0-16,89-35 15,-89 35-15</inkml:trace>
  <inkml:trace contextRef="#ctx0" brushRef="#br0" timeOffset="59380.74">6121 5362 0,'0'-17'0,"0"34"0,0-52 16,-71 0-16,-35 35 15,18 0 1,-35 35 15,17 53-15,53-17-1,35-36-15,1 71 16,17-36 0,53-17-1,17-35 1,71-36 0,-17-70-1,-36 18 1,-18-19-1,-34 19 1,-36-18 0,-18 88 31,0 70-32,18 18 1,0-17-1,0-1 1,53-52 0,-35-18-16,53 0 15,34-35 1,-16-18 0,-1-35-1,-53 35 1,-35-35-1,0 70-15,-18 18 47,1 53-47,17 0 32,0-18-32,0 18 15,-18 18 1,18-36-1,0-53 32,0 1-47,0-19 16,0-34 0,18 52-16,35-53 15,52-17 1,54 35-1,-53 53 1,0 53 0,-71 71 15,-52-54-15,-54 36-1,36-53 1,-1-18-1,19-35 1,17-35 15,0 17-31</inkml:trace>
  <inkml:trace contextRef="#ctx0" brushRef="#br0" timeOffset="60095.94">7355 5292 0,'18'-36'32,"-18"54"-1,0 17-31,0 36 15,0-1 1,-18 1 0,1-53-1,17 17-15,0-17 32,-18-18-17,0 0 1,1-36-1,17-34 1,0 17 0,17 17-16,54-52 15,35 0 1,0 70 0,17 18-1,-35 53 1,-52 36-1,-36-54-15,-36 53 16,-34-17 0,-1-18-1,54-36 17,17-34-1,17-1-31,36-35 15,-35 53-15</inkml:trace>
  <inkml:trace contextRef="#ctx0" brushRef="#br0" timeOffset="60545.22">8167 5256 0,'17'0'15,"-34"0"-15,34-17 0,-17-1 16,-35 18-1,-35 71 1,17-18 0,17 35-1,36-71 1,0 54 0,18 0-1,70-71 1,0 0-1,18-36 1,0-17 0,-88 36-16,-1-54 15,-17-35 1,-88 18 0,0 35-1,-53 53 1,17 53-1,71 35 1,36-17 0,52-36-1,89-35 17,-89 0-32</inkml:trace>
  <inkml:trace contextRef="#ctx0" brushRef="#br0" timeOffset="60862.34">8961 4957 0,'0'-18'0,"0"36"0,0-54 16,0 19-16,0-1 16,0 36-1,-53 105 1,0-17-1,-18 53 1,36-18 0,35-71-1,0 1 17,70-71-17,1 0 1,17-18-1,-17-52 1,-18 17 0</inkml:trace>
  <inkml:trace contextRef="#ctx0" brushRef="#br0" timeOffset="60978.29">8661 5186 0,'-18'0'15,"36"0"-15,-54 0 0,19 0 0</inkml:trace>
  <inkml:trace contextRef="#ctx0" brushRef="#br0" timeOffset="61063.11">8714 5203 0,'17'0'0,"-34"0"0,158 0 15,0-17 1,-71-1 15,-17 1-15</inkml:trace>
  <inkml:trace contextRef="#ctx0" brushRef="#br0" timeOffset="61844.76">10513 5027 0,'-18'0'0,"-17"88"32,17-70-32,18 35 15,18-18 1,70-35-1,18-35 1,35-36 0,-53 1-1,0-36 1,-88 18 0,0 52 15,-70 54-16,52 0-15,-52 70 16,17 53 0,17 18-1,19-53 1,-1-1 0,18-69-16,-17 17 15,-1 0 1,-53-53-1,1 0 1,-54 0 0,18-36-1,54 19 17,34-19-17,36 36 1,34-17-1,19-1-15</inkml:trace>
  <inkml:trace contextRef="#ctx0" brushRef="#br0" timeOffset="62378.48">11077 5239 0,'0'0'16,"-17"0"15,-1 17-31,0 1 16,18 35-16,-17 17 15,17 19 17,-18-36-17,18-18 1,0-17-16,-18-18 15,18-18 1,0-17 0,0-36-1,53-17 1,53-36 0,-71 89-16,89-35 15,35 17 1,-36 88-1,-88 53 1,-17 18 0,-71 17-1,18-105 1,-18 53 0,35-36-1,1-35 1,-1 0-1,18-35 1,35-1 0,-17 19-16,0-1 0</inkml:trace>
  <inkml:trace contextRef="#ctx0" brushRef="#br0" timeOffset="62845.02">12118 5274 0,'18'-18'0,"-36"36"0,36-53 0,-1 17 16,1-17-16,-18-18 15,-18 53 17,-35 0-17,-35 35 1,35 18-1,36-35-15,-1 35 16,18-18 0,35 0-1,71-17 1,-18 17 0,-35 0-1,-53 18 1,-70-35-1,-72 17 1,19-17 0,-18-18-1,35-18 17,88 1-17,1-19 1,52 1-1,-17 35-15</inkml:trace>
  <inkml:trace contextRef="#ctx0" brushRef="#br0" timeOffset="63361.84">12241 6720 0,'0'-88'31,"18"53"-31,-18 17 15,18-123 1,-18 106-16</inkml:trace>
  <inkml:trace contextRef="#ctx0" brushRef="#br0" timeOffset="63961.8">12506 5151 0,'0'0'16,"-18"17"15,18 18-31,0-17 16,0 0-16,-35 123 15,17 53 1,-17 35 15,0 0-15,-36-52-1,54-71 1,-1-18 0,18-70-16,-18-18 15,18-71 17,0 0-17,36 1 1,-19 35-16</inkml:trace>
  <inkml:trace contextRef="#ctx0" brushRef="#br0" timeOffset="64345.05">12488 5256 0,'0'-17'0,"0"34"0,0-52 0,0 17 15,0 1-15,0-36 16,71 0 0,-1 18-1,54 17 1,-18 18 0,35 106-1,-141 0 1,-88-36-1,-71 18 1,18-35 0,35-35-1,88-18 1,18-18 31,53 1-32,-17-1-15</inkml:trace>
  <inkml:trace contextRef="#ctx0" brushRef="#br0" timeOffset="64728.43">13141 5309 0,'0'0'0,"0"18"0,18-18 15,-1 0 1,1 0-16,35-18 16,0-17-1,17-18 1,-70 0 0,0 36 15,0-1-31,-35 18 15,-53 35 1,0 53 0,35 1-1,35-19 1,18 1 0,71-54-1,17-17 1,35-17-1,18-19 1</inkml:trace>
  <inkml:trace contextRef="#ctx0" brushRef="#br0" timeOffset="64828.19">13811 5203 0,'0'-70'15,"0"140"-15,0-193 16</inkml:trace>
  <inkml:trace contextRef="#ctx0" brushRef="#br0" timeOffset="65262.67">14129 5380 0,'0'17'0,"0"89"31,0-88-31,53 0 16,17-18-1,-17 0 1,18-36 0,-36-34-1</inkml:trace>
  <inkml:trace contextRef="#ctx0" brushRef="#br0" timeOffset="65878.69">14323 4710 0,'0'0'0,"-18"0"16,-17 0 0,17 0-16,-17 0 15,17 17-15,-70 89 16,35 18-1,-35 34 1,70 1 0,1-71-1,34 0 1,1-88 0,70 36-1,0-36 1,36 0-1,-18-36 1,-53-17 0,-36 36-16</inkml:trace>
  <inkml:trace contextRef="#ctx0" brushRef="#br0" timeOffset="66144.83">14005 5009 0,'0'0'0,"36"0"31,-19 0-15,71 0-1,18 0 1,-71-17-16,107 17 16,-54-18-1</inkml:trace>
  <inkml:trace contextRef="#ctx0" brushRef="#br0" timeOffset="66611.28">13723 5098 0,'-18'0'0,"1"0"16,-19 35 0,19-17-16,-1-1 15,-17 54-15,17 35 16,18-54 15,36 19-15,52-71-1,-71 0-15,107 0 16,-18-18 0</inkml:trace>
  <inkml:trace contextRef="#ctx0" brushRef="#br0" timeOffset="66901.6">5715 7161 0,'-53'-70'16,"106"140"-16,-194-264 0,123 124 0</inkml:trace>
  <inkml:trace contextRef="#ctx0" brushRef="#br0" timeOffset="67877.78">1464 6597 0,'0'0'0,"0"-18"16,-18 18-16,1 0 15,-1 0 1,0 36-1,18-1 1,-35 71 0,0-53-16</inkml:trace>
  <inkml:trace contextRef="#ctx0" brushRef="#br0" timeOffset="67994.58">1164 7073 0,'-35'18'16,"70"-36"-16,-70 89 15,35-54 1,0 1-16,18-71 31,34 18-15</inkml:trace>
  <inkml:trace contextRef="#ctx0" brushRef="#br0" timeOffset="68263.89">1393 6667 0,'36'18'16,"-19"-18"-16,19 35 15,17 18 1,-1 18 0,19 17-1,-53-70-15,17 52 16,0 1-1,-17-36 1</inkml:trace>
  <inkml:trace contextRef="#ctx0" brushRef="#br0" timeOffset="68728">1393 6667 0,'-17'0'16,"17"18"-1,-35 35 1,17-35-16,0 35 16,1-36-16,-19 71 15,-17 18 1,36-53 0,17-35-16,0 17 15,0-53 16,17 1-15</inkml:trace>
  <inkml:trace contextRef="#ctx0" brushRef="#br0" timeOffset="69122.97">1976 6562 0,'0'17'15,"-36"19"1,36-19-16,-17 36 16,-1-35-16,-17 105 15,-1-35 17,1 1-17,18-36 1,17-36-16,0 1 15</inkml:trace>
  <inkml:trace contextRef="#ctx0" brushRef="#br0" timeOffset="69662.74">2099 6809 0,'0'17'31,"0"1"-31,0 0 16,-18-1-16,-17 54 31,17-18-16,18 35 1,0-35 0,0-36-1,53 1 1,-35-18-16,35-18 16,35-17-1,-17-18 1,-1-17-1,-52 52-15,0-35 16,-18-35 0,0 70-16,-53-52 15,-36 34 1,1 36 15,0 36-15,70 17-1,1 17 1,17-52-16,0 35 16,0-36-1,53 1 1,-36-18-16</inkml:trace>
  <inkml:trace contextRef="#ctx0" brushRef="#br0" timeOffset="69973.03">2928 6544 0,'-18'0'0,"1"18"0,-1-18 16,18 17-16,-35 54 15,17 35 1,1 0 0,-1-36-1,0 1 1,18-54-16,-17 36 16,17-35 15,17-18 0</inkml:trace>
  <inkml:trace contextRef="#ctx0" brushRef="#br0" timeOffset="70443.64">2981 6914 0,'18'0'0,"-1"0"15,1 0-15,17 0 16,36-17 0,-18-18-1,-18-1 1,-35 19-16,0-1 15,0 0 1,-53 1 0,-18 34-1,54-17 1,-1 36-16,-17 34 31,35-52-31,-18 35 16,18 17-1,0-34 1,36-19 0,16-17-1,-34 0 1,0 0-16,52-17 16,-34-19-1,16 1 1</inkml:trace>
  <inkml:trace contextRef="#ctx0" brushRef="#br0" timeOffset="70628.22">2822 6579 0,'0'0'0,"-35"0"0,0 0 16,-1 0-16,1 18 16,17-18-16,18 18 15</inkml:trace>
  <inkml:trace contextRef="#ctx0" brushRef="#br0" timeOffset="70778.2">2787 6632 0,'70'0'16,"-140"0"-16,264 0 15,-176 0-15,70 0 16,18 0-1,-71 0 1,-17 0 0,-18 18 15</inkml:trace>
  <inkml:trace contextRef="#ctx0" brushRef="#br0" timeOffset="71243.98">1270 7567 0,'0'0'0,"-18"18"0,1-18 0,34 17 31,1-17-31,0 0 16,105 0-16,53 0 31,-123 0-31,141-17 15,18-1 1,194-17 0,-159 35-1,-18-35 1,-105 17 0,-1 0-1,-70 1 1,-35 17-1,-18-36 17</inkml:trace>
  <inkml:trace contextRef="#ctx0" brushRef="#br0" timeOffset="71508.05">3933 6703 0</inkml:trace>
  <inkml:trace contextRef="#ctx0" brushRef="#br0" timeOffset="71663.12">3916 6650 0,'-18'0'31,"1"0"-16,17 17 1,0 1 0,0 17-1,0-17 1,0 0 0</inkml:trace>
  <inkml:trace contextRef="#ctx0" brushRef="#br0" timeOffset="71996.89">3898 7038 0,'0'0'15,"0"18"1,18-18-1,-1 0 1,1 0 0,-18-18-1,0 0 1,0 1-16,0-1 16,-18 18-1,-17 0 1,18 0-1,34 0 17</inkml:trace>
  <inkml:trace contextRef="#ctx0" brushRef="#br0" timeOffset="72611">4904 6579 0,'0'0'0,"17"0"31,1 0-31,0 0 0,70-17 15,18-1 1,105 0 0,1 18-1,-53 0 1,-71 0 15,-71 0-15,-52 0 15,18 0-31,-19 18 0</inkml:trace>
  <inkml:trace contextRef="#ctx0" brushRef="#br0" timeOffset="73010.28">5256 6650 0,'-17'0'31,"-1"0"-31,18 17 16,-18 1 0,1 35-1,17 18 1,0-36-16,0 35 16,-18 36-1,1 0 1,17-53-1,0-18 1,0-17 0,-36-36-1</inkml:trace>
  <inkml:trace contextRef="#ctx0" brushRef="#br0" timeOffset="73105">5327 6879 0,'53'-35'0</inkml:trace>
  <inkml:trace contextRef="#ctx0" brushRef="#br0" timeOffset="73462.25">5592 6597 0,'0'0'0,"0"18"31,0-1-31,0 18 16,0-17-16,0 53 16,0 17-1,-18 18 1,0-18 0,1 35 15,-1-70-16,18-35 1,18-36 15,-18 1-15,17 17-16,1-71 16,17 1-1,18-1 1,-35 18-1</inkml:trace>
  <inkml:trace contextRef="#ctx0" brushRef="#br0" timeOffset="73693">5874 6809 0,'53'0'16,"-106"0"-16,123 0 0,-52 0 15,17 17-15,-17 36 16,17 18 0,-17 17 15,52-18-16,-123-17 1,36 0 0,17-35-16,-18 0 15,18-36 17,0-17-17,18-1 1</inkml:trace>
  <inkml:trace contextRef="#ctx0" brushRef="#br0" timeOffset="74256.11">6562 6403 0,'-18'0'16,"36"0"-16,-54 0 16,19 18-1,17-1-15,-18 1 16,18-1-1,-18 1 17,1-18-17</inkml:trace>
  <inkml:trace contextRef="#ctx0" brushRef="#br0" timeOffset="75359.59">5697 6879 0,'-17'0'0,"-1"0"15,-17 0 1,17 0-16,1 0 15,34 0 32,18 0-47,36-17 16,35 17 0,-89 0-1,19 0 1,-19 17-1</inkml:trace>
  <inkml:trace contextRef="#ctx0" brushRef="#br0" timeOffset="75893.98">6473 6914 0,'0'-35'31,"0"18"-15,0 34 15,-17 1-31,-1 70 16,-17-35-1,35-18 1,0 53-1,-18-17 1,18-36 0,36-52 15</inkml:trace>
  <inkml:trace contextRef="#ctx0" brushRef="#br0" timeOffset="76428.28">7073 6914 0,'0'0'0,"0"-35"31,-17 35-31,-54 0 31,-35 35-15,71 1-1,17-19-15,-17 19 16,35-19 0,71-17 15,17 0-16,-18 0 1,-52 0-16,52 36 16,-34-1-1,-36-18 1,-18 36 0,-70 0 15,0-17-16,70-36-15,-88 0 16,36 0 0,-1 0-1,36-18 1,35 0 0,17-17-1</inkml:trace>
  <inkml:trace contextRef="#ctx0" brushRef="#br0" timeOffset="77110.92">8167 6826 0,'0'0'0,"0"-17"0,0-1 16,0 0-1,0 36 17,0 0-32,0 52 15,0 71 1,-35 18-1,-1 53 1,19-54 0,-19 36-1,19-158-15,-1 70 16,0-89 0,36-52 15,17-53 0,-17 0-15</inkml:trace>
  <inkml:trace contextRef="#ctx0" brushRef="#br0" timeOffset="77476.36">8132 6967 0,'0'-17'0,"0"34"0,0-52 16,0 17-16,17-34 16,71-19-1,-17 36 1,52 17 0,-17 36-1,-88-1 1,-1 36-1,-34 88 1,-107-52 0,1-19-1,35-35 1,17-35 0,54 0-1,17-17 1,52-19-1,1 19 1</inkml:trace>
  <inkml:trace contextRef="#ctx0" brushRef="#br0" timeOffset="77959.34">8925 6773 0,'0'0'16,"-70"0"15,52 0-31,0 18 0,-52 17 16,17 53-1,18-17 1,35-18-1,0-35-15,0 17 16,17-18-16,54-17 16,-18 0-1,53-17 1,-18-36 0,-35 0-1,-18-35 16,-53 17-15,-35 36 0,-52 35-1,16 18 1,54 35 0,35-18-1,71 0 1,-36-35-1</inkml:trace>
  <inkml:trace contextRef="#ctx0" brushRef="#br0" timeOffset="78342.81">9402 6773 0,'0'18'31,"-18"0"-15,18 52-1,0-52-15,-18 52 16,18 54 0,0 52-1,-53 36 1,0-53-1,-35 70 1,53-106 0,17-87-1,1-36 1,17-53 0,35 0 15,-17 18-31,17-54 15,-35 36-15,0 18 0</inkml:trace>
  <inkml:trace contextRef="#ctx0" brushRef="#br0" timeOffset="78694.42">9331 6897 0,'-18'-18'15,"36"36"-15,-36-53 0,18-1 16,0-17-1,71 0 1,-18 18 0,35 35-1,-53 0-15,18 35 16,-35-17-16,17 70 16,-35-17 15,-70 17-16,-19-35 1,1-35 0,35-1-1,36-17 1,34 0 15,36-35-15</inkml:trace>
  <inkml:trace contextRef="#ctx0" brushRef="#br0" timeOffset="79143.56">10037 6756 0,'0'0'0,"-18"0"15,0 17 1,-35 36 0,18 35-1,35-35 1,0 18 0,0-53-16,18 34 15,52-34 1,18-18-1,-35-35 1,36-18 0,-19-18-1,-52-17 1,-18 0 0,0 53 15,0 52 0,0 1-15,0 0-1,0-1 1</inkml:trace>
  <inkml:trace contextRef="#ctx0" brushRef="#br0" timeOffset="79525.67">10672 6756 0,'0'0'15,"-18"0"-15,0 0 16,1 0-16,-1 53 16,0 17-1,18-35 1,-17 36-1,-1 52 1,-17 36 0,-1 35-1,1 0 1,0-35 0,17-53-1,18-89-15,0 1 16,0 0-1,0-36 1,0-52 0,18-19-1,35-52 1</inkml:trace>
  <inkml:trace contextRef="#ctx0" brushRef="#br0" timeOffset="79861.28">10530 6985 0,'0'-18'0,"0"36"0,0-106 16,0 70-16,0-52 15,18 17 1,70 0 0,36 35-1,-54 18 1,18 53-1,-88 18 1,0-54-16,-35 54 16,-71-1-1,1-17 1,34-17 0,53-19-1,36-34 32,17-1-31</inkml:trace>
  <inkml:trace contextRef="#ctx0" brushRef="#br0" timeOffset="80468.33">11395 6720 0,'17'0'0,"-34"0"0,34-17 16,-34 17-1,-54 17 1,54-17-16,-54 53 16,36-17 15,35-19-16,0 19 1,17-36 0,1 0-16,53 0 15,17 52 1,-35-16 0,-53 17-1,0-18 1,-89 0-1,1-17 1,0-18 0,35 0-1,35 0 1,-17 0 0,35-18 15,18 18 0,-1 0-15,19 0-1,-36-17 63,-18 17-78,0 0 16</inkml:trace>
  <inkml:trace contextRef="#ctx0" brushRef="#br0" timeOffset="81777.74">6473 6403 0,'0'0'0,"-17"0"16,-1 53-1,1-36 1,-1 1-1,18 0-15,0 17 16,0-17 0,53-18-1,0 0 1,-18 0 0,18-53-1,-35 17 1,-18-16-1,0 16 1,-36 19 0,-34 17-1,52 0-15,-17 17 16,35 1-16,-18 35 16,18 0 15,18-36 0,-1-17-31,19 0 16,17-17-1,-18-36 1,-35 18 0,0-1-1,-35 36 16,17 0-31,0 0 16,18 18 15,0 0-15</inkml:trace>
  <inkml:trace contextRef="#ctx0" brushRef="#br0" timeOffset="83092">12912 6879 0,'0'0'0,"17"0"16,36-17-1,-35-1 1,-1-17 0,1-1-1,-18 19-15,-18-72 16,-52 37 0,-71 34-1,17 36 1,36 34-1,0 54 1,70-70-16,-17 87 16,35-35-1,35-17 1,36-36 0,-1-35-1,36-35 1,18-18 15,-36-35-15,-35 0-1,-53-1 1,0 36 0,0 36-1,0 34 1,-18 72-1,1-1 1,17-18 0,35 1-1,18-18 1,17-36 0,-52-17-16,70 0 15,-17-35 16,-36 18-31</inkml:trace>
  <inkml:trace contextRef="#ctx0" brushRef="#br0" timeOffset="83559.49">13441 6809 0,'-18'0'0,"36"0"0,-36-18 0,1 0 15,-1-17 1,18 0 0,70-18-1,-17 53 1,36 0 0,-1 70-1,-35 1 1,-53 17 15,0-53-31,0 54 16,0-36-1,-18-36 1,0 1 0,18-36-1,0-35 1,18 36-16,17-72 15,1 19 1,17-1 0,-36 36-1,1 35-15,-1-18 16,19 18 0,-19 0-16,19 0 15</inkml:trace>
  <inkml:trace contextRef="#ctx0" brushRef="#br0" timeOffset="83959.38">14217 6914 0,'18'0'0,"-36"0"0,36 18 16,-1-18 0,36 0-1,18-35 1,17-18-1,-35 0 1,-36-18 0,-17 54-16,0-36 15,-52 53 1,-54 17 0,17 72-1,37-1 16,16 35-15,36-105-16,0 53 16,71-19-1,35-34 1,-36-18 0,18-18-1,-35-52 1,-35 52-16</inkml:trace>
  <inkml:trace contextRef="#ctx0" brushRef="#br0" timeOffset="84791.76">15434 6315 0,'0'-18'0,"0"36"0,0-54 0,0 19 15,0-1 1,0 36-1,0-1 1,0 107 0,0-1-1,0 54 1,-18-36 0,1-71-1,-1-52-15,0 35 16,1-53-1,17-18 17,0-35-17,0 36-15,0-54 16,88-17 0,35 0-1,-17 53 16,-17 35-15,-1 52 0,-71 37-1,-17-72-15,0 36 16,0-35-16,-88 52 16,-35-17-1,52-53 1,-17 18-1,35-18 1,71-18 15,35-17-15</inkml:trace>
  <inkml:trace contextRef="#ctx0" brushRef="#br0" timeOffset="85259.58">15963 6703 0,'0'0'0,"0"-18"0,0 0 15,0-17 1,0 18-16,18-1 15,52 0 1,1 18 0,-1 36-1,19 52 1,-36 0 0,-53 0-1,-18-35 16,-35-35-15,35-18 0,18-36 15,0 19-31,0-36 16,53-35-1,0-1 1,0 37-1,0 16 1,-18 36 0,-17 0-1</inkml:trace>
  <inkml:trace contextRef="#ctx0" brushRef="#br0" timeOffset="85791.88">16916 6597 0,'0'0'0,"17"-18"0,-17 1 16,0-1-1,-17-17 1,-36 35 0,0 0-1,35 0-15,-35 53 16,-35 88-1,70-53 1,1 0 0,17-17-1,53-36 1,35-35 0,0 0-1,18-53 16,-35 18-15,-19-53 0,-52-18-1,-17 18 1,-89-1 0,-18 89-1,54 18 1,-1 53-1,54 17 1,17 18 0,0-71-1,53 0 1,-36-35 0</inkml:trace>
  <inkml:trace contextRef="#ctx0" brushRef="#br0" timeOffset="86442.14">17427 6562 0,'0'0'0,"0"-18"0,0 0 16,-17 36-1,17 0 1,-18-1-16,-17 89 15,-1-18 1,19 36 0,-19-54-1,36-34 1,36-36 15,-19 0-31,36-53 31,18-18-15,-1 1 0,-17 17-1,-35 17 1,-18 54 0,0 53-1,0-1 1,0-17-1,35 0 1,36-53 0,-1 0-1,1-18 1,-18-52 0,-18-1-1,-35-35 16,0-17-15,0 105-16,0-35 16,-35 53 15,17 18-15,18 17-1,0-17 1</inkml:trace>
  <inkml:trace contextRef="#ctx0" brushRef="#br0" timeOffset="86942.6">18397 6544 0,'0'-18'0,"0"36"0,0-53 16,-17 35-1,-19 0 1,-16 0 0,-37 53-1,72 0 1,17-18 0,17-18-1,72 1 1,-37 0-1,54 35 1,-53-18 0,-35-35-16,17 53 15,-53 0 1,-52-18 0,-54-17-1,-17-1 1,35-17 15,89 0-31,-71-17 16,70-19-1,0 19 1,18-1 0,18 1-1,35-19 1</inkml:trace>
  <inkml:trace contextRef="#ctx0" brushRef="#br0" timeOffset="87326.3">18662 6756 0,'0'0'0,"18"0"0,-1 0 0,1 0 15,35-36 1,-18-17 0,0 1-1,-35-19 1,0 53-16,-17 1 16,-19 17-1,-17 70 1,18 18-1,18 1 1,17-1 0,17-35-1,71-53 1,1 0 0,-1 0-1,0-18 1</inkml:trace>
  <inkml:trace contextRef="#ctx0" brushRef="#br0" timeOffset="87475.74">19209 6667 0,'0'-17'0,"0"34"0,-18-52 16,18 0-1,0 17-15,53-17 16,53 0-1,-53 17 1</inkml:trace>
  <inkml:trace contextRef="#ctx0" brushRef="#br0" timeOffset="87775.46">19579 6579 0,'0'53'15,"0"-18"-15,0-123 0,0 229 16,0-105-16,-17 52 16,-1-35-1,0 0 1,1-53 15,-1 0-15,18-53 15,0 35-31,71-52 16,34-54-1,36 1 1,-52 70-1,-1 17 1,-71 36 0,-17 18-1,-17 0 1</inkml:trace>
  <inkml:trace contextRef="#ctx0" brushRef="#br0" timeOffset="88792.29">12488 7849 0,'18'-17'32,"0"-1"-32,17 0 15,35-52 1,-17 17 0,-53 0-1,-17 53 1,-1 0-16,-52 0 15,-36 71 1,53-19 0,35-16-1,36-19 1,52 19 0,-52-19-16,70 19 15,0 16 1,-35 37 15,-35-36-15,-89 17-1,-52-17 1,-18-35 0,17-18-1,36-53 1,53 18-1,35-36 1,0 18 0,53 35-1,-36 1-15,107-19 16,-54 19 0</inkml:trace>
  <inkml:trace contextRef="#ctx0" brushRef="#br0" timeOffset="89159.13">13123 7849 0,'-17'0'0,"34"0"0,-52 0 16,0 0-1,-1 53 1,19-35-16,17 52 15,-18 72 1,18 16 0,-17-34-1,-36 70 1,-18 0 0,1-35-1,34-54 16,19-87-15,-19 0 0,36-71-1,36-53 1,-19 71-16,19-89 16</inkml:trace>
  <inkml:trace contextRef="#ctx0" brushRef="#br0" timeOffset="90408.38">13017 7973 0,'0'-18'16,"0"36"-16,18-54 0,-18 19 0,35-36 15,18 0 1,53 35 0,-35 18-1,35 18 1,-54 53 15,-52-54-31,0 71 16,-70-17-1,-18-36 1,-36-35 0,18 0-1,71 0 1,53 18 15,17 0-15,71-1-1,17-17 1,-17 0 0,-71 0-16,124-53 15,-18-17 1,-52 17 15,-19-35-15,-70 35-1,-35 35 1,-53 36 0,52 52-1,36 1 1,0 17-1,36-17 1,17-71 0,35 17-1,-71-17-15,72-35 16,-19-18 0,18-18-1,0-17 1,-35 35-1,-17 0 17,-19 53-17,1 0 1,-18 18 15,0-36 47,-18 18-78,1 0 16,-1 0-16,0 0 16,-17 53-1,17-35-15,-17 70 31,35-17-15,0 17 0,53-53-1,18-17 1,-36-18-16,88 0 16,-17-53-1,-35 18 1,-1-54-1,-52 1 1,0 53 0,-18 17-1,0 54 1,-18 16 0,0 37-1,18-19 1,0-52 15,0 0-31,36-18 16,34 0-1,-35-36 1,-17 19-16</inkml:trace>
  <inkml:trace contextRef="#ctx0" brushRef="#br0" timeOffset="90574.84">14975 7708 0,'-17'0'0,"34"0"0,-52 0 0,0 0 15,17 0 1,1 0-16,34 0 47,18 0-47</inkml:trace>
  <inkml:trace contextRef="#ctx0" brushRef="#br0" timeOffset="91657.83">14905 8202 0,'17'0'0,"1"0"0,70 0 31,-70-18-31,123-17 16,-35-18 0,0 0-1,-36-35 1,-70 70-16,18-34 15,-18-37 1,-18 54 0,-17 35-1,0 18 1,-18 88 0,18 17-1,-1 142 1,-17-54 15,18-34-15,0 70-1,-18-36 1,53-158-16,-18 18 16,18-36-16,0 36 15,0-54-15,36-17 16,16 0-1,72-70 1,17-54 0,-35-17-1,-71 106-15,18-194 16,-53 34 0,-71 54-1,-52 18 1,-18 52 15,123 71-31,-17-17 16,17 17-1,54-18 1,52 0 0,53-17-1,0-18 1,0-17-1,-35-1 1,-106 36 0,18 0-1,-36 35 17,18 52-17,-18-34-15,18 17 16,0 18 15,0-35-15,0-36 15,0 1-15</inkml:trace>
  <inkml:trace contextRef="#ctx0" brushRef="#br0" timeOffset="91841.7">15981 7814 0,'0'-18'0,"0"1"31,17 17 0,1 0-15,0 0-1,-1 17-15</inkml:trace>
  <inkml:trace contextRef="#ctx0" brushRef="#br0" timeOffset="92192.31">16475 7849 0,'17'0'0,"-34"0"0,52 0 0,-35-17 15,0-1 1,-18-17 0,-35 17-1,1 18 1,-37 53 0,19 53-1,52-71-15,0 36 16,18 35-1,71-54 17,0-34-17,34-18 1,-16-35 0,-1-18-1,-53 0 1</inkml:trace>
  <inkml:trace contextRef="#ctx0" brushRef="#br0" timeOffset="92723.69">17674 7867 0,'0'0'16,"18"-18"-16,-18 1 15,0 34 17,0 1-32,-35 88 15,35-71-15,-18 53 16,0-52-16,-17 158 31,17 0-15,18-53-1,-17 35 1,-1-52 0,18-72-1,0-122 16,0 17-31</inkml:trace>
  <inkml:trace contextRef="#ctx0" brushRef="#br0" timeOffset="93058.26">17533 8114 0,'0'0'0,"0"-35"0,0-1 0,0-87 16,0 52-1,71 18 17,52 0-17,18 53 1,-17 36 0,-89 34-1,-35 54 1,-106-36-1,71-70-15,-89 35 16,1-18 0,105-35-1,54-35 17,-19 17-32,36 18 15</inkml:trace>
  <inkml:trace contextRef="#ctx0" brushRef="#br0" timeOffset="93491.87">18362 7832 0,'18'0'0,"-36"0"0,53 0 0,-35-18 16,-17 18-1,-36 18 1,-18 35-1,1 35 1,34 18 0,36-53-1,18 17 1,0-70-16,52 0 16,54 0-1,-1-53 1,-35 0 15,-35-53-15,-53 89-16,0-54 15,0 54-15,-70-36 16,-54 53 0,18 0-1,54 35 1,52 0-1,0-17-15,0 17 16,17-35-16,36 18 16</inkml:trace>
  <inkml:trace contextRef="#ctx0" brushRef="#br0" timeOffset="93674.04">18874 7849 0,'0'0'0,"0"-17"0,0 34 47,0 1-47,-18-18 16,18 88 0</inkml:trace>
  <inkml:trace contextRef="#ctx0" brushRef="#br0" timeOffset="93857.36">18821 8202 0,'0'18'0,"0"-36"16,0 71-16,-18 53 15,-35 70 1,0 89 0,36-177-1,-19 88 1,36-140-16,0 34 16,0-87 15,0-72-16,18 72 1,0-54-16</inkml:trace>
  <inkml:trace contextRef="#ctx0" brushRef="#br0" timeOffset="94224.04">18768 7973 0,'0'-18'0,"0"36"0,0-71 0,0 0 16,53 0 0,35 35-1,18 18 1,-18 18 0,-18 35-1,-70 70 1,-88-70-1,-35 18 17,-18-53-17,70-18 1,53 0-16,1 0 16,34 0 15,54-18-16,-53 0-15</inkml:trace>
  <inkml:trace contextRef="#ctx0" brushRef="#br0" timeOffset="94574.09">18944 7885 0,'0'0'0,"0"-18"31,-17 18-16,17 18 1,-18-1-16,18 1 0,-35 88 16,17 0-1,-17-18 1,-18 0 0,53-35-1</inkml:trace>
  <inkml:trace contextRef="#ctx0" brushRef="#br0" timeOffset="95073.1">19438 7796 0,'0'0'0,"-18"0"16,1 0-16,-1 0 16,0 18-16,-34 70 15,34 18 1,18-35-1,0-1 1,53-17 15,-36-53-31,54 0 16,17 0 0,18-53-1,-35-17 1,-1-19-1,-52 1 1,-18 53 0,0 17-1,-18 18 1</inkml:trace>
  <inkml:trace contextRef="#ctx0" brushRef="#br0" timeOffset="95440.33">20055 7796 0,'0'0'0,"0"18"46,0 0-46,0 17 16,-17 71 0,-1 0-1,0 35 1,18-106-16,0 88 16,-35 36-1,35-35 1,-17-18 15,-1-54-15,0-34-1,1-18 1,17-35 0,0-53-1,53-18-15</inkml:trace>
  <inkml:trace contextRef="#ctx0" brushRef="#br0" timeOffset="95791.52">20091 7990 0,'0'-17'0,"0"34"0,0-70 0,0 1 16,0-1 0,17 17-1,54 1 1,-53 35-1,70-18 1,18 18 0,-54 18-1,-34 35 1,-18 35 0,-88-17-1,53-54-15,-54 36 16,-34-17-1,52-36 1,54 0 0,17-18-1,35-17 1,0 17-16</inkml:trace>
  <inkml:trace contextRef="#ctx0" brushRef="#br0" timeOffset="96107.48">21026 7726 0,'0'0'0,"0"-18"16,-18 18 15,0 0-31,-35 0 15,36 0-15,-36 35 16,35-17-16,-17 17 16,35-17-1,0 0 1,35 17 0,18-17-1,-35-18-15,52 35 16,-52-18-16,17 36 31</inkml:trace>
  <inkml:trace contextRef="#ctx0" brushRef="#br0" timeOffset="96290.87">21026 8079 0,'-53'17'31,"-18"-17"-15,53 0-16,160-17 0,-372 34 15,195-17-15,-71 0 16,0 0-1,53-17 1,36 17 0,17-36-1,17-17 1</inkml:trace>
  <inkml:trace contextRef="#ctx0" brushRef="#br0" timeOffset="97041.05">19315 6544 0,'17'0'31,"1"0"-31,17 0 15,18 0 1,-35 0-16,17 18 16,-17 17-1,-18 18 1,-36-36-16</inkml:trace>
  <inkml:trace contextRef="#ctx0" brushRef="#br0" timeOffset="98607.97">5186 7461 0,'0'0'0,"0"18"16,0 0 0,17-18-16,54 17 15,0-17 1,-36 0-16,141 0 31,71 0-15,-35 0-1,105 0 1,-211 0-16,212 0 16,34 0-1,319-17 1,-89-1-1,-88 0 1,176 1 0,71-1-1,-159-17 1,-370 35-16,581-36 16,-211 1-1,212 17 1,-18-17 15,-194 35-15,177-17-1,193-1 1,-423 18 0,142 0-1,-213 0 1,89 0-1,-123 0 1,-195 0 0,-159 0-16,107 0 15,-124 0 1,-71 0 31,0 0-47,-35 0 15,18 0-15,-71 35 16</inkml:trace>
  <inkml:trace contextRef="#ctx0" brushRef="#br0" timeOffset="99599.15">11783 8625 0,'-18'0'16,"36"0"-16,-71-17 31,70 17 1,1 17-32,0-17 15,88 18 1,-71-18-16,106 0 15,106 0 1,88 0 0,18 0-1,211 0 1,248 0 0,-71 0-1,-159 18 1,264-18 15,-52 35-15,-194-17-1,282 35 1,-283-36 0,-246-17-1,-53 0 1,-124 0-1,-140 0 1,-19 0-16</inkml:trace>
  <inkml:trace contextRef="#ctx0" brushRef="#br0" timeOffset="99682">20320 8837 0,'-18'0'15</inkml:trace>
  <inkml:trace contextRef="#ctx0" brushRef="#br0" timeOffset="99757.39">20267 8855 0,'0'0'15,"-18"17"17,-17 1-17</inkml:trace>
  <inkml:trace contextRef="#ctx0" brushRef="#br0" timeOffset="101223.78">617 10231 0,'18'0'0,"-18"-18"15,35 18 1,-17-18-16,0 18 16,-1-17-1,1-19 1,-1 36-1,-17-35 1,-70 17 0,-1 18-1,36 0-15,-141 36 16,17 34 0,-17 71-1,105 0 1,71 54-1,0-160 1,0 71-16,71-18 31,52-53-15,53-35 0,-34 0-1,34-70 1,-53-19-1,-87 54-15</inkml:trace>
  <inkml:trace contextRef="#ctx0" brushRef="#br0" timeOffset="101806.48">1358 9895 0,'-17'-17'0,"-1"17"0,53 17 0,-105-34 15,52 17 1,-17 35 0,-1 89-1,19-1 1,-1 0 0,1 54-1,17-54 1,-18 1-1,18-71 1,-18-36 0,18 1-16,0-53 31,0-36-15,0-17-1,18-53 1,52 53-1,-34 52 1,87-34 0,-17 70-1,17 17 1,-70 54 0,-53 52-1,0-34 1,0-54-16,-35 71 15,0-71 1,0-17 0,17-18 15,18-18-31,0-17 16,0 0-1</inkml:trace>
  <inkml:trace contextRef="#ctx0" brushRef="#br0" timeOffset="102273.7">1782 10425 0,'0'-18'0,"0"36"0,0-54 15,0-17 1,17 18-1,36 0 1,0 17 0,-35 18-16,52 0 15,-35 53 1,-17 53 0,0 17-1,-18-34 1,-18-36-1,0-53-15,1 17 16,-1-17 15,18-53-15,0 0 0,0-35-1,53-35 1,-35 70-1,-1 35-15,54-17 16,-36 35 0,18-18-1,18 18 1</inkml:trace>
  <inkml:trace contextRef="#ctx0" brushRef="#br0" timeOffset="102773.07">2699 10248 0,'0'0'0,"0"-17"15,0-1 1,-18 18 0,-35-18-1,-17 36 1,17 35-1,-18 53 1,36-18 0,35 35-1,0-87-15,0 17 16,70-18 0,1-35-1,35-18 1,0-35-1,-53-17 1,-36 52 0,18-88-1,-35 18 1,-35 0 0,-35 53-1,-36 35 1,88 0-16,-35 0 15,0 35 1,53 18 0,0-36-1,36 1 1</inkml:trace>
  <inkml:trace contextRef="#ctx0" brushRef="#br0" timeOffset="103658.18">3087 10319 0,'0'-18'15,"0"36"-15,0-54 0,-18 36 32,1 0-17,17 18-15,-18 35 16,0 35 0,1 0-1,17-35 1,-18 0-1,18-35 1,-18-18 0,18-35 15,0-1-15,0-52-1,0 0 1,18 70-16,35-52 15,-35 52-15,52-35 16,36 53 0,-18 18-1,-53 35 1,-17 35 0,0 0-1,-18-17 1,-18-36-1,-17 0 17,17-35-17,-35-17 1,36-36 0,17-18-1,70-35 1,54 18-1,-1 35 1,18 36 0,-35 34-1,-53 54 1,-53 35 0,-35-18-1,-18 18 1,17-53-1,19-36 1,17-34 31,70-54-31</inkml:trace>
  <inkml:trace contextRef="#ctx0" brushRef="#br0" timeOffset="104106.64">3969 10460 0,'0'17'16,"17"-17"0,1 0-1,0 0-15,52-17 16,1-18-1,-1-36 1,-34 0 15,-36 19-15,-36 34 0,19 18-16,-36 0 15,-18 53 1,18 35-1,36 0 1,17 0 0,0-52-16,17 17 15,1-53-15,17 35 16,36-35 0,-36 0-1,36-18 1,-18-35-1,-36 36-15</inkml:trace>
  <inkml:trace contextRef="#ctx0" brushRef="#br0" timeOffset="104673.19">5009 10425 0,'-17'0'0,"34"0"0,-52 0 0,-35 0 31,52 0-31,36 0 31,17-18-15,106 18 0,124 0-1,-177 0-15,176 0 16,107-18 0,-89 18-1,-123-17 1,-53 17-1,-89-18 1,-34 18 15,-19-35-15,19 17 0,17 0-16</inkml:trace>
  <inkml:trace contextRef="#ctx0" brushRef="#br0" timeOffset="105156.78">6315 9966 0,'0'0'16,"-36"0"0,36 18-1,-17 52 1,17 1-1,35-1 1,71-17 15,0-18-15,52-17 0,-122-18-16,70 0 15,-71 0-15,35-18 16,-70 1-1,-52 17 1,-72 0 0,1 35-1,87-17-15,-122 70 16,69 0 0,-34 53-1,35-53 1,70-35-1,18-35 1,0-36 31,35-17-31</inkml:trace>
  <inkml:trace contextRef="#ctx0" brushRef="#br0" timeOffset="105706.12">7990 9860 0,'0'-18'16,"0"36"-16,0-53 0,-35-18 31,17 53-31,-70 0 16,-53 18-1,18 52 1,-1 18-1</inkml:trace>
  <inkml:trace contextRef="#ctx0" brushRef="#br0" timeOffset="105873.45">7250 10477 0,'35'71'31,"71"0"-15,-71-71-16,36 17 15,158-17 1,-18-53-1,-87-17 1,-53 17 0</inkml:trace>
  <inkml:trace contextRef="#ctx0" brushRef="#br0" timeOffset="106456.33">8537 9719 0,'0'0'0,"-35"-88"32,17 88-32,1 17 15,-19 89 1,19 53 0,17-35-1,-18 17 1,-17-18-1,35-52 1,-18-54-16,18 19 31,-17-36-15,-1-36 15,18-34-15,0 17-1,0 35-15,53-35 16,0-17 0,17 17-1,18 35 1,-35 18 0,18 71-1,-71-54-15,0 89 16,0-35-1,-71 35 1,18-18 15,36-71-15,17 1-16,-18-18 16,1 0-1,-1-71 1,18 54-16</inkml:trace>
  <inkml:trace contextRef="#ctx0" brushRef="#br0" timeOffset="107024.08">7955 9825 0,'0'-18'31,"-18"18"-31,1 0 16,-18 0-16,17 0 0,-70 0 15,-71 35 17,18 54-17,53-1 1,35 53 0,35-106-16,18 106 15,0-52 1,71-1-1,17-53 1,71-17 0,17-36-1,18-35 1</inkml:trace>
  <inkml:trace contextRef="#ctx0" brushRef="#br0" timeOffset="107756.17">8978 10142 0,'-17'0'0,"-1"0"15,-17-17 1,35-1-1,0 0 1,0 1 0,17 17-16,71-18 31,1 18-15,-19 18-1,1 52 1,-54 19-1,-17-72-15,0 71 16,-35-52 0</inkml:trace>
  <inkml:trace contextRef="#ctx0" brushRef="#br0" timeOffset="107939.8">9137 10442 0,'0'0'16,"0"-17"0,0-1-16,0 0 15,18-52 1,34-1-1,19 1 1,0 17 15,-36 35-15,-17 18 0,-1 0-16,18-18 15,-17 18-15</inkml:trace>
  <inkml:trace contextRef="#ctx0" brushRef="#br0" timeOffset="108455.46">9772 10072 0,'0'0'0,"18"0"0,-18-18 0,0 1 31,-36 17-15,-34 0-1,-1 35 1,18 18 0,36-18-1,-36 53 1,17 0 0,36-17-1,89-36 1,-1-35-1,35 0 1,1-53 0,-18-17-1,-71-1 1,-35-17 0,-35 17-1,-89 19 1,18 52-1,-17 35 1,35 18 0,52-18 15,1 36-15,35-19-1,-18-16 1</inkml:trace>
  <inkml:trace contextRef="#ctx0" brushRef="#br0" timeOffset="109108.03">9155 10442 0,'0'18'16,"-18"35"-1,0-53-15,-17 35 16,-18 0-1,0-35 1,36 0-16</inkml:trace>
  <inkml:trace contextRef="#ctx0" brushRef="#br0" timeOffset="110739.19">10213 10089 0,'0'18'63,"0"0"-63,-18-1 15,18 1-15,-35 53 16,0-1 0,17-52-1,0 35 1,-17-36 0,35-34 30,0-1-46,0 0 16,0 1-16,18-54 16,52 1-1,-17 17 1,18 0 0,17 35-1,-70 18-15,35 18 16,-18 35-1,-18 17 1,-17 1 15,0-18-15,0 0 0,-35-36-1,18-17 1,-1 0-1,18-35 1,0-18 0,18 0-1,-1 36-15,36-54 16,-35 53-16,105-52 16,-17 52-1,18 18 1,-36 71-1,-71-1 1,-17 36 15,-53-18-15,18-52 0,0-19-1,35-34 16,18-1-15,-1 0-16</inkml:trace>
  <inkml:trace contextRef="#ctx0" brushRef="#br0" timeOffset="111189.41">11201 10213 0,'-18'0'0,"36"0"0,-54 0 16,72 0 15,17 0-15,-36 0-16,54-35 15,17-18 1,-53 0-1,-35 18 1,-17-1 0,-36 36-1,-53 36 1,18 52 0,17 0-1,53-18 1,18 19-1,18-54 1,70-35 15,1 0-15,16-18 0,-34-17-1,-36 0-15</inkml:trace>
  <inkml:trace contextRef="#ctx0" brushRef="#br0" timeOffset="112038.6">12171 9825 0,'0'-18'0,"0"36"0,0-53 15,0 17-15,-18 18 32,-17 0-32,0 0 15,-54 70 1,19 1 0,-1 35-1,1 17 1,34-17-1,19 18 1,17-89-16,17 35 16,54 1-1,35-53 1,-18-18 0,36-36-1,34-52 1,-34-18-1,-71 18 1,-18-53 15,-35-18-15,-35 71 0,-54-18-1,-69 106 1,70 0-1,-1 53 1,89 18 0,0-36-1,36 53 1,-1-70 0</inkml:trace>
  <inkml:trace contextRef="#ctx0" brushRef="#br0" timeOffset="112204.61">12594 10107 0,'0'0'0</inkml:trace>
  <inkml:trace contextRef="#ctx0" brushRef="#br0" timeOffset="112505.67">12559 10178 0,'0'70'15,"-18"-17"1,18 88 0,-35 36-1,0-36 1,17-88-16,-53 194 15,-17 17 1,18-87 0,-18 34 15,-1-70-15,54-35-1,35-141 16,71-36-15,-18-17 0,17-35-1</inkml:trace>
  <inkml:trace contextRef="#ctx0" brushRef="#br0" timeOffset="112938.58">12577 10142 0,'0'0'16,"0"-17"-16,0-1 16,0-17-1,52 17 1,1-17-1,36 17 1,-72 18-16,54 0 16,17 71-1,-53-1 1,-35 1 0,-70-1-1,-89 19 1,71-72-1,0 1 1,52-18 0,36-18 31,53-17-32,-18 17-15</inkml:trace>
  <inkml:trace contextRef="#ctx0" brushRef="#br0" timeOffset="113521.59">13529 9807 0,'0'0'0,"0"-17"15,-18 17-15,1-18 16,-19 18 0,36 18-1,-70 70 1,17 0 0,-18 53-1,36 0 1,18-53-1,34 1 1,54-54 0,-1-35-1,36-53 1,0-18 0,-36 18-1,-34-35 1,-1 0-1,-35 106 32,0-1-31,-35 72 0,35 16-1,0-87-15,0 53 16,0-54-1,53 1 1,0-18 0,17-53-1,18-18 1</inkml:trace>
  <inkml:trace contextRef="#ctx0" brushRef="#br0" timeOffset="113855.58">14146 9807 0,'0'0'15,"-17"0"-15,-1 0 16,-17 18 0,35 35-1,17-53 1,1 0-1,17 0 1,1-18 0,-36-17-1,-18 0 1,-35 35 0,35 0-1,-17 17 1,18 1-16,-19 17 15,1 0 1</inkml:trace>
  <inkml:trace contextRef="#ctx0" brushRef="#br0" timeOffset="114071.51">13141 10037 0,'0'0'0,"-18"0"0,1 0 0,17 17 31,35-17-15,-17 0-16,52 0 16,36 0-1,-35 0 1</inkml:trace>
  <inkml:trace contextRef="#ctx0" brushRef="#br0" timeOffset="114555.47">14287 10072 0,'0'17'32,"-17"1"-17,-1 0-15,-52 52 16,-1-17 0,18 35-1,53 1 1,0-37-1,53-52 1,18 0 0,-54 0 15,-17-52-15,0 34-16,0-17 15,0 17-15,18-70 16,17 17-1,18 1 1,18 17 0,17 35-1,-35 18 1,-18 53 0</inkml:trace>
  <inkml:trace contextRef="#ctx0" brushRef="#br0" timeOffset="114923.84">14570 10336 0,'0'36'15,"0"-72"-15,0 89 0,-18-17 16,-17-19 15,17-17-15,1 0 0,-1-35-1,18-18 1,18-18-1,52-17 1,18 18 0,0 17-1,1 53 1,-72 35 0,1 53-1,-18-17 1,-18-1-1,1-17 1,-1-35 0,18-36 31,0 1-32,18-1-15</inkml:trace>
  <inkml:trace contextRef="#ctx0" brushRef="#br0" timeOffset="115389.4">15416 10019 0,'0'-18'0,"-17"18"15,-89 0 1,35 18-1,-34 17 1,52 0 0,53-17 15,17 0-15,71-18-1,-17 17 1,35 1-1,-36 17 1,-52-17-16,-18 17 16,0 18-1,-35 0 1,-36-18 0,-17-17-1,0-18 1,17 0-1,54 0 1,-19-35 0,36-1-1</inkml:trace>
  <inkml:trace contextRef="#ctx0" brushRef="#br0" timeOffset="116355.51">15963 9948 0,'0'0'0,"0"-17"15,0-1-15,0 0 32,0 1-32,-17 17 15,-19 17 1,-52 54-1,18 35 1,52-71-16,-17 36 16,-1 34-1,36-34 1,0-36 0,71 1-1,-18-36 1,35 0-1,-70 0-15,17 0 16</inkml:trace>
  <inkml:trace contextRef="#ctx0" brushRef="#br0" timeOffset="116705.45">16457 9860 0,'18'0'0,"-36"0"0,36-18 0,17 18 16,0-17 0,-17 17-16,52 0 15,-34 53 1,-1 35-1,-17 18 1,-18-18 15,0-70-31,-36 52 16,19-52-16,-54 52 16,36-34-1,-36-19 1,54 1-16</inkml:trace>
  <inkml:trace contextRef="#ctx0" brushRef="#br0" timeOffset="119887.14">15946 10001 0,'-18'0'15,"53"0"16,-17 0-15,17 0-16,36 0 0,52-17 16,106 17-1,-176-18 1,106 18 0,-18 0-1,-106 0 1,-35 18-1,-105-1 1,-72 19 0,19-19-1,-125 1 1,160-1 0,17 1-1,88-18 1,18 18-1,53-18 1,53 17 0,88-17 15,18 0-15,-1 0-1,-87 0 1,-54 0-1,-87 18 1,-142 17 0,-88 1-1,18-1 1,-53 0 0,211 0-1,36-17 1,52-18-1,36 18 1,88-18 0,1 0 15,-107 0-31,141-18 16,-123 18-16,88 0 15,-17-18 1,-195 36 15,18-18-31,-88 35 16,-106 18-1,141-35 1,53-1 0,142-17 15,-72 0-31,71 0 15,-52 0-15,52-17 16,-53-1-16,106-17 16,-35 0-1</inkml:trace>
  <inkml:trace contextRef="#ctx0" brushRef="#br0" timeOffset="120354.51">18221 10054 0,'18'0'16,"-18"-17"0,0-1-16,0-17 15,-36 35 17,19-18-32,-54 18 15,-35 18 1,36 35-1,-36 35 1,88-35 0,1-36-16,17 36 15,17 0 1,54-53 0,17 0-1,35 0 1,-17-18-1,-70 1-15,34-1 16</inkml:trace>
  <inkml:trace contextRef="#ctx0" brushRef="#br0" timeOffset="120987.77">18732 9701 0,'0'0'0,"-17"-17"0,-1-1 0,-17 0 16,-53-34-1,-71 34 1,0 0 0,-35 54-1,141-19-15,-141 71 16,71 18-1,-1 35 1,54-35 0,17 35 15,53 0-15,0-105-16,17 69 15,89 1 1,35-35-1,-35-18 1,71-53 0,34 0-1,19-53 1,-19-18 0,-105 1-1,-18-89 1,-70 124-16,17-106 15,-35 105-15,0-69 16,-53-142 0,-53 141-1,-52 18 17,-19 70-17,72 18 1,16 35-1,54 18 1,17-18 0</inkml:trace>
  <inkml:trace contextRef="#ctx0" brushRef="#br0" timeOffset="122787.61">53 12418 0,'18'0'31,"-1"0"16,1 0-47,-1 0 16,19-18-1,-1 0-15,36-17 16,70-18 0,-53-17-1,35-36 1,-70 35 0,-53 1-1,0 52-15,0-52 16,-35 34-1,-18 36 1,18 36 0,-18 69-1,0 107 17,35-141-32,-17 105 15,-18 106 1,0-52-1,36-1 1,-1-159-16,18 160 16,0-36-1,53 17 1,0-69 0,17-90-1,19-69 1,16-36-1,72-159 1,-89 36 0,-18-1 15,-70-34-15,-35 52-1,-88-35 1,17 71-1,-123 17 1,123 70 0,53 19-1,70-1 1,89 1 0,88-36-1,-141 35-15,106-35 16,-18-35-1,18 0 1,-106 52 15,-71 36-15,-17 53 15,35 35-15,-18-35-1,18 0 1,-17-53 0,-1 0 15,18-17-15,0-1-16</inkml:trace>
  <inkml:trace contextRef="#ctx0" brushRef="#br0" timeOffset="122967.68">1164 12047 0,'0'0'16,"0"18"46,18-18-46</inkml:trace>
  <inkml:trace contextRef="#ctx0" brushRef="#br0" timeOffset="123438.17">1464 12206 0,'0'0'0,"0"-18"0,0 1 15,0-1-15,0 1 16,35-1 15,-17 18-31,17-18 16,36 54-1,-18 16 1,-36-16-16,19 34 16,-36 1-1,-18 17 1,-17-70 0,17-18-1,0 0 1,18-36-1,0-17 1,36 1 0,17-37-1,0 36 1,17 18 15,1 35-15</inkml:trace>
  <inkml:trace contextRef="#ctx0" brushRef="#br0" timeOffset="123803.3">2011 12206 0,'17'0'16,"1"0"-16,0 0 15,-1 0-15,1 0 16,53-35-1,-19 0 1,-34 17 0,-18 0-1,-53 18 1,-35 18 15,0 35-15,70 17-1,18 19 1,0-19 0,35-52-1,-17-1-15,53-17 16,34 0 0,-52-17-1</inkml:trace>
  <inkml:trace contextRef="#ctx0" brushRef="#br0" timeOffset="125237.04">2857 11747 0,'0'0'0,"0"-17"0,0-1 16,0-17-1,-35 35 1,18 0-16,-1 18 15,0-1-15,-17 71 16,0 36 0,-36 88-1,18-36 1,0 71 0,36-35-1,-19 158 1,19-158-1,-1 52 1,18-105 0,0 0-1,0-106 17,71-53-17,52-106 1,-17 0-1,35-88 1,-53 53 0,-52-53-1,-54 0 1,-106 0 0,1 70-1,-71 18 1,18 71-1,87 35 1,54 0 0,35-17 15,71-1-31,52-35 31,36-18-15,-36 1-1,36-54 1,-88 54 0,-54 35-1,-17 17 1,0 106 15,-17-17-15,17-36-16,0 53 15,0-35 1,17-18 0,36-35-1,-17 0 1,16-35 15,-52-18-15,-17 0-1,-36 0 1,0-17 0,35 17-1,18 35-15,0-52 16,0 34 0,71 1-1,-1 35 1,-52 0-16,53 18 15,52 35 1,-35 35 0,-88 0-1,0-17 17,-53 17-17,18-53 1,17-17-1,71-54 17,36-34-17,-19-1 1,-52 36-16,52-53 16,1-18-1,-53 35 1,-71 142 15,17 52-15,19-17-1,17 0 1,35-53 15,-17-35-31,52 17 16,1-35-1,-1 0 1,1-53-16</inkml:trace>
  <inkml:trace contextRef="#ctx0" brushRef="#br0" timeOffset="125836.86">4392 12241 0,'0'0'16,"-18"0"-16,36 0 16,0 0-1,35 0-15,123 0 16,-123 0 0,123 0-1,54 0 1,34-17-1,-87 17 1,34 0 0,-105 0-1,-88 0-15,17 0 16,-17 0-16,-18-18 31,-18 0-15,0 1-1</inkml:trace>
  <inkml:trace contextRef="#ctx0" brushRef="#br0" timeOffset="126354.56">5644 11747 0,'-17'-17'0,"34"34"0,-34-52 0,-1 35 15,1 0 1,-1 18 0,18 35-1,18 17 1,52 19 0,1-19-1,34-17 1,-69-53-16,105 18 15,-53-18 1,0 0 0,-88-36-1,-70 19 32,52 17-47,-88 35 16,-53 36-1,1 70 1,34-36 0,1 37-1,17-19 1,71-35 0,17-52-1,18-19 1,18-34 15</inkml:trace>
  <inkml:trace contextRef="#ctx0" brushRef="#br0" timeOffset="127704.55">7602 11800 0,'0'0'16,"-17"-35"0,-1 35-1,0 0-15,1 35 16,-1 1-16,1 87 15,-19 106 1,1-70 0,17 0-1,18-71 1,0-35 15,18-53-15,17-35-1</inkml:trace>
  <inkml:trace contextRef="#ctx0" brushRef="#br0" timeOffset="128020.42">7691 11818 0,'0'-35'31,"17"35"-31,1-18 0,88 0 16,-1 1 15,19 17-15,-36 0-1,-88 17 1,0 1 0,0 0-16,-88-18 15,70 17-15</inkml:trace>
  <inkml:trace contextRef="#ctx0" brushRef="#br0" timeOffset="128253.97">7585 12312 0,'0'0'0,"17"0"16,1 0-1,35 0 1,-35 0-16,52 0 15,1 0 1,-36 0 0</inkml:trace>
  <inkml:trace contextRef="#ctx0" brushRef="#br0" timeOffset="128537.03">8096 12294 0,'0'18'32,"0"0"-32,0-1 0,-35 71 31,17-17-16,-17-18 1,35-35 0,18-36 15,-1 18-31</inkml:trace>
  <inkml:trace contextRef="#ctx0" brushRef="#br0" timeOffset="129188.17">8361 12330 0,'0'0'0,"0"-18"16,0 0-1,0 1-15,0-1 0,17 0 16,19-17 15,-1 35-15,36 18-1,-19 70 1,-34-70-16,-18 34 16,0 37-1,-70-19 1,52-52 0,-17 0-1,35-54 16,0 19-31,35-36 16,0 0 0,36-18-1,-1 18 17,36 0-17,-88 36-15,105-1 16</inkml:trace>
  <inkml:trace contextRef="#ctx0" brushRef="#br0" timeOffset="130885.73">9031 12347 0,'0'0'0,"0"18"16,-18-18-16,18 35 15,18-35 1,35 0-1,18-18 1,34-34 0,-87 34-16,53-35 15,-1-35 1,-52 0 15,-18 70-15,0-17-1,-18 35 1,18-18 47,0 0-32,0 1-31,0-1 15,0 1 1,-17 34 31,17 1-31,-18-18-16,0 35 15,18-17-15,-35 52 16,-18 71-1,0 18 1,0-18 0,0 89-1,-17 34 1,-1 18 0,18 1-1,36-36 1,17-124-1,35-70 1,71-71 0,0-52-1,-71 34-15,106-122 16,-53 17 15,-53-36-15,-35-17-1,-70 35 1,-89-52 0,36 105-1,52 71 1,53 17 0,36-17-1,88-1 1,0-16-1,-71 34-15,71-35 16,53-53 0,-36 0-1,-70 53 1,-53 18 15,18 0-15,-18 70 15,-18 36-15,-17 17-1,17 0 1,18-53 0,35-17-1,18-18 1,18 0-1,-36-18 1,-35-17 0,-18-18-1,1 35-15,-36-34 16,53-1 15,0-18-15,70 18-1,72 18 1,-37 17 0,-69 18-16,52 18 15,-35 70 1,-36 0 0,-17-35-1,-52 35 1,-1-35-1,35-35 1,53-53 15,36-18-15,-1-35 15,-52 52-31,17-17 16,18-35-1,-35 71 1,-53 105 15,-1-18-15,19 36 0,17-88-16,0 70 15,35-53 1,35-35-1,1 0 1,0 0 0,-54-17-16,36-19 15</inkml:trace>
  <inkml:trace contextRef="#ctx0" brushRef="#br0" timeOffset="131636.54">10918 12136 0,'18'-18'0,"-36"36"0,71-54 16,106-70 0,-141 89-1,17-18 1,-17 17-16,-18 0 15,0 1 1,-53 17 0,17 53-1,-34 88 1,35 0 0,17-35-1,0 35 1,18-35-1,36-36 1,69-35 0,19-35-1,35-53 1,-18-17 15,-71-18-15,19-36-1,-54-35 1,-35 107-16,-35-19 16,-1 36-16,-70-71 15,-35 71 1,18 35 0,-36 88-1,36 18 1,105-18-1,18-53-15,0 89 16,71-36 0,-19-35-1</inkml:trace>
  <inkml:trace contextRef="#ctx0" brushRef="#br0" timeOffset="132070.04">11959 12435 0,'0'-17'0,"0"34"0,0-52 0,0 17 16,0 36 31,0 0-47,-17 35 15,-1 70 1,-35 1 0,35-71-16,-35 105 15,-70 142 1,70-88 15,-18 70-15,36-35-1,18-124 1,-19-34 0,36-72-16,-17 1 15,17-36 1,0-88 0,17-105-1,1 158-15</inkml:trace>
  <inkml:trace contextRef="#ctx0" brushRef="#br0" timeOffset="132402.66">11942 12488 0,'-18'-17'0,"36"34"0,-36-52 0,18-36 31,35 54-16,89-18 1,34 35 0,-52 17-1,-35 54 1,-71-54-16,0 36 16,-106 0-1,-53 0 1,18-53-1,88 18 1,36-18 0,52-35-1,0 17-15</inkml:trace>
  <inkml:trace contextRef="#ctx0" brushRef="#br0" timeOffset="133885.34">12982 11924 0,'18'-18'15,"-36"36"-15,36-53 0,-1-1 16,-34 36 15,-36 53-15,35-35-16,-35 70 15,-17 71 1,17-53 0,35 35-1,18-53 1,18-53 0,0-35-16,70 0 15,18 0 1,-1-35-1,19-36 1,-54 1 0,-17-1-1,-35 1 17,-53 87-1,-18 54-16,18-1 1,17 19 0,18-72-16,0 36 15,35-17 1,53-36 0,-17 0-1,35-36 1,0-17-1,-18-17 1,-53-18 0,-17 17-1,-1 53 1,-17 36 31,0 0-47,-53 70 15,18 0 1,17-35 0,18 0-1,36-35 1,17-18 0,35 0-1,-53-36 1,-35-34-1,0-1 1,-53 18 0,0-17-1,36 34 1,17 1 15,70 17-15,1 1-1,17 17 1,-70 0-16,35 0 16,-1 70-1,-34 19 1,-18-19 0,0 1-1,0-1 1,0-52-1,0 17 1,-18-35 0,18-35-1,0-18 1,0 0 15,53-53-15,88-35-1,-17 71 1,17 52 0,-53 88-1,-88 19 1,0 16 0,0-87-16,-53 53 15,0-18 1,18-18-1,18-35 1,52-18 15</inkml:trace>
  <inkml:trace contextRef="#ctx0" brushRef="#br0" timeOffset="134319.76">15134 12153 0,'0'-17'0,"0"34"0,0-52 0,0 17 16,0 1-16,0-1 15,-17 18-15,-36 0 16,-36 35 0,54 1-1,35 16 1,0-16-1,53-1 1,35 0 0,18 1-1,-35-1 1,-71 18 0,-53-18 15,-88 0-16,-1 1 1,54-36 0,18 0-1,52 0 1,0-36 0,-34-17-1,52 36-15</inkml:trace>
  <inkml:trace contextRef="#ctx0" brushRef="#br0" timeOffset="134535.26">14129 11677 0,'0'0'0,"-18"0"0,0 0 16,1 0 15,17-18-15,-18 18 0</inkml:trace>
  <inkml:trace contextRef="#ctx0" brushRef="#br0" timeOffset="134786.12">12859 11889 0,'-18'17'0,"36"-34"0,-18 34 31,35-17-16,0 0-15,159 0 16,0 0 0,-70-17-1,-1-1 1,-105 18-16</inkml:trace>
  <inkml:trace contextRef="#ctx0" brushRef="#br0" timeOffset="135385.76">16598 11606 0,'0'-17'0,"0"34"0,0-52 16,0 17-16,-17 18 15,-1 0 1,-53 0 0,-70 53-1,18 36 1,70-19 0,53 18-1,0-70-15,35 17 16,89 1-1,34-36 1,-34 0 0,17-36-1</inkml:trace>
  <inkml:trace contextRef="#ctx0" brushRef="#br0" timeOffset="135952.59">16933 11324 0,'0'0'0,"-17"-17"15,-1-1-15,-53-35 16,-34 0 0,-1 53-1,-71 35 1,-34 54-1,34 34 1,54 18 0,70 0-1,35-35 1,18 35 15,36-35-15,140 17-1,18-52 1,-35-71 0,52 0-1,-17-71 1,-70 1 0,17-89-1,-123 124-15,35-89 16,-53-52-1,-71 0 1,-35 70 0,-70 18-1,-1 88 1,-17 0 15,-70 53-15,211-36-16</inkml:trace>
  <inkml:trace contextRef="#ctx0" brushRef="#br0" timeOffset="164024.81">1076 8572 0,'0'0'0,"-18"0"0,1 0 15,-1-35 1,0 35 62</inkml:trace>
  <inkml:trace contextRef="#ctx0" brushRef="#br0" timeOffset="164098.35">900 8590 0,'-18'0'15</inkml:trace>
  <inkml:trace contextRef="#ctx0" brushRef="#br0" timeOffset="164249.16">512 8643 0,'35'0'0,"-18"0"15,36 0-15,71 0 16,17-18 0</inkml:trace>
  <inkml:trace contextRef="#ctx0" brushRef="#br0" timeOffset="164349.49">1376 8590 0,'-18'0'15,"-17"0"-15,0 0 16</inkml:trace>
  <inkml:trace contextRef="#ctx0" brushRef="#br0" timeOffset="164614.81">758 9066 0,'36'-17'0,"-72"34"16,89-52-16,-17 35 0,-19 0 0,-17 53 31,0 0-15,0-35-1,0-36 1</inkml:trace>
  <inkml:trace contextRef="#ctx0" brushRef="#br0" timeOffset="164760">1041 8890 0</inkml:trace>
  <inkml:trace contextRef="#ctx0" brushRef="#br0" timeOffset="164837.59">1058 9225 0</inkml:trace>
  <inkml:trace contextRef="#ctx0" brushRef="#br0" timeOffset="164931.89">1252 9207 0,'18'0'15,"0"-17"-15,35-18 16,-36 17-16,54-88 16,-71 71-1</inkml:trace>
  <inkml:trace contextRef="#ctx0" brushRef="#br0" timeOffset="165048.54">1199 8837 0,'-35'18'31,"35"-1"-15,0-34 0</inkml:trace>
  <inkml:trace contextRef="#ctx0" brushRef="#br0" timeOffset="166200.09">617 8608 0,'71'0'32,"-53"0"-32,52-18 15,106 0 1,1 1-1,-124 17-15,158-35 16,-105 35 0,-35 0-1,-89 0 17,-35 0-17,36 17-15,-72 1 16</inkml:trace>
  <inkml:trace contextRef="#ctx0" brushRef="#br0" timeOffset="166531.26">1005 8608 0,'0'0'0,"0"17"16,0 1-1,-17 0-15,17 35 16,-36 70 0,1-17-1,18 17 1,-19-34-1,19-37 17,17-34-17</inkml:trace>
  <inkml:trace contextRef="#ctx0" brushRef="#br0" timeOffset="167081.79">1393 8749 0,'0'0'16,"-17"0"-16,-18 0 0,-18 35 31,0 36-15,35 17 0,0-70-16,18 87 15,0-34 1,36-36-1,34-17 1,-17-18 0,35-18-1,-52 1-15,17-36 16,35-36 0,-53 19-1,-35-54 1,-18 36-1,-70 53 17,-35 35-17,35 35 1,-18 36 0,70-18-1,36 17 1,18-52-1</inkml:trace>
  <inkml:trace contextRef="#ctx0" brushRef="#br0" timeOffset="167667.75">2540 8608 0,'-18'0'0,"36"0"0,-53 0 0,17 0 16,0 17-1,18 1-15,-35 53 16,18 17-1,-1 35 1,0-35 0,-17 18-1,35-88-15,-18 17 16,18-17 0,0-36 15,0-35-16,18-35 1,35 18 15,-35 52-31,105-70 16,-17 52 0,17 36-1,-52 36 1,-54 52-1,-17-70-15,0 52 16,-52 1 0,16-18-1</inkml:trace>
  <inkml:trace contextRef="#ctx0" brushRef="#br0" timeOffset="168297.68">3351 9049 0,'18'0'15,"-18"-18"-15,0 0 0,18-17 16,-1 0 0,-17-18-1,-35-18 1,-53 36 0,17 35-1,-17 0 1,18 53-1,-1 35 17,71-52-32,-18 69 15,18-34 1,36-1 0,-1-70-1,35 0 1,1-17-1,52-71 1,-70 35 0,-17-35-1,-19 52 1,-17 19 0,-17 52-1,-1-17-15,0 34 16,18 37-1,0-36 17,36-18-17,34-18 1,1-17 0,35-35-16</inkml:trace>
  <inkml:trace contextRef="#ctx0" brushRef="#br0" timeOffset="168781.48">3828 8925 0,'0'0'15,"0"-17"-15,-18 34 32,18 1-32,0 0 0,-18 34 15,1 1 1,17 18-1,-18-18 1,0-53 15,18 17-15,0-52 15,0-18-15,18-35-1,70 0 1,-70 70-16,70-35 16,18 36-1,-18 52 1,-53 18 0,-35 17-1,0 1 1,0-18-1,-35-18 1,17-35 15</inkml:trace>
  <inkml:trace contextRef="#ctx0" brushRef="#br0" timeOffset="168931.67">4780 8996 0,'0'-18'0,"0"36"0,0-53 16,0 17-16,0-17 16,0 17-16,-35 0 15</inkml:trace>
  <inkml:trace contextRef="#ctx0" brushRef="#br0" timeOffset="169398.61">4568 8802 0,'0'0'0,"-52"17"15,-19 54 17,0 0-17,54-36-15,-18 71 16,17-36 0,18 1-1,35-54 1,36-17-1,35 0 1,-71-17-16,53-36 16,18-71-1,0-17 1,-53 18 0,-53-1-1,0 107-15,0-1 16,-53 89 15,0 17-15,17 53 15,36-35-15,0-18-1,0-70-15,36 34 16,17-34-1,17-18 1,18-18 0,-17-52-1,-53 52-15,17 1 0</inkml:trace>
  <inkml:trace contextRef="#ctx0" brushRef="#br0" timeOffset="169682.01">5309 8643 0,'0'0'16,"0"-35"-16,0 52 47,0 54-31,0 70-1,-35-35 1,-18 17-1,35-34 1,1-37 0,17-34-1,17-18 17,1 0-32,17-35 15</inkml:trace>
  <inkml:trace contextRef="#ctx0" brushRef="#br0" timeOffset="170097.96">5503 9084 0,'0'0'0,"18"0"16,0 0-1,-1-18 1,1 18-16,52-17 15,1-1 1,17-52 0,-35-1-1,-53 18 1,0 35-16,-53 18 16,-17 0-1,-19 53 1,1 36-1,71-1 17,17 0-17,0-53 1,53-17 0,35-18-1,35 0 1,-52-35-1,52-18 1</inkml:trace>
  <inkml:trace contextRef="#ctx0" brushRef="#br0" timeOffset="170481.7">6615 8520 0,'0'0'0,"0"-18"0,0 0 16,0 36 31,-18 0-47,18-1 15,-18 1-15,-52 123 16,-18-18-1,-36 71 1,1-17 0,34-71-1,1 17 1,88-70 0,-17-35-1,17-36 32,0-17-47</inkml:trace>
  <inkml:trace contextRef="#ctx0" brushRef="#br0" timeOffset="171698">7479 8943 0,'0'0'0,"-18"0"0,-17-18 31,17 1-31,1 17 16,-1-18-16,-35-17 16,-17 17-1,-19 18 1,-34 0-1,35 53 1,52-35-16,-69 70 16,52 0-1,35-17 1,36-19 0,52-52-1,1 0 1,35-17-1,-71 17-15,53-53 32,36-35-17,-19-36 1,-34 18 0,-36-35-1,-17 88 1,-18 36-1,-53 52 1,0 36 0,0 70-1,18 0 1,35-71 0,0 19-1,53-89 1,35 0-1,18-36 1,-18-17 15,0-35-15,-70 53 0,-36 53 15,-17 34-16,17-16 1,1-19-16,-1 36 16,18-35-1,0-36 32,0 1-47,0-1 16</inkml:trace>
  <inkml:trace contextRef="#ctx0" brushRef="#br0" timeOffset="171872.33">7885 8731 0,'-18'0'15,"0"0"1</inkml:trace>
  <inkml:trace contextRef="#ctx0" brushRef="#br0" timeOffset="172398.44">8255 8819 0,'0'0'0,"18"0"0,-1 0 15,-34 0 17,-36 0-17,0 18 1,-18 17-1,18 1 1,36-19 0,17 1-1,35-18 1,18 0 0,35 18-1,-70-18-15,35 35 16,-53 0-1,0 18 1,-53-18 15,-71-17-15,-17 0 0,35-18-1,-17 0 1,88-18-1,35 0 1,0 1 0,52-1-1,37 18 1</inkml:trace>
  <inkml:trace contextRef="#ctx0" brushRef="#br0" timeOffset="173014.17">8784 8925 0,'0'0'0,"0"-70"31,-17 70-31,-19-18 16,19 18-16,-89 0 15,35 18 1,-17 52 0,35 18-1,18-17 1,35-53-16,0 52 15,17-35 1,36-17 15,36-18-15,-1-53 0,-18 0-1,1-35 1,-71 70-16,18-34 15,-18 16 1,-18 54 15,0 70-15,18-70-16,0 17 16,0-17-16,0 35 15,0-36 1,36-17-1,-1 0 17,-18 0-32,36-17 15,-35-1-15</inkml:trace>
  <inkml:trace contextRef="#ctx0" brushRef="#br0" timeOffset="173582">9137 8661 0,'-18'17'31,"18"1"-31,-17 0 0,17 35 16,-18 35 0,0 0-1,1 0 1,-1-35-1,18-35 1,0-36 47,0 0-63,0 1 15,35-36 1,-17 35-16,70-52 15,-17 34 1,35 19 0,-18 34-1,-53 19 1,-35-19-16,0 54 16,0-54-16,-35 36 15,-71 18 1,-18-18-1,19-36 1,16-17 15,37 0-15,34 0-16,18-17 31,35-36-15,-17 35-16</inkml:trace>
  <inkml:trace contextRef="#ctx0" brushRef="#br0" timeOffset="173914.31">9719 8572 0,'0'0'0,"0"-17"15,0 34 17,0 1-32,-18 17 0,-17 54 31,0-1-15,35-53-16,-18 53 15,1 18 1,-19-18-1,19-52 1,34-36 31,-17-18-47,36 0 16</inkml:trace>
  <inkml:trace contextRef="#ctx0" brushRef="#br0" timeOffset="174348.19">9807 8978 0,'18'0'16,"-1"0"0,1 0-16,0 0 0,-1 0 15,36 0 1,0-17-1,-17-19 1,-19 19-16,1-19 16,-18 19-16,0-19 15,-18 19 1,-17 17 0,-36 17-1,54 1-15,-36 53 16,0-1-1,-18 54 1,107-54 15,69-35-15,-16-35 0,52 0-1,0 0 1,-88-52-1,0 16 1</inkml:trace>
  <inkml:trace contextRef="#ctx0" brushRef="#br0" timeOffset="175852.52">970 9472 0,'0'0'0,"-18"0"0,-34 0 15,34 0 1,-35 0 0,18 0-1,52 18 16,19-18-15,34 17 0,89-17-1,70 0 1,53 0 0,54 0-1,105 0 1,35 0-1,71 0 1,-1 0 0,-404 0-1,316 0 1,142 0 0,17 0-1,1 0 1,-1 0-1,-158 0 1,229 18 0,-89 0-1,-175-1 1,17 1 0,-177-18-1,-105 0 1,-124 0-16,-17 0 15,17 0 1,-17 0 78,-1 0-79,-17-18 1</inkml:trace>
  <inkml:trace contextRef="#ctx0" brushRef="#br0" timeOffset="-78062.84">2099 11236 0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4T02:33:35.7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2028 0,'-18'0'15,"36"0"-15,-36-17 32,1 17 46,-1-18-47</inkml:trace>
  <inkml:trace contextRef="#ctx0" brushRef="#br0" timeOffset="1251.17">2558 706 0,'0'0'0,"17"17"15,1-17 1</inkml:trace>
  <inkml:trace contextRef="#ctx0" brushRef="#br0" timeOffset="1795.65">2028 970 0,'0'18'0,"0"-1"0,0 125 32,0-107-32,0 35 15,0-34-15,0 52 16,18 0-1,53-35 1,17-53 0,53 0-1,18-35 1,-36-1 0,-52 1 15,-18 0-16,0 0 1</inkml:trace>
  <inkml:trace contextRef="#ctx0" brushRef="#br0" timeOffset="2106.48">3563 265 0</inkml:trace>
  <inkml:trace contextRef="#ctx0" brushRef="#br0" timeOffset="3245.09">2716 829 0,'0'0'16,"18"0"0,-18-18-1,18 18-15,-1-17 16,-17-1-1,18 18-15,-18-18 16,0 1 0,-35 17-1,-18 0 1,-18 0 0,1 0 15,-19 0-16,1 0 1,18 35 0,17 18-1,-35 35 1,35-17 0,17 52-1,1-35 1,17-52-16,1 34 15,17 18 1,0-52 0,53-1-1,70-35 1,-70 0 0</inkml:trace>
  <inkml:trace contextRef="#ctx0" brushRef="#br0" timeOffset="4227.76">3475 706 0,'0'-18'0,"0"36"0,0-54 15,0 19-15,0-1 16,0 0 15,0 36 1,-18 35-17,1-35 1,-1 87-1,0 1 1,-17 53 0,0-36-1,-18 1 1,35-54 0,1-52-1,17 0 1,-18-18-1,18-18 1,0-35 0,18-35-1,34 0 1,54-36 0,-18 54-1,71-1 16,-18 54-15,-52 34 0,-54 89-1,-35-18 1,-18 18 0,-17-53-1,17-35-15,-17 35 16,0-36-1,35-34 32,0-1-47</inkml:trace>
  <inkml:trace contextRef="#ctx0" brushRef="#br0" timeOffset="4529.09">4216 970 0,'0'0'16,"17"0"-16,-17 18 46,0-1-46,-17 1 0,-1 53 16,-17-1 0,35-52-16,-36 35 15,36 17 1,18-70 31,0-17-32</inkml:trace>
  <inkml:trace contextRef="#ctx0" brushRef="#br0" timeOffset="5011.39">4251 582 0,'-18'18'0,"36"-36"0,-53 36 15,17 17-15,18 0 16,0-17 0,-18 17-16,18 36 15,36-71 16,17 0-15,35 0 0,-18-18-1,1-52 1,-71 52-16,0-35 16,-18 0-1,-35 18 1,0 35-1,-35 17 1,35 19 0,36 34-1,17-17 1,35-18 0,18-35-1</inkml:trace>
  <inkml:trace contextRef="#ctx0" brushRef="#br0" timeOffset="5130.59">4992 617 0,'-18'-17'15</inkml:trace>
  <inkml:trace contextRef="#ctx0" brushRef="#br0" timeOffset="5377.91">4939 582 0,'0'18'32,"-18"-1"-32,18 36 15,-53 53 1,0 0 0,53-71-16,-70 124 15,52-53 16,1 0-15,17-71 0,0-17-1,35-18 17,-18-18-32,-17 0 0</inkml:trace>
  <inkml:trace contextRef="#ctx0" brushRef="#br0" timeOffset="6110.88">5574 1058 0,'0'0'0,"0"-17"0,0-1 15,0 0 1,0-17 0,0 17-16,-18-34 15,-52-19 1,-1 53 0,1 18-1,-36 36 1,35 69-1,36 19 1,17-36 0,18 18-1,0-71 1,53-17 0,18-18 15,-18-18-16,52-52 1,-34-18 0,17-71-1,-35 35 1,-35 89-16,17-106 16,-35 70-1,0 36 1,0 17-1,0 36 1,-35 53 0,0 70-1,-1 35 1,19-52 0,17-19 15,0-52-16,35-17 1,18-36 0,-36 0-16,36 0 15,18-71 1,-36 36-16</inkml:trace>
  <inkml:trace contextRef="#ctx0" brushRef="#br0" timeOffset="6794.61">7126 670 0,'0'0'0,"0"-17"0,0-19 31,0 19-31,-18 17 16,-17 17-1,18 107 1,-1-1 0,0 54-1,1-71 1,17-1 0,0-87-1,0 0 1,0-36-1</inkml:trace>
  <inkml:trace contextRef="#ctx0" brushRef="#br0" timeOffset="7494.66">7003 564 0,'0'0'0,"0"-17"31,53-1-31,35 18 16,18-17-1,-36 17 1,-35 52 15,-52 37-15,-1-72-16,-70 54 15,-53 35 1,35-53 0,0-18-1,89-35 1,87-35 15,18-1-15,53 19-1,-35 17 1,18 17 0,-18 71-1,-89-52-15,1 52 31,-53 53-15,-54-53 0,-52 18-1,35-53 1,-105-53 0,105 0-1,0-53 1,71 0-1,17-35 1,36 35 0,35 18-1,-18 17-15,88-35 16,-87 53 0</inkml:trace>
  <inkml:trace contextRef="#ctx0" brushRef="#br0" timeOffset="7994.48">7708 1023 0,'0'-18'0,"0"1"16,0-1-16,0 0 15,0 1-15,18-18 16,52-18 0,19 35-1,16 0 1,-16 54 0,-36 52 15,-53 53-16,-36-53 1,-34 18 0,52-71-1,0-17 1,1-18 0,17-71-1,35 18 1,36-70-1,-18 35 1,17 0 0,-35 35-1,-17 35-15,17 18 16,-17 0 0</inkml:trace>
  <inkml:trace contextRef="#ctx0" brushRef="#br0" timeOffset="8127.58">8819 811 0,'0'-17'0,"0"-1"16</inkml:trace>
  <inkml:trace contextRef="#ctx0" brushRef="#br0" timeOffset="8511.08">9084 1094 0,'0'-18'0,"0"-53"16,-35-52 0,-18 52-1,-53 18 1,18 36-1,-18 52 1,53 36 0,0 52-1,53-88-15,0 54 16,0-1 0,35-53-1</inkml:trace>
  <inkml:trace contextRef="#ctx0" brushRef="#br0" timeOffset="9309.98">8908 776 0,'-18'0'16,"18"-18"-16,-18 18 15,1 0-15,-1 0 16,-35 0-1,0 36 1,-35 17 0,17 17-1,54-35-15,-1 36 16,1 35 0,17-53-1,35 0 16,18-36-15,17 1 0,19-18-1,16-53 1,-52 18 0,0-36-1,-53 1 1,0 34-16,0-52 15,-35-18 1,0 53 0,-18 18-1,17 35 1,-16 35 0,-1 18-1,53-35 1,-36 53-1,36-19 1,0-16-16</inkml:trace>
  <inkml:trace contextRef="#ctx0" brushRef="#br0" timeOffset="9810.35">9366 847 0,'0'-18'0,"0"36"47,0-1-31,0 19-16,-17-1 0,-19 53 31,36-70-31,-35 70 16,35-18-1,0-34 1,0-19 0,18-34 15,35-19-16,-36 19-15,36-71 16,0 35 0,0-18-1,-35 53 1,-1 36 0,-17 53-1,0-1 16,0 18-15</inkml:trace>
  <inkml:trace contextRef="#ctx0" brushRef="#br0" timeOffset="10043.5">9631 1288 0,'70'0'31,"-140"0"-31,158-18 0,-35 18 16,-35-18-16,70-52 15,-35-1 1,-36-35-1,-17 18 1,-35-18 0,0 89-1,35-1-15,-36 18 16,19 35 0,17 1-1,0-1 16,0-17-31</inkml:trace>
  <inkml:trace contextRef="#ctx0" brushRef="#br0" timeOffset="10560.16">10460 882 0,'0'0'0,"0"-18"0,17 18 0,1-35 15,-18 17 1,-53 1 0,0 17-1,-17 53 1,17 0 0,35-1-1,18-16 1,0-19-1,0 19 1,53-19 0,-18 19-1,36-19 1,-1 1 0,-34 0-1,-36-1 1,0 1-1,-53-1 1,-35 1 0,17-18-1,-35 0 1,89 0 0,17-18 30,17 1-30,19-1-16</inkml:trace>
  <inkml:trace contextRef="#ctx0" brushRef="#br0" timeOffset="10976.76">10760 1076 0,'17'0'0,"-34"0"0,52-18 0,0 1 15,36-19 1,-18 1 0,-18-35-1,-35 34 1,0 19-1,-35-1 1,-36 18 0,1 0-1,34 71 1,19-1 0,17 36-1,0-53 1,35 0-1,18-36 1,17-17 0,1 0-1,-36-17-15,-17 17 16</inkml:trace>
  <inkml:trace contextRef="#ctx0" brushRef="#br0" timeOffset="11109.76">11359 935 0,'-17'-18'0,"34"36"0,-52-36 15,0-35 1</inkml:trace>
  <inkml:trace contextRef="#ctx0" brushRef="#br0" timeOffset="11460.64">11677 1041 0,'0'53'32,"0"-36"-32,0 1 0,0 17 15,-18-17 1,-17-1-1,17-17 1,18-17 15,0-36-15,0 0 0,18 35-16,35-70 15,-53 53 1,35 0-1,-35 17 1,35 0 0,-35 1-1</inkml:trace>
  <inkml:trace contextRef="#ctx0" brushRef="#br0" timeOffset="12674.39">11324 882 0,'18'0'15,"-1"0"1,1 0 0,0 0-1,35 0 1,-18 0 0,18 53-1,-18 0 1,-35-36-1,18 36 1,17 18 0,-35-36-1,0 18 1,-18-35 0,-52 17-1,35-35 1,-18 18-1,53-54 17,0-17-17,35-17 1,-17 35-16,34-54 16,19 19-1,35-36 16,-36 71-15,1 17 0,-53 18-1,-1 0 17</inkml:trace>
  <inkml:trace contextRef="#ctx0" brushRef="#br0" timeOffset="13327.16">13600 811 0,'0'-17'31,"-18"17"-15,0 0 0,1 0-16,17 17 0,-36 72 15,19 69 1,-1 36 0,-17-35-1,-36 141 16,18-106-15,-17 18 0,35-159-1</inkml:trace>
  <inkml:trace contextRef="#ctx0" brushRef="#br0" timeOffset="13410.68">13212 2152 0,'0'-18'0,"17"-35"15</inkml:trace>
  <inkml:trace contextRef="#ctx0" brushRef="#br0" timeOffset="13810.25">13353 1111 0,'0'0'0,"-89"-106"16,72 53-16,-1-35 15,36 0 17,52 35-17,-34 36-15,105-19 16,-18 19 0,71 52-1,-106 53 1,-52 53-1,-72-35 1,19-88-16,-71 70 16,-18-18-1,35-52 1,54-18 0,17-18 30,35-17-46,-18 18 16,1-1-16</inkml:trace>
  <inkml:trace contextRef="#ctx0" brushRef="#br0" timeOffset="14276.76">14446 794 0,'0'-18'0,"-17"18"32,-19 0-32,-70 53 15,36 35 1,35-53-16,-36 89 16,53-36-1,18 18 16,53-71-15,71-35 0,-18 0-1,-71-17-15,88-36 16,-34-35 0,-54-36-1,-35 18 1,-53 0-1,-53 53 1,71 53-16,-89 0 16,36 36-1,53 70 1,35-36 0,88 18-1,-53-70 1</inkml:trace>
  <inkml:trace contextRef="#ctx0" brushRef="#br0" timeOffset="14660.06">15046 864 0,'0'-17'0,"0"34"0,0-52 0,-18 35 16,-35 0-1,36 35 1,-1 71 0,0 0-1,-17 53 1,18-18 0,17-88-16,-18 176 15,-17-53 16,-1 36-15,19-53 0,-1-106-1,18-36-15,0 1 16,0-89 15,18-52-15,17 35-1</inkml:trace>
  <inkml:trace contextRef="#ctx0" brushRef="#br0" timeOffset="15043.28">15011 1164 0,'-18'-17'0,"36"34"15,-36-70-15,0 36 0,18-19 0,-17-52 31,17 18-15,70-1 0,54 18-1,70 35 1,-18 1 0,-88 70-1,-88 17 1,-88 54-1,-35-54 1,-54 1 0,36-36-1,88-17 1,53-1-16,-17-17 16,70 0 15,17-52-16</inkml:trace>
  <inkml:trace contextRef="#ctx0" brushRef="#br0" timeOffset="15511.19">15963 776 0,'18'-18'16,"-36"18"0,1 0-16,-1 0 15,-17 36 1,17 52 0,0 0-1,18 36 1,0-107-1,0 54 1,53-36 0,18-17-1,52-36 1,-35-17 0,-52 17-16,70-88 15,-71 0 1,-35-17-1,0 70 1,-18 35 0,18 36 31,0 0-47,36-1 15</inkml:trace>
  <inkml:trace contextRef="#ctx0" brushRef="#br0" timeOffset="15894.16">16757 811 0,'0'-17'16,"0"34"30,-18 1-46,18 0 0,0 70 16,0-53-16,0 89 16,0 52-1,-17-35 1,-54 88 0,36-35-1,-36 71 16,36-159-15,35-36 0,18-87 15,-1-1-15,36-70-1,-35 53-15,70-159 16</inkml:trace>
  <inkml:trace contextRef="#ctx0" brushRef="#br0" timeOffset="16326.51">16810 1005 0,'0'0'0,"-18"-123"31,18 105-31,0 1 0,0-36 32,53 0-17,-35 53-15,88-35 16,-1 35 0,19-18-1,-36 18 1,-35 53-1,-53 17 1,-53 1 0,18-53-16,-71 34 15,-53 19 1,89-18 0,-19-35-1,72-1 16,34-17 1</inkml:trace>
  <inkml:trace contextRef="#ctx0" brushRef="#br0" timeOffset="29858.61">1905 2081 0,'0'0'0,"-71"0"16,54 0-1,-18 0-15,-36 0 16,18 0 15,35 0-31,-52 0 16,17 0 0,0 0-1,18 0 1,52 0 31,36 0-32,35 0 1,18 0 0,53-17-1,-53 17 1,-53 0-16,88-18 15,124 18 17,-36-18-17,-18 18 1,54 0 0,-71 0-1,-106 0-15,230 0 16,-71 0-1,106-17 1,-71 17 0,-18-18-1,89 1 1,-194-1 0,-18 0-1,-88 18 1,-35 0-1,-1 0 17,-17-17-1,0-1-31,0-17 16</inkml:trace>
  <inkml:trace contextRef="#ctx0" brushRef="#br0" timeOffset="31057.92">6738 1887 0,'-18'0'0,"36"0"0,-53 0 0,-71 0 31,71 0-15,17 0-16,0 0 15,1 0 17,105 0-1,35 0-15,-87 0-16,211 0 15,-71 0 1,89-17-1,-36-1 1,71 18 0,-71 0-1,71 0 1,35 0 0,-88 0-1,35 0 1,-88 0-1,124 0 17,-36 0-17,-35 0 1,-71-18 0,36 18-1,-36-17 1,1-1-1,-18 18 1,-54 0 0,-69 0-1,-19 0 1,-17-17 46,0-1-46</inkml:trace>
  <inkml:trace contextRef="#ctx0" brushRef="#br0" timeOffset="34402.1">12859 1958 0,'0'0'0,"-18"0"15,0 0 1,1 0-16,17-18 31,-18 18-31,1-17 16,-19 17-1,19 0 1,34 0 93,1 0-109,0 0 0,-1 0 16,36 0 0,-35 0-16,140 0 15,-16 0 1,52 0-1,-53 17 1,17 1 0,-122-18-16,105 0 15,88 18 1,-35-1 0,36 1-1,-72-1 1,54 1-1,-142-18-15,107 0 16,87 18 15,-70-1-15,36-17 0,-71 18-1,52-18 1,-158 0-16,124 0 15,34 0 1,-70 18 0,36-18-1,-71 0 1,52 0 0,-122 0-16,69 0 15,36 0 1,-52 0-1,-19 0 1,-34 0 15,-1 0-15,-53 0 31</inkml:trace>
  <inkml:trace contextRef="#ctx0" brushRef="#br0" timeOffset="34556.15">17621 2134 0,'0'0'16,"-17"0"-16,-1 0 0,-35 0 16,35 0 30</inkml:trace>
  <inkml:trace contextRef="#ctx0" brushRef="#br0" timeOffset="49150.54">5027 3792 0,'0'-17'0,"-18"17"93</inkml:trace>
  <inkml:trace contextRef="#ctx0" brushRef="#br0" timeOffset="50689.28">5009 3757 0,'-17'0'62,"17"-18"-46,0 1 0,-18-1-1,18 36 63,0-1-62,0 1-16,0 0 0,0 17 16,0-17-16,0 87 15,0-16 1,-17 52-1,17-35 1,0-1 0,0-16-1,0 34 17,0-35-17,0 0 1,17 18-1,1-35 1,-1 52 0,-17-52-1,0-1 1,0-17 0,0 0-1,0 0 1,0-35-16,0 35 15,0 0 1,0 17 0,0 18 15,0-17-15,0 17-1,0 0 1,-17 1-1,-1-1 1,18-35 0,0 17-1,0-17 1,0-18 0,-17 36-1,17-18 1,0 17-1,0 54 1,-18-36 0,0 18-1,18-35 17,0 34-17,0-34 1,0-53-1,0 140 1,0-52 0,71 18-1,-54-1 1,-52-70 0,18 18-1,17 17 1,0-18-1,-18-52-15,18 88 16,0-36 0,0 1-1,0-1 17,-18 19-17,36 16 1,-18-69-16,-18 34 15,18-17 1,36 35 0,-36-17-1,0 17 1,0-17 0,0-54-16,0 54 15,0 52 1,0-34-1,17-1 1,-52 18 0,70-18-1,-35-53-15,-53 36 32,106 17-17,-123 53 1,34-35-1,36 0 1,0-71-16</inkml:trace>
  <inkml:trace contextRef="#ctx0" brushRef="#br0" timeOffset="51072.11">4886 10213 0,'0'35'16,"0"-17"-16,-18 35 16,18 35-1,-17-18 1,17-52-16,-18 53 15,18-54-15,35 72 16,-17-548-16,-36 988 16,18-441-1,0-52 1,0 34 0,0-17-1,-35 53 1,35-89-16,-18 54 15,18 17 1,0-35 0,0 53-1,0-53 1,0-18 0,0-17-1,0-36 32,0 1-47,0-36 0,0-18 16</inkml:trace>
  <inkml:trace contextRef="#ctx0" brushRef="#br0" timeOffset="52672.24">5151 3775 0,'-18'0'15,"0"0"1,1 0-16,-1 0 15,0 0-15,-17 0 16,17 0 15,36 0 47,0 0-78,-1 0 16,1 0-16,0 0 16,-1 0-16,89 0 15,-35 0 1,34 0 0,19 0-1,-18 0 1,35 0-1,-88 0-15,53 0 16,52 0 0,-52-18-1,53 18 17,17-18-17,-35 18 1,36-17-1,17 17 1,-35 0 0,-54 0-1,54 0 1,-35 0 0,-71 0-16,123 0 15,-53 0 1,36 0-1,-35 0 1,17 0 0,0 0-1,35 0 17,18 0-17,-35 0 1,35 0-1,-141-35-15</inkml:trace>
  <inkml:trace contextRef="#ctx0" brushRef="#br0" timeOffset="52871.4">9701 3687 0,'106'-18'31,"106"18"-15,-530 18-16,759-18 16,-229 0-1,-18 0 1,-70-18-1,-89 18-15,106 0 16,-18 0 0,1-18-1,17 18 1</inkml:trace>
  <inkml:trace contextRef="#ctx0" brushRef="#br0" timeOffset="53155.1">11606 3669 0,'106'0'31,"-212"0"-31,371 0 16,-89 0 0,54 0-1,-72 0 1,-122 0-16,105 0 16,0 0-1,-71 0 1,19 0-1,-36 0 1,-18 0 0,-35-18 46,-18 18-46,1-17-16</inkml:trace>
  <inkml:trace contextRef="#ctx0" brushRef="#br0" timeOffset="54238.48">9454 3704 0,'0'0'0,"-17"0"15,-54 35 1,54-35-16,-19 0 16,19 18-16,-72-18 15,37 0 1,16 0-1,19 0 1,34 0 47,1 0-48,35 0 1,70 0-1,-34 0 1,52-18 0,-36 18-1,-69 0-15,140 0 16,-35 0 0</inkml:trace>
  <inkml:trace contextRef="#ctx0" brushRef="#br0" timeOffset="55922.21">12682 3739 0,'-35'0'32,"17"0"-32,1-17 15,-1 17 1,1 0-1,17-18 64,17 18-79,18 0 15,-17 0-15,70 0 16,106 0-1,0 0 1,53-17 0,-35 17-1,0 0 1,-54 0 0,72 0-1,17 0 1,-89 0-1,36 0 1,0 0 0,36 17-1,-54-17 1,36 0 15,-53 0-15,70 0-1,-70 0 1,70 0 0,-17 0-1,-89 0 1,53 0 0,-70 0-1,-70 0-15,105 0 16,-36 0-1,19 0 1,-36 0 0,36 0-1,-1 0 17,1 0-17,-19 0 1,36 0-1,-35-17 1,18-1 0,-54 18-1,71-18 1,-70 18 0,35 0-1,-53 0 1,0 0-1,-18 0 1,-17 0-16,-1 0 16,1 0-1,17-17 1,-35-1 46</inkml:trace>
  <inkml:trace contextRef="#ctx0" brushRef="#br0" timeOffset="56104.45">18768 3651 0,'0'0'0,"-18"0"0,-17 0 16,0 0-1,17 0 1,0 0 15,1 0-31,-19 0 16</inkml:trace>
  <inkml:trace contextRef="#ctx0" brushRef="#br0" timeOffset="57804.44">11236 3669 0,'-18'0'0,"36"0"0,-53 0 16,17 0 0,0 0-16,36 0 47,0 0-47,35 0 15,52 0 1,19 0-1,-71 0 1</inkml:trace>
  <inkml:trace contextRef="#ctx0" brushRef="#br0" timeOffset="59637.89">18891 3704 0,'18'0'0,"17"0"31,-17 0-15,17 0 0,-17 0-1,-1 0-15,19 0 16,17 0 0,-1 0-1,-16 0 1,-1 0-1,0 0 1,-35 18 0,0-1-16,-17 1 15,52 35 17,-35-18-17,18 36 1,-18-1-1,0-34-15,0 52 16,0-53-16,-18 89 16,-35 34-1,53-17 1,0 71 0,0-53-1,0-106-15,18 176 16,-1-70-1,36 70 1,-18-35 0,18 35-1,-17-17 1,-1-35 0,-17-107-1,-18 177 1,0-71-1,0 71 1,0-70 0,-18 52-1,0-176-15,18 106 16,0-106-16,0 105 16,0 72-1,-17-72 1,17 19-1,0 17 1,0-18 0,-18 1-1,18-19 1,0-69 15,0 69-15,0 19-1,0-107 1,0 107 0,-18-71-1,1-36 1,-1 18 0,-17-17-1,-18 52 1,141-87-1,-106 69 1,1-34 0,17 17-1,-53 0 1,53-35 15,0-35-31</inkml:trace>
  <inkml:trace contextRef="#ctx0" brushRef="#br0" timeOffset="59820.33">19279 10954 0,'-35'0'31,"35"17"-15,0 54-1,35-159 1,-52 176 0,17-106 15,0 1-31,0-1 15,0-35 1,0 35-16</inkml:trace>
  <inkml:trace contextRef="#ctx0" brushRef="#br0" timeOffset="62353.55">4886 11571 0,'0'18'46,"18"-1"-46,-18 1 16,0 0-16,0-1 16,0 1-16,0 35 15,0 17 1,0 36 0,0 18 15,0-1-16,0-35 1,0 1 0,0-19-1,0 1 1,0-36 0,17-17-1,1 17 1,0-17-1,-18-1 1,0 1-16,0 17 16,35-35-1,-18 0 17,36 0-17,18 0 1,-18 0-1,53 0 1,17 0 0,36 0-1,17-18 1,-17 18 0,70 0-1,-17 0 1,176 0-1,-35 0 1,-89 0 0,124 18-1,36-18 1,-107 18 0,265-1 15,-229 1-16,123-18 1,-35 18 0,-105-18-1,104 17 1,-334 1-16,212-18 16,105 18-1,0-18 1,-123 17-1,88-17 1,-105 0 0,-178 0-16,231 18 15,-19-18 1,-70 0 0,53 0 15,-36 0-16,-52 0 1,106 0 0,-142 0-1,18 0 1,18-18 0,-54 1-1,54-1 1,0 18-1,-36-18 1,1 18 0,-54-17-1,53-1 1,-17 18 15,-124 0-31,89-18 16,17 18-1,-53-17 1,36-1 0,-18 0-1,-36 1 1,71 17 0,-35 0-1,-18 0 1,-17 0-1,-54 0 1,19 0 0,17-18-1</inkml:trace>
  <inkml:trace contextRef="#ctx0" brushRef="#br0" timeOffset="62420.24">18803 12594 0,'18'0'15,"-18"-17"-15</inkml:trace>
  <inkml:trace contextRef="#ctx0" brushRef="#br0" timeOffset="62470.77">18821 12506 0,'0'-35'16</inkml:trace>
  <inkml:trace contextRef="#ctx0" brushRef="#br0" timeOffset="63920.6">19367 10583 0,'18'0'31,"-18"18"16,-18 0-31,1-1-16,-1 1 15,1 35-15,-1 0 16,-17 35 0,-18 0-1,53-70-15,-53 52 16,18 71 15,17-35-15,0 35-1,1-70 1,-19 52 0,36-17-1,-17-53 1,-1 18 0,0-18-1,18 17 1,0-52-16,0 52 15,0-34 1,-17 17 0,17-18-1,0 0 1,0 0 0,0 1 15,0-1-16,0-17 1,0 17 0,0-18-1,0 1 1,0 0-16,0-1 31,-18-17-15,18 18-1,0 0 1,-17-1 15,-1-17-15,0 0-16,-17 18 16,-36-18 15,-70 0-16,106 0-15</inkml:trace>
  <inkml:trace contextRef="#ctx0" brushRef="#br0" timeOffset="66003.31">5115 5062 0,'0'18'16,"0"0"15,0-1 0,0 1-15,18-18 62,0 0-78,-1 0 15,1 0-15,-1 0 16,89 18 0,-70-18-16,87 0 15,89-18 1,-54 0 0,54 18-1,-53 0 1,141-17-1,-106 17 1,88 0 0,-106 0-1,36 0 1,0 0 0,-18 0 15,-141 0-31,211 0 15,-105 0 1,70 0 0,-52 0-1,70 0 1,-71 0 0,-123 0-16,141 0 15,-71 0 1,19 0-1,-1 0 1,-53 0 0,71 0-1,-89 0 1,18 0 0,-17 0 15,-18 0-16,-18 0 1,18 0 0,-53-18 15,-71-17-15,19-1-1</inkml:trace>
  <inkml:trace contextRef="#ctx0" brushRef="#br0" timeOffset="66786.83">10213 3775 0,'0'17'109,"0"1"-93,0 0-16,0-1 0,0 1 16,-18 70-1,18 53 1,-53-17 0,36 17-1,17-106 1,-18 71-1,-17 0 1,0 35 0,17-71-1,18 19 1,-18-19 0,18-35-16,0 1 15,0-19-15,18 36 16</inkml:trace>
  <inkml:trace contextRef="#ctx0" brushRef="#br0" timeOffset="66952.89">10019 5186 0,'18'35'16,"-1"-35"-1,-52-35-15,70 88 0,-17-36 32,-18 1-1,0-36 0,0 1-15,0-1-16</inkml:trace>
  <inkml:trace contextRef="#ctx0" brushRef="#br0" timeOffset="68253.5">10089 5062 0,'0'0'16,"-17"0"-16,-71 0 16,70 0-16,36 0 62,-1 0-62,19 0 0,-19 18 16,54 0-1,52-18 1,18 53 0,-17-53-1,87 0 1,-34 0 0,-107 0-16,107 0 15,-124 0-15,105 0 16,54 0-1,35 0 1,-53 0 0,88 17-1,-229-17-15,194 0 16,-53 0 0,88 0 15,1 0-16,-107 0 1,36 0 0,-159 0-16,105 0 15,-105 0-15,106 0 16,17 0 0,18 18-1,-70-18 1,17 0-1,-106 0-15,71 0 16,35 0 0,-35 0-1,53 0 1,-53 0 15,-18 0-15,-71 0-16,19 0 15,-19 0 1,-17-18 15,0 1-15,0-1 0,0 0-16</inkml:trace>
  <inkml:trace contextRef="#ctx0" brushRef="#br0" timeOffset="69150.14">15769 3687 0,'-17'0'47,"17"17"-47,0 1 15,0-1 1,0 36 0,0-35-16,-18 35 15,18-35-15,0 52 16,-18 54-1,18-19 1,0 19 0,0-1-1,-17-17 1,-1-35 0,18 17 15,0-35-16,0 17 1,0 1 0,0-18-1,0 0 1,0-18 0,0 0-1,0 1 1,0-19-1,0 19 1,0-19 0</inkml:trace>
  <inkml:trace contextRef="#ctx0" brushRef="#br1" timeOffset="75635.7">5327 4392 0,'0'0'0,"0"18"15,0-1 17,18-17-1,-1 0-31,1-17 16,-1 17-16,19-36 15,34-34 1,-34 35-1,-1-36 1,-35 18 0,0 0-1,0 36 1,-18 17 0</inkml:trace>
  <inkml:trace contextRef="#ctx0" brushRef="#br1" timeOffset="75735.22">5450 4198 0,'0'35'15,"0"-17"-15,0 35 16,0-159-16,0 230 0,-35 17 16,17-36-1,-17-69 1</inkml:trace>
  <inkml:trace contextRef="#ctx0" brushRef="#br1" timeOffset="76086.64">5486 5239 0,'53'-53'16,"-18"35"-16,-17-17 0,-1 17 16,36-52-16,-18-89 15,-35 18 1,-35 70 15,-88-17-15,34 88-1,1 0 1,53 0 0,53 0 15,17 0-16,35 0 1,-34-18 0,-19 18-16,19-17 15</inkml:trace>
  <inkml:trace contextRef="#ctx0" brushRef="#br1" timeOffset="77151.89">5397 4357 0,'0'17'47,"-17"-17"-15,34 0 77,1 0-109,0 0 16,17-35-16,18 18 15,35-36 1,-17 17 15,-54 19-31,19-36 16,-36 35-1,0-17 1,-36 0 0,-34 35-1,17 0 1,0 35-1,18 18 1,17 17 0,-17 36-1,17 0 1,0 17 0,-17 1-1,18 35 16,-1-53-15,18-1 0,0-52-1,0-17 1,0-19 0,18-17 15,-1 0-16,18-17 1,-17-1 0,-18 0-16,71-35 15,-36 0 1,0-17 0,1-1-1,-36 54 1</inkml:trace>
  <inkml:trace contextRef="#ctx0" brushRef="#br1" timeOffset="77285.88">5592 4798 0,'0'-71'15,"0"36"1,-53-18 0,17 35-1,125 195-15,-213-371 16,142 194 15,17-18-15,-17 18-16</inkml:trace>
  <inkml:trace contextRef="#ctx0" brushRef="#br1" timeOffset="78001.31">6156 4374 0,'0'0'0,"0"-35"31,0 18-31,0-1 16,-35 18-1,17 0-15,-70 0 16,17 35 0,-17 36-1,53-1 16,17 18-15,18-35 0,35-17-1,18-36 1,36 0 0,-19-53-1,1 0 1,-54 35-16,36-70 15,-35 35 1,-18 18 0,-18 52 15,1 1-31,-1 17 16,18-17-16,-18 70 15,18-35 1,0 0 15,0-35-15,36-18-1,17 0 1,-36 0-16,18-36 16,1 1-16</inkml:trace>
  <inkml:trace contextRef="#ctx0" brushRef="#br1" timeOffset="78285.75">6579 4339 0,'0'0'15,"0"-17"-15,0-1 16,-17 0 0,-54 18-1,53 53 1,-34 18 15,34-36-31,0 18 16,18 17-1,0-34 1,18-19 0,35-17-1,17 0 1,19-53-1</inkml:trace>
  <inkml:trace contextRef="#ctx0" brushRef="#br1" timeOffset="78719.27">6773 4445 0,'0'35'31,"18"-35"-15,0 0-1,17 0 1,-17 0-16,52-35 16,-17 0-1,-35-18 1,-18 18-1,-71 35 17,18 17-17,36 1-15,-54 52 16,71-17 0,0 18-1,0-36 1,18-35 15,52 0-15,18-18-1,-35-17-15</inkml:trace>
  <inkml:trace contextRef="#ctx0" brushRef="#br1" timeOffset="79302.39">7232 4180 0,'0'71'31,"0"-53"-31,0-1 0,0 89 16,0-53 15,0 18-15,-18-54-1,18-34 32,0-1-47,0 0 16,0-35-1,53-17 1,-18 35 0,36-1-1,-36 36-15,18 0 16,0 18 0,-35 35-1,-18 17 1,-18-34 15,-17-19-31,-18 36 16,35-35-16,-52-1 15,-1 19 1,18-36 0,18 0-1,35-18 16,0-17-15,18 35-16</inkml:trace>
  <inkml:trace contextRef="#ctx0" brushRef="#br1" timeOffset="79951.91">7814 4251 0,'0'0'0,"-18"0"15,1 0 1,-1 0-16,-35 53 15,0 0 1,0 17 0,18-17-1,35-35-15,0 35 16,0-18 0,71-35-1,-1 0 1,18-18 15,-70 1-31,35-1 16,-18-52-1,-35 17 1,-17 17 0,-72 19-1,72 17 1,-1 0-16,-17-18 15,52 18 1,89 0 0,-18-17-1,1 17 1,-36 0 0,-36 35-1,-52 18 16,-36-36-15,18 36 0,36-35-16</inkml:trace>
  <inkml:trace contextRef="#ctx0" brushRef="#br1" timeOffset="80184.39">7920 4604 0,'17'0'16,"36"0"0,-35 0-16,-106 0 0,247-18 15,-89-17 1,-17 0-1,-18-36 1,-35 18 0,0 0-1,-70 0 1,52 36-16,-70 17 16,70 0-1,-17 0 1,35 35 15</inkml:trace>
  <inkml:trace contextRef="#ctx0" brushRef="#br1" timeOffset="80901.69">8555 4057 0,'-35'-18'31,"17"18"-31,0 53 16,1 18 0,17-36-16,0 53 15,-18-17 1,18 17 15,-18-35-15,1-35-1,17-1 1,-36-34 0,19-19 15,87-34-16,-34 17 1,52-18 0,-35 36-1,-18 17-15,36 1 16,-54 17 0,-17 53-1,-53-18 1,-53 18-1,18-18 17,35-35-17,36 0 1,34 18 31,19 17-32,-36-17-15,35 17 16,18 0 0,-18 0-1,0-17 1,-17-18 0,17 0-1</inkml:trace>
  <inkml:trace contextRef="#ctx0" brushRef="#br1" timeOffset="81167.77">8996 4410 0,'17'0'63,"1"0"-48,0 0-15,-1-18 16,-17 0-16,18 1 16,-18-1-1,-35 18 1</inkml:trace>
  <inkml:trace contextRef="#ctx0" brushRef="#br1" timeOffset="81275.02">9102 4374 0,'17'0'16,"1"0"-16</inkml:trace>
  <inkml:trace contextRef="#ctx0" brushRef="#br1" timeOffset="81402.53">9384 4233 0,'0'-17'15,"0"34"-15,0-52 16</inkml:trace>
  <inkml:trace contextRef="#ctx0" brushRef="#br1" timeOffset="81909.81">9701 4392 0,'18'-18'16,"-36"36"-16,36-53 0,-18 0 15,-18 35 17,-35 0-17,36 0-15,-36 52 16,18 1 0,17 0-1,0-17 1,18-19-1,0 18 1,0-52 78</inkml:trace>
  <inkml:trace contextRef="#ctx0" brushRef="#br1" timeOffset="119046.72">9084 4427 0,'0'-17'141,"18"17"-141,-18-18 0,0 0 15,0 1 1,0-18-1,-18 35 17,0 17-32,1 18 15,17 1 1,0-19 0,17-17 15,1 0-16,0 0-15</inkml:trace>
  <inkml:trace contextRef="#ctx0" brushRef="#br1" timeOffset="119563.44">9349 4269 0,'-18'0'47,"0"17"-32,1 1-15,-19 35 16,-17 35 0,36-35-1,17 17 1,0-34 15,0-19-31,35 19 16,18-36-1,0 0 1,-18 0-16</inkml:trace>
  <inkml:trace contextRef="#ctx0" brushRef="#br1" timeOffset="119847.32">9737 4357 0,'0'0'0,"0"-18"0,0 1 16,-18 17-16,0 0 31,-52 0-15,17 52-1,18 1 1,17-35-16,-35 35 16,53 17-1,-18-52 1</inkml:trace>
  <inkml:trace contextRef="#ctx0" brushRef="#br1" timeOffset="120112.95">9719 4621 0,'18'-17'0,"-1"-1"16,19-35 0,-19 0-1,-17-17 1,-53 34 15,0 36-15,-17 0-1,17 18 1,35 35 0,18-35-1,0 17 1,18-35-16</inkml:trace>
  <inkml:trace contextRef="#ctx0" brushRef="#br1" timeOffset="120946.65">9966 4410 0,'0'17'31,"-18"1"-31,18 0 16,-17 17-1,-1 0 1,-17 0 0,17 1-1,0-36 1,18 17-1,0-34 17,0-1-17,53-35 1,-17 0 15,-19 36-31,36-19 16,-17 1-1,16 35 1,-34 0 0,-18 35-1,0 36 1,0-18 0,0-18-1,0-17 1,0-1-1,0-34 17,0-1-17,0-35 1,0 18 15,35-18-15,1 18-1,-1 17 1,-17 0-16,17 18 16,53 0-1,-88 36 1,0 34 0,0-17-1,0 0 1,0-18-1,-18-35-15,-17 0 16</inkml:trace>
  <inkml:trace contextRef="#ctx0" brushRef="#br1" timeOffset="121379.75">9560 4621 0,'18'0'0,"-36"0"0,54 0 16,-19 0-16,18 0 16,36 0-1,-18 0 1,-18-35 0,-17 17-16</inkml:trace>
  <inkml:trace contextRef="#ctx0" brushRef="#br1" timeOffset="122047.06">10971 4233 0,'0'0'0,"18"-53"15,-18 36-15,-35 17 47,52 70-31,-17-52-16,-35 123 15,-35-70 1</inkml:trace>
  <inkml:trace contextRef="#ctx0" brushRef="#br1" timeOffset="122138.1">10795 4657 0,'0'17'15,"0"-34"-15,0 52 16,0-17-16</inkml:trace>
  <inkml:trace contextRef="#ctx0" brushRef="#br1" timeOffset="122447.86">10918 4251 0,'0'-18'0,"0"1"16,0-1-16,18 18 15,17-18 1,-17 18 0</inkml:trace>
  <inkml:trace contextRef="#ctx0" brushRef="#br1" timeOffset="123663.07">10918 4198 0,'18'0'0,"-18"18"47,0-1-47,0 1 0,0 17 15,-18 89 1,1-18 0,-1-18-1,1-71-15,-1 36 16,18-35-1</inkml:trace>
  <inkml:trace contextRef="#ctx0" brushRef="#br1" timeOffset="124162.35">11007 4198 0,'0'0'0,"0"-53"31,0 35-15,17 18-16,36-35 16,18 18-1,-18 17 1,0 88 0,-36 35 15,-17-17-16,0-88-15,-53 105 16,18-70 0,0 18-1,35-54 1,0-34 31,0-1-47</inkml:trace>
  <inkml:trace contextRef="#ctx0" brushRef="#br1" timeOffset="124411.93">10971 4498 0,'18'0'0,"0"0"16,-1 0-16,54 0 15,17-18 1,-35 1 0,18-1-1,-36-17 1</inkml:trace>
  <inkml:trace contextRef="#ctx0" brushRef="#br1" timeOffset="125195.19">11430 4339 0,'0'18'47,"0"-1"-47,0 1 0,0 0 15,0 17 1,0 36 0,0-36-1,0 0 1,0-53 46,0 1-62,0-1 16,0 1-16,0-36 16,35-18 15,1 18-16,-1 18 1,0 35 0,-17 18-1,-18-1-15,35 36 16,-35 0 0,0 0-1,0-35 1,0 17-1,0-53 32,0-17-31,18-18 0,52-18 15,-17 19-16,-35 34-15,70 0 16,-17 18 0,-36 53-1,-35 0 1,0 35 0,-53 0-1,18-70 1,35 0-1</inkml:trace>
  <inkml:trace contextRef="#ctx0" brushRef="#br1" timeOffset="125829.74">12365 4392 0,'0'0'0,"17"-18"16,-17 1-1,0-18 1,0-1-1,-35 19 1,18 17-16,-36 0 16,-36 70-1,37-17 1,-19 35 15,36-17-15,35-36-1,35 0 1,18-35 0,17 0-1,19-53 1,-54 18 0,18-35-1,-36 17 1,1 17-1,-18 54 17,0 53-17,0-18 1,0-36-16,0 36 16,18-35 15,-1-1-16,36-17 1,-17-17 0,-19 17-16</inkml:trace>
  <inkml:trace contextRef="#ctx0" brushRef="#br1" timeOffset="126479.37">12647 4322 0,'0'17'16,"18"-17"15,17 0-31,18 0 31,35 0-15,-35-35 0,-35 35-1,-36 0 17,0 35-17,1-17-15,-54 35 16,18 17-1,-17 1 1,17-36 0,18 0-1,17-17 1,18-36 31,18-17-32,34-18 1,-34 36-16,17-1 16,1 18-1,17 18 1,-53-1 0,35 18-1,-18-17 1,19 0-1,-1-1 1,-17-17-16,35 0 16,-1-53 15</inkml:trace>
  <inkml:trace contextRef="#ctx0" brushRef="#br1" timeOffset="127285.51">13247 4304 0,'0'0'0,"-35"0"32,17 18-32,-53 17 15,36 35 1,17-17-1,18-17 1,0-1 0,36-18-1,-19-17 1,1 0-16,0 0 31,-18-17-15,17-18-1,-17-1 1,0-34 0,36 17-1,16-18 1,1 54 0,0-1-1,0 36 1,-35 35-1,-18 35 1,0-35 0,0 0-1,0-36 1,0 1 0,-18-18 30,18-18-30,0-35 0,18-17-1,17 17 1,36-18 0,-1 54-1,-35-1-15,54 18 16,-19 53-1,-52 0 1,-18 17 0,-35-17-1,-1 0 1,19-53-16,-19 18 16</inkml:trace>
  <inkml:trace contextRef="#ctx0" brushRef="#br1" timeOffset="127628.54">14129 4392 0,'0'18'32,"17"-18"-17,1 0-15,0 0 0,17 0 16,0-18 0,-35-17-1,0 17 16,-35 1-15,0 17 0,-18 0-1,35 17 1,18 1 0</inkml:trace>
  <inkml:trace contextRef="#ctx0" brushRef="#br1" timeOffset="127995.99">14676 4233 0,'-18'0'47,"0"0"-47,1 0 0,-36 36 16,17 17-1,-16 35 1,34-35-1,18 17 1,0-52-16,18 17 16,34-17-1,19-18 1,17-18 0</inkml:trace>
  <inkml:trace contextRef="#ctx0" brushRef="#br1" timeOffset="129028.36">15011 4374 0,'0'-35'32,"-18"35"-32,-17 0 15,17 0-15,-35 53 16,18 18-1,35-36 1,0 18 0,0-36-1,18 1 1,34-18 15,-16 0-15,-19-35-1,1-18 1,-18 35-16,18 1 16,-1-54-1,1 53 1,17-17 0,1 35-1,-19 0 1,1 53-1,-1 0 1,-17 0 0,0 0-1,0-36 1,0 1 15,-17-18 0,-1-18-15,18-17 0,0-18-1,53-17 1,-18 17 0,36 0-1,-53 53-15,34 0 16,1 0-1,-17 53 1,-36 0 0,0 0-1,0 0 1,-18-36 15,0 1-15,1-18 15,17-18-15,0-17-1,35-53 1,18 35 0,17-18-1,-17 54 1,18-1-1,-53 71 1,-18-35-16,0 34 16,0 1-1,-36 0 1,-34-17 0,-1-36 15,54 0-31</inkml:trace>
  <inkml:trace contextRef="#ctx0" brushRef="#br1" timeOffset="130062.39">5433 2752 0,'0'0'0,"-18"0"0,0-18 31,-17 159 1,35-123-32,-35 123 15,17-35 1,-17 17 0,17-35 15,18-70-31,0 0 15,0-1 1,0-52-16</inkml:trace>
  <inkml:trace contextRef="#ctx0" brushRef="#br1" timeOffset="130461.84">5186 2893 0,'0'0'0,"-53"-53"16,35 35-16,-17-35 16,35-17-1,18 17 1,-1 35-16,142-70 31,17 35-15,89 35-1,-142 71 1,-87 71 0,-142 17-1,-106-18 1,36-34 0,17-36-1,106-18 1,71-35 15,35 0-15,-36 0-16,36-18 15</inkml:trace>
  <inkml:trace contextRef="#ctx0" brushRef="#br1" timeOffset="131046">5927 3104 0,'0'0'0,"35"0"16,-17-17-1,-1-18 1,1 35-16,-18-53 15,-18 17 1,-70 19 0,17 17-1,-34 35 1,69-17-16,-34 52 16,-1 18 15,71-17-16,0-1 1,53-70 0,35 0-1,18-52 1,18-37 0,-36 19-1,-53 17 1,-35 35-1,0 54 17,-18-36-32,1 70 15,17 18 1,0-35 0,53 0 15,17-53-16,1 0-15</inkml:trace>
  <inkml:trace contextRef="#ctx0" brushRef="#br1" timeOffset="131495.26">6332 3087 0,'-17'-18'0,"34"36"0,-52-36 15,35 1 1,0-19 0,18 19-1,35 17 1,35 0 0,-53 0-1,18 35 1,-18 35-1,-35-17 1,-35 18 0,0-18-1,-1-36 1,36-52 15,36-18-15,17-17-1,17-1 1,-17 18 0,-35 53-16,17-35 15,0 35 1,-17 0 0</inkml:trace>
  <inkml:trace contextRef="#ctx0" brushRef="#br1" timeOffset="131911.45">7003 3210 0,'70'-35'31,"-52"35"-31,-1-18 0,54-35 15,-53 1 1,-18-1 0,0 35-1,-36 18 1,19 0-16,-36 18 16,-35 52 15,35 1-16,35-1 1,18 1 0,35-54-1,54 1 1,-72-18-16,71 0 16,18-53-1,-35 0 1,-54 36-16</inkml:trace>
  <inkml:trace contextRef="#ctx0" brushRef="#br1" timeOffset="132394.79">7514 2999 0,'-17'0'16,"-1"0"-1,0 35-15,1 18 31,-1 0-15,18-36-16,0 36 16,0-17-1,0-1 1,0-53 31,0 1-47,0-19 15,0 19-15,0-36 16,71-35 0,-1 35-1,36 17 1,-18 36 0,-70 36 15,-18 17-16,-36-1 1,-16 19 0,34-36-1,0-17-15,18 0 16,53-18 15,-18-18-31</inkml:trace>
  <inkml:trace contextRef="#ctx0" brushRef="#br1" timeOffset="132711.82">8308 2752 0,'0'0'0,"0"-18"0,0 0 15,0-17-15,0 17 31,-18 36-15,18 0-16,-53 52 16,0 54-1,1 17 1,34-53 0,0 18-1,18-36 1,53-52-1,0-18 1,0-35 0,0 0-1</inkml:trace>
  <inkml:trace contextRef="#ctx0" brushRef="#br1" timeOffset="132911.53">8132 2946 0,'0'0'0,"-18"0"0,36 0 31,17 0-15,71 0-1,-1-18 1,-87 0-16</inkml:trace>
  <inkml:trace contextRef="#ctx0" brushRef="#br1" timeOffset="132962.65">8502 2893 0,'0'0'16,"-18"0"-16,1 0 15</inkml:trace>
  <inkml:trace contextRef="#ctx0" brushRef="#br1" timeOffset="133760.85">12259 2893 0,'0'-18'16,"0"36"-16,0-54 16,0 19-1,-18 17-15,1-18 0,-19 1 16,-52 17 0,-18 35-1,18 71 1,35 17-1,36-17 1,17 17 0,35-70-1,88-17 1,-70-36-16,53 0 16,-53-18-1</inkml:trace>
  <inkml:trace contextRef="#ctx0" brushRef="#br1" timeOffset="134310.85">12753 2769 0,'0'-17'0,"0"34"0,0-52 16,-53 17-1,0 71 1,18 18-1,0 52 1,-1-34 0,19 34-1,17-105-15,0 52 16,0-35 0,0-17 15,0-36 0,0 1-31,0-36 16,0-18-1,35 1 1,35-1 0,36 36-1,-35 35 1,-54 0-16,72 18 15,-72 35 1,-17 35 0,-53 0-1,0-35 1,18-18 0,18-17-16,34-36 62,1 0-62</inkml:trace>
  <inkml:trace contextRef="#ctx0" brushRef="#br1" timeOffset="134543.73">13264 3016 0,'0'0'0,"0"18"16,0 0-16,-35 17 16,0 18-1,17-36-15,-17 54 16,17-18 0,18-18-1</inkml:trace>
  <inkml:trace contextRef="#ctx0" brushRef="#br1" timeOffset="134977.89">13388 2769 0,'0'0'0,"-18"0"0,1 0 0,-36 0 16,-18 36-1,36 34 1,17-52-16,18 35 16,0-36-16,18 19 15,35-36 16,17 0-15,1 0 0,-1-36-1,-17-17 1,-53 36-16,18-54 16,-18 1-1,-18 34 1,-70 36-1,18 53 1,-19 18 0,54-18-1,18-36-15,17 1 16</inkml:trace>
  <inkml:trace contextRef="#ctx0" brushRef="#br1" timeOffset="135294.31">13829 2752 0,'0'0'0,"-18"0"31,1 0-15,17 17-16,-18 19 15,0-19-15,-35 89 16,18-18 0,-18 18-1,36-35 1,-1-1 0,18-35-1</inkml:trace>
  <inkml:trace contextRef="#ctx0" brushRef="#br1" timeOffset="135928.65">14164 3122 0,'0'0'0,"0"-18"0,53 1 16,-35-36 0,-18 35-1,0 1-15,-36 17 16,-17-18 0,-35 18-1,-18 53 16,36 0-15,17 35 0,53-70-16,-18 35 15,18-1 1,18-34 0,52-18-1,1-35 1,17-18-1,0-18 1,-17-17 0,17-18-1,-70 18 1,-18 35 0,0 36-1,-18 34 16,-35 54-15,18-1 0,0 36-1,35 0 1,0-18 0,17-53-1,36-17 1,18-18-1,-36 0-15</inkml:trace>
  <inkml:trace contextRef="#ctx0" brushRef="#br1" timeOffset="136082.42">14711 3263 0,'0'0'0</inkml:trace>
  <inkml:trace contextRef="#ctx0" brushRef="#br1" timeOffset="-193481.66">6650 7814 0,'0'0'15,"106"-71"16,-71 54-31,-17-1 0,17 1 0,53-54 16,-35 0 15,-53 54-31,0-1 16,-18 18 0,-35 0-1,36 0-15</inkml:trace>
  <inkml:trace contextRef="#ctx0" brushRef="#br1" timeOffset="-180350.95">15998 5133 0,'0'18'15,"0"-1"64,0 1-64,-17-18-15,-1 0 16</inkml:trace>
  <inkml:trace contextRef="#ctx0" brushRef="#br1" timeOffset="-179849.52">15946 5133 0,'-36'0'31,"19"0"-31,-19 0 16,1 0 0,0 0-1,17 0 1,1 0-16,-1 0 15,0 0 1,1 0 0,34 0 31,1 0-32,35 0 1,-36 0-16,36 0 15,36 18 1,16-18 0,19 17-1,-1-17 1,-87 0-16,87 18 16,-70-18-16,106 17 15,-53 19 1</inkml:trace>
  <inkml:trace contextRef="#ctx0" brushRef="#br1" timeOffset="-179550.58">17321 5256 0,'18'0'0,"141"0"15,0 0 17,17 0-17,0 0 1,-35 0-1,36 0 1,-124 0-16,17 0 16,-17 0-16,71 0 15,-54 0 1,-35 0 0,18 0-1,-35 0 1,0 0-1,-1 0 1,-17-17-16</inkml:trace>
  <inkml:trace contextRef="#ctx0" brushRef="#br1" timeOffset="-179416.59">18856 5239 0,'-35'0'63,"-1"0"-63,1 0 15</inkml:trace>
  <inkml:trace contextRef="#ctx0" brushRef="#br1" timeOffset="-178117.62">16369 5168 0,'-18'0'0,"36"0"0,-53 0 0,-1 0 16,19 0-16,-1 18 15,-17-18 1,35 17 0,0 1-1,35-18 1,53 0 15,18 18-15,53-18-1,17 0 1,-17 0 0,-106 0-16,176 0 15,-52 0 1,52 0 0,-70 0-1,17 0 1,18 0-1,0 0 1,-18 0 0,-70 0-1,18 0 1,-36 17 15,0-17-15,-70 0-16,70 0 15,-35 0 1,35 0 0,-17 0-1,-1 0 1,-52 0-16,52 0 16,-34 0-1,17 0 1,-36 0 15,19 0-15,-19 0-1,18 0 1,-17 0 15,0 0-15,-1 0-1,19 0 1,-19 0 15,-17-17 1</inkml:trace>
  <inkml:trace contextRef="#ctx0" brushRef="#br1" timeOffset="-177900.83">19632 5239 0,'-18'0'31,"1"0"-16,-1 0 1,1 0 0,-1 0-1</inkml:trace>
  <inkml:trace contextRef="#ctx0" brushRef="#br1" timeOffset="-175448.25">17198 4286 0,'0'0'0,"-18"0"16</inkml:trace>
  <inkml:trace contextRef="#ctx0" brushRef="#br1" timeOffset="-174614.35">16087 4233 0,'0'-17'15,"-18"34"17,18 19-17,-35 69 1,-18-16-1,0 34 1,18-52 0,17-54-16,-17 54 15,35-54 1,0-34 15</inkml:trace>
  <inkml:trace contextRef="#ctx0" brushRef="#br1" timeOffset="-174285.23">15998 4322 0,'0'0'0,"18"-36"16,0 36-1,-1-17 1,19 17 0,-36 35-1,35 18 1,0 70 0,-35-105-16,0 52 15,18 19 1,-1-36-1,-17-36 1</inkml:trace>
  <inkml:trace contextRef="#ctx0" brushRef="#br1" timeOffset="-174000.7">16404 4216 0,'0'53'31,"0"-18"-31,-17 18 15,-1-36-15,-35 107 16,18-54 0,-1 1-1,36-36 1,0-17 0</inkml:trace>
  <inkml:trace contextRef="#ctx0" brushRef="#br1" timeOffset="-173384.65">16757 4480 0,'0'0'0,"0"-53"32,0 36-32,-35 17 15,-18 0 1,35 0 0,-52 53-1,17 0 1,17 35-1,19-35 1,17 17 0,17-52-1,19-18 1,52 0 0,-53-35-1,36-18 1,-36-18-1,-17 53-15,-1-17 16,-17 18-16,0-19 16,18 36-1,-18 53 17,-18-18-17,18-17 1,-17 35-1,17-35 1,0-1 0,35-17-1,-18 0 1,36 0-16</inkml:trace>
  <inkml:trace contextRef="#ctx0" brushRef="#br1" timeOffset="-172885.41">17022 4445 0,'0'0'0,"0"-18"31,-18 18-15,18 18-1,-18 35 1,1-18-1,17 36 1,-18-18 0,18-18-1,18-17 1,-1-18 0,54-18-1,-36-17 1,36-18-1,-54 35-15,36-52 16,-35 34 0,-1 1-1,-34 53 17,-18 35-1,17-36-31,-17 54 15,17-1 1,18-34 0,53-36 15,0 0-15</inkml:trace>
  <inkml:trace contextRef="#ctx0" brushRef="#br1" timeOffset="-172268.42">17604 4198 0,'-18'18'31,"0"-18"-31,1 53 16,-19 52-1,1 19 1,17-54 0,1-52-16,-1 53 15,18-54 1,-17 1 0,17-36 15,35-35-16,-18 18 1,1 17-16,53-52 16,-18 52-1,17 18 1,-52 0 15,-36 0 0,-17 18-15,-36-18 0,36 18-1,35-1 1,0 36 0,0-18-1,0 1 1,35-19-1,18 1 1,0 0 0,0-18-1,-18 0 1</inkml:trace>
  <inkml:trace contextRef="#ctx0" brushRef="#br1" timeOffset="-171850.3">17833 4516 0,'-18'-36'31,"18"19"-15,36-1-1,-1 18 1,35 0-1,-52 35 1,0 53 0,-18-35-1,0 0 1,-36-17 0,19-36 15,-1 0-16,18-18 1,0-35 0,18 18-1,35-18 1,0 0 0,-1 35-1,-34 18-15,70-17 16</inkml:trace>
  <inkml:trace contextRef="#ctx0" brushRef="#br1" timeOffset="-171650.47">18327 4533 0,'0'0'0,"-18"0"0,18 18 0,-53 35 31,36-18-16,17-17 1,0-1 0,17-17-1,36 0 1</inkml:trace>
  <inkml:trace contextRef="#ctx0" brushRef="#br1" timeOffset="-171351.14">18538 4286 0,'18'-17'46,"0"-1"-46,-18 0 16,-18 18 47,18 18-48,0 0-15,-18-1 0</inkml:trace>
  <inkml:trace contextRef="#ctx0" brushRef="#br1" timeOffset="-171019.05">18150 4886 0,'0'-18'0,"0"1"31,-17 17-15,-1 0-16,0 0 15,1 17 1,-1-17-16,18 36 16</inkml:trace>
  <inkml:trace contextRef="#ctx0" brushRef="#br1" timeOffset="-170718.63">18556 4762 0,'0'0'16,"-18"0"-1,1 0 1,-1 0-16,-35 18 15,18 35 1,17 18 0,1-18-1,17-18 1,0-18 0,0 1-1,35-18 1,18 0-16</inkml:trace>
  <inkml:trace contextRef="#ctx0" brushRef="#br1" timeOffset="-169801.35">18821 4815 0,'0'0'16,"-18"0"-1,0 0 1,1 18-16,-36 17 16,53-17-16,-35 53 15,35-36 1,0-18 0,17-17 15,18 0-16,1-35 1,-19-18 0,-17-17-1,36 34 1,-1 1 0,18 17-1,-18 36 1,-17 35-1,-1-18 1,-17 36 0,0-36-1,0-17 1,-17-1 15,-1-17-15,18-35-1,0 18 1,0-54 0,35 0-1,18 1 1,18 52 0,-36 18-1,0 18 1,-17 70-1,-18-35 1,0-35-16,0 52 16,0-87 46,0-1-62,18-70 31,-1 70-31,54-53 16,52-17 0,-17 71-1,-53 17 1,-53 70 0,0 36-1,-17-88-15,-54 105 16,18-52-1,18-54 1</inkml:trace>
  <inkml:trace contextRef="#ctx0" brushRef="#br1" timeOffset="-168817.18">17057 2734 0,'0'-18'16,"-18"18"0,-17 0-16,-36 18 31,18 35-16,36-35-15,-107 105 16,36 18 0,53-35-1,35 0 1,53-18 0,17-70-1,-34-18-15,69 0 16,-16-18-1,16-35 1</inkml:trace>
  <inkml:trace contextRef="#ctx0" brushRef="#br1" timeOffset="-168206.38">17515 2769 0,'0'-17'0,"0"34"0,0-52 16,0 53 31,0-1-47,-35 54 15,0 52 1,0 1-1,17-54 1,18-34-16,-35 52 16,-1-53-1,19 0 1,-1-35 15,0 0-15,18-53-1,0 1 1,53-19 0,36 0-1,-19 19 1,18 16 0,36 36-1,-71 36 1,-36 34-1,-17 1 1,-35-18 0,-18-1-1,18-16 1,35-19 0,0-34 30</inkml:trace>
  <inkml:trace contextRef="#ctx0" brushRef="#br1" timeOffset="-167951.73">17939 3087 0,'0'17'16,"0"1"0,0 0-16,0-1 0,0 19 15,0 17 1,-18-18 0,18-18 15,-18-17-16</inkml:trace>
  <inkml:trace contextRef="#ctx0" brushRef="#br1" timeOffset="-167552.04">17992 2787 0,'-18'18'16,"0"17"-1,1-18-15,17 1 16,0 0 0,17-18-16,19 0 31,17 0-16,-18-18 1,0-17 0,-35 0-1,0 17-15,-35 0 16,-18 1 0,18 17-1,35 17 1,-18 36-1,18-18 1</inkml:trace>
  <inkml:trace contextRef="#ctx0" brushRef="#br1" timeOffset="-167268.7">18450 2716 0,'18'0'16,"-36"0"-16,54-17 0,-36 34 31,0 1-31,0 35 16,-36 35-1,19-53-15,-19 54 16,19-72-16,-1 54 15,0-1 1,18-34 0,0-19-1</inkml:trace>
  <inkml:trace contextRef="#ctx0" brushRef="#br1" timeOffset="-166651.28">18909 3122 0,'0'0'15,"18"0"-15,-18-18 0,17-17 16,-17 0-1,0-18 1,-17 35 0,-36 18-1,17 0-15,-52 53 16,18 0 0,-1 18 15,53-1-16,18 1 1,18-54 0,35-17-1,17 0 1,-17-35 0,36-35-1,-1-19 1,18-34-1,-36-1 1,-52 36 0,35 71-1,-89 17 1,-34 88 0,17 35 15,35 1-16,18-54 1,0 1 0,0-36-1</inkml:trace>
  <inkml:trace contextRef="#ctx0" brushRef="#br1" timeOffset="-128902.39">529 13229 0,'18'0'0,"-1"0"47,-17-17 15</inkml:trace>
  <inkml:trace contextRef="#ctx0" brushRef="#br1" timeOffset="-127823.93">635 13159 0,'0'17'31,"0"1"-15,0 0-16,0-1 16,35 18-1,1-35 1,34 0 0,-17 0-1,-35 0-15,52-52 16,-17-1-1,-53-36 1,0 54 0,0 0 15,0 17-15,-18 71-1,1 0 1,17 53-1,0-18 1,0 36 0,0-36-1,-18 18 1,1-71-16,-1 0 16,0-17-1,-52-18 1,17-53-1,-35-18 1,-1 1 0,54 70 15,35 17 0,0 1-15,18 0-1,-1-18-15,1 0 0</inkml:trace>
  <inkml:trace contextRef="#ctx0" brushRef="#br1" timeOffset="-127490.97">1323 13088 0,'0'0'0,"0"-18"0,0 1 16,0-1 0,-35 36-1,-1 35 17,36-18-32,-17 18 15,-1-18-15,18 106 16,-18-35-1,18 0 1,0-18 0,18-70-1,53-18 1,-18-36 0,-53 19-16</inkml:trace>
  <inkml:trace contextRef="#ctx0" brushRef="#br1" timeOffset="-127273.16">1147 13353 0,'-18'0'16,"36"0"-16,-54 0 0,19 0 15,34 0 1,1 0-1,70 0 1,-53 0-16,106-36 16,-70 36-1,0 0 1</inkml:trace>
  <inkml:trace contextRef="#ctx0" brushRef="#br1" timeOffset="-126890.4">2311 13317 0,'0'0'16,"0"-17"-16,-18 17 31,0 0-31,1 17 16,-1 54-1,0-18 1,1 35-1,-1-35 1,18-35-16,0 17 31</inkml:trace>
  <inkml:trace contextRef="#ctx0" brushRef="#br1" timeOffset="-126390.02">2681 13300 0,'18'0'0,"-36"0"0,36-18 16,-36 18 0,0 0-1,1 0-15,-36 0 16,0 35-1,35 1 17,18-1-17,0-17 1,71-1 0,-53-17-1,-1 0-15,36 18 16,0-18-1,-35 0 1,17 17 0,-17 1-1,-18 0 1,-36 17 0,-52 18-1,35-53 1,-35 18-1,35-18 1,35 0-16,1-36 16,-18 1 15,35 0-31</inkml:trace>
  <inkml:trace contextRef="#ctx0" brushRef="#br1" timeOffset="-126150.74">2311 13017 0,'0'0'0,"-18"0"15,0 0 1</inkml:trace>
  <inkml:trace contextRef="#ctx0" brushRef="#br1" timeOffset="-125257.5">3475 13458 0,'0'0'0,"0"-17"16,-18-1 0,1 18-16,17-17 15,0-36 1,0 35-1,17 0-15,36-17 16,53 0 0,-35 35 15,17 35-15,-18 36-1,-70-36-15,0 35 16,0 54-1,0-54 1,-35 1 0,17-71-1,1 0 1,17-88 0,0 17-1,88-70 1,-18 53-1,19 0 1,-54 70-16,35 18 16,1 35 15,-18 36-15,-35 17-1,-18-17 1,-18-1-1,-17-17 1,17-18 0,0-35-1,18-35 17</inkml:trace>
  <inkml:trace contextRef="#ctx0" brushRef="#br1" timeOffset="-124806.12">4568 13300 0,'0'-18'15,"0"36"-15,18-36 0,-18 0 0,18 18 16,-18-17 0,0-1-1,-18 36 1,-70 70-1,-18 18 1,53-18 0,53 35-1,0-70 1,18-35-16,88-18 16,-1-18-1,37-52 1,-37-36-1,-87 18 1,-53-36 0,-71 19-1,-35 69 17,53 36-17,35 36 1,35 52-1,36-35 1,-1-36-16,89 36 16</inkml:trace>
  <inkml:trace contextRef="#ctx0" brushRef="#br1" timeOffset="-124489.89">5239 13106 0,'0'-36'0,"0"72"0,0-89 16,0 0-16,0 35 15,-18 106 32,0 1-31,18-54-16,-35 106 15,18-35 1,-1 17 0,18-35-1,53-88 17,-36 0-32,36-52 15</inkml:trace>
  <inkml:trace contextRef="#ctx0" brushRef="#br1" timeOffset="-124274.58">5080 13264 0,'0'0'15,"-18"0"-15,1 18 0,17 0 31,53-18-15,17 0 0,-52 0-16,70-18 15,-53 0 1</inkml:trace>
  <inkml:trace contextRef="#ctx0" brushRef="#br1" timeOffset="-123540.47">6579 13617 0,'0'0'16,"18"-17"-16,0-54 15,-18 53-15,0-52 16,-53 17 0,53 35-1,-71 1-15,-17 17 32,17 35-17,-34 71 1,52 0-1,53-18 1,35-18 0,18-70-1,35 0 1,-17-70 0,-1 17-1,-35-53 1,-17 18-1,0 35 1,-18 106 15,0 35 1,0-53-32,0 36 15,70-1 1,36-34-1,-18-36 1,18-36 0,-35-34-1</inkml:trace>
  <inkml:trace contextRef="#ctx0" brushRef="#br1" timeOffset="-122907.35">8096 13441 0,'0'-18'16,"0"36"-16,18-53 0,-18 17 0,18-70 31,-1 88-31,-17 17 31,0 54-15,0-36-16,0 159 16,0-35-1,0 35 1,0-53-1,-17-70 1,-1-36 0</inkml:trace>
  <inkml:trace contextRef="#ctx0" brushRef="#br1" timeOffset="-122573.64">8079 13511 0,'0'-35'0,"0"70"0,-18-105 0,18 17 15,0 0 1,18-18 0,87 54-1,-16 17 1,-72 0-16,71 70 15,-70-17 1,-18 35 0,-70-17 15,-1-36-15,0-17-1,71 0 1,36-54 15</inkml:trace>
  <inkml:trace contextRef="#ctx0" brushRef="#br1" timeOffset="-122156.9">8890 13335 0,'-71'0'31,"54"0"-31,-18 18 0,-1-1 16,-70 71-1,106-70 1,-17 70 0,17 18-1,70-35 1,36-54-1,53-34 1,-18-36 0,-53-35-1,-88-1 1,-53 19 0,-70 17-1,-1 53 1,36 0-1,88 18 1,18-1 0,105-17-1</inkml:trace>
  <inkml:trace contextRef="#ctx0" brushRef="#br1" timeOffset="-121840.49">9437 13317 0,'17'0'0,"-34"0"0,34-17 16,-34 17 15,-1 53-15,1 35 0,17-35-16,0 70 15,0 89 1,-36 0-1,19-71 1,-1 35 0,0-52-1,18-107 1,0 1 0,0-36-1,0-70 1,0 53-16</inkml:trace>
  <inkml:trace contextRef="#ctx0" brushRef="#br1" timeOffset="-121508.58">9384 13458 0,'0'0'0,"-18"-17"0,1-54 15,17 54 1,35-19-1,0 36-15,71-17 16,0 17 0,17 53-1,-105 0 17,-71 35-17,-106 18 1,71-54-1,0-16 1,70-19 0,71-52 15,-18 17-31</inkml:trace>
  <inkml:trace contextRef="#ctx0" brushRef="#br1" timeOffset="-121124.14">10037 13335 0,'-18'18'32,"0"-1"-32,1 19 15,-1 52 1,0 18-1,36-1 1,0-87-16,17 17 16,0-35-16,53 0 15,36-35 1,-36-18 0,-17-70-1,-54 34 1,-17-16-1,0 87 1,-17 18 0,17 18-1,0 17 17</inkml:trace>
  <inkml:trace contextRef="#ctx0" brushRef="#br1" timeOffset="-120840.58">10795 13370 0,'0'0'0,"-18"0"15,1 0 1,-36 36 0,35-19-16,1 71 15,17 71 1,0 53-1,0-71 1,-18 53 0,18-53-1,0-53 17,0-70-17,0-36 1,0-17-16</inkml:trace>
  <inkml:trace contextRef="#ctx0" brushRef="#br1" timeOffset="-120574.25">10760 13441 0,'0'-18'0,"0"36"0,0-71 0,0 18 15,0-1 1,53 36-1,-18 0-15,71 0 16,17 53 0,-52 35-1,-71-17 17,-106 17-17,-70-17 1,52-54-1,71-17 1</inkml:trace>
  <inkml:trace contextRef="#ctx0" brushRef="#br1" timeOffset="-119840.95">12665 13406 0,'0'0'16,"0"-18"-16,17 0 0,19-35 15,-19 36-15,1-36 16,0 18 0,-36 87 15,0-16-31,1 52 15,17 88 1,-36-17 0,19-53-1,17-36 17,0-52-17,0-71 16,0 18-31,17-36 16,72-52 0,34 17-1,18 88 1,53 18 0,-123 53-1,-54 35 1,-122 1-1,-37-19 1,-34-17 0,70-35-1,71-18-15,-18 0 32,53-18-17,35-17 1,36 17-16</inkml:trace>
  <inkml:trace contextRef="#ctx0" brushRef="#br1" timeOffset="-118357.35">13917 13564 0,'0'-17'16,"0"34"-16,0-70 0,-18 18 15,1 17-15,-71 1 16,17 17 0,-35 35-1,18 71 17,53-18-17,-1 53 1,36-88-1,36-35 1,34-18 0,1 0-1,17-88 1,0-18 0,0-35-1,-35 52 1,-53 54-1,0 53 1,-70 70 0,-1 35-1,36-17 17,35-35-17,35-18 1,71-53-1,0 0 1,70-71 0,-123 36-16,71-53 15,-1-36 1,-105 36 0,-18 70-1,-71 18 1,36 89-1,35 16 1,0-16 0,35-19-1,1-34 1,-36-19 15,-53-52 0,35 17-31,-35 1 16,35-1 0,18 36 15,71 17-15,-53-35-16,52 0 15,1 0 1,17-18-1,-18-17 1,19-53 0,16 0-1,-16-18 17,-54 53-17,-35 35 1,0 36 15,-18-1-15,18 1-1,0-36 17,0-17-17,0 0 1,-17 17-1,-36 18 1,35 18-16,-35 52 16,18 19-1,17 34 17,18-35-17,53 1 1,18-72-1,17-17 1,35-17 0,1-54-1,35-53 1,-54 1 0,-87 105-16,-18 1 15,-35 105 16,17 0-15,1 0 0,17-35-1,17-35-15,54 0 32,-1-18-17,1-53 1</inkml:trace>
  <inkml:trace contextRef="#ctx0" brushRef="#br1" timeOffset="-118191.24">15804 13370 0,'-17'-17'0,"34"34"16,-34-52-16,-1 35 0,-17 0 16,17 0-1,18 18 16,18-18-31,0 0 16</inkml:trace>
  <inkml:trace contextRef="#ctx0" brushRef="#br1" timeOffset="-116590.14">16175 13617 0,'0'-17'31,"17"-1"-15,-17 0-16,18 1 0,0-1 16,-18-35-1,0 0 1,-53 53-1,-35 18 1,-1 35 0,-16 53-1,69-71 1,-17 71 0,53-36-1,18-17 1,70-35-1,-17-18 1,17-71 0,-70 54-16,52-54 15,1-52 1,-18 17 0,-53 88-1,-36 89 16,19-54-31,-1 71 16,18 36 0,53-36-1,18-53 17,34-35-17,19-17 1,-18-89-1,-18-53 1,-18 36 0,-52-36-1,0 71 1,-18 70 0,-53 71-1,0 71 1,35 34-1,18-52 1,0 18 0,71-36-1,17-88 17,18 0-17,0-106 1,-18 0-1,0-70 1,-35 35 0,-53 52-1,0 72 1,-53 70 0,-17 53-1,34 52 1,19-34-1,17-89-15,17 89 16,71-54 0,-17-52-1,52-18 17,-34-53-17,17-35 1,-36-36-1,-70 89 1,0 52 0,-35 19-1,17 52 1,18-17 0,18-36-1,70-18 1,0-17-1,-35-17 1,0-54 0,-18-17-1,-17-18 17,-18 89-17,0 69 16,0-16-31,-18 52 16,-17 18 0,17-71-16,-35 124 15,1 17 1,16-17 0,36 35-1,0-18 1,0-70-1,-17-88 1,-19-18 0,1-71-1,-18-52 17,36-1-17,17 19 1,17 69-16,89-87 15</inkml:trace>
  <inkml:trace contextRef="#ctx0" brushRef="#br1" timeOffset="-116258.33">18997 13494 0,'0'0'16,"0"-18"-16,0 0 0,0 1 15,0 34 17,0 1-32,0 0 15,0 52 1,-35 18-1,0-35 1,17-35 0,18-53 15,18-36-15</inkml:trace>
  <inkml:trace contextRef="#ctx0" brushRef="#br1" timeOffset="-116090.86">19050 13282 0,'0'0'16,"18"-18"-16,-18-52 0,0 52 16,0 1-1,0 34 32,17-17-47,36 18 16,0-18-16</inkml:trace>
  <inkml:trace contextRef="#ctx0" brushRef="#br1" timeOffset="-115825.8">19509 13194 0,'0'0'0,"17"-35"16,-34 35 15,-19 17-15,-34 89-1,-1 18 1,36-19 0,35 19-1,0-54 1,18-52 0,52 0-1,18-18 1,1-36-1,-19 1-15</inkml:trace>
  <inkml:trace contextRef="#ctx0" brushRef="#br1" timeOffset="-115641.31">19456 13353 0,'0'0'0,"-18"0"0,-17 0 16,52 0 15,1 0-31,17 0 0,71 0 16,35 0-1,-53 0 1</inkml:trace>
  <inkml:trace contextRef="#ctx0" brushRef="#br1" timeOffset="-115341.84">20708 13317 0,'0'0'0,"-18"18"47,1 0-47,-19 70 16,1-35-1,0 17 1,35-52 0,0 17-1,18-35 1,17 0-16</inkml:trace>
  <inkml:trace contextRef="#ctx0" brushRef="#br1" timeOffset="-114958.14">21290 13423 0,'0'0'16,"0"-17"-16,0-1 0,-18-17 15,-52 35 1,-18 0-1,-36 70 1,124-35 0,0 18-1,88-17 1,1-19 15,-1 1-15,-53-18-1,-35 35 1,-53 0 0,-17-17-1,-19 0 1,19-1 0,35-17-1,-1-35 1,19 35-16</inkml:trace>
  <inkml:trace contextRef="#ctx0" brushRef="#br1" timeOffset="-114741.85">20796 13070 0,'-17'0'0,"34"0"0,-52 0 16,17 0-1,18 18 17,0 0-32</inkml:trace>
  <inkml:trace contextRef="#ctx0" brushRef="#br1" timeOffset="-113441.71">2364 14817 0,'-18'0'31,"36"-18"1,-18 0-32,0 1 15,0-19 1,-36-16-1,-87-1 1,17 53 0,53 0-16,-88 35 15,70 35 1,1 19 0,52 52-1,18-35 1,53-1-1,18-87 1,-36-18-16,88-35 16,-17-36-1,18 1 17,-1-36-17,-87 18 1,-36 17-1,-53 71 1,35 53 0,18 18-1,35 34 1,36-34 0,35 0-1,-89-71-15,71 0 16,18-36-1,-53 19 1</inkml:trace>
  <inkml:trace contextRef="#ctx0" brushRef="#br1" timeOffset="-112241.66">3492 14958 0,'0'0'0,"-17"-18"0,-54-88 31,71 89-15,0-19-16,0 19 0,0-19 16,36 19-1,16 17 17,37 70-17,-19 19 1,1 16-1,-54 19 1,-17-36 0,0-35-1,0-71 17,0 1-17,0-1-15,0-88 16,18 18-1,70-35 1,-17 34 0,35 19-1,-36 70 1,1 70 0,-71-52-1,17 70 1,-17 0-1,0-17 1,0 0 0,0-54-1,0-70 17,18 36-17</inkml:trace>
  <inkml:trace contextRef="#ctx0" brushRef="#br1" timeOffset="-111859.45">4427 14887 0,'0'0'0,"18"0"31,0 0-31,-1 0 16,36-17-1,-35-1-15,105-35 16,-70 18 0,-18-18-1,-35 18 1,-17 35 0,-54 17-1,54 1-15,-54 70 16,53-53-16,-17 71 15,18 18 1,17-1 0,35-70-1,35-53 1,-34 0 0,52-18-1,0-35-15</inkml:trace>
  <inkml:trace contextRef="#ctx0" brushRef="#br1" timeOffset="-111275.42">5115 14852 0,'18'-18'15,"-36"36"-15,36-53 16,-18 52 0,-53 54-1,18 17 1,17-35-1,18 18 1,0-36 0,18-53 15,17-52-15,18-1 15,-53 53-31,18 1 15,-18-1-15,35 0 16,-18 18 0,-17 71-1,18 17 1,-18-17 0,35 17-1,-17-70-15,17-18 16,-17 0-16,105 0 15,1-36 1,35-52 0,-54-35-1,-105 17 1,-52 0 0,34 71-1,-88-18 1,0 53-1,53 0 1,53 53 0,53 0-1,18-53-15</inkml:trace>
  <inkml:trace contextRef="#ctx0" brushRef="#br1" timeOffset="-110278.28">7179 14711 0,'0'0'0,"0"-18"15,0 36 17,0-1-17,0 19-15,0-19 0,0 36 16,0-17-16,-53 87 15,18-35 1,0 0 0,17-52-1,36-89 17,-1 35-17,36-52 1,35-54-1,-17 18 1,-18 53 0,-18 53-1,-17 36 1,-18 69 0,0 1-1,0-17 1,53-1-1,17-71 1,36-34 0,0-71-1,-18 17 17,-17-70-32,-36 35 31,-18-17-16,-17 52 1,-17 177 15,-1-18-15,18 35 0,0-17-1,0-70-15,35 17 16,54-53-1,-36 0 1,35-53 0,-35-18-1,-36 53 1,-17 1-16,0-1 16,-17 71 30,-1 0-30,0-18 0</inkml:trace>
  <inkml:trace contextRef="#ctx0" brushRef="#br1" timeOffset="-110108.95">8308 14799 0,'0'-18'0,"0"36"0,0-53 0,-18 17 0,1 0 16,-1 18-16,18 18 47,18 17-47,35 1 31</inkml:trace>
  <inkml:trace contextRef="#ctx0" brushRef="#br1" timeOffset="-109625.95">8678 14852 0,'-17'18'31,"-1"-1"-31,0 1 16,1 52-1,17 1 1,0 0 0,0-36-1,0-18 1,0-34 15,0-1-15,0-35-1,0-17 1,35-36 0,-17 71-16,70-36 15,18 18 1,-71 53-16,106 0 16,-35 53-1,-53 53 1,-36 0-1,-69-36 1,-1 1 0,70-71 15,1 0-15</inkml:trace>
  <inkml:trace contextRef="#ctx0" brushRef="#br1" timeOffset="-109092.62">9878 14887 0,'0'0'0,"0"-17"15,0-36 1,-71-18 0,-17 53-1,0 18 1,53 0-16,-18 36 15,0 70 1,35-1 0,18-34-1,0 0 1,71-71 0,-1 0 15,36-53-16,-35-18 1,17-52 0,0-36-1,-53 18 1,-35 105-16,0-87 16,0 88-1,-53 88 1,0 88-1,53-106-15,-17 53 16,-1 71 0,18-53-1,35-36 1,36-34 15,17-36-15,-35-36-16</inkml:trace>
  <inkml:trace contextRef="#ctx0" brushRef="#br1" timeOffset="-108142.39">10372 14834 0,'0'-35'15,"0"70"-15,0-88 0,0 0 16,-53 53 0,0 18-1,0 35 1,18 53-1,35-18 1,53-35 0,35-18-1,0-35 1,-18-17 15,36-72-15,-70 19-1,-19-71 1,-34 35 0,-36 71-1,-36 35 1,19 70 0,17 36-1,53 0 1,35-36-1,71 1 1,35-36 0,-105-35-16,105 0 15,0-53 1,-53 0 15,-35-35-15,-36 0-1,-17 70 1,-35 36 0,-18 70-1,18-17 1,17 35 0,18-53-1,36-18 1,52-35-1,-35-35 1,35-36 0,-17-17-1,-36 35 1,-35 70 31,-18 72-32,18-1 1,0-35 0,71 17-1,35-52 1,-71-18-16,53-18 16,18-70-1,-71 18 1,-35-54-1,0 18 1,-53 71 0,0 35-1</inkml:trace>
  <inkml:trace contextRef="#ctx0" brushRef="#br1" timeOffset="-106643.12">13317 14852 0,'0'-18'0,"-17"36"47,-1 0-47,-35 52 15,18 1 1,-18 17-1,18-18 1,35-52 0,17-36 15,19-17-31,52-53 16,-18 0 15,-52 70-31,35-17 15,-18 17 1,-17 53 0,-18 36-1,0 17 1,0-17 0,53-36-1,35-17 1,-70-18-16,70-53 15,0-18 1,-17-35 0,-54 18-1,-17-18 1,0 89 0,-35 52 15,0 71-16,17-36 1,18 54 0,35-54-1,18-52 1,71-18 0,-89-18-16,71-34 15,35-54 1,-35-35-1,-53 17 1,-36-17 0,-17 88-1,-70 106 1,-19 70 0,37-17 15,-1 35-16,35-35 1,18-35 0,53-54-1,0-34 1,0-54 0,35-17-1,-35 17 1,0 19-1,-36 52 1,-17 35 0,0 53-1,18 0 1,35-17 15,-35-71-31,35 35 16,-18-35-16,35 0 15,54-18 1,-1-52 0,-70-1-1,-17-17 1,-36 70 0,-36 89 15,36 0-16,0-18 1,0-18 0,18-35-16,52 0 15,-34-18 1</inkml:trace>
  <inkml:trace contextRef="#ctx0" brushRef="#br1" timeOffset="-106476.24">15240 14781 0,'-18'0'15,"36"0"-15,-53 0 0,17 0 0,-17 0 16,17 0 0,36 0-1,52 0 1</inkml:trace>
  <inkml:trace contextRef="#ctx0" brushRef="#br1" timeOffset="-106208.45">15769 14764 0,'0'0'15,"-106"0"1,53 17-1,36 1-15,-36 35 16,35 35 0,18 18-1,53 0 1,0-53 0,-35-36-16,70 1 15,35-18 1,-105-18-16</inkml:trace>
  <inkml:trace contextRef="#ctx0" brushRef="#br1" timeOffset="-105808.18">16298 14799 0,'0'-53'0,"0"106"0,0-159 16,0 71-16,0-18 16,-17 53 15,-19 106-16,1 17 1,35-87-16,-18 34 16,1-35-16,-1 71 15,1-18 1,17-70 0,-18-18-1,18-18 1,53-87-1,70 16 1,-17 19 0,53 35-1,-36 52 1,-87 36 15,-36 71-15,-71-54-1,53-70 1,18 18 0</inkml:trace>
  <inkml:trace contextRef="#ctx0" brushRef="#br1" timeOffset="-105026.08">17709 14781 0,'0'18'0,"18"-53"32,-18 17-32,18-17 15,52-36 1,1 18-1,-36 53 1,-17 53 0,-18 35-1,0 18 1,-18-18 0,0-52 15,18-19-31,18-17 15,88 0 1,-18-35 0,18-35-1,-18-19 1,-70 19 0,-1 52-16,-17-17 15,0 141 16,-52 35-15,-1 71 0,17-18-1,19-124-15,-36 159 16,17-52 15,1-89-15,18-53-1,17-70 1,0-36 0,0 54-16,52-160 15,-16 142-15</inkml:trace>
  <inkml:trace contextRef="#ctx0" brushRef="#br1" timeOffset="-104144.05">18803 14676 0,'0'0'0,"0"-18"0,0-17 16,0 17-16,-35 18 16,-53 35-1,-1 53 1,54 1 0,35 16 15,0-87-31,35 35 15,54-18 1,34-35 0,18-17-1,-53-19 1,-17-69 0,-71 69-16,0-70 15,-35-35 1,-89 71-1,18 70 1,-35 70 0,35 54-1,106-1 1,18-17 0,105-35 15,1-71-16,35 0 1,17-71 0,-17-17-1,-53-36 1,-89 54 0,-17 52-1,0 54 1,-35 34-1,35-52-15,-18 88 16,18-36 0,18-17-1,70-53 1,36 0 0,17-53 15,-18-35-16,-52 0 1,-18-18 0,-36 88-1,-52 54 1,0 34 0,17-35-16,1 36 15,17 17 1,70-35-1,36-35 1,70-18 0,18-53-1,-158 35 1</inkml:trace>
  <inkml:trace contextRef="#ctx0" brushRef="#br1" timeOffset="-103125.64">1958 16122 0,'0'0'0,"-18"-18"0,-35-17 31,36 35-31,-36 18 15,-18 87 1,1 19 0,34 70-1,36-53 1,18-17 0,106-19 15,-36-105-16,53-88 1,-35 0 0,-18-53-1,-88 35 1,-53 0 0,35 71-16,-105-106 15,17 88 1,0 35-1,71 89 1,35 52 0,53 18-1,17-88 1,54-17 0</inkml:trace>
  <inkml:trace contextRef="#ctx0" brushRef="#br1" timeOffset="-102792.6">2663 16281 0,'36'-36'16,"-72"72"-16,107-107 15,-71 53-15,-18-34 16,-35 52 0,-35 88-1,35 53 1,36 176-1,17-70 1,0 106 0,0-88-1,0-1 1,-18 18 0,18-140 15,0-107-31,0 18 15,0-106 1,0-88 0,0-124-1</inkml:trace>
  <inkml:trace contextRef="#ctx0" brushRef="#br1" timeOffset="-102475.87">2575 16669 0,'0'0'0,"0"-53"0,-35-35 15,-18-36 1,35 71 0,71 0-1,71 53 1,35 0 0,-71 53 15,-53 53-16,-53-35 1,-140 52 0,52-70-1,35-18 1,124-105 15,18 17-15</inkml:trace>
  <inkml:trace contextRef="#ctx0" brushRef="#br1" timeOffset="-101674.67">3087 16475 0,'0'0'16,"0"17"-16,17-17 31,1 0-16,0 0-15,70-70 16,18-1 0,17-17-1,-88 35 1,-87 53 15,34 18-31,-106 70 16,54-17-1,35 34 1,35-52 0,88-17-1,-71-36-15,89 17 16,53-52 0,-18 0 15,-17-36-16,-71 18 1,-53-70 0,-18 70-1,0 35 1,18 71 15,0-35-31,18 52 16,0 18-1,-18-35 1,0-35-16,0 17 16,0-52 31,0-1-32,0-17-15,0-1 16,52-69-1,37 34 1,34 18 0,-35 53-1,1 88 1,-72 36 0,-34-36-1,-1-70-15,-35 87 16,35-69-1,107-54 17,-54 18-32</inkml:trace>
  <inkml:trace contextRef="#ctx0" brushRef="#br1" timeOffset="-100611.33">5821 16157 0,'0'-35'0,"0"70"0,0-88 0,0 18 0,0 0 15,0 17-15,-18-70 16,-17 53 0,-53 35-1,-18 88 1,35 35 0,-52 89 15,70-124-16,35 124 1,36-124 0,88-35-1,0-53 1,88-53 0,53-88-1,-142 35 1,-52-70-1,-53 52 1,-106 1 0,-70 87-1,17 72 1,106-19-16,-88 142 16,106-18 15,35 18-16,53-71 1,106 0 0,17-70-1,36-18 1,-71-88 0,-53 17-1,-17-17 1,-36 18-1,-35 52 1,0 53 0,0 36-1,0-1 1,-35 1 0,17-36 15,18-53 0,18-34-15,35-19-1,35-35 1,18 18 0,-71 70-16,53 18 15,36 36 1,-89 34-1,-18 36 1,-52-18 0,0 0-1,17-52 1,54-36 0,69-36-1</inkml:trace>
  <inkml:trace contextRef="#ctx0" brushRef="#br1" timeOffset="-100242.74">7832 16069 0,'0'-18'16,"0"36"-16,-18-53 0,18 17 0,0-35 15,0 88 17,0 1-17,0 70 1,0-54-16,0 37 15,0-36-15,-35 105 16,-1-34 0,36-71-1,0-36 1,18-87 15</inkml:trace>
  <inkml:trace contextRef="#ctx0" brushRef="#br1" timeOffset="-99427.39">7532 16334 0,'-18'17'0,"36"-34"0,-36 52 0,18 0 16,0-17-16,18 35 16,70-53-1,124 0 16,17 0-15,-70-53 0,17-53-1,-123 18 1,-53-53 0,-35 35-1,-18 106 1,18 70-1,17-52-15,0 105 16,1 36 0,17-18-1,0-70 1,0 17 0,17-88 15,1 0-16,52-70 1,-34-1 0,17 0-1,-36 54 1,-17 70 15,0-36-31,0 54 16,71-1-1,35 1 1,17-53 0,54-18-1,-36-18 1,-106 0-16,88-52 16,-52-54 15,-71 54-16,0 17 1,-71 53 0,18 53-1,36-18-15,-1 53 16,18 0 0,53-17-1,35-53 1,1-18-1,52-36 1,-106 19-16,0-19 0</inkml:trace>
  <inkml:trace contextRef="#ctx0" brushRef="#br1" timeOffset="-98710.77">10689 16157 0,'0'0'0,"0"-17"16,0-19-16,0-87 16,0 88-16,0-54 15,0 36 1,0 36 0,0 70 15,0 105-16,-17 36 1,-1-52 0,0 16-1,1-105 1,17-35 0,-18-18-1,0-35 1,18-54-1,0 72-15,0-54 16,0 54-16,71-107 16,-1 54-1,72 52 1,-19 71 0,-52 35 15,-54 36-16,-52-19 1,-106-16 0,0-54-1,70-18 1,36-17 0,35-35-1,106-18 1,0 18-1</inkml:trace>
  <inkml:trace contextRef="#ctx0" brushRef="#br1" timeOffset="-98293.39">11271 16369 0,'0'0'0,"-35"-18"0,35 1 16,-18-19-1,18-17 1,18 18 0,17 35-16,36-18 15,17 36 1,18 70 0,-71-17-1,-35 35 1,0-36-1,-35-52 1,17 0-16,-17-18 16,17-18-1,18-35 1,18-35 0,35 17 15,-53 36-31,53-36 15,17 36 1,18 17 0,1 18-1</inkml:trace>
  <inkml:trace contextRef="#ctx0" brushRef="#br1" timeOffset="-97810.6">12330 16157 0,'0'-17'16,"0"34"-16,0-52 0,0 17 0,-36 1 16,-17 17-1,36 0-15,-71 35 16,-18 71 0,35 17 15,71-52-16,0 35 1,53-53 0,53-36-1,-71-17-15,106-17 16,-53-19 0,1-70-1,-54-35 1,-35 18-1,-53-36 1,-35 89 0,-36 87-1,1 89 1,70 0 0,35 35 15,18-35-16,18-71-15,53 0 16,-19-17-16</inkml:trace>
  <inkml:trace contextRef="#ctx0" brushRef="#br1" timeOffset="-97226.66">12894 16157 0,'0'0'15,"0"-17"-15,18-1 0,-36 36 32,0-1-32,-35 71 15,36-17 1,-1-36-16,18 53 16,0-35 15,0-35-16,71-18 1,-18-53 0,17 0-1,36-70 1,-53 52 0,-35 71-1,-18 35 1,0 36-1,-18 17 1,18-70-16,0 35 16,53-18-1,35-35 1,0-18 0,0-52 15,-52 52-31,17-52 15,-53-54 1,0 36 0,-53 88 15,35 0-15,18 18-1,18-1-15,-1-17 0</inkml:trace>
  <inkml:trace contextRef="#ctx0" brushRef="#br1" timeOffset="-96811.2">14111 16140 0,'0'-18'0,"0"36"0,0-54 0,0 19 16,-18 17-16,-70-18 15,0 36 1,18 35 15,52 17-15,18-35-1,53 18 1,-18-53-16,36 36 16,17-1-1,-35 0 1,-53 0-1,-53-17 1,-71-18 0,36 0-1,0 0 1,70 0 0,54-53 15,-19 36-16,36-19 1</inkml:trace>
  <inkml:trace contextRef="#ctx0" brushRef="#br1" timeOffset="-96444.86">14199 16228 0,'36'17'31,"-19"-17"-31,36 0 16,71 0 0,-36-17-1,0-36 1,-70 35-16,-18-17 16,-18 0 15,-88 35-16,0 35 1,-17 53 0,88-70-16,-36 52 15,71 19 1,71-37 0,34-34-1,72-18 1,-36 0-1,-71-18 1</inkml:trace>
  <inkml:trace contextRef="#ctx0" brushRef="#br1" timeOffset="-96027.83">14799 16316 0,'0'0'0,"0"-35"16,0-1 0,0 1 15,53-18-16,53 0 1,17 53 0,-35 36-1,-70 34 1,-18 36 0,-35-35-1,-18-36 1,18-18-1,17-17 1,18-17 0,0-54-1,53 1 1,17-54 0,19 36 15,-36 70-16,17 18 1,-17 36 0,35 52-1,-70-71-15</inkml:trace>
  <inkml:trace contextRef="#ctx0" brushRef="#br1" timeOffset="-95850.3">15840 16404 0,'0'18'0,"0"-1"62,0 1-46</inkml:trace>
  <inkml:trace contextRef="#ctx0" brushRef="#br1" timeOffset="-86795.32">9701 15646 0,'0'0'0,"0"-18"16,36-35-1,-36 35-15,0-34 16,0 16 0,-36 19-1,-52 34 1,0 19 15,0 34-15,53-35-1,17 18 1,71 0 0,-36-53-16,72 36 15,34 16 1,-35-16-1,-88-1 1,-35 0 0,0-17-16,-18-18 15,18 18-15,-89-1 16,54 1 0,34-18-1,36-18 32,18 18-47,35-35 16,-36 17-16,1 18 0</inkml:trace>
  <inkml:trace contextRef="#ctx0" brushRef="#br1" timeOffset="-85528.35">10054 15699 0,'0'-18'0,"0"36"0,0-54 0,18 36 16,-18-17-16,0-1 16,-35 18-1,-18 18 1,0 35 0,17 35-1,36-18 1,0-34 15,0-19-15,36-17-1,17-35 1,0-18 0,-36 35-16,18-52 15,-17 35 1,-18-1-1,0 54 17,0 0-32,0 35 15,0-18 1,18-18 0,-1-17-1,36 0 1,-17-52 15,-1-1-15,-18-18-1,-17 53 1,0 54 15,0 34-15,0-17-1,0-35-15,-17 17 16,17-17 0,0-36 15,0-17-15,0 17-16,17-35 15,-17 36-15,36-36 16,-19 35 15,19 18-15,-1 53-1,-35-18 1,18 18 0,-18-35-1,17-18 1,18 0-1,-17 0 1,17-53 0,1 0-1,34 0 1,-17 35 0,-18 36 15,-17 35-16,0-18 17,-18-17-17,17 0-15,36-18 16,18 0 0,17-18-1,-17-17 1,17-18-1,-71 0 1,-17 17 0,0 19-1,0 34 1,0 54 0,0 0-1,0-36 1,53-17-1,0-18 17,18 0-17,-36-18-15</inkml:trace>
  <inkml:trace contextRef="#ctx0" brushRef="#br1" timeOffset="-85011.81">10160 16281 0,'-18'0'31,"18"17"-15,0 1-16,0 88 15,0-71-15,0 53 16,18 106 0,-18 0-1,0 71 1,0-1 0,-35-87-1,35-124-15,-18 70 31,18-105-15,0-36 0,0-52-1,0-107 1,0 19-16</inkml:trace>
  <inkml:trace contextRef="#ctx0" brushRef="#br1" timeOffset="-84628.12">10107 16422 0,'0'0'0,"-18"-18"16,18 1-16,-35-1 15,0 18 1,0 18 0,-1 34-1,1-16 1,35-19 15,0-34 0,0-1-15,35-35 0,36-17-1,-1-19 1,-52 72-16,0-36 15,17 53 1,-17 0-16,17 53 16,-35 53-1,0-1 1,0-34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4T03:00:16.28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4992 6244 0,'0'0'0,"-18"0"79</inkml:trace>
  <inkml:trace contextRef="#ctx0" brushRef="#br0" timeOffset="225.71">6897 6403 0,'35'0'0,"-17"0"0,17 0 16</inkml:trace>
  <inkml:trace contextRef="#ctx0" brushRef="#br0" timeOffset="2393.17">7144 5521 0,'0'-18'16,"-18"-35"15,0 53-31,18-17 16,-17-1-1,-1 18 1,18-18 0,0 36 15,0 70-15,0 1-1,18 34 1,-1-88-16,19 142 15,-36-54 17,0-88-32,35 36 15,-17 0 1,-1-36 0</inkml:trace>
  <inkml:trace contextRef="#ctx0" brushRef="#br0" timeOffset="2844.54">6809 6050 0,'-18'-53'16,"18"36"15,18 17-15,-1 0-16,19 0 15,52 52 1,-18 1 0,-34-35-16,16 70 15,-16-17 1,-36-18-1,0-18 17,0-17-17,0-36 1</inkml:trace>
  <inkml:trace contextRef="#ctx0" brushRef="#br0" timeOffset="3135.35">7532 5891 0,'0'0'0,"17"0"0,-17-17 0,36-1 16,-36 36 15,0-1-31,-71 54 15,-17 35 1,35 0 15,-18-18-15,71-53-16,-35 0 16,35-17-16</inkml:trace>
  <inkml:trace contextRef="#ctx0" brushRef="#br0" timeOffset="6010.78">5644 6738 0,'18'0'16,"-18"-18"0,18 18-16,-18-17 0,17-1 31,-17-17-15,0 0-1,0 17 1,-17 18-16,-36 0 15,-35 0 1,-18 70 0,35 1-1,54-53-15,-19 70 16,36-35 0,18-36-1,35-17 1,53-17-1,-18-18 1,0-54 15,-17 1-15,-54 53 0,1 0-1,-18 17 1,0 71 15,0-36-31,0 36 16,18-17-16,-18 87 15,17-17 1,18 88 0,124 35-1,-159-176-15,-17 35 16</inkml:trace>
  <inkml:trace contextRef="#ctx0" brushRef="#br0" timeOffset="6126.24">5944 7814 0,'0'35'16,"-35"-17"0,70-71-1,-88 106-15,-35-35 0,71-18 16,-125 0 0,-16-89-1</inkml:trace>
  <inkml:trace contextRef="#ctx0" brushRef="#br0" timeOffset="6227.33">5539 7020 0,'17'0'0,"36"-53"16,0 36-16</inkml:trace>
  <inkml:trace contextRef="#ctx0" brushRef="#br0" timeOffset="7108.23">5980 6809 0,'17'0'31,"1"-18"-31,-1 0 16,1 1 0,17-36-1,1 0 1,-36 35-16,17-35 15,-70 53 17,0 36-17,1 34 1,52-35-16,-36 71 16,36-35-1,0-1 1,53-34-1,18-36 1,-1 0 15,19-53-15,-19-18 0,1-17-1,-18 0 1,-18-53-1,-35 105-15,0-17 16,0-17 0,0 105 15,-18-17-31,1 70 16,-1 71-1,0-53 1,18 17-1,0-70 17,0-35-17,18-18 1,0-18 0,-1 0-16</inkml:trace>
  <inkml:trace contextRef="#ctx0" brushRef="#br0" timeOffset="7379.3">6315 6720 0,'0'18'0,"17"-18"16,1 0-1,17 0-15,1 0 0,69-53 32,-34 35-17,-18-17 1,-36 35-16</inkml:trace>
  <inkml:trace contextRef="#ctx0" brushRef="#br0" timeOffset="8111.1">7020 6509 0,'0'0'16,"0"-18"-16,-17 18 47,17 71-32,0-54-15,-18 71 16,0 54-1,-17-37 1,35-34 0,0-36-1,0-52 17,18-1-32,17-35 15,0 0 1,-35 18-16,18-18 15,17 0 1,-17 53 15,-1 0-31,-17 18 16,18 52 0,-18-17-1,35 18 1,1-36-1,-1-35 1,18-18 0,0-35-1,-18-52 1,-17-1 0,-18 0-1,0 0 1,-36 53-1,19 53 17,-1 53-17,18-18 1,0 1 0,18 17-1</inkml:trace>
  <inkml:trace contextRef="#ctx0" brushRef="#br0" timeOffset="8358.4">7673 6650 0,'0'17'31,"-18"1"-31,18 35 15,-17 0 1,-1 18 0,18-36 15,-18-35-15</inkml:trace>
  <inkml:trace contextRef="#ctx0" brushRef="#br0" timeOffset="8563.7">7691 6456 0,'0'0'0,"0"-18"31,-18 18-16,18 18 17,0-1-17</inkml:trace>
  <inkml:trace contextRef="#ctx0" brushRef="#br0" timeOffset="9063.57">8026 6632 0,'0'0'0,"0"18"0,-18-1 0,18 1 16,0 35-1,0-35-15,0 52 16,0-17-1,-18-35 17,18-1-17,-17-17 1,-1 0 0,18-17-1,0-36 1,18-35-1,52-1 1,1 37 0,-1 34-1,-34 36 1,-19 17 0,-17 71-1,0-53 1,0 0-1,0-36-15</inkml:trace>
  <inkml:trace contextRef="#ctx0" brushRef="#br0" timeOffset="9642.87">8731 6632 0,'0'0'0,"-35"-17"32,0 17-32,17 0 0,-70 0 15,53 17 1,-54 71-1,54-35 17,17 36-17,18-19 1,18-70 0,35 0-1,18 0 1,-1-35-1,1-53 1,-54 17 0,19-105-1,-19 70 1,-17 0 0,0 71-1,-17 105 16,17-34-31,-18 69 16,18-69 0,0 69-1,0 19 1,0-53 0,0-54-1,35-17 1,1 0-16</inkml:trace>
  <inkml:trace contextRef="#ctx0" brushRef="#br0" timeOffset="9742.67">9084 6685 0,'0'-18'0,"0"36"0,0-53 15</inkml:trace>
  <inkml:trace contextRef="#ctx0" brushRef="#br0" timeOffset="10092.87">9066 6579 0,'0'0'15,"-17"0"-15,-19 18 16,1 35 15,35-36-31,-17 54 16,17-53-16,0 70 16,0-53-1,52 0 1,19-35-1,0-35 1,-36-18 0,-18 36-16,1-54 15,-18 53-15,0-52 16,-35-18 0,-36 70-1,1 18 1,-1 53-1,54-35-15,-1 52 32,18 1-32,18-36 31,17-17-31</inkml:trace>
  <inkml:trace contextRef="#ctx0" brushRef="#br0" timeOffset="10676.8">9525 6615 0,'0'0'0,"-18"-18"0,1 18 31,17 18-31,-18 34 16,0 37-1,1-19 1,17-17 0,0-18 15,17-35-15,-17-17-1,36-18 1,-1-36-1,-17 36 1,-1 17-16,1 0 16,0 18-1,-18 18-15,0 17 16,17 36 0,18-18-1,18-36 1,-35-17-16,35 0 31,0 0-31,-36 0 0,36-52 31,-35-1-15,-18-18 0,-53-17-1,-17 35 1,52 53-1,0 0-15,18-18 32</inkml:trace>
  <inkml:trace contextRef="#ctx0" brushRef="#br0" timeOffset="11374.12">10195 6332 0,'-17'-17'0,"34"34"0,-34-52 0,-19 17 32,19 18-32,-1 0 15,0 53 1,18-35-16,-17 105 15,-18 54 1,-1-36 15,36-53-15,0-53 0,18-35-1,17-17-15</inkml:trace>
  <inkml:trace contextRef="#ctx0" brushRef="#br0" timeOffset="11610.87">10389 6262 0,'0'0'0,"0"17"15,0 1 1,0 35-16,0 70 15,0-70-15,-17 18 16,17-36 0,0 89-16,-18-54 31,18-34-15,-18-36-1</inkml:trace>
  <inkml:trace contextRef="#ctx0" brushRef="#br0" timeOffset="11810.01">10142 6738 0,'18'0'31,"0"0"-31,-1 0 16,19 0-16,-1-18 0,53 1 15,-35-1 1,-18 18 0</inkml:trace>
  <inkml:trace contextRef="#ctx0" brushRef="#br0" timeOffset="12307.98">10795 6667 0,'0'0'0,"18"-17"0,17-18 16,-35-18-1,-18 17 1,-35 19 0,-35 17-1,18 53 1,17 35-1,17 18 1,36-71 0,0 36-1,0-19-15,36-34 32,17-18-17,52-70 1,-52 17-1,-35 35-15,17-35 16,-35 35-16,18-52 16,-18 35-1,0 105 17,0-52-32,0 35 15,0-36-15,0 54 16,0-36-1,70-17 1,-34-18 0</inkml:trace>
  <inkml:trace contextRef="#ctx0" brushRef="#br0" timeOffset="12776.79">11218 6597 0,'0'0'15,"0"-18"17,-17 36-32,17 35 15,0-36-15,0 54 16,-18 0 0,0-18-1,1-53 16,17-18 1,0 0-32,0 1 15,17-72 1,19 19 0,70-54-1,-54 107 1,37 17-1,-36 88 1,-36-18 0,-17 19-1,-17-19 1,-1-52 0,18-36 30,18 1-46</inkml:trace>
  <inkml:trace contextRef="#ctx0" brushRef="#br0" timeOffset="13327.28">12012 6597 0,'0'-18'0,"0"36"0,0-53 0,0 17 15,-18 0 1,-34 1 0,34 17-16,-35 0 15,-35 35 1,-18 88 0,53-17-1,53-35 1,0-53-16,0 17 15,53-35 1,70 0 15,-52-53-31,-36 35 16,36-35 0,17-70-1,-53-18 1,-17 35-1,-18 71-15,0-36 16,0 53 0,-18 36-1,-17 106 1,17-19 0,1 72-1,34-107 1,36-17-1,18-35 1,-18-18 0,17-18-1</inkml:trace>
  <inkml:trace contextRef="#ctx0" brushRef="#br0" timeOffset="13591.8">12524 6368 0,'0'0'0,"0"-18"16,0-35 0,0 35-1,0 54 1,0-1-16,0 88 16,-36 19-1,19-54 1,-1 18-1,18-89 1,0 1 0,53-18-1,-53-18 1,18 18-16</inkml:trace>
  <inkml:trace contextRef="#ctx0" brushRef="#br0" timeOffset="13991.95">12718 6685 0,'17'0'32,"1"0"-32,0 0 0,-1 0 15,54-35 1,-54 17-16,54-35 15,-36 0 1,-35-17 15,-35 70-15,-53 0 0,-36 70-1,107 19 1,-1 16-1,18-34 1,18-36 0,52-17-1,-17-18 1,18 0 0,-54 0-16,19-18 15</inkml:trace>
  <inkml:trace contextRef="#ctx0" brushRef="#br0" timeOffset="14127.83">13106 6791 0</inkml:trace>
  <inkml:trace contextRef="#ctx0" brushRef="#br0" timeOffset="16577.08">6950 7743 0,'0'0'0,"0"-17"0,0-1 0,0-17 31,0 17-31,-18 1 15,0 17-15,1 0 16,-36 0 15,0 17-15,35 1-16,-35 52 16,0 19-1,53-54-15,-35 88 16,35 107-1,35-19 1,36-87 0,-36-89-16,54 71 15,122 17 1,-105-87 0,88-36-1,-35-18 1,158-88-1,-123 18 1,-17 0 0,175-106 15,-140 70-15,88-34-1,-35 34 1,-195 89-16,89 0 15,158-54 1,-246 72-16,158-19 16,18 19-1,18 17 1,-1 17 0,-87 36-1,-124-35-15,88 35 16,53 70-1,-88-34 1,-1 52 15,-52-18-15,-35-52 0,-18-54-16,18 36 15,-18-35-15,0-36 47,35-35-31,-17-17-1,17 52-15,71-141 16,52-17 0,-16 35-1,16 0 1,19 35-1,-36 35 1,35 19 0,1 52-1,34 0 17,1 70-17,70 1 1,-35-18-1,106-1 1,17 1 0,54 0-1,17 0 1,-89-18 0,125 1-1,17-1 1,-18-35-1,-18 0 1,-17-53 0,-141-17 15,0-54-15,-229 89-16,105-106 15,0-71 1,-70 18-1,-35 71 1,-36 17 0,0 18-1,-17 52 1,0 1 0,-1 17-1,-17 36 48,-17-18-48,17 18 1</inkml:trace>
  <inkml:trace contextRef="#ctx0" brushRef="#br0" timeOffset="16724.53">19667 6950 0,'0'0'0,"-35"17"15,17 1-15,-52 17 16,-36-17 0,71-18-1,17 0 1</inkml:trace>
  <inkml:trace contextRef="#ctx0" brushRef="#br0" timeOffset="20824.29">14640 5309 0,'0'-17'32,"0"-1"-32,18 0 15,-18 1 1,0 34 15,0 54-15,0 17-1,0-53 1,-18 177 0,-17-36-1,17 54 1,18 17-1,36-53 1,17 53 0,-36-194-16,54 105 15,-36-87 1,-35 17 0,0-53-1,0-17 1,0-36 31,0 1-47,0-19 15</inkml:trace>
  <inkml:trace contextRef="#ctx0" brushRef="#br0" timeOffset="21142.38">14482 6950 0,'-36'0'31,"54"0"-15,0 0-1,-1 17-15,71 19 16,1 34-1,-54-17 1,0 0 0,-35 0 15,18-53-15,17 0-1,0-35 1,18-1-16</inkml:trace>
  <inkml:trace contextRef="#ctx0" brushRef="#br0" timeOffset="21340.04">15381 6826 0,'-18'18'31,"1"0"-31,-54 34 16,-35 54-1,71-88-15,-53 52 16,0 36 0,0-70 15,70-19-31</inkml:trace>
  <inkml:trace contextRef="#ctx0" brushRef="#br0" timeOffset="22558.26">9437 9860 0,'17'0'16,"1"0"0,0-18-16,52-52 15,-34 17 1,-36-18 0,-53 1-1,-18 70 1,-52 0-1,34 53 1,1 53 0,53 17-1,35-35 17,88-88-17,0 0 1,53-70-1,-35-18 1,-35 17 0,-71 53-16,0-35 15,0 71 17,0 35-17,0 106 1,17 35-1,1-124-15,35 107 16,0 105 15,-18-17-31,-35-89 16,0 36 15,-70-54-15,-36-69-1,-53-89 1,-17-124 0,52-17-1,-17-106 1,88-18 0,106 36-1,123 35 1,-34 106-1,34-36 1,-88 72 0</inkml:trace>
  <inkml:trace contextRef="#ctx0" brushRef="#br0" timeOffset="23089.99">9913 9966 0,'71'0'31,"-89"0"-31,0 0 15,18-53 1,71-18 0,-1-17-1,-52 18 1,-36 34 0,-70 36-1,-18 36 1,-17 105-1,105-106-15,1 124 16,17-71 0,88 0 15,71-88-15,-36-17-1,71-72 1,-70-52-1,-54 18 1,-52-54 0,-18 72-1,0 52 1,-36 70 0,19 89-1,-1 53 1,1 0-1,17-53 1,0-18 0,17-71 15,1-17-31</inkml:trace>
  <inkml:trace contextRef="#ctx0" brushRef="#br0" timeOffset="23193.2">10266 9966 0,'0'0'0,"-18"-18"0</inkml:trace>
  <inkml:trace contextRef="#ctx0" brushRef="#br0" timeOffset="23291.57">10336 9895 0,'53'-17'16,"35"-36"-1,124-35 1,35-1-1,-88 19 1</inkml:trace>
  <inkml:trace contextRef="#ctx0" brushRef="#br0" timeOffset="23623.76">11324 9507 0,'-35'89'31,"35"-72"-31,-53 71 16,-18 53-1,36 18 1,35-71 0,0-70-1,18 0 1,35-36 0,-36-17-1,-17 0-15,53-71 16,0-18-1,-18 54 1,1 52 0,-36 71-1,0 70 17,17 36-17,1-141-15</inkml:trace>
  <inkml:trace contextRef="#ctx0" brushRef="#br0" timeOffset="23856.98">12030 10037 0,'-71'0'16,"142"0"-16,-54-106 15,1 70-15,17-87 16,-35-71 0,-70 53-1,-18 88 1,-54 53-1,54 53 1,71 53 0,34 35-1,54-71 17,-36-52-32</inkml:trace>
  <inkml:trace contextRef="#ctx0" brushRef="#br0" timeOffset="24056.68">12347 9772 0,'0'0'16,"0"18"-1,0-1 1,-17 36 0,17-35-16,0 52 15,0-34 1,0-19-1,0-34 1,0-1 0</inkml:trace>
  <inkml:trace contextRef="#ctx0" brushRef="#br0" timeOffset="24224.36">12382 9701 0,'0'-35'15,"0"70"-15,0-158 16,0 105-16,0-35 15,-17 36 1,17 34 0,0 1-1,17 0-15,36 17 16,-35 0-16</inkml:trace>
  <inkml:trace contextRef="#ctx0" brushRef="#br0" timeOffset="24592.87">12718 9719 0,'0'0'0,"0"18"0,0-1 0,0 36 31,-36 0-31,36 0 31,0 0-15,0-35-1,-17-18 17,-36-53-17,53-18 1,53-17 0,-36 70-16,72-70 15,34 35 1,0 53-1,-17 71 1,-88 17 0,-18-70-1,-35 52-15,35-52 16,-36-1 0</inkml:trace>
  <inkml:trace contextRef="#ctx0" brushRef="#br0" timeOffset="24656.11">13070 9895 0,'0'89'15,"0"-178"-15,18 178 0</inkml:trace>
  <inkml:trace contextRef="#ctx0" brushRef="#br0" timeOffset="24906.31">13705 9684 0,'0'0'0,"0"-53"0,0 0 16,-17 18-1,-1 35-15,-35 0 16,18 17-16,-53 89 16,17-18 15,18 53-15,53-52-1,36-54 1,34-17-1</inkml:trace>
  <inkml:trace contextRef="#ctx0" brushRef="#br0" timeOffset="25156.9">13899 9525 0,'0'-106'16,"0"53"-1,0 36-15,0-19 16,0 72 15,-17 87-15,-1 36-1,18-106 1,-17 17 0,17-34-16,0 69 15,0-52 1,0-53-1,52 0-15</inkml:trace>
  <inkml:trace contextRef="#ctx0" brushRef="#br0" timeOffset="25392.96">14199 9719 0,'0'0'0,"18"-18"0,0-35 16,-18 36-1,-36 70 16,36-36-31,-17 36 16,17-35-16,-36 70 16,36-17-1,0-36 1,53-17 15,71-36-15,-71-53-1</inkml:trace>
  <inkml:trace contextRef="#ctx0" brushRef="#br0" timeOffset="25556.96">14393 9666 0,'18'18'16,"17"-36"0,-17-52-1,-53 34 1,-1 142-16,1-212 16,0 106-16,-36 53 15,18 18 1,36-54-16,-19 72 15,1-1 1,35-71 0</inkml:trace>
  <inkml:trace contextRef="#ctx0" brushRef="#br0" timeOffset="26491.04">13652 10089 0,'-17'18'31,"34"-18"-15,72 0-1,17-35 1,-54 52 0,-34-17-16,17-17 0</inkml:trace>
  <inkml:trace contextRef="#ctx0" brushRef="#br0" timeOffset="27340.44">14235 9631 0,'0'0'0,"-18"-18"15,36 18 32,-1 0-31,1 0-16,17 35 15,-17-35-15,52 89 16,-52-1 0,-18-18-1,-88 19 1,17-36-1,18-36 1,36-17-16,34-17 47,1-1-47</inkml:trace>
  <inkml:trace contextRef="#ctx0" brushRef="#br0" timeOffset="27955.6">14746 9560 0,'0'0'0,"-18"18"31,18 0-31,-35 70 16,35-71-16,-35 89 15,17-35 1,18-1 0,0-52-1,0-36 32,36-35-31,16-35-1,-16 18 1,-19 52 0,1 18-1,0 35 1,-18-17-16,0 52 16,35 1-1,18-36 1,0-35-1,17 0 1,54-70 0,-71-54-1,-53 36 17,0-18-17,-53 53 1,-35 36-1,17 52 1,53 18 0,36 17-1,17-70-15</inkml:trace>
  <inkml:trace contextRef="#ctx0" brushRef="#br0" timeOffset="28224.02">15663 9384 0,'0'0'0,"0"-18"0,0 1 15,-17 17 1,-19 70 0,19-52-1,-19 88 1,1 52-1,0-34 1,35-1 0,0-52-1,35-71 1,18-35 0</inkml:trace>
  <inkml:trace contextRef="#ctx0" brushRef="#br0" timeOffset="28456.97">15875 9402 0,'0'0'0,"0"17"32,0 1-32,0 35 15,-18 88 1,-17-106-16,35 36 15,-18-36-15,1 71 16,17-71 0,0-17-1</inkml:trace>
  <inkml:trace contextRef="#ctx0" brushRef="#br0" timeOffset="28641.95">15522 9772 0,'0'0'16,"18"0"15,-1 0-31,1 0 16,106-35-1,-36 17 1,53-17-1</inkml:trace>
  <inkml:trace contextRef="#ctx0" brushRef="#br0" timeOffset="29175.38">16351 9772 0,'0'0'0,"141"-35"31,-105-1-31,-1 1 16,-35 17-16,0-34 15,-71 16 17,-34 36-17,-37 36 1,54 16-1,0 107 1,88-71 0,18 1-1,87-72 1,-34-17 0,53-17-1,-1-72 1,-70 19-1,-18-54 1,-35 54 0,0 35-1,-17 70 17,-1 18-17,18-36-15,-35 107 16,35-54-1,17 1 1,54-53 0</inkml:trace>
  <inkml:trace contextRef="#ctx0" brushRef="#br0" timeOffset="29643.87">16916 9648 0,'0'-17'0,"0"34"0,0-52 15,0 53 17,0 17-32,0-17 0,0 52 31,0 18-15,0-17-16,0-36 31,-18-17-16,0-18 1,18-18 0,0-52-1,0-1 1,71-35 0,52 1-1,36 52 1,-18 88-1,-70 18 1,-54 53 0,-34-1 15,-18-69-31,-1-1 31,54-35 0</inkml:trace>
  <inkml:trace contextRef="#ctx0" brushRef="#br0" timeOffset="30188.56">17903 9684 0,'0'0'0,"0"-18"0,0 0 16,0-34-1,-17 34 1,-1 18-16,-17 0 16,-53 70-1,17 19 1,18 16 15,53 1-15,0-53-1,53-53 1,-35 0-16,52-17 16,1-19-1,-1-52 1,1-53 0,-36 18-1,-35 70-15,18-88 16,-18 88-1,0 35 1,-35 53 0,-1 53-1,1 71 1,35-18 15,0-35-15,18-35-1,17-54 1,-17-17 0,35 0-16</inkml:trace>
  <inkml:trace contextRef="#ctx0" brushRef="#br0" timeOffset="30463.4">18344 9402 0,'0'0'0,"0"-36"16,0 19-16,0-1 16,0 36-1,0 52 17,-17 36-32,-18 35 31,-1-17-16,19-54 1,-19 1 0</inkml:trace>
  <inkml:trace contextRef="#ctx0" brushRef="#br0" timeOffset="31156.81">18468 9754 0,'0'0'0,"18"0"16,-18-17-16,70-1 16,-17-17 15,-53 17-31,53-35 15,-35 18 1,-1 0 0,-52 35-1,0 17 1,17 1-16,-35 70 16,18-35-1,35 18 1,0-1-1,0-52 1,53-18 0,70 0-1,-52 0 1,17-71 15,-17 18-15,-19-53-1,-34 71-15,0-53 16,-18 70 0,-18 18-1,-17 53 1,17 35 0,1-17-1,17-53-15,0 35 16,52 17-1,1-35 1,-53-17 0,0 0-1,-70-1 1,-18 1 15,35-18-15,35 0-1,18-35 1</inkml:trace>
  <inkml:trace contextRef="#ctx0" brushRef="#br0" timeOffset="188965.6">21396 9419 0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4T02:39:37.3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6562 723 0,'-18'0'0,"0"0"31,18 18-15,-17-18 31,-1 0-16,0 0-16,1 0 1</inkml:trace>
  <inkml:trace contextRef="#ctx0" brushRef="#br0" timeOffset="666.69">6562 723 0,'0'0'0,"-18"0"16,0 0-16,1-35 31,17 0-15,0-1-1,35-17 1,18 18-1,53 35 1,-36 0 0,19 35-1,-54 36 1,-18-53-16,-17 105 16,-70 1-1,-71 34 1,0-34-1,-36-1 1,71-52 15,71-54-31,-53 36 16,70-53 0,18-17-1,0-19 1,71-52-1,17 18 1,0 34 0,-17 36-1,-1 36 1,-17 17 0,0 35-1,18-18 1,35-34-1,-18-36 1,-18 0 0,-34-18 15,-19-17-15,36-1-16</inkml:trace>
  <inkml:trace contextRef="#ctx0" brushRef="#br0" timeOffset="1033.71">8290 811 0,'0'-70'31,"0"52"-31,0 1 0,-35-19 16,17 19-1,-35 17 1,-52 17 0,-1 54-1,-18 88 1,36-18-1,35 17 1,53-16 0,53-54-1,35-71 1,71-17 0</inkml:trace>
  <inkml:trace contextRef="#ctx0" brushRef="#br0" timeOffset="1566.83">8872 1129 0,'0'-18'16,"0"36"-16,0-53 0,0 17 0,0 0 0,-35-70 31,17 70-31,-34 1 16,-54 34-1,35 36 1,-35 71 0,53-18-1,18 35 1,35-88 0,35-18-1,36-35 1,17 0-1,18-53 1,-35-17 15,-36 34-31,53-105 16,-35 53 0,-53 17-1,0 142 16,-35-53-31,17 35 16,0-18-16,-17 88 16,17-35-1,18-35 1,36-35 0,52-18-1,-35 0 1</inkml:trace>
  <inkml:trace contextRef="#ctx0" brushRef="#br0" timeOffset="2033.47">9754 1076 0,'0'-18'0,"0"36"0,18-53 0,-18 17 15,-18 18 1,-70 0-1,18 35 1,-19 18 0,54-17-1,35-19-15,0 18 16,0-17-16,0 0 16,71-1-1,-1 1 1,18 0-1,-52-1 1,-19 36 15,-34-18-15,-54-17 0,-35 0-1,36-18 1,-1 0-1,1 0 1,34 0 0,36-36 15,53 19-15</inkml:trace>
  <inkml:trace contextRef="#ctx0" brushRef="#br0" timeOffset="2466.04">10213 1288 0,'0'0'0,"18"-18"31,-1 18-31,36-35 16,35-18-1,-70 35-15,0-17 16,-1 0 0,-17 17-1,-53 18 1,-17 35-1,-18 53 1,-1 1 0,54-1 15,35-35-15,71-36-1,34 1 1,1-18-1,0-18-15</inkml:trace>
  <inkml:trace contextRef="#ctx0" brushRef="#br0" timeOffset="2883.63">11042 1199 0,'18'-17'0,"-36"34"0,71-87 15,-53 52 1,0 1-16,-35 17 15,-36 0 1,-17 53 0,35-1 15,18 1-15,17 0-1,36-17 1,70-19-1,0 1 1,0-1 0,-17 1-1,-54 17 1,-17 1 0,-53-36-1,-52 17 1,34-17-1,1 18 1,-1-18 15,53 0-31</inkml:trace>
  <inkml:trace contextRef="#ctx0" brushRef="#br0" timeOffset="3565.86">6244 1870 0,'0'0'0,"-17"0"0,-125 17 31,125 1-31,-1-18 16,36 0 15,52 18-15,-34-18-16,105 0 16,176 0-1,18 0 1,212 0-1,71 0 1,-107 0 0,-335 0-1,495 0 1,-195 0 0,35 0-1,-228 0 1,-19-18-1,-140 0 1,-89 18-16,18-35 16,-35 17-1,-18 1 1,0-1 0</inkml:trace>
  <inkml:trace contextRef="#ctx0" brushRef="#br0" timeOffset="3717.02">11254 1852 0,'0'0'15,"-18"0"-15,-35 18 16,35-1 0,-17-17-1,17 0 1,1 0-1,-54 18 1</inkml:trace>
  <inkml:trace contextRef="#ctx0" brushRef="#br0" timeOffset="4633.6">1041 3157 0,'0'-17'31,"17"17"-31,1 0 0,17-36 15,18 1 1,-35 18 0,-18-1-1,0 0 1,-106-17 0,18 17-1,-53 18 1,35 53-1,0 18 1,-17 140 0,105-52-1,18-35 1,53 17 0,17-71-1,54 1 1,35-71-1,-36-18 1,53-52 0,-70 17-1</inkml:trace>
  <inkml:trace contextRef="#ctx0" brushRef="#br0" timeOffset="5882.58">1676 3422 0,'0'-35'16,"0"70"-16,0-176 15,-36 70 1,-52 36 0,0 35-1,-35 53 1,34 70 0,36 1-1,36 17 1,17-53-1,0-35 1,70-53 15,54-18-15,-1-52 0,-52-1-1,-18-52 1,-18 35-1,-35 17 1,0 53 0,0 54-1,-35 52 1,17 0 0,-17 36-1,35-54 1,35-17-1,53-53 1,1 0 15,52-53-15,-36-17 0,37-54-1,-54 18 1,-71 71-16,1-53 15,-18 70 1,-71 18 0,-17 71-1,88 17 1,0 0 0,53-35-1,18 0 1,-18-18-1,-18-17 1,-35 0 0,-35-18 15,-18 0-15,-18-36-1,36 19 1,0-1-1,17 18 1,18 35 15,35 1-15,18-19 0,18 1-1,35-18 1,-1 0-1,-69 0-15,105-71 16,-53 18 0,0-53 15,-70 1-15,-1-19-1,-17 107-15,0-36 16,-17 53-1,-18 53 1,-18 52 0,17-16-1,19 16 1,17-52 0,0-35-16,53 17 15,0-17 1,17-18-1,-17-18 1,35-35 0,0-35-1</inkml:trace>
  <inkml:trace contextRef="#ctx0" brushRef="#br0" timeOffset="6672.62">3863 3228 0,'53'0'31,"-36"0"-15,19-35-16,-1-18 31,-17 0-15,17-18-1,-17 36 1,-18 17-1,0 36 1,0 35 0,0 17-1,-18 54 1,0-106-16,18 87 16,-17 1-1,17-35 1,0-18-1,0-18 1,-18-35 31,-17 0-31,-53 0-1,-1 0 1,36 0-1,18 0 1,70 0 0,-17 0-1,0 0-15,70 0 16,53 0 0,-53 0-1,0-18 1,-52 1-1,-19 17 1,-17-18 47,0 0-48</inkml:trace>
  <inkml:trace contextRef="#ctx0" brushRef="#br0" timeOffset="7415.26">5592 3122 0,'-18'0'16,"36"0"-16,-54-18 0,1 1 15,17 17 1,1 0 0,-1 0-1,53 0 1,-17 0-1,17 0-15,195 17 16,-19 1 0,71-18-1,-17 0 1,-89 0 0,-123 0-16,53 0 15,-71 0 1,-52 0 31,-18-18-47,-1 1 15,19-1 1,-1 1 0,18-1-16</inkml:trace>
  <inkml:trace contextRef="#ctx0" brushRef="#br0" timeOffset="7964.35">6562 2769 0,'-18'0'0,"36"0"0,-54-17 0,1 17 16,0 0-1,17 17 1,18 54-1,0 17 1,53-17 0,53-1 15,35-35-15,-35-17-1,35-18 1,-88 0-1,-35-35 1,-36 17 0,-35 1-1,-35 17 1,17 0 0,54 0-16,-107 88 15,36 0 1,-18 53-1,36-53 1,34 0 0,36-35 15,0-70 31</inkml:trace>
  <inkml:trace contextRef="#ctx0" brushRef="#br0" timeOffset="9232.27">864 10248 0,'18'0'0,"-36"0"15,36-17-15,0-1 0,-1-17 16,-17-18 0,0 35-16,-17-17 15,-54 0 1,-17 35 0,-36 52-1,19 19 1,69-36-16,-52 89 15,70-89-15,-35 71 16,36-53-16,-1 106 16,53-71 15,36-35-15,88-36-1,-36-17 1,-87 0-16,122-35 15,-34-18 1,-54 0-16</inkml:trace>
  <inkml:trace contextRef="#ctx0" brushRef="#br0" timeOffset="10448.95">1517 10336 0,'0'0'0,"0"-35"0,0 17 0,0-34 16,-35-19-1,-36 53 1,-52 18 0,34 53-1,1 53 17,71-71-32,-36 71 15,35 53 1,18-88-1,35-1 1,18-70 0,53-18-1,0-52 1,-36-18 0,1-53-1,-36 35 1,-17 18-1,-18 70-15,0 0 16,0 71 15,0 53-15,-18-71 0,18 18-1,0 71 1,0-54-1,18-52-15,52 0 16,1-18 0,53-36-1,-54-17 1,36-70 0,-18-1-1,-53 19 1,-35 69-1,-17 36 1,-36 18 0,35 35 15,18 35-15,0-53-16,35 18 15,36 18 1,-36-36-1,1-17 1,-54-18 15,0 0-31,-17-18 16,-18 0 0,18 1-1,0 17 1,17 35-1,18 0 1,0-17-16,70 17 16,1-17-1,35-18 17,0 0-17,35-53 1,-106 35-16,71-52 15,0-54 1,-53 1 0,-53 52-1,0 18 1,-53 36 0,35 17-16,-52 53 15,52-36-15,-17 54 16,35 52-1,0-17 1,53-53 0,35 0-1,-71-53 1,36 0 0,-17 0-16,52-35 15,-35-1 1,35-52-1</inkml:trace>
  <inkml:trace contextRef="#ctx0" brushRef="#br0" timeOffset="11115.95">3581 10178 0,'0'-18'16,"0"0"-16,0-35 15,0 1 17,70-1-17,-52 35-15,52-17 16,-17 35-1,-17 0-15,-1 70 16,-17 1 0,-18 35-1,-53 17 1,-18-17 0,36-71-16,-53 53 15,52-70-15,-34 53 16,-18-36-1,-1-35 1,54-35 0,17 17-1,1-35 1,-1-53 0,36 18-1,52 53 1,-17 17-1,18 36 1,35 35 0,-36 17-1,-52-52-15,88 52 16,-36-17 0,1-17-1,-18-36 1,-36 0-1,19-53 1,-19 35-16,19-17 16</inkml:trace>
  <inkml:trace contextRef="#ctx0" brushRef="#br0" timeOffset="11714.68">5080 10213 0,'-18'0'0,"36"0"0,-53 0 0,-89-18 31,107 18-15,34 0-1,71 18 1,36-18 0,140 35-1,89-35 1,-106 18-1,18-18 1,-212 0-16,105 0 16,-105 0 15,-35 0-15,-18-35-1,-53 17 1,18 0-1,17 1-15</inkml:trace>
  <inkml:trace contextRef="#ctx0" brushRef="#br0" timeOffset="12198.43">6244 9895 0,'0'0'0,"-17"-17"0,-1-36 16,0 53-16,1-18 15,-19 18 1,19 71 0,17-1-1,35 19 17,-17-54-32,52 18 15,54 17 1,-1-52-1,-17-18 1,-53 0 0,-36 0-1,-34-53 1,-54 53 0,-35 0-1,1 53 1,16 0-1,-34 88 1,-18 18 0,88-89-1,35 1 17,18-89-1,18-17-16</inkml:trace>
  <inkml:trace contextRef="#ctx0" brushRef="#br0" timeOffset="22230.5">8255 2999 0,'0'-18'0,"0"0"32,0 1-17,0-1 1,0 0 0,0 1-1,0-1 1,-18 18-1,-52 18 1,-1 35 0,-17 53-1,35-1 1,18 89 15,35-35-15,35-53-1,89-71 1,-36-35 0,53-53-1,-35 0 1,17-70 0,-105 88-16,-1-71 15,-17-35 1,-70 53-1,-36-1 1,-35 72 0,123 17-16,-52 0 15,-54 88 17,89-18-17,35 72 1,71-72-1,52-17 1,-88-53-16</inkml:trace>
  <inkml:trace contextRef="#ctx0" brushRef="#br0" timeOffset="22597.06">8890 3104 0,'0'0'0,"0"-17"0,0-1 15,0 1 1,-35 34 0,17 54-1,18 105 1,0-17 15,-18 70-15,-17 124-1,-18-141 1,0-1 0,36-105-1,-1-18 1,18-105 15,0-1-31,0-88 16,53-70-1,-35 105-15</inkml:trace>
  <inkml:trace contextRef="#ctx0" brushRef="#br0" timeOffset="22929.69">8855 3492 0,'0'-35'16,"0"70"-16,0-229 0,-36 124 31,19-18-16,34 52 1,89 19 0,-70 17-16,105-18 15,-53 53 1,-53 71 0,-35-35-1,-88 35 1,-18-53-1,-17-1 1,105-52 0,71-52 15,35 16 0,-70 19-31,17-1 0</inkml:trace>
  <inkml:trace contextRef="#ctx0" brushRef="#br0" timeOffset="23729.93">9349 3298 0,'0'0'0,"17"0"0,1 0 16,0 0 0,-1 0-16,36-35 15,53-35 1,-18 17-1,-35 0 1,-53 35 0,-35 18-1,-106 35 1,70 18 15,36 53-15,17-18-1,18 1 1,71-54 0,35-35-1,52-18 1,-52-35 0,18-35-1,-71 18 1,-18-19-1,-18 19 1,-17 123 15,0 17-15,-35 54 0,0-18 15,17-36-16,18-35 1,-17-35 0,-1 0-1,18-35 1,0-53 0,71-53-1,52 17 1,36 36-1,-36 88 1,18 35 0,-105 1-16,-1 17 15,-35-18-15,18 88 16,-71-17 15,0-35-15,35-36-1,0-35 1</inkml:trace>
  <inkml:trace contextRef="#ctx0" brushRef="#br0" timeOffset="24680.49">11060 3087 0,'0'0'16,"0"17"46,0 1-46,-18 0-16,18-1 0,-35 54 15,-1 35 1,-17-18 0,36-53-1,17-52 32,0-1-47</inkml:trace>
  <inkml:trace contextRef="#ctx0" brushRef="#br0" timeOffset="25096.29">11112 2787 0,'0'0'0,"-17"-18"0,-36 1 15,-35 17 1,35 35-1,18 35 1,35-52-16,0 35 16,52-18-1,19-35 1,0 0 15,34-53-15,-52 0-1,-35-35 1,-18 18 0,-71 34-1,-17 36 1,0 71 0,17 35-1,54-71-15,-1 53 16,18 1-1,88-19 1</inkml:trace>
  <inkml:trace contextRef="#ctx0" brushRef="#br0" timeOffset="25630.31">11501 3140 0,'-18'17'32,"18"1"-32,-18 0 15,1 52 1,-1 18 0,18-52-1,-18-1 1,18-17-1,-17-18 1,-1 0-16,0-36 16,18-17-1,0-35 1,36 0 0,52 0 15,53 17-16,-106 71-15,89 0 16,52 36 0,-88 16-1,-52 72 1,-72-18 0,-69-18-1,34-53 1,53-17-1,107-36 17,-72 1-17</inkml:trace>
  <inkml:trace contextRef="#ctx0" brushRef="#br0" timeOffset="26463.19">12594 3228 0,'0'0'0,"18"-18"16,-18-35 0,0 0-1,-18 1 1,-52 52 0,17 0-1,-36 52 1,1 54-1,35-18 1,53-70-16,-17 70 16,17-70-1,70-18 1,1 0 15,17-53-15,-17-18-1,-18-17 1,-36 53 0,-17 53 15,0-1-15,0 71-1,0-52-15,-35 122 16,17-16-1,-17 105 1,0 70 0,17-70-1,18 194 1,0-212 15,0 18-15,-53-88-1,-17-124 1,-1-35 0,-105-123-1,17-89 1,53-35 0,71-106-1,52 71 1,125-71-1,87 71 1,-106 176 0,-35 36-1,-70 52 1,0 18 15,-18-18 0,17 1-31</inkml:trace>
  <inkml:trace contextRef="#ctx0" brushRef="#br0" timeOffset="26963.58">13882 2910 0,'0'-17'0,"17"-71"32,-17 70-32,0 0 15,0 36 1,0 35-1,-52 70 1,16-17 0,36-71-16,-53 107 15,36-54 1,17-35 15,35-71 0,0-17-31</inkml:trace>
  <inkml:trace contextRef="#ctx0" brushRef="#br0" timeOffset="27845.97">13705 3122 0,'-17'0'0,"34"0"0,-52 0 0,17 0 15,18 18 1,0-1-1,106-17 1,18 0 0,105-35-1,-70-18 1,-124 36 0,71-54-1,-88-35 1,-18 18-1,-53 17 1,17 54 0,-17 70-1,36-36-15,-18 89 16,-1 35 0,1 18-1,0-36 1,17-17-1,18-70 1,35-72 15,18-34-15,35-54 0,-52 89-1,17-18 1,35 0-1,-53 53-15,0 0 16,1 35 0,-36 54-1,0-1 1,17 0 0,54 0-1,35-70 1,35-18-1,0-35 1,35-54 0,-87 1-1,-37-35 1,-52 105-16,-17-52 31,-54 70-15,-35 35-1,36 18 1,35 70 0,52 1-1,54-71 1,52-36 0,-17-17-1,0-53 1,0-35-1,-89 53-15</inkml:trace>
  <inkml:trace contextRef="#ctx0" brushRef="#br0" timeOffset="28596.82">16951 3334 0,'18'0'16,"-36"0"-16,71-18 0,35-70 15,-70 53 1,-1 17-16,1-17 15,-18-53 1,-53-1 0,-35 36-1,70 53-15,-105 0 16,52 36 0,-35 87-1,71-17 1,17 35-1,54-53 1,70-88 0,17-17-1,-35-36 1,18-35 0,-88-1 15,-1 1-16,-17 71 1,0 87 15,0 1-15,36-1 0,17-35-1,-36-35-15,89 0 16,0-17-1,-36-1 1</inkml:trace>
  <inkml:trace contextRef="#ctx0" brushRef="#br0" timeOffset="28879.73">17727 3087 0,'0'0'0,"0"-88"16,0 52 0,0 19-1,-18 70 16,1 70-15,-1 18 0,-35 71-1,53-159-15,-35 106 16,0 52 0,17-34-1,0-107 1,18-52-1,0-54 1,18 19-16,35-124 16,-35 105-1</inkml:trace>
  <inkml:trace contextRef="#ctx0" brushRef="#br0" timeOffset="29179.34">17692 3263 0,'-18'-88'15,"36"176"-15,-71-247 16,53 142-16,0-18 16,0 17-16,53-35 15,35 53 1,35 0 0,-34 35-1,-54 53 1,-35-52-16,-35 34 15,-71 1 1,0-18 0,35-36-1,54-17 1,17-17 0,70-19-1</inkml:trace>
  <inkml:trace contextRef="#ctx0" brushRef="#br0" timeOffset="29479.44">18362 2999 0,'0'0'0,"0"-18"16,-18 71 31,18-18-47,-17 124 15,-18 35 1,-1-35 0,36-106-16,-17 123 15,-1-88 1,18-17 0,18-89 30,-1 18-46,54-88 16,-54 70-16</inkml:trace>
  <inkml:trace contextRef="#ctx0" brushRef="#br0" timeOffset="29796.26">18486 3157 0,'0'-35'0,"0"70"0,0-123 16,0 71-16,0-54 15,0 53-15,0 1 16,88-1 0,18 18-1,-18 35 1,-35 71 15,-71-53-15,-105 18-1,-1-18 1,-17-36 0,106-17-1,17 0-15,36-17 16,52-36 0,-34 35-16</inkml:trace>
  <inkml:trace contextRef="#ctx0" brushRef="#br0" timeOffset="30262.92">19138 2734 0,'0'0'0,"0"-18"0,0 1 16,-35 52 15,-36 53-15,54 18-1,-1-71-15,0 106 16,18-52 0,0-1-1,53-53 1,36-35 0,-1-18-1,70-70 1,-69 35-1,-36-35 1,-36 71 0,-52 52 15,17-35-15,-35 88-1,53-17 1,0-1-1,18-52 1,35-1 0,53-52-1,-89 35-15</inkml:trace>
  <inkml:trace contextRef="#ctx0" brushRef="#br0" timeOffset="30429.18">19773 3016 0,'0'-35'0,"0"70"0,-35-141 15,-18 71 1,35 35-16,1-18 16,17 54 15,53-19-15,-36 1-1</inkml:trace>
  <inkml:trace contextRef="#ctx0" brushRef="#br0" timeOffset="30695.6">20197 2946 0,'0'0'0,"0"-18"0,-18 0 16,-17 18-1,17 0-15,-53 36 16,18 17-1,1 52 1,34-34 0,18 52-1,35-70 1,106-17 15,0-36-15,-35-18-16</inkml:trace>
  <inkml:trace contextRef="#ctx0" brushRef="#br0" timeOffset="31162.22">20884 3087 0,'0'-18'0,"0"36"0,0-89 16,0 54-16,-17-36 16,-54 53-1,-35 0 1,1 53-1,-1 52 1,70 1 0,36-18-1,53-35 1,0-53 15,53-17-15,-35-19-1,35-87 1,-89 52 0,36-34-1,-53 52 1,0 70 0,-35 54-1,17 17 1,1 53-1,52-88 1,35 0 0,1-53-1,35-18 1,-71 1-16,-17-1 16</inkml:trace>
  <inkml:trace contextRef="#ctx0" brushRef="#br0" timeOffset="31429.58">21484 2628 0,'0'-35'0,"0"70"0,0-88 0,-17 53 16,-1 0 0,0 18-16,-17 70 15,0 71 1,17-53-1,0 70 1,18-105 0,0-1-1,0-52 1,53-18 15</inkml:trace>
  <inkml:trace contextRef="#ctx0" brushRef="#br0" timeOffset="31679.88">21890 2963 0,'0'0'0,"0"-17"0,-18 17 47,1 0-47,-36 53 16,0 0-1,53-36-15,-36 71 16,19-17 0,17-1-1,35-52 1,71-18 15,-18 0-31</inkml:trace>
  <inkml:trace contextRef="#ctx0" brushRef="#br0" timeOffset="32429">22172 3052 0,'0'0'0,"18"-18"15,-18-17 1,0 52 0,-36 1-1,19 70 1,-1-35-1,18 35 1,0-53 0,18-35-1,-1 0 1,1-35 0,-18-18-1,18-35 16,-18 70-31,35-70 16,0 35 0,36 18-1,-18 35 1,17 18 0,-34 35-1,-1 52 1,-35-16-1,0-19 1,0-17 0,0-35-1,-18-18 1,1-18 0,-1-52 15,18 17-16,70-36 1,19-16 0,-1 52-1,18 0 1,-71 53-16,36 0 16,-19 88-1,-52-17 1,-17 52-1,-18-52 1,17-54-16,-53 54 16,36-54-1,17-17 1,1-17 0,-18-19-1</inkml:trace>
  <inkml:trace contextRef="#ctx0" brushRef="#br0" timeOffset="32646.28">22331 2346 0,'0'0'0,"0"-18"0,0 1 0,-18 17 15,1-18 1,17 36 15,-18-18-15</inkml:trace>
  <inkml:trace contextRef="#ctx0" brushRef="#br0" timeOffset="32862.23">21202 2769 0,'0'0'16,"-18"18"-16,36-18 16,35 0-1,53 0 1,70-35-1,-35 17 1,-88 18 0</inkml:trace>
  <inkml:trace contextRef="#ctx0" brushRef="#br0" timeOffset="33778.51">1023 5168 0,'0'0'0,"-18"-17"0,1-1 0,-36 0 31,35 36-15,18 17-16,0 0 0,0 89 31,-17-54-16,17 19 1,-18-54 0,18-53 15,0 1-31</inkml:trace>
  <inkml:trace contextRef="#ctx0" brushRef="#br0" timeOffset="33947.15">917 4851 0,'0'-18'0,"0"36"0,0-54 0,0 19 0,-17 17 15,-19 0 1,36 53 0,36 35-1,16-18 16</inkml:trace>
  <inkml:trace contextRef="#ctx0" brushRef="#br0" timeOffset="34445.69">1429 5151 0,'0'0'0,"-36"70"31,19-52-31,-1-1 0,1 36 16,-1 18 0,0-1-1,18-17 1,-17-53 0,17 18-16,0-53 46,0-18-30,53-53 0,17 0-1,71-53 1,-17 89 0,-89 52-16,71 18 15,0 88 1,-71 18-1,-35 35 1,-18-35 0,-35-18-1,53-70-15,0 0 16,-17-18 0,34-18-1,19-17 1</inkml:trace>
  <inkml:trace contextRef="#ctx0" brushRef="#br0" timeOffset="34695.16">3069 4710 0,'0'0'0,"0"17"31,0 1-31,-17 17 0,-19 71 16,-17 53 0,18-36-1,-18 1 1,35-54 0,18-52-1</inkml:trace>
  <inkml:trace contextRef="#ctx0" brushRef="#br0" timeOffset="35545.66">2611 5203 0,'0'0'0,"-36"0"0,19 0 16,-89 0-1,106 36 1,88-19-1,53-17 1,88 0 0,18-88-1,0 0 1,-70-53 0,-89 53-1,-70-18 16,-18 71-15,-36 35 0,19 17-16,-36 71 15,-36 89 1,37-54 0,-19 18-1,53-52 1,1-37-1,70-69 17,17-54-17,1 1 1,17-18 0,-35 52-1,-35 36 1,-1 0-1,-17 53 1,0 18 0,0 17-1,18-35 1,-1-36-16,72 1 16,16-18-1,37-35 1,-37 0-1,1-71 1,-53-18 0,-35 36-1,-18 70-15,-18 1 16,-35 34 0,-17 89 15,52-18-16,0 18 1,18-88-16,53 35 16,18-53-1,52-18 1,-34-35 0,-19 18-16</inkml:trace>
  <inkml:trace contextRef="#ctx0" brushRef="#br0" timeOffset="36312.93">6191 5186 0,'-17'-18'0,"34"36"0,-34-53 0,-1 35 0,-17-71 31,35 53-15,0 1-16,0-19 0,0-16 16,70 16-1,1 36 16,-1 71-15,-17 70 0,-35-18-1,-18-34 1,-71-19 0,36-70-1,17 0 1,18-35-1,0 0-15,0-36 16,36-52 0,52-36-1,18 71 1,52 52 0,-52 72-1,-88-19 1,17 124-1,-35-17 1,-70-1 0,34-35-1,19-70 1,17 0 0,17-36-1,36-35 1</inkml:trace>
  <inkml:trace contextRef="#ctx0" brushRef="#br0" timeOffset="36711.6">7144 5186 0,'0'17'15,"17"-17"16,-17-17-15,71-18 0,-53 17-16,70-53 15,-71 18 1,1-17 0,-18 52-1,-53 18 1,-35 71-1,17 52 1,36 18 0,35-70-1,0-1 1,88-52 0,-17-18-1,-36 0 1,89-53-1,-54 18-15</inkml:trace>
  <inkml:trace contextRef="#ctx0" brushRef="#br0" timeOffset="37278.37">7849 5080 0,'18'-18'0,"-36"36"0,36-53 16,-18 17-16,-35 53 31,-1 54-16,1-19 1,17 18 0,18-17-1,0-54 1,36-17 0,17 0-1,17-70 16,18-1-15,-35 1 0,-35 52-16,17 1 15,-35 69 17,0 19-17,18-18 1,35-18-1,-18-17-15,36-18 16,34-18 0,-16-35-1,-54-35 1,-17 53-16,-18-71 16,-53-53-1,-18 71 16,-17 88-15,53 0 0,17 71-1,18-18 1,0-18 0</inkml:trace>
  <inkml:trace contextRef="#ctx0" brushRef="#br0" timeOffset="39494.72">10283 4692 0,'0'0'0,"0"-18"0,36-35 32,-36 36-32,0-1 15,-18 0 1,-70 71-1,17 53 1,-34 124 0,52-72-1,35 19 1,18-142-16,18 71 16,70-89-1,53-17 16,0-35-15,-70-18 0,-54 18-16</inkml:trace>
  <inkml:trace contextRef="#ctx0" brushRef="#br0" timeOffset="39677.83">9948 5062 0,'0'0'0,"-17"18"0,-1 0 0,0-18 16,1 17 0,52-17-1,71 0 1,70-35 0,-35 17-1</inkml:trace>
  <inkml:trace contextRef="#ctx0" brushRef="#br0" timeOffset="40227.5">11112 5168 0,'0'0'0,"0"-17"16,0-19-1,-52-17 1,16 0 0,-17-17-1,-17 52 1,-18 54 0,-1 87-1,19-17 16,52-71-31,1 71 16,17-18 0,53-53-1,52-35 1,-16-35 0,69-53-1,-34-36 1,-71 36-1,-18-35 1,-35 105-16,-18 53 31,-35 71-15,18-18 0,35 36-1,0-36 1,35-70 15,-17-18-31,53 0 0</inkml:trace>
  <inkml:trace contextRef="#ctx0" brushRef="#br0" timeOffset="40760.73">11906 4745 0,'0'0'0,"-17"-18"16,-19 1-16,19 17 0,-36 0 16,17 70-1,-16 142 1,34-71 0,0 18-1,-17-36 1,17-70 15,18-35-15,-17-18-16,-1-36 31,18-34-15,35-1-1,71-17 1,18 18-1,-18 70 1,-71 0-16,88 52 16,-52 19-1,-71 17 1,-71-17 0,-35-18-1,-52-18 1,122-35-1,-52 0 1,18 0 0</inkml:trace>
  <inkml:trace contextRef="#ctx0" brushRef="#br0" timeOffset="40911.3">12083 5574 0,'-18'0'47,"0"0"-47,1 0 16</inkml:trace>
  <inkml:trace contextRef="#ctx0" brushRef="#br0" timeOffset="42927.9">7320 9596 0,'0'0'0,"0"-18"0,18 18 0,-18-35 15,0 17-15,0-17 16,0 17-16,17 0 16,-17 107 15,0 52 0,-53 70-15,18-52-1,35-124-15,-17 54 16,-1-54 0,53-53 15,18-70-16,18-35 1,-1 17 0,-52 70-16,52-52 15,-52 88 1,17 53 0,-17 71-1,0-18 16,-18-71-31,53 71 16,17-53 0,54-36-1,17-34 1,-53-36 0,18-88-1,-71-18 1,-35 18-1,-53 0 1,0 88 0,-35 53-1,35 35 1,53 18 0,53-18-1</inkml:trace>
  <inkml:trace contextRef="#ctx0" brushRef="#br0" timeOffset="43994.41">8731 9366 0,'0'-17'0,"0"34"0,-17-34 15,-1 52 1,0 53-1,-35 88 1,53-123-16,-35 106 16,0 18-1,35-72 1,0-52 0,35-88 15,-17 17-16,35-52 1,53-54 0,-54 36-1,1 53 1,-17 52 0,-36 54-1,0 70 1,35-35-1,18-53 1,53-18 0,52-35-1,1-70 1,0-19 0,-89 1-1,-34-71 16,-36 71-15,-71 88 0,1 53-1,-1 88 1,71-52 0,0-1-1,88-35 1,-17-53-1,105-18 1,-70-35 0,-35-17-1,-18-36 1,-36 53 0,1 35-1,-18 71 1,-53 35 15,0 0-15,18 1-1,35-72 1,0-52 15,0 17-31,0-35 16,35-52-1,53-37 1,36 54 0,17 53-1,-53 35 1,-70 35-16,70 89 16,-71 17-1,-17-53 16,-35 0-15,35-70 0</inkml:trace>
  <inkml:trace contextRef="#ctx0" brushRef="#br0" timeOffset="44844.61">11077 9966 0,'0'0'0,"0"-18"0,88-52 31,-70 52-31,17-17 16,36-36-1,-53 36-15,52-36 16,-17 36-1,18 53 1,-54 52 0,1 54-1,-18 35 1,0-106 0,0-36-16,0 36 15,53-53 1,0-18 15,35-52-15,0-36-1,-70 71-15,35-53 16,-36-36 0,-17 89-1,-17 141 16,-19 35-15,19-88-16,-19 105 16,36-105-16,-35 230 15,17-54 1,18 53 0,0-53-1,0-105 1,-105-18 15,-36-106-15,17-36-1,71 1-15,-123-53 16,-1-53 0,124 0-1,142 0 1,122-36-1,-87 71-15</inkml:trace>
  <inkml:trace contextRef="#ctx0" brushRef="#br0" timeOffset="45746.05">12559 9560 0,'0'0'0,"0"-17"0,0-1 0,-35-17 15,-71 52 17,18 36-17,-1 88 1,72-88-16,-19 88 16,36-35-1,36-18 1,70-52-1,-18-36 1,53-71 0,-18-52-1,-52-1 1,-36-70 0,-52 88-1,-107 36 16,36 70-15,53 17-16,-71 72 16,-18 69-1,89 36 1,35-105 0,71 16-1,70-87 1,-106-18-16,88 0 15,54-53 1,-1-53 0,-88 0-1,-17-70 1,-71 123 0,-53 124 15,35-54-16,1 54 1,-1 35 0,18-18-1,71-53 1,17-35 0,35-35-1,-17-36 1,-18-52-1,-35-18 1,-53 106-16,0-1 16,0 19-16,0 52 15,-35 71 1,17 17 0,18 1-1,18-36 1,53-70-1,-54-18 1,124 0 0,-17-36-16</inkml:trace>
  <inkml:trace contextRef="#ctx0" brushRef="#br0" timeOffset="46610.55">14393 9454 0,'0'0'0,"18"-17"0,35-36 31,-35 35-31,-18 1 16,-18-1 0,-53 53-1,-17 36 1,0 70-1,17 35 1,71-70 0,0-88-16,71 52 15,105-52 1,-35-18 0,53-71-1,-35-70 16,-71 18-15,-17-106 0,-71 105-1,0 36 1,-35 105 0,-18 54-1,-53 123 1,71-70-1,17 52 1,18-70 0,53-89-1,70-17 1,-105 0-16,106-35 16,-89 17-16,71-52 15,-18-36 1,-53 53-1,-35 36 17,0 69-17,-35 37 1,17-19 0,18-35-1,35-35 16,-17 0-31,0-35 16,-18 18-16</inkml:trace>
  <inkml:trace contextRef="#ctx0" brushRef="#br0" timeOffset="46760.68">15505 9419 0,'-18'-17'0,"-17"17"16,17 0 15,18 17-15,35 1-1,1-1-15</inkml:trace>
  <inkml:trace contextRef="#ctx0" brushRef="#br0" timeOffset="47510.5">16034 9454 0,'-18'-17'0,"-70"17"31,70 0-31,-88 35 16,36 71 0,35-18-1,35-53-15,-18 89 31,36-54-31,70-17 32,88-53-17,-105-17 1,-36-1-16,88-70 16,-34-18-1,-19-53 1,-34 1-1,-1 69 1,-18 54 0,-17 88-1,-52 88 1,-19 18 0,0-53-1,36 17 1,17-88 15,18-17-31,36-53 31,17-18-15,53-53 0,17 18-1,-52 35 1,-36 53-16,-18 0 15,-17 18 1,-52 34 0,-72 19-1,36-36 1,53-17-16,-1 35 16,36 17-1,36-52 1,69 0-1,-16-18 17,52 0-17,-53 0-15</inkml:trace>
  <inkml:trace contextRef="#ctx0" brushRef="#br0" timeOffset="48576.51">17903 9278 0,'0'0'16,"0"-18"-16,0 1 0,-17-54 16,-36 18-1,-18 53 1,-34 53-1,69-35 1,-70 88 0,1 52-1,87 36 1,18-70 0,106-18-1,-71-89-15,89 1 16,52-18-1,-17-53 1,-54-17 0,19-107-1,-89-17 1,-35 53 0,-35 106-16,-71-89 15,-17 107 1,-36 105 15,18 71-15,70-18-1,71-106-15,0 106 16,124 18 0,-1-106-1,54-53 1,-36 0-1,35-88 1,-35-18 0,-123 70-16,35-52 15,-36 53 1,-17 70 0,-53 36-1,18 52 1,0-52 15,0 17-15,17-53-1,18-70 17,35-36-17,36-17 1,-54 53-16,107-106 15,-1 53 1,19 52 0,-72 72-1,-70 52 1,0 53 0,0-18-1,71-52 16,-1-71-31,18 0 32,36-35-17,-18-36 1,-89 54-16,36-36 16,-53 17-1,0 19 1</inkml:trace>
  <inkml:trace contextRef="#ctx0" brushRef="#br0" timeOffset="48709.81">19456 9825 0,'0'0'0,"-36"0"16,1 0 0,0 0-1,-18 0 1,-53 0-1</inkml:trace>
  <inkml:trace contextRef="#ctx0" brushRef="#br0" timeOffset="50759.98">2011 11606 0,'0'0'16,"0"-17"-16,0-54 31,0 54-31,0-19 16,0-17 0,-35 0-1,-36 18 1,-52 35-1,-36 53 1,-53 88 0,89 18-1,70 53 1,53-54 0,106-52-1,52-88 1,-34-53-1,52-71 17,-70-18-17,0-35 1,-89 124-16,-17-71 16,0 1-1,-17 87 1,-36 88-1,53 54 1,0-18 0,35 17-1,71-52 1,0-71 0,88-35-1,0-71 1,-88 17-1,-71 72 1,18-107 0,-53 54-1,0 52 1,-35 36 0,-18 105-1,17-35 1,-16 54-1,34-89 1,18-36 0,70-87 15,-34 52-31,-1-35 16,0 18-16,36-71 15,-36 18 16,-17 88-31,-1 35 32,-17 18-17,0-18-15,0 36 16,0 35 0,53-36-1,0-52 1,53-18-1,18-53 1,-36-18 0,18-17-1,-89 53-15,1-36 16,-18 36 0,0 70 15,0-17-16,-18 35-15,18 53 32,0-36-17,53-17 1,53-53 0,35-35-1,-35-36 1,-18 1-1,-70 34-15,17-16 16,-35 16 0,18 36-1,-18 88 17,0-70-32,0 70 15,0 106 1,-18 53-1,0-53 17,18 159-17,0-18 1,53-17 0,-17-124-1,-19-106 1,-17-70-1,-70-142 1,-1-35 0,-52-246-1,87 105 1,36-88 0,71 70-1,17 142 1,53 17-1,0 53 17,36 18-17,-124 70-15</inkml:trace>
  <inkml:trace contextRef="#ctx0" brushRef="#br0" timeOffset="53426.28">5098 11536 0,'-18'-18'31,"18"1"0,35 17-31,18-36 32,71-17-17,-19-17 1,-69 35 0,-36 17-16,-53 0 15,-35 54 1,-71 52-1,53 18 1,71-18 0,35-18-1,0-52-15,88 17 16,18-35 0,35 0-1,-53 0 1,-35-35-1,-71 17 17,-70 18-17,-35 53 1,17 18 0,35 17-1,54 35 1,17-34-1,0-72-15,88 1 16,35-18 0,1-35-1,88-89 1,-1-17 0,-52-35-1,-71-36 1,-88 89-1,0 17 17,-18 123-17,-34 72 1,-37 140 0,54-35-1,35-71 1,35 1-1,36-71 1,52-36 0,71-52-1,-88-18 1,18-53 0,-71 18-1,-53 35 1,-36 36-1,-52 17 17,53 0-32,-18 70 15,18 36 1,35-18 0,53-17-1,70-36 1,71-35-1,-70-53 1,-1-35 0,-35 0-1,-70 17 1,-18 1 0,0 52-1,0 36 1,0 52-1,0 1 17,0 17-17,0-70-15,0 34 16,0-34 0,0 0-16,18-36 31,17-35-16,18-35 1,-36 53-16,36-54 16,18 1-1,-54 71-15,54-1 16,-36 36 0,-17 52-1,-18 18 1,0 18-1,0-18 17,18-35-17,-1-53 1,19 0 0,16-70-1,37-18 1,34-18-1,1 18 1,-72 52 0,1 19-1,-53 52 1,0 35 0,-17 19-1,17 17 1,35-54-1,71 19 17,35-71-17,-18 0 1,36-35 0,18-53-1,-89-1 1,-35-17-1,-53 36 1,-53 70 0,-18 35-1,1 53 1,52-17 0,18 35-1,71-53 1,-1-36-1,71-17 17,-105 0-32,69-35 15,-34-35 1,-1-19 0,-52-17-1,-18 71 1,0 18-1,0 69 1,-35 1 0,-18 36-1,18-19 1,17-52 0,18-1-1,18-34 1,35-36 15,17-35-15,54-18-1,-36 53 1,0 53 0,-88 70-1,0 1 1,0 17-1,0-17 1,53-54 0,88 1-1,-35-53 1,53-53 0,-18-36-1,-53-17 1,-18-71-1,-52 71 17,-18 124-32,0-1 15,-70 71 1,-1 88 0,53-18-1,1 36 1,17-18-1,17-52 1,54-37 0,-18-52-1,35-52 1,0-37 0,-17 19-1</inkml:trace>
  <inkml:trace contextRef="#ctx0" brushRef="#br0" timeOffset="53626.45">10089 11553 0,'0'0'0,"-52"0"15,-19 36 1,89-1 0,-1-35-16,107 0 15,52 0 1,-52 0-1,17-35 1,-35-1 0,-36 19-1</inkml:trace>
  <inkml:trace contextRef="#ctx0" brushRef="#br0" timeOffset="55875.71">12418 11589 0,'0'-18'16,"17"-17"0,1 35-16,17-53 15,-17-18 1,-18-34 0,-35 34-1,17 53-15,-141-35 16,18 53-1,-70 106 17,69 53-17,72-18 1,70 18 0,0-124-16,70 53 15,19-52 1,34-36-1,18-53 1,-35 0 0,17-71-1,-105 89-15,53-124 16,-71 36 0,0 52-1,-18 159 16,18-52-15,-18 70-16,18 35 31,18-36-15,70-52 0,18-35-1,0-36 1,35-52-1,-106 35-15,36-36 16,17-70 0,-53 0-1,-35 88 1,-70 123 15,52-52-31,-35 88 16,36 17-1,17-34 17,52-54-17,54-35 1,18-18 0,-18-35-1,-1-53 1,-16-17-1,-72 17 1,19 18 0,-36 159 15,0-36-31,-53 88 16,35 1-1,18-54 1,71-34-1,34-19 17,-87-17-32,70-17 15,18-54 1,0-52 0,-53-19-1,0-52 1,-36 36-1,-17 69 1,-35 89 0,-35 89-1,34 16 1,1 107 0,17-53-1,18-36 1,71-52-1,-1-71 17,36 0-17,0-71 1,-35 18 0,-1-88-1,-34 71 1,-54 105 15,18 0-31,-35 36 16,35-1-1,0-34-15,0 34 16,70-52 0,36-18-1,17-35 1,-34-1-1,-1-69 17,-88 69-32,0-122 15,-35 69 1,-54 36 0,1 53-1,-35 71 1,52 0-1,71-54-15,-17 18 16,-1-35 0,0 0-16</inkml:trace>
  <inkml:trace contextRef="#ctx0" brushRef="#br0" timeOffset="56058.9">13794 11077 0,'-18'-17'0,"36"34"0,-1-34 31,19 17-15,122 0 0,-122 0-16,158 0 15,-124-18-15</inkml:trace>
  <inkml:trace contextRef="#ctx0" brushRef="#br0" timeOffset="57209.66">14887 11254 0,'0'0'15,"18"-18"-15,35-70 16,-36 88-16,19 0 16,17 17-1,-36 1-15,19 88 16,-19 0-1,1 17 17,-36-35-17,-17-52 1,17-19 0,18-70 15,18-35-16,52-35 1,72-36 0,-19 53-1,-88 88-15,36 18 16,-18 89 0,-53 34-1,0-17 1,-36 17-1,19-70 1,-1-35 15,36-53 1,35-53-17,53-36 1,-36 18-1,-35 71-15,71-53 16,-18 88 0,-52 53-1,-19 70 1,-17 1 0,0-36-1,0 0 1,71-88-1,-1 0 17,36-18-17,-17-35 1,-1-52 0,-71 69-16,36-87 15,-53 88 1,0 52-1,-17 71 1,-19-17 0,19 17-1,17-35 1,17-71 31,-17 1-47,18-18 15</inkml:trace>
  <inkml:trace contextRef="#ctx0" brushRef="#br0" timeOffset="57375.52">16475 11060 0,'-18'-36'16,"36"72"-16,-71-89 15,35 35 1,1 18-1,17 18 1,17-1-16,36-17 16,-35 0-16</inkml:trace>
  <inkml:trace contextRef="#ctx0" brushRef="#br0" timeOffset="57992.62">17163 11112 0,'0'-17'0,"0"34"0,0-52 0,0 0 31,-18 17-31,0 18 16,-35 18 0,1 88-1,16 17 1,19-17 0,17 18-1,105-54 1,-69-52-16,87-1 15,89 1 17,-71-18-32</inkml:trace>
  <inkml:trace contextRef="#ctx0" brushRef="#br0" timeOffset="59425.87">17939 11448 0,'0'-71'15,"0"142"-15,0-248 16,0 142-16,0-36 15,-53 71 1,-53 53 0,35 18-1,-17 52 1,71-87-16,-1 52 16,18-35-1,71-36 1,17-17-1,0-17 1,0-71 15,-70 52-31,35-70 16,-18-35 0,-17 88-1,-71 142 16,35-54-31,-17 71 16,17-71-16,18 71 16,18-18-1,70-35 1,0-53 0,36-18-1,-1-52 1,1-71-1,-1-53 17,-52 35-17,-54 35 1,-17 89 0,-88 88-1,-18 70 1,53 19-1,36 34 1,34-35 0,54-70-1,52-36 1,-87-35-16,105 0 16,-53-53-1,18-70 1,-18-71-1,-18 52 17,-17-16-17,-53 122-15,0 1 16,0 53 0,-88 70-1,35 35 1,0 54-1,53-142-15,0 106 16,36-70 0,52-36-1,18-17 1,-18-36 0,35-53-1,1-34 1,-36-1-1,-53 71 1,-70 87 31,17-34-47,1 53 16,17-18-1,0-36-15,17 18 16,1-17-16,53 0 15,34-18 1,1-18 0,-35-17-1,17-71 1,-70 71-16,-1-53 16,1 17-1,-71 106 16,-35 71-15,70-71 0,-35 89-1,53-89-15,-35 89 16,0 52 0,-36 18-1,36-53 1,-53 18-1,-18-53 1,88-89-16,-88 1 16,-52-18-1,-54-18 1,-17-35 0,140 36-16</inkml:trace>
  <inkml:trace contextRef="#ctx0" brushRef="#br0" timeOffset="60025.69">5345 12735 0,'0'0'0,"-18"-17"0,-17 17 16,17 70 15,0-52-31,1 105 16,17-87-16,-18 52 15,0 0 1,18-70 15,0-1-15,0-52-16</inkml:trace>
  <inkml:trace contextRef="#ctx0" brushRef="#br0" timeOffset="60192.7">5221 12665 0,'0'0'0,"0"-71"16,-18 1-1,1 52 1,17 36 0,17 35-1,36-36 1</inkml:trace>
  <inkml:trace contextRef="#ctx0" brushRef="#br0" timeOffset="60476.19">5821 12506 0,'0'0'15,"-18"0"1,1 18-1,-54 70 1,53 0 0,1-35-16,-1 106 15,18-71 1,18 18 0,17-89-1,53-17 1,-70 0-16,17-53 15</inkml:trace>
  <inkml:trace contextRef="#ctx0" brushRef="#br0" timeOffset="60642.63">5556 12876 0,'-17'0'0,"34"0"0,-52 0 16,35-17-1,71-1 1,87-35 0,1 0-1,-106 36-15</inkml:trace>
  <inkml:trace contextRef="#ctx0" brushRef="#br0" timeOffset="61642.36">7426 12771 0,'0'-18'15,"0"36"-15,-18-71 0,1-36 16,-1 89-16,18-17 16,0 34-1,0 72 1,0-54-16,-35 141 15,-18-17 1,53-71 15,-18-52-15,18-72 15,0 19-31,71-107 16,-18 18-1,35-35 1,0 88 0,-70 53-1,17 88 1,-35 71 0,18-88-1,35-1 1,-1-34-1,107-36 17,-53-53-17,-18 0 1,-52 35-16,52-105 16,-71-1-1,-17 54 1,0 87 15,-17 19-31,-1 69 16,-17 36-1,35-52 1,35-19 0,53-70-1,-17-17 1,-54 17-16,54-71 15,-36 53-15,36-52 32,-1-54-17,-52 54 1,-18 123 15,0-36-31,0 54 16,0-18-1,0-18 1,18-17 0,35-18-1,-36-36 1</inkml:trace>
  <inkml:trace contextRef="#ctx0" brushRef="#br0" timeOffset="61808.55">8696 12629 0,'-18'-17'0,"36"34"0,-71-69 16,18 34 0,17 18-1,18 18 1,0 17 0,71 0-1,-18-17-15</inkml:trace>
  <inkml:trace contextRef="#ctx0" brushRef="#br0" timeOffset="62291.32">9243 12577 0,'-18'-36'16,"0"36"-16,1 0 15,-36 36 1,18 69-1,17-69-15,0 69 16,-17 37 15,35-72-15,18 1 0,70-71-1,-18-18 1,-34 0-16,70-52 15,-18-71 1,-35 35 0,-36-35-1,-17 88 1,0 35 0,-35 106-1,0 18 1,17 35-1,18-35 1,53-53 15,-35-53-31,70 0 16,-53 0-16,71-35 16,-18 0-16</inkml:trace>
  <inkml:trace contextRef="#ctx0" brushRef="#br0" timeOffset="63876.23">10830 12771 0,'0'0'0,"0"-18"0,0 0 31,0 36-16,0 35 1,-35 53 0,0-18-1,-36 0 1,36-53 0,17-35-1,18-35 1,18-71-1,35 18 1,35-53 0,-35 70 15,-35 54-31,52-1 16,-35 106-1,1 0 1,-1 54-1,-17-107-15,34 71 16,19-53 0,-53-36-16,105 1 15,-35-18 1,36-71 0,-1-35-1,-87 1 1,-36 69-16,0-105 15,-53 35 1,-18 106 15,-35 36-15,0 87 0,71-70-16,0 18 15,17 70 1,54-35-1,34-106 1,18 0 0,-17-53-1,17-36 1,-35-16 0,-35 69-16,-1-34 15,-17 35 1,-17 105 15,-1-52-15,0 105-1,18-52 1,0 35 0,71-71-1,-1-17 1,72-36-1,-1-53 1,-36 1 0,-87 34-16,88-105 15,-71 53 1,-35 71 0,-70 105 15,52-18-16,0-34-15,18 52 16,0-53 15,71 0-15,17-35 0,-17-35-1,17-18 1,-70 35-16,-1-87 15,-17 52 1,0 17 0,0 19-1,53 17 17,-35 0-32,52-18 15,54 18 1,-54 18-1,-70 17 1,0 36 15,-35 17-15,35-71-16,0 19 16,0-1-1,18 0 1,52-35-1,1 0 1,-18-35 0,0-71-1</inkml:trace>
  <inkml:trace contextRef="#ctx0" brushRef="#br0" timeOffset="64057.76">13053 12559 0,'-18'0'0,"36"0"0,-71 0 0,18 0 16,-1 0 15,36 18-15,0-1 0,36 1-1,-19-1-15</inkml:trace>
  <inkml:trace contextRef="#ctx0" brushRef="#br0" timeOffset="64791.85">13564 12947 0,'0'0'0,"18"0"15,0 0-15,-1 0 0,54-53 16,-54-18-1,-17 1 17,-35 17-17,-35 53 1,-36 35 0,35 53-1,36 1 1,17-1-1,18-53 1,71-17 0,-54-18-16,72-18 15,-19-17 1,-17-36 0,-18 1-1,-35 34 1,0 54 15,0 0-31,0 70 16,-17 53 15,17-35-15,-18 53-1,18 52 1,18-140-16,35 105 15,17 71 1,-17-18 0,-35-87-1,-18-107-15,-88 53 16,-71-53 0,-88-88-1,-35-88 1,52-35-1,107 35 1,88-53 0,105 0 15,-35 158-31,124-105 16,-18 53-16</inkml:trace>
  <inkml:trace contextRef="#ctx0" brushRef="#br0" timeOffset="65808.42">14376 12912 0,'0'0'16,"0"-18"-16,0-17 0,35-36 15,-17-17 1,-18 17-1,0 54-15,-89 17 47,-52 53-47,53 17 32,-18 54-17,71-36 1,53 0-1,70-70 1,0-18 0,35-53-1,-34-18 1,-54-17 0,-17-35-1,-18 105-15,0-35 16,-18 124 15,0 34-15,18 19 15,36-18-15,34-53-1,36-53 1,-35 0-1,34-71 1,1-52 0,-88 87-16,35-105 15,17-17 1,-34 34 0,-36 89-1,-36 123 16,1 35-15,17-87-16,18 140 16,0-70 15,36 0-15,70-71-1,17-35 1,-88 0-16,71-18 15,-71 1-15,54-54 16,-19-52 0,-70-1-1,0 89 1,-53 35 0,-17 106-1,52-18 1,18 0-1,71-17 1,-1-71 15,18 0-15,-52 0-16,34-36 16,1-52-1,-54 18-15</inkml:trace>
  <inkml:trace contextRef="#ctx0" brushRef="#br0" timeOffset="66041.84">14922 12559 0,'0'0'16,"-35"18"-16,0-18 0,53 0 31,17 0-31,0 0 0,142 0 16,52 0 15,-106 0-15,-17 0-16</inkml:trace>
  <inkml:trace contextRef="#ctx0" brushRef="#br0" timeOffset="66724.62">17004 12806 0,'-18'-18'0,"36"36"0,-53-36 15,17 1-15,0-19 0,1-17 32,17-17-17,88-1 1,-18 71-1,36 0 1,-53 53 0,-53 18-1,0-36-15,0 88 16,-70 1 0,17-71-1,17-18 1,19-35-1,17-35 17,0-71-32,53 18 31,53-53-15,35 35-1,-36 53 1,54 71-1,-123 70 1,-36 18 0,0-1-1,-36-34 1,36 0 0,-17-71-1,34 0 1,36-18-1,-18 0 1</inkml:trace>
  <inkml:trace contextRef="#ctx0" brushRef="#br0" timeOffset="67541.78">17903 12806 0,'0'0'16,"0"-18"-1,0-17 1,36 0-1,17-18 1,17-18 0,-17 18-1,-35 36-15,-18-19 16,-36 36 0,-52 36-1,-18 52 1,18 35-1,71-17 1,17-35 15,88-36-15,0-35 0,35-18-1,-34-35 1,34-88-1,-70 53 1,-35 70 0,-36 89 15,-17 17-15,17 0-1,18-52-15,0 34 16,53-52-1,53-18 1,-18-35 15,36-18-15,-1-53 0,-88 71-1,-52 123 16,17-35-15,0 17 0,53-35-1,-18-17-15,53-18 16,-17 0 0,-36-35-1,-17-53 1,-18-18-1,-36 18 1,-17 70 0,53 0 31,53 18-47</inkml:trace>
  <inkml:trace contextRef="#ctx0" brushRef="#br0" timeOffset="67858.05">20285 12294 0,'0'0'0,"0"-17"0,0-1 0,-18 0 16,0 18-16,-52 36 15,-18 69 1,35 1 0,17 53 15,36 0-15,0-124-16,0 36 15,53-1 1,0-52-1,36-36 1,-72-35-16</inkml:trace>
  <inkml:trace contextRef="#ctx0" brushRef="#br0" timeOffset="68041.67">19826 12647 0,'0'0'0,"-18"0"0,1 0 0,-1 0 0,36 0 31,105 0 0,-17 0-31,71 0 32,-54-18-32</inkml:trace>
  <inkml:trace contextRef="#ctx0" brushRef="#br0" timeOffset="68540.75">20779 12612 0,'0'0'15,"17"0"-15,36-35 16,-35-1 0,-18-17-1,-18 53 1,-88 0-1,-17 71 1,-1 17 0,1 36-1,105-1 17,18-105-32,18 35 15,88-36 1,0-17-1,35-35 1,-18-53 0,-52 0-1,-54 70-15,19-53 16,-36 54 0,-36 52-1,-17 36 1,53-1-1,0 36 1,71-36 0,0-70 15,34-17-15,-34-18-16</inkml:trace>
  <inkml:trace contextRef="#ctx0" brushRef="#br0" timeOffset="69057.53">21519 12435 0,'18'-35'0,"-36"70"0,54-176 15,-36 124-15,-18 34 32,-52 71-17,52-52-15,0 70 16,-17 35-1,35-35 1,0 17 0,0-52 15,0-54-15,-18-34-1,1-54 1,17 18-1,35-35 1,71 0 0,35 52-1,18 19 1,-54 34 0,-52 54-1,-88 35 1,-35-36-1,-89-17 1,124-35-16,-71-18 31,53 0-15,70 0 15,72 0-31</inkml:trace>
  <inkml:trace contextRef="#ctx0" brushRef="#br0" timeOffset="69240.22">22613 13017 0,'0'0'0,"-35"0"0,17 0 0,-17 0 16,17 0-1,18 18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4T03:05:38.3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0 3616 0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14T02:52:23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7056 247 0,'0'18'16,"17"-18"-1,1 0-15,-18-18 16,17 18-16</inkml:trace>
  <inkml:trace contextRef="#ctx0" brushRef="#br0" timeOffset="1965.55">1305 1094 0,'18'-18'31,"-18"0"-15,0 1-16,18-19 16,-18-17-1,0 18 1,-18 18-16,-53-1 15,-87 18 1,34 53 0,18 35-1,-17 36 1,105-36 0,18-71-16,18 36 15,70-35 16,0-18-15,0-35 0,36-36-1,-106 36-15,52-36 16,1 1 0,-18-19-1,-36 72 1,1-1-1,-1 18-15,1 0 16,-18 53 0,0-35-16,0 35 15,0-18-15,0 124 16,0-36 0,0 18 15,0 106-16,0-53 1,0-141-16,0 88 16,0-17-1,0-71-15,0 35 16,0-53-16,0 0 16,-35 54-1,-53-72 1,52-17-16,-34 0 15,17 0-15,-106-88 16,36-35 0,34-54-1,72 124-15,17-141 16,17 36 0,1 105-16,53-71 31,17 54-16,-71 34-15,89-17 16,-17 18 0,-54 17-16</inkml:trace>
  <inkml:trace contextRef="#ctx0" brushRef="#br0" timeOffset="2366.81">1570 1235 0,'0'-18'31,"17"18"-31,1-18 16,35-17 0,-18 0-1,-17 17 1,0 1-1,-18-36 1,0 35 0,-71 18-1,0 53 1,36 18 0,0 17-1,35 35 1,0-88-1,18-35-15,34 18 16,54-18 0,-35-35-1,35-36 1</inkml:trace>
  <inkml:trace contextRef="#ctx0" brushRef="#br0" timeOffset="2633.7">2170 688 0,'0'0'0,"-18"18"32,-17 70-17,17 18 1,-17-1-1,17 54 1,18-88 0,0-36-16,0 0 15,0 1 1,18-36 0</inkml:trace>
  <inkml:trace contextRef="#ctx0" brushRef="#br0" timeOffset="2880.26">1976 1023 0,'17'0'16,"1"0"-16,-1 0 0,1 0 0,35 0 16,35-35-1,-35 17 1,-35 0-16,-1 18 16</inkml:trace>
  <inkml:trace contextRef="#ctx0" brushRef="#br0" timeOffset="3182.2">2611 758 0,'0'18'31,"0"0"-16,0 17-15,0 71 16,-36 0 0,36-71-16,0 53 15,-17 18 1,17-71 0,0-17 15,17-18-16</inkml:trace>
  <inkml:trace contextRef="#ctx0" brushRef="#br0" timeOffset="3435.29">2857 1041 0,'0'0'15,"0"-18"-15,18 18 0,-18-18 16,0 36-1,0 0 1,-70 70 0,17-18-1,35-52-15,-53 53 16,36-18 0,18-53-1,34-18 32</inkml:trace>
  <inkml:trace contextRef="#ctx0" brushRef="#br0" timeOffset="3648.6">2805 1041 0,'17'0'0,"-34"0"0,52 0 16,-35 17-1,0 19 1,17 34 0,-17-52-16,18 35 15,17 0 1,-17-36 0,17-17-1</inkml:trace>
  <inkml:trace contextRef="#ctx0" brushRef="#br0" timeOffset="3948.26">3281 706 0,'0'0'0,"0"-18"0,-18 18 31,1 18-15,-1-1-16,0 71 16,-17 71-1,17-35 1,-17 34 0,17-105-1,18-35 16,36-18-15,-19 0-16</inkml:trace>
  <inkml:trace contextRef="#ctx0" brushRef="#br0" timeOffset="4200.39">3404 1094 0,'0'17'31,"0"1"-31,0 0 0,0 17 16,-17 35 0,17-34-1,0-19 1,0 1-16,35-18 47,-17 0-47</inkml:trace>
  <inkml:trace contextRef="#ctx0" brushRef="#br0" timeOffset="4615.28">3598 723 0,'-17'0'16,"34"0"-16,-52 0 0,0 18 0,17-18 16,18 35-16,-18-17 15,18 35-15,0 0 31,36-53-15,34 0 0,-17-18-1,-17-35 1,-36 0 0,0 18-1,-71 17 1,18 18-1,18 35 1,17 36 0,18-18-1,18-53 1</inkml:trace>
  <inkml:trace contextRef="#ctx0" brushRef="#br0" timeOffset="5381.78">3863 1199 0,'0'0'0,"0"18"47,0 0-47,0-1 0,0 1 15,-18 53 1,1-36-1,-1 18 1,0-36 0,18-34 31,0-1-47,0-52 15,0 52 1,18-17-1,70-89 1,-17 54 0,17 34-1,-70 36-15,70 0 16,-18 36 0,-17 69-1,-53-34 1,0-53-16,-35 70 15,17-53 1,1-35 0,17-18 31,17 1-47</inkml:trace>
  <inkml:trace contextRef="#ctx0" brushRef="#br0" timeOffset="5982.49">4798 1094 0,'17'-18'0,"-34"36"0,34-54 0,-17 19 15,0-19 1,-53 1-1,1 17 1,34 18-16,-88 18 16,36 53-1,-19 52 1,54-35 0,35 1-1,0-54 1,71-18 15,-54-17-31,107-17 16,-18-18-1,17-54 1,-52-34 0,-1-71-1,-35 17 1,-17 89-1,-18 71-15,0-1 16,0 0 0,-18 54-1,-17 52 1,0 71 0,35-107-1,-18 72-15,18 17 16,0-88 15,0 0-15,53-53-1,-35 0-15,35-18 16</inkml:trace>
  <inkml:trace contextRef="#ctx0" brushRef="#br0" timeOffset="6464.59">5345 988 0,'0'0'0,"0"-18"16,0 0-16,-18 18 31,0 0-31,-17 71 16,0 0-1,17 17 1,18-18 15,0-52-31,18 35 16,35-35-1,35-18 1,0-18 0,0-35-1,-35-35 1,-53 0-1,-17-36 1,-36 36 0,-36 70-1,19 18 1,-1 88 0,54-70-16,-1 70 31,-17 36-16,35-36 1,17-35 0,1-35-16</inkml:trace>
  <inkml:trace contextRef="#ctx0" brushRef="#br0" timeOffset="7081.75">5962 1058 0,'0'0'16,"0"-17"-16,0-1 0,0-17 15,-18 52 17,18 1-32,-35 70 15,0-17 1,17 17-1,18-70 1,0 35 0,35-53 15,36-36-15,-18-17-1,0-17 1,-36 17-1,-17 35-15,18 18 16,-18 18 0,0 52-1,0 1 1,0-18 0,0-35-16,35-1 15,54-17 16,-19 0-15,18-53 0,-35-17-1,-18-54 1,-17 89-16,-18-71 16,-18 53-1,-70 18 1,35 35-1,-17 18 1,35-1 0</inkml:trace>
  <inkml:trace contextRef="#ctx0" brushRef="#br0" timeOffset="7731.22">7003 600 0,'0'-18'0,"0"36"0,0-1 31,0 1-15,0 0-16,0 87 15,-18-52-15,-17 106 16,-36 18 0,36-54-1,17-35 1,54-88 31,16-53-32,-34 36-15,35-54 0</inkml:trace>
  <inkml:trace contextRef="#ctx0" brushRef="#br0" timeOffset="7965.01">7426 547 0,'0'17'15,"-18"19"-15,18-19 0,-17 36 16,-19 141 0,36-70-1,-17 17 16,-1-71-15,0-17 0</inkml:trace>
  <inkml:trace contextRef="#ctx0" brushRef="#br0" timeOffset="8199.83">6967 1041 0,'-17'0'15,"34"0"-15,-52 0 0,17 17 16,36-17 15,53 0-31,17-17 16,-53-1-1,53 0 1,18-17-16</inkml:trace>
  <inkml:trace contextRef="#ctx0" brushRef="#br0" timeOffset="8780.91">7937 988 0,'18'0'16,"-36"0"-16,36-18 0,0 18 0,-1-35 15,1 0 1,-18 17-16,0-35 16,-53 18-1,-17 35 16,-54 35-15,18 36 0,18 52-1,53-35 1,17 36 0,18-71-1,35-36 1,71-17-1,-18-35 1,36-36 0,-89 54-16,36-71 15,-36-36 1,-35 71 0,18 36-1,-18 34 16,-36 71-15,1 36 0,35-36-1,0-35 1,53-35 0,0-18-1,18 0 1</inkml:trace>
  <inkml:trace contextRef="#ctx0" brushRef="#br0" timeOffset="9280.56">8361 917 0,'0'0'0,"-18"0"15,1 18 1,17-1-16,-18 1 0,18 70 31,-18-17-15,18-1-1,0-52-15,0 0 16,-17-18-16,17 17 16,-18-17 15,18-17-16,0-1-15,0-52 16,18-36 0,52 17-1,-35 54 1,-17 18-16,88-19 16,-18 36-1,0 36 1,-70 52 15,-18-53-31,0 18 16,-71 35-1,54-70-15,-1 17 16,0-17 0</inkml:trace>
  <inkml:trace contextRef="#ctx0" brushRef="#br0" timeOffset="9897.81">9155 935 0,'0'0'0,"17"-18"0,-17 1 0,18-1 16,-18-35-1,0 0 1,-35 53 0,-54 0-1,19 53 1,-54 88 0,89-70-1,17-36-15,1 71 16,17-53-1,53-18 1,17-35 0,36 0-1,-88-18-15,52-35 16,1-88 0,-18 0-1,-18-35 1,-17 52 15,-18 89-31,0-35 16,0 52-1,0 36 1,-36 70 0,19 70-1,-1-16 1,18 16-1,0-52 1,0-53 0,53-35-1,0-18 1,-18-18 0,-17-17-1</inkml:trace>
  <inkml:trace contextRef="#ctx0" brushRef="#br0" timeOffset="10199.45">9790 459 0,'0'-18'0,"0"36"0,0-54 16,-18 36-1,0 0 1,1 18-16,-1 53 15,-17 52 1,35-88-16,-18 36 16,-17 123-1,17-124 1,18-34-16,-17 52 16,17-35-1,0-36 16,17-17-15,36-35-16</inkml:trace>
  <inkml:trace contextRef="#ctx0" brushRef="#br0" timeOffset="10664.98">9931 952 0,'0'18'16,"0"0"-16,17-18 15,1 0 1,17 0-16,36 0 16,-54 0-16,36-36 15,18 1 1,-71 18-1,18-54 1,-18 18 0,0 18-1,-53 35 1,0 0 0,-35 35-1,35 71 1,35-36-1,0 36 1,18-53 0,0-35-16,36 0 15,-19-1-15,36-17 16,-35 0-16,70 0 16,-35-35-1,-18-18 1</inkml:trace>
  <inkml:trace contextRef="#ctx0" brushRef="#br0" timeOffset="12697.42">12612 88 0,'0'0'15,"0"-17"-15,17-54 16,1 71 47,0 0-48,-18 35 16,17-17-31,-17 17 16,0 53-16,18 53 31,-18-35-15,0 18 0,0-89-16,0 36 15,0-36-15,0 106 16,0 0-1,0 18 1,-18 0 0,18-54-1,0 1 1,0-70-16,-17 69 16,17-69-16,0 87 15,0 54 1,0-72 15,0 36-15,0 1-1,0 16 1,35-34 0,0 35-1,1-1 1,-1-52-1,18 35 1,0-17 0,-53-89-16,53 141 15,-18-70 1,0 53 0,0 17-1,-17-35 1,-18-88-1,18 141 1,-1-52 0,1 34-1,0-35 1,-1 53 0,19 0-1,-19 0 1,1-17-1,-1-36 1,1 53 0,-18-159-16,18 106 15,-1-17 1,-17-89-16,0 106 16,18-88-16,-18 106 15,0 35 1,0 0 15,0 0-15,0-36-1,0-105-15,0 106 16,0 53 0,0 17-1,0-53 1,-35 71-1,-1-17 1,1 34 0,0-17-1,35-53 1,-35 53 0,17-194-16,0 159 15,18-159 1,-17 88-16,17-88 15,-36 211 1,1-17 0,35-70-1,0 52 1,-18 18 0,18-177-16,-35 142 15,-18 53 1,36-71-1,-1 70 1,0 36 0,18-194-1,0 106 1,0-159-16,-17 88 16,-1 17-1,0-105 1,18-88 15,-17 17-31</inkml:trace>
  <inkml:trace contextRef="#ctx0" brushRef="#br0" timeOffset="14397.77">14041 1111 0,'0'0'16,"17"-17"-16,1 17 0,35-53 31,-36 35-31,1-17 16,-18 17-16,18-35 15,-18 18 1,-36-36-1,-34 54 1,52-1-16,-70 18 16,53 0-16,-71 35 15,18 36 1,17 52 0,36-17-1,35-35 1,17-18 15,54-36-15,17-17-1,36-53 1,-18 1 0,-89 34-16,54-35 15,-54 35-15,1-35 16,-18 18-1,0 17 1,0 36 0,0 88-1,0-71-15,0 89 16,0 52 0,0-35-1,35 71 1,-17-71 15,-18 18-15,0-124-16,-18 36 15,-52-1 1,-1-70 0,1-18-1,-19-52 1,19-36-1,17-123 1,53 88 0,71 17-1,34 36 1,54 0 0,-88 53-1</inkml:trace>
  <inkml:trace contextRef="#ctx0" brushRef="#br0" timeOffset="14765.65">14534 1164 0,'18'0'0,"-18"-17"31,18-1-31,17-35 16,0 0 0,-17 0-1,-18 0 1,-18 36 0,-52 17-1,-1 52 1,18 72-1,53-89 1,0 36 0,36 35-1,16-71 1,-34-35-16,88 18 16,-18-54-1</inkml:trace>
  <inkml:trace contextRef="#ctx0" brushRef="#br0" timeOffset="15045.56">15311 600 0,'0'-18'0,"0"36"0,-18-54 0,18 19 0,-53 17 15,0 35 1,35 0-1,-52 36 1,52-36-16,-17 89 16,0 34-1,35-52 1,0-35 0,0-36-1,35-35 1,-17 0-16</inkml:trace>
  <inkml:trace contextRef="#ctx0" brushRef="#br0" timeOffset="15232.61">14922 935 0,'-17'0'16,"34"0"-16,-52 0 0,18 0 0,34 0 31,36 0-15,-18 0-16,71 0 15,35-35 1</inkml:trace>
  <inkml:trace contextRef="#ctx0" brushRef="#br0" timeOffset="15930.16">15804 582 0,'0'-18'0,"0"1"32,-17 17-32,-18 35 15,-1 53 1,19-70-1,-19 105 1,1 36 0,0-53-1,-1-18 1,36-70 0,18-36 15,0 1-31,17-36 15,0-36 1,18-16 0,-17 69-1,-19 89 17,-17-35-32,0 88 15,0-18 16,35 0-15,1-70 0,34-18-1,-34 0-15,16-18 16,-34 0-16,106-70 16,-36-18-1,-18-70 1,-70 53-1,-35-1 1,-53 89 0,0 35-1,-1 35 1,72 18 0,-1 35-1,71-35 1,-35-18-16,-1-17 15</inkml:trace>
  <inkml:trace contextRef="#ctx0" brushRef="#br0" timeOffset="16179.22">16651 917 0,'-18'18'31,"1"-1"-31,17 1 0,-35 53 16,17-1-1,-17 18 1,35-52 0,0-54 30,17 0-46</inkml:trace>
  <inkml:trace contextRef="#ctx0" brushRef="#br0" timeOffset="16348.98">16651 723 0,'0'-17'0,"-18"-1"16,1 18-1,-1 0 1,18 35 0,0-17-16,35-1 15</inkml:trace>
  <inkml:trace contextRef="#ctx0" brushRef="#br0" timeOffset="16828.96">16951 935 0,'-18'17'0,"36"-34"0,-53 52 16,17 18 0,18-35-16,-18 17 15,18 53 1,-17-53-1,-1-17 17,0-18-17,18-18 1,0-34 0,0 34-16,36-88 15,17 18 1,53-18-1,-18 88 17,-53 18-32,18 18 15,-18 70 1,-35 18 0,-35 0-1,17-36 1,1-34-1,17-19 1</inkml:trace>
  <inkml:trace contextRef="#ctx0" brushRef="#br0" timeOffset="17395.32">17745 917 0,'0'-17'0,"0"34"0,0-52 15,0 0 1,-53 35 0,18 0-1,-36 35 1,53 0-16,-35 36 15,0 35 1,36-36 0,17 1-1,17-54 1,54-17 0,17-35-1,-35-35 1,18-54 15,-18 1-15,-18-54-1,-35 142-15,0-53 16,0 35 0,-35 123 15,35-34-31,-18 34 15,-17 107 1,35-19 0,0-69-1,0-37 1,35-52 0,0 0-1</inkml:trace>
  <inkml:trace contextRef="#ctx0" brushRef="#br0" timeOffset="17863.93">18274 776 0,'-18'0'16,"1"0"-1,-19 18-15,-52 52 16,18 1-1,52 35 1,18-36 0,0 18-1,35-52 1,53-19 0,18-17-1,-35-35 1,17-53 15,-53 0-15,-35-36-1,0 89-15,-35-36 16,-71 18 0,0 53-1,0 36 1,36 34-1,35 36 1,35-35 0,0-54-16,17 19 15,1-36-15</inkml:trace>
  <inkml:trace contextRef="#ctx0" brushRef="#br0" timeOffset="18480.84">18785 900 0,'0'-18'0,"0"36"0,-17-36 32,-54 88-17,54 1 1,-1-53-16,0 88 15,1-54 1,17 1 0,17-53-1,36 0 1,18-35 0,-18 0-1,-18-53 1,0 35 15,-17 17-15,-18 107 15,0-36-31,-18 18 16,18 35-1,18-70 1,35 0-1,0-18 1,35-71 0,-35 1-1,-36-54 1,-17 18 0,-17 18-1,-36 53 1,-18 35 15,36 0-15,53 0-1</inkml:trace>
  <inkml:trace contextRef="#ctx0" brushRef="#br0" timeOffset="18965.06">19826 688 0,'0'0'0,"0"-18"0,0-17 31,0 17-31,0 1 0,0 34 47,-18 54-32,1-36-15,-18 89 16,-18 34 0,17-52-1,36-18 1,0-70 15,18-18-15,35-18-1</inkml:trace>
  <inkml:trace contextRef="#ctx0" brushRef="#br0" timeOffset="19228.04">20232 582 0,'-18'0'31,"1"18"-31,-19 52 16,19-34-16,-19 69 16,-17 19-1,18-1 1,17-52-1,18-36 1</inkml:trace>
  <inkml:trace contextRef="#ctx0" brushRef="#br0" timeOffset="19447.24">19667 970 0,'0'0'0,"-17"0"16,-1 0-1,36 0 1,70 0 0,0 0-1,36 0 1,-107 0-1,71-18 1</inkml:trace>
  <inkml:trace contextRef="#ctx0" brushRef="#br0" timeOffset="19964.54">20585 917 0,'17'-17'0,"-34"34"0,52-34 15,-18-36 1,-17 17 0,-17 1-1,-1 35-15,-35-18 16,-35 36 0,-18 35-1,18 35 1,-18 71 15,89-106-15,17 35-1,35-88 1,71 0 0,0-18-1,-1-70 1,-87 71-16,17-36 15,-17 17-15,17-34 16,-17-1 0,-18 107 15,-18-19-31,1 1 0,-1 35 16,0 53-1,18-53 16,53-53 1,-35 0-32,17 0 0</inkml:trace>
  <inkml:trace contextRef="#ctx0" brushRef="#br0" timeOffset="20448.77">20937 829 0,'0'-18'15,"0"36"-15,0-18 32,-17 18-32,-1 70 15,0 0 1,18-70-16,-17 52 16,-1-17-1,1-18 1,17-52 31,0-18-47,0-18 31,0 35-31,0-70 16,70-18-1,1 35 1,17 18-1,-18 53 1,19 106 0,-89-53-1,0-35-15,0 70 16,-18-35 0,-17-18-1,35-17 1,0-36 15,17 1-15</inkml:trace>
  <inkml:trace contextRef="#ctx0" brushRef="#br0" timeOffset="21028.74">21678 882 0,'0'0'15,"0"-18"-15,0 1 0,0-1 16,0 0-16,-17-35 16,-36 36-1,-18 17 1,-17 17 0,-53 107-1,70-36 1,54 36 15,17-71-15,35-1-1,53-52 1,-17 0 0,34-70-1,-16-1 1,-1-70-1,-18 18 1,-17-18 0,-35 70-1,-18 53 1,-53 54 0,0 52-1,35 18 1,-17 70 15,35-105-15,0-1-1,53-52 1,-18-18 0,36-18-1,-18-17-15</inkml:trace>
  <inkml:trace contextRef="#ctx0" brushRef="#br0" timeOffset="21312.45">22260 512 0,'0'0'0,"0"-18"16,0 0-16,-17 36 31,-1 0-31,0-1 15,-35 89 1,1 0-16,16 53 31,1-71-15,35-53-16,-18 53 16,18-70-1,0 0 1,18-18-1,0-18-15</inkml:trace>
  <inkml:trace contextRef="#ctx0" brushRef="#br0" timeOffset="21711.45">22260 917 0,'18'0'31,"0"0"-15,-1 0-1,1 0-15,17-17 16,36-36 0,-36 17-1,-17 1 1,-36 35-1,-35 0 1,35 0-16,-35 35 16,-17 71-1,35-35 1,17 17 0,18-70-16,0 17 15,18 0 1,35-35-1,52 0 17,-69-17-32</inkml:trace>
  <inkml:trace contextRef="#ctx0" brushRef="#br0" timeOffset="22164.55">23054 864 0,'0'0'0,"18"-17"15,-18-1-15,0-17 16,-18 17 0,-53 18-1,54 0-15,-54 18 16,-35 35 0,54 0-1,52-1 1,0-16 15,70-1-15,1-17-1,-1 17 1,-35-17 0,-35 17-1,0 0 1,-52-17-1,-54-1 1,0 1 0,35-18-1,18 0 1,36 0 0,-1 0-1,-35-18 1</inkml:trace>
  <inkml:trace contextRef="#ctx0" brushRef="#br0" timeOffset="25444.25">23566 617 0,'0'-17'0,"-18"17"31,18 17-15,-18 1-16,18 0 15,-17-1-15,-36 36 16,0 88 0,18-35-1,35-71-15,-18 89 16,18-54 0,18 1-1,17-71 1,35 0-1,-52 0 1</inkml:trace>
  <inkml:trace contextRef="#ctx0" brushRef="#br0" timeOffset="25748.36">23954 688 0,'17'0'31,"1"18"-15,0-1-16,-1 54 15,1 52 1,-18 1 15,-53-36-15,35-53-16,-35 18 16</inkml:trace>
  <inkml:trace contextRef="#ctx0" brushRef="#br0" timeOffset="26914.69">10971 688 0,'0'0'15,"18"-18"-15,-18-17 32,0 17-17,-18 36 1,-35 53-1,-17 52 1,17-17 0,0 35-1,53-106-15,0 36 16,35-1 0,18-70-1,35 0 1</inkml:trace>
  <inkml:trace contextRef="#ctx0" brushRef="#br0" timeOffset="27193.84">11342 670 0,'17'-17'0,"-34"34"0,52-52 15,-17 35 1,-1 0-16,36 0 16,-17 18-1,-1 70 1,-18 18 0,-17 52-1,-52-69 1,34-54-16,-53 35 15,18-17 1</inkml:trace>
  <inkml:trace contextRef="#ctx0" brushRef="#br0" timeOffset="28161.14">864 2364 0,'-17'-18'0,"-36"-53"32,53 54-32,-18-19 0,18 19 15,-18-1 1,18 1 0,18 17 15,17 0-31,36 0 15,35 17 1,123 1 0,18-18-1,106 17 1,-247-17-16,264 0 16,212 0-1,-35-17 1,264-18-1,-140 35 17,193-36-32,-247 1 31,-405 35-31,546-53 16,-246 18-1,70-18 1,-229 18-1,-53-1 1,-159 36 0,-141-17-1,0-1 1,0 0 15,17 18-15</inkml:trace>
  <inkml:trace contextRef="#ctx0" brushRef="#br0" timeOffset="29211.24">14940 1817 0,'-35'0'16,"70"0"-16,-105 0 0,-72 0 31,125 0-31,-36 0 16,18 0-1,17 0 1,36 0 15,17 0-15,0 0-16,53 0 15,124 0 1,35 0 0,141 0-1,124 0 1,-107 0-1,195 0 1,-159 0 15,-282 0-31,511 0 16,-335 0 0,-141 0-16,512 0 15,-195 0 1,124 0-1,-194 0 1,-300 0-16,265 0 16,-53 0-1,-230 0-15,177 0 16,18 0 0,-160-18-1,-69 18 1,-54-17-1,-18-1 1</inkml:trace>
  <inkml:trace contextRef="#ctx0" brushRef="#br0" timeOffset="30577.2">1658 3298 0,'0'0'0,"-18"0"0,-17 0 15,35-17 17,0-1-17,35-35 1,-17 36-16,53-19 15,17 36 1,0 18 0,-70 70-1,-1 36 1,-17-1 0,-35-52-1,17-36 1,1-35-1,17-35 1,0 17 0,17-35-16,36-53 31,18-35-15,-18 53-1,0 35 1,-36 53-1,19 0 1,-19 0-16</inkml:trace>
  <inkml:trace contextRef="#ctx0" brushRef="#br0" timeOffset="31193.96">2311 3298 0,'17'0'16,"-34"0"-16,52 18 0,0-18 15,-17 0-15,17-35 16,18-18 15,-35 0-15,-1 35-16,-17 1 16,0-1-1,-17 0 1,-1 18-16,-52 36 15,17 34 1,-18 54 0,36-18-1,35-1 1,53-69 0,-36-36-16,89 0 15,53-53 1,-36-18 15,-70 54-31,53-89 0,-35 0 31,-36 71-31,-17-54 16,-18 54-16,0-18 16,0 36-16,0-36 15,0 70 16,-18 19-31,0-1 16,18 0-16,-17 71 16,-1 0-1,0-71-15,18 53 16,0 0 0,0-70-16,18-18 31,0 0-31,-1-18 15,1 1-15,-18-1 16</inkml:trace>
  <inkml:trace contextRef="#ctx0" brushRef="#br0" timeOffset="31379.09">2893 3193 0,'0'0'15,"17"-18"17,1 18-32,0 0 0,35-18 15,35-17 1,-35 17 0</inkml:trace>
  <inkml:trace contextRef="#ctx0" brushRef="#br0" timeOffset="31911.39">3334 3104 0,'-18'18'47,"18"0"-47,0-1 0,0 1 15,-18 53 1,1 52 0,-1-105-16,18 52 15,18-17 1,52-53 0,19 0-1,69-70 1,-69-1-1,-19-17 1,-52 53-16,17-36 16,-17-17 15,-18 70-15,-18 71 15,0-35-31,1 88 15,-1-18 1,18 18 0,0-54-1,35-52 1,36 0 0,-53 0-16,52-35 15,-35 18-15</inkml:trace>
  <inkml:trace contextRef="#ctx0" brushRef="#br0" timeOffset="32312.68">4163 3228 0,'0'0'0,"0"-18"0,-18 18 16,0-17-1,18-1-15,0 0 16,0-17-1,36 17 1,52 1 0,-35 17-1,35 88 1,-53-17 0,-35 34-1,-53-34 1,18-18-1,35-71 32,0-35-47,35-35 32,18 0-17,-53 70-15,71-52 16,-18 52-1,35 0 1</inkml:trace>
  <inkml:trace contextRef="#ctx0" brushRef="#br0" timeOffset="32794.14">4992 3052 0,'0'17'31,"0"1"-31,0-1 16,-18 1-16,1 70 16,17-70-1,0 52 1,-18 19 0,18-54-1,0-17 1,-18-36 15,1 0-31,17-35 16,0-52-1,35 16 1,53-16 0,18 69-1,-18 36 1,-70 0-16,35 36 15,-18 34 1,-35-35-16,0 71 16,0-35 15,-18-1-15,1-70-1</inkml:trace>
  <inkml:trace contextRef="#ctx0" brushRef="#br0" timeOffset="33260.81">5821 3069 0,'0'0'0,"0"-17"0,17-1 0,-17 0 15,0 1 1,-17 17 15,-54 0-31,54 17 16,-54 19 0,36 16-1,17-34 1,18 17-1,35-17 1,54 17 0,-19 1-1,1 16 1,-54 1 0,-17-17-1,-105 17 1,69-36-16,-17-17 15,-105 18 1,87-18 15,36-35-15,17-1 0,18-17-16</inkml:trace>
  <inkml:trace contextRef="#ctx0" brushRef="#br0" timeOffset="33792.53">7003 2946 0,'0'0'16,"0"-53"0,0 35-1,0 36 16,0 17-31,-18-17 0,18 70 16,-18-70-16,1 87 31,-36 54-15,35-124 0,18 18-1</inkml:trace>
  <inkml:trace contextRef="#ctx0" brushRef="#br0" timeOffset="34445.64">6685 3175 0,'0'0'0,"-35"0"0,-18 0 16,18 0-1,17 18-15,18-1 16,88 1-1,53-18 1,53-53 0,0-18-1,-158 54 1,52-54 0,-53 1-1,-35 17 1,0 17-1,-18 36 1,1 36 0,17-1-16,-18 36 15,1 52 1,-1-35 0,0 36-1,1-36 1,17-70-1,0-1 1,0-52 15,0-36-15,0-17 0,88-18-1,-35 36 1,-18 52-16,71 1 15,-36 17 1,-17 52 0,-35 1-1,-36 53 1,-17-53 0,17-35-16,1-1 15,17 1-15,0-36 47,35-35-47</inkml:trace>
  <inkml:trace contextRef="#ctx0" brushRef="#br0" timeOffset="34843.87">7885 3175 0,'0'18'32,"17"-18"-32,1 0 15,70-53 1,-70 53-16,52-36 16,-34-16-1,-19 34 1,-17-17-1,-106 52 1,36 36 0,-1 53 15,36-18-15,35 18-1,18-71 1,-1-17-16,89-18 15,-18 0 1,-17-53 0,-54 53-16</inkml:trace>
  <inkml:trace contextRef="#ctx0" brushRef="#br0" timeOffset="34963.68">8273 3334 0,'0'-18'62,"0"0"-31</inkml:trace>
  <inkml:trace contextRef="#ctx0" brushRef="#br0" timeOffset="35777.91">9490 3122 0,'0'0'0,"17"-18"0,1-17 31,0 18-31,-18-1 16,0 0-16,0-17 16,0 17-16,0-17 15,-71 0 1,18 35-1,-53 70 1,0 19 0,18 16 15,71 19-15,17-107-16,17 54 15,54-71 1,-1 0-1,36-71 1,-18-17 0,-35 18-1,-35 34-15,0-34 16,-1-1 0,-17 54-1,0 52 1,0 18-1,-17 53 1,17 0 0,0-18 15,53-71-15,17-17-1,-52 0-15</inkml:trace>
  <inkml:trace contextRef="#ctx0" brushRef="#br0" timeOffset="36310.86">10336 2981 0,'0'-18'0,"0"36"0,0-53 0,-17 35 16,-54-18-1,54 18-15,-107 0 16,36 53-1,-18 18 1,53 17 0,35-71-1,18 72-15,0-72 16,0 36 0,0-35-16,71-1 15,17-17 1,36-53-1,-1-17 1,-52-18 0,-18-18-1,-53 71-15,17-71 16,1-18 0,-18 71-1,0 89 16,0-19-15,-18 71-16,18-70 0,-17 88 16,-1 17 15,18-34-15,0-36-1,18-36 1,-1-17-16,36 0 15,-35 0-15</inkml:trace>
  <inkml:trace contextRef="#ctx0" brushRef="#br0" timeOffset="36861.61">10936 3016 0,'18'-17'0,"-36"34"0,36-52 15,-18 0 1,-18 17-1,0 18-15,-34 0 16,-54 35 0,18 36-1,35-1 17,17 36-17,19-53 1,34-18-1,36-35 1,35-17 0,-17-36-1,52-53 1,-70 18 0,18-53-1,-53 17 1,-18 54-1,0 87 17,0 1-32,-36 88 15,1-18 17,35 36-17,-18-36 1,18-71-16,0 72 15,0-72 1,53 1 0,18-36-1,-1-35 1</inkml:trace>
  <inkml:trace contextRef="#ctx0" brushRef="#br0" timeOffset="37310.87">11271 3087 0,'0'-35'31,"-17"17"-31,17 0 0,0-17 16,0 0 15,17 35-31,36-18 16,0 18-1,-18 18 1,-17 35 0,0 17-1,-18 1 1,0-1 0,0-34-1,-18-36 1,18-36 15,0-17-15,35-17-1,-35 52 1,36-35 0,-19 0-1,18 36 1,-17-1-1</inkml:trace>
  <inkml:trace contextRef="#ctx0" brushRef="#br0" timeOffset="38312.21">11677 2999 0,'0'0'0,"18"17"16,-1-17-16,1 0 15,-1 0-15,19-35 16,-19 0-1,1 35-15,-18-36 16,0 19 15,-35 17-15,17 17 0,-35 54-1,36-36 1,17-17-16,-36 52 15,36-34 1,0-1 0,36-35-1,52 0 1,-18-18 0,54-35-1,-18-17 1,-36 17-1,-70 0 1,0 35 0,-35 18-1,17 0 1,1 18 0,17 35-1,0 0 1,0-18-1,0 0 1,0-17 0,-36-18 15,19 0-15,-1-18-1,18 1-15,-18 17 31,18 17 1,0 1-32,18-18 15,35 18 1,53-18 15,-53 0-15,-36 0-16,72 0 15,-1-53 1,-53 0 0,-17-35-1,-18 70 1,-18 18 0,-17 0-1,17 53 1,0 18-1,18-36 1,0 18 15,0-18-15,0-17 0,-17-18-1,-36 0 1,18 0-1,-1 0-15,-34 35 16</inkml:trace>
  <inkml:trace contextRef="#ctx0" brushRef="#br0" timeOffset="39692.92">1411 4551 0,'0'0'16,"-18"-18"-16,-34 18 16,16 0-16,1 0 15,17 18-15,-35 35 16,18 53-1,18-1 1,-1 19 15,18-54-31,35-52 32,18-18-17,18-53 1,-1-35-1,1-18 1,-71 18 0,0 17-1,0 54-15,-71-71 16,1 70 0,-1 18-1,36 35 1,35 0-1,0-17-15,70 0 16,54-18 0,-89 0-16,124-36 31,35-52-15,-53 0-1,0-35 1,-88 34-1,-53 72-15,0-36 16,-53 35 0,0 36-1,-35 105 1,53 1 0,35-71-16,0 105 15,-18 125 1,18-54-1,18 53 1,-1-70 0,36 35-1,-35-88 17,-18-124-32,18 71 15,-18-89 1,-71-17-1,-35-35 1,71 17-16,-89-52 16,19-54-1,69 71-15,-34-52 16,52 52-16,0-124 16,54 89-1,70 0 1,-18 17-1,-53 54-15</inkml:trace>
  <inkml:trace contextRef="#ctx0" brushRef="#br0" timeOffset="64024.85">3616 4374 0,'-18'-17'15,"36"34"-15,-71-87 16,35 52-1,18 1-15,-17-1 32,-1 18-17,18 71 1,0 70 0,0-88-16,0 229 15,0-35 1,0 35-1,-18-106 1,1-17 0,17-106-1,0-88 17,0-1-17,-53-87-15</inkml:trace>
  <inkml:trace contextRef="#ctx0" brushRef="#br0" timeOffset="64425.22">3422 4498 0,'-18'-18'0,"36"36"0,-53-53 15,-1 17-15,-17-17 16,53 17-16,-17-17 15,52-53 1,89 17 0,34 18-1,54 35 1,-71 18 0,0 106 15,-141 0-16,-17-71-15,-72 54 16,-69 16 0,34-52-1,-52 0 1,140-53 0,19 0-16,70-17 31,-36-1-31,19 18 0,17-35 15</inkml:trace>
  <inkml:trace contextRef="#ctx0" brushRef="#br0" timeOffset="65007">4516 4445 0,'17'-18'0,"1"1"0,-53 52 0,87-70 0,-52 17 0,18-17 32,-18 17-32,0-35 15,-53 0 1,-35 0 0,-18 71-1,36 35 1,-19 88-1,72-106-15,-1 36 16,0-36-16,1 71 16,17-35-1,17-36 1,36-35 0,0-18-1,36-52 1,-54 34-1,35-69 1,-34 34 0,-1-17-1,-35 105 17,0 1-32,0 17 15,0 1-15,0 69 16,0 1-1,0-35 1,18-54-16,34 1 16,1-18-1,53-18 1,-88 1-16</inkml:trace>
  <inkml:trace contextRef="#ctx0" brushRef="#br0" timeOffset="65423.95">4939 4445 0,'-88'-35'31,"88"17"-31,-18 0 0,0 1 16,18-18-1,53 17 1,18 18-1,88 53 1,-54 53 0,-52-36-1,-53 18 1,0-17 0,-35-36-1,0-17 1,17-18-1,18-53 1,0 35-16,0-35 16,0-35-1,35 0 1,1 35 0,34 18-1,-17 35 1,-35 0-1</inkml:trace>
  <inkml:trace contextRef="#ctx0" brushRef="#br0" timeOffset="65822.28">5539 4498 0,'0'0'0,"17"0"0,1 0 0,35 0 31,0-18-16,0-52 1,-36 34 0,-17-34-1,-17 35 1,-54 35 0,-17 70-1,17 18 1,54 1-1,17-19 1,0-35-16,17 18 16,54-35-1,52-18 1,54-35 0,-54-18-1,18-35 1,-105 70-1,17-35 1,-36 18-16</inkml:trace>
  <inkml:trace contextRef="#ctx0" brushRef="#br0" timeOffset="66256.02">6315 4269 0,'0'-36'15,"0"72"1,-18-54 0,-17 71-1,35-18-15,-18 53 16,18 1-1,0-19 1,0-52-16,0 17 16,0-17-1,0-36 17,0-35-17,0 35-15,0-52 16,35-54 15,89-17-15,-1 71-1,-70 52-15,106 36 16,-53 52 0,-71 36-1,-35-18 1,-70 18-1,34-35 1,54-71 15,17-36-15,18-16 0</inkml:trace>
  <inkml:trace contextRef="#ctx0" brushRef="#br0" timeOffset="66540.55">7391 3951 0,'0'18'16,"-18"-1"0,18 1-16,-18 53 15,1-54-15,-19 107 16,1 17-1,18-18 1,17-52 0,17-18-1,54-53 1,17-18 0,-17-35-1,-54 36 1</inkml:trace>
  <inkml:trace contextRef="#ctx0" brushRef="#br0" timeOffset="66708.99">7232 4269 0,'0'0'0,"-18"0"16,1 0-16,17 17 31,53-17-16,17-17 1,-35-1-16,71-17 16</inkml:trace>
  <inkml:trace contextRef="#ctx0" brushRef="#br0" timeOffset="67522.84">8661 3933 0,'0'-17'15,"-18"-1"-15,18 1 0,-18-1 32,1 18-17,17 70 1,-18-52-16,18 106 16,-35 52-1,0-70 1,-18 17-1,35-70 1,18-70 31,0-19-47,18-17 16,52-52-1,18 16 1,-70 54-1,106-36 1,17 54 0,-71 52-1,-17 71 1,-53 0 0,-106 0-1,-35-36 1,106-52-16,-89-1 15,36-17 1,71 0 0,17-35-1,35 0 1,53-18 0,-70 35-16</inkml:trace>
  <inkml:trace contextRef="#ctx0" brushRef="#br0" timeOffset="67940">9013 4269 0,'0'0'0,"-17"-18"0,17 0 16,-18-35-1,18 36-15,35-19 16,36 1-1,17 35 1,-70 0-16,35 0 16,-36 18-16,36 70 15,-35 18 1,-18 0 0,-35-36-1,-1-34 16,1-36-15,35-36 0,0-34-1,0 52-15,35-35 16,1-53 0,-19 89-16,36-36 15,-17 35 1,-19 0-16,18 18 15,-17 0-15</inkml:trace>
  <inkml:trace contextRef="#ctx0" brushRef="#br0" timeOffset="68405.53">9807 4092 0,'-17'-17'16,"-1"17"-1,-35 0-15,-18 70 32,54-52-32,-54 70 15,36 0 1,35-53-16,-18 71 16,36-35-1,35-54 1,70-17-1,36-17 1,-124-1-16,36-17 16,-36 17-16,71-88 15,-88-17 1,-18 17 0,-106 18-1,0 53 16,88 35-31,-87 17 16,69 1-16,-52 35 16,53-18-16,-18 53 15,53 18 1,0-35 0,70-36-1,-52-17-15</inkml:trace>
  <inkml:trace contextRef="#ctx0" brushRef="#br0" timeOffset="69040.45">10354 4127 0,'0'0'0,"0"-17"0,0 34 31,0 1-16,0 35-15,-35 53 32,-1 0-17,36-71-15,0 0 16,0 18 0,0-35-1,36-18 1,34-71-1,-34 18 1,34-52 0,-35 52-1,-17 35 1,0 36 0,-18 35-1,0 35 16,0-71-31,0 36 16,0-17 0,53-19-1,-36-17-15,36 0 16,35-53 0,1-17-1,-54 34-15,0-16 16,-17 16-16,-18-87 15,0 35 1,-36 70 0,1 18-1,0 18 1,17 17 0,18-18-16,0 1 15,18-18 1</inkml:trace>
  <inkml:trace contextRef="#ctx0" brushRef="#br0" timeOffset="69148.23">11359 4110 0,'0'0'0,"0"-18"0,0 1 15,-17-1-15</inkml:trace>
  <inkml:trace contextRef="#ctx0" brushRef="#br0" timeOffset="69472.7">11183 4110 0,'0'0'0,"-18"17"16,1 1-16,17 0 0,-18-1 16,0 1-16,18 0 15,18 17 1,53-17 0,-1-1-1,-52 1 1,52 17-1,-52 0 1,-18 18 0,-18-17-1,-34-1 1,-37-35 0,-34 0-1,52 0 1,18-18-1,53 1 1,36-36 0,17 35-1</inkml:trace>
  <inkml:trace contextRef="#ctx0" brushRef="#br0" timeOffset="69807.32">11483 4286 0,'35'-17'31,"-35"-1"-31,18 0 0,-1 1 16,36-36 0,-17-18-1,-19 54 1,-52 52 15,-18 35-15,35-52-16,-34 88 15,34-36 1,18-17 0,53-35-1,35-18 1,35-18-1</inkml:trace>
  <inkml:trace contextRef="#ctx0" brushRef="#br0" timeOffset="70222.53">11906 4251 0,'0'0'15,"-17"-18"-15,-1 18 0,18-35 16,0-36-1,35 19 1,18 34 0,35 18-1,-17 18 1,-53-1-16,34 36 16,-34-18-16,0 36 15,-18 17 16,-18 0-15,-17-52 0,-18-36-1,18 0 1,35-18 0,17-53-1,36-17 1,35-71-1,1 71 1,-1 18 0,-71 70-16</inkml:trace>
  <inkml:trace contextRef="#ctx0" brushRef="#br0" timeOffset="70878.75">11342 4057 0,'0'0'15,"0"18"1</inkml:trace>
  <inkml:trace contextRef="#ctx0" brushRef="#br0" timeOffset="72839.28">13652 3228 0,'0'-18'32,"0"1"-32,0-1 15,0-17-15,18-18 16,17-35 0,-17 52-16,-18-34 15,0 17 16,-35 70 1,-36 36-17,54 0 1,17-35-16,0 17 16,17 1-1,71-36 1,18 17-1,-18-17 1,-17 35 0,-53-17-1,-18 35 1,-18-18 0,0 1-1,18-19 1,53-17 15,53-53-15,-88 36-16,88-19 15,17-52 1,-52 18 0,-54-1-1,-17 53 1,-70 18-1,52 0-15,-88 53 16,36 0 0,17 53-1,53-35 1,53 17 0,-18-71-16,35 1 15,72-18 1,-1-35 15,-35-18-15,52-35-1,-34 0 1,-54-18 0,-52-18-1,-18 36 1,0 53-1,-53 123 17,35-53-32,-17 89 15,17-89-15,1 71 16,17 0 0,0-36-1,53-52 1,35-18-1,0-53 17,-53 18-32</inkml:trace>
  <inkml:trace contextRef="#ctx0" brushRef="#br0" timeOffset="73023.59">14993 2999 0,'0'0'15,"-35"0"-15,-53 0 16,105 0 15,1 0-31,105-18 16,1 0 0,17-17-1</inkml:trace>
  <inkml:trace contextRef="#ctx0" brushRef="#br0" timeOffset="73456.48">15557 2893 0,'0'0'0,"18"0"15,-18 17 1,0 1-16,-18 17 16,18-17-16,-35 35 15,18 35 1,17-17-1,35-36 1,-18-35-16,36 0 16,18 0-1,-53 0-15,87-53 16,-16 18 0,16-53-1,-87 35 1,0 17 15,-18 19-31,-36 52 31,36-17-31,-35 35 16,18 35 0,17-71-16,0 19 15,0-19 1,70-17-1,18 0 1,18-35 0</inkml:trace>
  <inkml:trace contextRef="#ctx0" brushRef="#br0" timeOffset="73854.97">16334 2981 0,'0'0'0,"0"-18"0,-36-17 16,36 17 15,0 1-15,53 17-1,53 0 1,-18 17 0,-52 1-16,52 70 15,-88-35 1,0 35-1,-36-35 1,-34 0 0,52-53-1,18-17 1,0-36 0,18 35-16,17-35 15,36-35 1,-54 70-1,19-35 1,87-35 0,-52 53-1,-18 35-15</inkml:trace>
  <inkml:trace contextRef="#ctx0" brushRef="#br0" timeOffset="74288.75">17074 2840 0,'36'0'16,"-19"0"-16,-17 17 15,0 36 1,0-35-16,-53-106 0,106 194 0,-88-71 15,0 53 1,35-35 0,-18 18-1,18-36 1,0-53 31,0-52-32,0 17 17,53-53-17,18 18 1,-54 70-16,89-35 16,-18 53-1,18 35 1,-88-17-16,35 53 15,-36 35 1,-17-54 0,-35 1-1,17-35-15,-52 17 16,35-35 0,52-17 15</inkml:trace>
  <inkml:trace contextRef="#ctx0" brushRef="#br0" timeOffset="74655.09">17921 2875 0,'18'0'0,"-36"0"0,53-18 0,-17 1 16,0 17-1,-107 17 16,72 1-31,-54 17 16,36 1 0,35-1-1,53 0 1,0-17 0,-36-18-16,54 53 15,-18 0 1,-35 0-1,-71 0 17,-18-53-17,-35 17 1,89-17-16,-36 0 16,35-53-1,18 18-15</inkml:trace>
  <inkml:trace contextRef="#ctx0" brushRef="#br0" timeOffset="75040.64">19173 2857 0,'0'0'0,"0"-52"0,0 16 16,0-17-16,18-52 16,17-1-1,1 88 1,-36 106-1,0 36 1,-53 52 0,0-70-1,0 17 1,53-70 0,0-35-1,35-18 1</inkml:trace>
  <inkml:trace contextRef="#ctx0" brushRef="#br0" timeOffset="75923.03">18909 2893 0,'0'0'0,"0"17"16,0 1-16,18 0 15,52-18 1,89 0 0,88 0-1,-18-53 1,-105 0 0,-54-18-1,-70-17 1,-18 35-1,1 36 1,-18 17 0,-18 35-1,17 53 1,1 35 0,17 1-1,1-36 1,17-70-16,0 35 15,-18-36 1,18-34 15,0-1-31,53-17 16,0-36 0,-18 54-16,18-36 15,-18 35-15,1 18 31,-1 0-15,-35 35 0,18 36-1,17-18 1,18-18 0,-36-35-16,54 18 15,70-18 1,36-36-1,-54 1 1,0-53 0,-70-18-1,-53 0 1,-35 89 0,-71 34-1,36 71 1,34 18-1,36-53 1,106 35 15,18-88-15,35 0 0,-36-17-1,-105-18 1,-1-18-1</inkml:trace>
  <inkml:trace contextRef="#ctx0" brushRef="#br0" timeOffset="76075.14">20990 2999 0,'0'35'31,"0"0"-31,-17-35 31,-1 0-31,0 0 16,-35 0 0</inkml:trace>
  <inkml:trace contextRef="#ctx0" brushRef="#br0" timeOffset="76939.1">13705 4568 0,'18'0'16,"0"-17"0,17-1-16,-17 1 0,70-36 15,-71 35-15,72-53 16,-72 1-1,-70-18 17,-35 70-17,-71 36 1,36 88 0,17 35-1,71-36 1,35 1-1,53-53 1,17-53 0,-34 0-16,52-35 15,-53 17-15,53-35 16,-52 36-16,105-107 16,-71 36-1,-35-35 1,-35 34-1,0 107 17,0 106-17,0-19 1,18 1 0,35-35-1,70-18 1,-34-53-1,-54 0-15,36-18 16</inkml:trace>
  <inkml:trace contextRef="#ctx0" brushRef="#br0" timeOffset="77437.6">14975 4392 0,'0'0'16,"18"-35"-16,17-18 0,-35-18 15,0 54-15,-70-54 16,-18 71-1,-36 35 17,18 71-17,53-18 1,36-52-16,-19 52 16,36-70-16,0 52 15,36-35 1,52-35-1,0-17 1,53-54 0,-53-17-1,1-106 1,-72 70 0,1 1-1,-18 88 1,-35 70 15,17 88-15,0 1-1,18 35 1,0-71 0,53-18-1,53-70 1,-18 0-1,-52 0-15,34 0 0</inkml:trace>
  <inkml:trace contextRef="#ctx0" brushRef="#br0" timeOffset="77971.96">15963 4251 0,'0'-18'15,"0"36"-15,18-53 0,-18 17 0,-35 0 16,-71 18-1,0 71 17,-35 17-17,70 0 1,36 18 0,35-88-16,0 35 15,88-36 1,18-17-1,0-35 1,0-35 0,-36-19-1,-52 54-15,35-88 16,-53 87-16,17-87 16,-17-1-1,0 71 1,0 106 15,0-17-15,0 69-1,0 54 1,0-53 0,0 0-1,0-71 1,53-17-1,-35-18-15,52 0 16,19-35 0</inkml:trace>
  <inkml:trace contextRef="#ctx0" brushRef="#br0" timeOffset="78388.03">16457 4392 0,'0'0'16,"0"-18"-16,0-34 15,0-1 17,18-18-32,88 0 31,-71 71-31,35 0 16,36 36-1,-71 34 1,-17 54-1,-18-18 1,-35-53 0,0-36-1,35-34 17,0-1-32,0-53 15,52-17 1,1-18-1,36 0 17,-1 71-17,-18 35 1,-34 35 0,-19-17-16</inkml:trace>
  <inkml:trace contextRef="#ctx0" brushRef="#br0" timeOffset="79322.77">17233 4286 0,'18'53'15,"-36"-106"-15,53 106 0,1-35 16,17-18 0,35-18-1,-18-17 1,1-53 0,-53 17-1,-1-17 1,-34 88 15,-36 35-15,-18 71-1,36-18 1,17 36 0,18-89-1,53-17 1,18-18-1,87-18 1,-16-53 0,-37-17-1,-16-18 1,-72 89-16,-17-54 16,-17 54-1,-54 52 1,36 35-1,17 19 17,18-1-17,53-35 1,-35-36 0,-36-17 30,-17-17-30,17 17-16,-17 0 16,17 0-1,18 35 1,18-17 0,52-1-1,19-17 1,-1 0-1,-53-17-15,71-19 32,17-34-17,-34-36 1,-54 35 0,-35 54-16,0-36 15,-53 35 1,35 89-1,18-1 1,18 19 0,35-1-1,-53-35 1,-18-53 0,1 17-16,-54-34 15,-17 17 1,53-36-1,35 1 1</inkml:trace>
  <inkml:trace contextRef="#ctx0" brushRef="#br0" timeOffset="79970.95">19738 4004 0,'0'-35'0,"0"70"0,0-106 32,0 54-32,-18 17 15,-35 0 1,18 17-16,-71 89 15,18 0 1,53 53 0,35-89-1,0-52-15,88 17 16,0-35 0,53-17-1,-35-71 1,-71 17-1,-17-88 17,-124-17-17,53 105 1,-35 36 0,88 17-1,53 36 16,-18-18-31,124 0 16,0 0 0,52-35-1</inkml:trace>
  <inkml:trace contextRef="#ctx0" brushRef="#br0" timeOffset="80323.07">20426 3722 0,'17'-18'0,"-17"1"16,-35 69-16,53-69 0,-1-36 0,-69 18 15,16 17 1,19 18-16,-36 0 15,17 18 1,-16 52 0,16 89-1,1 0 1,17 105 0,1-193-16,17 176 15,0-124 1,0-52-16,-36 193 15,1-105 1,-18 0 0,0-89-1,0-70 1,36 0-16,-54-53 16,54 36-1,-1-54-15,18-17 16,88-53-1,71-53 1</inkml:trace>
  <inkml:trace contextRef="#ctx0" brushRef="#br0" timeOffset="80605.45">21414 3581 0,'0'0'0,"-36"-18"16,36 0-16,0 1 0,-35 34 31,17 1-31,-17 123 16,0 0 0,17 71-1,1-36 1,-1-70-1,18-71 17,0-52-17</inkml:trace>
  <inkml:trace contextRef="#ctx0" brushRef="#br0" timeOffset="80922.17">21149 3951 0,'0'-53'0,"0"106"0,-18-141 15,18 35-15,-17-53 16,17 18 0,70-18-1,-34 88-15,122-52 16,72 52 0,-36 71-1,-141 35 1,-106 54-1,-88-54 1,-53-18 15,158-52-31,-158 35 16,124-36 0,70 1-1,35-18 1,106 0-1</inkml:trace>
  <inkml:trace contextRef="#ctx0" brushRef="#br0" timeOffset="81404.67">21890 3969 0,'0'0'0,"35"0"0,-17 0 0,17 0 15,-17-53 16,-18 35-31,-18 1 16,-53 17 15,-17 35-15,-53 71 0,71-18-1,34 35 1,36-87-1,53-36 1,18 0 0,35-53-1,-71 35-15,18-53 16,17-34 0,-70 87-16,36-70 15,-19 70 1,-17 53-1,0 36 1,0 52 15,0-52-15,0 0 0,53-71-1,-17 0-15</inkml:trace>
  <inkml:trace contextRef="#ctx0" brushRef="#br0" timeOffset="81803.42">22190 4075 0,'0'-36'0,"0"72"0,0-89 16,0 35-16,0-53 16,35 19-1,18 34 1,-35 18-1,52 0-15,-52 0 0,70 53 32,-70 17-17,-1 36 1,-17-18 0,-70-35-1,34-53 1,19 0-16,-19 0 15,36-53 1,36-17 0,34-54-1,18 19 1,36 52 0,-53 35-1,17 18 1,-53 0-1</inkml:trace>
  <inkml:trace contextRef="#ctx0" brushRef="#br0" timeOffset="82137.28">22807 4039 0,'35'0'31,"36"-35"-15,17-18-1,-35 0 1,-35 53-16,-18-70 16,-89 70 15,19 53-15,-18 35-1,70-53-15,18 36 16,0-1-1,53-52 17,70-18-17,19-18 1,-54-17 0,-53 17-16</inkml:trace>
  <inkml:trace contextRef="#ctx0" brushRef="#br0" timeOffset="82589.1">23372 3863 0,'0'-18'0,"0"36"0,0-53 0,0 17 16,-18 18 0,0 0-1,1 71 1,17-54-16,-18 54 16,0 17-1,18-35 1,0-36-1,-17-17 1,17-52 31,0 34-47,53-53 16,35-34-1,-71 87-15,54-17 16,17-18-1,-35 53 1,-35 70 0,-18 1-1,-18 17 1,0-17 0,18-54-1,0 1 1,36-53 15,-19 17-15,19 0-16</inkml:trace>
  <inkml:trace contextRef="#ctx0" brushRef="#br0" timeOffset="82854.34">24042 3616 0,'17'-18'0,"1"-35"16,-53 124-16,70-159 15,-35 105 1,-53 54 0,53-36-16,-35 53 15,-18 18 1,53 18 0,-18-54-1,18-17 1,36-53 15,-1-17-15,-17-1-1,-1 0-15</inkml:trace>
  <inkml:trace contextRef="#ctx0" brushRef="#br0" timeOffset="83103.41">23812 3792 0,'0'0'16,"0"-17"-1,18 17-15,35-18 16,71 18 0,17-35-1,-53 17 1,-71 18-16,1 0 15,-71 0 17,0 18-17</inkml:trace>
  <inkml:trace contextRef="#ctx0" brushRef="#br0" timeOffset="84156.11">14393 5750 0,'18'0'31,"0"-17"-31,-18-19 16,17 19-16,-17-36 15,0 0 1,0 35-16,-35-70 16,-36 53-1,-34 17 1,-19 71-1,36 35 1,-36 106 15,107-70-15,17-18 0,88-89-1,18-17 1,53-53-1,-124 36-15,71-54 16,-71 36-16,36-36 16,-19-52-1,-52 35 1,0 105 15,0 1-31,-17 88 31,-1-53-31,18-18 0,0 71 32,18-53-17,35-53 1,-36 0-16,54-18 16,35-53-1,-18 1 1</inkml:trace>
  <inkml:trace contextRef="#ctx0" brushRef="#br0" timeOffset="84571.51">14940 5574 0,'0'18'15,"-53"52"1,36 1 0,17-54-16,-36 36 15,36 18 1,-17-71 15,17-18 0,0-17-15,0 17-16,70-70 16,18-18-1,36 18 1,-18 70-1,17 54 1,-105 17 0,-18 35-1,0 0 1,-18-70-16,1 34 16,-1-34-1,0 0 1,36-36 15</inkml:trace>
  <inkml:trace contextRef="#ctx0" brushRef="#br0" timeOffset="84853.91">15981 5592 0,'0'0'0,"0"-18"0,0 0 16,-18-17 0,1 17-16,-36 1 15,35 17-15,-70 0 16,17 53 0,-35 35-1,53 53 1,36-53-1,17 0 1,35-52 15,-17-36-31</inkml:trace>
  <inkml:trace contextRef="#ctx0" brushRef="#br0" timeOffset="85118.73">16263 5292 0,'0'-18'16,"0"0"-16,-18 18 31,-17 36-31,-18 52 16,-17 71-1,52-106-15,0 88 16,18-106-16,0 71 15,53-36 17,53-34-17,18-36 1,-36-53-16</inkml:trace>
  <inkml:trace contextRef="#ctx0" brushRef="#br0" timeOffset="85920.52">15540 5980 0,'17'0'0,"1"0"16,106-36 0,-107 36-1,89-53-15,-88 36 16,88-36 0,-18 0-1,-53 0 1</inkml:trace>
  <inkml:trace contextRef="#ctx0" brushRef="#br0" timeOffset="86335.99">17551 5380 0,'0'0'0,"0"-18"16,0 1-16,17-1 15,-17 0 1,-17 18-16,-36 0 15,-53 53 1,0 18 0,36 52-1,52 1 1,36-54 0,-1-34-16,71-1 15,36-18 1,17-17-1,-53-35 17,-53 18-32,-17-1 0</inkml:trace>
  <inkml:trace contextRef="#ctx0" brushRef="#br0" timeOffset="86837.78">18027 5221 0,'0'0'15,"0"-18"-15,-53 36 32,18 70-17,-1 36 1,36-36 0,-35 35-1,18-34 1,17-72-1,-18 1-15,18-36 47,0-17-31,0 17-16,0-52 16,18 52-16,17-70 15,53 17 1,-53 54-16,106-19 15,-35 36 1,0 53 0,-71 18-1,-35 17 1,-17-70-16,-36 70 16,18-53-1,17-35 1,53-17 15,-17-1-15,-1 0-16</inkml:trace>
  <inkml:trace contextRef="#ctx0" brushRef="#br0" timeOffset="87051.44">18785 5433 0,'0'35'31,"-17"-17"-15,17-1-16,-18 1 0,-17 70 15,35-35 1,53-35 0,-89-1-1</inkml:trace>
  <inkml:trace contextRef="#ctx0" brushRef="#br0" timeOffset="87222.65">18821 5292 0,'-18'-36'31,"0"36"-31,1 0 15,34 0 17,1 0-17</inkml:trace>
  <inkml:trace contextRef="#ctx0" brushRef="#br0" timeOffset="87471.16">19156 5133 0,'0'0'0,"-18"0"32,1 18-17,-19 52-15,19-52 16,-19 70 0,-17 35-1,36-34 1,17 16-1,0-34 1,35-53 0,-17-18-16,70 0 15</inkml:trace>
  <inkml:trace contextRef="#ctx0" brushRef="#br0" timeOffset="87972.47">19685 5433 0,'0'-18'16,"0"0"0,-18 1-1,1 17-15,-71 0 16,-1 17 0,-34 36-1,52 36 1,71-72-16,0 54 15,0-18 1,53-36 0,35-17-1,-52 0-15,34-35 16,18-18 0,-70 36-16,53-89 15,-18 0 1,-18-35-1,-35 0 1,0 88 15,0 70-15,0 1-16,-35 88 16,-1 35-1,19 0 1,17-53-1,35-17 1,71-54 0,17 19-1</inkml:trace>
  <inkml:trace contextRef="#ctx0" brushRef="#br0" timeOffset="88619.32">20779 5098 0,'0'0'0,"17"-18"0,1-17 16,0 17-1,-18 36 1,0-1-16,-18 54 15,-35 70 1,35-35 0,1-71-1,-19 53 1,19-52-16,17 34 16,0-35-1,0-70 16,0 18-31,0-19 16,0-34 0,0 34-16,70-52 15,19 35 1,-54 36-16,71-19 16,-1 36-1,-16 53 1,-89 35-1,0-17 17,-89 17-17,-52-35 1,88-53-16</inkml:trace>
  <inkml:trace contextRef="#ctx0" brushRef="#br0" timeOffset="88685.29">20726 5680 0,'53'-53'31,"17"18"-16,-17-1 1</inkml:trace>
  <inkml:trace contextRef="#ctx0" brushRef="#br0" timeOffset="89119.09">21220 5362 0,'0'-53'31,"0"36"-15,17-1-16,54 18 16,17 0-1,-70 0 1,87 18 0,-16 52-1,-72 1 1,-34 17-1,-36-35 1,-18-18 0,36-35-1,35-17 1,0-36 0,18 0-1,34-18 1,-34 36-16,35-18 15,18 0 17,-1 35-17,-17 18 1,-18 0-16</inkml:trace>
  <inkml:trace contextRef="#ctx0" brushRef="#br0" timeOffset="89553.81">22207 5221 0,'0'0'0,"0"-18"0,0 1 15,-70 17 1,52 0-16,-52 17 16,-36 72-1,35 16 1,54-16-1,17-36 1,70-18 15,-52-35-31,17 0 16,-17 0-16,88 0 16,-18-71-1,-35 18 1,-36-35-1,-17 0 1,0 70-16,-35-35 16,17 36-16,-35 17 15,-52 17 1,34 54 0,71-18-1,0 17 1,0-52-16</inkml:trace>
  <inkml:trace contextRef="#ctx0" brushRef="#br0" timeOffset="90203.26">22613 5203 0,'-18'0'31,"-17"36"-15,-18 34-1,18 18 1,-18 1 0,53-72-16,0 19 15,0-19 1,35-17-1,18-17 17,18-36-17,-54 35-15,36-35 16,18 0 0,-53 53-16,34-17 15,-69 69 16,17-34-31,-35 35 16,17 18 0,18-54-1,18-17 1,-1 0-16,18 0 16,36-35-1,0-18 1,-19-35-1,-34-18 1,-18 18 0,0 70 15,-35 18-15,0 18-1,17 17 1,18 0-1,0-17 1,18-18-16</inkml:trace>
  <inkml:trace contextRef="#ctx0" brushRef="#br0" timeOffset="90572.33">23301 5292 0,'18'-18'0,"-36"36"0,36-54 16,-36 36 15,-17 0-31,-54 18 16,72 0-1,-18 17 1,35 0 0,17 0-1,71-17 1,-52 17-1,-1 1 1,-35-19 0,0 1-16,-53 0 15,-18-1 1,-17 1 0,35-18-1,53-18 16,18 1-15,0-1 0</inkml:trace>
  <inkml:trace contextRef="#ctx0" brushRef="#br0" timeOffset="90886.56">23372 5397 0,'17'0'0,"1"0"15,-18-17-15,35-1 16,0-17 0,-35 0-1,0 17 1,0 36 15,-17-18-31,-19 53 16,19-36-16,-18 54 15,17-36 1,36-17 0,34-18 15,19 0-15,-18 0-16</inkml:trace>
  <inkml:trace contextRef="#ctx0" brushRef="#br0" timeOffset="91270.33">23795 5345 0,'0'0'0,"-18"0"0,1-18 0,-1 0 15,0 1-15,18-19 16,18 19 0,52-19-1,36 36 1,-17 36-1,-37 52 17,-52 0-17,-17-35 1,-54 18 0,36-54-1,0-17 1,17-17-1,18-19 1,0 19-16,53-54 16,35-35-1,0 36 1,-52-18 0</inkml:trace>
  <inkml:trace contextRef="#ctx0" brushRef="#br0" timeOffset="92319.82">529 7426 0,'0'0'0,"-17"0"15,34 0 17,36 0-17,123-18 1,-17 1 0,-106-1-16,159 18 15,-106 0 1,-71 0-1,-35 18 1</inkml:trace>
  <inkml:trace contextRef="#ctx0" brushRef="#br0" timeOffset="92603.3">988 7444 0,'-18'0'0,"0"0"16,-17 0-1,18 123 17,17-88-17,0 1-15,0 105 16,0-18 0,-36-17-1,19 0 1,-1-71-1,36-52 1,35-54 15,-18 36-31</inkml:trace>
  <inkml:trace contextRef="#ctx0" brushRef="#br0" timeOffset="93270.53">1252 7532 0,'18'0'0,"-36"0"0,36 17 32,-18 1-32,0 70 15,0-52-15,-18 52 16,1 53 0,-1-35-1,18-71 1,0-53 15,0 1-15,18-19-1,52-69 1,-34 87-16,52-53 16,0 1-1,0 52 1,-70 18-1,-1 88 1,-17-17 0,0-36-16,0 71 15,36-53 1,52-35 0,-18-18-1,36-71 1,-18 18-1,18-53 1,-53 18 0,-35 0 15,-36 70-15,-52 36-1,17 52 1,17 36-1,36 0 1,36-53 0,34-53-1,71 0 1,-17-35 0,-36-1-1</inkml:trace>
  <inkml:trace contextRef="#ctx0" brushRef="#br0" timeOffset="94270.78">3228 7973 0,'0'0'0,"0"-18"31,18 0-15,-1 1-16,1-18 16,105-54-1,-87 54-15,69-71 16,1-52 0,-70 69-1,-54 54 1,0 35-16,-35 18 15,-105 70 17,105-18-17,53 19 1,53-19 0,35-35-1,18 18 1,-36-17-1,-35-19 1,-17 1-16,17-18 16,36 0-1,17-18 1,0-35 0,18-35-1,-71 53-15,36-53 16,-36-36-1,-52 54 1,-36 70 0,-18 35 15,1 36-15,52-36-16,-17 88 15,35-17 1,17-35-1,71-36 1,-17-35 0,88-18-1,-53-35 1,-89 36-16,71-54 16,18-70-1,-53 0 1,0-35-1,-18 52 17,-35 106-17,-17 36 1,-36 70 0,0 71-1,18 17 1,17-52-1,18-36 1,18-53 0,35-35-1,17-17 1,-17-36 0,-35 18-16</inkml:trace>
  <inkml:trace contextRef="#ctx0" brushRef="#br0" timeOffset="94435.3">4568 7426 0,'0'0'0,"-17"0"0,-18 0 0,17 18 32,88-18-17,1 0 1,35-18-1,17-17 1</inkml:trace>
  <inkml:trace contextRef="#ctx0" brushRef="#br0" timeOffset="95585.05">5239 7302 0,'0'0'15,"-18"0"-15,-17 53 16,0 0-1,-1 36 1,36-72 0,0 89-1,0-35 1,0-19 0,36-16-1,16-36 1,19 0-1,-53-18-15,17 0 16,0 1-16,71-54 16,-18-52-1,-35 35 1,-53-1 0,0 72-1,-17 17 1,-19 88-1,1-17 1,35 34 0,0-52 15,35 0-15,-17-53-16,70 0 15,-70 0-15,70 0 16,53-53-1,-35-17 1,-36-1 0,-70 54-16,0-54 15,0 53-15,0 1 16,-70 17 0,-1 53-1,54 17 1,17 18-1,88 18 17,-71-106-32,72 18 31,17-18-15,-18-35-1,0-36 1,18-35-1,-89 53 1,-17 36-16,18-54 16,-18 89 15,0-1-31,-35 54 16,35-53-16,-36 52 15,19-52-15,-1 52 16,1-70-16,-1 53 15,0-53 1,18 18 0,0-36 15,0-35-15,0 36-16,71-89 15,35-35 1,-18 35-1,35 53 1,1 88 0,-89 36-1,-17-36-15,-18 53 16,17-52-16,-17 69 16,-17-52-1,-36-17 1,35-36-1,18-18 1,0 0 0</inkml:trace>
  <inkml:trace contextRef="#ctx0" brushRef="#br0" timeOffset="96053.52">8096 7056 0,'0'-36'0,"0"72"0,0-89 0,-17 53 31,-1 0-31,-35 35 15,0 53 1,35-53-16,-34 106 16,-1 36-1,35-142-15,0 36 16,18-54-16,18 36 16,53-53-1,52-17 1,1-54-1</inkml:trace>
  <inkml:trace contextRef="#ctx0" brushRef="#br0" timeOffset="96803.59">7902 7320 0,'0'0'15,"-35"0"-15,0 18 0,-36 17 16,36 0-1,52-17 1,1-18-16,106 0 16,-1-18-1,36-35 1,-53 18 0,-53 17-1,-53 36-15,0 0 31,0-1-15,-18 1-16,0 35 0,1 0 16,17 17 15,0-17-15,35-53-1,-17 0-15,87 0 16,-16-53-1,34-17 1,-35-18 0,-35 35-1,-53 17-15,18 1 16,-1 18 0,-17 34-1,-17 71 1,-18 18-1,17 0 1,18-71-16,0 89 16,0-89-1,0 141 1,-18-52 0,-17 35-1,-36-36 1,1-70-1,52-35-15,-88-1 16,-17-52 0,17-53-1,36 0 1,52 70-16,18-70 16,35 17-1,0 36-15,54-18 16,16-17-1</inkml:trace>
  <inkml:trace contextRef="#ctx0" brushRef="#br0" timeOffset="97102.6">9172 7267 0,'0'-35'0,"0"70"0,0-88 16,0 36-1,0 34 1,-17 89 0,-1 18-1,18-71-15,0 105 16,-18-34 0,-17 34-1,0-34 1,35-71-1,0-35 1,0-54 15,17 19-31</inkml:trace>
  <inkml:trace contextRef="#ctx0" brushRef="#br0" timeOffset="97419.92">9119 7514 0,'0'-35'0,"0"70"0,0-105 0,0 17 16,0 17-16,36-52 16,34 18-1,-17 17 1,35 53 0,-17 70-1,-71 1 1,-18 35-1,-70-36 1,17-34 15,-17-1-15,71-35 0,17-18-1,0 1 1,0-1-16</inkml:trace>
  <inkml:trace contextRef="#ctx0" brushRef="#br0" timeOffset="97819.42">9560 7338 0,'18'0'0,"-36"0"0,54 0 16,34-53 0,-52 53-16,35-53 15,-18 18 1,-35-1-1,-18 36 1,-52 18 0,-18 70-1,52 0 1,19 1 0,17-36-1,17-36-15,36-17 16,88 0-1,0-17 1</inkml:trace>
  <inkml:trace contextRef="#ctx0" brushRef="#br0" timeOffset="98085.41">10777 7073 0,'-17'18'32,"-1"-1"-32,18 1 15,-35 53 1,17-36-16,18 18 16,-17 17-1,-1-34 1,18-19-1,18-17 17</inkml:trace>
  <inkml:trace contextRef="#ctx0" brushRef="#br0" timeOffset="98502.1">11395 7056 0,'0'-18'0,"0"36"0,-18-36 16,0 18 0,-52 0-1,52 0-15,-52 0 16,70 35 0,0-17-1,53-18 1,52 35-1,-52 0 1,36 1 0,-89 34-1,0-35 17,-18-17-32,-53 0 15,-52 17 1,35-35-1,17 0 1,36-18 0,35-17-1,0-71 1,0 89-16</inkml:trace>
  <inkml:trace contextRef="#ctx0" brushRef="#br0" timeOffset="98676.35">10936 6756 0,'-35'0'15,"17"-36"1,1 36 0,34 0 15,-17 18-16</inkml:trace>
  <inkml:trace contextRef="#ctx0" brushRef="#br0" timeOffset="99536.26">3122 9137 0,'18'-18'16,"-36"36"-16,71-53 0,-35 17 0,35-88 31,-53 89-31,17-36 15,-34 17 1,-1 36-16,-53-17 16,-17 52-1,18 18 1,52 0 0,18 0-1,18-36-15,17 19 16,88 52-1,-52-18 1,-18 1 15,-88 0-15,-36-19 0,36-34-16,-106 17 15,35-35 1,-35 0-1,-36-53 1,89-17 0,35-36-1,53 35 1,124-17 0,-89 71-16,106-54 15,-35 53 1</inkml:trace>
  <inkml:trace contextRef="#ctx0" brushRef="#br0" timeOffset="99818.86">3757 8802 0,'0'0'0,"0"-18"16,0 1-1,0-1 1,-53 36-1,36-1-15,-36 54 16,-18 70 0,0 18-1,54-54 1,-1-16 0,36-36-1,-1-53-15,36 0 16,53-53-1,-70 35 1</inkml:trace>
  <inkml:trace contextRef="#ctx0" brushRef="#br0" timeOffset="100019.08">3387 9066 0,'0'0'0,"-18"0"31,36 18-31,17-18 16,88-35-1,-70 35-15,18-36 16,52 19-16,-17-18 16,-88 35-16</inkml:trace>
  <inkml:trace contextRef="#ctx0" brushRef="#br0" timeOffset="100634.77">4092 9137 0,'0'0'0,"-70"18"16,70-36-1,-18-17 1,18-36 0,18 36-16,52-18 15,18 0 1,1 53 0,-54 0-16,53 18 15,-53-1-15,36 36 16,-36 53-1,-52 0 1,-36-53 0,-18-18 15,53-35-15,18-18-1,36-35 1,17-17-1,52-36 1,1 36 0,35 17-1,-52 53 1,-54 35 0,-17 53-1,-18 0 1,0-35-1,-18 0 1,0-53 0,18-18 31,0 1-47,0-1 0,0 1 0</inkml:trace>
  <inkml:trace contextRef="#ctx0" brushRef="#br0" timeOffset="100834.93">5168 8819 0,'18'0'16,"-1"0"-16,1 0 0</inkml:trace>
  <inkml:trace contextRef="#ctx0" brushRef="#br0" timeOffset="101302.62">5415 8890 0,'0'0'0,"-18"18"0,1-1 15,-1 1-15,-17 35 16,17 17 0,18 1-1,0-53-15,0 17 16,-17 18 0,17-36-1,-18-17 1,0 0-1,18-53 1,0 36 0,0-54-16,71-52 31,70-18-15,18 53-1,-36 88 1,-17 52-1,-88 90 1,-18-72 0,-53 18-1,35-52 1,1-19 0,34-17 15,1 0-31,17-35 15</inkml:trace>
  <inkml:trace contextRef="#ctx0" brushRef="#br0" timeOffset="102101.99">6368 8890 0,'0'-18'0,"0"36"0,0-53 0,0 17 16,0-17-1,-71 17 1,1 18 0,-19 53-1,54 18 1,35-54-16,-35 54 16,35-36-16,0 18 15,35-18 1,36-35-1,-1-17 1,18-54 15,-52 36-31,-1-36 32,-35 36-17,0 17 1,0 36-1,0 35 1,-18 0 0,1-18-16,-19 89 15,19-1 1,17 89 0,0 35-1,0-177-15,17 124 16,36 88-1,-35 1 1,-18-107 0,0 0 15,-88-70-15,52-70-16,-52-19 15,-35-17 1,70-17-16,-141-107 15,53-140 1,88-1 0,88-123-1,89 35 1,-1 159 0,-70 141-16,106-106 15,-71 71 1,0 53-1,-35 35 1,-35-18 0</inkml:trace>
  <inkml:trace contextRef="#ctx0" brushRef="#br0" timeOffset="102238.26">6491 9137 0</inkml:trace>
  <inkml:trace contextRef="#ctx0" brushRef="#br0" timeOffset="103018.86">13652 7038 0,'0'0'0,"-17"0"0,-1 0 31,18-18-31,18 18 15,35-17 1,0 17-16,141-18 16,-141 0-16,70 18 15,-70 0-15,70 0 16,-70 0 0,-88 0-1</inkml:trace>
  <inkml:trace contextRef="#ctx0" brushRef="#br0" timeOffset="103252.54">13917 7038 0,'0'0'0,"0"18"0,-18-1 16,-17 124-1,35-105-15,-35 105 16,0 0 0,-1-35-1,19-53 1</inkml:trace>
  <inkml:trace contextRef="#ctx0" brushRef="#br0" timeOffset="103720.07">14235 7126 0,'0'18'15,"0"-36"-15,0 53 0,0 18 16,-18-17-16,0 87 15,1 1 1,17-54 0,-71 1-1,36-54 1,17-17-16,1 0 16,17-17-1,17-36 1,71-53-1,1 18 1,34-1 0,-35 89-1,-52 0 1,52 53 0,-88 53-1,0-35 1,-53 17-1,0-53 1,35-35 0</inkml:trace>
  <inkml:trace contextRef="#ctx0" brushRef="#br0" timeOffset="103859.58">14764 7479 0,'17'0'31</inkml:trace>
  <inkml:trace contextRef="#ctx0" brushRef="#br0" timeOffset="104085.4">14922 7408 0,'36'-17'15,"-72"34"-15,89-52 0,-17 35 16,-19-18-16,36-52 15,-35 35 1,-53 35 0,-54 0-1,-16 105 1,16 37 0,72-72-1,17-52-15,0 52 16,70-34-1,71-36 1,-17-36 0</inkml:trace>
  <inkml:trace contextRef="#ctx0" brushRef="#br0" timeOffset="104701.01">15963 7444 0,'0'0'0,"0"-18"0,0-53 16,0 54 0,0-36-1,71-18 1,-36 54-16,36-1 15,34 0 1,-34 71 0,-18 53-1,-35 18 1,-36-36 0,0-71-16,-35 36 15,18-53-15,-18 18 16,0-18-1,53-53 1,18-17 0,70-36 15,-70 70-31,70-52 16,18 0-1,-18 70 1,-35 18-1,-36 18 1,-17 0-16</inkml:trace>
  <inkml:trace contextRef="#ctx0" brushRef="#br0" timeOffset="105036.36">16651 7408 0,'0'0'0,"0"18"0,0 0 15,18-18 1,52-36-1,-17-17 1,18 0 0,-36-17-1,-35 35 17,-35 35-17,-1 0-15,1 17 16,0 1-16,-36 52 15,18 36 1,36 0 0,34-53-1,54-35 1,52-18 0,-34-18-1,34-52 1</inkml:trace>
  <inkml:trace contextRef="#ctx0" brushRef="#br0" timeOffset="105287.51">17321 6985 0,'0'-35'16,"0"70"-16,0-53 31,-70 89-16,52-53-15,1 34 16,-36 125 0,53-89-1,-18-17 1,36-36 0,17-35-1,18-18 1</inkml:trace>
  <inkml:trace contextRef="#ctx0" brushRef="#br0" timeOffset="105452.99">17092 7267 0,'-18'0'0,"36"0"0,-18 0 31,35-17-16,1 17-15,52-18 16,71-17 0</inkml:trace>
  <inkml:trace contextRef="#ctx0" brushRef="#br0" timeOffset="105935.19">17674 7161 0,'0'0'0,"-17"0"31,-1 0-31,-17 53 16,17-35-16,0 52 16,1 19-1,17-72 1,0 54 0,0-53-16,0 17 15,0-18 1,70-17-1,-17 0 1,18-70 0,-1-1-1,1-35 1,-36 1 0,-35 87-1,0 71 16,0-18-31,-18 36 16,18-54-16,-17 54 16,-1 0-1,18-36 17,35-35-17,36 0 1,0-18-1,-36 18-15</inkml:trace>
  <inkml:trace contextRef="#ctx0" brushRef="#br0" timeOffset="106351.69">18168 7302 0,'-18'-35'0,"36"70"0,-53-70 15,35 18-15,0-19 16,0 1-1,88 0 1,0 35 0,-53 0-1,1 17-15,-19 1 16,19 53 0,-19-36-16,19 35 15,-19 19 1,-17-36-1,0-36 1,-35-17 0,0 0-1,35-17-15,-18-36 16,18-18 0,18-17-1,52 0 1,-17 52-1,71 19 1,-54 17 0,-17 0-1</inkml:trace>
  <inkml:trace contextRef="#ctx0" brushRef="#br0" timeOffset="106802.25">18962 7108 0,'0'0'0,"0"18"31,0 0-15,-18 70-1,18-70-15,0 52 16,0-35-16,0 1 16,-17 52-1,17-53 1,-18-35 15,0-35-15,1-53 15,17 35-15,0 17-16,70-87 15,54 35 1,-36 53-1,53 35 1,-53 52 0,18 90-1,-106-72 1,0 18 0,0-52-1,-18-19 1,1-17-1</inkml:trace>
  <inkml:trace contextRef="#ctx0" brushRef="#br0" timeOffset="107270.11">20567 7020 0,'0'-17'0,"0"34"16,18-52-16,-1-18 15,-17 35 1,0 36 15,-70 70-15,17 18-1,-18 35 1,71-106-16,-35 36 16,17-36-16,1 1 15,17-19 1,0-34 15</inkml:trace>
  <inkml:trace contextRef="#ctx0" brushRef="#br0" timeOffset="107967.62">20091 7232 0,'-18'-18'15,"36"36"-15,-54-36 0,36 1 0,36-1 32,-1 18-32,124 0 31,-36-35-16,-70 35-15,123-18 16,-87 0 0,-19 18-1,-70 18 1,-35 70 0,-36 18-1,18-18 1,53-35-1,18-35 1,53-18 0,52-18 15,-17-52-15,-18-1-1,-53 1 1,-17-19-1,-18 72 1,0-1 0,-35 89-1,-36 52 1,36 18 0,17-35-1,-17 35 1,35-17-1,0-36 1,-18-53-16,-17 36 16,-35-1 15,-72-34-15,-16-36-1,52-53 1,71-36-1,52 36 1,1 36-16,123-89 16,-70 71-16</inkml:trace>
  <inkml:trace contextRef="#ctx0" brushRef="#br0" timeOffset="108251.06">21290 7267 0,'0'0'15,"18"-35"-15,-18 0 0,0 17 16,0 89 15,0-36-15,-36 88-16,19 36 31,-18-18-15,-1-35-1,19-35 1,17-36 0,17-53 15,-17-17-31</inkml:trace>
  <inkml:trace contextRef="#ctx0" brushRef="#br0" timeOffset="108551.08">21202 7391 0,'0'0'0,"0"-36"0,0 1 0,0-71 16,0 89-16,35-54 15,36 36 17,-1 17-17,19 1 1,-37 105-1,-52 35 1,-35-17 0,-35-35-1,-1-36 1,53-35 0,71-35 15,-35 17-31,17 0 15</inkml:trace>
  <inkml:trace contextRef="#ctx0" brushRef="#br0" timeOffset="108901.32">21643 7250 0,'18'0'31,"-1"0"-15,36-18-1,18 0 1,-18-17 0,-36 17-16,18-17 15,-17 17-15,-18-17 16,0 18 0,-53 17-1,-35 88 1,53 18-1,17-18 1,18-53 0,0-17-16,88-1 15,-17-17 17,52 0-17,-17-35-15</inkml:trace>
  <inkml:trace contextRef="#ctx0" brushRef="#br0" timeOffset="109167.92">22966 7003 0,'17'0'0,"-34"0"0,34-18 0,-17 0 31,0 54-15,0-19-16,-35 36 15,0 53 1,0-18 0,17-53-1,0 1 17,107-36-1,-37-18-31</inkml:trace>
  <inkml:trace contextRef="#ctx0" brushRef="#br0" timeOffset="109535.27">23407 7056 0,'17'-18'0,"-34"36"0,34-54 16,-17 19-16,0-1 16,-35 18-1,-53 18 1,35 17-1,35 18 1,18-36 0,71 19-1,0-36 17,-71 17-17,52 19 1,-52-1-1,-52 18 1,-37 0 0,54-36-1,0-17 1,17-17 15,0-1-31,-17-17 16</inkml:trace>
  <inkml:trace contextRef="#ctx0" brushRef="#br0" timeOffset="109737.56">22913 6703 0,'0'0'0,"-18"0"0,1 0 16,-19-36-1,36 54 17,0 0-17,-35 17 1,0-17-16</inkml:trace>
  <inkml:trace contextRef="#ctx0" brushRef="#br0" timeOffset="110567.11">15610 8537 0,'0'-17'32,"0"-1"-32,-17 18 15,-36 0 1,-53 35-1,71-17-15,-18 35 16,53-18 0,0-17-16,17 88 15,54-54 17,17 37-17,-35-1 1,-53-53-1,-18-17-15,-70 35 16,35-53-16,-88 17 16,-53-17-1,159 0-15,-18-35 16,0-36 0,53-17-1,18-18 1,35 36-1,0 52 1</inkml:trace>
  <inkml:trace contextRef="#ctx0" brushRef="#br0" timeOffset="110966.21">15646 8819 0,'0'0'0,"53"18"16,17-18-1,-35 0 1,18-18 0,0-17-1,-35 18-15,0-36 16,-18 35 0,-53 0-1,0 18 1,-18 71-1,54-53-15,-54 105 16,53-52 0,18-54-16,0 71 15,36-52 17,69-36-17,37-18 1,-1-35-1,35-53 1,-141 71-16,71-53 16,-53 17-16</inkml:trace>
  <inkml:trace contextRef="#ctx0" brushRef="#br0" timeOffset="111150.9">16545 8590 0,'0'-70'16,"0"52"-16,0 106 31,0-158-31,-35 105 16,17 0-16,-17 53 15,0 53 1,35-105-16,0 17 16,0 35-1,53-35 1,0-53 15,-18-18-31</inkml:trace>
  <inkml:trace contextRef="#ctx0" brushRef="#br0" timeOffset="111336.16">16387 8714 0,'0'0'0,"17"-18"31,1 18-31,52 0 15,19-18 1,52 1 0,-106-1-16</inkml:trace>
  <inkml:trace contextRef="#ctx0" brushRef="#br0" timeOffset="111766.08">17692 8484 0,'0'0'0,"-18"0"16,-17 18-1,17 0-15,-52 34 16,-1 1 0,-35 36-1,-35-19 1,124-52-16,-54 17 15,18-35 1,53-35 15,18 17-15,35-17 0,35 17-1,0 36 1,-35 35-1,35 17 1,0 1 0,-35-18-1,18-53 1,-54 0-16,19 0 16,-1 0-1</inkml:trace>
  <inkml:trace contextRef="#ctx0" brushRef="#br0" timeOffset="112402.28">18591 8590 0,'0'0'0,"18"0"16,17 0-1,-17-18-15,35 1 16,-53-1-16,17-35 15,-17 18 1,-52 17 0,-19 18-1,-35 18 1,18 35 15,70-35-31,18 34 16,18 19-1,53-18 1,34 35 0,-16-17-1,-89-54-15,0 36 16,-18-17 0,-70-19-1,-53-17 1,0-17-1,70-1 1,53 0-16,-35-17 16,36-18-1,17 18 1,35 0 15,36-1-15</inkml:trace>
  <inkml:trace contextRef="#ctx0" brushRef="#br0" timeOffset="112717.47">19068 8414 0,'0'0'0,"0"-36"0,17 19 0,-17-36 15,0 0 1,-17 53-1,-1 71 1,0 52 0,-17-17-1,-18 17 1,18 1 15,35-89-31,0 0 16,0-17-1,53-18 1,35-53 0,-53 18-16</inkml:trace>
  <inkml:trace contextRef="#ctx0" brushRef="#br0" timeOffset="112902.38">18874 8625 0,'0'0'0,"-18"0"16,18-17 0,18 17-1,17-18-15,53 18 32,36 0-17,-89 0-15,18 0 0</inkml:trace>
  <inkml:trace contextRef="#ctx0" brushRef="#br0" timeOffset="113483.88">19438 8714 0,'0'0'0,"-18"0"15,1 0-15,-19 0 16,36-18-16,-17 0 15,17-35 1,53 18 0,35 17-1,-70 18 1,70 0-16,18 0 31,17 36-15,-70 70-1,-53-53 1,-18 17 0,-35-35-1,36-35 1,-1 0 0,18-53-1,88 1 1,-17-37-1,-1 54 1,-52 17-16,35 1 16,-35 17-16,-1 17 15,-17 36 17,0 18-17,0-18 1,0-18-1,0-17 1,0-36 15,0 0-31</inkml:trace>
  <inkml:trace contextRef="#ctx0" brushRef="#br0" timeOffset="113652.59">20108 8484 0,'0'0'0,"0"-17"16,0-1-16,-17 0 16,-1 18-1,36 0 17,17 0-32,-17 0 15,17 18-15</inkml:trace>
  <inkml:trace contextRef="#ctx0" brushRef="#br0" timeOffset="114151.55">20673 8555 0,'0'0'0,"-53"17"15,0 36 1,53 0-1,0 0 1,0-35-16,-18 35 16,18-36-16,0 19 15,-35-36 17,17 0-32,1 0 31,17-53-16,17-35 1,54 17 0,70-35-1,-17 36 1,34 34 0,-70 54-1,-70 0-15,0 35 16,-18 35-1,-36-18 1,1-17 0,18-17-1,34-36 32,36 0-47</inkml:trace>
  <inkml:trace contextRef="#ctx0" brushRef="#br0" timeOffset="114950.95">21661 8572 0,'17'0'0,"-17"-17"0,-17 34 0,34-52 0,-17 18 16,0-19-1,-53 19 1,-17 17-1,-1 35 1,-17 35 0,70-52-16,-17 35 15,17 0 1,18-18 15,71-17-15,52-18-1,-70-35 1,-35 35-16,53-53 16,-36 17-1,0-17 1,-35 36 0,0 34 15,0 1-31,-53 17 15,18 36 1,-36 88 0,54-18-1,-1 88 1,0 89 15,1-89-15,17 53-1,-18-53 1,-17-70 0,0 0-1,-36-88 1,53-71-16,-17-18 16,-35-106-1,17-87 1,35 34-1,18-105 1,106-18 0,-71 230-16,89-124 15,52 17 17,-70 71-17,17 36 1,-70 17-1,-18 18 1,-17-18-16</inkml:trace>
  <inkml:trace contextRef="#ctx0" brushRef="#br0" timeOffset="115399.85">22348 8361 0,'0'-18'0,"0"1"16,0-1-16,-17 0 16,34 18 31,36 36-32,-35-19-15,70 36 16,36 0-1,-1-18 1,18 1 0,-35-36-1,-71 0 1,-35-18 0,-17 0-1,-89 18 1,-18 71-1,19-1 1,-37 72 0,37-19-1,52-35 1,53-53 15,0-17-31</inkml:trace>
  <inkml:trace contextRef="#ctx0" brushRef="#br0" timeOffset="117282.38">4004 12259 0,'0'-18'0,"0"36"0,0-53 16,0-36 0,-18 54-16,-17-19 15,-18 19 1,36 17 0,-72 35-1,19 18 1,52 0-16,-123 123 15,70-52 1,54 34 0,52-52-1,89-35 1,-89-54-16,71-17 16,35-17-1,-53-36 1</inkml:trace>
  <inkml:trace contextRef="#ctx0" brushRef="#br0" timeOffset="117566.8">4798 12188 0,'53'-70'16,"-106"140"-16,123-175 0,-70 87 0,0-17 31,-17 52-16,-1 1-15,-53 53 16,54-36-16,-54 88 16,-17 54-1,53-54 1,35-35 0,35-35-1,71-53 1,0-53-1,-71 36-15,18-19 16</inkml:trace>
  <inkml:trace contextRef="#ctx0" brushRef="#br0" timeOffset="117950.36">5151 12330 0,'0'-18'0,"0"36"0,0-54 15,-18 54 1,-17 17-1,17-17-15,-17 88 16,17-36 0,18 18-1,35-17 1,71-71 0,-18 0-1,1-35 1,-19-36-1,-52-17 1,-18 17 0,-53-17-1,18 71-15,-89-19 32,89 36-32,-18 36 31,53-1-16,18 0 1,17-35-16</inkml:trace>
  <inkml:trace contextRef="#ctx0" brushRef="#br0" timeOffset="118349.25">5997 12277 0,'0'-18'0,"0"36"0,0-54 15,0 19 1,-17 17-16,-1 0 16,0 0-16,-52 35 15,34 18 1,36-35 0,0 34-1,0-34-15,53 17 16,-35-17-16,70 17 15,-53 18 1,-17-17 0,-36-1-1,-52 0 1,-54-35 0,-17 0-1,71 0 1,35 0-1,52-35 1,36 0 0,-35 17-16,52 0 15</inkml:trace>
  <inkml:trace contextRef="#ctx0" brushRef="#br0" timeOffset="118719.27">6279 12435 0,'0'0'0,"18"0"16,0 0-16,-1 0 16,19 0-1,17-17 1,35-36 0,-71 35-16,54-35 15,-36 0 1,-35-35-1,-88 88 1,0 35 0,-18 71-1,71-18 1,17 36 15,18-106-31,0 52 16,18-52-16,35-1 15,52 1 1,19-36 0,-54-17-1</inkml:trace>
  <inkml:trace contextRef="#ctx0" brushRef="#br0" timeOffset="119183.5">7408 12136 0,'0'-18'0,"0"36"0,0-54 0,-35 1 31,17 35-31,-35 18 15,36-1-15,-54 89 16,54 0 0,17 35-1,0-17 1,53-72 0,52-16 15,19-36-16,-89-18-15,53 0 0</inkml:trace>
  <inkml:trace contextRef="#ctx0" brushRef="#br0" timeOffset="119434.92">7955 12083 0,'0'0'0,"0"-18"0,0 0 0,18 1 16,35 17-1,53 35 1,17 71 0,-105-71-16,35 18 15,-36-18-15,1 106 16,-71-17 15,-53-54-15,-17 1-1,34-53 1</inkml:trace>
  <inkml:trace contextRef="#ctx0" brushRef="#br0" timeOffset="121070.48">17198 12188 0,'0'0'0,"0"-17"32,0-1-32,18 1 15,-18-1-15,17-53 16,-17-34 0,-88-19-1,-35 53 1,70 36-16,-89 35 15,90 0-15,-72 18 16,-17 88 0,106 70-1,35-52 17,53-1-32,52-88 31,-69-35-31,70 0 15,52-88 1,-17-18 0,-70 18-1,-18-18 1,-53 89-16,0-19 16,0 54-1,-18 123 1,-35 0-1,0 106 1,-17 35 0,17-52-1,35-160-15,-35 195 16,18-124 0,35-106 15,53-52-16,53-107 1,53-105 0,17-53-1,-17-54 1,-71 89 0,0-17-1,-70 140 1,-18 107-1,-71 70 1,18 70 0,53-17-1,0 17 1,36-87 15,-19-36-31,54 0 16,35-36-1,-36-16 1,18-72 0,-17 1-1,-18 70 1,-53 35 0,0 53-1,0-17-15,-53 70 16,18 36-1,35-54 1,0 1 0,70-71-1,-52 0-15,70-18 16,53-70 15,-17-18-15,-36 18-1,-35 17 1,-36 89 0,-17 35-1,-17 53 1,-1-18 0,0-53-1,18-17 1,18-71 15,-18 35-31</inkml:trace>
  <inkml:trace contextRef="#ctx0" brushRef="#br0" timeOffset="121399.71">18662 11677 0,'0'-18'15,"0"36"-15,0-53 0,-18 17 16,1 0-16,-36 18 15,17 18 1,36 0 0,53-1-1,88-17 1,-105-17 0,-19-1-16,19-35 15,-36 18 1,-89-36-1,1 71 1,35 0 0,36 88-1,17 18 1,17-88 0,54 35-16,-1-53 15</inkml:trace>
  <inkml:trace contextRef="#ctx0" brushRef="#br0" timeOffset="121665.39">19103 11642 0,'18'-36'0,"-18"19"0,0-1 16,0 0 0,-71 107 15,36-1-16,17-71-15,-17 89 16,35-70-16,-18 69 16,18-16-1,35-36 1,18-53 0,0-36 15,-35 36-31,17-35 0</inkml:trace>
  <inkml:trace contextRef="#ctx0" brushRef="#br0" timeOffset="121849.7">18997 11800 0,'0'0'0,"-18"0"0,1 0 16,-1-17-1,106 17 1,-35 0-1,71 0 1,-1-36 0,-70 36-16,0 0 15</inkml:trace>
  <inkml:trace contextRef="#ctx0" brushRef="#br0" timeOffset="122100.41">20038 11606 0,'17'0'0,"-34"0"0,52-17 0,-35-1 15,-35 18 17,17 18-32,-70 52 15,35 1 1,18 35 0,35-18-1,0-35 1,53-18-1,-36-35-15,71 0 16,54-18 0,-107 18-16</inkml:trace>
  <inkml:trace contextRef="#ctx0" brushRef="#br0" timeOffset="122331.66">20602 11606 0,'0'0'0,"0"-17"0,0-1 15,0-35 1,53 53 0,0 0-1,35 88 1,-17 18 0,-54-71-16,1 54 15,-53 17 1,-89-18-1,-52-18 1,105-52-16</inkml:trace>
  <inkml:trace contextRef="#ctx0" brushRef="#br0" timeOffset="123249.22">3898 13406 0,'0'0'0,"-17"0"0,-36 0 31,35 0-31,36 0 32,87 0-17,-16 0 1,-54 0-16,141 0 15,301 0 1,-107 0 0,247-18-1,-105-17 17,-336 17-32,336-17 0,105-1 31,-476 36-31,106-17 15,-159 17-15,159-35 16,-194 35-16,106 0 16,-141-36-1,-18 19 1</inkml:trace>
  <inkml:trace contextRef="#ctx0" brushRef="#br0" timeOffset="123352.64">8520 13123 0,'0'0'15,"0"-17"32,17-1-47,1 18 0</inkml:trace>
  <inkml:trace contextRef="#ctx0" brushRef="#br0" timeOffset="124251.81">16334 12665 0,'0'0'0,"-18"0"0,-106 0 32,107 17-32,-18-17 15,35 18 17,88-18-17,159 0 1,158 0-1,-281 0-15,176-18 16,-142 18-16,530-17 16,0-1-1,-176-17 1,70 17 0,-141 1 15,-371 17-31,124 0 15,-88-18 1,-88 18 0,-18-18 15</inkml:trace>
  <inkml:trace contextRef="#ctx0" brushRef="#br0" timeOffset="124382.38">20796 12577 0,'0'0'0,"-17"0"0,-36 0 16,0 0-1,35 0-15,-35 0 16,18 0 0,-36 0-16</inkml:trace>
  <inkml:trace contextRef="#ctx0" brushRef="#br0" timeOffset="125917.2">653 14411 0,'0'18'0,"0"-1"16,0 1 0,17-18-16,1 0 15,35 0 1,17-18 0,-52-17-16,70-18 15,0-35 1,-88 35-1,0 18 1,0 17 0,-35 36-1,35 17-15,-18 88 16,18 19 0,-17 52 15,17-71-16,-18-52 1,1-36 0,-36-35-1,-18-35 1,1-36 0,-19 0-1,1-17 1,71 88-1,17 36 1,105 87 0,-34-35-1,52-17 1,-34-54 0,34-17-1,89-88 16,-89 0-15,-17-53 0,-71 0-1,-17 17 1,-18 1 0,0 105-16,0 53 31,0 1-31,-35 70 15,-1 88 1,-17-71 0,36-35-1,17-17 1,53-71 15,53-71-15,-54 1-1</inkml:trace>
  <inkml:trace contextRef="#ctx0" brushRef="#br0" timeOffset="126100.79">1393 14552 0,'-52'18'0,"34"-18"0,-17 17 15,17 1 1,36-18-1,140-18 1,1-35 0,88-35-1</inkml:trace>
  <inkml:trace contextRef="#ctx0" brushRef="#br0" timeOffset="126522.94">3052 14252 0,'0'0'0,"0"-17"16,17-19 15</inkml:trace>
  <inkml:trace contextRef="#ctx0" brushRef="#br0" timeOffset="126931.55">3069 14393 0,'18'0'0,"-1"0"15,19-35 1,-36 17-16,0 1 0,0-1 16,0-17-1,0 17 1,-18 18 15,0 0 0,1 0-31</inkml:trace>
  <inkml:trace contextRef="#ctx0" brushRef="#br0" timeOffset="127917.9">3122 14270 0,'-18'0'47,"1"0"-31,-18-18-16,-1 1 16,-17 34-1,36 1 1,-36 52-1,53-34-15,-36 87 16,19 54 0,17-72-1,35 1 1,53-71 0,71-17-1,-53-71 1,53-35-1,-18-53 1,-53 17 0,0-70-1,-35 89 1,-53 69-16,18-34 16,-18 52-1,0 0 1,-36 54-1,-16 87 1,-1 1 0,-18 105-1,71-106 1,18-70 0,70-53-1,-18-17 1,54-71-1,-89 52-15,18-17 16,18-52 0,-71 87-16,0-53 15,0 107 17,0-1-17,-18 0 1,-17 106-1,35-88 1,0-35-16,17 35 16,54-53-1,-18-18 1,17-52 0,-52 52-16,35-53 15,-35-17 1,-1 53-16,-17-71 15,-53 18 1,0 70 0,-17 36-1,52-1-15,-52 72 16,52-19 0,18-17 15,35-35-16</inkml:trace>
  <inkml:trace contextRef="#ctx0" brushRef="#br0" timeOffset="128632.59">4745 14287 0,'0'-17'0,"0"34"0,-18-34 16,-17 17-1,0 0-15,-36 53 16,53 0 0,18 0-1,53 0 1,18-18 0,17 0-1,-70 18 16,-1-53-31,-17 35 16,0-17-16,-17 17 16,-54-17-1,-17-18 1,17 0 0,54-18-16,-36-35 15,35 18 1,18 17-16,0 1 15,0 52 17,36 36-17,-19-54-15,1 1 16,70-1 0,-70-17-16,70 0 15,35-17 16,18-54-15,-70 1 0,0-54-1,-54 36 1,-17 53 0,-53 35-1,18 88 1,35 35-1,0 19 1,0-72 0,71-52-1,17-36 1,0-17 0</inkml:trace>
  <inkml:trace contextRef="#ctx0" brushRef="#br0" timeOffset="128966.04">6791 13970 0,'-35'-18'0,"70"36"0,-88-36 15,35 1-15,-17 17 16,-18 53 0,18 17-1,35 71 1,0-105 0,-18 87-1,-35 18-15,36-35 31,17-88-15,53-18 0,52-71-1</inkml:trace>
  <inkml:trace contextRef="#ctx0" brushRef="#br0" timeOffset="129615.25">7038 14041 0,'0'-36'15,"0"72"-15,-18-72 16,-17 89 0,17-35-16,-17 105 15,17 1 1,18-18 0,0-18-1,36-71 16,-19-17-31,36 0 16,18-52 0,-36-19-1,0 0 1,-17 54 0,0 70 15,-18-36-31,17 36 15,-17-35-15,36 35 16,34-36 0,18-17-1,-52 0-15,34-17 16,54-54 0,-89 54-16,71-72 15,-71 1 16,-17 0-15,-54 88 0,-17 18-1,-35 87 1,71 1 0,17-53-1,53 0 1,35-53-1,-18 0 1,54-88 0,-107 17-1,-17 54 1</inkml:trace>
  <inkml:trace contextRef="#ctx0" brushRef="#br0" timeOffset="129813.9">6667 14199 0,'0'0'0,"-52"18"15,16 0-15,-34-1 16,176-17 15,105-53-15,-140 36-16,105-36 15,-123 35-15</inkml:trace>
  <inkml:trace contextRef="#ctx0" brushRef="#br0" timeOffset="130581.55">9613 13917 0,'0'-18'0,"0"36"0,0-53 0,-17 17 16,-1 1-16,-70-72 15,35 19 1,-18 34-1,54 36-15,-36 36 16,-36 123 0,54 35-1,18-106 1,-1-35-16,18 105 16,53-52-1,17-53 16,72-53-15,16-88 0,-87 0-1,-1-18 1,-52 0 0,-18 53-1,0 88 16,-18 36-15,1-53-16,17-1 0,0 54 16,0-1-1,70-34 1,18-36 0,-52 0-1,17-18-15,-36 0 16,72-52-1,-37 17 1,-52 18 0,0 88 15,0-18-15,0-18-16,0 1 0,0 53 15,36-18 1,17-36-1,17-17 1,-35 0-16</inkml:trace>
  <inkml:trace contextRef="#ctx0" brushRef="#br0" timeOffset="130964.16">10354 14252 0,'0'0'0,"0"-17"15,-18-54-15,18 18 16,0 35-1,36-34 1,17 52 0,17 0-1,-17 52 1,-18 19 0,-17 35-1,-18-18 1,0-70-16,-18-1 15,-17-17 1,35-17 0,0-36-1,0-18 1,35-17 0,-35 70-16,53-17 31,18 17-16,-18 18 1,-36 0 0,1 0-16</inkml:trace>
  <inkml:trace contextRef="#ctx0" brushRef="#br0" timeOffset="131348.5">10883 14111 0,'0'0'0,"-17"0"0,-1-18 15,18 1 1,0-1-16,35-17 16,36 17-1,17 18 1,0 36 0,-53-1-1,-17 0 1,0 18-1,-18 53 1,-18-53 0,-17-36-1,17-17 1,0-35 0,18-35-1,36-1 1,34 0-1,19 36 1,-1 0 0,-53 35-1</inkml:trace>
  <inkml:trace contextRef="#ctx0" brushRef="#br0" timeOffset="132064.76">11536 14129 0,'0'0'16,"0"17"-16,17-17 31,1 0-15,35-35-1,-18-18 1,-35 36-16,0-19 16,-53 54 15,0 52-16,36 19 1,-1-19 0,18-52-16,0 35 15,53-53 1,88 0 0,0-36-1,-52-16 16,-19-1-15,-52 35-16,17-53 16,-35 89 15,0 0-15,-18-1-16,1 19 15,-1 52 1,0-35-1,1-18 1,-1-35 0,1 0-1,17-35 1,17-53 0,36 17-1,-18 36 1,54-36-1,16 18 1,1 71 0,-106 17-1,0 36 1,0-36-16,0 18 16,0-18-1,0-17 1,0-36 15</inkml:trace>
  <inkml:trace contextRef="#ctx0" brushRef="#br0" timeOffset="132296.74">12612 13829 0,'0'-18'15,"0"36"-15,17-71 0,-17 35 0,0 36 31,-17 17-31,-1-17 16,-17 70 0,0 53-1,35-35 1,0-18 0,0-70-1,35-1 1,-17-17-1</inkml:trace>
  <inkml:trace contextRef="#ctx0" brushRef="#br0" timeOffset="132499.53">12488 14023 0,'-17'-18'16,"34"36"-16,-52-36 0,35 1 15,0-1-15,18-17 16,-1 35-1,72-36 1,69-34 0,-52 35-1,0 17 1,-53 0-16</inkml:trace>
  <inkml:trace contextRef="#ctx0" brushRef="#br0" timeOffset="132997.34">14429 13529 0,'0'18'0,"0"-36"0,0 0 0,17-17 0,-17 17 16,0-52-1,0 52-15,0-52 16,0 123 15,-35 88-15,35-88-16,-18 264 15,18-17 1,36 159 0,17 35-1,-18-89 1,0 160 0,-35-442-16,0 424 31,0-282-31,0-142 15,0 318 1,0-124 0,0-211-1,-35-123 1,17-19-16</inkml:trace>
  <inkml:trace contextRef="#ctx0" brushRef="#br0" timeOffset="133963.63">1270 16298 0,'0'-17'0,"0"34"0,-18-70 0,-35-88 32,36 106-32,-18 0 15,17 17-15,-35 0 16,-35 71 0,0 36-1,17 87 1,106 0 15,-35-52-15,18-107-16,17 36 15,89-35 1,52-71 0,0-70-1,-70-1 1,-88 89-16,0-106 15,-54 17 1,19 89-16,-107-53 16,-17 88-1,-53 70 1,71 71 0,123-105-16,0 105 31,35-53-31,124-35 31,-1-71-15,-87 1-16,-1-1 0</inkml:trace>
  <inkml:trace contextRef="#ctx0" brushRef="#br0" timeOffset="134214.63">2011 16016 0,'0'-18'0,"0"36"0,0-53 0,0 17 15,-18 18 1,1 71 0,17-36-16,-18 53 15,18-53-15,-18 124 16,18-106-16,0 124 16,0 52 15,0-70-31,0-18 31,18-106-15</inkml:trace>
  <inkml:trace contextRef="#ctx0" brushRef="#br0" timeOffset="135414.06">1993 16369 0,'-35'-71'0,"70"142"0,-70-177 16,17 71-16,18-1 0,0-69 16,0 34-1,106 1 1,106 70 0,-106 52-1,-71-16 1,0 34-16,-70 36 31,-106-18-15,-53-17-1,70-53 1,36-18 0,159 17 15,-36-17-31,35 18 15,124-1 1,-17-17 0,70-52-1,-194 34-15,88-35 16,0-35 0,-106 0-1,-17-18 16,-53 35-15,17 54-16,-53 17 16,18 35-1,18 88 1,35-17 0,18 0-1,70-53 1,18-53-1,-53 0 1,-18-18-16,106-70 16,-70 0-1,-54 53-15,19-54 16,-36 19 0,0 105 15,0 53-16,0-52 1,0-19-16,0 71 16,0-17-1,0-36 1,35-70 15,-17 17-31,34-52 16,37-36-1,-19 53 1,1 35 0,-36 54-1,-17 34 1,-1-35-16,36 54 16,0-54 15,-18-17-31,54-18 0,16 0 31,90-53-15,-19-36-1,-70-34 1,-106 35 0,-53 53-1,-35 35 1,-18 123-1,88-52 1,18-54-16,0 107 16,71-71-1,17-36 1,106-17 0,-35-17-1,-106-1 1</inkml:trace>
  <inkml:trace contextRef="#ctx0" brushRef="#br0" timeOffset="135898.43">5627 15875 0,'0'-18'0,"0"36"0,-18-53 0,-35 35 16,18 0-16,-71 0 15,-35 35 1,53 36-1,0 52 1,88 18 0,17-70-1,1-54-15,52 19 16,72-36 0,-1-53 15,-18-36-31,1-69 31,-54-36-15,-52-18-1,-18 71 1,0 106 0,0 88-1,0 88 1,0 17-1,0-16 1,0-107-16,0 71 16,53-36-1,53-52 1,-1-36 0,-52 1-16</inkml:trace>
  <inkml:trace contextRef="#ctx0" brushRef="#br0" timeOffset="136731.9">7197 15487 0,'0'0'0,"53"18"16,-53-1-1,-71 54 1,-17 52-1,53-35 1,17-52-16,18 52 16,-18-70-16,18 52 15,36-70 17,-19-18-32,1 1 15,17-36 1,36-53-1,-1 0 1,-52 89-16,-1-19 16,19 36-1,-36 18-15,0 35 16,17 35 0,19 18-1,17-36 1,70-52-1,-17-18 1,17-53 0,-17-53-1,-53-17 1,0-89 0,-53 106-1,0 89-15,0-19 16,-18 72 15,-35 105-15,53-35-1,-17 17 1,52-17 0,18-53-1,71-35 1,-36-36-1,-71 0-15,54-35 16,-1-35 0,-52 35-1,-18 106 17,-18 18-17,18-1 1,0-52-1,0 0 1,18-18 0,53-18-1,-71 0-15</inkml:trace>
  <inkml:trace contextRef="#ctx0" brushRef="#br0" timeOffset="136800.03">8537 15540 0,'0'-18'0,"0"36"0</inkml:trace>
  <inkml:trace contextRef="#ctx0" brushRef="#br0" timeOffset="136914.07">8484 15469 0,'-17'18'31,"17"0"-31,17-54 16,-34 89-16,17-35 0,35-18 16,88 17-1,-70 1-15</inkml:trace>
  <inkml:trace contextRef="#ctx0" brushRef="#br0" timeOffset="137383.6">9119 15628 0,'-17'0'0,"34"0"0,-52 0 0,17 0 15,-35 0 1,18 35-1,18 18 1,17 0 0,-18 0-1,18-35 1,0-1 0,0-70 15,53-17-16,-36 52 1,54-35 0,105-70-1,-52 105 1,-54 36 0,-17 70-1,-35-17 1,-36 34-1,-35-34 1,53-36 0,18-52 15,35-19-15</inkml:trace>
  <inkml:trace contextRef="#ctx0" brushRef="#br0" timeOffset="137563.93">10107 15628 0,'18'-18'16,"-36"36"-16,53-53 0,-17-1 15,0-16 1,-107 34 0,-16 18-1,69 18-15,-87 34 16,35 19-1,70-53 1</inkml:trace>
  <inkml:trace contextRef="#ctx0" brushRef="#br0" timeOffset="137882.41">10231 15663 0,'0'-17'0,"35"-124"16,-18 105-16,-17 1 16,18 0-16,0-71 15,-18 71-15,35-54 16,-53 72 0,-17 87-1,-35 71 1,105 18-1,-70-18 1,52-35 0,54-88-1,-1-18 1,71 0 0</inkml:trace>
  <inkml:trace contextRef="#ctx0" brushRef="#br0" timeOffset="138299.14">10866 15610 0,'0'-17'16,"0"-1"-16,0-17 0,0 17 16,-36-52-1,-34 52 1,70 300-16,-53-529 16,212 388-16,-336-264 0,124 193 15,36-52-15,-1 88 16,18-35-1,35-1 1,71-35 0,-18-35-1,-70 0-15,105-53 16,-34-17 0,-72-18-1,-17-36 1,-70 36 15,-19 88-15,72 0-16,-107 18 15,36 52 1,53 1 0,35-1-1,35-52 1,-17-18-16</inkml:trace>
  <inkml:trace contextRef="#ctx0" brushRef="#br0" timeOffset="138879.68">11518 15487 0,'0'-18'0,"0"36"0,18-53 0,-18 17 15,0 0-15,0-17 16,0 53 15,-18 70-15,-17 18-1,0-18 1,17 0 0,18-70-1,0-1-15,18-17 16,52-17-1,1-36 1,-18-18 0,17-17-1,-17 53 1,-53 52 0,0 54-1,0 17 16,35-35-15,-17-35-16,53-1 16,-54-17-16,71 18 15,-70-18-15,70-35 16,0-18 0,-52-53-1,-36 0 1,0 71-16,0-53 15,0 17 1,-18 71 0,-52 18-1,-36 35 1,53-36-16</inkml:trace>
  <inkml:trace contextRef="#ctx0" brushRef="#br0" timeOffset="139497.13">10089 15716 0,'0'-17'0,"0"34"0,0-52 16,0 17 0,-17 1-16,17-1 15,-35-17 1,-54 35 0,1 35-1,18 36 1,70-54-1,-18 89 1,36-18 0,105-35-1,36-70 1,0-19-16</inkml:trace>
  <inkml:trace contextRef="#ctx0" brushRef="#br0" timeOffset="141164.84">15169 13829 0,'-35'18'31,"18"-1"-15,-1 1-16,18 17 31,18-35-15,34 0 0,37-18-1,-72 1-15,54-18 16,-1-18-1,-70 35-15,18-35 16,-18 18 0,-18 35 15,18 88-15,0-53-16,0 106 15,0-17 1,0-1 15,-70-35-15,17-52-1,-53-36 1,53-36 0,-17-34-1,17-1 1,53 1-1,0 52 1,35 18 0,18 88-1,0 1 1,0-19 0,35 1-1,18-71 1,0-18 15,-1-70-15,-69 70-16,17-35 15,17-70 1,-52-1 0,-1 36-1,-17 53-15,0 0 16,0 52-1,0 107 1,-35 17 0,35-53-1,0-53-15,0 36 16,0-54-16,0 1 16,18-18-16,35 0 15,0-53 1</inkml:trace>
  <inkml:trace contextRef="#ctx0" brushRef="#br0" timeOffset="141350.44">15752 14041 0,'0'0'0,"-18"0"0,0 0 15,1 17 1,17 1-1,17-18-15,71 0 16,-70 0-16,106-35 16,-36 17-1</inkml:trace>
  <inkml:trace contextRef="#ctx0" brushRef="#br0" timeOffset="141732.6">17798 13829 0,'0'0'0,"0"-18"15,0 1-15,-18-19 16,18 19-16,-18-54 15,-17 18 1,-18 53 0,-53 35-1,36 54 1,34-54-16,-52 124 16,53-53-1,35-1 16,106-52-31,17-53 32,71 0-17,-158-17-15,105-36 16</inkml:trace>
  <inkml:trace contextRef="#ctx0" brushRef="#br0" timeOffset="141980.4">18450 13670 0,'0'0'0,"18"-53"0,-18 18 0,18-53 16,-18 70-16,0 0 16,-71 36-1,18 123 1,0-17 0,0 34-1,36-34 1,17-54 15,35-52-15,18-18-1,35-35-15</inkml:trace>
  <inkml:trace contextRef="#ctx0" brushRef="#br0" timeOffset="142364.62">18768 13794 0,'0'-18'0,"0"36"0,0-18 31,-53 70-15,-18 36-1,54-71-15,-1 18 16,18 35 0,53-52-1,17-36 1,54-18 15,-18-35-15,-36 0-1,-52 18-15,0-53 16,-54-18 0,-34 53-1,-36 53 1,0 35-1,53 18 1,53 35 0,53-70-1,88-18 1</inkml:trace>
  <inkml:trace contextRef="#ctx0" brushRef="#br0" timeOffset="142732.47">19632 13847 0,'0'0'0,"18"-18"0,17 0 16,-35 1 0,-35 17-1,17 0-15,-35 0 16,-88 17 0,88 36-1,53 0 1,88-18-1,1 1 1,34 17 0,-105-53-16,17 17 15,-35 18 1,-71-17 0,36 0-16,-124-18 15,36 0 1,17 0 15,88 0-15,36-36-1,105-16 1</inkml:trace>
  <inkml:trace contextRef="#ctx0" brushRef="#br0" timeOffset="143096.76">20091 14023 0,'0'18'0,"0"-36"0,0 53 16,17-35-1,36 0 1,-35 0-16,17 0 16,89-53-1,17-17 1,-18-18 15,-123 35-15,-53 53-1,-88 35 1,0 53 0,18 18-1,123-36 1,53-34-1,35-19 1,70-17 0,-69-17-1</inkml:trace>
  <inkml:trace contextRef="#ctx0" brushRef="#br0" timeOffset="143396.1">21872 13511 0,'0'-17'0,"0"34"0,0-52 0,0 17 16,-17 18-16,-1 36 16,-53 17-1,18 52 1,53 72-1,0-71 1,0-71-16,0 53 16,0-70-16,0 35 15,0-36 1,-35-17 0,35-17-16</inkml:trace>
  <inkml:trace contextRef="#ctx0" brushRef="#br0" timeOffset="144180.56">21325 13917 0,'-17'0'16,"70"0"-16,-89 0 0,-34 0 15,87 0 1,125 0 0,16 0-1,142 0 1,-141-35-1,0-53 1,-89-54 0,-70 19-1,0 35 1,-35 88 0,0 88-1,-18 71 1,18-18 15,17-53-31,18 0 31,0-70-15,53-71 15,17 0-15,-52 35-16,53-52 15,17 17 1,-53 53 0,-35 71-1,0 17 1,0-35 0,53 17-1,-35-70-15,70 18 16,35-18-1,-87 0 1,87 0 0,-70-18-16,106-35 15,-89-35 1,-17-18 0,-53 71-1,-88 35 1,0 88-1,88 18 1,0-53 0,0-35-16,53-1 15,-36 1-15,71-18 16,18 0 0,-70 0-16,87 0 15,-70-35 1,-53 17-1</inkml:trace>
  <inkml:trace contextRef="#ctx0" brushRef="#br0" timeOffset="145496.23">15998 15628 0,'36'-88'32,"-36"53"-32,0-54 15,0 54-15,-71-88 16,1 34-1,-36 89 1,-18 71 15,107-18-31,-89 70 16,18 54 0,70-71-1,36-1 1,-1-87-16,36-18 15,35 0 1,18-70 0,-18-36-1,-35 0 1,-17-88 0,-36 106-1,0 52 1,-18 107 15,0 70-15,18-35-1,36 17 1,52-52 0,-18-71-1,107-35 1,-54-36-1,-35-17 1,-35-71 0,-35-17-1,0 88 1,-18 52 0,0 107-1,0 35 1,-36 52 15,36-122-31,-17 69 16,17-16-1,0-72-15,53 1 16,70-18 0,-35-53-1,0-35 1,1-53-1,-54 0 1,0-18 0,-35 124-16,18-18 15,-36 176 17,-17 1-17,35-89 1,0 88-16,0 18 31,53-70-15,106-53-1,-18-36 1,-53 0-16</inkml:trace>
  <inkml:trace contextRef="#ctx0" brushRef="#br0" timeOffset="145781.35">18697 14975 0,'0'-17'0,"0"34"0,0-52 0,0 53 31,0 17-31,-17 89 31,17-1-31,0 36 31,0-124-31,0 36 16,0-1 0,0-52-1,0-36 1</inkml:trace>
  <inkml:trace contextRef="#ctx0" brushRef="#br0" timeOffset="146481.26">19015 15011 0,'17'-36'16,"-34"72"-16,52-89 0,-35 17 0,18 19 0,-18-18 16,-18 123 15,18-53-31,-35 71 31,17 53-15,-17-18-1,35-71 1,0-34 0,35-54 15,-17 0-31,35-52 15,52-54 1,-16 36 0,-72 88-1,-17 18 1,0 70 0,0-70-16,0 105 15,18-70 1,70 0 15,-53-36-31,54-17 16,34 0-1,-70-17-15,88-18 16,-106-1-16,89-34 16,-18-36-1,-89 0 1,-34 71-1,-72 35 1,1 53 0,35 17-1,53-34-15,0 52 16,36-35 0,52-36-1,18-17 1,0-17-1,-1-36 17,-87 17-32,0-16 15,-18-37 1</inkml:trace>
  <inkml:trace contextRef="#ctx0" brushRef="#br0" timeOffset="146712.79">18680 15152 0,'-53'17'0,"0"-17"0,35 0 0,142-17 0,-283 34 16,212-17 0,-18 0-16,88-35 15,89 0 1,35 0-1,-88 17 17,-18-17-32</inkml:trace>
  <inkml:trace contextRef="#ctx0" brushRef="#br0" timeOffset="147729.96">15046 16810 0,'0'0'0,"18"-18"15,87-88 1,-105 89-16,0-1 16,-88 0-1,-53 36 1,35 53-1,71-54 1,-53 142 0,88-35-1,0-1 1,70-70 0,89-53-1,-124 0-15,107-53 16,-90 35-16,90-52 15,-19-54 1,-105 36 0,-54-18-1,-105 36 1,0 70 0,106 0-16,-89 35 15,107-17-15,-54 70 16,71 18-1,18-36 1,88-34 15,0-36-31</inkml:trace>
  <inkml:trace contextRef="#ctx0" brushRef="#br0" timeOffset="147964.37">15681 16704 0,'0'-18'0,"0"36"0,18-53 0,-1 17 16,1 18-16,-18-18 16,18 18-16,-18 18 15,0 0-15,0 88 16,0 123 0,-18 53-1,-17-35 1,-1 106-1,36-283-15,0 107 32,-17-107-32,-1 160 15</inkml:trace>
  <inkml:trace contextRef="#ctx0" brushRef="#br0" timeOffset="149230.95">15893 16651 0,'0'0'0,"-18"-18"0,0 1 0,1-1 0,-19-17 16,36 17-1,-17-17-15,123 35 32,-71 0-17,88 18 1,-105-1-16,53 36 16,-71 18-1,-89-18 1,-52 0-1,18-18 1,70-18 0,53 36-1,0-35-15,35 0 16,89-18 0,17 0-1,53-53 1,0-35-1,-159 70 1,36-17 0,-54 17-16,1-53 15,-36 1 1,-35 52 0,-35 18-1,71 18-15,-19 17 16,19 89-1,34-19 1,54-52 0,35-53-1,-18 0 1,-53 0-16,53-53 16,-70 36-16,70-54 15,-70 54-15,35-54 16,-36 1-1,-17 52 17,0 36-17,0 34 1,-17-16-16,-1 17 16,18 17-1,0-52 1,35-53 15,-17 35-31,17-36 16,-17 19-16,70-36 15,-17 53 1,-54 0-16,1 0 16,17 35-1,-17 18 1,-1-35-16,19 34 15,-19-34 1,72 0 0,-1-18-1,71-18 1,-18-52 0,-53 34-1,-53-52 1,-35 70-16,0-34 15,-35 16 1,-36 36 0,54 18-1,-19 70 1,36 0 0,0-70-16,53 17 15,18 0 1,-54-35-16,107 0 15,70 0 17,18-35-17,-71 0 1</inkml:trace>
  <inkml:trace contextRef="#ctx0" brushRef="#br0" timeOffset="149696.34">18803 16633 0,'0'-88'16,"0"71"-1,-18 17-15,1 0 0,-54-18 16,-17 18 0,70 18-16,-70 17 15,71-17-15,-19 52 16,36 18 0,36-35-1,16-35 1,54-18-1,-70 0 1,16-53 0,37-18-1,-36-52 1,-18 17 0,18-70-1,-36 35 1,1 105-16,-18 19 15,-194 581-15,194-582 16,194-493-16,-229 634 16,17 1-1,18-89-15,-17 89 16,17-36 0,0-53-16,35 36 15,141-54 1,53-34-1,-34-1 1</inkml:trace>
  <inkml:trace contextRef="#ctx0" brushRef="#br0" timeOffset="151828.87">20285 16545 0,'0'-17'0,"0"34"0,0-52 0,0-36 31,0 54-31,0-18 0,0-1 15,0 1 1,0 106 15,0 17-15,0-53-16,0 53 16,0-53-16,-18 54 15,0-1 1,1-71-1,34-69 32,1 34-47,0-17 16,-1 17-16,36-35 16,-35 35-16,52-52 15,-17 70 1,0 0-1,-53 35 1,36 53 0,34 1-1,-35-54 1,71-35 0,-18-18-1,36-35 1,-18-35-1,-89 53 1,36-71 0,-35-53-1,-18 53 1,0 18 0,-35 106-1,-18 52 1,53-34-16,-18 122 15,18-52 1,35 18 0,18-54-1,53-52 1,-18-18 0,-52 0-16,17-35 15,-36 17-15,71-53 16,-70 1-1,17 17 1,-35 88 31,0 36-31,0-54-16,0 19 15,0-1 1,0-53 15,0 1-15</inkml:trace>
  <inkml:trace contextRef="#ctx0" brushRef="#br0" timeOffset="151995.2">21625 16404 0,'0'-17'15,"0"34"-15,-17-70 0,17 36 0,-18-1 16,18 36 15,0-1-15,71 1-1,-19-18 1,-16 18-16</inkml:trace>
  <inkml:trace contextRef="#ctx0" brushRef="#br0" timeOffset="152878.85">22154 16387 0,'0'17'0,"-105"-34"16,210 52-16,-105 0 16,0-105-16,-17 175 15,17-87-15,0 0 0,-35 35 16,17-1 0,18-34-16,0 17 15,0-17 1,0-36 15,0-35 0,0 36-31,18-54 16,17 1 0,-18 52-16,54-52 15,-18 52 1,0 53-1,-18 36 1,-35-54-16,18 54 16,35-18-1,35-18 1,-18-35 0,72 0-1,-19 0 1,-17-35-1,-53-36 17,-53 54-32,17-54 15,-34-17 1,-36 70 0,-71 18-1,54 36 1,17 16-1,35-34-15,1 70 16,17-52 0,35-19-1,53-17 1,-17 0 0,17-53-1,-71 36-15,19-89 16,-1 0-1,18-53 1,-35 36 0,-1 17 15,1 88-31,-18 71 31,0-18-31,-35 107 16,35-90-16,-18 1 0,0 71 15,18-18 1,0 0 0,0-89-16,36-17 15,-19 18-15,54-18 16,-36-18 0</inkml:trace>
  <inkml:trace contextRef="#ctx0" brushRef="#br0" timeOffset="153296.12">23495 16369 0,'18'-18'16,"-18"1"-16,17-1 0,-17-17 15,-35 141-15,35-124 0,-18-53 32,1 89-32,-1 0 0,-35 52 15,36 1 1,-1-1-1,18-52-15,18 17 16,52-17 0,1-18-1,-54 0-15,36-18 16,18-35 0,-54 36-16,19-54 15,-36-52 1,-36 17-1,-17 88 17,-52 18-17,34 71 1,71-54-16,-18 19 16,18 52-1,53-71 1,-35 1-16</inkml:trace>
  <inkml:trace contextRef="#ctx0" brushRef="#br0" timeOffset="153827.84">24024 16387 0,'18'-18'0,"-1"18"16,-34 0 15,-142 88-31,300-158 0,-158 87 0,-19 54 15,19-54 1,-19 36-16,1 0 31,35-35-15,18-18 0,35 0-1,17-53 1,18 0-1,-52 18 1,-36 17-16,35 18 16,-35 18-1,0 35 1,0 0 0,35-53-1,18 17 1,-35-17-16,17 0 31,18-53-31,-35-17 31,-18 17-15,0-18 0,0 54-16,-18 17 46,18 17-30</inkml:trace>
  <inkml:trace contextRef="#ctx0" brushRef="#br0" timeOffset="153964.43">24518 16404 0,'0'0'0,"0"18"15,-18-18 16,18-18 1,0-17-17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FCDB-A72C-5CAD-8D29-0C96C9B44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A64C1-5D0E-BC5E-CF23-2C36B1FC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8BC9D-D0AE-8B91-E05E-235634B4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FB1-6EFF-41E5-AC40-F479FDDCC8DA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EF62-2DD0-14BB-69C3-9B8AA3B5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66F6-3871-3AA6-0E64-BCF38B23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B106-407D-4623-90BF-441F87C6F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78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82DE-0640-A935-A5D6-26B41497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511C4-0B5F-7935-1157-9026E8CAE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48A4-A98D-2DF6-BEFB-09675CFA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FB1-6EFF-41E5-AC40-F479FDDCC8DA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DAB5-4543-48DB-BE0C-1B863025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9DD72-3A0D-DAC1-305C-668A20ED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B106-407D-4623-90BF-441F87C6F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6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725E3-EFF9-4145-3A43-F032A4792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54E7-DB0E-98F7-2453-58BE35F8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C04D-4BBC-7A2D-6858-41508B91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FB1-6EFF-41E5-AC40-F479FDDCC8DA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9FD5-09EF-A4B4-7FAA-7D55381D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6CD11-491F-0D60-EB03-866C90B6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B106-407D-4623-90BF-441F87C6F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80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D049-39C4-180B-2CD0-3BFF4F50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4D40-E66B-A95A-9C1D-17ED0B59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ECA7C-8125-8724-B154-7EABB624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FB1-6EFF-41E5-AC40-F479FDDCC8DA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5C88D-61D8-D9C2-D8E9-86C3104F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150D-6227-41CF-CCAB-2A6B1827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B106-407D-4623-90BF-441F87C6F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81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2AE1-D00E-0655-9C06-7ECFDC37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19764-1267-840B-A87A-D151F01A0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1B725-1265-DA3C-2F45-A5538F6F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FB1-6EFF-41E5-AC40-F479FDDCC8DA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CD22-30E5-9BC3-6572-04C91970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D63D9-E86B-36A6-A9E5-F4C36F4C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B106-407D-4623-90BF-441F87C6F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97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AD78-9862-9B75-1B11-1AB768E0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63A3-7B3A-F25A-7633-E001C2165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109AE-DA00-62BE-BBEC-87DB8CA72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8DC70-8193-81D3-30FF-865E93F4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FB1-6EFF-41E5-AC40-F479FDDCC8DA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3222A-50B5-9B2C-EDFE-74D4249A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45B25-3DB3-3DF8-62B9-86A7CA28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B106-407D-4623-90BF-441F87C6F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802C-83ED-3CA4-AB77-101F3809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EAE4E-BE9E-B625-AB95-599D1A23D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5A1B8-ECAD-BA1B-01AE-DB27CB53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2A83F-07C7-928B-1708-E696B213E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6AE08-8029-63A3-A248-923C7E151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DE44E-904E-4944-5AE2-A8D5F3B1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FB1-6EFF-41E5-AC40-F479FDDCC8DA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DEA74-AF1A-C0EB-C46A-95939276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512DE-8B8E-7A95-2E35-0EA3926D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B106-407D-4623-90BF-441F87C6F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9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B401-AEC8-0DD4-1E3A-87038681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B7488-1B4A-E904-487F-E1C0BF30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FB1-6EFF-41E5-AC40-F479FDDCC8DA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F3367-D6E3-B8F2-A325-2F7753FE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CBA9F-C852-BA2B-93BC-E983A5DB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B106-407D-4623-90BF-441F87C6F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2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9034A-A430-A9DF-BCEA-A3CB73EC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FB1-6EFF-41E5-AC40-F479FDDCC8DA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19425-196C-CDC8-87B8-F08F4869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C3660-C002-F08F-EE64-847B76A5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B106-407D-4623-90BF-441F87C6F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0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48E3-84B1-61CD-F86A-99750EAB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4605-6B6B-9AC3-DFA5-4782AF5D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810CA-4367-D623-5C03-DA9E8FAF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673E2-3A3D-C246-4F5D-4EF6D8F9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FB1-6EFF-41E5-AC40-F479FDDCC8DA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7C526-5B06-C3F1-EBFA-61C73A7A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42A71-5B9B-0743-8D65-3917A505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B106-407D-4623-90BF-441F87C6F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56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B7E3-2529-C414-6CE4-DE7A9881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C67F8-6086-C783-24B1-9E126E041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1EE1F-9EE8-372B-8D07-F0A8AE8C9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B24E1-87D8-D83B-71A3-E7C220FC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2FB1-6EFF-41E5-AC40-F479FDDCC8DA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D3B88-3DBE-9D6D-FA67-8AF0C422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C0333-A6E0-4E56-C983-7818F1A4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B106-407D-4623-90BF-441F87C6F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22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B7273-EB25-D1C4-1B9E-8AFF90BA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A9CE0-E66D-74D7-AC05-78F88241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48F29-11E0-D30F-3F41-D8E1DE55C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2FB1-6EFF-41E5-AC40-F479FDDCC8DA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CC862-5B99-6DE0-4744-51BA7076C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A37F-401E-AB48-D3C7-27CC159A0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B106-407D-4623-90BF-441F87C6F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27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0FA-DF14-D8DE-3488-C040F11CF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8C64E-EFD8-E01C-DF8B-94FEEA5A5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AE1108-839B-B349-0269-6450C8F1602B}"/>
                  </a:ext>
                </a:extLst>
              </p14:cNvPr>
              <p14:cNvContentPartPr/>
              <p14:nvPr/>
            </p14:nvContentPartPr>
            <p14:xfrm>
              <a:off x="260280" y="419040"/>
              <a:ext cx="7988760" cy="362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AE1108-839B-B349-0269-6450C8F160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409680"/>
                <a:ext cx="8007480" cy="36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31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0FA-DF14-D8DE-3488-C040F11CF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8C64E-EFD8-E01C-DF8B-94FEEA5A5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D0E74B-3D73-4E6B-9A3B-0553A9CA2E6D}"/>
                  </a:ext>
                </a:extLst>
              </p14:cNvPr>
              <p14:cNvContentPartPr/>
              <p14:nvPr/>
            </p14:nvContentPartPr>
            <p14:xfrm>
              <a:off x="0" y="235080"/>
              <a:ext cx="7575840" cy="488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D0E74B-3D73-4E6B-9A3B-0553A9CA2E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5720"/>
                <a:ext cx="7594560" cy="49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20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0FA-DF14-D8DE-3488-C040F11CF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8C64E-EFD8-E01C-DF8B-94FEEA5A5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81FD5B-0BD8-8FF7-44BF-AD5906821397}"/>
                  </a:ext>
                </a:extLst>
              </p14:cNvPr>
              <p14:cNvContentPartPr/>
              <p14:nvPr/>
            </p14:nvContentPartPr>
            <p14:xfrm>
              <a:off x="190440" y="95400"/>
              <a:ext cx="7474320" cy="650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81FD5B-0BD8-8FF7-44BF-AD5906821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86040"/>
                <a:ext cx="7493040" cy="65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73D152-435B-04A2-7E9C-01BCB4737A4F}"/>
                  </a:ext>
                </a:extLst>
              </p14:cNvPr>
              <p14:cNvContentPartPr/>
              <p14:nvPr/>
            </p14:nvContentPartPr>
            <p14:xfrm>
              <a:off x="1790640" y="1886040"/>
              <a:ext cx="5912280" cy="225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73D152-435B-04A2-7E9C-01BCB4737A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1280" y="1876680"/>
                <a:ext cx="5931000" cy="22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34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0FA-DF14-D8DE-3488-C040F11CF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8C64E-EFD8-E01C-DF8B-94FEEA5A5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40D4C0-BB7A-F540-2591-D8EDE919DF59}"/>
                  </a:ext>
                </a:extLst>
              </p14:cNvPr>
              <p14:cNvContentPartPr/>
              <p14:nvPr/>
            </p14:nvContentPartPr>
            <p14:xfrm>
              <a:off x="101520" y="190440"/>
              <a:ext cx="8172720" cy="506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40D4C0-BB7A-F540-2591-D8EDE919DF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160" y="181080"/>
                <a:ext cx="8191440" cy="50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60E79F-3C8E-CA10-F5C9-956DFC9114EE}"/>
                  </a:ext>
                </a:extLst>
              </p14:cNvPr>
              <p14:cNvContentPartPr/>
              <p14:nvPr/>
            </p14:nvContentPartPr>
            <p14:xfrm>
              <a:off x="0" y="13017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60E79F-3C8E-CA10-F5C9-956DFC9114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292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7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0FA-DF14-D8DE-3488-C040F11CF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8C64E-EFD8-E01C-DF8B-94FEEA5A5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93C5ED-521C-7712-91D0-22D5FA619E65}"/>
                  </a:ext>
                </a:extLst>
              </p14:cNvPr>
              <p14:cNvContentPartPr/>
              <p14:nvPr/>
            </p14:nvContentPartPr>
            <p14:xfrm>
              <a:off x="184320" y="0"/>
              <a:ext cx="8642520" cy="663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93C5ED-521C-7712-91D0-22D5FA619E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-9360"/>
                <a:ext cx="8661240" cy="66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643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2022-12-14T03:32:39Z</dcterms:created>
  <dcterms:modified xsi:type="dcterms:W3CDTF">2022-12-14T03:33:13Z</dcterms:modified>
</cp:coreProperties>
</file>