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63" r:id="rId2"/>
    <p:sldId id="257" r:id="rId3"/>
    <p:sldId id="260" r:id="rId4"/>
    <p:sldId id="261" r:id="rId5"/>
    <p:sldId id="262" r:id="rId6"/>
    <p:sldId id="264" r:id="rId7"/>
    <p:sldId id="265" r:id="rId8"/>
    <p:sldId id="267" r:id="rId9"/>
    <p:sldId id="270" r:id="rId10"/>
    <p:sldId id="268" r:id="rId11"/>
    <p:sldId id="272" r:id="rId12"/>
    <p:sldId id="273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0900A-8A29-4780-824F-F7F7571BBFA1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ABB3CB7-D0EF-4167-A05D-688FB1CDCD88}">
      <dgm:prSet phldrT="[Text]" custT="1"/>
      <dgm:spPr/>
      <dgm:t>
        <a:bodyPr/>
        <a:lstStyle/>
        <a:p>
          <a:r>
            <a:rPr lang="en-US" sz="16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File selected by User</a:t>
          </a:r>
          <a:endParaRPr lang="en-US" sz="16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2EFBEE16-E858-4EEC-B61C-B73733E56496}" type="parTrans" cxnId="{36D7D308-A4B4-4D72-8493-EED82274CD3A}">
      <dgm:prSet/>
      <dgm:spPr/>
      <dgm:t>
        <a:bodyPr/>
        <a:lstStyle/>
        <a:p>
          <a:endParaRPr lang="en-US"/>
        </a:p>
      </dgm:t>
    </dgm:pt>
    <dgm:pt modelId="{2D228DBA-EC49-4B70-92F7-645344E9689F}" type="sibTrans" cxnId="{36D7D308-A4B4-4D72-8493-EED82274CD3A}">
      <dgm:prSet/>
      <dgm:spPr/>
      <dgm:t>
        <a:bodyPr/>
        <a:lstStyle/>
        <a:p>
          <a:endParaRPr lang="en-US"/>
        </a:p>
      </dgm:t>
    </dgm:pt>
    <dgm:pt modelId="{AB01D14F-D326-4E98-9C4F-70BD3F9A58ED}">
      <dgm:prSet phldrT="[Text]" custT="1"/>
      <dgm:spPr/>
      <dgm:t>
        <a:bodyPr/>
        <a:lstStyle/>
        <a:p>
          <a:r>
            <a:rPr lang="en-US" sz="14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upload the file into server</a:t>
          </a:r>
          <a:endParaRPr lang="en-US" sz="14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BE56E17F-E1A0-4964-8C18-EE6AA401C5B8}" type="parTrans" cxnId="{7707A8A5-ED9B-4F21-8386-C16854A2384B}">
      <dgm:prSet/>
      <dgm:spPr/>
      <dgm:t>
        <a:bodyPr/>
        <a:lstStyle/>
        <a:p>
          <a:endParaRPr lang="en-US"/>
        </a:p>
      </dgm:t>
    </dgm:pt>
    <dgm:pt modelId="{3BF0690E-4F2C-4722-B6CB-1920D0BFCF30}" type="sibTrans" cxnId="{7707A8A5-ED9B-4F21-8386-C16854A2384B}">
      <dgm:prSet/>
      <dgm:spPr/>
      <dgm:t>
        <a:bodyPr/>
        <a:lstStyle/>
        <a:p>
          <a:endParaRPr lang="en-US"/>
        </a:p>
      </dgm:t>
    </dgm:pt>
    <dgm:pt modelId="{A9399336-C039-4305-809C-B76621352574}">
      <dgm:prSet phldrT="[Text]" custT="1"/>
      <dgm:spPr/>
      <dgm:t>
        <a:bodyPr/>
        <a:lstStyle/>
        <a:p>
          <a:r>
            <a:rPr lang="en-US" sz="14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request lexical analyzer to transcribe the document	</a:t>
          </a:r>
          <a:endParaRPr lang="en-US" sz="14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C59CC95F-0BE8-4BCC-8B7F-07F1776CD4D4}" type="parTrans" cxnId="{D21666BF-5941-4D53-AF33-ACAFCF476620}">
      <dgm:prSet/>
      <dgm:spPr/>
      <dgm:t>
        <a:bodyPr/>
        <a:lstStyle/>
        <a:p>
          <a:endParaRPr lang="en-US"/>
        </a:p>
      </dgm:t>
    </dgm:pt>
    <dgm:pt modelId="{6800829D-630C-4903-B833-19E2339E1899}" type="sibTrans" cxnId="{D21666BF-5941-4D53-AF33-ACAFCF476620}">
      <dgm:prSet/>
      <dgm:spPr/>
      <dgm:t>
        <a:bodyPr/>
        <a:lstStyle/>
        <a:p>
          <a:endParaRPr lang="en-US"/>
        </a:p>
      </dgm:t>
    </dgm:pt>
    <dgm:pt modelId="{2FDDE3D0-13D3-4259-82B0-F26B33C3CF57}">
      <dgm:prSet custT="1"/>
      <dgm:spPr/>
      <dgm:t>
        <a:bodyPr/>
        <a:lstStyle/>
        <a:p>
          <a:r>
            <a:rPr lang="en-US" sz="14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Lexical Analyzer Create Output file</a:t>
          </a:r>
          <a:endParaRPr lang="en-US" sz="14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B551A00F-5515-427F-95EC-C6031ABC80B6}" type="parTrans" cxnId="{B4BCF34D-E32C-47AC-B9BD-6865EF0AD716}">
      <dgm:prSet/>
      <dgm:spPr/>
      <dgm:t>
        <a:bodyPr/>
        <a:lstStyle/>
        <a:p>
          <a:endParaRPr lang="en-US"/>
        </a:p>
      </dgm:t>
    </dgm:pt>
    <dgm:pt modelId="{2DEDD838-5662-4BB6-8EB7-6AC9E2B7EC17}" type="sibTrans" cxnId="{B4BCF34D-E32C-47AC-B9BD-6865EF0AD716}">
      <dgm:prSet/>
      <dgm:spPr/>
      <dgm:t>
        <a:bodyPr/>
        <a:lstStyle/>
        <a:p>
          <a:endParaRPr lang="en-US"/>
        </a:p>
      </dgm:t>
    </dgm:pt>
    <dgm:pt modelId="{52A8F348-DA89-478D-957D-F0A9F3A1430D}">
      <dgm:prSet/>
      <dgm:spPr/>
      <dgm:t>
        <a:bodyPr/>
        <a:lstStyle/>
        <a:p>
          <a:r>
            <a: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Redirect control to Transcribed File</a:t>
          </a:r>
          <a:endParaRPr lang="en-US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47DDC059-73DB-4C59-B92C-9F2DC119B0F9}" type="parTrans" cxnId="{96D54955-6C10-4FCB-9459-06408CF1CB7C}">
      <dgm:prSet/>
      <dgm:spPr/>
      <dgm:t>
        <a:bodyPr/>
        <a:lstStyle/>
        <a:p>
          <a:endParaRPr lang="en-US"/>
        </a:p>
      </dgm:t>
    </dgm:pt>
    <dgm:pt modelId="{B48A9C4B-CABE-4A5A-A3E7-D783263DC9A2}" type="sibTrans" cxnId="{96D54955-6C10-4FCB-9459-06408CF1CB7C}">
      <dgm:prSet/>
      <dgm:spPr/>
      <dgm:t>
        <a:bodyPr/>
        <a:lstStyle/>
        <a:p>
          <a:endParaRPr lang="en-US"/>
        </a:p>
      </dgm:t>
    </dgm:pt>
    <dgm:pt modelId="{99EB43EB-E8BB-49F2-930A-34F820D6E838}">
      <dgm:prSet custT="1"/>
      <dgm:spPr/>
      <dgm:t>
        <a:bodyPr/>
        <a:lstStyle/>
        <a:p>
          <a:r>
            <a:rPr lang="en-US" sz="14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Perform Necessary Format Conversion</a:t>
          </a:r>
          <a:endParaRPr lang="en-US" sz="14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74A08754-9DE7-4B65-9AAF-B23C57DC79F6}" type="parTrans" cxnId="{1B1983CC-7DC4-4583-887D-8D893E3E1EFE}">
      <dgm:prSet/>
      <dgm:spPr/>
      <dgm:t>
        <a:bodyPr/>
        <a:lstStyle/>
        <a:p>
          <a:endParaRPr lang="en-US"/>
        </a:p>
      </dgm:t>
    </dgm:pt>
    <dgm:pt modelId="{992CA9B5-D666-44ED-9A03-D9E3745638CA}" type="sibTrans" cxnId="{1B1983CC-7DC4-4583-887D-8D893E3E1EFE}">
      <dgm:prSet/>
      <dgm:spPr/>
      <dgm:t>
        <a:bodyPr/>
        <a:lstStyle/>
        <a:p>
          <a:endParaRPr lang="en-US"/>
        </a:p>
      </dgm:t>
    </dgm:pt>
    <dgm:pt modelId="{AB00976A-DB0F-478A-B3A7-4299E9CF0136}">
      <dgm:prSet custT="1"/>
      <dgm:spPr/>
      <dgm:t>
        <a:bodyPr/>
        <a:lstStyle/>
        <a:p>
          <a:r>
            <a:rPr lang="en-US" sz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Perform Necessary Format Conversion</a:t>
          </a:r>
          <a:endParaRPr lang="en-US" sz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gm:t>
    </dgm:pt>
    <dgm:pt modelId="{78B26D14-47AC-48B3-8DA0-246BC8526124}" type="parTrans" cxnId="{0598174D-D959-47AA-8CF9-8DCD2AB5A26A}">
      <dgm:prSet/>
      <dgm:spPr/>
      <dgm:t>
        <a:bodyPr/>
        <a:lstStyle/>
        <a:p>
          <a:endParaRPr lang="en-US"/>
        </a:p>
      </dgm:t>
    </dgm:pt>
    <dgm:pt modelId="{A00AFF6D-3722-41F0-967C-6CAA0DFDF629}" type="sibTrans" cxnId="{0598174D-D959-47AA-8CF9-8DCD2AB5A26A}">
      <dgm:prSet/>
      <dgm:spPr/>
      <dgm:t>
        <a:bodyPr/>
        <a:lstStyle/>
        <a:p>
          <a:endParaRPr lang="en-US"/>
        </a:p>
      </dgm:t>
    </dgm:pt>
    <dgm:pt modelId="{D476606A-54FB-4EC8-8431-B613DA14AAEA}" type="pres">
      <dgm:prSet presAssocID="{0650900A-8A29-4780-824F-F7F7571BBFA1}" presName="Name0" presStyleCnt="0">
        <dgm:presLayoutVars>
          <dgm:dir/>
          <dgm:resizeHandles val="exact"/>
        </dgm:presLayoutVars>
      </dgm:prSet>
      <dgm:spPr/>
    </dgm:pt>
    <dgm:pt modelId="{A7A4C78A-C7AD-40D7-8609-B04DD8F680C7}" type="pres">
      <dgm:prSet presAssocID="{7ABB3CB7-D0EF-4167-A05D-688FB1CDCD88}" presName="node" presStyleLbl="node1" presStyleIdx="0" presStyleCnt="7" custScaleX="366380" custScaleY="79919" custLinFactX="27428" custLinFactNeighborX="100000" custLinFactNeighborY="-57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6F841-1007-4D8E-B3E6-E324193D2FCD}" type="pres">
      <dgm:prSet presAssocID="{2D228DBA-EC49-4B70-92F7-645344E9689F}" presName="sibTrans" presStyleLbl="sibTrans2D1" presStyleIdx="0" presStyleCnt="6" custScaleX="107066" custScaleY="638232"/>
      <dgm:spPr/>
      <dgm:t>
        <a:bodyPr/>
        <a:lstStyle/>
        <a:p>
          <a:endParaRPr lang="en-US"/>
        </a:p>
      </dgm:t>
    </dgm:pt>
    <dgm:pt modelId="{5739F34B-A650-4FCC-AA44-156AB2901270}" type="pres">
      <dgm:prSet presAssocID="{2D228DBA-EC49-4B70-92F7-645344E9689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76AA00B-28C8-49B8-B492-B04F4EE7AB6D}" type="pres">
      <dgm:prSet presAssocID="{AB01D14F-D326-4E98-9C4F-70BD3F9A58ED}" presName="node" presStyleLbl="node1" presStyleIdx="1" presStyleCnt="7" custScaleX="401708" custScaleY="83282" custLinFactX="140204" custLinFactNeighborX="200000" custLinFactNeighborY="-57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675DA-DBE3-4DD5-957A-8ECA9F6A4B56}" type="pres">
      <dgm:prSet presAssocID="{3BF0690E-4F2C-4722-B6CB-1920D0BFCF30}" presName="sibTrans" presStyleLbl="sibTrans2D1" presStyleIdx="1" presStyleCnt="6" custScaleY="414538"/>
      <dgm:spPr/>
      <dgm:t>
        <a:bodyPr/>
        <a:lstStyle/>
        <a:p>
          <a:endParaRPr lang="en-US"/>
        </a:p>
      </dgm:t>
    </dgm:pt>
    <dgm:pt modelId="{F4614DE2-2DC4-4EB5-A6FF-110A3EE6D530}" type="pres">
      <dgm:prSet presAssocID="{3BF0690E-4F2C-4722-B6CB-1920D0BFCF30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73D879B-0AB6-4DEE-A23A-24B0CF6593BB}" type="pres">
      <dgm:prSet presAssocID="{99EB43EB-E8BB-49F2-930A-34F820D6E838}" presName="node" presStyleLbl="node1" presStyleIdx="2" presStyleCnt="7" custScaleX="473885" custScaleY="82257" custLinFactX="300000" custLinFactNeighborX="328145" custLinFactNeighborY="-57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4720F-37ED-4426-99B1-E0951475C5BF}" type="pres">
      <dgm:prSet presAssocID="{992CA9B5-D666-44ED-9A03-D9E3745638CA}" presName="sibTrans" presStyleLbl="sibTrans2D1" presStyleIdx="2" presStyleCnt="6" custAng="70881" custScaleX="125107" custScaleY="444098"/>
      <dgm:spPr/>
      <dgm:t>
        <a:bodyPr/>
        <a:lstStyle/>
        <a:p>
          <a:endParaRPr lang="en-US"/>
        </a:p>
      </dgm:t>
    </dgm:pt>
    <dgm:pt modelId="{D0DE8951-591C-4774-BFA8-BE92F971CF88}" type="pres">
      <dgm:prSet presAssocID="{992CA9B5-D666-44ED-9A03-D9E3745638C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7C7A828-D18A-4679-9D1D-1B5B3126A90D}" type="pres">
      <dgm:prSet presAssocID="{A9399336-C039-4305-809C-B76621352574}" presName="node" presStyleLbl="node1" presStyleIdx="3" presStyleCnt="7" custScaleX="414495" custScaleY="91667" custLinFactX="405089" custLinFactNeighborX="500000" custLinFactNeighborY="-63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1EE2F-3A66-49F9-8F7A-F0B9CBD24366}" type="pres">
      <dgm:prSet presAssocID="{6800829D-630C-4903-B833-19E2339E1899}" presName="sibTrans" presStyleLbl="sibTrans2D1" presStyleIdx="3" presStyleCnt="6" custScaleY="636824"/>
      <dgm:spPr/>
      <dgm:t>
        <a:bodyPr/>
        <a:lstStyle/>
        <a:p>
          <a:endParaRPr lang="en-US"/>
        </a:p>
      </dgm:t>
    </dgm:pt>
    <dgm:pt modelId="{0AC51A7D-80EF-4899-9AFA-F7641F04D0FD}" type="pres">
      <dgm:prSet presAssocID="{6800829D-630C-4903-B833-19E2339E189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9FE1396-01B5-4C4F-8149-EA081BD597EC}" type="pres">
      <dgm:prSet presAssocID="{2FDDE3D0-13D3-4259-82B0-F26B33C3CF57}" presName="node" presStyleLbl="node1" presStyleIdx="4" presStyleCnt="7" custScaleX="472099" custScaleY="75126" custLinFactX="100000" custLinFactNeighborX="117570" custLinFactNeighborY="50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1DB8E-4275-40D2-AEAE-5233D350262C}" type="pres">
      <dgm:prSet presAssocID="{2DEDD838-5662-4BB6-8EB7-6AC9E2B7EC17}" presName="sibTrans" presStyleLbl="sibTrans2D1" presStyleIdx="4" presStyleCnt="6" custScaleX="120785" custScaleY="451616" custLinFactNeighborX="-4495"/>
      <dgm:spPr/>
      <dgm:t>
        <a:bodyPr/>
        <a:lstStyle/>
        <a:p>
          <a:endParaRPr lang="en-US"/>
        </a:p>
      </dgm:t>
    </dgm:pt>
    <dgm:pt modelId="{BF0DEF55-AE34-4ACE-A3F6-9C2FC5CDE651}" type="pres">
      <dgm:prSet presAssocID="{2DEDD838-5662-4BB6-8EB7-6AC9E2B7EC1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1971B5C5-613D-4C9B-A959-C3730DA5F149}" type="pres">
      <dgm:prSet presAssocID="{AB00976A-DB0F-478A-B3A7-4299E9CF0136}" presName="node" presStyleLbl="node1" presStyleIdx="5" presStyleCnt="7" custScaleX="361780" custScaleY="78376" custLinFactX="-700000" custLinFactNeighborX="-780935" custLinFactNeighborY="49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4EFD4-5AC7-42F0-96B1-296EEC5872E4}" type="pres">
      <dgm:prSet presAssocID="{A00AFF6D-3722-41F0-967C-6CAA0DFDF629}" presName="sibTrans" presStyleLbl="sibTrans2D1" presStyleIdx="5" presStyleCnt="6" custFlipVert="1" custScaleY="535461"/>
      <dgm:spPr/>
      <dgm:t>
        <a:bodyPr/>
        <a:lstStyle/>
        <a:p>
          <a:endParaRPr lang="en-US"/>
        </a:p>
      </dgm:t>
    </dgm:pt>
    <dgm:pt modelId="{2A777DBF-679C-4819-B914-72C2BC5E255B}" type="pres">
      <dgm:prSet presAssocID="{A00AFF6D-3722-41F0-967C-6CAA0DFDF62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1A0DB8F2-F266-4468-8B62-518DC523B1B5}" type="pres">
      <dgm:prSet presAssocID="{52A8F348-DA89-478D-957D-F0A9F3A1430D}" presName="node" presStyleLbl="node1" presStyleIdx="6" presStyleCnt="7" custScaleX="483144" custScaleY="77093" custLinFactX="-1525561" custLinFactNeighborX="-1600000" custLinFactNeighborY="49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B9D162-8C50-4D91-BD9F-BC6F030BA025}" type="presOf" srcId="{2DEDD838-5662-4BB6-8EB7-6AC9E2B7EC17}" destId="{B851DB8E-4275-40D2-AEAE-5233D350262C}" srcOrd="0" destOrd="0" presId="urn:microsoft.com/office/officeart/2005/8/layout/process1"/>
    <dgm:cxn modelId="{A2D77E84-1CC2-4D58-85E6-F76D2C07165B}" type="presOf" srcId="{52A8F348-DA89-478D-957D-F0A9F3A1430D}" destId="{1A0DB8F2-F266-4468-8B62-518DC523B1B5}" srcOrd="0" destOrd="0" presId="urn:microsoft.com/office/officeart/2005/8/layout/process1"/>
    <dgm:cxn modelId="{C0D0E912-CF18-4434-8741-7D8AE65E2899}" type="presOf" srcId="{992CA9B5-D666-44ED-9A03-D9E3745638CA}" destId="{D0DE8951-591C-4774-BFA8-BE92F971CF88}" srcOrd="1" destOrd="0" presId="urn:microsoft.com/office/officeart/2005/8/layout/process1"/>
    <dgm:cxn modelId="{8E6E446E-D23F-4C1C-9BFE-ACBAB6BB765F}" type="presOf" srcId="{3BF0690E-4F2C-4722-B6CB-1920D0BFCF30}" destId="{875675DA-DBE3-4DD5-957A-8ECA9F6A4B56}" srcOrd="0" destOrd="0" presId="urn:microsoft.com/office/officeart/2005/8/layout/process1"/>
    <dgm:cxn modelId="{549B1A72-8B99-4C19-AB07-37C1FFF4E4B1}" type="presOf" srcId="{AB01D14F-D326-4E98-9C4F-70BD3F9A58ED}" destId="{C76AA00B-28C8-49B8-B492-B04F4EE7AB6D}" srcOrd="0" destOrd="0" presId="urn:microsoft.com/office/officeart/2005/8/layout/process1"/>
    <dgm:cxn modelId="{2FA98D23-9EDE-444F-827B-963EA8605221}" type="presOf" srcId="{A9399336-C039-4305-809C-B76621352574}" destId="{47C7A828-D18A-4679-9D1D-1B5B3126A90D}" srcOrd="0" destOrd="0" presId="urn:microsoft.com/office/officeart/2005/8/layout/process1"/>
    <dgm:cxn modelId="{9F376339-CE4F-4F09-9179-00EFEB71EAF7}" type="presOf" srcId="{99EB43EB-E8BB-49F2-930A-34F820D6E838}" destId="{973D879B-0AB6-4DEE-A23A-24B0CF6593BB}" srcOrd="0" destOrd="0" presId="urn:microsoft.com/office/officeart/2005/8/layout/process1"/>
    <dgm:cxn modelId="{2F5F2B5E-AADB-4CE0-8192-0D67E03DFA6C}" type="presOf" srcId="{6800829D-630C-4903-B833-19E2339E1899}" destId="{0AC51A7D-80EF-4899-9AFA-F7641F04D0FD}" srcOrd="1" destOrd="0" presId="urn:microsoft.com/office/officeart/2005/8/layout/process1"/>
    <dgm:cxn modelId="{36D7D308-A4B4-4D72-8493-EED82274CD3A}" srcId="{0650900A-8A29-4780-824F-F7F7571BBFA1}" destId="{7ABB3CB7-D0EF-4167-A05D-688FB1CDCD88}" srcOrd="0" destOrd="0" parTransId="{2EFBEE16-E858-4EEC-B61C-B73733E56496}" sibTransId="{2D228DBA-EC49-4B70-92F7-645344E9689F}"/>
    <dgm:cxn modelId="{AD837FB8-1085-4D3D-BA7D-9B77234E8C96}" type="presOf" srcId="{7ABB3CB7-D0EF-4167-A05D-688FB1CDCD88}" destId="{A7A4C78A-C7AD-40D7-8609-B04DD8F680C7}" srcOrd="0" destOrd="0" presId="urn:microsoft.com/office/officeart/2005/8/layout/process1"/>
    <dgm:cxn modelId="{C5E2FA47-FD3A-44E6-8638-549208C6E7E4}" type="presOf" srcId="{A00AFF6D-3722-41F0-967C-6CAA0DFDF629}" destId="{2A777DBF-679C-4819-B914-72C2BC5E255B}" srcOrd="1" destOrd="0" presId="urn:microsoft.com/office/officeart/2005/8/layout/process1"/>
    <dgm:cxn modelId="{C7F1FF52-DF72-429B-B3B0-74A3A138613A}" type="presOf" srcId="{992CA9B5-D666-44ED-9A03-D9E3745638CA}" destId="{FD84720F-37ED-4426-99B1-E0951475C5BF}" srcOrd="0" destOrd="0" presId="urn:microsoft.com/office/officeart/2005/8/layout/process1"/>
    <dgm:cxn modelId="{7518A4F2-ADA2-4A1C-92D3-F5E2651F363D}" type="presOf" srcId="{0650900A-8A29-4780-824F-F7F7571BBFA1}" destId="{D476606A-54FB-4EC8-8431-B613DA14AAEA}" srcOrd="0" destOrd="0" presId="urn:microsoft.com/office/officeart/2005/8/layout/process1"/>
    <dgm:cxn modelId="{3359B402-5DC3-435D-8273-483BA9A3D746}" type="presOf" srcId="{3BF0690E-4F2C-4722-B6CB-1920D0BFCF30}" destId="{F4614DE2-2DC4-4EB5-A6FF-110A3EE6D530}" srcOrd="1" destOrd="0" presId="urn:microsoft.com/office/officeart/2005/8/layout/process1"/>
    <dgm:cxn modelId="{96D54955-6C10-4FCB-9459-06408CF1CB7C}" srcId="{0650900A-8A29-4780-824F-F7F7571BBFA1}" destId="{52A8F348-DA89-478D-957D-F0A9F3A1430D}" srcOrd="6" destOrd="0" parTransId="{47DDC059-73DB-4C59-B92C-9F2DC119B0F9}" sibTransId="{B48A9C4B-CABE-4A5A-A3E7-D783263DC9A2}"/>
    <dgm:cxn modelId="{B4BCF34D-E32C-47AC-B9BD-6865EF0AD716}" srcId="{0650900A-8A29-4780-824F-F7F7571BBFA1}" destId="{2FDDE3D0-13D3-4259-82B0-F26B33C3CF57}" srcOrd="4" destOrd="0" parTransId="{B551A00F-5515-427F-95EC-C6031ABC80B6}" sibTransId="{2DEDD838-5662-4BB6-8EB7-6AC9E2B7EC17}"/>
    <dgm:cxn modelId="{A85F6F2F-C1E3-4355-A625-7C1018B9F945}" type="presOf" srcId="{2FDDE3D0-13D3-4259-82B0-F26B33C3CF57}" destId="{A9FE1396-01B5-4C4F-8149-EA081BD597EC}" srcOrd="0" destOrd="0" presId="urn:microsoft.com/office/officeart/2005/8/layout/process1"/>
    <dgm:cxn modelId="{7707A8A5-ED9B-4F21-8386-C16854A2384B}" srcId="{0650900A-8A29-4780-824F-F7F7571BBFA1}" destId="{AB01D14F-D326-4E98-9C4F-70BD3F9A58ED}" srcOrd="1" destOrd="0" parTransId="{BE56E17F-E1A0-4964-8C18-EE6AA401C5B8}" sibTransId="{3BF0690E-4F2C-4722-B6CB-1920D0BFCF30}"/>
    <dgm:cxn modelId="{16F14CFB-F47F-46B2-A546-CE5F66878B9A}" type="presOf" srcId="{2D228DBA-EC49-4B70-92F7-645344E9689F}" destId="{5739F34B-A650-4FCC-AA44-156AB2901270}" srcOrd="1" destOrd="0" presId="urn:microsoft.com/office/officeart/2005/8/layout/process1"/>
    <dgm:cxn modelId="{07BEB1EE-AFCB-4B4A-92F1-D01025A4E27A}" type="presOf" srcId="{6800829D-630C-4903-B833-19E2339E1899}" destId="{B911EE2F-3A66-49F9-8F7A-F0B9CBD24366}" srcOrd="0" destOrd="0" presId="urn:microsoft.com/office/officeart/2005/8/layout/process1"/>
    <dgm:cxn modelId="{D21666BF-5941-4D53-AF33-ACAFCF476620}" srcId="{0650900A-8A29-4780-824F-F7F7571BBFA1}" destId="{A9399336-C039-4305-809C-B76621352574}" srcOrd="3" destOrd="0" parTransId="{C59CC95F-0BE8-4BCC-8B7F-07F1776CD4D4}" sibTransId="{6800829D-630C-4903-B833-19E2339E1899}"/>
    <dgm:cxn modelId="{A912BEE7-CAF6-478F-99B9-3A6E21F536A5}" type="presOf" srcId="{A00AFF6D-3722-41F0-967C-6CAA0DFDF629}" destId="{3384EFD4-5AC7-42F0-96B1-296EEC5872E4}" srcOrd="0" destOrd="0" presId="urn:microsoft.com/office/officeart/2005/8/layout/process1"/>
    <dgm:cxn modelId="{D329FCAB-4E6B-4325-87C2-843DFAF63568}" type="presOf" srcId="{2DEDD838-5662-4BB6-8EB7-6AC9E2B7EC17}" destId="{BF0DEF55-AE34-4ACE-A3F6-9C2FC5CDE651}" srcOrd="1" destOrd="0" presId="urn:microsoft.com/office/officeart/2005/8/layout/process1"/>
    <dgm:cxn modelId="{2C14A29E-BDF5-40C8-87ED-3F2CA9139903}" type="presOf" srcId="{AB00976A-DB0F-478A-B3A7-4299E9CF0136}" destId="{1971B5C5-613D-4C9B-A959-C3730DA5F149}" srcOrd="0" destOrd="0" presId="urn:microsoft.com/office/officeart/2005/8/layout/process1"/>
    <dgm:cxn modelId="{AE6133C6-A475-441C-BCE2-DAABBB02E759}" type="presOf" srcId="{2D228DBA-EC49-4B70-92F7-645344E9689F}" destId="{6A46F841-1007-4D8E-B3E6-E324193D2FCD}" srcOrd="0" destOrd="0" presId="urn:microsoft.com/office/officeart/2005/8/layout/process1"/>
    <dgm:cxn modelId="{0598174D-D959-47AA-8CF9-8DCD2AB5A26A}" srcId="{0650900A-8A29-4780-824F-F7F7571BBFA1}" destId="{AB00976A-DB0F-478A-B3A7-4299E9CF0136}" srcOrd="5" destOrd="0" parTransId="{78B26D14-47AC-48B3-8DA0-246BC8526124}" sibTransId="{A00AFF6D-3722-41F0-967C-6CAA0DFDF629}"/>
    <dgm:cxn modelId="{1B1983CC-7DC4-4583-887D-8D893E3E1EFE}" srcId="{0650900A-8A29-4780-824F-F7F7571BBFA1}" destId="{99EB43EB-E8BB-49F2-930A-34F820D6E838}" srcOrd="2" destOrd="0" parTransId="{74A08754-9DE7-4B65-9AAF-B23C57DC79F6}" sibTransId="{992CA9B5-D666-44ED-9A03-D9E3745638CA}"/>
    <dgm:cxn modelId="{1DBDCBE6-A5B6-4559-BA99-062712ABBD24}" type="presParOf" srcId="{D476606A-54FB-4EC8-8431-B613DA14AAEA}" destId="{A7A4C78A-C7AD-40D7-8609-B04DD8F680C7}" srcOrd="0" destOrd="0" presId="urn:microsoft.com/office/officeart/2005/8/layout/process1"/>
    <dgm:cxn modelId="{669CAEC2-CC06-4908-A1F7-1E10712BBF32}" type="presParOf" srcId="{D476606A-54FB-4EC8-8431-B613DA14AAEA}" destId="{6A46F841-1007-4D8E-B3E6-E324193D2FCD}" srcOrd="1" destOrd="0" presId="urn:microsoft.com/office/officeart/2005/8/layout/process1"/>
    <dgm:cxn modelId="{3A657F1F-A380-4DAB-9EBE-5FFFB5CBD339}" type="presParOf" srcId="{6A46F841-1007-4D8E-B3E6-E324193D2FCD}" destId="{5739F34B-A650-4FCC-AA44-156AB2901270}" srcOrd="0" destOrd="0" presId="urn:microsoft.com/office/officeart/2005/8/layout/process1"/>
    <dgm:cxn modelId="{982A871A-7866-4408-AD4D-9B603C915F06}" type="presParOf" srcId="{D476606A-54FB-4EC8-8431-B613DA14AAEA}" destId="{C76AA00B-28C8-49B8-B492-B04F4EE7AB6D}" srcOrd="2" destOrd="0" presId="urn:microsoft.com/office/officeart/2005/8/layout/process1"/>
    <dgm:cxn modelId="{05EC9D9A-5DB2-4515-86DE-97F10FEF6043}" type="presParOf" srcId="{D476606A-54FB-4EC8-8431-B613DA14AAEA}" destId="{875675DA-DBE3-4DD5-957A-8ECA9F6A4B56}" srcOrd="3" destOrd="0" presId="urn:microsoft.com/office/officeart/2005/8/layout/process1"/>
    <dgm:cxn modelId="{643D26FF-233C-42E1-979B-45E22B8CAFEE}" type="presParOf" srcId="{875675DA-DBE3-4DD5-957A-8ECA9F6A4B56}" destId="{F4614DE2-2DC4-4EB5-A6FF-110A3EE6D530}" srcOrd="0" destOrd="0" presId="urn:microsoft.com/office/officeart/2005/8/layout/process1"/>
    <dgm:cxn modelId="{203D1121-F788-470E-9E42-1419D816E83E}" type="presParOf" srcId="{D476606A-54FB-4EC8-8431-B613DA14AAEA}" destId="{973D879B-0AB6-4DEE-A23A-24B0CF6593BB}" srcOrd="4" destOrd="0" presId="urn:microsoft.com/office/officeart/2005/8/layout/process1"/>
    <dgm:cxn modelId="{E50488C9-C3A5-4C81-9239-5CE2F86361BA}" type="presParOf" srcId="{D476606A-54FB-4EC8-8431-B613DA14AAEA}" destId="{FD84720F-37ED-4426-99B1-E0951475C5BF}" srcOrd="5" destOrd="0" presId="urn:microsoft.com/office/officeart/2005/8/layout/process1"/>
    <dgm:cxn modelId="{113B917A-8C9D-4B46-ACAF-F6A43C14A920}" type="presParOf" srcId="{FD84720F-37ED-4426-99B1-E0951475C5BF}" destId="{D0DE8951-591C-4774-BFA8-BE92F971CF88}" srcOrd="0" destOrd="0" presId="urn:microsoft.com/office/officeart/2005/8/layout/process1"/>
    <dgm:cxn modelId="{C89678BD-677F-4A61-98B1-F4196DB3F69E}" type="presParOf" srcId="{D476606A-54FB-4EC8-8431-B613DA14AAEA}" destId="{47C7A828-D18A-4679-9D1D-1B5B3126A90D}" srcOrd="6" destOrd="0" presId="urn:microsoft.com/office/officeart/2005/8/layout/process1"/>
    <dgm:cxn modelId="{31A82311-6FDA-45B9-AD30-B75CBC31BE04}" type="presParOf" srcId="{D476606A-54FB-4EC8-8431-B613DA14AAEA}" destId="{B911EE2F-3A66-49F9-8F7A-F0B9CBD24366}" srcOrd="7" destOrd="0" presId="urn:microsoft.com/office/officeart/2005/8/layout/process1"/>
    <dgm:cxn modelId="{86E61EF0-BBD7-40A9-BB4E-74361C4B1278}" type="presParOf" srcId="{B911EE2F-3A66-49F9-8F7A-F0B9CBD24366}" destId="{0AC51A7D-80EF-4899-9AFA-F7641F04D0FD}" srcOrd="0" destOrd="0" presId="urn:microsoft.com/office/officeart/2005/8/layout/process1"/>
    <dgm:cxn modelId="{BE539229-6FF1-4768-8842-3C9C9E341077}" type="presParOf" srcId="{D476606A-54FB-4EC8-8431-B613DA14AAEA}" destId="{A9FE1396-01B5-4C4F-8149-EA081BD597EC}" srcOrd="8" destOrd="0" presId="urn:microsoft.com/office/officeart/2005/8/layout/process1"/>
    <dgm:cxn modelId="{302E604F-FBA3-4311-B2F9-F90E1864F275}" type="presParOf" srcId="{D476606A-54FB-4EC8-8431-B613DA14AAEA}" destId="{B851DB8E-4275-40D2-AEAE-5233D350262C}" srcOrd="9" destOrd="0" presId="urn:microsoft.com/office/officeart/2005/8/layout/process1"/>
    <dgm:cxn modelId="{B6C1035A-7863-43BB-A8F2-6A4AF9A29458}" type="presParOf" srcId="{B851DB8E-4275-40D2-AEAE-5233D350262C}" destId="{BF0DEF55-AE34-4ACE-A3F6-9C2FC5CDE651}" srcOrd="0" destOrd="0" presId="urn:microsoft.com/office/officeart/2005/8/layout/process1"/>
    <dgm:cxn modelId="{B31B9A8B-E611-43FD-A8AA-F6CC077E06A0}" type="presParOf" srcId="{D476606A-54FB-4EC8-8431-B613DA14AAEA}" destId="{1971B5C5-613D-4C9B-A959-C3730DA5F149}" srcOrd="10" destOrd="0" presId="urn:microsoft.com/office/officeart/2005/8/layout/process1"/>
    <dgm:cxn modelId="{C713670A-4983-4428-A32A-D3F5D0D5AA7F}" type="presParOf" srcId="{D476606A-54FB-4EC8-8431-B613DA14AAEA}" destId="{3384EFD4-5AC7-42F0-96B1-296EEC5872E4}" srcOrd="11" destOrd="0" presId="urn:microsoft.com/office/officeart/2005/8/layout/process1"/>
    <dgm:cxn modelId="{D71E0ABD-79BC-4793-9E78-0F60056C351F}" type="presParOf" srcId="{3384EFD4-5AC7-42F0-96B1-296EEC5872E4}" destId="{2A777DBF-679C-4819-B914-72C2BC5E255B}" srcOrd="0" destOrd="0" presId="urn:microsoft.com/office/officeart/2005/8/layout/process1"/>
    <dgm:cxn modelId="{93EB6297-8A72-4832-8F3F-3CD31FE6E2E4}" type="presParOf" srcId="{D476606A-54FB-4EC8-8431-B613DA14AAEA}" destId="{1A0DB8F2-F266-4468-8B62-518DC523B1B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4C78A-C7AD-40D7-8609-B04DD8F680C7}">
      <dsp:nvSpPr>
        <dsp:cNvPr id="0" name=""/>
        <dsp:cNvSpPr/>
      </dsp:nvSpPr>
      <dsp:spPr>
        <a:xfrm>
          <a:off x="174351" y="396261"/>
          <a:ext cx="946840" cy="15239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File selected by User</a:t>
          </a:r>
          <a:endParaRPr lang="en-US" sz="16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202083" y="423993"/>
        <a:ext cx="891376" cy="1468455"/>
      </dsp:txXfrm>
    </dsp:sp>
    <dsp:sp modelId="{6A46F841-1007-4D8E-B3E6-E324193D2FCD}">
      <dsp:nvSpPr>
        <dsp:cNvPr id="0" name=""/>
        <dsp:cNvSpPr/>
      </dsp:nvSpPr>
      <dsp:spPr>
        <a:xfrm rot="28628">
          <a:off x="1237983" y="959805"/>
          <a:ext cx="286580" cy="40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37984" y="1041257"/>
        <a:ext cx="200606" cy="245428"/>
      </dsp:txXfrm>
    </dsp:sp>
    <dsp:sp modelId="{C76AA00B-28C8-49B8-B492-B04F4EE7AB6D}">
      <dsp:nvSpPr>
        <dsp:cNvPr id="0" name=""/>
        <dsp:cNvSpPr/>
      </dsp:nvSpPr>
      <dsp:spPr>
        <a:xfrm>
          <a:off x="1626206" y="376668"/>
          <a:ext cx="1038138" cy="1588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upload the file into server</a:t>
          </a:r>
          <a:endParaRPr lang="en-US" sz="14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1656612" y="407074"/>
        <a:ext cx="977326" cy="1527233"/>
      </dsp:txXfrm>
    </dsp:sp>
    <dsp:sp modelId="{875675DA-DBE3-4DD5-957A-8ECA9F6A4B56}">
      <dsp:nvSpPr>
        <dsp:cNvPr id="0" name=""/>
        <dsp:cNvSpPr/>
      </dsp:nvSpPr>
      <dsp:spPr>
        <a:xfrm rot="21585221">
          <a:off x="2809526" y="1034334"/>
          <a:ext cx="307788" cy="265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09526" y="1087641"/>
        <a:ext cx="228084" cy="159409"/>
      </dsp:txXfrm>
    </dsp:sp>
    <dsp:sp modelId="{973D879B-0AB6-4DEE-A23A-24B0CF6593BB}">
      <dsp:nvSpPr>
        <dsp:cNvPr id="0" name=""/>
        <dsp:cNvSpPr/>
      </dsp:nvSpPr>
      <dsp:spPr>
        <a:xfrm>
          <a:off x="3245073" y="379081"/>
          <a:ext cx="1224666" cy="15685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Perform Necessary Format Conversion</a:t>
          </a:r>
          <a:endParaRPr lang="en-US" sz="14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3280942" y="414950"/>
        <a:ext cx="1152928" cy="1496762"/>
      </dsp:txXfrm>
    </dsp:sp>
    <dsp:sp modelId="{FD84720F-37ED-4426-99B1-E0951475C5BF}">
      <dsp:nvSpPr>
        <dsp:cNvPr id="0" name=""/>
        <dsp:cNvSpPr/>
      </dsp:nvSpPr>
      <dsp:spPr>
        <a:xfrm rot="21463647">
          <a:off x="4583239" y="964768"/>
          <a:ext cx="412301" cy="284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583273" y="1023386"/>
        <a:ext cx="326913" cy="170776"/>
      </dsp:txXfrm>
    </dsp:sp>
    <dsp:sp modelId="{47C7A828-D18A-4679-9D1D-1B5B3126A90D}">
      <dsp:nvSpPr>
        <dsp:cNvPr id="0" name=""/>
        <dsp:cNvSpPr/>
      </dsp:nvSpPr>
      <dsp:spPr>
        <a:xfrm>
          <a:off x="5090420" y="182620"/>
          <a:ext cx="1071184" cy="174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request lexical analyzer to transcribe the document	</a:t>
          </a:r>
          <a:endParaRPr lang="en-US" sz="14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5121794" y="213994"/>
        <a:ext cx="1008436" cy="1685185"/>
      </dsp:txXfrm>
    </dsp:sp>
    <dsp:sp modelId="{B911EE2F-3A66-49F9-8F7A-F0B9CBD24366}">
      <dsp:nvSpPr>
        <dsp:cNvPr id="0" name=""/>
        <dsp:cNvSpPr/>
      </dsp:nvSpPr>
      <dsp:spPr>
        <a:xfrm rot="5329511">
          <a:off x="5498834" y="2020108"/>
          <a:ext cx="302243" cy="408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43241" y="2056410"/>
        <a:ext cx="211570" cy="244888"/>
      </dsp:txXfrm>
    </dsp:sp>
    <dsp:sp modelId="{A9FE1396-01B5-4C4F-8149-EA081BD597EC}">
      <dsp:nvSpPr>
        <dsp:cNvPr id="0" name=""/>
        <dsp:cNvSpPr/>
      </dsp:nvSpPr>
      <dsp:spPr>
        <a:xfrm>
          <a:off x="5060290" y="2500705"/>
          <a:ext cx="1220051" cy="14325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Lexical Analyzer Create Output file</a:t>
          </a:r>
          <a:endParaRPr lang="en-US" sz="14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5096024" y="2536439"/>
        <a:ext cx="1148583" cy="1361056"/>
      </dsp:txXfrm>
    </dsp:sp>
    <dsp:sp modelId="{B851DB8E-4275-40D2-AEAE-5233D350262C}">
      <dsp:nvSpPr>
        <dsp:cNvPr id="0" name=""/>
        <dsp:cNvSpPr/>
      </dsp:nvSpPr>
      <dsp:spPr>
        <a:xfrm rot="10815233">
          <a:off x="4444482" y="3067906"/>
          <a:ext cx="458978" cy="289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531315" y="3125987"/>
        <a:ext cx="372145" cy="173666"/>
      </dsp:txXfrm>
    </dsp:sp>
    <dsp:sp modelId="{1971B5C5-613D-4C9B-A959-C3730DA5F149}">
      <dsp:nvSpPr>
        <dsp:cNvPr id="0" name=""/>
        <dsp:cNvSpPr/>
      </dsp:nvSpPr>
      <dsp:spPr>
        <a:xfrm>
          <a:off x="3408371" y="2461767"/>
          <a:ext cx="934952" cy="1494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Perform Necessary Format Conversion</a:t>
          </a:r>
          <a:endParaRPr lang="en-US" sz="12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3435755" y="2489151"/>
        <a:ext cx="880184" cy="1439728"/>
      </dsp:txXfrm>
    </dsp:sp>
    <dsp:sp modelId="{3384EFD4-5AC7-42F0-96B1-296EEC5872E4}">
      <dsp:nvSpPr>
        <dsp:cNvPr id="0" name=""/>
        <dsp:cNvSpPr/>
      </dsp:nvSpPr>
      <dsp:spPr>
        <a:xfrm rot="10781822" flipV="1">
          <a:off x="2867614" y="3033065"/>
          <a:ext cx="367441" cy="34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970567" y="3101429"/>
        <a:ext cx="264487" cy="205909"/>
      </dsp:txXfrm>
    </dsp:sp>
    <dsp:sp modelId="{1A0DB8F2-F266-4468-8B62-518DC523B1B5}">
      <dsp:nvSpPr>
        <dsp:cNvPr id="0" name=""/>
        <dsp:cNvSpPr/>
      </dsp:nvSpPr>
      <dsp:spPr>
        <a:xfrm>
          <a:off x="1466501" y="2464561"/>
          <a:ext cx="1248594" cy="1470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dobe Ming Std L" panose="02020300000000000000" pitchFamily="18" charset="-128"/>
              <a:ea typeface="Adobe Ming Std L" panose="02020300000000000000" pitchFamily="18" charset="-128"/>
            </a:rPr>
            <a:t>Servlet Redirect control to Transcribed File</a:t>
          </a:r>
          <a:endParaRPr lang="en-US" sz="1400" kern="1200" dirty="0">
            <a:latin typeface="Adobe Ming Std L" panose="02020300000000000000" pitchFamily="18" charset="-128"/>
            <a:ea typeface="Adobe Ming Std L" panose="02020300000000000000" pitchFamily="18" charset="-128"/>
          </a:endParaRPr>
        </a:p>
      </dsp:txBody>
      <dsp:txXfrm>
        <a:off x="1503071" y="2501131"/>
        <a:ext cx="1175454" cy="1396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2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9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1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3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00" y="1930400"/>
            <a:ext cx="10058400" cy="22987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DEVELOPMENT OF FILTERS FOR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TRANSCRIPTION BETWEEN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ENGLISH AND BENGALI DOCUMENTS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800" y="4470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Sushmita Sen    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 Roll : 111105027)</a:t>
            </a:r>
          </a:p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Surajeet Bharati (Exam Roll : 111105044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Guide :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hira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HTML to HTML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Uploaded file will be transcribed using Lexical Analyzer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Lexical analyzer parses the HTML file and replaces longest match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5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HTML to PDF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Uploaded file will be transcribed using Lexical Analyzer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Transcribed HTML output will be converted to PDF using WKHTMLTOPDF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2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HTML to DOC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Uploaded file will be transcribed using Lexical Analyzer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Transcribed HTML output will be converted to PDF using WKHTMLTOPDF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Output PDF will be converted to DOC file using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PDFBox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API</a:t>
            </a:r>
          </a:p>
          <a:p>
            <a:pPr marL="0" indent="0">
              <a:buNone/>
            </a:pP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1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PDF or DOC to Other Formats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Convert to equivalent HTML file </a:t>
            </a:r>
            <a:r>
              <a:rPr lang="en-US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using text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extraction API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Do Transcription and format conversation as said before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Look and feel will not be preserved.</a:t>
            </a:r>
          </a:p>
          <a:p>
            <a:pPr marL="0" indent="0">
              <a:buNone/>
            </a:pP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6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Limitation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Limitation in Data-set </a:t>
            </a:r>
          </a:p>
          <a:p>
            <a:pPr marL="0" indent="0">
              <a:buNone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            </a:t>
            </a:r>
            <a:r>
              <a:rPr lang="en-US" sz="16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 Language Specific anomalies can not be covered.</a:t>
            </a:r>
          </a:p>
          <a:p>
            <a:pPr marL="0" indent="0">
              <a:buNone/>
            </a:pPr>
            <a:endPara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Limitation in File Format Conversion</a:t>
            </a:r>
          </a:p>
          <a:p>
            <a:pPr marL="0" indent="0">
              <a:buNone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            </a:t>
            </a:r>
            <a:r>
              <a:rPr lang="en-US" sz="16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  During conversation for PDF and DOC input file.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0" indent="0">
              <a:buNone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4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Future Scope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Improvement in data-set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Improvemen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 of the regular expressions in the lexical analyzer</a:t>
            </a:r>
          </a:p>
          <a:p>
            <a:pPr marL="0" indent="0">
              <a:buNone/>
            </a:pPr>
            <a:endPara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Use of better API for improvement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 file format conversion.  </a:t>
            </a:r>
            <a:endPara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32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What is it ?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180" y="2311400"/>
            <a:ext cx="10058400" cy="320209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Transcript Bengali Document to equivalent English Script and vice-versa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Look and Feel will be unchanged.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 Support Multiple format conversion (HTML, PDF, DOC)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It will be a web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 Any device with a browser can use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5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780" y="235803"/>
            <a:ext cx="10058400" cy="1450757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Dataset Design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468" y="3749431"/>
            <a:ext cx="8229600" cy="33829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       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বালক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:   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baalak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</a:t>
            </a:r>
            <a:endParaRPr lang="bn-IN" dirty="0" smtClean="0">
              <a:solidFill>
                <a:schemeClr val="tx1">
                  <a:lumMod val="75000"/>
                  <a:lumOff val="2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ব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-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b</a:t>
            </a:r>
            <a:endParaRPr lang="bn-IN" dirty="0" smtClean="0">
              <a:solidFill>
                <a:schemeClr val="tx1">
                  <a:lumMod val="75000"/>
                  <a:lumOff val="2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া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aa</a:t>
            </a:r>
            <a:endParaRPr lang="bn-IN" dirty="0" smtClean="0">
              <a:solidFill>
                <a:schemeClr val="tx1">
                  <a:lumMod val="75000"/>
                  <a:lumOff val="2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 ল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la</a:t>
            </a:r>
            <a:endParaRPr lang="bn-IN" dirty="0" smtClean="0">
              <a:solidFill>
                <a:schemeClr val="tx1">
                  <a:lumMod val="75000"/>
                  <a:lumOff val="2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    ক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</a:t>
            </a:r>
            <a:r>
              <a:rPr lang="b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-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k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9736" y="3636890"/>
            <a:ext cx="3643532" cy="25128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0780" y="1913206"/>
            <a:ext cx="9088120" cy="1378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Storing and searching in a dictionary containing each and every word and its transcribed form will be wastage of resources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The following approach is better in terms of resources</a:t>
            </a:r>
            <a:endParaRPr lang="en-US" dirty="0">
              <a:solidFill>
                <a:schemeClr val="tx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3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780" y="248503"/>
            <a:ext cx="10058400" cy="1450757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Dataset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Sample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" name="Content Placeholder 3" descr="conson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2" y="1854200"/>
            <a:ext cx="6054476" cy="4337706"/>
          </a:xfrm>
        </p:spPr>
      </p:pic>
    </p:spTree>
    <p:extLst>
      <p:ext uri="{BB962C8B-B14F-4D97-AF65-F5344CB8AC3E}">
        <p14:creationId xmlns:p14="http://schemas.microsoft.com/office/powerpoint/2010/main" val="1086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04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Use of Lexical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4201"/>
            <a:ext cx="8229600" cy="452596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The Data-set will be stored using Lexical Analyzer instead of any                          data structure</a:t>
            </a:r>
            <a:endParaRPr lang="en-US" sz="2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2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Longest Match in input file will be replaced by its transcribed form </a:t>
            </a:r>
          </a:p>
        </p:txBody>
      </p:sp>
    </p:spTree>
    <p:extLst>
      <p:ext uri="{BB962C8B-B14F-4D97-AF65-F5344CB8AC3E}">
        <p14:creationId xmlns:p14="http://schemas.microsoft.com/office/powerpoint/2010/main" val="13995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1924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Implementation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Implementation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Used JAVA Servlet to implement Back-end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Used HTML5 and CSS3 to design front-end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Used Apache Tomcat 7 as Java Web-server</a:t>
            </a:r>
          </a:p>
        </p:txBody>
      </p:sp>
    </p:spTree>
    <p:extLst>
      <p:ext uri="{BB962C8B-B14F-4D97-AF65-F5344CB8AC3E}">
        <p14:creationId xmlns:p14="http://schemas.microsoft.com/office/powerpoint/2010/main" val="22803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Transcription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Process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974638"/>
              </p:ext>
            </p:extLst>
          </p:nvPr>
        </p:nvGraphicFramePr>
        <p:xfrm>
          <a:off x="1397000" y="1849438"/>
          <a:ext cx="83185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4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Transcription Between Different Formats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410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Ming Std L</vt:lpstr>
      <vt:lpstr>Arial Rounded MT Bold</vt:lpstr>
      <vt:lpstr>Calibri</vt:lpstr>
      <vt:lpstr>Calibri Light</vt:lpstr>
      <vt:lpstr>Courier New</vt:lpstr>
      <vt:lpstr>Vrinda</vt:lpstr>
      <vt:lpstr>Retrospect</vt:lpstr>
      <vt:lpstr>DEVELOPMENT OF FILTERS FOR TRANSCRIPTION BETWEEN ENGLISH AND BENGALI DOCUMENTS</vt:lpstr>
      <vt:lpstr>What is it ?</vt:lpstr>
      <vt:lpstr>Dataset Design</vt:lpstr>
      <vt:lpstr>Dataset Sample</vt:lpstr>
      <vt:lpstr>Use of Lexical Analyzer</vt:lpstr>
      <vt:lpstr>Implementation</vt:lpstr>
      <vt:lpstr>Implementation</vt:lpstr>
      <vt:lpstr>Transcription Process</vt:lpstr>
      <vt:lpstr>Transcription Between Different Formats</vt:lpstr>
      <vt:lpstr>HTML to HTML</vt:lpstr>
      <vt:lpstr>HTML to PDF</vt:lpstr>
      <vt:lpstr>HTML to DOC</vt:lpstr>
      <vt:lpstr>PDF or DOC to Other Formats</vt:lpstr>
      <vt:lpstr>Limitation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Transcription System</dc:title>
  <dc:creator>surajeet.bh@students.becs.ac.in</dc:creator>
  <cp:lastModifiedBy>surajeet.bh@students.becs.ac.in</cp:lastModifiedBy>
  <cp:revision>52</cp:revision>
  <dcterms:created xsi:type="dcterms:W3CDTF">2015-05-02T16:22:09Z</dcterms:created>
  <dcterms:modified xsi:type="dcterms:W3CDTF">2015-05-07T03:57:10Z</dcterms:modified>
</cp:coreProperties>
</file>