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7" r:id="rId3"/>
    <p:sldId id="259" r:id="rId4"/>
    <p:sldId id="258" r:id="rId5"/>
    <p:sldId id="260" r:id="rId6"/>
    <p:sldId id="261" r:id="rId7"/>
    <p:sldId id="265" r:id="rId8"/>
    <p:sldId id="262" r:id="rId9"/>
    <p:sldId id="263" r:id="rId10"/>
    <p:sldId id="264" r:id="rId11"/>
    <p:sldId id="266" r:id="rId12"/>
    <p:sldId id="267" r:id="rId13"/>
    <p:sldId id="268" r:id="rId14"/>
    <p:sldId id="272"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56"/>
      </p:cViewPr>
      <p:guideLst>
        <p:guide orient="horz" pos="2160"/>
        <p:guide pos="3840"/>
      </p:guideLst>
    </p:cSldViewPr>
  </p:slideViewPr>
  <p:notesTextViewPr>
    <p:cViewPr>
      <p:scale>
        <a:sx n="1" d="1"/>
        <a:sy n="1" d="1"/>
      </p:scale>
      <p:origin x="0" y="0"/>
    </p:cViewPr>
  </p:notesTextViewPr>
  <p:notesViewPr>
    <p:cSldViewPr snapToGrid="0">
      <p:cViewPr varScale="1">
        <p:scale>
          <a:sx n="49" d="100"/>
          <a:sy n="49" d="100"/>
        </p:scale>
        <p:origin x="266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8.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4082C-ACC1-435F-9715-883B67E2FCC5}"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594703EC-9A9D-413F-9AAA-B75517D29C8A}">
      <dgm:prSet/>
      <dgm:spPr/>
      <dgm:t>
        <a:bodyPr/>
        <a:lstStyle/>
        <a:p>
          <a:r>
            <a:rPr lang="en-GB" dirty="0"/>
            <a:t>Requirements</a:t>
          </a:r>
          <a:endParaRPr lang="en-US" dirty="0"/>
        </a:p>
      </dgm:t>
    </dgm:pt>
    <dgm:pt modelId="{D5F1704A-C860-4A7C-9F19-807514816FFA}" type="parTrans" cxnId="{FB7B8A6D-17FA-481F-88B4-04349D048881}">
      <dgm:prSet/>
      <dgm:spPr/>
      <dgm:t>
        <a:bodyPr/>
        <a:lstStyle/>
        <a:p>
          <a:endParaRPr lang="en-US"/>
        </a:p>
      </dgm:t>
    </dgm:pt>
    <dgm:pt modelId="{C7335528-4D1B-41EE-AC2A-71F3B116A5E1}" type="sibTrans" cxnId="{FB7B8A6D-17FA-481F-88B4-04349D048881}">
      <dgm:prSet/>
      <dgm:spPr/>
      <dgm:t>
        <a:bodyPr/>
        <a:lstStyle/>
        <a:p>
          <a:endParaRPr lang="en-US"/>
        </a:p>
      </dgm:t>
    </dgm:pt>
    <dgm:pt modelId="{33F1194A-D4B2-4F24-ABE9-C7304D99FBED}">
      <dgm:prSet/>
      <dgm:spPr/>
      <dgm:t>
        <a:bodyPr/>
        <a:lstStyle/>
        <a:p>
          <a:r>
            <a:rPr lang="en-GB"/>
            <a:t>Architectural design</a:t>
          </a:r>
          <a:endParaRPr lang="en-US"/>
        </a:p>
      </dgm:t>
    </dgm:pt>
    <dgm:pt modelId="{F8F39445-F9EB-4A9C-9144-2C6E5F61843E}" type="parTrans" cxnId="{F71B9A0E-D085-461D-B062-744AFAC08196}">
      <dgm:prSet/>
      <dgm:spPr/>
      <dgm:t>
        <a:bodyPr/>
        <a:lstStyle/>
        <a:p>
          <a:endParaRPr lang="en-US"/>
        </a:p>
      </dgm:t>
    </dgm:pt>
    <dgm:pt modelId="{AE99AD03-2F67-495A-A82E-FD5862FD6B58}" type="sibTrans" cxnId="{F71B9A0E-D085-461D-B062-744AFAC08196}">
      <dgm:prSet/>
      <dgm:spPr/>
      <dgm:t>
        <a:bodyPr/>
        <a:lstStyle/>
        <a:p>
          <a:endParaRPr lang="en-US"/>
        </a:p>
      </dgm:t>
    </dgm:pt>
    <dgm:pt modelId="{01AB2063-D06F-4466-9BAE-8E50CFD5C33C}">
      <dgm:prSet/>
      <dgm:spPr/>
      <dgm:t>
        <a:bodyPr/>
        <a:lstStyle/>
        <a:p>
          <a:r>
            <a:rPr lang="en-GB"/>
            <a:t>Elements</a:t>
          </a:r>
          <a:endParaRPr lang="en-US"/>
        </a:p>
      </dgm:t>
    </dgm:pt>
    <dgm:pt modelId="{12377187-2980-4297-A7EE-85B9AD159DF9}" type="parTrans" cxnId="{14B56FA5-7521-4C9E-9E64-17518A9B9709}">
      <dgm:prSet/>
      <dgm:spPr/>
      <dgm:t>
        <a:bodyPr/>
        <a:lstStyle/>
        <a:p>
          <a:endParaRPr lang="en-US"/>
        </a:p>
      </dgm:t>
    </dgm:pt>
    <dgm:pt modelId="{8CD1EABE-CE99-46AD-8E7F-CCD081B11E3D}" type="sibTrans" cxnId="{14B56FA5-7521-4C9E-9E64-17518A9B9709}">
      <dgm:prSet/>
      <dgm:spPr/>
      <dgm:t>
        <a:bodyPr/>
        <a:lstStyle/>
        <a:p>
          <a:endParaRPr lang="en-US"/>
        </a:p>
      </dgm:t>
    </dgm:pt>
    <dgm:pt modelId="{89DE08A0-1F41-4A1D-821E-250AED73E18C}">
      <dgm:prSet/>
      <dgm:spPr/>
      <dgm:t>
        <a:bodyPr/>
        <a:lstStyle/>
        <a:p>
          <a:r>
            <a:rPr lang="en-GB"/>
            <a:t>Modelling and analysis</a:t>
          </a:r>
          <a:endParaRPr lang="en-US"/>
        </a:p>
      </dgm:t>
    </dgm:pt>
    <dgm:pt modelId="{FA311CE4-50CD-4CDD-8037-C4D3D676B3A2}" type="parTrans" cxnId="{59B1CB42-7BE0-41AC-B0E2-B9E8E5546B0B}">
      <dgm:prSet/>
      <dgm:spPr/>
      <dgm:t>
        <a:bodyPr/>
        <a:lstStyle/>
        <a:p>
          <a:endParaRPr lang="en-US"/>
        </a:p>
      </dgm:t>
    </dgm:pt>
    <dgm:pt modelId="{08A886D9-C2A9-449D-91C9-497B190FD5B9}" type="sibTrans" cxnId="{59B1CB42-7BE0-41AC-B0E2-B9E8E5546B0B}">
      <dgm:prSet/>
      <dgm:spPr/>
      <dgm:t>
        <a:bodyPr/>
        <a:lstStyle/>
        <a:p>
          <a:endParaRPr lang="en-US"/>
        </a:p>
      </dgm:t>
    </dgm:pt>
    <dgm:pt modelId="{10267870-02D1-4F53-8CE2-4661A5758F55}">
      <dgm:prSet/>
      <dgm:spPr/>
      <dgm:t>
        <a:bodyPr/>
        <a:lstStyle/>
        <a:p>
          <a:r>
            <a:rPr lang="en-GB"/>
            <a:t>Testing</a:t>
          </a:r>
          <a:endParaRPr lang="en-US"/>
        </a:p>
      </dgm:t>
    </dgm:pt>
    <dgm:pt modelId="{BC8389B2-98FB-468C-9973-E962C261E9B8}" type="parTrans" cxnId="{8381953D-CA6B-41ED-84C1-2CB7AC8051DC}">
      <dgm:prSet/>
      <dgm:spPr/>
      <dgm:t>
        <a:bodyPr/>
        <a:lstStyle/>
        <a:p>
          <a:endParaRPr lang="en-US"/>
        </a:p>
      </dgm:t>
    </dgm:pt>
    <dgm:pt modelId="{31E49440-715C-4FE4-8469-BB53680027F5}" type="sibTrans" cxnId="{8381953D-CA6B-41ED-84C1-2CB7AC8051DC}">
      <dgm:prSet/>
      <dgm:spPr/>
      <dgm:t>
        <a:bodyPr/>
        <a:lstStyle/>
        <a:p>
          <a:endParaRPr lang="en-US"/>
        </a:p>
      </dgm:t>
    </dgm:pt>
    <dgm:pt modelId="{5C58911D-4A3A-4033-B6B5-D8E271EA453A}">
      <dgm:prSet/>
      <dgm:spPr/>
      <dgm:t>
        <a:bodyPr/>
        <a:lstStyle/>
        <a:p>
          <a:r>
            <a:rPr lang="en-GB"/>
            <a:t>Project Planning</a:t>
          </a:r>
          <a:endParaRPr lang="en-US"/>
        </a:p>
      </dgm:t>
    </dgm:pt>
    <dgm:pt modelId="{05C2A1F9-65A7-4439-8952-879FF9D6D9CF}" type="parTrans" cxnId="{DF580453-8D60-4953-BA56-7E5858C66428}">
      <dgm:prSet/>
      <dgm:spPr/>
      <dgm:t>
        <a:bodyPr/>
        <a:lstStyle/>
        <a:p>
          <a:endParaRPr lang="en-US"/>
        </a:p>
      </dgm:t>
    </dgm:pt>
    <dgm:pt modelId="{D84EEF4E-3C25-419F-8B44-FD374529CBA3}" type="sibTrans" cxnId="{DF580453-8D60-4953-BA56-7E5858C66428}">
      <dgm:prSet/>
      <dgm:spPr/>
      <dgm:t>
        <a:bodyPr/>
        <a:lstStyle/>
        <a:p>
          <a:endParaRPr lang="en-US"/>
        </a:p>
      </dgm:t>
    </dgm:pt>
    <dgm:pt modelId="{5699B7D6-96F2-46FF-B4FF-FBA0A8082454}">
      <dgm:prSet/>
      <dgm:spPr/>
      <dgm:t>
        <a:bodyPr/>
        <a:lstStyle/>
        <a:p>
          <a:r>
            <a:rPr lang="en-GB"/>
            <a:t>Processes, methods and tools</a:t>
          </a:r>
          <a:endParaRPr lang="en-US"/>
        </a:p>
      </dgm:t>
    </dgm:pt>
    <dgm:pt modelId="{A907E4C6-3AED-4BC8-BA24-4E3171D8ACFB}" type="parTrans" cxnId="{2CF66B9A-D1F0-49DD-917F-683F3BB76A5B}">
      <dgm:prSet/>
      <dgm:spPr/>
      <dgm:t>
        <a:bodyPr/>
        <a:lstStyle/>
        <a:p>
          <a:endParaRPr lang="en-US"/>
        </a:p>
      </dgm:t>
    </dgm:pt>
    <dgm:pt modelId="{E7F08B55-78D0-40A1-A911-D760294A454A}" type="sibTrans" cxnId="{2CF66B9A-D1F0-49DD-917F-683F3BB76A5B}">
      <dgm:prSet/>
      <dgm:spPr/>
      <dgm:t>
        <a:bodyPr/>
        <a:lstStyle/>
        <a:p>
          <a:endParaRPr lang="en-US"/>
        </a:p>
      </dgm:t>
    </dgm:pt>
    <dgm:pt modelId="{B88CBCA5-2BD7-4816-AD06-B0F62F6D46FD}">
      <dgm:prSet/>
      <dgm:spPr/>
      <dgm:t>
        <a:bodyPr/>
        <a:lstStyle/>
        <a:p>
          <a:r>
            <a:rPr lang="en-GB"/>
            <a:t>People</a:t>
          </a:r>
          <a:endParaRPr lang="en-US"/>
        </a:p>
      </dgm:t>
    </dgm:pt>
    <dgm:pt modelId="{B21367C0-15B3-4408-9492-2A311366CA74}" type="parTrans" cxnId="{A1B242DB-B288-4E16-8D9C-8D702FAFF5A7}">
      <dgm:prSet/>
      <dgm:spPr/>
      <dgm:t>
        <a:bodyPr/>
        <a:lstStyle/>
        <a:p>
          <a:endParaRPr lang="en-US"/>
        </a:p>
      </dgm:t>
    </dgm:pt>
    <dgm:pt modelId="{73D40D92-CECD-49C5-9FED-D0BA369C043A}" type="sibTrans" cxnId="{A1B242DB-B288-4E16-8D9C-8D702FAFF5A7}">
      <dgm:prSet/>
      <dgm:spPr/>
      <dgm:t>
        <a:bodyPr/>
        <a:lstStyle/>
        <a:p>
          <a:endParaRPr lang="en-US"/>
        </a:p>
      </dgm:t>
    </dgm:pt>
    <dgm:pt modelId="{77C2262E-6887-4126-B996-6BD91695BBDF}">
      <dgm:prSet/>
      <dgm:spPr/>
      <dgm:t>
        <a:bodyPr/>
        <a:lstStyle/>
        <a:p>
          <a:r>
            <a:rPr lang="en-GB"/>
            <a:t>Exemplar systems</a:t>
          </a:r>
          <a:endParaRPr lang="en-US"/>
        </a:p>
      </dgm:t>
    </dgm:pt>
    <dgm:pt modelId="{FE90A8DF-B1A4-442E-8E8B-33068B953FB5}" type="parTrans" cxnId="{38746E47-98B9-40FE-9756-3FD045D71AC8}">
      <dgm:prSet/>
      <dgm:spPr/>
      <dgm:t>
        <a:bodyPr/>
        <a:lstStyle/>
        <a:p>
          <a:endParaRPr lang="en-US"/>
        </a:p>
      </dgm:t>
    </dgm:pt>
    <dgm:pt modelId="{4543B934-D3EE-43E8-B957-9593E69895CD}" type="sibTrans" cxnId="{38746E47-98B9-40FE-9756-3FD045D71AC8}">
      <dgm:prSet/>
      <dgm:spPr/>
      <dgm:t>
        <a:bodyPr/>
        <a:lstStyle/>
        <a:p>
          <a:endParaRPr lang="en-US"/>
        </a:p>
      </dgm:t>
    </dgm:pt>
    <dgm:pt modelId="{BD877E21-D044-4409-8877-06BD59B544C8}">
      <dgm:prSet/>
      <dgm:spPr/>
      <dgm:t>
        <a:bodyPr/>
        <a:lstStyle/>
        <a:p>
          <a:r>
            <a:rPr lang="en-GB"/>
            <a:t>Defect elimination</a:t>
          </a:r>
          <a:endParaRPr lang="en-US"/>
        </a:p>
      </dgm:t>
    </dgm:pt>
    <dgm:pt modelId="{12D062C2-1720-4787-BCED-869FFD2F34F9}" type="parTrans" cxnId="{F4E851B0-643C-4282-815F-F5ADFF477540}">
      <dgm:prSet/>
      <dgm:spPr/>
      <dgm:t>
        <a:bodyPr/>
        <a:lstStyle/>
        <a:p>
          <a:endParaRPr lang="en-US"/>
        </a:p>
      </dgm:t>
    </dgm:pt>
    <dgm:pt modelId="{C31D4566-751C-4834-8CE4-AF2C67B2601B}" type="sibTrans" cxnId="{F4E851B0-643C-4282-815F-F5ADFF477540}">
      <dgm:prSet/>
      <dgm:spPr/>
      <dgm:t>
        <a:bodyPr/>
        <a:lstStyle/>
        <a:p>
          <a:endParaRPr lang="en-US"/>
        </a:p>
      </dgm:t>
    </dgm:pt>
    <dgm:pt modelId="{EA7824B6-95EB-4E80-A076-544852FF0920}" type="pres">
      <dgm:prSet presAssocID="{AFB4082C-ACC1-435F-9715-883B67E2FCC5}" presName="Name0" presStyleCnt="0">
        <dgm:presLayoutVars>
          <dgm:dir/>
          <dgm:resizeHandles val="exact"/>
        </dgm:presLayoutVars>
      </dgm:prSet>
      <dgm:spPr/>
    </dgm:pt>
    <dgm:pt modelId="{7DB5BD78-0E16-410E-8E88-D122DA24ACF4}" type="pres">
      <dgm:prSet presAssocID="{594703EC-9A9D-413F-9AAA-B75517D29C8A}" presName="node" presStyleLbl="node1" presStyleIdx="0" presStyleCnt="10">
        <dgm:presLayoutVars>
          <dgm:bulletEnabled val="1"/>
        </dgm:presLayoutVars>
      </dgm:prSet>
      <dgm:spPr/>
    </dgm:pt>
    <dgm:pt modelId="{825712DF-47EE-4430-AD9B-8F345C9F564B}" type="pres">
      <dgm:prSet presAssocID="{C7335528-4D1B-41EE-AC2A-71F3B116A5E1}" presName="sibTrans" presStyleLbl="sibTrans1D1" presStyleIdx="0" presStyleCnt="9"/>
      <dgm:spPr/>
    </dgm:pt>
    <dgm:pt modelId="{1D650A78-B585-4CC1-892B-BBA477440081}" type="pres">
      <dgm:prSet presAssocID="{C7335528-4D1B-41EE-AC2A-71F3B116A5E1}" presName="connectorText" presStyleLbl="sibTrans1D1" presStyleIdx="0" presStyleCnt="9"/>
      <dgm:spPr/>
    </dgm:pt>
    <dgm:pt modelId="{35978136-BBE2-4A58-AD94-0CBC00A1F1BF}" type="pres">
      <dgm:prSet presAssocID="{33F1194A-D4B2-4F24-ABE9-C7304D99FBED}" presName="node" presStyleLbl="node1" presStyleIdx="1" presStyleCnt="10">
        <dgm:presLayoutVars>
          <dgm:bulletEnabled val="1"/>
        </dgm:presLayoutVars>
      </dgm:prSet>
      <dgm:spPr/>
    </dgm:pt>
    <dgm:pt modelId="{A2A6A646-A1C3-4FF4-807A-D25D54757B21}" type="pres">
      <dgm:prSet presAssocID="{AE99AD03-2F67-495A-A82E-FD5862FD6B58}" presName="sibTrans" presStyleLbl="sibTrans1D1" presStyleIdx="1" presStyleCnt="9"/>
      <dgm:spPr/>
    </dgm:pt>
    <dgm:pt modelId="{3B3F56C5-2839-4D64-8F45-C1E4FC849CDF}" type="pres">
      <dgm:prSet presAssocID="{AE99AD03-2F67-495A-A82E-FD5862FD6B58}" presName="connectorText" presStyleLbl="sibTrans1D1" presStyleIdx="1" presStyleCnt="9"/>
      <dgm:spPr/>
    </dgm:pt>
    <dgm:pt modelId="{6E8B1E9E-BC68-4D51-9311-E7B92C549B74}" type="pres">
      <dgm:prSet presAssocID="{01AB2063-D06F-4466-9BAE-8E50CFD5C33C}" presName="node" presStyleLbl="node1" presStyleIdx="2" presStyleCnt="10">
        <dgm:presLayoutVars>
          <dgm:bulletEnabled val="1"/>
        </dgm:presLayoutVars>
      </dgm:prSet>
      <dgm:spPr/>
    </dgm:pt>
    <dgm:pt modelId="{6527E0CD-2696-4247-8F6D-A58B4D69245B}" type="pres">
      <dgm:prSet presAssocID="{8CD1EABE-CE99-46AD-8E7F-CCD081B11E3D}" presName="sibTrans" presStyleLbl="sibTrans1D1" presStyleIdx="2" presStyleCnt="9"/>
      <dgm:spPr/>
    </dgm:pt>
    <dgm:pt modelId="{394C8602-5A4A-4FDE-88C0-3E33A962C978}" type="pres">
      <dgm:prSet presAssocID="{8CD1EABE-CE99-46AD-8E7F-CCD081B11E3D}" presName="connectorText" presStyleLbl="sibTrans1D1" presStyleIdx="2" presStyleCnt="9"/>
      <dgm:spPr/>
    </dgm:pt>
    <dgm:pt modelId="{A0B9FA40-FCBD-4FB5-B928-771AA0CFB48D}" type="pres">
      <dgm:prSet presAssocID="{89DE08A0-1F41-4A1D-821E-250AED73E18C}" presName="node" presStyleLbl="node1" presStyleIdx="3" presStyleCnt="10">
        <dgm:presLayoutVars>
          <dgm:bulletEnabled val="1"/>
        </dgm:presLayoutVars>
      </dgm:prSet>
      <dgm:spPr/>
    </dgm:pt>
    <dgm:pt modelId="{574F360A-D3A3-4006-BDB5-BDEE3084E5DC}" type="pres">
      <dgm:prSet presAssocID="{08A886D9-C2A9-449D-91C9-497B190FD5B9}" presName="sibTrans" presStyleLbl="sibTrans1D1" presStyleIdx="3" presStyleCnt="9"/>
      <dgm:spPr/>
    </dgm:pt>
    <dgm:pt modelId="{274A94CE-1A48-4E4B-9C20-D398EDD3A838}" type="pres">
      <dgm:prSet presAssocID="{08A886D9-C2A9-449D-91C9-497B190FD5B9}" presName="connectorText" presStyleLbl="sibTrans1D1" presStyleIdx="3" presStyleCnt="9"/>
      <dgm:spPr/>
    </dgm:pt>
    <dgm:pt modelId="{871919E2-8EC5-4B3B-B203-FBD3A8B5A09C}" type="pres">
      <dgm:prSet presAssocID="{10267870-02D1-4F53-8CE2-4661A5758F55}" presName="node" presStyleLbl="node1" presStyleIdx="4" presStyleCnt="10">
        <dgm:presLayoutVars>
          <dgm:bulletEnabled val="1"/>
        </dgm:presLayoutVars>
      </dgm:prSet>
      <dgm:spPr/>
    </dgm:pt>
    <dgm:pt modelId="{A5F9C7A1-0E83-40E4-B1EB-7CFE2EA82A91}" type="pres">
      <dgm:prSet presAssocID="{31E49440-715C-4FE4-8469-BB53680027F5}" presName="sibTrans" presStyleLbl="sibTrans1D1" presStyleIdx="4" presStyleCnt="9"/>
      <dgm:spPr/>
    </dgm:pt>
    <dgm:pt modelId="{90786CBE-C4B5-402A-8BDF-3FDA11B1E228}" type="pres">
      <dgm:prSet presAssocID="{31E49440-715C-4FE4-8469-BB53680027F5}" presName="connectorText" presStyleLbl="sibTrans1D1" presStyleIdx="4" presStyleCnt="9"/>
      <dgm:spPr/>
    </dgm:pt>
    <dgm:pt modelId="{A61A9165-19D1-4AC7-9573-BD83D6A46D3B}" type="pres">
      <dgm:prSet presAssocID="{5C58911D-4A3A-4033-B6B5-D8E271EA453A}" presName="node" presStyleLbl="node1" presStyleIdx="5" presStyleCnt="10">
        <dgm:presLayoutVars>
          <dgm:bulletEnabled val="1"/>
        </dgm:presLayoutVars>
      </dgm:prSet>
      <dgm:spPr/>
    </dgm:pt>
    <dgm:pt modelId="{3A2604AB-B9A4-4027-A17C-122ED5D03C84}" type="pres">
      <dgm:prSet presAssocID="{D84EEF4E-3C25-419F-8B44-FD374529CBA3}" presName="sibTrans" presStyleLbl="sibTrans1D1" presStyleIdx="5" presStyleCnt="9"/>
      <dgm:spPr/>
    </dgm:pt>
    <dgm:pt modelId="{0E1D7F2F-4A48-4BB4-84CD-4A6B9D5A5CDD}" type="pres">
      <dgm:prSet presAssocID="{D84EEF4E-3C25-419F-8B44-FD374529CBA3}" presName="connectorText" presStyleLbl="sibTrans1D1" presStyleIdx="5" presStyleCnt="9"/>
      <dgm:spPr/>
    </dgm:pt>
    <dgm:pt modelId="{CB07CA38-AF36-4C18-9C52-5C3D3B781C15}" type="pres">
      <dgm:prSet presAssocID="{5699B7D6-96F2-46FF-B4FF-FBA0A8082454}" presName="node" presStyleLbl="node1" presStyleIdx="6" presStyleCnt="10">
        <dgm:presLayoutVars>
          <dgm:bulletEnabled val="1"/>
        </dgm:presLayoutVars>
      </dgm:prSet>
      <dgm:spPr/>
    </dgm:pt>
    <dgm:pt modelId="{C0EE75F8-02AE-4C21-992D-F438A47679EF}" type="pres">
      <dgm:prSet presAssocID="{E7F08B55-78D0-40A1-A911-D760294A454A}" presName="sibTrans" presStyleLbl="sibTrans1D1" presStyleIdx="6" presStyleCnt="9"/>
      <dgm:spPr/>
    </dgm:pt>
    <dgm:pt modelId="{7CB5994A-9C88-4995-A01D-D801B6DB9280}" type="pres">
      <dgm:prSet presAssocID="{E7F08B55-78D0-40A1-A911-D760294A454A}" presName="connectorText" presStyleLbl="sibTrans1D1" presStyleIdx="6" presStyleCnt="9"/>
      <dgm:spPr/>
    </dgm:pt>
    <dgm:pt modelId="{D3A23030-A4BC-4CC9-9C6F-A8381C955466}" type="pres">
      <dgm:prSet presAssocID="{B88CBCA5-2BD7-4816-AD06-B0F62F6D46FD}" presName="node" presStyleLbl="node1" presStyleIdx="7" presStyleCnt="10">
        <dgm:presLayoutVars>
          <dgm:bulletEnabled val="1"/>
        </dgm:presLayoutVars>
      </dgm:prSet>
      <dgm:spPr/>
    </dgm:pt>
    <dgm:pt modelId="{0F0BB90E-FD10-4838-A650-12E57FAF3884}" type="pres">
      <dgm:prSet presAssocID="{73D40D92-CECD-49C5-9FED-D0BA369C043A}" presName="sibTrans" presStyleLbl="sibTrans1D1" presStyleIdx="7" presStyleCnt="9"/>
      <dgm:spPr/>
    </dgm:pt>
    <dgm:pt modelId="{0C9FA066-5C46-401F-8E9F-7618E70C8CC9}" type="pres">
      <dgm:prSet presAssocID="{73D40D92-CECD-49C5-9FED-D0BA369C043A}" presName="connectorText" presStyleLbl="sibTrans1D1" presStyleIdx="7" presStyleCnt="9"/>
      <dgm:spPr/>
    </dgm:pt>
    <dgm:pt modelId="{CBFB241A-F93A-4CBD-883B-07609DB8AD94}" type="pres">
      <dgm:prSet presAssocID="{77C2262E-6887-4126-B996-6BD91695BBDF}" presName="node" presStyleLbl="node1" presStyleIdx="8" presStyleCnt="10">
        <dgm:presLayoutVars>
          <dgm:bulletEnabled val="1"/>
        </dgm:presLayoutVars>
      </dgm:prSet>
      <dgm:spPr/>
    </dgm:pt>
    <dgm:pt modelId="{C491753C-6338-405C-B417-65234E1C9CCB}" type="pres">
      <dgm:prSet presAssocID="{4543B934-D3EE-43E8-B957-9593E69895CD}" presName="sibTrans" presStyleLbl="sibTrans1D1" presStyleIdx="8" presStyleCnt="9"/>
      <dgm:spPr/>
    </dgm:pt>
    <dgm:pt modelId="{594E6B81-8C47-49C8-B79B-8B09FBD45C7E}" type="pres">
      <dgm:prSet presAssocID="{4543B934-D3EE-43E8-B957-9593E69895CD}" presName="connectorText" presStyleLbl="sibTrans1D1" presStyleIdx="8" presStyleCnt="9"/>
      <dgm:spPr/>
    </dgm:pt>
    <dgm:pt modelId="{F3E40580-64A4-4E89-AA27-B756DD48F161}" type="pres">
      <dgm:prSet presAssocID="{BD877E21-D044-4409-8877-06BD59B544C8}" presName="node" presStyleLbl="node1" presStyleIdx="9" presStyleCnt="10">
        <dgm:presLayoutVars>
          <dgm:bulletEnabled val="1"/>
        </dgm:presLayoutVars>
      </dgm:prSet>
      <dgm:spPr/>
    </dgm:pt>
  </dgm:ptLst>
  <dgm:cxnLst>
    <dgm:cxn modelId="{F71B9A0E-D085-461D-B062-744AFAC08196}" srcId="{AFB4082C-ACC1-435F-9715-883B67E2FCC5}" destId="{33F1194A-D4B2-4F24-ABE9-C7304D99FBED}" srcOrd="1" destOrd="0" parTransId="{F8F39445-F9EB-4A9C-9144-2C6E5F61843E}" sibTransId="{AE99AD03-2F67-495A-A82E-FD5862FD6B58}"/>
    <dgm:cxn modelId="{2B644519-297F-4B43-B9E9-C6DE28CB9CD5}" type="presOf" srcId="{C7335528-4D1B-41EE-AC2A-71F3B116A5E1}" destId="{1D650A78-B585-4CC1-892B-BBA477440081}" srcOrd="1" destOrd="0" presId="urn:microsoft.com/office/officeart/2016/7/layout/RepeatingBendingProcessNew"/>
    <dgm:cxn modelId="{95F2311D-1F87-486A-A624-76FEA32298BA}" type="presOf" srcId="{AFB4082C-ACC1-435F-9715-883B67E2FCC5}" destId="{EA7824B6-95EB-4E80-A076-544852FF0920}" srcOrd="0" destOrd="0" presId="urn:microsoft.com/office/officeart/2016/7/layout/RepeatingBendingProcessNew"/>
    <dgm:cxn modelId="{1AB9721F-AE51-44AE-89EB-17343D04AE06}" type="presOf" srcId="{4543B934-D3EE-43E8-B957-9593E69895CD}" destId="{594E6B81-8C47-49C8-B79B-8B09FBD45C7E}" srcOrd="1" destOrd="0" presId="urn:microsoft.com/office/officeart/2016/7/layout/RepeatingBendingProcessNew"/>
    <dgm:cxn modelId="{AE9E0D30-B1D5-4088-AC8B-55EA0C301C7C}" type="presOf" srcId="{73D40D92-CECD-49C5-9FED-D0BA369C043A}" destId="{0C9FA066-5C46-401F-8E9F-7618E70C8CC9}" srcOrd="1" destOrd="0" presId="urn:microsoft.com/office/officeart/2016/7/layout/RepeatingBendingProcessNew"/>
    <dgm:cxn modelId="{7E8E6033-42EA-492D-BBA4-4F2F544CECA6}" type="presOf" srcId="{AE99AD03-2F67-495A-A82E-FD5862FD6B58}" destId="{A2A6A646-A1C3-4FF4-807A-D25D54757B21}" srcOrd="0" destOrd="0" presId="urn:microsoft.com/office/officeart/2016/7/layout/RepeatingBendingProcessNew"/>
    <dgm:cxn modelId="{3EC9B037-F754-44C7-99C8-0BB15A3529AC}" type="presOf" srcId="{E7F08B55-78D0-40A1-A911-D760294A454A}" destId="{7CB5994A-9C88-4995-A01D-D801B6DB9280}" srcOrd="1" destOrd="0" presId="urn:microsoft.com/office/officeart/2016/7/layout/RepeatingBendingProcessNew"/>
    <dgm:cxn modelId="{95470838-DF8D-46D1-8AA9-461074E3C536}" type="presOf" srcId="{4543B934-D3EE-43E8-B957-9593E69895CD}" destId="{C491753C-6338-405C-B417-65234E1C9CCB}" srcOrd="0" destOrd="0" presId="urn:microsoft.com/office/officeart/2016/7/layout/RepeatingBendingProcessNew"/>
    <dgm:cxn modelId="{D00E5B38-776A-48CE-AE28-55ADDA7993EE}" type="presOf" srcId="{31E49440-715C-4FE4-8469-BB53680027F5}" destId="{90786CBE-C4B5-402A-8BDF-3FDA11B1E228}" srcOrd="1" destOrd="0" presId="urn:microsoft.com/office/officeart/2016/7/layout/RepeatingBendingProcessNew"/>
    <dgm:cxn modelId="{8381953D-CA6B-41ED-84C1-2CB7AC8051DC}" srcId="{AFB4082C-ACC1-435F-9715-883B67E2FCC5}" destId="{10267870-02D1-4F53-8CE2-4661A5758F55}" srcOrd="4" destOrd="0" parTransId="{BC8389B2-98FB-468C-9973-E962C261E9B8}" sibTransId="{31E49440-715C-4FE4-8469-BB53680027F5}"/>
    <dgm:cxn modelId="{3E3F265C-2909-4881-B863-01E775DD8A04}" type="presOf" srcId="{E7F08B55-78D0-40A1-A911-D760294A454A}" destId="{C0EE75F8-02AE-4C21-992D-F438A47679EF}" srcOrd="0" destOrd="0" presId="urn:microsoft.com/office/officeart/2016/7/layout/RepeatingBendingProcessNew"/>
    <dgm:cxn modelId="{59B1CB42-7BE0-41AC-B0E2-B9E8E5546B0B}" srcId="{AFB4082C-ACC1-435F-9715-883B67E2FCC5}" destId="{89DE08A0-1F41-4A1D-821E-250AED73E18C}" srcOrd="3" destOrd="0" parTransId="{FA311CE4-50CD-4CDD-8037-C4D3D676B3A2}" sibTransId="{08A886D9-C2A9-449D-91C9-497B190FD5B9}"/>
    <dgm:cxn modelId="{1AF36365-3984-420B-ABA8-B2ED3758E608}" type="presOf" srcId="{5C58911D-4A3A-4033-B6B5-D8E271EA453A}" destId="{A61A9165-19D1-4AC7-9573-BD83D6A46D3B}" srcOrd="0" destOrd="0" presId="urn:microsoft.com/office/officeart/2016/7/layout/RepeatingBendingProcessNew"/>
    <dgm:cxn modelId="{38746E47-98B9-40FE-9756-3FD045D71AC8}" srcId="{AFB4082C-ACC1-435F-9715-883B67E2FCC5}" destId="{77C2262E-6887-4126-B996-6BD91695BBDF}" srcOrd="8" destOrd="0" parTransId="{FE90A8DF-B1A4-442E-8E8B-33068B953FB5}" sibTransId="{4543B934-D3EE-43E8-B957-9593E69895CD}"/>
    <dgm:cxn modelId="{36519B4A-2726-4FC9-BF15-AA71389DCF6C}" type="presOf" srcId="{5699B7D6-96F2-46FF-B4FF-FBA0A8082454}" destId="{CB07CA38-AF36-4C18-9C52-5C3D3B781C15}" srcOrd="0" destOrd="0" presId="urn:microsoft.com/office/officeart/2016/7/layout/RepeatingBendingProcessNew"/>
    <dgm:cxn modelId="{FB7B8A6D-17FA-481F-88B4-04349D048881}" srcId="{AFB4082C-ACC1-435F-9715-883B67E2FCC5}" destId="{594703EC-9A9D-413F-9AAA-B75517D29C8A}" srcOrd="0" destOrd="0" parTransId="{D5F1704A-C860-4A7C-9F19-807514816FFA}" sibTransId="{C7335528-4D1B-41EE-AC2A-71F3B116A5E1}"/>
    <dgm:cxn modelId="{4C05636E-C7B5-4EFB-8477-D22EC039286B}" type="presOf" srcId="{33F1194A-D4B2-4F24-ABE9-C7304D99FBED}" destId="{35978136-BBE2-4A58-AD94-0CBC00A1F1BF}" srcOrd="0" destOrd="0" presId="urn:microsoft.com/office/officeart/2016/7/layout/RepeatingBendingProcessNew"/>
    <dgm:cxn modelId="{2F43386F-01EF-4BCB-B30A-9DA04D54F35D}" type="presOf" srcId="{8CD1EABE-CE99-46AD-8E7F-CCD081B11E3D}" destId="{394C8602-5A4A-4FDE-88C0-3E33A962C978}" srcOrd="1" destOrd="0" presId="urn:microsoft.com/office/officeart/2016/7/layout/RepeatingBendingProcessNew"/>
    <dgm:cxn modelId="{DF580453-8D60-4953-BA56-7E5858C66428}" srcId="{AFB4082C-ACC1-435F-9715-883B67E2FCC5}" destId="{5C58911D-4A3A-4033-B6B5-D8E271EA453A}" srcOrd="5" destOrd="0" parTransId="{05C2A1F9-65A7-4439-8952-879FF9D6D9CF}" sibTransId="{D84EEF4E-3C25-419F-8B44-FD374529CBA3}"/>
    <dgm:cxn modelId="{21267A55-6D40-46C3-AD54-B0F5A901AA9D}" type="presOf" srcId="{B88CBCA5-2BD7-4816-AD06-B0F62F6D46FD}" destId="{D3A23030-A4BC-4CC9-9C6F-A8381C955466}" srcOrd="0" destOrd="0" presId="urn:microsoft.com/office/officeart/2016/7/layout/RepeatingBendingProcessNew"/>
    <dgm:cxn modelId="{2B341F8B-B04C-44F0-9279-7CDC7BAEBC69}" type="presOf" srcId="{08A886D9-C2A9-449D-91C9-497B190FD5B9}" destId="{274A94CE-1A48-4E4B-9C20-D398EDD3A838}" srcOrd="1" destOrd="0" presId="urn:microsoft.com/office/officeart/2016/7/layout/RepeatingBendingProcessNew"/>
    <dgm:cxn modelId="{2CF66B9A-D1F0-49DD-917F-683F3BB76A5B}" srcId="{AFB4082C-ACC1-435F-9715-883B67E2FCC5}" destId="{5699B7D6-96F2-46FF-B4FF-FBA0A8082454}" srcOrd="6" destOrd="0" parTransId="{A907E4C6-3AED-4BC8-BA24-4E3171D8ACFB}" sibTransId="{E7F08B55-78D0-40A1-A911-D760294A454A}"/>
    <dgm:cxn modelId="{14B56FA5-7521-4C9E-9E64-17518A9B9709}" srcId="{AFB4082C-ACC1-435F-9715-883B67E2FCC5}" destId="{01AB2063-D06F-4466-9BAE-8E50CFD5C33C}" srcOrd="2" destOrd="0" parTransId="{12377187-2980-4297-A7EE-85B9AD159DF9}" sibTransId="{8CD1EABE-CE99-46AD-8E7F-CCD081B11E3D}"/>
    <dgm:cxn modelId="{311C8EA7-218B-4622-B111-1BFDFC18240B}" type="presOf" srcId="{31E49440-715C-4FE4-8469-BB53680027F5}" destId="{A5F9C7A1-0E83-40E4-B1EB-7CFE2EA82A91}" srcOrd="0" destOrd="0" presId="urn:microsoft.com/office/officeart/2016/7/layout/RepeatingBendingProcessNew"/>
    <dgm:cxn modelId="{BB64FDA8-EFBB-49EB-863C-A612E0B7DBB2}" type="presOf" srcId="{77C2262E-6887-4126-B996-6BD91695BBDF}" destId="{CBFB241A-F93A-4CBD-883B-07609DB8AD94}" srcOrd="0" destOrd="0" presId="urn:microsoft.com/office/officeart/2016/7/layout/RepeatingBendingProcessNew"/>
    <dgm:cxn modelId="{E94D26AE-C691-434D-BA24-98CB50CE571E}" type="presOf" srcId="{89DE08A0-1F41-4A1D-821E-250AED73E18C}" destId="{A0B9FA40-FCBD-4FB5-B928-771AA0CFB48D}" srcOrd="0" destOrd="0" presId="urn:microsoft.com/office/officeart/2016/7/layout/RepeatingBendingProcessNew"/>
    <dgm:cxn modelId="{F4E851B0-643C-4282-815F-F5ADFF477540}" srcId="{AFB4082C-ACC1-435F-9715-883B67E2FCC5}" destId="{BD877E21-D044-4409-8877-06BD59B544C8}" srcOrd="9" destOrd="0" parTransId="{12D062C2-1720-4787-BCED-869FFD2F34F9}" sibTransId="{C31D4566-751C-4834-8CE4-AF2C67B2601B}"/>
    <dgm:cxn modelId="{2DF659B4-72B5-4B4B-B6F4-AC2073A002DE}" type="presOf" srcId="{01AB2063-D06F-4466-9BAE-8E50CFD5C33C}" destId="{6E8B1E9E-BC68-4D51-9311-E7B92C549B74}" srcOrd="0" destOrd="0" presId="urn:microsoft.com/office/officeart/2016/7/layout/RepeatingBendingProcessNew"/>
    <dgm:cxn modelId="{F52AB7B4-E5D7-4E90-AB9C-7E111896BC73}" type="presOf" srcId="{8CD1EABE-CE99-46AD-8E7F-CCD081B11E3D}" destId="{6527E0CD-2696-4247-8F6D-A58B4D69245B}" srcOrd="0" destOrd="0" presId="urn:microsoft.com/office/officeart/2016/7/layout/RepeatingBendingProcessNew"/>
    <dgm:cxn modelId="{8E9A25B6-38E2-4A51-88B2-B00DE75AD2C5}" type="presOf" srcId="{D84EEF4E-3C25-419F-8B44-FD374529CBA3}" destId="{0E1D7F2F-4A48-4BB4-84CD-4A6B9D5A5CDD}" srcOrd="1" destOrd="0" presId="urn:microsoft.com/office/officeart/2016/7/layout/RepeatingBendingProcessNew"/>
    <dgm:cxn modelId="{66E612DA-5547-4A3B-AAC7-491F1FC64168}" type="presOf" srcId="{D84EEF4E-3C25-419F-8B44-FD374529CBA3}" destId="{3A2604AB-B9A4-4027-A17C-122ED5D03C84}" srcOrd="0" destOrd="0" presId="urn:microsoft.com/office/officeart/2016/7/layout/RepeatingBendingProcessNew"/>
    <dgm:cxn modelId="{A1B242DB-B288-4E16-8D9C-8D702FAFF5A7}" srcId="{AFB4082C-ACC1-435F-9715-883B67E2FCC5}" destId="{B88CBCA5-2BD7-4816-AD06-B0F62F6D46FD}" srcOrd="7" destOrd="0" parTransId="{B21367C0-15B3-4408-9492-2A311366CA74}" sibTransId="{73D40D92-CECD-49C5-9FED-D0BA369C043A}"/>
    <dgm:cxn modelId="{575E52E3-E5C2-44A2-BF7D-A5FC058C72EC}" type="presOf" srcId="{AE99AD03-2F67-495A-A82E-FD5862FD6B58}" destId="{3B3F56C5-2839-4D64-8F45-C1E4FC849CDF}" srcOrd="1" destOrd="0" presId="urn:microsoft.com/office/officeart/2016/7/layout/RepeatingBendingProcessNew"/>
    <dgm:cxn modelId="{C0BCD0E6-27DC-4748-97B2-FBBDC5778CC7}" type="presOf" srcId="{C7335528-4D1B-41EE-AC2A-71F3B116A5E1}" destId="{825712DF-47EE-4430-AD9B-8F345C9F564B}" srcOrd="0" destOrd="0" presId="urn:microsoft.com/office/officeart/2016/7/layout/RepeatingBendingProcessNew"/>
    <dgm:cxn modelId="{FB414DE9-693D-4FC7-81B8-34C6A5D78053}" type="presOf" srcId="{BD877E21-D044-4409-8877-06BD59B544C8}" destId="{F3E40580-64A4-4E89-AA27-B756DD48F161}" srcOrd="0" destOrd="0" presId="urn:microsoft.com/office/officeart/2016/7/layout/RepeatingBendingProcessNew"/>
    <dgm:cxn modelId="{90E06DF0-CC4E-43E1-B5EE-471BF482E664}" type="presOf" srcId="{594703EC-9A9D-413F-9AAA-B75517D29C8A}" destId="{7DB5BD78-0E16-410E-8E88-D122DA24ACF4}" srcOrd="0" destOrd="0" presId="urn:microsoft.com/office/officeart/2016/7/layout/RepeatingBendingProcessNew"/>
    <dgm:cxn modelId="{96AA65F4-E501-4202-931D-B061AF3AB222}" type="presOf" srcId="{73D40D92-CECD-49C5-9FED-D0BA369C043A}" destId="{0F0BB90E-FD10-4838-A650-12E57FAF3884}" srcOrd="0" destOrd="0" presId="urn:microsoft.com/office/officeart/2016/7/layout/RepeatingBendingProcessNew"/>
    <dgm:cxn modelId="{CDACC4F4-8329-47C8-858C-A00C1D67C1B7}" type="presOf" srcId="{08A886D9-C2A9-449D-91C9-497B190FD5B9}" destId="{574F360A-D3A3-4006-BDB5-BDEE3084E5DC}" srcOrd="0" destOrd="0" presId="urn:microsoft.com/office/officeart/2016/7/layout/RepeatingBendingProcessNew"/>
    <dgm:cxn modelId="{1586AAF8-E62F-403A-A41A-C8331B4C1872}" type="presOf" srcId="{10267870-02D1-4F53-8CE2-4661A5758F55}" destId="{871919E2-8EC5-4B3B-B203-FBD3A8B5A09C}" srcOrd="0" destOrd="0" presId="urn:microsoft.com/office/officeart/2016/7/layout/RepeatingBendingProcessNew"/>
    <dgm:cxn modelId="{258294D4-EFEE-4B98-BE11-99FEA1F93D2E}" type="presParOf" srcId="{EA7824B6-95EB-4E80-A076-544852FF0920}" destId="{7DB5BD78-0E16-410E-8E88-D122DA24ACF4}" srcOrd="0" destOrd="0" presId="urn:microsoft.com/office/officeart/2016/7/layout/RepeatingBendingProcessNew"/>
    <dgm:cxn modelId="{2DA9134B-4FA1-443B-B302-2C890B8946E9}" type="presParOf" srcId="{EA7824B6-95EB-4E80-A076-544852FF0920}" destId="{825712DF-47EE-4430-AD9B-8F345C9F564B}" srcOrd="1" destOrd="0" presId="urn:microsoft.com/office/officeart/2016/7/layout/RepeatingBendingProcessNew"/>
    <dgm:cxn modelId="{B59A6E9C-8D24-40FF-9C92-914AF9C23BE3}" type="presParOf" srcId="{825712DF-47EE-4430-AD9B-8F345C9F564B}" destId="{1D650A78-B585-4CC1-892B-BBA477440081}" srcOrd="0" destOrd="0" presId="urn:microsoft.com/office/officeart/2016/7/layout/RepeatingBendingProcessNew"/>
    <dgm:cxn modelId="{6D3A131A-2F1B-47FD-90F0-3B08560E2F41}" type="presParOf" srcId="{EA7824B6-95EB-4E80-A076-544852FF0920}" destId="{35978136-BBE2-4A58-AD94-0CBC00A1F1BF}" srcOrd="2" destOrd="0" presId="urn:microsoft.com/office/officeart/2016/7/layout/RepeatingBendingProcessNew"/>
    <dgm:cxn modelId="{AB250F54-E325-4C84-9E44-5E113F63A5DF}" type="presParOf" srcId="{EA7824B6-95EB-4E80-A076-544852FF0920}" destId="{A2A6A646-A1C3-4FF4-807A-D25D54757B21}" srcOrd="3" destOrd="0" presId="urn:microsoft.com/office/officeart/2016/7/layout/RepeatingBendingProcessNew"/>
    <dgm:cxn modelId="{85097FC7-A69D-4297-841B-D2973DFFA066}" type="presParOf" srcId="{A2A6A646-A1C3-4FF4-807A-D25D54757B21}" destId="{3B3F56C5-2839-4D64-8F45-C1E4FC849CDF}" srcOrd="0" destOrd="0" presId="urn:microsoft.com/office/officeart/2016/7/layout/RepeatingBendingProcessNew"/>
    <dgm:cxn modelId="{5D2981FA-9209-48B3-838A-C93FE93FEFAF}" type="presParOf" srcId="{EA7824B6-95EB-4E80-A076-544852FF0920}" destId="{6E8B1E9E-BC68-4D51-9311-E7B92C549B74}" srcOrd="4" destOrd="0" presId="urn:microsoft.com/office/officeart/2016/7/layout/RepeatingBendingProcessNew"/>
    <dgm:cxn modelId="{4AD47EB5-A837-4EA3-8DCE-5463D7293452}" type="presParOf" srcId="{EA7824B6-95EB-4E80-A076-544852FF0920}" destId="{6527E0CD-2696-4247-8F6D-A58B4D69245B}" srcOrd="5" destOrd="0" presId="urn:microsoft.com/office/officeart/2016/7/layout/RepeatingBendingProcessNew"/>
    <dgm:cxn modelId="{A2F695D6-FD01-4831-BE9D-81FB4427E46A}" type="presParOf" srcId="{6527E0CD-2696-4247-8F6D-A58B4D69245B}" destId="{394C8602-5A4A-4FDE-88C0-3E33A962C978}" srcOrd="0" destOrd="0" presId="urn:microsoft.com/office/officeart/2016/7/layout/RepeatingBendingProcessNew"/>
    <dgm:cxn modelId="{1DC0E69A-75DD-408F-9930-67801602B495}" type="presParOf" srcId="{EA7824B6-95EB-4E80-A076-544852FF0920}" destId="{A0B9FA40-FCBD-4FB5-B928-771AA0CFB48D}" srcOrd="6" destOrd="0" presId="urn:microsoft.com/office/officeart/2016/7/layout/RepeatingBendingProcessNew"/>
    <dgm:cxn modelId="{A480EAB9-D90B-42D3-9CEB-43135E602602}" type="presParOf" srcId="{EA7824B6-95EB-4E80-A076-544852FF0920}" destId="{574F360A-D3A3-4006-BDB5-BDEE3084E5DC}" srcOrd="7" destOrd="0" presId="urn:microsoft.com/office/officeart/2016/7/layout/RepeatingBendingProcessNew"/>
    <dgm:cxn modelId="{5A69F7D6-2F22-43F3-BE80-005CF184983B}" type="presParOf" srcId="{574F360A-D3A3-4006-BDB5-BDEE3084E5DC}" destId="{274A94CE-1A48-4E4B-9C20-D398EDD3A838}" srcOrd="0" destOrd="0" presId="urn:microsoft.com/office/officeart/2016/7/layout/RepeatingBendingProcessNew"/>
    <dgm:cxn modelId="{E5431323-31C2-4A30-99F8-DB568E6BD2C3}" type="presParOf" srcId="{EA7824B6-95EB-4E80-A076-544852FF0920}" destId="{871919E2-8EC5-4B3B-B203-FBD3A8B5A09C}" srcOrd="8" destOrd="0" presId="urn:microsoft.com/office/officeart/2016/7/layout/RepeatingBendingProcessNew"/>
    <dgm:cxn modelId="{74B82FEA-37AD-405F-8230-B2610444EF15}" type="presParOf" srcId="{EA7824B6-95EB-4E80-A076-544852FF0920}" destId="{A5F9C7A1-0E83-40E4-B1EB-7CFE2EA82A91}" srcOrd="9" destOrd="0" presId="urn:microsoft.com/office/officeart/2016/7/layout/RepeatingBendingProcessNew"/>
    <dgm:cxn modelId="{9C2CE9E0-E9C4-429D-AB62-663FEFF04CBB}" type="presParOf" srcId="{A5F9C7A1-0E83-40E4-B1EB-7CFE2EA82A91}" destId="{90786CBE-C4B5-402A-8BDF-3FDA11B1E228}" srcOrd="0" destOrd="0" presId="urn:microsoft.com/office/officeart/2016/7/layout/RepeatingBendingProcessNew"/>
    <dgm:cxn modelId="{D29B3CE4-C5E2-4EBE-8897-47CAF5847CFD}" type="presParOf" srcId="{EA7824B6-95EB-4E80-A076-544852FF0920}" destId="{A61A9165-19D1-4AC7-9573-BD83D6A46D3B}" srcOrd="10" destOrd="0" presId="urn:microsoft.com/office/officeart/2016/7/layout/RepeatingBendingProcessNew"/>
    <dgm:cxn modelId="{C3D71F78-FD39-482F-BAA1-3208A82D6D8F}" type="presParOf" srcId="{EA7824B6-95EB-4E80-A076-544852FF0920}" destId="{3A2604AB-B9A4-4027-A17C-122ED5D03C84}" srcOrd="11" destOrd="0" presId="urn:microsoft.com/office/officeart/2016/7/layout/RepeatingBendingProcessNew"/>
    <dgm:cxn modelId="{0A808341-E6EA-48D8-BD20-38B8D58902C0}" type="presParOf" srcId="{3A2604AB-B9A4-4027-A17C-122ED5D03C84}" destId="{0E1D7F2F-4A48-4BB4-84CD-4A6B9D5A5CDD}" srcOrd="0" destOrd="0" presId="urn:microsoft.com/office/officeart/2016/7/layout/RepeatingBendingProcessNew"/>
    <dgm:cxn modelId="{ABC76FA9-CE9E-474E-9299-1B35F33F620E}" type="presParOf" srcId="{EA7824B6-95EB-4E80-A076-544852FF0920}" destId="{CB07CA38-AF36-4C18-9C52-5C3D3B781C15}" srcOrd="12" destOrd="0" presId="urn:microsoft.com/office/officeart/2016/7/layout/RepeatingBendingProcessNew"/>
    <dgm:cxn modelId="{D041F0B2-6E2D-4EA2-9BD6-E0701065C2B3}" type="presParOf" srcId="{EA7824B6-95EB-4E80-A076-544852FF0920}" destId="{C0EE75F8-02AE-4C21-992D-F438A47679EF}" srcOrd="13" destOrd="0" presId="urn:microsoft.com/office/officeart/2016/7/layout/RepeatingBendingProcessNew"/>
    <dgm:cxn modelId="{B2E8EF14-B33D-49B9-980A-9BA98BA75DCC}" type="presParOf" srcId="{C0EE75F8-02AE-4C21-992D-F438A47679EF}" destId="{7CB5994A-9C88-4995-A01D-D801B6DB9280}" srcOrd="0" destOrd="0" presId="urn:microsoft.com/office/officeart/2016/7/layout/RepeatingBendingProcessNew"/>
    <dgm:cxn modelId="{AEC4299F-DA46-45CC-9650-6F4D19515543}" type="presParOf" srcId="{EA7824B6-95EB-4E80-A076-544852FF0920}" destId="{D3A23030-A4BC-4CC9-9C6F-A8381C955466}" srcOrd="14" destOrd="0" presId="urn:microsoft.com/office/officeart/2016/7/layout/RepeatingBendingProcessNew"/>
    <dgm:cxn modelId="{CDE14A32-E32A-4272-B225-659F8B75839E}" type="presParOf" srcId="{EA7824B6-95EB-4E80-A076-544852FF0920}" destId="{0F0BB90E-FD10-4838-A650-12E57FAF3884}" srcOrd="15" destOrd="0" presId="urn:microsoft.com/office/officeart/2016/7/layout/RepeatingBendingProcessNew"/>
    <dgm:cxn modelId="{E088D6A0-BB91-4468-BC10-6B6E48DD6B52}" type="presParOf" srcId="{0F0BB90E-FD10-4838-A650-12E57FAF3884}" destId="{0C9FA066-5C46-401F-8E9F-7618E70C8CC9}" srcOrd="0" destOrd="0" presId="urn:microsoft.com/office/officeart/2016/7/layout/RepeatingBendingProcessNew"/>
    <dgm:cxn modelId="{D886DCB1-BF6A-44AF-94CE-DA9E06B58992}" type="presParOf" srcId="{EA7824B6-95EB-4E80-A076-544852FF0920}" destId="{CBFB241A-F93A-4CBD-883B-07609DB8AD94}" srcOrd="16" destOrd="0" presId="urn:microsoft.com/office/officeart/2016/7/layout/RepeatingBendingProcessNew"/>
    <dgm:cxn modelId="{EDF6CD52-929C-41E2-8CAB-7ABE36B15242}" type="presParOf" srcId="{EA7824B6-95EB-4E80-A076-544852FF0920}" destId="{C491753C-6338-405C-B417-65234E1C9CCB}" srcOrd="17" destOrd="0" presId="urn:microsoft.com/office/officeart/2016/7/layout/RepeatingBendingProcessNew"/>
    <dgm:cxn modelId="{5707463F-ADDF-40C3-8E7B-94055A4A2B36}" type="presParOf" srcId="{C491753C-6338-405C-B417-65234E1C9CCB}" destId="{594E6B81-8C47-49C8-B79B-8B09FBD45C7E}" srcOrd="0" destOrd="0" presId="urn:microsoft.com/office/officeart/2016/7/layout/RepeatingBendingProcessNew"/>
    <dgm:cxn modelId="{CDD47319-B7F3-43DF-ADEE-7AB42BFAE15D}" type="presParOf" srcId="{EA7824B6-95EB-4E80-A076-544852FF0920}" destId="{F3E40580-64A4-4E89-AA27-B756DD48F161}"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5803D3-E891-4324-B79B-767A16D818C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GB"/>
        </a:p>
      </dgm:t>
    </dgm:pt>
    <dgm:pt modelId="{3D5D3123-7854-4EC4-89AE-FBFB17EFECBF}">
      <dgm:prSet phldrT="[Text]" custT="1"/>
      <dgm:spPr/>
      <dgm:t>
        <a:bodyPr/>
        <a:lstStyle/>
        <a:p>
          <a:r>
            <a:rPr lang="en-GB" sz="2800" dirty="0"/>
            <a:t>SOFTWARE PRODUCT LINE</a:t>
          </a:r>
        </a:p>
      </dgm:t>
    </dgm:pt>
    <dgm:pt modelId="{C21FF118-B9E1-4BAD-8816-0798B3853356}" type="parTrans" cxnId="{D117FEDF-D587-4A30-8741-0F0C357D7017}">
      <dgm:prSet/>
      <dgm:spPr/>
      <dgm:t>
        <a:bodyPr/>
        <a:lstStyle/>
        <a:p>
          <a:endParaRPr lang="en-GB"/>
        </a:p>
      </dgm:t>
    </dgm:pt>
    <dgm:pt modelId="{D8592568-AA19-4734-AE83-7F9018E6D4C5}" type="sibTrans" cxnId="{D117FEDF-D587-4A30-8741-0F0C357D7017}">
      <dgm:prSet/>
      <dgm:spPr/>
      <dgm:t>
        <a:bodyPr/>
        <a:lstStyle/>
        <a:p>
          <a:endParaRPr lang="en-GB"/>
        </a:p>
      </dgm:t>
    </dgm:pt>
    <dgm:pt modelId="{31368419-A0D1-429B-BEEC-21ED704E3927}">
      <dgm:prSet phldrT="[Text]"/>
      <dgm:spPr/>
      <dgm:t>
        <a:bodyPr/>
        <a:lstStyle/>
        <a:p>
          <a:r>
            <a:rPr lang="en-GB" dirty="0"/>
            <a:t>CORE ASSET DEVELOPMENT</a:t>
          </a:r>
        </a:p>
      </dgm:t>
    </dgm:pt>
    <dgm:pt modelId="{A7B4C4D5-B721-47EC-913F-023215E7848E}" type="parTrans" cxnId="{A14B391B-CF9F-40C0-A90B-2140E3DBE948}">
      <dgm:prSet/>
      <dgm:spPr/>
      <dgm:t>
        <a:bodyPr/>
        <a:lstStyle/>
        <a:p>
          <a:endParaRPr lang="en-GB"/>
        </a:p>
      </dgm:t>
    </dgm:pt>
    <dgm:pt modelId="{221B70C7-D2FA-4E8E-8C69-73F003412F65}" type="sibTrans" cxnId="{A14B391B-CF9F-40C0-A90B-2140E3DBE948}">
      <dgm:prSet/>
      <dgm:spPr/>
      <dgm:t>
        <a:bodyPr/>
        <a:lstStyle/>
        <a:p>
          <a:endParaRPr lang="en-GB"/>
        </a:p>
      </dgm:t>
    </dgm:pt>
    <dgm:pt modelId="{9C8CAB89-08FC-4C24-A7E0-E73506A1799D}">
      <dgm:prSet phldrT="[Text]"/>
      <dgm:spPr/>
      <dgm:t>
        <a:bodyPr/>
        <a:lstStyle/>
        <a:p>
          <a:r>
            <a:rPr lang="en-GB" dirty="0"/>
            <a:t>MANAGEMENT</a:t>
          </a:r>
        </a:p>
      </dgm:t>
    </dgm:pt>
    <dgm:pt modelId="{46A9C461-9E49-49AE-87AE-513ECBE89403}" type="parTrans" cxnId="{55CCEF88-E6AA-4930-BE3D-C8C106F55F13}">
      <dgm:prSet/>
      <dgm:spPr/>
      <dgm:t>
        <a:bodyPr/>
        <a:lstStyle/>
        <a:p>
          <a:endParaRPr lang="en-GB"/>
        </a:p>
      </dgm:t>
    </dgm:pt>
    <dgm:pt modelId="{95657694-D87D-45B4-9630-DBBDE149BC8A}" type="sibTrans" cxnId="{55CCEF88-E6AA-4930-BE3D-C8C106F55F13}">
      <dgm:prSet/>
      <dgm:spPr/>
      <dgm:t>
        <a:bodyPr/>
        <a:lstStyle/>
        <a:p>
          <a:endParaRPr lang="en-GB"/>
        </a:p>
      </dgm:t>
    </dgm:pt>
    <dgm:pt modelId="{7DE6B34F-BBC5-408E-8EA4-473F8A9563F5}">
      <dgm:prSet phldrT="[Text]"/>
      <dgm:spPr/>
      <dgm:t>
        <a:bodyPr/>
        <a:lstStyle/>
        <a:p>
          <a:r>
            <a:rPr lang="en-GB" dirty="0"/>
            <a:t>PRODUCT DEVELOPMENT</a:t>
          </a:r>
        </a:p>
      </dgm:t>
    </dgm:pt>
    <dgm:pt modelId="{185D8901-DB0B-4D85-AE33-E2D67E88F6C5}" type="parTrans" cxnId="{80616DF7-AF9C-49B3-87FF-BDB48FF33F14}">
      <dgm:prSet/>
      <dgm:spPr/>
      <dgm:t>
        <a:bodyPr/>
        <a:lstStyle/>
        <a:p>
          <a:endParaRPr lang="en-GB"/>
        </a:p>
      </dgm:t>
    </dgm:pt>
    <dgm:pt modelId="{B5A0CF5F-36C3-4C4F-B82E-E98D54690458}" type="sibTrans" cxnId="{80616DF7-AF9C-49B3-87FF-BDB48FF33F14}">
      <dgm:prSet/>
      <dgm:spPr/>
      <dgm:t>
        <a:bodyPr/>
        <a:lstStyle/>
        <a:p>
          <a:endParaRPr lang="en-GB"/>
        </a:p>
      </dgm:t>
    </dgm:pt>
    <dgm:pt modelId="{0FE208B0-761C-45A3-9E68-8FC7604DE308}" type="pres">
      <dgm:prSet presAssocID="{3B5803D3-E891-4324-B79B-767A16D818CF}" presName="composite" presStyleCnt="0">
        <dgm:presLayoutVars>
          <dgm:chMax val="1"/>
          <dgm:dir/>
          <dgm:resizeHandles val="exact"/>
        </dgm:presLayoutVars>
      </dgm:prSet>
      <dgm:spPr/>
    </dgm:pt>
    <dgm:pt modelId="{502D163C-7F07-4B37-9C8C-3BBCCD1A3A00}" type="pres">
      <dgm:prSet presAssocID="{3B5803D3-E891-4324-B79B-767A16D818CF}" presName="radial" presStyleCnt="0">
        <dgm:presLayoutVars>
          <dgm:animLvl val="ctr"/>
        </dgm:presLayoutVars>
      </dgm:prSet>
      <dgm:spPr/>
    </dgm:pt>
    <dgm:pt modelId="{BB0110A1-54FA-4160-AF6E-7E3AC1469E6A}" type="pres">
      <dgm:prSet presAssocID="{3D5D3123-7854-4EC4-89AE-FBFB17EFECBF}" presName="centerShape" presStyleLbl="vennNode1" presStyleIdx="0" presStyleCnt="4" custScaleX="113361" custScaleY="68179"/>
      <dgm:spPr/>
    </dgm:pt>
    <dgm:pt modelId="{340DC8E0-D250-4D5B-A4EB-AD9178CFFA7D}" type="pres">
      <dgm:prSet presAssocID="{31368419-A0D1-429B-BEEC-21ED704E3927}" presName="node" presStyleLbl="vennNode1" presStyleIdx="1" presStyleCnt="4" custScaleX="225757" custScaleY="113652" custRadScaleRad="81887" custRadScaleInc="-2006">
        <dgm:presLayoutVars>
          <dgm:bulletEnabled val="1"/>
        </dgm:presLayoutVars>
      </dgm:prSet>
      <dgm:spPr/>
    </dgm:pt>
    <dgm:pt modelId="{3D2DF1F4-9D16-46C8-9B9C-348FE62A876F}" type="pres">
      <dgm:prSet presAssocID="{9C8CAB89-08FC-4C24-A7E0-E73506A1799D}" presName="node" presStyleLbl="vennNode1" presStyleIdx="2" presStyleCnt="4" custScaleX="207102" custScaleY="101460" custRadScaleRad="115239" custRadScaleInc="-6028">
        <dgm:presLayoutVars>
          <dgm:bulletEnabled val="1"/>
        </dgm:presLayoutVars>
      </dgm:prSet>
      <dgm:spPr/>
    </dgm:pt>
    <dgm:pt modelId="{E6E2F40E-5B7D-43CF-B8B3-45F703B80D20}" type="pres">
      <dgm:prSet presAssocID="{7DE6B34F-BBC5-408E-8EA4-473F8A9563F5}" presName="node" presStyleLbl="vennNode1" presStyleIdx="3" presStyleCnt="4" custScaleX="205974" custScaleY="103496" custRadScaleRad="119969" custRadScaleInc="6604">
        <dgm:presLayoutVars>
          <dgm:bulletEnabled val="1"/>
        </dgm:presLayoutVars>
      </dgm:prSet>
      <dgm:spPr/>
    </dgm:pt>
  </dgm:ptLst>
  <dgm:cxnLst>
    <dgm:cxn modelId="{A14B391B-CF9F-40C0-A90B-2140E3DBE948}" srcId="{3D5D3123-7854-4EC4-89AE-FBFB17EFECBF}" destId="{31368419-A0D1-429B-BEEC-21ED704E3927}" srcOrd="0" destOrd="0" parTransId="{A7B4C4D5-B721-47EC-913F-023215E7848E}" sibTransId="{221B70C7-D2FA-4E8E-8C69-73F003412F65}"/>
    <dgm:cxn modelId="{BC243924-5F11-4302-A87F-5F92DF4F1F17}" type="presOf" srcId="{9C8CAB89-08FC-4C24-A7E0-E73506A1799D}" destId="{3D2DF1F4-9D16-46C8-9B9C-348FE62A876F}" srcOrd="0" destOrd="0" presId="urn:microsoft.com/office/officeart/2005/8/layout/radial3"/>
    <dgm:cxn modelId="{460E853B-A933-4CE0-A372-7DEB52CE33A7}" type="presOf" srcId="{7DE6B34F-BBC5-408E-8EA4-473F8A9563F5}" destId="{E6E2F40E-5B7D-43CF-B8B3-45F703B80D20}" srcOrd="0" destOrd="0" presId="urn:microsoft.com/office/officeart/2005/8/layout/radial3"/>
    <dgm:cxn modelId="{CD3F8060-AC36-4ED0-831E-ED721E5E26F2}" type="presOf" srcId="{3B5803D3-E891-4324-B79B-767A16D818CF}" destId="{0FE208B0-761C-45A3-9E68-8FC7604DE308}" srcOrd="0" destOrd="0" presId="urn:microsoft.com/office/officeart/2005/8/layout/radial3"/>
    <dgm:cxn modelId="{55CCEF88-E6AA-4930-BE3D-C8C106F55F13}" srcId="{3D5D3123-7854-4EC4-89AE-FBFB17EFECBF}" destId="{9C8CAB89-08FC-4C24-A7E0-E73506A1799D}" srcOrd="1" destOrd="0" parTransId="{46A9C461-9E49-49AE-87AE-513ECBE89403}" sibTransId="{95657694-D87D-45B4-9630-DBBDE149BC8A}"/>
    <dgm:cxn modelId="{2F63A8CA-46B0-4CD9-A02C-D1E56E7D38FF}" type="presOf" srcId="{3D5D3123-7854-4EC4-89AE-FBFB17EFECBF}" destId="{BB0110A1-54FA-4160-AF6E-7E3AC1469E6A}" srcOrd="0" destOrd="0" presId="urn:microsoft.com/office/officeart/2005/8/layout/radial3"/>
    <dgm:cxn modelId="{D117FEDF-D587-4A30-8741-0F0C357D7017}" srcId="{3B5803D3-E891-4324-B79B-767A16D818CF}" destId="{3D5D3123-7854-4EC4-89AE-FBFB17EFECBF}" srcOrd="0" destOrd="0" parTransId="{C21FF118-B9E1-4BAD-8816-0798B3853356}" sibTransId="{D8592568-AA19-4734-AE83-7F9018E6D4C5}"/>
    <dgm:cxn modelId="{E597CEE5-825B-42FE-BD17-76E893E7AE2C}" type="presOf" srcId="{31368419-A0D1-429B-BEEC-21ED704E3927}" destId="{340DC8E0-D250-4D5B-A4EB-AD9178CFFA7D}" srcOrd="0" destOrd="0" presId="urn:microsoft.com/office/officeart/2005/8/layout/radial3"/>
    <dgm:cxn modelId="{80616DF7-AF9C-49B3-87FF-BDB48FF33F14}" srcId="{3D5D3123-7854-4EC4-89AE-FBFB17EFECBF}" destId="{7DE6B34F-BBC5-408E-8EA4-473F8A9563F5}" srcOrd="2" destOrd="0" parTransId="{185D8901-DB0B-4D85-AE33-E2D67E88F6C5}" sibTransId="{B5A0CF5F-36C3-4C4F-B82E-E98D54690458}"/>
    <dgm:cxn modelId="{8A8568B5-4B8C-4BF8-99EA-1FAA0B7914E1}" type="presParOf" srcId="{0FE208B0-761C-45A3-9E68-8FC7604DE308}" destId="{502D163C-7F07-4B37-9C8C-3BBCCD1A3A00}" srcOrd="0" destOrd="0" presId="urn:microsoft.com/office/officeart/2005/8/layout/radial3"/>
    <dgm:cxn modelId="{59021BF2-0616-4F7A-B69A-CA87698A5B24}" type="presParOf" srcId="{502D163C-7F07-4B37-9C8C-3BBCCD1A3A00}" destId="{BB0110A1-54FA-4160-AF6E-7E3AC1469E6A}" srcOrd="0" destOrd="0" presId="urn:microsoft.com/office/officeart/2005/8/layout/radial3"/>
    <dgm:cxn modelId="{65AEA873-64BF-4514-81B0-F42BFC400F96}" type="presParOf" srcId="{502D163C-7F07-4B37-9C8C-3BBCCD1A3A00}" destId="{340DC8E0-D250-4D5B-A4EB-AD9178CFFA7D}" srcOrd="1" destOrd="0" presId="urn:microsoft.com/office/officeart/2005/8/layout/radial3"/>
    <dgm:cxn modelId="{1907815E-AE22-4B12-AD21-2A4D2897C2F7}" type="presParOf" srcId="{502D163C-7F07-4B37-9C8C-3BBCCD1A3A00}" destId="{3D2DF1F4-9D16-46C8-9B9C-348FE62A876F}" srcOrd="2" destOrd="0" presId="urn:microsoft.com/office/officeart/2005/8/layout/radial3"/>
    <dgm:cxn modelId="{54C94C2F-9298-4DEF-B99C-F30A8B136885}" type="presParOf" srcId="{502D163C-7F07-4B37-9C8C-3BBCCD1A3A00}" destId="{E6E2F40E-5B7D-43CF-B8B3-45F703B80D20}"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C96DE5-3CA2-4D8A-B763-DEC0EB45B75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GB"/>
        </a:p>
      </dgm:t>
    </dgm:pt>
    <dgm:pt modelId="{76DB2A70-CF1A-4056-AEF7-4D851886F0E3}">
      <dgm:prSet phldrT="[Text]"/>
      <dgm:spPr/>
      <dgm:t>
        <a:bodyPr/>
        <a:lstStyle/>
        <a:p>
          <a:r>
            <a:rPr lang="en-GB" dirty="0"/>
            <a:t>CORE ASSET DEVELOPMENT</a:t>
          </a:r>
        </a:p>
      </dgm:t>
    </dgm:pt>
    <dgm:pt modelId="{D90BD30D-9D1D-44B9-BC2F-4B1BD30ABE67}" type="parTrans" cxnId="{50AAB0C8-E026-4370-B8A2-45FA40FDE8D0}">
      <dgm:prSet/>
      <dgm:spPr/>
      <dgm:t>
        <a:bodyPr/>
        <a:lstStyle/>
        <a:p>
          <a:endParaRPr lang="en-GB"/>
        </a:p>
      </dgm:t>
    </dgm:pt>
    <dgm:pt modelId="{D24680D7-E8A6-4277-B162-A35A429210A5}" type="sibTrans" cxnId="{50AAB0C8-E026-4370-B8A2-45FA40FDE8D0}">
      <dgm:prSet/>
      <dgm:spPr/>
      <dgm:t>
        <a:bodyPr/>
        <a:lstStyle/>
        <a:p>
          <a:endParaRPr lang="en-GB"/>
        </a:p>
      </dgm:t>
    </dgm:pt>
    <dgm:pt modelId="{0BA74994-B373-46CD-AF17-2A2B652F2146}">
      <dgm:prSet phldrT="[Text]"/>
      <dgm:spPr/>
      <dgm:t>
        <a:bodyPr/>
        <a:lstStyle/>
        <a:p>
          <a:r>
            <a:rPr lang="en-GB" dirty="0"/>
            <a:t>MANAGEMENT</a:t>
          </a:r>
        </a:p>
      </dgm:t>
    </dgm:pt>
    <dgm:pt modelId="{179612DB-0EED-4DB8-BA9E-04A8B4E5A52D}" type="parTrans" cxnId="{ED337712-30FF-4156-9A68-FB398FCA9986}">
      <dgm:prSet/>
      <dgm:spPr/>
      <dgm:t>
        <a:bodyPr/>
        <a:lstStyle/>
        <a:p>
          <a:endParaRPr lang="en-GB"/>
        </a:p>
      </dgm:t>
    </dgm:pt>
    <dgm:pt modelId="{AE611775-3589-4CFA-84D8-6EC508C0DDDD}" type="sibTrans" cxnId="{ED337712-30FF-4156-9A68-FB398FCA9986}">
      <dgm:prSet/>
      <dgm:spPr/>
      <dgm:t>
        <a:bodyPr/>
        <a:lstStyle/>
        <a:p>
          <a:endParaRPr lang="en-GB"/>
        </a:p>
      </dgm:t>
    </dgm:pt>
    <dgm:pt modelId="{A709C61E-E1A6-473B-8176-C4D94112A3E1}">
      <dgm:prSet/>
      <dgm:spPr/>
    </dgm:pt>
    <dgm:pt modelId="{24FB6A38-2380-4ABB-ABA9-0CDA2911BF33}" type="parTrans" cxnId="{B07A4739-6FEA-4F80-A0DA-5178E06B8470}">
      <dgm:prSet/>
      <dgm:spPr/>
      <dgm:t>
        <a:bodyPr/>
        <a:lstStyle/>
        <a:p>
          <a:endParaRPr lang="en-GB"/>
        </a:p>
      </dgm:t>
    </dgm:pt>
    <dgm:pt modelId="{C7F62058-F359-46C2-9BF4-C187BE60F5EB}" type="sibTrans" cxnId="{B07A4739-6FEA-4F80-A0DA-5178E06B8470}">
      <dgm:prSet/>
      <dgm:spPr/>
      <dgm:t>
        <a:bodyPr/>
        <a:lstStyle/>
        <a:p>
          <a:endParaRPr lang="en-GB"/>
        </a:p>
      </dgm:t>
    </dgm:pt>
    <dgm:pt modelId="{A88D3880-5AC4-4EC2-AD5F-CC46B2204AB5}" type="pres">
      <dgm:prSet presAssocID="{28C96DE5-3CA2-4D8A-B763-DEC0EB45B75F}" presName="composite" presStyleCnt="0">
        <dgm:presLayoutVars>
          <dgm:chMax val="1"/>
          <dgm:dir/>
          <dgm:resizeHandles val="exact"/>
        </dgm:presLayoutVars>
      </dgm:prSet>
      <dgm:spPr/>
    </dgm:pt>
    <dgm:pt modelId="{CE45C269-2903-4017-A2DA-627E4D3CC1C3}" type="pres">
      <dgm:prSet presAssocID="{28C96DE5-3CA2-4D8A-B763-DEC0EB45B75F}" presName="radial" presStyleCnt="0">
        <dgm:presLayoutVars>
          <dgm:animLvl val="ctr"/>
        </dgm:presLayoutVars>
      </dgm:prSet>
      <dgm:spPr/>
    </dgm:pt>
    <dgm:pt modelId="{64D109FE-BC23-49EA-BFD0-2B5CEE0C89D5}" type="pres">
      <dgm:prSet presAssocID="{76DB2A70-CF1A-4056-AEF7-4D851886F0E3}" presName="centerShape" presStyleLbl="vennNode1" presStyleIdx="0" presStyleCnt="2" custScaleX="90074" custScaleY="86328" custLinFactNeighborX="-34421" custLinFactNeighborY="-42424"/>
      <dgm:spPr/>
    </dgm:pt>
    <dgm:pt modelId="{F10A88E8-2851-46BB-96DC-5C92C3A0D0CD}" type="pres">
      <dgm:prSet presAssocID="{0BA74994-B373-46CD-AF17-2A2B652F2146}" presName="node" presStyleLbl="vennNode1" presStyleIdx="1" presStyleCnt="2" custScaleX="178326" custScaleY="180029" custRadScaleRad="33561" custRadScaleInc="15584">
        <dgm:presLayoutVars>
          <dgm:bulletEnabled val="1"/>
        </dgm:presLayoutVars>
      </dgm:prSet>
      <dgm:spPr/>
    </dgm:pt>
  </dgm:ptLst>
  <dgm:cxnLst>
    <dgm:cxn modelId="{ED337712-30FF-4156-9A68-FB398FCA9986}" srcId="{76DB2A70-CF1A-4056-AEF7-4D851886F0E3}" destId="{0BA74994-B373-46CD-AF17-2A2B652F2146}" srcOrd="0" destOrd="0" parTransId="{179612DB-0EED-4DB8-BA9E-04A8B4E5A52D}" sibTransId="{AE611775-3589-4CFA-84D8-6EC508C0DDDD}"/>
    <dgm:cxn modelId="{B07A4739-6FEA-4F80-A0DA-5178E06B8470}" srcId="{28C96DE5-3CA2-4D8A-B763-DEC0EB45B75F}" destId="{A709C61E-E1A6-473B-8176-C4D94112A3E1}" srcOrd="1" destOrd="0" parTransId="{24FB6A38-2380-4ABB-ABA9-0CDA2911BF33}" sibTransId="{C7F62058-F359-46C2-9BF4-C187BE60F5EB}"/>
    <dgm:cxn modelId="{05A66C3E-8763-42F0-B5A6-54EDBC094921}" type="presOf" srcId="{76DB2A70-CF1A-4056-AEF7-4D851886F0E3}" destId="{64D109FE-BC23-49EA-BFD0-2B5CEE0C89D5}" srcOrd="0" destOrd="0" presId="urn:microsoft.com/office/officeart/2005/8/layout/radial3"/>
    <dgm:cxn modelId="{BF28E54F-2B5E-49D3-B865-4477C983F480}" type="presOf" srcId="{0BA74994-B373-46CD-AF17-2A2B652F2146}" destId="{F10A88E8-2851-46BB-96DC-5C92C3A0D0CD}" srcOrd="0" destOrd="0" presId="urn:microsoft.com/office/officeart/2005/8/layout/radial3"/>
    <dgm:cxn modelId="{2EFB71BE-B268-4F2E-BE0E-CF673F6F4681}" type="presOf" srcId="{28C96DE5-3CA2-4D8A-B763-DEC0EB45B75F}" destId="{A88D3880-5AC4-4EC2-AD5F-CC46B2204AB5}" srcOrd="0" destOrd="0" presId="urn:microsoft.com/office/officeart/2005/8/layout/radial3"/>
    <dgm:cxn modelId="{50AAB0C8-E026-4370-B8A2-45FA40FDE8D0}" srcId="{28C96DE5-3CA2-4D8A-B763-DEC0EB45B75F}" destId="{76DB2A70-CF1A-4056-AEF7-4D851886F0E3}" srcOrd="0" destOrd="0" parTransId="{D90BD30D-9D1D-44B9-BC2F-4B1BD30ABE67}" sibTransId="{D24680D7-E8A6-4277-B162-A35A429210A5}"/>
    <dgm:cxn modelId="{65159061-6010-4ED5-BAB7-5AD54D61EB50}" type="presParOf" srcId="{A88D3880-5AC4-4EC2-AD5F-CC46B2204AB5}" destId="{CE45C269-2903-4017-A2DA-627E4D3CC1C3}" srcOrd="0" destOrd="0" presId="urn:microsoft.com/office/officeart/2005/8/layout/radial3"/>
    <dgm:cxn modelId="{75B36433-7019-4E35-BE98-F39232F0BC7B}" type="presParOf" srcId="{CE45C269-2903-4017-A2DA-627E4D3CC1C3}" destId="{64D109FE-BC23-49EA-BFD0-2B5CEE0C89D5}" srcOrd="0" destOrd="0" presId="urn:microsoft.com/office/officeart/2005/8/layout/radial3"/>
    <dgm:cxn modelId="{8E9A8F6B-63AC-4F95-8C7A-3F5E8FD59EE2}" type="presParOf" srcId="{CE45C269-2903-4017-A2DA-627E4D3CC1C3}" destId="{F10A88E8-2851-46BB-96DC-5C92C3A0D0CD}" srcOrd="1"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82C32F-63CE-4597-B908-101DFFC78671}"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BDC8A0C4-DF85-47A7-8145-2273A4B3FC9C}">
      <dgm:prSet custT="1"/>
      <dgm:spPr/>
      <dgm:t>
        <a:bodyPr/>
        <a:lstStyle/>
        <a:p>
          <a:pPr>
            <a:lnSpc>
              <a:spcPct val="100000"/>
            </a:lnSpc>
            <a:defRPr b="1"/>
          </a:pPr>
          <a:r>
            <a:rPr lang="en-GB" sz="1800" b="0" dirty="0">
              <a:latin typeface="Arial" panose="020B0604020202020204" pitchFamily="34" charset="0"/>
              <a:cs typeface="Arial" panose="020B0604020202020204" pitchFamily="34" charset="0"/>
            </a:rPr>
            <a:t>Depends on Product Line Scope, Core Assets and Production Plan and  the product description for each individual product.</a:t>
          </a:r>
          <a:endParaRPr lang="en-US" sz="1800" b="0" dirty="0">
            <a:latin typeface="Arial" panose="020B0604020202020204" pitchFamily="34" charset="0"/>
            <a:cs typeface="Arial" panose="020B0604020202020204" pitchFamily="34" charset="0"/>
          </a:endParaRPr>
        </a:p>
      </dgm:t>
    </dgm:pt>
    <dgm:pt modelId="{1CFF64D6-52F6-4708-BB49-CFAEABA9B55D}" type="parTrans" cxnId="{1F18275B-78B9-4766-ACED-01B4947946E2}">
      <dgm:prSet/>
      <dgm:spPr/>
      <dgm:t>
        <a:bodyPr/>
        <a:lstStyle/>
        <a:p>
          <a:endParaRPr lang="en-US"/>
        </a:p>
      </dgm:t>
    </dgm:pt>
    <dgm:pt modelId="{F2AED071-1BA6-42F4-A882-60D5F146BA00}" type="sibTrans" cxnId="{1F18275B-78B9-4766-ACED-01B4947946E2}">
      <dgm:prSet/>
      <dgm:spPr/>
      <dgm:t>
        <a:bodyPr/>
        <a:lstStyle/>
        <a:p>
          <a:endParaRPr lang="en-US"/>
        </a:p>
      </dgm:t>
    </dgm:pt>
    <dgm:pt modelId="{AFFD6168-DC95-4B96-B835-B3DE2AF62204}">
      <dgm:prSet custT="1"/>
      <dgm:spPr/>
      <dgm:t>
        <a:bodyPr/>
        <a:lstStyle/>
        <a:p>
          <a:pPr>
            <a:lnSpc>
              <a:spcPct val="100000"/>
            </a:lnSpc>
            <a:defRPr b="1"/>
          </a:pPr>
          <a:r>
            <a:rPr lang="en-GB" sz="1800" b="0" dirty="0">
              <a:latin typeface="Arial" panose="020B0604020202020204" pitchFamily="34" charset="0"/>
              <a:cs typeface="Arial" panose="020B0604020202020204" pitchFamily="34" charset="0"/>
            </a:rPr>
            <a:t>Inputs:</a:t>
          </a:r>
          <a:endParaRPr lang="en-US" sz="1800" b="0" dirty="0">
            <a:latin typeface="Arial" panose="020B0604020202020204" pitchFamily="34" charset="0"/>
            <a:cs typeface="Arial" panose="020B0604020202020204" pitchFamily="34" charset="0"/>
          </a:endParaRPr>
        </a:p>
      </dgm:t>
    </dgm:pt>
    <dgm:pt modelId="{AB339D91-E59A-4BDB-9A25-D0339DD2419E}" type="parTrans" cxnId="{81CC8CDE-F42B-4DEE-B920-1B250818AE17}">
      <dgm:prSet/>
      <dgm:spPr/>
      <dgm:t>
        <a:bodyPr/>
        <a:lstStyle/>
        <a:p>
          <a:endParaRPr lang="en-US"/>
        </a:p>
      </dgm:t>
    </dgm:pt>
    <dgm:pt modelId="{599DF792-6ED9-4C0A-B837-A1AE4DFCC625}" type="sibTrans" cxnId="{81CC8CDE-F42B-4DEE-B920-1B250818AE17}">
      <dgm:prSet/>
      <dgm:spPr/>
      <dgm:t>
        <a:bodyPr/>
        <a:lstStyle/>
        <a:p>
          <a:endParaRPr lang="en-US"/>
        </a:p>
      </dgm:t>
    </dgm:pt>
    <dgm:pt modelId="{50AB6F1C-C9D5-4153-A26F-B0ABBCD4407A}">
      <dgm:prSet custT="1"/>
      <dgm:spPr/>
      <dgm:t>
        <a:bodyPr/>
        <a:lstStyle/>
        <a:p>
          <a:pPr>
            <a:lnSpc>
              <a:spcPct val="100000"/>
            </a:lnSpc>
          </a:pPr>
          <a:r>
            <a:rPr lang="en-GB" sz="1800">
              <a:latin typeface="Arial" panose="020B0604020202020204" pitchFamily="34" charset="0"/>
              <a:cs typeface="Arial" panose="020B0604020202020204" pitchFamily="34" charset="0"/>
            </a:rPr>
            <a:t>Product Line Scope: Shows whether indicates it is necessary to include the product under consideration in the product line</a:t>
          </a:r>
          <a:endParaRPr lang="en-US" sz="1800" dirty="0">
            <a:latin typeface="Arial" panose="020B0604020202020204" pitchFamily="34" charset="0"/>
            <a:cs typeface="Arial" panose="020B0604020202020204" pitchFamily="34" charset="0"/>
          </a:endParaRPr>
        </a:p>
      </dgm:t>
    </dgm:pt>
    <dgm:pt modelId="{EB200670-9B70-472A-A7F0-BDFFA5042E7E}" type="parTrans" cxnId="{1EBEA262-C9C6-46D8-AFDD-3AF749B4522F}">
      <dgm:prSet/>
      <dgm:spPr/>
      <dgm:t>
        <a:bodyPr/>
        <a:lstStyle/>
        <a:p>
          <a:endParaRPr lang="en-US"/>
        </a:p>
      </dgm:t>
    </dgm:pt>
    <dgm:pt modelId="{F11F8731-4C03-45D2-9703-9A6BD683023D}" type="sibTrans" cxnId="{1EBEA262-C9C6-46D8-AFDD-3AF749B4522F}">
      <dgm:prSet/>
      <dgm:spPr/>
      <dgm:t>
        <a:bodyPr/>
        <a:lstStyle/>
        <a:p>
          <a:endParaRPr lang="en-US"/>
        </a:p>
      </dgm:t>
    </dgm:pt>
    <dgm:pt modelId="{B4FB530E-A07F-47B1-A056-D0E488A057AA}">
      <dgm:prSet custT="1"/>
      <dgm:spPr/>
      <dgm:t>
        <a:bodyPr/>
        <a:lstStyle/>
        <a:p>
          <a:pPr>
            <a:lnSpc>
              <a:spcPct val="100000"/>
            </a:lnSpc>
          </a:pPr>
          <a:r>
            <a:rPr lang="en-GB" sz="1800">
              <a:latin typeface="Arial" panose="020B0604020202020204" pitchFamily="34" charset="0"/>
              <a:cs typeface="Arial" panose="020B0604020202020204" pitchFamily="34" charset="0"/>
            </a:rPr>
            <a:t>Product description for a particular product</a:t>
          </a:r>
          <a:endParaRPr lang="en-US" sz="1800" dirty="0">
            <a:latin typeface="Arial" panose="020B0604020202020204" pitchFamily="34" charset="0"/>
            <a:cs typeface="Arial" panose="020B0604020202020204" pitchFamily="34" charset="0"/>
          </a:endParaRPr>
        </a:p>
      </dgm:t>
    </dgm:pt>
    <dgm:pt modelId="{94ABFD5C-2CF9-4BB5-9FBA-A3F0EEE635D3}" type="parTrans" cxnId="{B7C55164-CE1A-45CF-BADA-224029BBABE8}">
      <dgm:prSet/>
      <dgm:spPr/>
      <dgm:t>
        <a:bodyPr/>
        <a:lstStyle/>
        <a:p>
          <a:endParaRPr lang="en-US"/>
        </a:p>
      </dgm:t>
    </dgm:pt>
    <dgm:pt modelId="{D9C06D35-E015-4783-82A8-6122332C9684}" type="sibTrans" cxnId="{B7C55164-CE1A-45CF-BADA-224029BBABE8}">
      <dgm:prSet/>
      <dgm:spPr/>
      <dgm:t>
        <a:bodyPr/>
        <a:lstStyle/>
        <a:p>
          <a:endParaRPr lang="en-US"/>
        </a:p>
      </dgm:t>
    </dgm:pt>
    <dgm:pt modelId="{476386ED-B0F8-4CAC-97F7-58D1C47058A7}">
      <dgm:prSet custT="1"/>
      <dgm:spPr/>
      <dgm:t>
        <a:bodyPr/>
        <a:lstStyle/>
        <a:p>
          <a:pPr>
            <a:lnSpc>
              <a:spcPct val="100000"/>
            </a:lnSpc>
          </a:pPr>
          <a:r>
            <a:rPr lang="en-GB" sz="1800">
              <a:latin typeface="Arial" panose="020B0604020202020204" pitchFamily="34" charset="0"/>
              <a:cs typeface="Arial" panose="020B0604020202020204" pitchFamily="34" charset="0"/>
            </a:rPr>
            <a:t>Core Assets: from which the product is built</a:t>
          </a:r>
          <a:endParaRPr lang="en-US" sz="1800" dirty="0">
            <a:latin typeface="Arial" panose="020B0604020202020204" pitchFamily="34" charset="0"/>
            <a:cs typeface="Arial" panose="020B0604020202020204" pitchFamily="34" charset="0"/>
          </a:endParaRPr>
        </a:p>
      </dgm:t>
    </dgm:pt>
    <dgm:pt modelId="{E1274E8E-7920-44E6-B180-3EAB579B957E}" type="parTrans" cxnId="{C0D02958-E3D8-4566-94BE-DD627E541798}">
      <dgm:prSet/>
      <dgm:spPr/>
      <dgm:t>
        <a:bodyPr/>
        <a:lstStyle/>
        <a:p>
          <a:endParaRPr lang="en-US"/>
        </a:p>
      </dgm:t>
    </dgm:pt>
    <dgm:pt modelId="{6BEAB658-A787-41F0-A484-D7F9C9665AA3}" type="sibTrans" cxnId="{C0D02958-E3D8-4566-94BE-DD627E541798}">
      <dgm:prSet/>
      <dgm:spPr/>
      <dgm:t>
        <a:bodyPr/>
        <a:lstStyle/>
        <a:p>
          <a:endParaRPr lang="en-US"/>
        </a:p>
      </dgm:t>
    </dgm:pt>
    <dgm:pt modelId="{1F0C8F02-F487-4209-9C30-3A13DBA53BD0}">
      <dgm:prSet custT="1"/>
      <dgm:spPr/>
      <dgm:t>
        <a:bodyPr/>
        <a:lstStyle/>
        <a:p>
          <a:pPr>
            <a:lnSpc>
              <a:spcPct val="100000"/>
            </a:lnSpc>
          </a:pPr>
          <a:r>
            <a:rPr lang="en-GB" sz="1800">
              <a:latin typeface="Arial" panose="020B0604020202020204" pitchFamily="34" charset="0"/>
              <a:cs typeface="Arial" panose="020B0604020202020204" pitchFamily="34" charset="0"/>
            </a:rPr>
            <a:t>Production Plan: details of how the core assets are to be used to build the product</a:t>
          </a:r>
          <a:endParaRPr lang="en-US" sz="1800" dirty="0">
            <a:latin typeface="Arial" panose="020B0604020202020204" pitchFamily="34" charset="0"/>
            <a:cs typeface="Arial" panose="020B0604020202020204" pitchFamily="34" charset="0"/>
          </a:endParaRPr>
        </a:p>
      </dgm:t>
    </dgm:pt>
    <dgm:pt modelId="{1A94733C-16E2-4651-A7C1-6371C5018067}" type="parTrans" cxnId="{1767DDBF-2DD4-42FE-95F5-FE05C07DB851}">
      <dgm:prSet/>
      <dgm:spPr/>
      <dgm:t>
        <a:bodyPr/>
        <a:lstStyle/>
        <a:p>
          <a:endParaRPr lang="en-US"/>
        </a:p>
      </dgm:t>
    </dgm:pt>
    <dgm:pt modelId="{C5CF93BC-9E66-4F70-9499-FAD4DB31A998}" type="sibTrans" cxnId="{1767DDBF-2DD4-42FE-95F5-FE05C07DB851}">
      <dgm:prSet/>
      <dgm:spPr/>
      <dgm:t>
        <a:bodyPr/>
        <a:lstStyle/>
        <a:p>
          <a:endParaRPr lang="en-US"/>
        </a:p>
      </dgm:t>
    </dgm:pt>
    <dgm:pt modelId="{D35F605D-335F-4941-8177-F7D5B5C0406D}" type="pres">
      <dgm:prSet presAssocID="{AE82C32F-63CE-4597-B908-101DFFC78671}" presName="linear" presStyleCnt="0">
        <dgm:presLayoutVars>
          <dgm:animLvl val="lvl"/>
          <dgm:resizeHandles val="exact"/>
        </dgm:presLayoutVars>
      </dgm:prSet>
      <dgm:spPr/>
    </dgm:pt>
    <dgm:pt modelId="{ABD7A098-8266-4954-9A4F-BE1BC2AA8083}" type="pres">
      <dgm:prSet presAssocID="{BDC8A0C4-DF85-47A7-8145-2273A4B3FC9C}" presName="parentText" presStyleLbl="node1" presStyleIdx="0" presStyleCnt="2">
        <dgm:presLayoutVars>
          <dgm:chMax val="0"/>
          <dgm:bulletEnabled val="1"/>
        </dgm:presLayoutVars>
      </dgm:prSet>
      <dgm:spPr/>
    </dgm:pt>
    <dgm:pt modelId="{8CDAA668-9603-4769-AF51-03B54781E054}" type="pres">
      <dgm:prSet presAssocID="{F2AED071-1BA6-42F4-A882-60D5F146BA00}" presName="spacer" presStyleCnt="0"/>
      <dgm:spPr/>
    </dgm:pt>
    <dgm:pt modelId="{2B007D2C-B331-414A-A188-696100536177}" type="pres">
      <dgm:prSet presAssocID="{AFFD6168-DC95-4B96-B835-B3DE2AF62204}" presName="parentText" presStyleLbl="node1" presStyleIdx="1" presStyleCnt="2">
        <dgm:presLayoutVars>
          <dgm:chMax val="0"/>
          <dgm:bulletEnabled val="1"/>
        </dgm:presLayoutVars>
      </dgm:prSet>
      <dgm:spPr/>
    </dgm:pt>
    <dgm:pt modelId="{1C312E2A-9169-4D3A-BEAD-779B15415345}" type="pres">
      <dgm:prSet presAssocID="{AFFD6168-DC95-4B96-B835-B3DE2AF62204}" presName="childText" presStyleLbl="revTx" presStyleIdx="0" presStyleCnt="1">
        <dgm:presLayoutVars>
          <dgm:bulletEnabled val="1"/>
        </dgm:presLayoutVars>
      </dgm:prSet>
      <dgm:spPr/>
    </dgm:pt>
  </dgm:ptLst>
  <dgm:cxnLst>
    <dgm:cxn modelId="{591C3516-14A9-4BC8-9D08-76E7D3C16253}" type="presOf" srcId="{AE82C32F-63CE-4597-B908-101DFFC78671}" destId="{D35F605D-335F-4941-8177-F7D5B5C0406D}" srcOrd="0" destOrd="0" presId="urn:microsoft.com/office/officeart/2005/8/layout/vList2"/>
    <dgm:cxn modelId="{1F18275B-78B9-4766-ACED-01B4947946E2}" srcId="{AE82C32F-63CE-4597-B908-101DFFC78671}" destId="{BDC8A0C4-DF85-47A7-8145-2273A4B3FC9C}" srcOrd="0" destOrd="0" parTransId="{1CFF64D6-52F6-4708-BB49-CFAEABA9B55D}" sibTransId="{F2AED071-1BA6-42F4-A882-60D5F146BA00}"/>
    <dgm:cxn modelId="{1EBEA262-C9C6-46D8-AFDD-3AF749B4522F}" srcId="{AFFD6168-DC95-4B96-B835-B3DE2AF62204}" destId="{50AB6F1C-C9D5-4153-A26F-B0ABBCD4407A}" srcOrd="0" destOrd="0" parTransId="{EB200670-9B70-472A-A7F0-BDFFA5042E7E}" sibTransId="{F11F8731-4C03-45D2-9703-9A6BD683023D}"/>
    <dgm:cxn modelId="{B7C55164-CE1A-45CF-BADA-224029BBABE8}" srcId="{AFFD6168-DC95-4B96-B835-B3DE2AF62204}" destId="{B4FB530E-A07F-47B1-A056-D0E488A057AA}" srcOrd="1" destOrd="0" parTransId="{94ABFD5C-2CF9-4BB5-9FBA-A3F0EEE635D3}" sibTransId="{D9C06D35-E015-4783-82A8-6122332C9684}"/>
    <dgm:cxn modelId="{B81A7667-DB0B-4384-A26A-0A172BD7E276}" type="presOf" srcId="{BDC8A0C4-DF85-47A7-8145-2273A4B3FC9C}" destId="{ABD7A098-8266-4954-9A4F-BE1BC2AA8083}" srcOrd="0" destOrd="0" presId="urn:microsoft.com/office/officeart/2005/8/layout/vList2"/>
    <dgm:cxn modelId="{E733356B-427D-49E8-A22B-6D2DBA1145AF}" type="presOf" srcId="{50AB6F1C-C9D5-4153-A26F-B0ABBCD4407A}" destId="{1C312E2A-9169-4D3A-BEAD-779B15415345}" srcOrd="0" destOrd="0" presId="urn:microsoft.com/office/officeart/2005/8/layout/vList2"/>
    <dgm:cxn modelId="{7A04EC55-AF0C-45A8-A034-C1CD7FAA9D4B}" type="presOf" srcId="{B4FB530E-A07F-47B1-A056-D0E488A057AA}" destId="{1C312E2A-9169-4D3A-BEAD-779B15415345}" srcOrd="0" destOrd="1" presId="urn:microsoft.com/office/officeart/2005/8/layout/vList2"/>
    <dgm:cxn modelId="{C0D02958-E3D8-4566-94BE-DD627E541798}" srcId="{AFFD6168-DC95-4B96-B835-B3DE2AF62204}" destId="{476386ED-B0F8-4CAC-97F7-58D1C47058A7}" srcOrd="2" destOrd="0" parTransId="{E1274E8E-7920-44E6-B180-3EAB579B957E}" sibTransId="{6BEAB658-A787-41F0-A484-D7F9C9665AA3}"/>
    <dgm:cxn modelId="{0F4D6E78-41EE-4B62-88B9-2731B84EB758}" type="presOf" srcId="{AFFD6168-DC95-4B96-B835-B3DE2AF62204}" destId="{2B007D2C-B331-414A-A188-696100536177}" srcOrd="0" destOrd="0" presId="urn:microsoft.com/office/officeart/2005/8/layout/vList2"/>
    <dgm:cxn modelId="{0830468E-02A3-435C-A7FF-533C20434EA4}" type="presOf" srcId="{476386ED-B0F8-4CAC-97F7-58D1C47058A7}" destId="{1C312E2A-9169-4D3A-BEAD-779B15415345}" srcOrd="0" destOrd="2" presId="urn:microsoft.com/office/officeart/2005/8/layout/vList2"/>
    <dgm:cxn modelId="{1767DDBF-2DD4-42FE-95F5-FE05C07DB851}" srcId="{AFFD6168-DC95-4B96-B835-B3DE2AF62204}" destId="{1F0C8F02-F487-4209-9C30-3A13DBA53BD0}" srcOrd="3" destOrd="0" parTransId="{1A94733C-16E2-4651-A7C1-6371C5018067}" sibTransId="{C5CF93BC-9E66-4F70-9499-FAD4DB31A998}"/>
    <dgm:cxn modelId="{81CC8CDE-F42B-4DEE-B920-1B250818AE17}" srcId="{AE82C32F-63CE-4597-B908-101DFFC78671}" destId="{AFFD6168-DC95-4B96-B835-B3DE2AF62204}" srcOrd="1" destOrd="0" parTransId="{AB339D91-E59A-4BDB-9A25-D0339DD2419E}" sibTransId="{599DF792-6ED9-4C0A-B837-A1AE4DFCC625}"/>
    <dgm:cxn modelId="{DA27DBFC-982E-47AC-A641-82E7033B4580}" type="presOf" srcId="{1F0C8F02-F487-4209-9C30-3A13DBA53BD0}" destId="{1C312E2A-9169-4D3A-BEAD-779B15415345}" srcOrd="0" destOrd="3" presId="urn:microsoft.com/office/officeart/2005/8/layout/vList2"/>
    <dgm:cxn modelId="{CE8983E6-D61F-46E9-BBA4-1D743B0E6597}" type="presParOf" srcId="{D35F605D-335F-4941-8177-F7D5B5C0406D}" destId="{ABD7A098-8266-4954-9A4F-BE1BC2AA8083}" srcOrd="0" destOrd="0" presId="urn:microsoft.com/office/officeart/2005/8/layout/vList2"/>
    <dgm:cxn modelId="{6D9CF1A5-5482-4F47-956B-6D1D5B90F426}" type="presParOf" srcId="{D35F605D-335F-4941-8177-F7D5B5C0406D}" destId="{8CDAA668-9603-4769-AF51-03B54781E054}" srcOrd="1" destOrd="0" presId="urn:microsoft.com/office/officeart/2005/8/layout/vList2"/>
    <dgm:cxn modelId="{D628D116-A9E1-4EC2-8761-96792B3D788D}" type="presParOf" srcId="{D35F605D-335F-4941-8177-F7D5B5C0406D}" destId="{2B007D2C-B331-414A-A188-696100536177}" srcOrd="2" destOrd="0" presId="urn:microsoft.com/office/officeart/2005/8/layout/vList2"/>
    <dgm:cxn modelId="{0A83A052-FB2F-4E91-9C97-492265323CB3}" type="presParOf" srcId="{D35F605D-335F-4941-8177-F7D5B5C0406D}" destId="{1C312E2A-9169-4D3A-BEAD-779B1541534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DA8EC5-F89D-40E6-811F-4EB434C783CD}"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4BAEEBD-75D5-4F3C-9B75-3C56980B8520}">
      <dgm:prSet/>
      <dgm:spPr/>
      <dgm:t>
        <a:bodyPr/>
        <a:lstStyle/>
        <a:p>
          <a:r>
            <a:rPr lang="en-GB"/>
            <a:t>Plays an important role in successful fielding of a product line.</a:t>
          </a:r>
          <a:endParaRPr lang="en-US"/>
        </a:p>
      </dgm:t>
    </dgm:pt>
    <dgm:pt modelId="{ACEA3A28-77AA-4084-BECF-D83F3F58F1AC}" type="parTrans" cxnId="{3F8087C5-A62F-4518-92A4-33E36807D6E5}">
      <dgm:prSet/>
      <dgm:spPr/>
      <dgm:t>
        <a:bodyPr/>
        <a:lstStyle/>
        <a:p>
          <a:endParaRPr lang="en-US"/>
        </a:p>
      </dgm:t>
    </dgm:pt>
    <dgm:pt modelId="{26127CD9-C876-472A-8411-39C49438CD95}" type="sibTrans" cxnId="{3F8087C5-A62F-4518-92A4-33E36807D6E5}">
      <dgm:prSet/>
      <dgm:spPr/>
      <dgm:t>
        <a:bodyPr/>
        <a:lstStyle/>
        <a:p>
          <a:endParaRPr lang="en-US"/>
        </a:p>
      </dgm:t>
    </dgm:pt>
    <dgm:pt modelId="{DD11069F-48CA-4888-88CE-D982DC7967A0}">
      <dgm:prSet/>
      <dgm:spPr/>
      <dgm:t>
        <a:bodyPr/>
        <a:lstStyle/>
        <a:p>
          <a:r>
            <a:rPr lang="en-GB"/>
            <a:t>Management at both technical and organizational levels to be strongly committed to the software product line effort.</a:t>
          </a:r>
          <a:endParaRPr lang="en-US"/>
        </a:p>
      </dgm:t>
    </dgm:pt>
    <dgm:pt modelId="{A306A87E-C3C1-4C37-833A-EF7619AE461A}" type="parTrans" cxnId="{BA292A79-512F-44FD-9133-136C402EDB28}">
      <dgm:prSet/>
      <dgm:spPr/>
      <dgm:t>
        <a:bodyPr/>
        <a:lstStyle/>
        <a:p>
          <a:endParaRPr lang="en-US"/>
        </a:p>
      </dgm:t>
    </dgm:pt>
    <dgm:pt modelId="{C1315978-5A00-4C8B-B902-71B818506664}" type="sibTrans" cxnId="{BA292A79-512F-44FD-9133-136C402EDB28}">
      <dgm:prSet/>
      <dgm:spPr/>
      <dgm:t>
        <a:bodyPr/>
        <a:lstStyle/>
        <a:p>
          <a:endParaRPr lang="en-US"/>
        </a:p>
      </dgm:t>
    </dgm:pt>
    <dgm:pt modelId="{F251D08E-0199-4C01-836B-37BFD4D04089}">
      <dgm:prSet/>
      <dgm:spPr/>
      <dgm:t>
        <a:bodyPr/>
        <a:lstStyle/>
        <a:p>
          <a:r>
            <a:rPr lang="en-GB"/>
            <a:t>Technical management overlooks the core asset development and product development activities.</a:t>
          </a:r>
          <a:endParaRPr lang="en-US"/>
        </a:p>
      </dgm:t>
    </dgm:pt>
    <dgm:pt modelId="{C8DC37AE-6978-4282-ACC3-5865CEAB856B}" type="parTrans" cxnId="{B6A9C86E-B08A-4FBF-9767-65690D190897}">
      <dgm:prSet/>
      <dgm:spPr/>
      <dgm:t>
        <a:bodyPr/>
        <a:lstStyle/>
        <a:p>
          <a:endParaRPr lang="en-US"/>
        </a:p>
      </dgm:t>
    </dgm:pt>
    <dgm:pt modelId="{7E3B886B-0757-4439-AE85-7179DB660647}" type="sibTrans" cxnId="{B6A9C86E-B08A-4FBF-9767-65690D190897}">
      <dgm:prSet/>
      <dgm:spPr/>
      <dgm:t>
        <a:bodyPr/>
        <a:lstStyle/>
        <a:p>
          <a:endParaRPr lang="en-US"/>
        </a:p>
      </dgm:t>
    </dgm:pt>
    <dgm:pt modelId="{6CB454A6-550D-49E7-8F3D-14D9B6C98A52}">
      <dgm:prSet/>
      <dgm:spPr/>
      <dgm:t>
        <a:bodyPr/>
        <a:lstStyle/>
        <a:p>
          <a:r>
            <a:rPr lang="en-GB"/>
            <a:t>Organizational management determines a funding model that will ensure the evolution of the core assets and then provides the funds accordingly.</a:t>
          </a:r>
          <a:endParaRPr lang="en-US"/>
        </a:p>
      </dgm:t>
    </dgm:pt>
    <dgm:pt modelId="{7B82194B-7874-4854-AF59-F2832682FA7B}" type="parTrans" cxnId="{07946FE6-2AF3-4201-9455-4FB8E989192F}">
      <dgm:prSet/>
      <dgm:spPr/>
      <dgm:t>
        <a:bodyPr/>
        <a:lstStyle/>
        <a:p>
          <a:endParaRPr lang="en-US"/>
        </a:p>
      </dgm:t>
    </dgm:pt>
    <dgm:pt modelId="{7DB8DC9D-10C9-4953-84B6-EA93F74A3487}" type="sibTrans" cxnId="{07946FE6-2AF3-4201-9455-4FB8E989192F}">
      <dgm:prSet/>
      <dgm:spPr/>
      <dgm:t>
        <a:bodyPr/>
        <a:lstStyle/>
        <a:p>
          <a:endParaRPr lang="en-US"/>
        </a:p>
      </dgm:t>
    </dgm:pt>
    <dgm:pt modelId="{2D5D5905-E415-43BA-8907-6EC0D36B7632}" type="pres">
      <dgm:prSet presAssocID="{A7DA8EC5-F89D-40E6-811F-4EB434C783CD}" presName="root" presStyleCnt="0">
        <dgm:presLayoutVars>
          <dgm:dir/>
          <dgm:resizeHandles val="exact"/>
        </dgm:presLayoutVars>
      </dgm:prSet>
      <dgm:spPr/>
    </dgm:pt>
    <dgm:pt modelId="{793AED84-E611-457E-9091-978FD2789B8B}" type="pres">
      <dgm:prSet presAssocID="{A7DA8EC5-F89D-40E6-811F-4EB434C783CD}" presName="container" presStyleCnt="0">
        <dgm:presLayoutVars>
          <dgm:dir/>
          <dgm:resizeHandles val="exact"/>
        </dgm:presLayoutVars>
      </dgm:prSet>
      <dgm:spPr/>
    </dgm:pt>
    <dgm:pt modelId="{15C804F3-58BF-41CF-9779-DAAEBAB07F73}" type="pres">
      <dgm:prSet presAssocID="{C4BAEEBD-75D5-4F3C-9B75-3C56980B8520}" presName="compNode" presStyleCnt="0"/>
      <dgm:spPr/>
    </dgm:pt>
    <dgm:pt modelId="{C1BEA319-15F2-491D-B908-017D82258CFB}" type="pres">
      <dgm:prSet presAssocID="{C4BAEEBD-75D5-4F3C-9B75-3C56980B8520}" presName="iconBgRect" presStyleLbl="bgShp" presStyleIdx="0" presStyleCnt="4"/>
      <dgm:spPr/>
    </dgm:pt>
    <dgm:pt modelId="{F570F9E5-F788-4B3E-A666-924572464418}" type="pres">
      <dgm:prSet presAssocID="{C4BAEEBD-75D5-4F3C-9B75-3C56980B85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6F7E7FBF-E005-4CA0-8A8B-333125E75AAF}" type="pres">
      <dgm:prSet presAssocID="{C4BAEEBD-75D5-4F3C-9B75-3C56980B8520}" presName="spaceRect" presStyleCnt="0"/>
      <dgm:spPr/>
    </dgm:pt>
    <dgm:pt modelId="{A9425810-AD5B-47C4-9D51-A395C52123E7}" type="pres">
      <dgm:prSet presAssocID="{C4BAEEBD-75D5-4F3C-9B75-3C56980B8520}" presName="textRect" presStyleLbl="revTx" presStyleIdx="0" presStyleCnt="4">
        <dgm:presLayoutVars>
          <dgm:chMax val="1"/>
          <dgm:chPref val="1"/>
        </dgm:presLayoutVars>
      </dgm:prSet>
      <dgm:spPr/>
    </dgm:pt>
    <dgm:pt modelId="{A09C017A-EF75-4D14-AB1A-2FF45AB2D7D0}" type="pres">
      <dgm:prSet presAssocID="{26127CD9-C876-472A-8411-39C49438CD95}" presName="sibTrans" presStyleLbl="sibTrans2D1" presStyleIdx="0" presStyleCnt="0"/>
      <dgm:spPr/>
    </dgm:pt>
    <dgm:pt modelId="{1A679E6B-B73D-4FC0-87DC-73E5FFD44940}" type="pres">
      <dgm:prSet presAssocID="{DD11069F-48CA-4888-88CE-D982DC7967A0}" presName="compNode" presStyleCnt="0"/>
      <dgm:spPr/>
    </dgm:pt>
    <dgm:pt modelId="{2A49C895-A67E-43BF-AC1B-B8DF3404BEA5}" type="pres">
      <dgm:prSet presAssocID="{DD11069F-48CA-4888-88CE-D982DC7967A0}" presName="iconBgRect" presStyleLbl="bgShp" presStyleIdx="1" presStyleCnt="4"/>
      <dgm:spPr/>
    </dgm:pt>
    <dgm:pt modelId="{006AAD17-19FD-4277-AF12-B7011F42E2CD}" type="pres">
      <dgm:prSet presAssocID="{DD11069F-48CA-4888-88CE-D982DC7967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C1167CF-DA87-4FAE-80E9-C84B8FC232D9}" type="pres">
      <dgm:prSet presAssocID="{DD11069F-48CA-4888-88CE-D982DC7967A0}" presName="spaceRect" presStyleCnt="0"/>
      <dgm:spPr/>
    </dgm:pt>
    <dgm:pt modelId="{EBB768E7-4E64-4032-92CC-7550B7AD8075}" type="pres">
      <dgm:prSet presAssocID="{DD11069F-48CA-4888-88CE-D982DC7967A0}" presName="textRect" presStyleLbl="revTx" presStyleIdx="1" presStyleCnt="4">
        <dgm:presLayoutVars>
          <dgm:chMax val="1"/>
          <dgm:chPref val="1"/>
        </dgm:presLayoutVars>
      </dgm:prSet>
      <dgm:spPr/>
    </dgm:pt>
    <dgm:pt modelId="{FC30F6F0-5BEE-43C7-9016-BC04DA2B638B}" type="pres">
      <dgm:prSet presAssocID="{C1315978-5A00-4C8B-B902-71B818506664}" presName="sibTrans" presStyleLbl="sibTrans2D1" presStyleIdx="0" presStyleCnt="0"/>
      <dgm:spPr/>
    </dgm:pt>
    <dgm:pt modelId="{3B99637C-FAD0-431C-BAD5-E975CDF8C5D2}" type="pres">
      <dgm:prSet presAssocID="{F251D08E-0199-4C01-836B-37BFD4D04089}" presName="compNode" presStyleCnt="0"/>
      <dgm:spPr/>
    </dgm:pt>
    <dgm:pt modelId="{CD081CEA-C47A-420F-BFCC-75D08A76C99E}" type="pres">
      <dgm:prSet presAssocID="{F251D08E-0199-4C01-836B-37BFD4D04089}" presName="iconBgRect" presStyleLbl="bgShp" presStyleIdx="2" presStyleCnt="4"/>
      <dgm:spPr/>
    </dgm:pt>
    <dgm:pt modelId="{61621C01-EC49-4C30-B1EE-35912C949913}" type="pres">
      <dgm:prSet presAssocID="{F251D08E-0199-4C01-836B-37BFD4D0408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avator"/>
        </a:ext>
      </dgm:extLst>
    </dgm:pt>
    <dgm:pt modelId="{489D34CC-AF4B-407D-8CB5-FC9915755466}" type="pres">
      <dgm:prSet presAssocID="{F251D08E-0199-4C01-836B-37BFD4D04089}" presName="spaceRect" presStyleCnt="0"/>
      <dgm:spPr/>
    </dgm:pt>
    <dgm:pt modelId="{156B274B-AA88-469C-BEAF-2E517AB6AEEA}" type="pres">
      <dgm:prSet presAssocID="{F251D08E-0199-4C01-836B-37BFD4D04089}" presName="textRect" presStyleLbl="revTx" presStyleIdx="2" presStyleCnt="4">
        <dgm:presLayoutVars>
          <dgm:chMax val="1"/>
          <dgm:chPref val="1"/>
        </dgm:presLayoutVars>
      </dgm:prSet>
      <dgm:spPr/>
    </dgm:pt>
    <dgm:pt modelId="{437414AF-1655-4EE1-8F9D-E2E6F0D844E8}" type="pres">
      <dgm:prSet presAssocID="{7E3B886B-0757-4439-AE85-7179DB660647}" presName="sibTrans" presStyleLbl="sibTrans2D1" presStyleIdx="0" presStyleCnt="0"/>
      <dgm:spPr/>
    </dgm:pt>
    <dgm:pt modelId="{6BC15E3F-C17E-45DB-8EE8-6A694BEB4947}" type="pres">
      <dgm:prSet presAssocID="{6CB454A6-550D-49E7-8F3D-14D9B6C98A52}" presName="compNode" presStyleCnt="0"/>
      <dgm:spPr/>
    </dgm:pt>
    <dgm:pt modelId="{1F048432-8CCC-4BDE-821C-1512AC538085}" type="pres">
      <dgm:prSet presAssocID="{6CB454A6-550D-49E7-8F3D-14D9B6C98A52}" presName="iconBgRect" presStyleLbl="bgShp" presStyleIdx="3" presStyleCnt="4"/>
      <dgm:spPr/>
    </dgm:pt>
    <dgm:pt modelId="{767FF99A-7C6B-4AC0-9AB7-F80BB4B08034}" type="pres">
      <dgm:prSet presAssocID="{6CB454A6-550D-49E7-8F3D-14D9B6C98A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6CBC0EA0-F369-41FC-A112-96F002BC7FAF}" type="pres">
      <dgm:prSet presAssocID="{6CB454A6-550D-49E7-8F3D-14D9B6C98A52}" presName="spaceRect" presStyleCnt="0"/>
      <dgm:spPr/>
    </dgm:pt>
    <dgm:pt modelId="{22D2C342-3BEE-40C9-BE68-585D8375C440}" type="pres">
      <dgm:prSet presAssocID="{6CB454A6-550D-49E7-8F3D-14D9B6C98A52}" presName="textRect" presStyleLbl="revTx" presStyleIdx="3" presStyleCnt="4">
        <dgm:presLayoutVars>
          <dgm:chMax val="1"/>
          <dgm:chPref val="1"/>
        </dgm:presLayoutVars>
      </dgm:prSet>
      <dgm:spPr/>
    </dgm:pt>
  </dgm:ptLst>
  <dgm:cxnLst>
    <dgm:cxn modelId="{3DC68C43-4D84-4E24-A4EA-C381F286B240}" type="presOf" srcId="{C4BAEEBD-75D5-4F3C-9B75-3C56980B8520}" destId="{A9425810-AD5B-47C4-9D51-A395C52123E7}" srcOrd="0" destOrd="0" presId="urn:microsoft.com/office/officeart/2018/2/layout/IconCircleList"/>
    <dgm:cxn modelId="{B6A9C86E-B08A-4FBF-9767-65690D190897}" srcId="{A7DA8EC5-F89D-40E6-811F-4EB434C783CD}" destId="{F251D08E-0199-4C01-836B-37BFD4D04089}" srcOrd="2" destOrd="0" parTransId="{C8DC37AE-6978-4282-ACC3-5865CEAB856B}" sibTransId="{7E3B886B-0757-4439-AE85-7179DB660647}"/>
    <dgm:cxn modelId="{4D02666F-974C-4E50-AC38-49664EA23B02}" type="presOf" srcId="{DD11069F-48CA-4888-88CE-D982DC7967A0}" destId="{EBB768E7-4E64-4032-92CC-7550B7AD8075}" srcOrd="0" destOrd="0" presId="urn:microsoft.com/office/officeart/2018/2/layout/IconCircleList"/>
    <dgm:cxn modelId="{BA292A79-512F-44FD-9133-136C402EDB28}" srcId="{A7DA8EC5-F89D-40E6-811F-4EB434C783CD}" destId="{DD11069F-48CA-4888-88CE-D982DC7967A0}" srcOrd="1" destOrd="0" parTransId="{A306A87E-C3C1-4C37-833A-EF7619AE461A}" sibTransId="{C1315978-5A00-4C8B-B902-71B818506664}"/>
    <dgm:cxn modelId="{EB12CA89-9A16-4E97-8D33-9DB889C9D400}" type="presOf" srcId="{A7DA8EC5-F89D-40E6-811F-4EB434C783CD}" destId="{2D5D5905-E415-43BA-8907-6EC0D36B7632}" srcOrd="0" destOrd="0" presId="urn:microsoft.com/office/officeart/2018/2/layout/IconCircleList"/>
    <dgm:cxn modelId="{3833218C-8DCC-401D-92C8-E86737CB4A0E}" type="presOf" srcId="{7E3B886B-0757-4439-AE85-7179DB660647}" destId="{437414AF-1655-4EE1-8F9D-E2E6F0D844E8}" srcOrd="0" destOrd="0" presId="urn:microsoft.com/office/officeart/2018/2/layout/IconCircleList"/>
    <dgm:cxn modelId="{D6C9788F-B6F4-4F07-BB17-6FE62374C9C9}" type="presOf" srcId="{C1315978-5A00-4C8B-B902-71B818506664}" destId="{FC30F6F0-5BEE-43C7-9016-BC04DA2B638B}" srcOrd="0" destOrd="0" presId="urn:microsoft.com/office/officeart/2018/2/layout/IconCircleList"/>
    <dgm:cxn modelId="{8F43069E-3DBC-4556-8B71-53131D68C85E}" type="presOf" srcId="{26127CD9-C876-472A-8411-39C49438CD95}" destId="{A09C017A-EF75-4D14-AB1A-2FF45AB2D7D0}" srcOrd="0" destOrd="0" presId="urn:microsoft.com/office/officeart/2018/2/layout/IconCircleList"/>
    <dgm:cxn modelId="{3F8087C5-A62F-4518-92A4-33E36807D6E5}" srcId="{A7DA8EC5-F89D-40E6-811F-4EB434C783CD}" destId="{C4BAEEBD-75D5-4F3C-9B75-3C56980B8520}" srcOrd="0" destOrd="0" parTransId="{ACEA3A28-77AA-4084-BECF-D83F3F58F1AC}" sibTransId="{26127CD9-C876-472A-8411-39C49438CD95}"/>
    <dgm:cxn modelId="{0F59FCC7-A264-4B1A-AF62-393DBCE77DC5}" type="presOf" srcId="{6CB454A6-550D-49E7-8F3D-14D9B6C98A52}" destId="{22D2C342-3BEE-40C9-BE68-585D8375C440}" srcOrd="0" destOrd="0" presId="urn:microsoft.com/office/officeart/2018/2/layout/IconCircleList"/>
    <dgm:cxn modelId="{07946FE6-2AF3-4201-9455-4FB8E989192F}" srcId="{A7DA8EC5-F89D-40E6-811F-4EB434C783CD}" destId="{6CB454A6-550D-49E7-8F3D-14D9B6C98A52}" srcOrd="3" destOrd="0" parTransId="{7B82194B-7874-4854-AF59-F2832682FA7B}" sibTransId="{7DB8DC9D-10C9-4953-84B6-EA93F74A3487}"/>
    <dgm:cxn modelId="{8B859EF9-BBC8-4236-B4AD-F6BD5CE42123}" type="presOf" srcId="{F251D08E-0199-4C01-836B-37BFD4D04089}" destId="{156B274B-AA88-469C-BEAF-2E517AB6AEEA}" srcOrd="0" destOrd="0" presId="urn:microsoft.com/office/officeart/2018/2/layout/IconCircleList"/>
    <dgm:cxn modelId="{B8813CAB-FB5B-4230-A6E6-12B55E089517}" type="presParOf" srcId="{2D5D5905-E415-43BA-8907-6EC0D36B7632}" destId="{793AED84-E611-457E-9091-978FD2789B8B}" srcOrd="0" destOrd="0" presId="urn:microsoft.com/office/officeart/2018/2/layout/IconCircleList"/>
    <dgm:cxn modelId="{22595BF8-7085-4657-A427-4D1E6082BBB6}" type="presParOf" srcId="{793AED84-E611-457E-9091-978FD2789B8B}" destId="{15C804F3-58BF-41CF-9779-DAAEBAB07F73}" srcOrd="0" destOrd="0" presId="urn:microsoft.com/office/officeart/2018/2/layout/IconCircleList"/>
    <dgm:cxn modelId="{C6D87C3B-577D-4A8F-87C0-5A1D4443A0C7}" type="presParOf" srcId="{15C804F3-58BF-41CF-9779-DAAEBAB07F73}" destId="{C1BEA319-15F2-491D-B908-017D82258CFB}" srcOrd="0" destOrd="0" presId="urn:microsoft.com/office/officeart/2018/2/layout/IconCircleList"/>
    <dgm:cxn modelId="{27FC375F-90A3-4420-A54F-C67A00222DFF}" type="presParOf" srcId="{15C804F3-58BF-41CF-9779-DAAEBAB07F73}" destId="{F570F9E5-F788-4B3E-A666-924572464418}" srcOrd="1" destOrd="0" presId="urn:microsoft.com/office/officeart/2018/2/layout/IconCircleList"/>
    <dgm:cxn modelId="{13FCB806-288C-4420-A9C9-D0605D7756AE}" type="presParOf" srcId="{15C804F3-58BF-41CF-9779-DAAEBAB07F73}" destId="{6F7E7FBF-E005-4CA0-8A8B-333125E75AAF}" srcOrd="2" destOrd="0" presId="urn:microsoft.com/office/officeart/2018/2/layout/IconCircleList"/>
    <dgm:cxn modelId="{0B876AA7-CB18-4BE9-A1DF-4E1E4F751B22}" type="presParOf" srcId="{15C804F3-58BF-41CF-9779-DAAEBAB07F73}" destId="{A9425810-AD5B-47C4-9D51-A395C52123E7}" srcOrd="3" destOrd="0" presId="urn:microsoft.com/office/officeart/2018/2/layout/IconCircleList"/>
    <dgm:cxn modelId="{929B7BAA-24CD-49E3-A339-634B4D82701A}" type="presParOf" srcId="{793AED84-E611-457E-9091-978FD2789B8B}" destId="{A09C017A-EF75-4D14-AB1A-2FF45AB2D7D0}" srcOrd="1" destOrd="0" presId="urn:microsoft.com/office/officeart/2018/2/layout/IconCircleList"/>
    <dgm:cxn modelId="{9DA9AE18-ACC9-42BB-9472-C9AD6321BCF7}" type="presParOf" srcId="{793AED84-E611-457E-9091-978FD2789B8B}" destId="{1A679E6B-B73D-4FC0-87DC-73E5FFD44940}" srcOrd="2" destOrd="0" presId="urn:microsoft.com/office/officeart/2018/2/layout/IconCircleList"/>
    <dgm:cxn modelId="{8403EF21-3AAA-4DF9-8BC9-119E444AE683}" type="presParOf" srcId="{1A679E6B-B73D-4FC0-87DC-73E5FFD44940}" destId="{2A49C895-A67E-43BF-AC1B-B8DF3404BEA5}" srcOrd="0" destOrd="0" presId="urn:microsoft.com/office/officeart/2018/2/layout/IconCircleList"/>
    <dgm:cxn modelId="{50C6366E-36FB-4164-8846-3B243B6AC8DD}" type="presParOf" srcId="{1A679E6B-B73D-4FC0-87DC-73E5FFD44940}" destId="{006AAD17-19FD-4277-AF12-B7011F42E2CD}" srcOrd="1" destOrd="0" presId="urn:microsoft.com/office/officeart/2018/2/layout/IconCircleList"/>
    <dgm:cxn modelId="{2EEF1B93-83A9-4EC1-B5FE-F18688BC344A}" type="presParOf" srcId="{1A679E6B-B73D-4FC0-87DC-73E5FFD44940}" destId="{CC1167CF-DA87-4FAE-80E9-C84B8FC232D9}" srcOrd="2" destOrd="0" presId="urn:microsoft.com/office/officeart/2018/2/layout/IconCircleList"/>
    <dgm:cxn modelId="{97744ED2-5592-4CFD-A002-E4638C0310AC}" type="presParOf" srcId="{1A679E6B-B73D-4FC0-87DC-73E5FFD44940}" destId="{EBB768E7-4E64-4032-92CC-7550B7AD8075}" srcOrd="3" destOrd="0" presId="urn:microsoft.com/office/officeart/2018/2/layout/IconCircleList"/>
    <dgm:cxn modelId="{8A337609-ADB4-49C8-9670-545E44B23D8E}" type="presParOf" srcId="{793AED84-E611-457E-9091-978FD2789B8B}" destId="{FC30F6F0-5BEE-43C7-9016-BC04DA2B638B}" srcOrd="3" destOrd="0" presId="urn:microsoft.com/office/officeart/2018/2/layout/IconCircleList"/>
    <dgm:cxn modelId="{5BFD80A0-32F5-4EB9-837A-76195EF95474}" type="presParOf" srcId="{793AED84-E611-457E-9091-978FD2789B8B}" destId="{3B99637C-FAD0-431C-BAD5-E975CDF8C5D2}" srcOrd="4" destOrd="0" presId="urn:microsoft.com/office/officeart/2018/2/layout/IconCircleList"/>
    <dgm:cxn modelId="{899A7B49-7E7A-424A-A401-44F0B5F33AEB}" type="presParOf" srcId="{3B99637C-FAD0-431C-BAD5-E975CDF8C5D2}" destId="{CD081CEA-C47A-420F-BFCC-75D08A76C99E}" srcOrd="0" destOrd="0" presId="urn:microsoft.com/office/officeart/2018/2/layout/IconCircleList"/>
    <dgm:cxn modelId="{2BDFEA4D-F6E6-43D7-AC22-8FBF8FF39A07}" type="presParOf" srcId="{3B99637C-FAD0-431C-BAD5-E975CDF8C5D2}" destId="{61621C01-EC49-4C30-B1EE-35912C949913}" srcOrd="1" destOrd="0" presId="urn:microsoft.com/office/officeart/2018/2/layout/IconCircleList"/>
    <dgm:cxn modelId="{88BA6361-0CA6-413C-B080-CF0050522445}" type="presParOf" srcId="{3B99637C-FAD0-431C-BAD5-E975CDF8C5D2}" destId="{489D34CC-AF4B-407D-8CB5-FC9915755466}" srcOrd="2" destOrd="0" presId="urn:microsoft.com/office/officeart/2018/2/layout/IconCircleList"/>
    <dgm:cxn modelId="{C890FF78-4F52-41F8-BF50-17C23F6DD011}" type="presParOf" srcId="{3B99637C-FAD0-431C-BAD5-E975CDF8C5D2}" destId="{156B274B-AA88-469C-BEAF-2E517AB6AEEA}" srcOrd="3" destOrd="0" presId="urn:microsoft.com/office/officeart/2018/2/layout/IconCircleList"/>
    <dgm:cxn modelId="{A872CC09-054B-4D23-AA61-2B27BE16F4C9}" type="presParOf" srcId="{793AED84-E611-457E-9091-978FD2789B8B}" destId="{437414AF-1655-4EE1-8F9D-E2E6F0D844E8}" srcOrd="5" destOrd="0" presId="urn:microsoft.com/office/officeart/2018/2/layout/IconCircleList"/>
    <dgm:cxn modelId="{46C22EC6-D37C-4E7B-AC2C-D30406750A1D}" type="presParOf" srcId="{793AED84-E611-457E-9091-978FD2789B8B}" destId="{6BC15E3F-C17E-45DB-8EE8-6A694BEB4947}" srcOrd="6" destOrd="0" presId="urn:microsoft.com/office/officeart/2018/2/layout/IconCircleList"/>
    <dgm:cxn modelId="{E1555E3D-02CA-4D20-A42C-5356E8002E3B}" type="presParOf" srcId="{6BC15E3F-C17E-45DB-8EE8-6A694BEB4947}" destId="{1F048432-8CCC-4BDE-821C-1512AC538085}" srcOrd="0" destOrd="0" presId="urn:microsoft.com/office/officeart/2018/2/layout/IconCircleList"/>
    <dgm:cxn modelId="{86DFCB5F-B631-4F4F-80EC-5E45456C2262}" type="presParOf" srcId="{6BC15E3F-C17E-45DB-8EE8-6A694BEB4947}" destId="{767FF99A-7C6B-4AC0-9AB7-F80BB4B08034}" srcOrd="1" destOrd="0" presId="urn:microsoft.com/office/officeart/2018/2/layout/IconCircleList"/>
    <dgm:cxn modelId="{3E20165A-0269-4085-9737-7D3F32B0EFEE}" type="presParOf" srcId="{6BC15E3F-C17E-45DB-8EE8-6A694BEB4947}" destId="{6CBC0EA0-F369-41FC-A112-96F002BC7FAF}" srcOrd="2" destOrd="0" presId="urn:microsoft.com/office/officeart/2018/2/layout/IconCircleList"/>
    <dgm:cxn modelId="{7E33EFFD-B542-4F29-B34F-368873BB0859}" type="presParOf" srcId="{6BC15E3F-C17E-45DB-8EE8-6A694BEB4947}" destId="{22D2C342-3BEE-40C9-BE68-585D8375C44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F44113-A10E-4895-ADBF-CE19C6F8ED7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1A8022A-225A-4660-99EA-1ADA37A29C5B}">
      <dgm:prSet custT="1"/>
      <dgm:spPr/>
      <dgm:t>
        <a:bodyPr/>
        <a:lstStyle/>
        <a:p>
          <a:pPr>
            <a:lnSpc>
              <a:spcPct val="100000"/>
            </a:lnSpc>
          </a:pPr>
          <a:r>
            <a:rPr lang="en-GB" sz="1800" dirty="0"/>
            <a:t>Many organizations begin these by developing the core assets first. They use a proactive approach where they define their product line scope to define the set of systems that will constitute their product line.</a:t>
          </a:r>
          <a:endParaRPr lang="en-US" sz="1800" dirty="0"/>
        </a:p>
      </dgm:t>
    </dgm:pt>
    <dgm:pt modelId="{C5163DA3-31A6-4767-B73C-6222727120D2}" type="parTrans" cxnId="{A10197F7-5784-4735-BA16-EB99BA06FF4B}">
      <dgm:prSet/>
      <dgm:spPr/>
      <dgm:t>
        <a:bodyPr/>
        <a:lstStyle/>
        <a:p>
          <a:endParaRPr lang="en-US"/>
        </a:p>
      </dgm:t>
    </dgm:pt>
    <dgm:pt modelId="{851AAD91-5007-4FA7-9FBE-000A05B6D77C}" type="sibTrans" cxnId="{A10197F7-5784-4735-BA16-EB99BA06FF4B}">
      <dgm:prSet/>
      <dgm:spPr/>
      <dgm:t>
        <a:bodyPr/>
        <a:lstStyle/>
        <a:p>
          <a:pPr>
            <a:lnSpc>
              <a:spcPct val="100000"/>
            </a:lnSpc>
          </a:pPr>
          <a:endParaRPr lang="en-US"/>
        </a:p>
      </dgm:t>
    </dgm:pt>
    <dgm:pt modelId="{84694E12-5DA2-4A52-9722-10F84A5AEA6C}">
      <dgm:prSet custT="1"/>
      <dgm:spPr/>
      <dgm:t>
        <a:bodyPr/>
        <a:lstStyle/>
        <a:p>
          <a:pPr>
            <a:lnSpc>
              <a:spcPct val="100000"/>
            </a:lnSpc>
          </a:pPr>
          <a:r>
            <a:rPr lang="en-GB" sz="1800" dirty="0"/>
            <a:t>Another approach is called reactive approach where the organizations begin with one or a small number of products they already have and then use them to generate the product line core assets and future products.</a:t>
          </a:r>
          <a:endParaRPr lang="en-US" sz="1800" dirty="0"/>
        </a:p>
      </dgm:t>
    </dgm:pt>
    <dgm:pt modelId="{5F824639-0137-48EF-8EB6-CDCEF92EF184}" type="parTrans" cxnId="{06D9370F-5B84-4007-BCA1-B8B5F0C156DC}">
      <dgm:prSet/>
      <dgm:spPr/>
      <dgm:t>
        <a:bodyPr/>
        <a:lstStyle/>
        <a:p>
          <a:endParaRPr lang="en-US"/>
        </a:p>
      </dgm:t>
    </dgm:pt>
    <dgm:pt modelId="{F7145354-3B66-4641-A64C-DC53F71FFA67}" type="sibTrans" cxnId="{06D9370F-5B84-4007-BCA1-B8B5F0C156DC}">
      <dgm:prSet/>
      <dgm:spPr/>
      <dgm:t>
        <a:bodyPr/>
        <a:lstStyle/>
        <a:p>
          <a:endParaRPr lang="en-US"/>
        </a:p>
      </dgm:t>
    </dgm:pt>
    <dgm:pt modelId="{EABAB3BF-C0F1-485E-845D-0EE59885F509}" type="pres">
      <dgm:prSet presAssocID="{B6F44113-A10E-4895-ADBF-CE19C6F8ED70}" presName="root" presStyleCnt="0">
        <dgm:presLayoutVars>
          <dgm:dir/>
          <dgm:resizeHandles val="exact"/>
        </dgm:presLayoutVars>
      </dgm:prSet>
      <dgm:spPr/>
    </dgm:pt>
    <dgm:pt modelId="{7EB6AFEB-9FEC-4A69-9DD5-8EA502AEE106}" type="pres">
      <dgm:prSet presAssocID="{B6F44113-A10E-4895-ADBF-CE19C6F8ED70}" presName="container" presStyleCnt="0">
        <dgm:presLayoutVars>
          <dgm:dir/>
          <dgm:resizeHandles val="exact"/>
        </dgm:presLayoutVars>
      </dgm:prSet>
      <dgm:spPr/>
    </dgm:pt>
    <dgm:pt modelId="{0CC2F87A-5928-4C88-A7AD-A12954D70394}" type="pres">
      <dgm:prSet presAssocID="{C1A8022A-225A-4660-99EA-1ADA37A29C5B}" presName="compNode" presStyleCnt="0"/>
      <dgm:spPr/>
    </dgm:pt>
    <dgm:pt modelId="{68059592-7671-4B90-A96D-B62A6167C6CC}" type="pres">
      <dgm:prSet presAssocID="{C1A8022A-225A-4660-99EA-1ADA37A29C5B}" presName="iconBgRect" presStyleLbl="bgShp" presStyleIdx="0" presStyleCnt="2"/>
      <dgm:spPr/>
    </dgm:pt>
    <dgm:pt modelId="{2D51CB9E-DADD-4558-832E-64B7E3FD6A63}" type="pres">
      <dgm:prSet presAssocID="{C1A8022A-225A-4660-99EA-1ADA37A29C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B5EF095F-3716-494F-A4B4-C2E206FCE7AE}" type="pres">
      <dgm:prSet presAssocID="{C1A8022A-225A-4660-99EA-1ADA37A29C5B}" presName="spaceRect" presStyleCnt="0"/>
      <dgm:spPr/>
    </dgm:pt>
    <dgm:pt modelId="{F4A673CC-444C-4753-8DCD-00A8D418D6DC}" type="pres">
      <dgm:prSet presAssocID="{C1A8022A-225A-4660-99EA-1ADA37A29C5B}" presName="textRect" presStyleLbl="revTx" presStyleIdx="0" presStyleCnt="2">
        <dgm:presLayoutVars>
          <dgm:chMax val="1"/>
          <dgm:chPref val="1"/>
        </dgm:presLayoutVars>
      </dgm:prSet>
      <dgm:spPr/>
    </dgm:pt>
    <dgm:pt modelId="{F3E59EBE-7924-4890-AEC2-9A75B9FB1998}" type="pres">
      <dgm:prSet presAssocID="{851AAD91-5007-4FA7-9FBE-000A05B6D77C}" presName="sibTrans" presStyleLbl="sibTrans2D1" presStyleIdx="0" presStyleCnt="0"/>
      <dgm:spPr/>
    </dgm:pt>
    <dgm:pt modelId="{0359AB31-A3A2-4E70-8702-C8C430234717}" type="pres">
      <dgm:prSet presAssocID="{84694E12-5DA2-4A52-9722-10F84A5AEA6C}" presName="compNode" presStyleCnt="0"/>
      <dgm:spPr/>
    </dgm:pt>
    <dgm:pt modelId="{5EE4EF80-1D2F-4BC2-A26B-CB34CEB0894D}" type="pres">
      <dgm:prSet presAssocID="{84694E12-5DA2-4A52-9722-10F84A5AEA6C}" presName="iconBgRect" presStyleLbl="bgShp" presStyleIdx="1" presStyleCnt="2"/>
      <dgm:spPr/>
    </dgm:pt>
    <dgm:pt modelId="{475D6737-D714-40F8-BFE0-1D8A1399D83A}" type="pres">
      <dgm:prSet presAssocID="{84694E12-5DA2-4A52-9722-10F84A5AEA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47EDB669-5EA3-42B6-8C08-0051F1E44255}" type="pres">
      <dgm:prSet presAssocID="{84694E12-5DA2-4A52-9722-10F84A5AEA6C}" presName="spaceRect" presStyleCnt="0"/>
      <dgm:spPr/>
    </dgm:pt>
    <dgm:pt modelId="{8BCDC85F-EF96-481F-A5F9-F5FE0886AD90}" type="pres">
      <dgm:prSet presAssocID="{84694E12-5DA2-4A52-9722-10F84A5AEA6C}" presName="textRect" presStyleLbl="revTx" presStyleIdx="1" presStyleCnt="2">
        <dgm:presLayoutVars>
          <dgm:chMax val="1"/>
          <dgm:chPref val="1"/>
        </dgm:presLayoutVars>
      </dgm:prSet>
      <dgm:spPr/>
    </dgm:pt>
  </dgm:ptLst>
  <dgm:cxnLst>
    <dgm:cxn modelId="{06D9370F-5B84-4007-BCA1-B8B5F0C156DC}" srcId="{B6F44113-A10E-4895-ADBF-CE19C6F8ED70}" destId="{84694E12-5DA2-4A52-9722-10F84A5AEA6C}" srcOrd="1" destOrd="0" parTransId="{5F824639-0137-48EF-8EB6-CDCEF92EF184}" sibTransId="{F7145354-3B66-4641-A64C-DC53F71FFA67}"/>
    <dgm:cxn modelId="{ED1D4D1B-9679-4CB4-8E63-F3A961C40382}" type="presOf" srcId="{84694E12-5DA2-4A52-9722-10F84A5AEA6C}" destId="{8BCDC85F-EF96-481F-A5F9-F5FE0886AD90}" srcOrd="0" destOrd="0" presId="urn:microsoft.com/office/officeart/2018/2/layout/IconCircleList"/>
    <dgm:cxn modelId="{60B5C01B-68AF-4AC3-A4C7-C6FB931A6A38}" type="presOf" srcId="{B6F44113-A10E-4895-ADBF-CE19C6F8ED70}" destId="{EABAB3BF-C0F1-485E-845D-0EE59885F509}" srcOrd="0" destOrd="0" presId="urn:microsoft.com/office/officeart/2018/2/layout/IconCircleList"/>
    <dgm:cxn modelId="{0266127F-6C71-484C-8A67-CF39368125F5}" type="presOf" srcId="{C1A8022A-225A-4660-99EA-1ADA37A29C5B}" destId="{F4A673CC-444C-4753-8DCD-00A8D418D6DC}" srcOrd="0" destOrd="0" presId="urn:microsoft.com/office/officeart/2018/2/layout/IconCircleList"/>
    <dgm:cxn modelId="{5E688FA4-3F23-435C-A341-16208D352466}" type="presOf" srcId="{851AAD91-5007-4FA7-9FBE-000A05B6D77C}" destId="{F3E59EBE-7924-4890-AEC2-9A75B9FB1998}" srcOrd="0" destOrd="0" presId="urn:microsoft.com/office/officeart/2018/2/layout/IconCircleList"/>
    <dgm:cxn modelId="{A10197F7-5784-4735-BA16-EB99BA06FF4B}" srcId="{B6F44113-A10E-4895-ADBF-CE19C6F8ED70}" destId="{C1A8022A-225A-4660-99EA-1ADA37A29C5B}" srcOrd="0" destOrd="0" parTransId="{C5163DA3-31A6-4767-B73C-6222727120D2}" sibTransId="{851AAD91-5007-4FA7-9FBE-000A05B6D77C}"/>
    <dgm:cxn modelId="{B2EAD8DE-0786-4F87-9692-83C311B9FE6E}" type="presParOf" srcId="{EABAB3BF-C0F1-485E-845D-0EE59885F509}" destId="{7EB6AFEB-9FEC-4A69-9DD5-8EA502AEE106}" srcOrd="0" destOrd="0" presId="urn:microsoft.com/office/officeart/2018/2/layout/IconCircleList"/>
    <dgm:cxn modelId="{8CC4438E-40A6-4C80-859F-32753D67960F}" type="presParOf" srcId="{7EB6AFEB-9FEC-4A69-9DD5-8EA502AEE106}" destId="{0CC2F87A-5928-4C88-A7AD-A12954D70394}" srcOrd="0" destOrd="0" presId="urn:microsoft.com/office/officeart/2018/2/layout/IconCircleList"/>
    <dgm:cxn modelId="{43C84BC4-346E-4183-8934-9AEB4CEF29E0}" type="presParOf" srcId="{0CC2F87A-5928-4C88-A7AD-A12954D70394}" destId="{68059592-7671-4B90-A96D-B62A6167C6CC}" srcOrd="0" destOrd="0" presId="urn:microsoft.com/office/officeart/2018/2/layout/IconCircleList"/>
    <dgm:cxn modelId="{FCAB16C5-DD1A-443A-BD22-874B3908E9E1}" type="presParOf" srcId="{0CC2F87A-5928-4C88-A7AD-A12954D70394}" destId="{2D51CB9E-DADD-4558-832E-64B7E3FD6A63}" srcOrd="1" destOrd="0" presId="urn:microsoft.com/office/officeart/2018/2/layout/IconCircleList"/>
    <dgm:cxn modelId="{EF1A104E-93E0-4AC9-8790-4A22B0292277}" type="presParOf" srcId="{0CC2F87A-5928-4C88-A7AD-A12954D70394}" destId="{B5EF095F-3716-494F-A4B4-C2E206FCE7AE}" srcOrd="2" destOrd="0" presId="urn:microsoft.com/office/officeart/2018/2/layout/IconCircleList"/>
    <dgm:cxn modelId="{055BC9AE-971E-4157-B475-52099ABF3020}" type="presParOf" srcId="{0CC2F87A-5928-4C88-A7AD-A12954D70394}" destId="{F4A673CC-444C-4753-8DCD-00A8D418D6DC}" srcOrd="3" destOrd="0" presId="urn:microsoft.com/office/officeart/2018/2/layout/IconCircleList"/>
    <dgm:cxn modelId="{4CBBB0E4-8970-4082-8D55-2068A333711E}" type="presParOf" srcId="{7EB6AFEB-9FEC-4A69-9DD5-8EA502AEE106}" destId="{F3E59EBE-7924-4890-AEC2-9A75B9FB1998}" srcOrd="1" destOrd="0" presId="urn:microsoft.com/office/officeart/2018/2/layout/IconCircleList"/>
    <dgm:cxn modelId="{C7BCFB25-AE0F-4317-9D4A-AABB84F31588}" type="presParOf" srcId="{7EB6AFEB-9FEC-4A69-9DD5-8EA502AEE106}" destId="{0359AB31-A3A2-4E70-8702-C8C430234717}" srcOrd="2" destOrd="0" presId="urn:microsoft.com/office/officeart/2018/2/layout/IconCircleList"/>
    <dgm:cxn modelId="{39FEDF27-7FB3-4E35-B1E6-BADF6C63DC69}" type="presParOf" srcId="{0359AB31-A3A2-4E70-8702-C8C430234717}" destId="{5EE4EF80-1D2F-4BC2-A26B-CB34CEB0894D}" srcOrd="0" destOrd="0" presId="urn:microsoft.com/office/officeart/2018/2/layout/IconCircleList"/>
    <dgm:cxn modelId="{27BEEF35-76DC-4410-8AA3-F6D2AB7DED71}" type="presParOf" srcId="{0359AB31-A3A2-4E70-8702-C8C430234717}" destId="{475D6737-D714-40F8-BFE0-1D8A1399D83A}" srcOrd="1" destOrd="0" presId="urn:microsoft.com/office/officeart/2018/2/layout/IconCircleList"/>
    <dgm:cxn modelId="{8F03E890-BA58-4E5D-9474-3F511F430433}" type="presParOf" srcId="{0359AB31-A3A2-4E70-8702-C8C430234717}" destId="{47EDB669-5EA3-42B6-8C08-0051F1E44255}" srcOrd="2" destOrd="0" presId="urn:microsoft.com/office/officeart/2018/2/layout/IconCircleList"/>
    <dgm:cxn modelId="{C35A3A1E-BAF5-4DE4-8D4E-EB3A8C8E30A2}" type="presParOf" srcId="{0359AB31-A3A2-4E70-8702-C8C430234717}" destId="{8BCDC85F-EF96-481F-A5F9-F5FE0886AD9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EC7AE3-F537-4AB9-AD4A-82845B8A66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2ACFBB-7F78-4346-ABDE-8302699CCB64}">
      <dgm:prSet/>
      <dgm:spPr/>
      <dgm:t>
        <a:bodyPr/>
        <a:lstStyle/>
        <a:p>
          <a:r>
            <a:rPr lang="en-GB"/>
            <a:t>Increased Product diversity</a:t>
          </a:r>
          <a:endParaRPr lang="en-US"/>
        </a:p>
      </dgm:t>
    </dgm:pt>
    <dgm:pt modelId="{2156B241-D776-4687-918C-17FFC5CE4E64}" type="parTrans" cxnId="{6492ED48-AD91-45C4-9748-C4AFB857DFCF}">
      <dgm:prSet/>
      <dgm:spPr/>
      <dgm:t>
        <a:bodyPr/>
        <a:lstStyle/>
        <a:p>
          <a:endParaRPr lang="en-US"/>
        </a:p>
      </dgm:t>
    </dgm:pt>
    <dgm:pt modelId="{7832ACEA-16FC-4AEE-ABF3-E39F49EE2561}" type="sibTrans" cxnId="{6492ED48-AD91-45C4-9748-C4AFB857DFCF}">
      <dgm:prSet/>
      <dgm:spPr/>
      <dgm:t>
        <a:bodyPr/>
        <a:lstStyle/>
        <a:p>
          <a:endParaRPr lang="en-US"/>
        </a:p>
      </dgm:t>
    </dgm:pt>
    <dgm:pt modelId="{03F4ABDB-6BD5-4E7B-B931-92BD6DCD5403}">
      <dgm:prSet/>
      <dgm:spPr/>
      <dgm:t>
        <a:bodyPr/>
        <a:lstStyle/>
        <a:p>
          <a:r>
            <a:rPr lang="en-GB"/>
            <a:t>Reduction of per product development cost</a:t>
          </a:r>
          <a:endParaRPr lang="en-US"/>
        </a:p>
      </dgm:t>
    </dgm:pt>
    <dgm:pt modelId="{7BB88DAA-B555-4DC3-B204-9EBD202C2E1D}" type="parTrans" cxnId="{E0F55E93-3E43-45AF-B6D1-A49FC7DCBF67}">
      <dgm:prSet/>
      <dgm:spPr/>
      <dgm:t>
        <a:bodyPr/>
        <a:lstStyle/>
        <a:p>
          <a:endParaRPr lang="en-US"/>
        </a:p>
      </dgm:t>
    </dgm:pt>
    <dgm:pt modelId="{2A79CD43-4630-4906-9741-7120A5C39840}" type="sibTrans" cxnId="{E0F55E93-3E43-45AF-B6D1-A49FC7DCBF67}">
      <dgm:prSet/>
      <dgm:spPr/>
      <dgm:t>
        <a:bodyPr/>
        <a:lstStyle/>
        <a:p>
          <a:endParaRPr lang="en-US"/>
        </a:p>
      </dgm:t>
    </dgm:pt>
    <dgm:pt modelId="{1099F1EF-F3D1-4025-A580-6A5A69FC7E48}">
      <dgm:prSet/>
      <dgm:spPr/>
      <dgm:t>
        <a:bodyPr/>
        <a:lstStyle/>
        <a:p>
          <a:r>
            <a:rPr lang="en-GB"/>
            <a:t>Reduction in time-to-market</a:t>
          </a:r>
          <a:endParaRPr lang="en-US"/>
        </a:p>
      </dgm:t>
    </dgm:pt>
    <dgm:pt modelId="{8B9A3A50-501D-4A40-88F7-4A3A5A494586}" type="parTrans" cxnId="{A8595817-52AF-42BA-94E8-8A2986A2B936}">
      <dgm:prSet/>
      <dgm:spPr/>
      <dgm:t>
        <a:bodyPr/>
        <a:lstStyle/>
        <a:p>
          <a:endParaRPr lang="en-US"/>
        </a:p>
      </dgm:t>
    </dgm:pt>
    <dgm:pt modelId="{DE4D9D7A-4483-454F-99E0-22A38C8DE17F}" type="sibTrans" cxnId="{A8595817-52AF-42BA-94E8-8A2986A2B936}">
      <dgm:prSet/>
      <dgm:spPr/>
      <dgm:t>
        <a:bodyPr/>
        <a:lstStyle/>
        <a:p>
          <a:endParaRPr lang="en-US"/>
        </a:p>
      </dgm:t>
    </dgm:pt>
    <dgm:pt modelId="{3CAFFE95-96C1-41AD-A281-9BA7EAC0298C}">
      <dgm:prSet/>
      <dgm:spPr/>
      <dgm:t>
        <a:bodyPr/>
        <a:lstStyle/>
        <a:p>
          <a:r>
            <a:rPr lang="en-GB"/>
            <a:t>Increase in product quality</a:t>
          </a:r>
          <a:endParaRPr lang="en-US"/>
        </a:p>
      </dgm:t>
    </dgm:pt>
    <dgm:pt modelId="{EE46533D-9AEE-402B-BDEA-E72DEB7A29E5}" type="parTrans" cxnId="{4AC34DC1-5522-4D41-8687-5C9D4BA7E590}">
      <dgm:prSet/>
      <dgm:spPr/>
      <dgm:t>
        <a:bodyPr/>
        <a:lstStyle/>
        <a:p>
          <a:endParaRPr lang="en-US"/>
        </a:p>
      </dgm:t>
    </dgm:pt>
    <dgm:pt modelId="{BBE477B8-DA27-401D-BC9D-F1EA3B043122}" type="sibTrans" cxnId="{4AC34DC1-5522-4D41-8687-5C9D4BA7E590}">
      <dgm:prSet/>
      <dgm:spPr/>
      <dgm:t>
        <a:bodyPr/>
        <a:lstStyle/>
        <a:p>
          <a:endParaRPr lang="en-US"/>
        </a:p>
      </dgm:t>
    </dgm:pt>
    <dgm:pt modelId="{C871D213-C41C-4DA5-A324-63661E97F82F}" type="pres">
      <dgm:prSet presAssocID="{28EC7AE3-F537-4AB9-AD4A-82845B8A6610}" presName="root" presStyleCnt="0">
        <dgm:presLayoutVars>
          <dgm:dir/>
          <dgm:resizeHandles val="exact"/>
        </dgm:presLayoutVars>
      </dgm:prSet>
      <dgm:spPr/>
    </dgm:pt>
    <dgm:pt modelId="{5A4C359D-39E8-4562-982E-7FCF1E9BFA15}" type="pres">
      <dgm:prSet presAssocID="{722ACFBB-7F78-4346-ABDE-8302699CCB64}" presName="compNode" presStyleCnt="0"/>
      <dgm:spPr/>
    </dgm:pt>
    <dgm:pt modelId="{3125D5C1-A3D5-4662-9099-1DD12F2DCF30}" type="pres">
      <dgm:prSet presAssocID="{722ACFBB-7F78-4346-ABDE-8302699CCB64}" presName="bgRect" presStyleLbl="bgShp" presStyleIdx="0" presStyleCnt="4"/>
      <dgm:spPr/>
    </dgm:pt>
    <dgm:pt modelId="{598CB074-CCEC-4354-B50D-FE14A35D3104}" type="pres">
      <dgm:prSet presAssocID="{722ACFBB-7F78-4346-ABDE-8302699CCB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0125404-B921-4A06-82D7-94984967E333}" type="pres">
      <dgm:prSet presAssocID="{722ACFBB-7F78-4346-ABDE-8302699CCB64}" presName="spaceRect" presStyleCnt="0"/>
      <dgm:spPr/>
    </dgm:pt>
    <dgm:pt modelId="{B0B45706-2A10-4645-B7A3-4D9D9950B270}" type="pres">
      <dgm:prSet presAssocID="{722ACFBB-7F78-4346-ABDE-8302699CCB64}" presName="parTx" presStyleLbl="revTx" presStyleIdx="0" presStyleCnt="4">
        <dgm:presLayoutVars>
          <dgm:chMax val="0"/>
          <dgm:chPref val="0"/>
        </dgm:presLayoutVars>
      </dgm:prSet>
      <dgm:spPr/>
    </dgm:pt>
    <dgm:pt modelId="{6AA1BE38-8236-40B2-B0B1-65AA7A29D225}" type="pres">
      <dgm:prSet presAssocID="{7832ACEA-16FC-4AEE-ABF3-E39F49EE2561}" presName="sibTrans" presStyleCnt="0"/>
      <dgm:spPr/>
    </dgm:pt>
    <dgm:pt modelId="{6CAC2D43-0AB2-461D-8FAE-A5BA9969E7FA}" type="pres">
      <dgm:prSet presAssocID="{03F4ABDB-6BD5-4E7B-B931-92BD6DCD5403}" presName="compNode" presStyleCnt="0"/>
      <dgm:spPr/>
    </dgm:pt>
    <dgm:pt modelId="{459D7924-5E44-4472-9CBC-81BAA8480766}" type="pres">
      <dgm:prSet presAssocID="{03F4ABDB-6BD5-4E7B-B931-92BD6DCD5403}" presName="bgRect" presStyleLbl="bgShp" presStyleIdx="1" presStyleCnt="4"/>
      <dgm:spPr/>
    </dgm:pt>
    <dgm:pt modelId="{1B0298F2-18D9-4721-98EE-E67AB1B51ABF}" type="pres">
      <dgm:prSet presAssocID="{03F4ABDB-6BD5-4E7B-B931-92BD6DCD54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F942F519-C4F6-4DE2-A39E-A4AC5679C70A}" type="pres">
      <dgm:prSet presAssocID="{03F4ABDB-6BD5-4E7B-B931-92BD6DCD5403}" presName="spaceRect" presStyleCnt="0"/>
      <dgm:spPr/>
    </dgm:pt>
    <dgm:pt modelId="{21A45B6B-1F76-4A6C-B264-3CC299EDCAF0}" type="pres">
      <dgm:prSet presAssocID="{03F4ABDB-6BD5-4E7B-B931-92BD6DCD5403}" presName="parTx" presStyleLbl="revTx" presStyleIdx="1" presStyleCnt="4">
        <dgm:presLayoutVars>
          <dgm:chMax val="0"/>
          <dgm:chPref val="0"/>
        </dgm:presLayoutVars>
      </dgm:prSet>
      <dgm:spPr/>
    </dgm:pt>
    <dgm:pt modelId="{3DB8422C-67AC-47E2-AFC0-8BFB05401E7C}" type="pres">
      <dgm:prSet presAssocID="{2A79CD43-4630-4906-9741-7120A5C39840}" presName="sibTrans" presStyleCnt="0"/>
      <dgm:spPr/>
    </dgm:pt>
    <dgm:pt modelId="{2ADB3670-0F8C-4C28-9C1B-D97614E9FAEB}" type="pres">
      <dgm:prSet presAssocID="{1099F1EF-F3D1-4025-A580-6A5A69FC7E48}" presName="compNode" presStyleCnt="0"/>
      <dgm:spPr/>
    </dgm:pt>
    <dgm:pt modelId="{A317AC6D-55F8-408E-BF8C-A40E94D92F61}" type="pres">
      <dgm:prSet presAssocID="{1099F1EF-F3D1-4025-A580-6A5A69FC7E48}" presName="bgRect" presStyleLbl="bgShp" presStyleIdx="2" presStyleCnt="4"/>
      <dgm:spPr/>
    </dgm:pt>
    <dgm:pt modelId="{3C197D1F-2F95-4ED2-B2E2-4DDFDBF9A0D2}" type="pres">
      <dgm:prSet presAssocID="{1099F1EF-F3D1-4025-A580-6A5A69FC7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1B76F45F-3306-43AB-A838-475C83ECA0AB}" type="pres">
      <dgm:prSet presAssocID="{1099F1EF-F3D1-4025-A580-6A5A69FC7E48}" presName="spaceRect" presStyleCnt="0"/>
      <dgm:spPr/>
    </dgm:pt>
    <dgm:pt modelId="{BECB1224-4E80-4A48-9939-B4B3339E110E}" type="pres">
      <dgm:prSet presAssocID="{1099F1EF-F3D1-4025-A580-6A5A69FC7E48}" presName="parTx" presStyleLbl="revTx" presStyleIdx="2" presStyleCnt="4">
        <dgm:presLayoutVars>
          <dgm:chMax val="0"/>
          <dgm:chPref val="0"/>
        </dgm:presLayoutVars>
      </dgm:prSet>
      <dgm:spPr/>
    </dgm:pt>
    <dgm:pt modelId="{62470D02-C456-477C-82FE-939325EE3363}" type="pres">
      <dgm:prSet presAssocID="{DE4D9D7A-4483-454F-99E0-22A38C8DE17F}" presName="sibTrans" presStyleCnt="0"/>
      <dgm:spPr/>
    </dgm:pt>
    <dgm:pt modelId="{82E5523A-0BAC-49BE-AA74-A20C8113E06D}" type="pres">
      <dgm:prSet presAssocID="{3CAFFE95-96C1-41AD-A281-9BA7EAC0298C}" presName="compNode" presStyleCnt="0"/>
      <dgm:spPr/>
    </dgm:pt>
    <dgm:pt modelId="{ECA7C260-01AB-421C-B666-2258EBD39A5B}" type="pres">
      <dgm:prSet presAssocID="{3CAFFE95-96C1-41AD-A281-9BA7EAC0298C}" presName="bgRect" presStyleLbl="bgShp" presStyleIdx="3" presStyleCnt="4"/>
      <dgm:spPr/>
    </dgm:pt>
    <dgm:pt modelId="{59D2D227-DB12-42DE-8460-73DDA1F9419E}" type="pres">
      <dgm:prSet presAssocID="{3CAFFE95-96C1-41AD-A281-9BA7EAC029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DD20D7F7-9821-42C4-88D6-8680A9D6B9E5}" type="pres">
      <dgm:prSet presAssocID="{3CAFFE95-96C1-41AD-A281-9BA7EAC0298C}" presName="spaceRect" presStyleCnt="0"/>
      <dgm:spPr/>
    </dgm:pt>
    <dgm:pt modelId="{1BEC437B-6DB7-4A86-8158-BCBFBB3106BA}" type="pres">
      <dgm:prSet presAssocID="{3CAFFE95-96C1-41AD-A281-9BA7EAC0298C}" presName="parTx" presStyleLbl="revTx" presStyleIdx="3" presStyleCnt="4">
        <dgm:presLayoutVars>
          <dgm:chMax val="0"/>
          <dgm:chPref val="0"/>
        </dgm:presLayoutVars>
      </dgm:prSet>
      <dgm:spPr/>
    </dgm:pt>
  </dgm:ptLst>
  <dgm:cxnLst>
    <dgm:cxn modelId="{8DA52D13-519C-4724-8778-3733DA62E8B7}" type="presOf" srcId="{03F4ABDB-6BD5-4E7B-B931-92BD6DCD5403}" destId="{21A45B6B-1F76-4A6C-B264-3CC299EDCAF0}" srcOrd="0" destOrd="0" presId="urn:microsoft.com/office/officeart/2018/2/layout/IconVerticalSolidList"/>
    <dgm:cxn modelId="{3A806417-4046-4B0B-8200-26E139FA9ABC}" type="presOf" srcId="{3CAFFE95-96C1-41AD-A281-9BA7EAC0298C}" destId="{1BEC437B-6DB7-4A86-8158-BCBFBB3106BA}" srcOrd="0" destOrd="0" presId="urn:microsoft.com/office/officeart/2018/2/layout/IconVerticalSolidList"/>
    <dgm:cxn modelId="{A8595817-52AF-42BA-94E8-8A2986A2B936}" srcId="{28EC7AE3-F537-4AB9-AD4A-82845B8A6610}" destId="{1099F1EF-F3D1-4025-A580-6A5A69FC7E48}" srcOrd="2" destOrd="0" parTransId="{8B9A3A50-501D-4A40-88F7-4A3A5A494586}" sibTransId="{DE4D9D7A-4483-454F-99E0-22A38C8DE17F}"/>
    <dgm:cxn modelId="{D9C0C728-A5E2-4F8F-BB17-F11EAF3BD0E2}" type="presOf" srcId="{722ACFBB-7F78-4346-ABDE-8302699CCB64}" destId="{B0B45706-2A10-4645-B7A3-4D9D9950B270}" srcOrd="0" destOrd="0" presId="urn:microsoft.com/office/officeart/2018/2/layout/IconVerticalSolidList"/>
    <dgm:cxn modelId="{6492ED48-AD91-45C4-9748-C4AFB857DFCF}" srcId="{28EC7AE3-F537-4AB9-AD4A-82845B8A6610}" destId="{722ACFBB-7F78-4346-ABDE-8302699CCB64}" srcOrd="0" destOrd="0" parTransId="{2156B241-D776-4687-918C-17FFC5CE4E64}" sibTransId="{7832ACEA-16FC-4AEE-ABF3-E39F49EE2561}"/>
    <dgm:cxn modelId="{E0F55E93-3E43-45AF-B6D1-A49FC7DCBF67}" srcId="{28EC7AE3-F537-4AB9-AD4A-82845B8A6610}" destId="{03F4ABDB-6BD5-4E7B-B931-92BD6DCD5403}" srcOrd="1" destOrd="0" parTransId="{7BB88DAA-B555-4DC3-B204-9EBD202C2E1D}" sibTransId="{2A79CD43-4630-4906-9741-7120A5C39840}"/>
    <dgm:cxn modelId="{D6EFB6A2-1B27-4BFC-941F-6F829C4BA1BD}" type="presOf" srcId="{1099F1EF-F3D1-4025-A580-6A5A69FC7E48}" destId="{BECB1224-4E80-4A48-9939-B4B3339E110E}" srcOrd="0" destOrd="0" presId="urn:microsoft.com/office/officeart/2018/2/layout/IconVerticalSolidList"/>
    <dgm:cxn modelId="{4AC34DC1-5522-4D41-8687-5C9D4BA7E590}" srcId="{28EC7AE3-F537-4AB9-AD4A-82845B8A6610}" destId="{3CAFFE95-96C1-41AD-A281-9BA7EAC0298C}" srcOrd="3" destOrd="0" parTransId="{EE46533D-9AEE-402B-BDEA-E72DEB7A29E5}" sibTransId="{BBE477B8-DA27-401D-BC9D-F1EA3B043122}"/>
    <dgm:cxn modelId="{4478BFF3-74E1-4C45-948C-ED527752D926}" type="presOf" srcId="{28EC7AE3-F537-4AB9-AD4A-82845B8A6610}" destId="{C871D213-C41C-4DA5-A324-63661E97F82F}" srcOrd="0" destOrd="0" presId="urn:microsoft.com/office/officeart/2018/2/layout/IconVerticalSolidList"/>
    <dgm:cxn modelId="{4BB235E5-E4B4-4659-A4FD-7CFBB5E635CE}" type="presParOf" srcId="{C871D213-C41C-4DA5-A324-63661E97F82F}" destId="{5A4C359D-39E8-4562-982E-7FCF1E9BFA15}" srcOrd="0" destOrd="0" presId="urn:microsoft.com/office/officeart/2018/2/layout/IconVerticalSolidList"/>
    <dgm:cxn modelId="{26878A71-59D6-41EE-82E7-620A8A9430C3}" type="presParOf" srcId="{5A4C359D-39E8-4562-982E-7FCF1E9BFA15}" destId="{3125D5C1-A3D5-4662-9099-1DD12F2DCF30}" srcOrd="0" destOrd="0" presId="urn:microsoft.com/office/officeart/2018/2/layout/IconVerticalSolidList"/>
    <dgm:cxn modelId="{C913A622-168C-43F9-A374-C07F96AC757B}" type="presParOf" srcId="{5A4C359D-39E8-4562-982E-7FCF1E9BFA15}" destId="{598CB074-CCEC-4354-B50D-FE14A35D3104}" srcOrd="1" destOrd="0" presId="urn:microsoft.com/office/officeart/2018/2/layout/IconVerticalSolidList"/>
    <dgm:cxn modelId="{E2F6E3A8-243D-4732-B8AA-CD031AD4CF5F}" type="presParOf" srcId="{5A4C359D-39E8-4562-982E-7FCF1E9BFA15}" destId="{E0125404-B921-4A06-82D7-94984967E333}" srcOrd="2" destOrd="0" presId="urn:microsoft.com/office/officeart/2018/2/layout/IconVerticalSolidList"/>
    <dgm:cxn modelId="{28061520-C692-42FC-B98B-77798E321304}" type="presParOf" srcId="{5A4C359D-39E8-4562-982E-7FCF1E9BFA15}" destId="{B0B45706-2A10-4645-B7A3-4D9D9950B270}" srcOrd="3" destOrd="0" presId="urn:microsoft.com/office/officeart/2018/2/layout/IconVerticalSolidList"/>
    <dgm:cxn modelId="{3792FBDC-C92B-4799-9E7F-6110F26D94BC}" type="presParOf" srcId="{C871D213-C41C-4DA5-A324-63661E97F82F}" destId="{6AA1BE38-8236-40B2-B0B1-65AA7A29D225}" srcOrd="1" destOrd="0" presId="urn:microsoft.com/office/officeart/2018/2/layout/IconVerticalSolidList"/>
    <dgm:cxn modelId="{82670491-0883-4787-B183-30450FB1012A}" type="presParOf" srcId="{C871D213-C41C-4DA5-A324-63661E97F82F}" destId="{6CAC2D43-0AB2-461D-8FAE-A5BA9969E7FA}" srcOrd="2" destOrd="0" presId="urn:microsoft.com/office/officeart/2018/2/layout/IconVerticalSolidList"/>
    <dgm:cxn modelId="{ACDA0083-96B3-422D-A142-11830344BC49}" type="presParOf" srcId="{6CAC2D43-0AB2-461D-8FAE-A5BA9969E7FA}" destId="{459D7924-5E44-4472-9CBC-81BAA8480766}" srcOrd="0" destOrd="0" presId="urn:microsoft.com/office/officeart/2018/2/layout/IconVerticalSolidList"/>
    <dgm:cxn modelId="{F0A51C08-A23F-4499-93AA-B9D058F6C4B1}" type="presParOf" srcId="{6CAC2D43-0AB2-461D-8FAE-A5BA9969E7FA}" destId="{1B0298F2-18D9-4721-98EE-E67AB1B51ABF}" srcOrd="1" destOrd="0" presId="urn:microsoft.com/office/officeart/2018/2/layout/IconVerticalSolidList"/>
    <dgm:cxn modelId="{D743D1B8-B8D2-40B4-B2A5-C936398BA990}" type="presParOf" srcId="{6CAC2D43-0AB2-461D-8FAE-A5BA9969E7FA}" destId="{F942F519-C4F6-4DE2-A39E-A4AC5679C70A}" srcOrd="2" destOrd="0" presId="urn:microsoft.com/office/officeart/2018/2/layout/IconVerticalSolidList"/>
    <dgm:cxn modelId="{BFD8F853-7B1E-403E-9A7A-16386539E1AD}" type="presParOf" srcId="{6CAC2D43-0AB2-461D-8FAE-A5BA9969E7FA}" destId="{21A45B6B-1F76-4A6C-B264-3CC299EDCAF0}" srcOrd="3" destOrd="0" presId="urn:microsoft.com/office/officeart/2018/2/layout/IconVerticalSolidList"/>
    <dgm:cxn modelId="{8DE769FD-77D7-43EB-89E9-D7633D9E90B3}" type="presParOf" srcId="{C871D213-C41C-4DA5-A324-63661E97F82F}" destId="{3DB8422C-67AC-47E2-AFC0-8BFB05401E7C}" srcOrd="3" destOrd="0" presId="urn:microsoft.com/office/officeart/2018/2/layout/IconVerticalSolidList"/>
    <dgm:cxn modelId="{96C3B44D-1053-47B6-B6F1-77ACA5A9CECC}" type="presParOf" srcId="{C871D213-C41C-4DA5-A324-63661E97F82F}" destId="{2ADB3670-0F8C-4C28-9C1B-D97614E9FAEB}" srcOrd="4" destOrd="0" presId="urn:microsoft.com/office/officeart/2018/2/layout/IconVerticalSolidList"/>
    <dgm:cxn modelId="{AEE1D548-E272-4462-8C36-4AAB7179D8E9}" type="presParOf" srcId="{2ADB3670-0F8C-4C28-9C1B-D97614E9FAEB}" destId="{A317AC6D-55F8-408E-BF8C-A40E94D92F61}" srcOrd="0" destOrd="0" presId="urn:microsoft.com/office/officeart/2018/2/layout/IconVerticalSolidList"/>
    <dgm:cxn modelId="{AA39D842-2824-4075-83CE-0558819F58BA}" type="presParOf" srcId="{2ADB3670-0F8C-4C28-9C1B-D97614E9FAEB}" destId="{3C197D1F-2F95-4ED2-B2E2-4DDFDBF9A0D2}" srcOrd="1" destOrd="0" presId="urn:microsoft.com/office/officeart/2018/2/layout/IconVerticalSolidList"/>
    <dgm:cxn modelId="{94EF56AB-8AEA-4CE5-9775-A3B656BFB14E}" type="presParOf" srcId="{2ADB3670-0F8C-4C28-9C1B-D97614E9FAEB}" destId="{1B76F45F-3306-43AB-A838-475C83ECA0AB}" srcOrd="2" destOrd="0" presId="urn:microsoft.com/office/officeart/2018/2/layout/IconVerticalSolidList"/>
    <dgm:cxn modelId="{BAD8264D-19AF-44E7-B422-84CEB2B735AE}" type="presParOf" srcId="{2ADB3670-0F8C-4C28-9C1B-D97614E9FAEB}" destId="{BECB1224-4E80-4A48-9939-B4B3339E110E}" srcOrd="3" destOrd="0" presId="urn:microsoft.com/office/officeart/2018/2/layout/IconVerticalSolidList"/>
    <dgm:cxn modelId="{EF3D4703-0773-4E09-8C3D-388474111399}" type="presParOf" srcId="{C871D213-C41C-4DA5-A324-63661E97F82F}" destId="{62470D02-C456-477C-82FE-939325EE3363}" srcOrd="5" destOrd="0" presId="urn:microsoft.com/office/officeart/2018/2/layout/IconVerticalSolidList"/>
    <dgm:cxn modelId="{E8E68253-FFAA-4821-BF2A-394435FA1F61}" type="presParOf" srcId="{C871D213-C41C-4DA5-A324-63661E97F82F}" destId="{82E5523A-0BAC-49BE-AA74-A20C8113E06D}" srcOrd="6" destOrd="0" presId="urn:microsoft.com/office/officeart/2018/2/layout/IconVerticalSolidList"/>
    <dgm:cxn modelId="{1361421D-FDE6-44B5-8492-795DA9C7E799}" type="presParOf" srcId="{82E5523A-0BAC-49BE-AA74-A20C8113E06D}" destId="{ECA7C260-01AB-421C-B666-2258EBD39A5B}" srcOrd="0" destOrd="0" presId="urn:microsoft.com/office/officeart/2018/2/layout/IconVerticalSolidList"/>
    <dgm:cxn modelId="{FDB7E857-5AAE-4E73-B6F3-C606159B5BE6}" type="presParOf" srcId="{82E5523A-0BAC-49BE-AA74-A20C8113E06D}" destId="{59D2D227-DB12-42DE-8460-73DDA1F9419E}" srcOrd="1" destOrd="0" presId="urn:microsoft.com/office/officeart/2018/2/layout/IconVerticalSolidList"/>
    <dgm:cxn modelId="{4CC1218D-DAA9-408B-A142-BFC35B4CAA11}" type="presParOf" srcId="{82E5523A-0BAC-49BE-AA74-A20C8113E06D}" destId="{DD20D7F7-9821-42C4-88D6-8680A9D6B9E5}" srcOrd="2" destOrd="0" presId="urn:microsoft.com/office/officeart/2018/2/layout/IconVerticalSolidList"/>
    <dgm:cxn modelId="{CE053745-FD77-46B2-9D15-5DBA9946EBB3}" type="presParOf" srcId="{82E5523A-0BAC-49BE-AA74-A20C8113E06D}" destId="{1BEC437B-6DB7-4A86-8158-BCBFBB3106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ADCB04-16AC-4E08-9C7E-C6C87ADA10F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9E0B49-D166-4CBD-97F7-D72FCFF26FAF}">
      <dgm:prSet/>
      <dgm:spPr/>
      <dgm:t>
        <a:bodyPr/>
        <a:lstStyle/>
        <a:p>
          <a:r>
            <a:rPr lang="en-GB"/>
            <a:t>Avoid adjusting component interfaces</a:t>
          </a:r>
          <a:endParaRPr lang="en-US"/>
        </a:p>
      </dgm:t>
    </dgm:pt>
    <dgm:pt modelId="{4330D131-01B6-41C3-990E-91402EF0FCDE}" type="parTrans" cxnId="{0EB0B72F-D8CA-4AD8-A7E1-2295F07A97DC}">
      <dgm:prSet/>
      <dgm:spPr/>
      <dgm:t>
        <a:bodyPr/>
        <a:lstStyle/>
        <a:p>
          <a:endParaRPr lang="en-US"/>
        </a:p>
      </dgm:t>
    </dgm:pt>
    <dgm:pt modelId="{F4A12BC3-C4A0-46E2-B53A-FCDD057240F0}" type="sibTrans" cxnId="{0EB0B72F-D8CA-4AD8-A7E1-2295F07A97DC}">
      <dgm:prSet/>
      <dgm:spPr/>
      <dgm:t>
        <a:bodyPr/>
        <a:lstStyle/>
        <a:p>
          <a:endParaRPr lang="en-US"/>
        </a:p>
      </dgm:t>
    </dgm:pt>
    <dgm:pt modelId="{B5A69798-D419-4194-B863-970B4EDD7C8E}">
      <dgm:prSet/>
      <dgm:spPr/>
      <dgm:t>
        <a:bodyPr/>
        <a:lstStyle/>
        <a:p>
          <a:r>
            <a:rPr lang="en-GB" dirty="0"/>
            <a:t>Mainly focus on bringing component interfaces</a:t>
          </a:r>
          <a:endParaRPr lang="en-US" dirty="0"/>
        </a:p>
      </dgm:t>
    </dgm:pt>
    <dgm:pt modelId="{8665C9C9-1506-4AC1-933C-E28330382A7D}" type="parTrans" cxnId="{DF786F4E-6B23-465B-BC48-95A553855B39}">
      <dgm:prSet/>
      <dgm:spPr/>
      <dgm:t>
        <a:bodyPr/>
        <a:lstStyle/>
        <a:p>
          <a:endParaRPr lang="en-US"/>
        </a:p>
      </dgm:t>
    </dgm:pt>
    <dgm:pt modelId="{41C31C91-C7FF-4C7A-8125-628529E64A22}" type="sibTrans" cxnId="{DF786F4E-6B23-465B-BC48-95A553855B39}">
      <dgm:prSet/>
      <dgm:spPr/>
      <dgm:t>
        <a:bodyPr/>
        <a:lstStyle/>
        <a:p>
          <a:endParaRPr lang="en-US"/>
        </a:p>
      </dgm:t>
    </dgm:pt>
    <dgm:pt modelId="{69838D5D-5F21-4AD9-9B4F-DA075DD63A75}">
      <dgm:prSet/>
      <dgm:spPr/>
      <dgm:t>
        <a:bodyPr/>
        <a:lstStyle/>
        <a:p>
          <a:r>
            <a:rPr lang="en-GB"/>
            <a:t>Separate domain and application behaviour</a:t>
          </a:r>
          <a:endParaRPr lang="en-US"/>
        </a:p>
      </dgm:t>
    </dgm:pt>
    <dgm:pt modelId="{9F5B5A65-08A9-4362-8828-073022B4CBF0}" type="parTrans" cxnId="{89081A4D-3DE7-4B97-8E31-E2E12AC8EABB}">
      <dgm:prSet/>
      <dgm:spPr/>
      <dgm:t>
        <a:bodyPr/>
        <a:lstStyle/>
        <a:p>
          <a:endParaRPr lang="en-US"/>
        </a:p>
      </dgm:t>
    </dgm:pt>
    <dgm:pt modelId="{2D224DC3-F39B-4784-A8E7-8F5972F2EB4F}" type="sibTrans" cxnId="{89081A4D-3DE7-4B97-8E31-E2E12AC8EABB}">
      <dgm:prSet/>
      <dgm:spPr/>
      <dgm:t>
        <a:bodyPr/>
        <a:lstStyle/>
        <a:p>
          <a:endParaRPr lang="en-US"/>
        </a:p>
      </dgm:t>
    </dgm:pt>
    <dgm:pt modelId="{AC5F1DC2-6BA6-45CE-B54D-7AC6F3FAEA87}">
      <dgm:prSet/>
      <dgm:spPr/>
      <dgm:t>
        <a:bodyPr/>
        <a:lstStyle/>
        <a:p>
          <a:r>
            <a:rPr lang="en-GB"/>
            <a:t>Always keep the software product lines complete and undamaged</a:t>
          </a:r>
          <a:endParaRPr lang="en-US"/>
        </a:p>
      </dgm:t>
    </dgm:pt>
    <dgm:pt modelId="{770F6DB7-4E71-409A-8E0F-093F1DAD3049}" type="parTrans" cxnId="{E75251D8-098C-4825-9576-29CF931E7517}">
      <dgm:prSet/>
      <dgm:spPr/>
      <dgm:t>
        <a:bodyPr/>
        <a:lstStyle/>
        <a:p>
          <a:endParaRPr lang="en-US"/>
        </a:p>
      </dgm:t>
    </dgm:pt>
    <dgm:pt modelId="{AD4C02B0-0B22-4239-AC2C-34F1332CCABE}" type="sibTrans" cxnId="{E75251D8-098C-4825-9576-29CF931E7517}">
      <dgm:prSet/>
      <dgm:spPr/>
      <dgm:t>
        <a:bodyPr/>
        <a:lstStyle/>
        <a:p>
          <a:endParaRPr lang="en-US"/>
        </a:p>
      </dgm:t>
    </dgm:pt>
    <dgm:pt modelId="{EF34E4A4-D62D-45CE-9CDF-F76646C22A29}">
      <dgm:prSet/>
      <dgm:spPr/>
      <dgm:t>
        <a:bodyPr/>
        <a:lstStyle/>
        <a:p>
          <a:r>
            <a:rPr lang="en-GB"/>
            <a:t>Detect and exploit common functionality in component implementations</a:t>
          </a:r>
          <a:endParaRPr lang="en-US"/>
        </a:p>
      </dgm:t>
    </dgm:pt>
    <dgm:pt modelId="{4FDC7B6E-C934-4EA0-9DA1-DF4B496F1633}" type="parTrans" cxnId="{E110433B-C3DD-4C28-8956-C5F2498BD22C}">
      <dgm:prSet/>
      <dgm:spPr/>
      <dgm:t>
        <a:bodyPr/>
        <a:lstStyle/>
        <a:p>
          <a:endParaRPr lang="en-US"/>
        </a:p>
      </dgm:t>
    </dgm:pt>
    <dgm:pt modelId="{C82B8FC6-F652-4466-8A1C-175AC003C89D}" type="sibTrans" cxnId="{E110433B-C3DD-4C28-8956-C5F2498BD22C}">
      <dgm:prSet/>
      <dgm:spPr/>
      <dgm:t>
        <a:bodyPr/>
        <a:lstStyle/>
        <a:p>
          <a:endParaRPr lang="en-US"/>
        </a:p>
      </dgm:t>
    </dgm:pt>
    <dgm:pt modelId="{ACE2B0DD-E32A-49AE-82C5-8932665041BF}">
      <dgm:prSet/>
      <dgm:spPr/>
      <dgm:t>
        <a:bodyPr/>
        <a:lstStyle/>
        <a:p>
          <a:r>
            <a:rPr lang="en-GB"/>
            <a:t>Be open to rewrite components and implementations</a:t>
          </a:r>
          <a:endParaRPr lang="en-US"/>
        </a:p>
      </dgm:t>
    </dgm:pt>
    <dgm:pt modelId="{5D2B56AF-2498-4627-97F7-9694EBC47784}" type="parTrans" cxnId="{C1E68948-7FF4-4D78-861C-9E350A29E14F}">
      <dgm:prSet/>
      <dgm:spPr/>
      <dgm:t>
        <a:bodyPr/>
        <a:lstStyle/>
        <a:p>
          <a:endParaRPr lang="en-US"/>
        </a:p>
      </dgm:t>
    </dgm:pt>
    <dgm:pt modelId="{3ABB9FA7-0EC3-449B-9921-23E9A634A2EA}" type="sibTrans" cxnId="{C1E68948-7FF4-4D78-861C-9E350A29E14F}">
      <dgm:prSet/>
      <dgm:spPr/>
      <dgm:t>
        <a:bodyPr/>
        <a:lstStyle/>
        <a:p>
          <a:endParaRPr lang="en-US"/>
        </a:p>
      </dgm:t>
    </dgm:pt>
    <dgm:pt modelId="{1F931B72-7C1B-4E9B-948E-7D47C7926672}">
      <dgm:prSet/>
      <dgm:spPr/>
      <dgm:t>
        <a:bodyPr/>
        <a:lstStyle/>
        <a:p>
          <a:r>
            <a:rPr lang="en-GB" dirty="0"/>
            <a:t>Avoid hidden assumptions and design decisions in the source code.</a:t>
          </a:r>
          <a:endParaRPr lang="en-US" dirty="0"/>
        </a:p>
      </dgm:t>
    </dgm:pt>
    <dgm:pt modelId="{8B82BA8C-623A-4C7D-88EC-E390148C2DE9}" type="parTrans" cxnId="{30DE0FFD-26EF-4A2D-A84A-06F8996AF897}">
      <dgm:prSet/>
      <dgm:spPr/>
      <dgm:t>
        <a:bodyPr/>
        <a:lstStyle/>
        <a:p>
          <a:endParaRPr lang="en-US"/>
        </a:p>
      </dgm:t>
    </dgm:pt>
    <dgm:pt modelId="{1DFC70D4-63F5-488C-8BFA-3688A7A4ED3D}" type="sibTrans" cxnId="{30DE0FFD-26EF-4A2D-A84A-06F8996AF897}">
      <dgm:prSet/>
      <dgm:spPr/>
      <dgm:t>
        <a:bodyPr/>
        <a:lstStyle/>
        <a:p>
          <a:endParaRPr lang="en-US"/>
        </a:p>
      </dgm:t>
    </dgm:pt>
    <dgm:pt modelId="{0D7D416C-C7AE-4C6F-A5B0-ABD76214FA69}" type="pres">
      <dgm:prSet presAssocID="{A1ADCB04-16AC-4E08-9C7E-C6C87ADA10F5}" presName="root" presStyleCnt="0">
        <dgm:presLayoutVars>
          <dgm:dir/>
          <dgm:resizeHandles val="exact"/>
        </dgm:presLayoutVars>
      </dgm:prSet>
      <dgm:spPr/>
    </dgm:pt>
    <dgm:pt modelId="{CFE19490-24E4-4DC8-9683-5CD9996BFE32}" type="pres">
      <dgm:prSet presAssocID="{A1ADCB04-16AC-4E08-9C7E-C6C87ADA10F5}" presName="container" presStyleCnt="0">
        <dgm:presLayoutVars>
          <dgm:dir/>
          <dgm:resizeHandles val="exact"/>
        </dgm:presLayoutVars>
      </dgm:prSet>
      <dgm:spPr/>
    </dgm:pt>
    <dgm:pt modelId="{7B310AF4-FC8D-4969-AA62-E5E55D0722CB}" type="pres">
      <dgm:prSet presAssocID="{1C9E0B49-D166-4CBD-97F7-D72FCFF26FAF}" presName="compNode" presStyleCnt="0"/>
      <dgm:spPr/>
    </dgm:pt>
    <dgm:pt modelId="{C08D839D-8E28-4E28-BD77-B345D894EF88}" type="pres">
      <dgm:prSet presAssocID="{1C9E0B49-D166-4CBD-97F7-D72FCFF26FAF}" presName="iconBgRect" presStyleLbl="bgShp" presStyleIdx="0" presStyleCnt="7"/>
      <dgm:spPr/>
    </dgm:pt>
    <dgm:pt modelId="{64F96D69-071D-4077-BF37-5686A078D735}" type="pres">
      <dgm:prSet presAssocID="{1C9E0B49-D166-4CBD-97F7-D72FCFF26F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8CB2581-287D-4896-BF3E-41D30C6AF566}" type="pres">
      <dgm:prSet presAssocID="{1C9E0B49-D166-4CBD-97F7-D72FCFF26FAF}" presName="spaceRect" presStyleCnt="0"/>
      <dgm:spPr/>
    </dgm:pt>
    <dgm:pt modelId="{B2FFD69E-DF12-4771-B309-A6366CB87A60}" type="pres">
      <dgm:prSet presAssocID="{1C9E0B49-D166-4CBD-97F7-D72FCFF26FAF}" presName="textRect" presStyleLbl="revTx" presStyleIdx="0" presStyleCnt="7">
        <dgm:presLayoutVars>
          <dgm:chMax val="1"/>
          <dgm:chPref val="1"/>
        </dgm:presLayoutVars>
      </dgm:prSet>
      <dgm:spPr/>
    </dgm:pt>
    <dgm:pt modelId="{A743744D-B8CC-4939-8FF7-1E1575D4C321}" type="pres">
      <dgm:prSet presAssocID="{F4A12BC3-C4A0-46E2-B53A-FCDD057240F0}" presName="sibTrans" presStyleLbl="sibTrans2D1" presStyleIdx="0" presStyleCnt="0"/>
      <dgm:spPr/>
    </dgm:pt>
    <dgm:pt modelId="{82A64D69-0C1D-4443-8C39-B6B4C51382E9}" type="pres">
      <dgm:prSet presAssocID="{B5A69798-D419-4194-B863-970B4EDD7C8E}" presName="compNode" presStyleCnt="0"/>
      <dgm:spPr/>
    </dgm:pt>
    <dgm:pt modelId="{7E3EB1E6-C7F8-47B8-9D18-7E1669EC2E8E}" type="pres">
      <dgm:prSet presAssocID="{B5A69798-D419-4194-B863-970B4EDD7C8E}" presName="iconBgRect" presStyleLbl="bgShp" presStyleIdx="1" presStyleCnt="7"/>
      <dgm:spPr/>
    </dgm:pt>
    <dgm:pt modelId="{F19D23F7-78F8-48F5-9BB5-2F1F4A1B05FF}" type="pres">
      <dgm:prSet presAssocID="{B5A69798-D419-4194-B863-970B4EDD7C8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FA63081-D908-439F-BFAF-07589ABDE896}" type="pres">
      <dgm:prSet presAssocID="{B5A69798-D419-4194-B863-970B4EDD7C8E}" presName="spaceRect" presStyleCnt="0"/>
      <dgm:spPr/>
    </dgm:pt>
    <dgm:pt modelId="{F68196FC-BF39-45A9-A380-AF9791ED7622}" type="pres">
      <dgm:prSet presAssocID="{B5A69798-D419-4194-B863-970B4EDD7C8E}" presName="textRect" presStyleLbl="revTx" presStyleIdx="1" presStyleCnt="7">
        <dgm:presLayoutVars>
          <dgm:chMax val="1"/>
          <dgm:chPref val="1"/>
        </dgm:presLayoutVars>
      </dgm:prSet>
      <dgm:spPr/>
    </dgm:pt>
    <dgm:pt modelId="{E8252639-C89A-4ECF-BF57-D902AF04F841}" type="pres">
      <dgm:prSet presAssocID="{41C31C91-C7FF-4C7A-8125-628529E64A22}" presName="sibTrans" presStyleLbl="sibTrans2D1" presStyleIdx="0" presStyleCnt="0"/>
      <dgm:spPr/>
    </dgm:pt>
    <dgm:pt modelId="{C4C3C69F-994A-4682-8A7E-0D4104630172}" type="pres">
      <dgm:prSet presAssocID="{69838D5D-5F21-4AD9-9B4F-DA075DD63A75}" presName="compNode" presStyleCnt="0"/>
      <dgm:spPr/>
    </dgm:pt>
    <dgm:pt modelId="{E79F6CED-A5D0-46A2-96CC-AEF5E6CA5CFA}" type="pres">
      <dgm:prSet presAssocID="{69838D5D-5F21-4AD9-9B4F-DA075DD63A75}" presName="iconBgRect" presStyleLbl="bgShp" presStyleIdx="2" presStyleCnt="7"/>
      <dgm:spPr/>
    </dgm:pt>
    <dgm:pt modelId="{CCB088D2-DE29-4844-A2B7-09AB6B50044D}" type="pres">
      <dgm:prSet presAssocID="{69838D5D-5F21-4AD9-9B4F-DA075DD63A7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C65D6CD-0ED4-4B6A-99E8-C0F1D3E52B3D}" type="pres">
      <dgm:prSet presAssocID="{69838D5D-5F21-4AD9-9B4F-DA075DD63A75}" presName="spaceRect" presStyleCnt="0"/>
      <dgm:spPr/>
    </dgm:pt>
    <dgm:pt modelId="{F84349A3-81BA-4633-ACCB-A414FBB456F6}" type="pres">
      <dgm:prSet presAssocID="{69838D5D-5F21-4AD9-9B4F-DA075DD63A75}" presName="textRect" presStyleLbl="revTx" presStyleIdx="2" presStyleCnt="7">
        <dgm:presLayoutVars>
          <dgm:chMax val="1"/>
          <dgm:chPref val="1"/>
        </dgm:presLayoutVars>
      </dgm:prSet>
      <dgm:spPr/>
    </dgm:pt>
    <dgm:pt modelId="{9CF84E2D-D68E-40D8-99D4-A4CB800C5F70}" type="pres">
      <dgm:prSet presAssocID="{2D224DC3-F39B-4784-A8E7-8F5972F2EB4F}" presName="sibTrans" presStyleLbl="sibTrans2D1" presStyleIdx="0" presStyleCnt="0"/>
      <dgm:spPr/>
    </dgm:pt>
    <dgm:pt modelId="{34E54DB7-14C6-48FE-AF88-6F27E76063E8}" type="pres">
      <dgm:prSet presAssocID="{AC5F1DC2-6BA6-45CE-B54D-7AC6F3FAEA87}" presName="compNode" presStyleCnt="0"/>
      <dgm:spPr/>
    </dgm:pt>
    <dgm:pt modelId="{C0551752-E657-4BF1-AFBB-E777CA03E070}" type="pres">
      <dgm:prSet presAssocID="{AC5F1DC2-6BA6-45CE-B54D-7AC6F3FAEA87}" presName="iconBgRect" presStyleLbl="bgShp" presStyleIdx="3" presStyleCnt="7"/>
      <dgm:spPr/>
    </dgm:pt>
    <dgm:pt modelId="{980635C4-7C49-44C4-A277-A82E6F686C5F}" type="pres">
      <dgm:prSet presAssocID="{AC5F1DC2-6BA6-45CE-B54D-7AC6F3FAEA8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B36A9DFA-E69F-4C5D-A4BE-E4F7E9A3D8B4}" type="pres">
      <dgm:prSet presAssocID="{AC5F1DC2-6BA6-45CE-B54D-7AC6F3FAEA87}" presName="spaceRect" presStyleCnt="0"/>
      <dgm:spPr/>
    </dgm:pt>
    <dgm:pt modelId="{96EAAC04-FD82-4121-A4FA-2E975DC5A7C5}" type="pres">
      <dgm:prSet presAssocID="{AC5F1DC2-6BA6-45CE-B54D-7AC6F3FAEA87}" presName="textRect" presStyleLbl="revTx" presStyleIdx="3" presStyleCnt="7">
        <dgm:presLayoutVars>
          <dgm:chMax val="1"/>
          <dgm:chPref val="1"/>
        </dgm:presLayoutVars>
      </dgm:prSet>
      <dgm:spPr/>
    </dgm:pt>
    <dgm:pt modelId="{E2DA4CEF-5416-426E-AA51-4B76AFB81EFE}" type="pres">
      <dgm:prSet presAssocID="{AD4C02B0-0B22-4239-AC2C-34F1332CCABE}" presName="sibTrans" presStyleLbl="sibTrans2D1" presStyleIdx="0" presStyleCnt="0"/>
      <dgm:spPr/>
    </dgm:pt>
    <dgm:pt modelId="{BB841C18-F804-4A93-830F-2BD9D5692E6D}" type="pres">
      <dgm:prSet presAssocID="{EF34E4A4-D62D-45CE-9CDF-F76646C22A29}" presName="compNode" presStyleCnt="0"/>
      <dgm:spPr/>
    </dgm:pt>
    <dgm:pt modelId="{DE22A93C-7BBF-496C-A4CB-DF617D73005C}" type="pres">
      <dgm:prSet presAssocID="{EF34E4A4-D62D-45CE-9CDF-F76646C22A29}" presName="iconBgRect" presStyleLbl="bgShp" presStyleIdx="4" presStyleCnt="7"/>
      <dgm:spPr/>
    </dgm:pt>
    <dgm:pt modelId="{C71FEFC6-85F1-4957-9CB6-5A9D66FA8FEA}" type="pres">
      <dgm:prSet presAssocID="{EF34E4A4-D62D-45CE-9CDF-F76646C22A2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3774B4D6-140D-48CF-B885-CA8FD68035CB}" type="pres">
      <dgm:prSet presAssocID="{EF34E4A4-D62D-45CE-9CDF-F76646C22A29}" presName="spaceRect" presStyleCnt="0"/>
      <dgm:spPr/>
    </dgm:pt>
    <dgm:pt modelId="{647FD573-CD3A-4EF6-9ED2-102A055C1D55}" type="pres">
      <dgm:prSet presAssocID="{EF34E4A4-D62D-45CE-9CDF-F76646C22A29}" presName="textRect" presStyleLbl="revTx" presStyleIdx="4" presStyleCnt="7">
        <dgm:presLayoutVars>
          <dgm:chMax val="1"/>
          <dgm:chPref val="1"/>
        </dgm:presLayoutVars>
      </dgm:prSet>
      <dgm:spPr/>
    </dgm:pt>
    <dgm:pt modelId="{ED3BC0FC-97AF-403D-9F95-26F5D54B3329}" type="pres">
      <dgm:prSet presAssocID="{C82B8FC6-F652-4466-8A1C-175AC003C89D}" presName="sibTrans" presStyleLbl="sibTrans2D1" presStyleIdx="0" presStyleCnt="0"/>
      <dgm:spPr/>
    </dgm:pt>
    <dgm:pt modelId="{847E0B25-2E53-46D0-BD1E-0B7863457C6F}" type="pres">
      <dgm:prSet presAssocID="{ACE2B0DD-E32A-49AE-82C5-8932665041BF}" presName="compNode" presStyleCnt="0"/>
      <dgm:spPr/>
    </dgm:pt>
    <dgm:pt modelId="{E923A1A8-A5C9-4627-88B9-1D8E906C08E5}" type="pres">
      <dgm:prSet presAssocID="{ACE2B0DD-E32A-49AE-82C5-8932665041BF}" presName="iconBgRect" presStyleLbl="bgShp" presStyleIdx="5" presStyleCnt="7"/>
      <dgm:spPr/>
    </dgm:pt>
    <dgm:pt modelId="{8E40437C-EE9F-4C3D-8798-FDEF63FCB620}" type="pres">
      <dgm:prSet presAssocID="{ACE2B0DD-E32A-49AE-82C5-8932665041B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7A1EB1F4-5E7D-4861-843D-865D972C7AB3}" type="pres">
      <dgm:prSet presAssocID="{ACE2B0DD-E32A-49AE-82C5-8932665041BF}" presName="spaceRect" presStyleCnt="0"/>
      <dgm:spPr/>
    </dgm:pt>
    <dgm:pt modelId="{B6E99285-E3CA-46C6-AF55-D623F60DD414}" type="pres">
      <dgm:prSet presAssocID="{ACE2B0DD-E32A-49AE-82C5-8932665041BF}" presName="textRect" presStyleLbl="revTx" presStyleIdx="5" presStyleCnt="7">
        <dgm:presLayoutVars>
          <dgm:chMax val="1"/>
          <dgm:chPref val="1"/>
        </dgm:presLayoutVars>
      </dgm:prSet>
      <dgm:spPr/>
    </dgm:pt>
    <dgm:pt modelId="{EBF4B47A-EE22-4791-A8BD-529F216E7355}" type="pres">
      <dgm:prSet presAssocID="{3ABB9FA7-0EC3-449B-9921-23E9A634A2EA}" presName="sibTrans" presStyleLbl="sibTrans2D1" presStyleIdx="0" presStyleCnt="0"/>
      <dgm:spPr/>
    </dgm:pt>
    <dgm:pt modelId="{BBE7E275-7323-4117-B98B-D703A3B47496}" type="pres">
      <dgm:prSet presAssocID="{1F931B72-7C1B-4E9B-948E-7D47C7926672}" presName="compNode" presStyleCnt="0"/>
      <dgm:spPr/>
    </dgm:pt>
    <dgm:pt modelId="{39E25E2C-E079-4737-BA97-46ADC6F89C88}" type="pres">
      <dgm:prSet presAssocID="{1F931B72-7C1B-4E9B-948E-7D47C7926672}" presName="iconBgRect" presStyleLbl="bgShp" presStyleIdx="6" presStyleCnt="7"/>
      <dgm:spPr/>
    </dgm:pt>
    <dgm:pt modelId="{75BE91C4-ECE8-46E0-B615-7E1082313F88}" type="pres">
      <dgm:prSet presAssocID="{1F931B72-7C1B-4E9B-948E-7D47C792667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bulb"/>
        </a:ext>
      </dgm:extLst>
    </dgm:pt>
    <dgm:pt modelId="{8BF7FC36-CA57-4AC0-84E9-515F0A6DF7EA}" type="pres">
      <dgm:prSet presAssocID="{1F931B72-7C1B-4E9B-948E-7D47C7926672}" presName="spaceRect" presStyleCnt="0"/>
      <dgm:spPr/>
    </dgm:pt>
    <dgm:pt modelId="{ED907965-91A6-4DB3-A9C0-F76FB852504C}" type="pres">
      <dgm:prSet presAssocID="{1F931B72-7C1B-4E9B-948E-7D47C7926672}" presName="textRect" presStyleLbl="revTx" presStyleIdx="6" presStyleCnt="7">
        <dgm:presLayoutVars>
          <dgm:chMax val="1"/>
          <dgm:chPref val="1"/>
        </dgm:presLayoutVars>
      </dgm:prSet>
      <dgm:spPr/>
    </dgm:pt>
  </dgm:ptLst>
  <dgm:cxnLst>
    <dgm:cxn modelId="{FBAFA308-79A9-4F11-908A-3028CE01AB40}" type="presOf" srcId="{1C9E0B49-D166-4CBD-97F7-D72FCFF26FAF}" destId="{B2FFD69E-DF12-4771-B309-A6366CB87A60}" srcOrd="0" destOrd="0" presId="urn:microsoft.com/office/officeart/2018/2/layout/IconCircleList"/>
    <dgm:cxn modelId="{29FB1418-7296-4A75-857C-4BF63ECE3A1F}" type="presOf" srcId="{EF34E4A4-D62D-45CE-9CDF-F76646C22A29}" destId="{647FD573-CD3A-4EF6-9ED2-102A055C1D55}" srcOrd="0" destOrd="0" presId="urn:microsoft.com/office/officeart/2018/2/layout/IconCircleList"/>
    <dgm:cxn modelId="{7A83832B-A3D1-402E-A172-4743591630F2}" type="presOf" srcId="{A1ADCB04-16AC-4E08-9C7E-C6C87ADA10F5}" destId="{0D7D416C-C7AE-4C6F-A5B0-ABD76214FA69}" srcOrd="0" destOrd="0" presId="urn:microsoft.com/office/officeart/2018/2/layout/IconCircleList"/>
    <dgm:cxn modelId="{93AB182F-5372-491F-8E11-884FBB6FAE2B}" type="presOf" srcId="{2D224DC3-F39B-4784-A8E7-8F5972F2EB4F}" destId="{9CF84E2D-D68E-40D8-99D4-A4CB800C5F70}" srcOrd="0" destOrd="0" presId="urn:microsoft.com/office/officeart/2018/2/layout/IconCircleList"/>
    <dgm:cxn modelId="{0EB0B72F-D8CA-4AD8-A7E1-2295F07A97DC}" srcId="{A1ADCB04-16AC-4E08-9C7E-C6C87ADA10F5}" destId="{1C9E0B49-D166-4CBD-97F7-D72FCFF26FAF}" srcOrd="0" destOrd="0" parTransId="{4330D131-01B6-41C3-990E-91402EF0FCDE}" sibTransId="{F4A12BC3-C4A0-46E2-B53A-FCDD057240F0}"/>
    <dgm:cxn modelId="{E110433B-C3DD-4C28-8956-C5F2498BD22C}" srcId="{A1ADCB04-16AC-4E08-9C7E-C6C87ADA10F5}" destId="{EF34E4A4-D62D-45CE-9CDF-F76646C22A29}" srcOrd="4" destOrd="0" parTransId="{4FDC7B6E-C934-4EA0-9DA1-DF4B496F1633}" sibTransId="{C82B8FC6-F652-4466-8A1C-175AC003C89D}"/>
    <dgm:cxn modelId="{C1E68948-7FF4-4D78-861C-9E350A29E14F}" srcId="{A1ADCB04-16AC-4E08-9C7E-C6C87ADA10F5}" destId="{ACE2B0DD-E32A-49AE-82C5-8932665041BF}" srcOrd="5" destOrd="0" parTransId="{5D2B56AF-2498-4627-97F7-9694EBC47784}" sibTransId="{3ABB9FA7-0EC3-449B-9921-23E9A634A2EA}"/>
    <dgm:cxn modelId="{89081A4D-3DE7-4B97-8E31-E2E12AC8EABB}" srcId="{A1ADCB04-16AC-4E08-9C7E-C6C87ADA10F5}" destId="{69838D5D-5F21-4AD9-9B4F-DA075DD63A75}" srcOrd="2" destOrd="0" parTransId="{9F5B5A65-08A9-4362-8828-073022B4CBF0}" sibTransId="{2D224DC3-F39B-4784-A8E7-8F5972F2EB4F}"/>
    <dgm:cxn modelId="{DF786F4E-6B23-465B-BC48-95A553855B39}" srcId="{A1ADCB04-16AC-4E08-9C7E-C6C87ADA10F5}" destId="{B5A69798-D419-4194-B863-970B4EDD7C8E}" srcOrd="1" destOrd="0" parTransId="{8665C9C9-1506-4AC1-933C-E28330382A7D}" sibTransId="{41C31C91-C7FF-4C7A-8125-628529E64A22}"/>
    <dgm:cxn modelId="{49D59575-53B4-4A96-B69A-1B575C73BF56}" type="presOf" srcId="{B5A69798-D419-4194-B863-970B4EDD7C8E}" destId="{F68196FC-BF39-45A9-A380-AF9791ED7622}" srcOrd="0" destOrd="0" presId="urn:microsoft.com/office/officeart/2018/2/layout/IconCircleList"/>
    <dgm:cxn modelId="{115C677F-4360-410C-AEAB-F8B172B7D44A}" type="presOf" srcId="{69838D5D-5F21-4AD9-9B4F-DA075DD63A75}" destId="{F84349A3-81BA-4633-ACCB-A414FBB456F6}" srcOrd="0" destOrd="0" presId="urn:microsoft.com/office/officeart/2018/2/layout/IconCircleList"/>
    <dgm:cxn modelId="{AC418B7F-A1DD-4A0C-BBEE-362AA11C43E4}" type="presOf" srcId="{ACE2B0DD-E32A-49AE-82C5-8932665041BF}" destId="{B6E99285-E3CA-46C6-AF55-D623F60DD414}" srcOrd="0" destOrd="0" presId="urn:microsoft.com/office/officeart/2018/2/layout/IconCircleList"/>
    <dgm:cxn modelId="{CE303E92-3B9E-4190-82E9-04831B7B087C}" type="presOf" srcId="{C82B8FC6-F652-4466-8A1C-175AC003C89D}" destId="{ED3BC0FC-97AF-403D-9F95-26F5D54B3329}" srcOrd="0" destOrd="0" presId="urn:microsoft.com/office/officeart/2018/2/layout/IconCircleList"/>
    <dgm:cxn modelId="{C032FE92-FB8F-45B1-A6F2-C6854D9F3965}" type="presOf" srcId="{AC5F1DC2-6BA6-45CE-B54D-7AC6F3FAEA87}" destId="{96EAAC04-FD82-4121-A4FA-2E975DC5A7C5}" srcOrd="0" destOrd="0" presId="urn:microsoft.com/office/officeart/2018/2/layout/IconCircleList"/>
    <dgm:cxn modelId="{CA04A893-44F7-4E39-9AB2-AFF7F881B5E9}" type="presOf" srcId="{41C31C91-C7FF-4C7A-8125-628529E64A22}" destId="{E8252639-C89A-4ECF-BF57-D902AF04F841}" srcOrd="0" destOrd="0" presId="urn:microsoft.com/office/officeart/2018/2/layout/IconCircleList"/>
    <dgm:cxn modelId="{FB0758A8-7923-43DD-8B2D-B706DB9B7489}" type="presOf" srcId="{1F931B72-7C1B-4E9B-948E-7D47C7926672}" destId="{ED907965-91A6-4DB3-A9C0-F76FB852504C}" srcOrd="0" destOrd="0" presId="urn:microsoft.com/office/officeart/2018/2/layout/IconCircleList"/>
    <dgm:cxn modelId="{E75251D8-098C-4825-9576-29CF931E7517}" srcId="{A1ADCB04-16AC-4E08-9C7E-C6C87ADA10F5}" destId="{AC5F1DC2-6BA6-45CE-B54D-7AC6F3FAEA87}" srcOrd="3" destOrd="0" parTransId="{770F6DB7-4E71-409A-8E0F-093F1DAD3049}" sibTransId="{AD4C02B0-0B22-4239-AC2C-34F1332CCABE}"/>
    <dgm:cxn modelId="{BCE4EADE-BE28-4F5B-9A2A-C386CF6D4B4C}" type="presOf" srcId="{3ABB9FA7-0EC3-449B-9921-23E9A634A2EA}" destId="{EBF4B47A-EE22-4791-A8BD-529F216E7355}" srcOrd="0" destOrd="0" presId="urn:microsoft.com/office/officeart/2018/2/layout/IconCircleList"/>
    <dgm:cxn modelId="{F5E50DF7-F70A-4717-90BD-237A68601E5C}" type="presOf" srcId="{F4A12BC3-C4A0-46E2-B53A-FCDD057240F0}" destId="{A743744D-B8CC-4939-8FF7-1E1575D4C321}" srcOrd="0" destOrd="0" presId="urn:microsoft.com/office/officeart/2018/2/layout/IconCircleList"/>
    <dgm:cxn modelId="{7297FDFC-A8CB-428A-BDF3-B1A5487FA0D1}" type="presOf" srcId="{AD4C02B0-0B22-4239-AC2C-34F1332CCABE}" destId="{E2DA4CEF-5416-426E-AA51-4B76AFB81EFE}" srcOrd="0" destOrd="0" presId="urn:microsoft.com/office/officeart/2018/2/layout/IconCircleList"/>
    <dgm:cxn modelId="{30DE0FFD-26EF-4A2D-A84A-06F8996AF897}" srcId="{A1ADCB04-16AC-4E08-9C7E-C6C87ADA10F5}" destId="{1F931B72-7C1B-4E9B-948E-7D47C7926672}" srcOrd="6" destOrd="0" parTransId="{8B82BA8C-623A-4C7D-88EC-E390148C2DE9}" sibTransId="{1DFC70D4-63F5-488C-8BFA-3688A7A4ED3D}"/>
    <dgm:cxn modelId="{AB33C82C-25FB-4139-83F0-C6AAA286E704}" type="presParOf" srcId="{0D7D416C-C7AE-4C6F-A5B0-ABD76214FA69}" destId="{CFE19490-24E4-4DC8-9683-5CD9996BFE32}" srcOrd="0" destOrd="0" presId="urn:microsoft.com/office/officeart/2018/2/layout/IconCircleList"/>
    <dgm:cxn modelId="{96FB2F41-E2A4-4FEA-A12D-3AD42DEA6881}" type="presParOf" srcId="{CFE19490-24E4-4DC8-9683-5CD9996BFE32}" destId="{7B310AF4-FC8D-4969-AA62-E5E55D0722CB}" srcOrd="0" destOrd="0" presId="urn:microsoft.com/office/officeart/2018/2/layout/IconCircleList"/>
    <dgm:cxn modelId="{50A26653-58A0-4BB2-9481-82DDA765C5AB}" type="presParOf" srcId="{7B310AF4-FC8D-4969-AA62-E5E55D0722CB}" destId="{C08D839D-8E28-4E28-BD77-B345D894EF88}" srcOrd="0" destOrd="0" presId="urn:microsoft.com/office/officeart/2018/2/layout/IconCircleList"/>
    <dgm:cxn modelId="{2E3A9849-FC42-4CB3-BC9C-B1C59C3EFB54}" type="presParOf" srcId="{7B310AF4-FC8D-4969-AA62-E5E55D0722CB}" destId="{64F96D69-071D-4077-BF37-5686A078D735}" srcOrd="1" destOrd="0" presId="urn:microsoft.com/office/officeart/2018/2/layout/IconCircleList"/>
    <dgm:cxn modelId="{723A881A-460B-4824-A858-48D7D7388D1A}" type="presParOf" srcId="{7B310AF4-FC8D-4969-AA62-E5E55D0722CB}" destId="{88CB2581-287D-4896-BF3E-41D30C6AF566}" srcOrd="2" destOrd="0" presId="urn:microsoft.com/office/officeart/2018/2/layout/IconCircleList"/>
    <dgm:cxn modelId="{3057E9D6-C75A-4B70-BC62-7795DE2CF8C9}" type="presParOf" srcId="{7B310AF4-FC8D-4969-AA62-E5E55D0722CB}" destId="{B2FFD69E-DF12-4771-B309-A6366CB87A60}" srcOrd="3" destOrd="0" presId="urn:microsoft.com/office/officeart/2018/2/layout/IconCircleList"/>
    <dgm:cxn modelId="{27A83396-9AA3-455A-BFC3-3FD86C500C40}" type="presParOf" srcId="{CFE19490-24E4-4DC8-9683-5CD9996BFE32}" destId="{A743744D-B8CC-4939-8FF7-1E1575D4C321}" srcOrd="1" destOrd="0" presId="urn:microsoft.com/office/officeart/2018/2/layout/IconCircleList"/>
    <dgm:cxn modelId="{1F9ED336-A063-448B-AF42-D0BF8449EEB9}" type="presParOf" srcId="{CFE19490-24E4-4DC8-9683-5CD9996BFE32}" destId="{82A64D69-0C1D-4443-8C39-B6B4C51382E9}" srcOrd="2" destOrd="0" presId="urn:microsoft.com/office/officeart/2018/2/layout/IconCircleList"/>
    <dgm:cxn modelId="{E184AEAB-0F8E-4342-9408-338DA14FA7F3}" type="presParOf" srcId="{82A64D69-0C1D-4443-8C39-B6B4C51382E9}" destId="{7E3EB1E6-C7F8-47B8-9D18-7E1669EC2E8E}" srcOrd="0" destOrd="0" presId="urn:microsoft.com/office/officeart/2018/2/layout/IconCircleList"/>
    <dgm:cxn modelId="{19FC7241-3FD5-46DA-8747-88E9F7746558}" type="presParOf" srcId="{82A64D69-0C1D-4443-8C39-B6B4C51382E9}" destId="{F19D23F7-78F8-48F5-9BB5-2F1F4A1B05FF}" srcOrd="1" destOrd="0" presId="urn:microsoft.com/office/officeart/2018/2/layout/IconCircleList"/>
    <dgm:cxn modelId="{D9D2EE64-0564-426B-9F03-EE75DF627691}" type="presParOf" srcId="{82A64D69-0C1D-4443-8C39-B6B4C51382E9}" destId="{6FA63081-D908-439F-BFAF-07589ABDE896}" srcOrd="2" destOrd="0" presId="urn:microsoft.com/office/officeart/2018/2/layout/IconCircleList"/>
    <dgm:cxn modelId="{9B76FC1B-0CDE-48C8-A1DE-564B9A7563E4}" type="presParOf" srcId="{82A64D69-0C1D-4443-8C39-B6B4C51382E9}" destId="{F68196FC-BF39-45A9-A380-AF9791ED7622}" srcOrd="3" destOrd="0" presId="urn:microsoft.com/office/officeart/2018/2/layout/IconCircleList"/>
    <dgm:cxn modelId="{C5D9CE9D-BD28-49F1-BB3F-E27575152F58}" type="presParOf" srcId="{CFE19490-24E4-4DC8-9683-5CD9996BFE32}" destId="{E8252639-C89A-4ECF-BF57-D902AF04F841}" srcOrd="3" destOrd="0" presId="urn:microsoft.com/office/officeart/2018/2/layout/IconCircleList"/>
    <dgm:cxn modelId="{437703B2-4C3A-4F5A-B389-CFF0D037EDFC}" type="presParOf" srcId="{CFE19490-24E4-4DC8-9683-5CD9996BFE32}" destId="{C4C3C69F-994A-4682-8A7E-0D4104630172}" srcOrd="4" destOrd="0" presId="urn:microsoft.com/office/officeart/2018/2/layout/IconCircleList"/>
    <dgm:cxn modelId="{819DC98C-FDB0-486D-B741-215724E496F8}" type="presParOf" srcId="{C4C3C69F-994A-4682-8A7E-0D4104630172}" destId="{E79F6CED-A5D0-46A2-96CC-AEF5E6CA5CFA}" srcOrd="0" destOrd="0" presId="urn:microsoft.com/office/officeart/2018/2/layout/IconCircleList"/>
    <dgm:cxn modelId="{6453DF5A-B802-4E79-A10C-8417E1166850}" type="presParOf" srcId="{C4C3C69F-994A-4682-8A7E-0D4104630172}" destId="{CCB088D2-DE29-4844-A2B7-09AB6B50044D}" srcOrd="1" destOrd="0" presId="urn:microsoft.com/office/officeart/2018/2/layout/IconCircleList"/>
    <dgm:cxn modelId="{1A3C92F7-894A-4B2A-A49C-DE32D381A18E}" type="presParOf" srcId="{C4C3C69F-994A-4682-8A7E-0D4104630172}" destId="{FC65D6CD-0ED4-4B6A-99E8-C0F1D3E52B3D}" srcOrd="2" destOrd="0" presId="urn:microsoft.com/office/officeart/2018/2/layout/IconCircleList"/>
    <dgm:cxn modelId="{800CFE9A-30C5-4637-9124-EBDB0F2750DD}" type="presParOf" srcId="{C4C3C69F-994A-4682-8A7E-0D4104630172}" destId="{F84349A3-81BA-4633-ACCB-A414FBB456F6}" srcOrd="3" destOrd="0" presId="urn:microsoft.com/office/officeart/2018/2/layout/IconCircleList"/>
    <dgm:cxn modelId="{3DF3567A-BC23-421D-99B9-E838CD8C5A3D}" type="presParOf" srcId="{CFE19490-24E4-4DC8-9683-5CD9996BFE32}" destId="{9CF84E2D-D68E-40D8-99D4-A4CB800C5F70}" srcOrd="5" destOrd="0" presId="urn:microsoft.com/office/officeart/2018/2/layout/IconCircleList"/>
    <dgm:cxn modelId="{8BD93C69-56E2-4A1C-B7AB-F525C3138604}" type="presParOf" srcId="{CFE19490-24E4-4DC8-9683-5CD9996BFE32}" destId="{34E54DB7-14C6-48FE-AF88-6F27E76063E8}" srcOrd="6" destOrd="0" presId="urn:microsoft.com/office/officeart/2018/2/layout/IconCircleList"/>
    <dgm:cxn modelId="{459B934E-F051-4C16-A10C-FD66F9BDBC69}" type="presParOf" srcId="{34E54DB7-14C6-48FE-AF88-6F27E76063E8}" destId="{C0551752-E657-4BF1-AFBB-E777CA03E070}" srcOrd="0" destOrd="0" presId="urn:microsoft.com/office/officeart/2018/2/layout/IconCircleList"/>
    <dgm:cxn modelId="{D0ED7A43-7A7A-4CB9-B997-89B7E3484574}" type="presParOf" srcId="{34E54DB7-14C6-48FE-AF88-6F27E76063E8}" destId="{980635C4-7C49-44C4-A277-A82E6F686C5F}" srcOrd="1" destOrd="0" presId="urn:microsoft.com/office/officeart/2018/2/layout/IconCircleList"/>
    <dgm:cxn modelId="{C0DC14BC-221F-47FD-9A1C-21843A462F13}" type="presParOf" srcId="{34E54DB7-14C6-48FE-AF88-6F27E76063E8}" destId="{B36A9DFA-E69F-4C5D-A4BE-E4F7E9A3D8B4}" srcOrd="2" destOrd="0" presId="urn:microsoft.com/office/officeart/2018/2/layout/IconCircleList"/>
    <dgm:cxn modelId="{0DAFB5ED-4E2B-4ADF-81E3-1F23BD057A1C}" type="presParOf" srcId="{34E54DB7-14C6-48FE-AF88-6F27E76063E8}" destId="{96EAAC04-FD82-4121-A4FA-2E975DC5A7C5}" srcOrd="3" destOrd="0" presId="urn:microsoft.com/office/officeart/2018/2/layout/IconCircleList"/>
    <dgm:cxn modelId="{EAB30853-F2E2-4B12-BC02-27816E4DC433}" type="presParOf" srcId="{CFE19490-24E4-4DC8-9683-5CD9996BFE32}" destId="{E2DA4CEF-5416-426E-AA51-4B76AFB81EFE}" srcOrd="7" destOrd="0" presId="urn:microsoft.com/office/officeart/2018/2/layout/IconCircleList"/>
    <dgm:cxn modelId="{1B25EE9F-0FB7-45C3-8A2A-08909B3477E4}" type="presParOf" srcId="{CFE19490-24E4-4DC8-9683-5CD9996BFE32}" destId="{BB841C18-F804-4A93-830F-2BD9D5692E6D}" srcOrd="8" destOrd="0" presId="urn:microsoft.com/office/officeart/2018/2/layout/IconCircleList"/>
    <dgm:cxn modelId="{96056E28-F580-418C-9BF5-B675D53F2C81}" type="presParOf" srcId="{BB841C18-F804-4A93-830F-2BD9D5692E6D}" destId="{DE22A93C-7BBF-496C-A4CB-DF617D73005C}" srcOrd="0" destOrd="0" presId="urn:microsoft.com/office/officeart/2018/2/layout/IconCircleList"/>
    <dgm:cxn modelId="{F8E06F33-13DA-4C06-AD1E-2CF9442AA001}" type="presParOf" srcId="{BB841C18-F804-4A93-830F-2BD9D5692E6D}" destId="{C71FEFC6-85F1-4957-9CB6-5A9D66FA8FEA}" srcOrd="1" destOrd="0" presId="urn:microsoft.com/office/officeart/2018/2/layout/IconCircleList"/>
    <dgm:cxn modelId="{4C40E52E-1B2B-49E1-8F02-3BC7BAE44CDD}" type="presParOf" srcId="{BB841C18-F804-4A93-830F-2BD9D5692E6D}" destId="{3774B4D6-140D-48CF-B885-CA8FD68035CB}" srcOrd="2" destOrd="0" presId="urn:microsoft.com/office/officeart/2018/2/layout/IconCircleList"/>
    <dgm:cxn modelId="{E67D7A82-444B-49A5-9F5D-2D69BA600F7C}" type="presParOf" srcId="{BB841C18-F804-4A93-830F-2BD9D5692E6D}" destId="{647FD573-CD3A-4EF6-9ED2-102A055C1D55}" srcOrd="3" destOrd="0" presId="urn:microsoft.com/office/officeart/2018/2/layout/IconCircleList"/>
    <dgm:cxn modelId="{6028E152-8EF8-453E-BE6F-208DF36B5BAE}" type="presParOf" srcId="{CFE19490-24E4-4DC8-9683-5CD9996BFE32}" destId="{ED3BC0FC-97AF-403D-9F95-26F5D54B3329}" srcOrd="9" destOrd="0" presId="urn:microsoft.com/office/officeart/2018/2/layout/IconCircleList"/>
    <dgm:cxn modelId="{53D7A94F-8AD2-4A50-B16D-F30B48B1F8CE}" type="presParOf" srcId="{CFE19490-24E4-4DC8-9683-5CD9996BFE32}" destId="{847E0B25-2E53-46D0-BD1E-0B7863457C6F}" srcOrd="10" destOrd="0" presId="urn:microsoft.com/office/officeart/2018/2/layout/IconCircleList"/>
    <dgm:cxn modelId="{6F244243-95C7-4229-AC8B-9AF1DFF69A5C}" type="presParOf" srcId="{847E0B25-2E53-46D0-BD1E-0B7863457C6F}" destId="{E923A1A8-A5C9-4627-88B9-1D8E906C08E5}" srcOrd="0" destOrd="0" presId="urn:microsoft.com/office/officeart/2018/2/layout/IconCircleList"/>
    <dgm:cxn modelId="{F75A90B2-7486-4195-94D4-C642DC5720E1}" type="presParOf" srcId="{847E0B25-2E53-46D0-BD1E-0B7863457C6F}" destId="{8E40437C-EE9F-4C3D-8798-FDEF63FCB620}" srcOrd="1" destOrd="0" presId="urn:microsoft.com/office/officeart/2018/2/layout/IconCircleList"/>
    <dgm:cxn modelId="{EEEE102F-3F5F-42D6-B43B-CFF196E2E129}" type="presParOf" srcId="{847E0B25-2E53-46D0-BD1E-0B7863457C6F}" destId="{7A1EB1F4-5E7D-4861-843D-865D972C7AB3}" srcOrd="2" destOrd="0" presId="urn:microsoft.com/office/officeart/2018/2/layout/IconCircleList"/>
    <dgm:cxn modelId="{8EE2E23A-7DF6-4830-9D8F-5B10087B8DF9}" type="presParOf" srcId="{847E0B25-2E53-46D0-BD1E-0B7863457C6F}" destId="{B6E99285-E3CA-46C6-AF55-D623F60DD414}" srcOrd="3" destOrd="0" presId="urn:microsoft.com/office/officeart/2018/2/layout/IconCircleList"/>
    <dgm:cxn modelId="{7E437430-4382-4EAC-AC04-45F908294931}" type="presParOf" srcId="{CFE19490-24E4-4DC8-9683-5CD9996BFE32}" destId="{EBF4B47A-EE22-4791-A8BD-529F216E7355}" srcOrd="11" destOrd="0" presId="urn:microsoft.com/office/officeart/2018/2/layout/IconCircleList"/>
    <dgm:cxn modelId="{CA731A82-8883-4BCB-B3DA-904312A20D2C}" type="presParOf" srcId="{CFE19490-24E4-4DC8-9683-5CD9996BFE32}" destId="{BBE7E275-7323-4117-B98B-D703A3B47496}" srcOrd="12" destOrd="0" presId="urn:microsoft.com/office/officeart/2018/2/layout/IconCircleList"/>
    <dgm:cxn modelId="{104A3952-616E-44DE-8FB2-55A02698678A}" type="presParOf" srcId="{BBE7E275-7323-4117-B98B-D703A3B47496}" destId="{39E25E2C-E079-4737-BA97-46ADC6F89C88}" srcOrd="0" destOrd="0" presId="urn:microsoft.com/office/officeart/2018/2/layout/IconCircleList"/>
    <dgm:cxn modelId="{DDBC4943-CE04-4E91-A4E9-E54582CFC6AA}" type="presParOf" srcId="{BBE7E275-7323-4117-B98B-D703A3B47496}" destId="{75BE91C4-ECE8-46E0-B615-7E1082313F88}" srcOrd="1" destOrd="0" presId="urn:microsoft.com/office/officeart/2018/2/layout/IconCircleList"/>
    <dgm:cxn modelId="{AF969088-6A46-419F-AAFF-B39E518CF13A}" type="presParOf" srcId="{BBE7E275-7323-4117-B98B-D703A3B47496}" destId="{8BF7FC36-CA57-4AC0-84E9-515F0A6DF7EA}" srcOrd="2" destOrd="0" presId="urn:microsoft.com/office/officeart/2018/2/layout/IconCircleList"/>
    <dgm:cxn modelId="{423E9538-BB5A-449D-8053-90A2F3F3E264}" type="presParOf" srcId="{BBE7E275-7323-4117-B98B-D703A3B47496}" destId="{ED907965-91A6-4DB3-A9C0-F76FB852504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712DF-47EE-4430-AD9B-8F345C9F564B}">
      <dsp:nvSpPr>
        <dsp:cNvPr id="0" name=""/>
        <dsp:cNvSpPr/>
      </dsp:nvSpPr>
      <dsp:spPr>
        <a:xfrm>
          <a:off x="1711870" y="811495"/>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3076" y="855252"/>
        <a:ext cx="19632" cy="3926"/>
      </dsp:txXfrm>
    </dsp:sp>
    <dsp:sp modelId="{7DB5BD78-0E16-410E-8E88-D122DA24ACF4}">
      <dsp:nvSpPr>
        <dsp:cNvPr id="0" name=""/>
        <dsp:cNvSpPr/>
      </dsp:nvSpPr>
      <dsp:spPr>
        <a:xfrm>
          <a:off x="6522" y="345071"/>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dirty="0"/>
            <a:t>Requirements</a:t>
          </a:r>
          <a:endParaRPr lang="en-US" sz="2000" kern="1200" dirty="0"/>
        </a:p>
      </dsp:txBody>
      <dsp:txXfrm>
        <a:off x="6522" y="345071"/>
        <a:ext cx="1707147" cy="1024288"/>
      </dsp:txXfrm>
    </dsp:sp>
    <dsp:sp modelId="{A2A6A646-A1C3-4FF4-807A-D25D54757B21}">
      <dsp:nvSpPr>
        <dsp:cNvPr id="0" name=""/>
        <dsp:cNvSpPr/>
      </dsp:nvSpPr>
      <dsp:spPr>
        <a:xfrm>
          <a:off x="3811662" y="811495"/>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2867" y="855252"/>
        <a:ext cx="19632" cy="3926"/>
      </dsp:txXfrm>
    </dsp:sp>
    <dsp:sp modelId="{35978136-BBE2-4A58-AD94-0CBC00A1F1BF}">
      <dsp:nvSpPr>
        <dsp:cNvPr id="0" name=""/>
        <dsp:cNvSpPr/>
      </dsp:nvSpPr>
      <dsp:spPr>
        <a:xfrm>
          <a:off x="2106314" y="345071"/>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Architectural design</a:t>
          </a:r>
          <a:endParaRPr lang="en-US" sz="2000" kern="1200"/>
        </a:p>
      </dsp:txBody>
      <dsp:txXfrm>
        <a:off x="2106314" y="345071"/>
        <a:ext cx="1707147" cy="1024288"/>
      </dsp:txXfrm>
    </dsp:sp>
    <dsp:sp modelId="{6527E0CD-2696-4247-8F6D-A58B4D69245B}">
      <dsp:nvSpPr>
        <dsp:cNvPr id="0" name=""/>
        <dsp:cNvSpPr/>
      </dsp:nvSpPr>
      <dsp:spPr>
        <a:xfrm>
          <a:off x="5911453" y="811495"/>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2659" y="855252"/>
        <a:ext cx="19632" cy="3926"/>
      </dsp:txXfrm>
    </dsp:sp>
    <dsp:sp modelId="{6E8B1E9E-BC68-4D51-9311-E7B92C549B74}">
      <dsp:nvSpPr>
        <dsp:cNvPr id="0" name=""/>
        <dsp:cNvSpPr/>
      </dsp:nvSpPr>
      <dsp:spPr>
        <a:xfrm>
          <a:off x="4206106" y="345071"/>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Elements</a:t>
          </a:r>
          <a:endParaRPr lang="en-US" sz="2000" kern="1200"/>
        </a:p>
      </dsp:txBody>
      <dsp:txXfrm>
        <a:off x="4206106" y="345071"/>
        <a:ext cx="1707147" cy="1024288"/>
      </dsp:txXfrm>
    </dsp:sp>
    <dsp:sp modelId="{574F360A-D3A3-4006-BDB5-BDEE3084E5DC}">
      <dsp:nvSpPr>
        <dsp:cNvPr id="0" name=""/>
        <dsp:cNvSpPr/>
      </dsp:nvSpPr>
      <dsp:spPr>
        <a:xfrm>
          <a:off x="8011245" y="811495"/>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82451" y="855252"/>
        <a:ext cx="19632" cy="3926"/>
      </dsp:txXfrm>
    </dsp:sp>
    <dsp:sp modelId="{A0B9FA40-FCBD-4FB5-B928-771AA0CFB48D}">
      <dsp:nvSpPr>
        <dsp:cNvPr id="0" name=""/>
        <dsp:cNvSpPr/>
      </dsp:nvSpPr>
      <dsp:spPr>
        <a:xfrm>
          <a:off x="6305897" y="345071"/>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Modelling and analysis</a:t>
          </a:r>
          <a:endParaRPr lang="en-US" sz="2000" kern="1200"/>
        </a:p>
      </dsp:txBody>
      <dsp:txXfrm>
        <a:off x="6305897" y="345071"/>
        <a:ext cx="1707147" cy="1024288"/>
      </dsp:txXfrm>
    </dsp:sp>
    <dsp:sp modelId="{A5F9C7A1-0E83-40E4-B1EB-7CFE2EA82A91}">
      <dsp:nvSpPr>
        <dsp:cNvPr id="0" name=""/>
        <dsp:cNvSpPr/>
      </dsp:nvSpPr>
      <dsp:spPr>
        <a:xfrm>
          <a:off x="860096" y="1367559"/>
          <a:ext cx="8399167" cy="362044"/>
        </a:xfrm>
        <a:custGeom>
          <a:avLst/>
          <a:gdLst/>
          <a:ahLst/>
          <a:cxnLst/>
          <a:rect l="0" t="0" r="0" b="0"/>
          <a:pathLst>
            <a:path>
              <a:moveTo>
                <a:pt x="8399167" y="0"/>
              </a:moveTo>
              <a:lnTo>
                <a:pt x="8399167" y="198122"/>
              </a:lnTo>
              <a:lnTo>
                <a:pt x="0" y="198122"/>
              </a:lnTo>
              <a:lnTo>
                <a:pt x="0" y="36204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9471" y="1546618"/>
        <a:ext cx="420417" cy="3926"/>
      </dsp:txXfrm>
    </dsp:sp>
    <dsp:sp modelId="{871919E2-8EC5-4B3B-B203-FBD3A8B5A09C}">
      <dsp:nvSpPr>
        <dsp:cNvPr id="0" name=""/>
        <dsp:cNvSpPr/>
      </dsp:nvSpPr>
      <dsp:spPr>
        <a:xfrm>
          <a:off x="8405689" y="345071"/>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Testing</a:t>
          </a:r>
          <a:endParaRPr lang="en-US" sz="2000" kern="1200"/>
        </a:p>
      </dsp:txBody>
      <dsp:txXfrm>
        <a:off x="8405689" y="345071"/>
        <a:ext cx="1707147" cy="1024288"/>
      </dsp:txXfrm>
    </dsp:sp>
    <dsp:sp modelId="{3A2604AB-B9A4-4027-A17C-122ED5D03C84}">
      <dsp:nvSpPr>
        <dsp:cNvPr id="0" name=""/>
        <dsp:cNvSpPr/>
      </dsp:nvSpPr>
      <dsp:spPr>
        <a:xfrm>
          <a:off x="1711870" y="2228428"/>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3076" y="2272185"/>
        <a:ext cx="19632" cy="3926"/>
      </dsp:txXfrm>
    </dsp:sp>
    <dsp:sp modelId="{A61A9165-19D1-4AC7-9573-BD83D6A46D3B}">
      <dsp:nvSpPr>
        <dsp:cNvPr id="0" name=""/>
        <dsp:cNvSpPr/>
      </dsp:nvSpPr>
      <dsp:spPr>
        <a:xfrm>
          <a:off x="6522" y="1762004"/>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Project Planning</a:t>
          </a:r>
          <a:endParaRPr lang="en-US" sz="2000" kern="1200"/>
        </a:p>
      </dsp:txBody>
      <dsp:txXfrm>
        <a:off x="6522" y="1762004"/>
        <a:ext cx="1707147" cy="1024288"/>
      </dsp:txXfrm>
    </dsp:sp>
    <dsp:sp modelId="{C0EE75F8-02AE-4C21-992D-F438A47679EF}">
      <dsp:nvSpPr>
        <dsp:cNvPr id="0" name=""/>
        <dsp:cNvSpPr/>
      </dsp:nvSpPr>
      <dsp:spPr>
        <a:xfrm>
          <a:off x="3811662" y="2228428"/>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2867" y="2272185"/>
        <a:ext cx="19632" cy="3926"/>
      </dsp:txXfrm>
    </dsp:sp>
    <dsp:sp modelId="{CB07CA38-AF36-4C18-9C52-5C3D3B781C15}">
      <dsp:nvSpPr>
        <dsp:cNvPr id="0" name=""/>
        <dsp:cNvSpPr/>
      </dsp:nvSpPr>
      <dsp:spPr>
        <a:xfrm>
          <a:off x="2106314" y="1762004"/>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Processes, methods and tools</a:t>
          </a:r>
          <a:endParaRPr lang="en-US" sz="2000" kern="1200"/>
        </a:p>
      </dsp:txBody>
      <dsp:txXfrm>
        <a:off x="2106314" y="1762004"/>
        <a:ext cx="1707147" cy="1024288"/>
      </dsp:txXfrm>
    </dsp:sp>
    <dsp:sp modelId="{0F0BB90E-FD10-4838-A650-12E57FAF3884}">
      <dsp:nvSpPr>
        <dsp:cNvPr id="0" name=""/>
        <dsp:cNvSpPr/>
      </dsp:nvSpPr>
      <dsp:spPr>
        <a:xfrm>
          <a:off x="5911453" y="2228428"/>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82659" y="2272185"/>
        <a:ext cx="19632" cy="3926"/>
      </dsp:txXfrm>
    </dsp:sp>
    <dsp:sp modelId="{D3A23030-A4BC-4CC9-9C6F-A8381C955466}">
      <dsp:nvSpPr>
        <dsp:cNvPr id="0" name=""/>
        <dsp:cNvSpPr/>
      </dsp:nvSpPr>
      <dsp:spPr>
        <a:xfrm>
          <a:off x="4206106" y="1762004"/>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People</a:t>
          </a:r>
          <a:endParaRPr lang="en-US" sz="2000" kern="1200"/>
        </a:p>
      </dsp:txBody>
      <dsp:txXfrm>
        <a:off x="4206106" y="1762004"/>
        <a:ext cx="1707147" cy="1024288"/>
      </dsp:txXfrm>
    </dsp:sp>
    <dsp:sp modelId="{C491753C-6338-405C-B417-65234E1C9CCB}">
      <dsp:nvSpPr>
        <dsp:cNvPr id="0" name=""/>
        <dsp:cNvSpPr/>
      </dsp:nvSpPr>
      <dsp:spPr>
        <a:xfrm>
          <a:off x="8011245" y="2228428"/>
          <a:ext cx="362044" cy="91440"/>
        </a:xfrm>
        <a:custGeom>
          <a:avLst/>
          <a:gdLst/>
          <a:ahLst/>
          <a:cxnLst/>
          <a:rect l="0" t="0" r="0" b="0"/>
          <a:pathLst>
            <a:path>
              <a:moveTo>
                <a:pt x="0" y="45720"/>
              </a:moveTo>
              <a:lnTo>
                <a:pt x="362044"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82451" y="2272185"/>
        <a:ext cx="19632" cy="3926"/>
      </dsp:txXfrm>
    </dsp:sp>
    <dsp:sp modelId="{CBFB241A-F93A-4CBD-883B-07609DB8AD94}">
      <dsp:nvSpPr>
        <dsp:cNvPr id="0" name=""/>
        <dsp:cNvSpPr/>
      </dsp:nvSpPr>
      <dsp:spPr>
        <a:xfrm>
          <a:off x="6305897" y="1762004"/>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Exemplar systems</a:t>
          </a:r>
          <a:endParaRPr lang="en-US" sz="2000" kern="1200"/>
        </a:p>
      </dsp:txBody>
      <dsp:txXfrm>
        <a:off x="6305897" y="1762004"/>
        <a:ext cx="1707147" cy="1024288"/>
      </dsp:txXfrm>
    </dsp:sp>
    <dsp:sp modelId="{F3E40580-64A4-4E89-AA27-B756DD48F161}">
      <dsp:nvSpPr>
        <dsp:cNvPr id="0" name=""/>
        <dsp:cNvSpPr/>
      </dsp:nvSpPr>
      <dsp:spPr>
        <a:xfrm>
          <a:off x="8405689" y="1762004"/>
          <a:ext cx="1707147" cy="102428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652" tIns="87807" rIns="83652" bIns="87807" numCol="1" spcCol="1270" anchor="ctr" anchorCtr="0">
          <a:noAutofit/>
        </a:bodyPr>
        <a:lstStyle/>
        <a:p>
          <a:pPr marL="0" lvl="0" indent="0" algn="ctr" defTabSz="889000">
            <a:lnSpc>
              <a:spcPct val="90000"/>
            </a:lnSpc>
            <a:spcBef>
              <a:spcPct val="0"/>
            </a:spcBef>
            <a:spcAft>
              <a:spcPct val="35000"/>
            </a:spcAft>
            <a:buNone/>
          </a:pPr>
          <a:r>
            <a:rPr lang="en-GB" sz="2000" kern="1200"/>
            <a:t>Defect elimination</a:t>
          </a:r>
          <a:endParaRPr lang="en-US" sz="2000" kern="1200"/>
        </a:p>
      </dsp:txBody>
      <dsp:txXfrm>
        <a:off x="8405689" y="1762004"/>
        <a:ext cx="1707147" cy="1024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110A1-54FA-4160-AF6E-7E3AC1469E6A}">
      <dsp:nvSpPr>
        <dsp:cNvPr id="0" name=""/>
        <dsp:cNvSpPr/>
      </dsp:nvSpPr>
      <dsp:spPr>
        <a:xfrm>
          <a:off x="3739050" y="1733175"/>
          <a:ext cx="3029961" cy="182231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SOFTWARE PRODUCT LINE</a:t>
          </a:r>
        </a:p>
      </dsp:txBody>
      <dsp:txXfrm>
        <a:off x="4182778" y="2000047"/>
        <a:ext cx="2142505" cy="1288573"/>
      </dsp:txXfrm>
    </dsp:sp>
    <dsp:sp modelId="{340DC8E0-D250-4D5B-A4EB-AD9178CFFA7D}">
      <dsp:nvSpPr>
        <dsp:cNvPr id="0" name=""/>
        <dsp:cNvSpPr/>
      </dsp:nvSpPr>
      <dsp:spPr>
        <a:xfrm>
          <a:off x="3685690" y="462194"/>
          <a:ext cx="3017065" cy="151886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GB" sz="2300" kern="1200" dirty="0"/>
            <a:t>CORE ASSET DEVELOPMENT</a:t>
          </a:r>
        </a:p>
      </dsp:txBody>
      <dsp:txXfrm>
        <a:off x="4127529" y="684627"/>
        <a:ext cx="2133387" cy="1074003"/>
      </dsp:txXfrm>
    </dsp:sp>
    <dsp:sp modelId="{3D2DF1F4-9D16-46C8-9B9C-348FE62A876F}">
      <dsp:nvSpPr>
        <dsp:cNvPr id="0" name=""/>
        <dsp:cNvSpPr/>
      </dsp:nvSpPr>
      <dsp:spPr>
        <a:xfrm>
          <a:off x="5717958" y="2741838"/>
          <a:ext cx="2767756" cy="13559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GB" sz="2300" kern="1200" dirty="0"/>
            <a:t>MANAGEMENT</a:t>
          </a:r>
        </a:p>
      </dsp:txBody>
      <dsp:txXfrm>
        <a:off x="6123286" y="2940410"/>
        <a:ext cx="1957100" cy="958789"/>
      </dsp:txXfrm>
    </dsp:sp>
    <dsp:sp modelId="{E6E2F40E-5B7D-43CF-B8B3-45F703B80D20}">
      <dsp:nvSpPr>
        <dsp:cNvPr id="0" name=""/>
        <dsp:cNvSpPr/>
      </dsp:nvSpPr>
      <dsp:spPr>
        <a:xfrm>
          <a:off x="1944443" y="2736798"/>
          <a:ext cx="2752681" cy="138314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GB" sz="2300" kern="1200" dirty="0"/>
            <a:t>PRODUCT DEVELOPMENT</a:t>
          </a:r>
        </a:p>
      </dsp:txBody>
      <dsp:txXfrm>
        <a:off x="2347564" y="2939354"/>
        <a:ext cx="1946439" cy="978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109FE-BC23-49EA-BFD0-2B5CEE0C89D5}">
      <dsp:nvSpPr>
        <dsp:cNvPr id="0" name=""/>
        <dsp:cNvSpPr/>
      </dsp:nvSpPr>
      <dsp:spPr>
        <a:xfrm>
          <a:off x="1465230" y="0"/>
          <a:ext cx="2797948" cy="26815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CORE ASSET DEVELOPMENT</a:t>
          </a:r>
        </a:p>
      </dsp:txBody>
      <dsp:txXfrm>
        <a:off x="1874980" y="392709"/>
        <a:ext cx="1978448" cy="1896169"/>
      </dsp:txXfrm>
    </dsp:sp>
    <dsp:sp modelId="{F10A88E8-2851-46BB-96DC-5C92C3A0D0CD}">
      <dsp:nvSpPr>
        <dsp:cNvPr id="0" name=""/>
        <dsp:cNvSpPr/>
      </dsp:nvSpPr>
      <dsp:spPr>
        <a:xfrm>
          <a:off x="3248123" y="1340341"/>
          <a:ext cx="2769650" cy="27961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GB" sz="2300" kern="1200" dirty="0"/>
            <a:t>MANAGEMENT</a:t>
          </a:r>
        </a:p>
      </dsp:txBody>
      <dsp:txXfrm>
        <a:off x="3653729" y="1749820"/>
        <a:ext cx="1958438" cy="1977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7A098-8266-4954-9A4F-BE1BC2AA8083}">
      <dsp:nvSpPr>
        <dsp:cNvPr id="0" name=""/>
        <dsp:cNvSpPr/>
      </dsp:nvSpPr>
      <dsp:spPr>
        <a:xfrm>
          <a:off x="0" y="606369"/>
          <a:ext cx="6513603" cy="121680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b="1"/>
          </a:pPr>
          <a:r>
            <a:rPr lang="en-GB" sz="1800" b="0" kern="1200" dirty="0">
              <a:latin typeface="Arial" panose="020B0604020202020204" pitchFamily="34" charset="0"/>
              <a:cs typeface="Arial" panose="020B0604020202020204" pitchFamily="34" charset="0"/>
            </a:rPr>
            <a:t>Depends on Product Line Scope, Core Assets and Production Plan and  the product description for each individual product.</a:t>
          </a:r>
          <a:endParaRPr lang="en-US" sz="1800" b="0" kern="1200" dirty="0">
            <a:latin typeface="Arial" panose="020B0604020202020204" pitchFamily="34" charset="0"/>
            <a:cs typeface="Arial" panose="020B0604020202020204" pitchFamily="34" charset="0"/>
          </a:endParaRPr>
        </a:p>
      </dsp:txBody>
      <dsp:txXfrm>
        <a:off x="59399" y="665768"/>
        <a:ext cx="6394805" cy="1098002"/>
      </dsp:txXfrm>
    </dsp:sp>
    <dsp:sp modelId="{2B007D2C-B331-414A-A188-696100536177}">
      <dsp:nvSpPr>
        <dsp:cNvPr id="0" name=""/>
        <dsp:cNvSpPr/>
      </dsp:nvSpPr>
      <dsp:spPr>
        <a:xfrm>
          <a:off x="0" y="2010369"/>
          <a:ext cx="6513603" cy="1216800"/>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defRPr b="1"/>
          </a:pPr>
          <a:r>
            <a:rPr lang="en-GB" sz="1800" b="0" kern="1200" dirty="0">
              <a:latin typeface="Arial" panose="020B0604020202020204" pitchFamily="34" charset="0"/>
              <a:cs typeface="Arial" panose="020B0604020202020204" pitchFamily="34" charset="0"/>
            </a:rPr>
            <a:t>Inputs:</a:t>
          </a:r>
          <a:endParaRPr lang="en-US" sz="1800" b="0" kern="1200" dirty="0">
            <a:latin typeface="Arial" panose="020B0604020202020204" pitchFamily="34" charset="0"/>
            <a:cs typeface="Arial" panose="020B0604020202020204" pitchFamily="34" charset="0"/>
          </a:endParaRPr>
        </a:p>
      </dsp:txBody>
      <dsp:txXfrm>
        <a:off x="59399" y="2069768"/>
        <a:ext cx="6394805" cy="1098002"/>
      </dsp:txXfrm>
    </dsp:sp>
    <dsp:sp modelId="{1C312E2A-9169-4D3A-BEAD-779B15415345}">
      <dsp:nvSpPr>
        <dsp:cNvPr id="0" name=""/>
        <dsp:cNvSpPr/>
      </dsp:nvSpPr>
      <dsp:spPr>
        <a:xfrm>
          <a:off x="0" y="3227169"/>
          <a:ext cx="6513603" cy="205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71450" lvl="1" indent="-171450" algn="l" defTabSz="800100">
            <a:lnSpc>
              <a:spcPct val="100000"/>
            </a:lnSpc>
            <a:spcBef>
              <a:spcPct val="0"/>
            </a:spcBef>
            <a:spcAft>
              <a:spcPct val="20000"/>
            </a:spcAft>
            <a:buChar char="•"/>
          </a:pPr>
          <a:r>
            <a:rPr lang="en-GB" sz="1800" kern="1200">
              <a:latin typeface="Arial" panose="020B0604020202020204" pitchFamily="34" charset="0"/>
              <a:cs typeface="Arial" panose="020B0604020202020204" pitchFamily="34" charset="0"/>
            </a:rPr>
            <a:t>Product Line Scope: Shows whether indicates it is necessary to include the product under consideration in the product line</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100000"/>
            </a:lnSpc>
            <a:spcBef>
              <a:spcPct val="0"/>
            </a:spcBef>
            <a:spcAft>
              <a:spcPct val="20000"/>
            </a:spcAft>
            <a:buChar char="•"/>
          </a:pPr>
          <a:r>
            <a:rPr lang="en-GB" sz="1800" kern="1200">
              <a:latin typeface="Arial" panose="020B0604020202020204" pitchFamily="34" charset="0"/>
              <a:cs typeface="Arial" panose="020B0604020202020204" pitchFamily="34" charset="0"/>
            </a:rPr>
            <a:t>Product description for a particular product</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100000"/>
            </a:lnSpc>
            <a:spcBef>
              <a:spcPct val="0"/>
            </a:spcBef>
            <a:spcAft>
              <a:spcPct val="20000"/>
            </a:spcAft>
            <a:buChar char="•"/>
          </a:pPr>
          <a:r>
            <a:rPr lang="en-GB" sz="1800" kern="1200">
              <a:latin typeface="Arial" panose="020B0604020202020204" pitchFamily="34" charset="0"/>
              <a:cs typeface="Arial" panose="020B0604020202020204" pitchFamily="34" charset="0"/>
            </a:rPr>
            <a:t>Core Assets: from which the product is built</a:t>
          </a:r>
          <a:endParaRPr lang="en-US" sz="1800" kern="1200" dirty="0">
            <a:latin typeface="Arial" panose="020B0604020202020204" pitchFamily="34" charset="0"/>
            <a:cs typeface="Arial" panose="020B0604020202020204" pitchFamily="34" charset="0"/>
          </a:endParaRPr>
        </a:p>
        <a:p>
          <a:pPr marL="171450" lvl="1" indent="-171450" algn="l" defTabSz="800100">
            <a:lnSpc>
              <a:spcPct val="100000"/>
            </a:lnSpc>
            <a:spcBef>
              <a:spcPct val="0"/>
            </a:spcBef>
            <a:spcAft>
              <a:spcPct val="20000"/>
            </a:spcAft>
            <a:buChar char="•"/>
          </a:pPr>
          <a:r>
            <a:rPr lang="en-GB" sz="1800" kern="1200">
              <a:latin typeface="Arial" panose="020B0604020202020204" pitchFamily="34" charset="0"/>
              <a:cs typeface="Arial" panose="020B0604020202020204" pitchFamily="34" charset="0"/>
            </a:rPr>
            <a:t>Production Plan: details of how the core assets are to be used to build the product</a:t>
          </a:r>
          <a:endParaRPr lang="en-US" sz="1800" kern="1200" dirty="0">
            <a:latin typeface="Arial" panose="020B0604020202020204" pitchFamily="34" charset="0"/>
            <a:cs typeface="Arial" panose="020B0604020202020204" pitchFamily="34" charset="0"/>
          </a:endParaRPr>
        </a:p>
      </dsp:txBody>
      <dsp:txXfrm>
        <a:off x="0" y="3227169"/>
        <a:ext cx="6513603" cy="2051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EA319-15F2-491D-B908-017D82258CFB}">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0F9E5-F788-4B3E-A666-92457246441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25810-AD5B-47C4-9D51-A395C52123E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Plays an important role in successful fielding of a product line.</a:t>
          </a:r>
          <a:endParaRPr lang="en-US" sz="1900" kern="1200"/>
        </a:p>
      </dsp:txBody>
      <dsp:txXfrm>
        <a:off x="1834517" y="469890"/>
        <a:ext cx="3148942" cy="1335915"/>
      </dsp:txXfrm>
    </dsp:sp>
    <dsp:sp modelId="{2A49C895-A67E-43BF-AC1B-B8DF3404BEA5}">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AAD17-19FD-4277-AF12-B7011F42E2CD}">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768E7-4E64-4032-92CC-7550B7AD8075}">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Management at both technical and organizational levels to be strongly committed to the software product line effort.</a:t>
          </a:r>
          <a:endParaRPr lang="en-US" sz="1900" kern="1200"/>
        </a:p>
      </dsp:txBody>
      <dsp:txXfrm>
        <a:off x="7154322" y="469890"/>
        <a:ext cx="3148942" cy="1335915"/>
      </dsp:txXfrm>
    </dsp:sp>
    <dsp:sp modelId="{CD081CEA-C47A-420F-BFCC-75D08A76C99E}">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21C01-EC49-4C30-B1EE-35912C94991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6B274B-AA88-469C-BEAF-2E517AB6AEEA}">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Technical management overlooks the core asset development and product development activities.</a:t>
          </a:r>
          <a:endParaRPr lang="en-US" sz="1900" kern="1200"/>
        </a:p>
      </dsp:txBody>
      <dsp:txXfrm>
        <a:off x="1834517" y="2545532"/>
        <a:ext cx="3148942" cy="1335915"/>
      </dsp:txXfrm>
    </dsp:sp>
    <dsp:sp modelId="{1F048432-8CCC-4BDE-821C-1512AC538085}">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FF99A-7C6B-4AC0-9AB7-F80BB4B08034}">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D2C342-3BEE-40C9-BE68-585D8375C440}">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Organizational management determines a funding model that will ensure the evolution of the core assets and then provides the funds accordingly.</a:t>
          </a:r>
          <a:endParaRPr lang="en-US" sz="1900" kern="1200"/>
        </a:p>
      </dsp:txBody>
      <dsp:txXfrm>
        <a:off x="7154322" y="2545532"/>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59592-7671-4B90-A96D-B62A6167C6CC}">
      <dsp:nvSpPr>
        <dsp:cNvPr id="0" name=""/>
        <dsp:cNvSpPr/>
      </dsp:nvSpPr>
      <dsp:spPr>
        <a:xfrm>
          <a:off x="157178" y="1155198"/>
          <a:ext cx="1307447" cy="130744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1CB9E-DADD-4558-832E-64B7E3FD6A63}">
      <dsp:nvSpPr>
        <dsp:cNvPr id="0" name=""/>
        <dsp:cNvSpPr/>
      </dsp:nvSpPr>
      <dsp:spPr>
        <a:xfrm>
          <a:off x="431742" y="1429762"/>
          <a:ext cx="758319" cy="758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673CC-444C-4753-8DCD-00A8D418D6DC}">
      <dsp:nvSpPr>
        <dsp:cNvPr id="0" name=""/>
        <dsp:cNvSpPr/>
      </dsp:nvSpPr>
      <dsp:spPr>
        <a:xfrm>
          <a:off x="1744792" y="1155198"/>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t>Many organizations begin these by developing the core assets first. They use a proactive approach where they define their product line scope to define the set of systems that will constitute their product line.</a:t>
          </a:r>
          <a:endParaRPr lang="en-US" sz="1800" kern="1200" dirty="0"/>
        </a:p>
      </dsp:txBody>
      <dsp:txXfrm>
        <a:off x="1744792" y="1155198"/>
        <a:ext cx="3081839" cy="1307447"/>
      </dsp:txXfrm>
    </dsp:sp>
    <dsp:sp modelId="{5EE4EF80-1D2F-4BC2-A26B-CB34CEB0894D}">
      <dsp:nvSpPr>
        <dsp:cNvPr id="0" name=""/>
        <dsp:cNvSpPr/>
      </dsp:nvSpPr>
      <dsp:spPr>
        <a:xfrm>
          <a:off x="5363619" y="1155198"/>
          <a:ext cx="1307447" cy="130744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D6737-D714-40F8-BFE0-1D8A1399D83A}">
      <dsp:nvSpPr>
        <dsp:cNvPr id="0" name=""/>
        <dsp:cNvSpPr/>
      </dsp:nvSpPr>
      <dsp:spPr>
        <a:xfrm>
          <a:off x="5638183" y="1429762"/>
          <a:ext cx="758319" cy="758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DC85F-EF96-481F-A5F9-F5FE0886AD90}">
      <dsp:nvSpPr>
        <dsp:cNvPr id="0" name=""/>
        <dsp:cNvSpPr/>
      </dsp:nvSpPr>
      <dsp:spPr>
        <a:xfrm>
          <a:off x="6951233" y="1155198"/>
          <a:ext cx="3081839" cy="130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t>Another approach is called reactive approach where the organizations begin with one or a small number of products they already have and then use them to generate the product line core assets and future products.</a:t>
          </a:r>
          <a:endParaRPr lang="en-US" sz="1800" kern="1200" dirty="0"/>
        </a:p>
      </dsp:txBody>
      <dsp:txXfrm>
        <a:off x="6951233" y="1155198"/>
        <a:ext cx="3081839" cy="13074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5D5C1-A3D5-4662-9099-1DD12F2DCF30}">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CB074-CCEC-4354-B50D-FE14A35D3104}">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B45706-2A10-4645-B7A3-4D9D9950B270}">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Increased Product diversity</a:t>
          </a:r>
          <a:endParaRPr lang="en-US" sz="2200" kern="1200"/>
        </a:p>
      </dsp:txBody>
      <dsp:txXfrm>
        <a:off x="1429899" y="2442"/>
        <a:ext cx="5083704" cy="1238008"/>
      </dsp:txXfrm>
    </dsp:sp>
    <dsp:sp modelId="{459D7924-5E44-4472-9CBC-81BAA8480766}">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298F2-18D9-4721-98EE-E67AB1B51ABF}">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A45B6B-1F76-4A6C-B264-3CC299EDCAF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Reduction of per product development cost</a:t>
          </a:r>
          <a:endParaRPr lang="en-US" sz="2200" kern="1200"/>
        </a:p>
      </dsp:txBody>
      <dsp:txXfrm>
        <a:off x="1429899" y="1549953"/>
        <a:ext cx="5083704" cy="1238008"/>
      </dsp:txXfrm>
    </dsp:sp>
    <dsp:sp modelId="{A317AC6D-55F8-408E-BF8C-A40E94D92F61}">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97D1F-2F95-4ED2-B2E2-4DDFDBF9A0D2}">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CB1224-4E80-4A48-9939-B4B3339E110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Reduction in time-to-market</a:t>
          </a:r>
          <a:endParaRPr lang="en-US" sz="2200" kern="1200"/>
        </a:p>
      </dsp:txBody>
      <dsp:txXfrm>
        <a:off x="1429899" y="3097464"/>
        <a:ext cx="5083704" cy="1238008"/>
      </dsp:txXfrm>
    </dsp:sp>
    <dsp:sp modelId="{ECA7C260-01AB-421C-B666-2258EBD39A5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2D227-DB12-42DE-8460-73DDA1F9419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C437B-6DB7-4A86-8158-BCBFBB3106B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Increase in product quality</a:t>
          </a:r>
          <a:endParaRPr lang="en-US" sz="2200" kern="1200"/>
        </a:p>
      </dsp:txBody>
      <dsp:txXfrm>
        <a:off x="1429899" y="4644974"/>
        <a:ext cx="5083704" cy="1238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D839D-8E28-4E28-BD77-B345D894EF88}">
      <dsp:nvSpPr>
        <dsp:cNvPr id="0" name=""/>
        <dsp:cNvSpPr/>
      </dsp:nvSpPr>
      <dsp:spPr>
        <a:xfrm>
          <a:off x="796172" y="75894"/>
          <a:ext cx="745329" cy="7453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96D69-071D-4077-BF37-5686A078D735}">
      <dsp:nvSpPr>
        <dsp:cNvPr id="0" name=""/>
        <dsp:cNvSpPr/>
      </dsp:nvSpPr>
      <dsp:spPr>
        <a:xfrm>
          <a:off x="952691" y="232413"/>
          <a:ext cx="432291" cy="432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FFD69E-DF12-4771-B309-A6366CB87A60}">
      <dsp:nvSpPr>
        <dsp:cNvPr id="0" name=""/>
        <dsp:cNvSpPr/>
      </dsp:nvSpPr>
      <dsp:spPr>
        <a:xfrm>
          <a:off x="1701215" y="75894"/>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Avoid adjusting component interfaces</a:t>
          </a:r>
          <a:endParaRPr lang="en-US" sz="1300" kern="1200"/>
        </a:p>
      </dsp:txBody>
      <dsp:txXfrm>
        <a:off x="1701215" y="75894"/>
        <a:ext cx="1756847" cy="745329"/>
      </dsp:txXfrm>
    </dsp:sp>
    <dsp:sp modelId="{7E3EB1E6-C7F8-47B8-9D18-7E1669EC2E8E}">
      <dsp:nvSpPr>
        <dsp:cNvPr id="0" name=""/>
        <dsp:cNvSpPr/>
      </dsp:nvSpPr>
      <dsp:spPr>
        <a:xfrm>
          <a:off x="3764180" y="75894"/>
          <a:ext cx="745329" cy="7453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D23F7-78F8-48F5-9BB5-2F1F4A1B05FF}">
      <dsp:nvSpPr>
        <dsp:cNvPr id="0" name=""/>
        <dsp:cNvSpPr/>
      </dsp:nvSpPr>
      <dsp:spPr>
        <a:xfrm>
          <a:off x="3920699" y="232413"/>
          <a:ext cx="432291" cy="432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8196FC-BF39-45A9-A380-AF9791ED7622}">
      <dsp:nvSpPr>
        <dsp:cNvPr id="0" name=""/>
        <dsp:cNvSpPr/>
      </dsp:nvSpPr>
      <dsp:spPr>
        <a:xfrm>
          <a:off x="4669223" y="75894"/>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dirty="0"/>
            <a:t>Mainly focus on bringing component interfaces</a:t>
          </a:r>
          <a:endParaRPr lang="en-US" sz="1300" kern="1200" dirty="0"/>
        </a:p>
      </dsp:txBody>
      <dsp:txXfrm>
        <a:off x="4669223" y="75894"/>
        <a:ext cx="1756847" cy="745329"/>
      </dsp:txXfrm>
    </dsp:sp>
    <dsp:sp modelId="{E79F6CED-A5D0-46A2-96CC-AEF5E6CA5CFA}">
      <dsp:nvSpPr>
        <dsp:cNvPr id="0" name=""/>
        <dsp:cNvSpPr/>
      </dsp:nvSpPr>
      <dsp:spPr>
        <a:xfrm>
          <a:off x="6732188" y="75894"/>
          <a:ext cx="745329" cy="74532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088D2-DE29-4844-A2B7-09AB6B50044D}">
      <dsp:nvSpPr>
        <dsp:cNvPr id="0" name=""/>
        <dsp:cNvSpPr/>
      </dsp:nvSpPr>
      <dsp:spPr>
        <a:xfrm>
          <a:off x="6888707" y="232413"/>
          <a:ext cx="432291" cy="432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349A3-81BA-4633-ACCB-A414FBB456F6}">
      <dsp:nvSpPr>
        <dsp:cNvPr id="0" name=""/>
        <dsp:cNvSpPr/>
      </dsp:nvSpPr>
      <dsp:spPr>
        <a:xfrm>
          <a:off x="7637231" y="75894"/>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Separate domain and application behaviour</a:t>
          </a:r>
          <a:endParaRPr lang="en-US" sz="1300" kern="1200"/>
        </a:p>
      </dsp:txBody>
      <dsp:txXfrm>
        <a:off x="7637231" y="75894"/>
        <a:ext cx="1756847" cy="745329"/>
      </dsp:txXfrm>
    </dsp:sp>
    <dsp:sp modelId="{C0551752-E657-4BF1-AFBB-E777CA03E070}">
      <dsp:nvSpPr>
        <dsp:cNvPr id="0" name=""/>
        <dsp:cNvSpPr/>
      </dsp:nvSpPr>
      <dsp:spPr>
        <a:xfrm>
          <a:off x="796172" y="1436257"/>
          <a:ext cx="745329" cy="74532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635C4-7C49-44C4-A277-A82E6F686C5F}">
      <dsp:nvSpPr>
        <dsp:cNvPr id="0" name=""/>
        <dsp:cNvSpPr/>
      </dsp:nvSpPr>
      <dsp:spPr>
        <a:xfrm>
          <a:off x="952691" y="1592776"/>
          <a:ext cx="432291" cy="4322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EAAC04-FD82-4121-A4FA-2E975DC5A7C5}">
      <dsp:nvSpPr>
        <dsp:cNvPr id="0" name=""/>
        <dsp:cNvSpPr/>
      </dsp:nvSpPr>
      <dsp:spPr>
        <a:xfrm>
          <a:off x="1701215" y="1436257"/>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Always keep the software product lines complete and undamaged</a:t>
          </a:r>
          <a:endParaRPr lang="en-US" sz="1300" kern="1200"/>
        </a:p>
      </dsp:txBody>
      <dsp:txXfrm>
        <a:off x="1701215" y="1436257"/>
        <a:ext cx="1756847" cy="745329"/>
      </dsp:txXfrm>
    </dsp:sp>
    <dsp:sp modelId="{DE22A93C-7BBF-496C-A4CB-DF617D73005C}">
      <dsp:nvSpPr>
        <dsp:cNvPr id="0" name=""/>
        <dsp:cNvSpPr/>
      </dsp:nvSpPr>
      <dsp:spPr>
        <a:xfrm>
          <a:off x="3764180" y="1436257"/>
          <a:ext cx="745329" cy="74532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FEFC6-85F1-4957-9CB6-5A9D66FA8FEA}">
      <dsp:nvSpPr>
        <dsp:cNvPr id="0" name=""/>
        <dsp:cNvSpPr/>
      </dsp:nvSpPr>
      <dsp:spPr>
        <a:xfrm>
          <a:off x="3920699" y="1592776"/>
          <a:ext cx="432291" cy="4322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FD573-CD3A-4EF6-9ED2-102A055C1D55}">
      <dsp:nvSpPr>
        <dsp:cNvPr id="0" name=""/>
        <dsp:cNvSpPr/>
      </dsp:nvSpPr>
      <dsp:spPr>
        <a:xfrm>
          <a:off x="4669223" y="1436257"/>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Detect and exploit common functionality in component implementations</a:t>
          </a:r>
          <a:endParaRPr lang="en-US" sz="1300" kern="1200"/>
        </a:p>
      </dsp:txBody>
      <dsp:txXfrm>
        <a:off x="4669223" y="1436257"/>
        <a:ext cx="1756847" cy="745329"/>
      </dsp:txXfrm>
    </dsp:sp>
    <dsp:sp modelId="{E923A1A8-A5C9-4627-88B9-1D8E906C08E5}">
      <dsp:nvSpPr>
        <dsp:cNvPr id="0" name=""/>
        <dsp:cNvSpPr/>
      </dsp:nvSpPr>
      <dsp:spPr>
        <a:xfrm>
          <a:off x="6732188" y="1436257"/>
          <a:ext cx="745329" cy="7453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40437C-EE9F-4C3D-8798-FDEF63FCB620}">
      <dsp:nvSpPr>
        <dsp:cNvPr id="0" name=""/>
        <dsp:cNvSpPr/>
      </dsp:nvSpPr>
      <dsp:spPr>
        <a:xfrm>
          <a:off x="6888707" y="1592776"/>
          <a:ext cx="432291" cy="4322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99285-E3CA-46C6-AF55-D623F60DD414}">
      <dsp:nvSpPr>
        <dsp:cNvPr id="0" name=""/>
        <dsp:cNvSpPr/>
      </dsp:nvSpPr>
      <dsp:spPr>
        <a:xfrm>
          <a:off x="7637231" y="1436257"/>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a:t>Be open to rewrite components and implementations</a:t>
          </a:r>
          <a:endParaRPr lang="en-US" sz="1300" kern="1200"/>
        </a:p>
      </dsp:txBody>
      <dsp:txXfrm>
        <a:off x="7637231" y="1436257"/>
        <a:ext cx="1756847" cy="745329"/>
      </dsp:txXfrm>
    </dsp:sp>
    <dsp:sp modelId="{39E25E2C-E079-4737-BA97-46ADC6F89C88}">
      <dsp:nvSpPr>
        <dsp:cNvPr id="0" name=""/>
        <dsp:cNvSpPr/>
      </dsp:nvSpPr>
      <dsp:spPr>
        <a:xfrm>
          <a:off x="796172" y="2796620"/>
          <a:ext cx="745329" cy="7453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E91C4-ECE8-46E0-B615-7E1082313F88}">
      <dsp:nvSpPr>
        <dsp:cNvPr id="0" name=""/>
        <dsp:cNvSpPr/>
      </dsp:nvSpPr>
      <dsp:spPr>
        <a:xfrm>
          <a:off x="952691" y="2953140"/>
          <a:ext cx="432291" cy="4322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907965-91A6-4DB3-A9C0-F76FB852504C}">
      <dsp:nvSpPr>
        <dsp:cNvPr id="0" name=""/>
        <dsp:cNvSpPr/>
      </dsp:nvSpPr>
      <dsp:spPr>
        <a:xfrm>
          <a:off x="1701215" y="2796620"/>
          <a:ext cx="1756847" cy="74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GB" sz="1300" kern="1200" dirty="0"/>
            <a:t>Avoid hidden assumptions and design decisions in the source code.</a:t>
          </a:r>
          <a:endParaRPr lang="en-US" sz="1300" kern="1200" dirty="0"/>
        </a:p>
      </dsp:txBody>
      <dsp:txXfrm>
        <a:off x="1701215" y="2796620"/>
        <a:ext cx="1756847" cy="74532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D4D415-C8CE-4628-8C15-C74438DAF5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010BBB0B-43D0-4651-8D73-15C59EE8F2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DE2DD5-5795-48C7-9845-B9F61AE94ED1}" type="datetimeFigureOut">
              <a:rPr lang="en-GB" smtClean="0"/>
              <a:pPr/>
              <a:t>17/02/2020</a:t>
            </a:fld>
            <a:endParaRPr lang="en-GB" dirty="0"/>
          </a:p>
        </p:txBody>
      </p:sp>
      <p:sp>
        <p:nvSpPr>
          <p:cNvPr id="4" name="Footer Placeholder 3">
            <a:extLst>
              <a:ext uri="{FF2B5EF4-FFF2-40B4-BE49-F238E27FC236}">
                <a16:creationId xmlns:a16="http://schemas.microsoft.com/office/drawing/2014/main" id="{28426A7A-8DEC-4925-B311-92E97B9CC6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9664BA13-892B-489C-8C7C-6664C39070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662191-C2D6-486B-98EE-8F7DF5051304}" type="slidenum">
              <a:rPr lang="en-GB" smtClean="0"/>
              <a:pPr/>
              <a:t>‹#›</a:t>
            </a:fld>
            <a:endParaRPr lang="en-GB" dirty="0"/>
          </a:p>
        </p:txBody>
      </p:sp>
    </p:spTree>
    <p:extLst>
      <p:ext uri="{BB962C8B-B14F-4D97-AF65-F5344CB8AC3E}">
        <p14:creationId xmlns:p14="http://schemas.microsoft.com/office/powerpoint/2010/main" val="16856432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F91A-162D-46B8-8A62-4354968B265C}"/>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GB" dirty="0"/>
              <a:t>SOFTWARE PRODUCT LINES</a:t>
            </a:r>
          </a:p>
        </p:txBody>
      </p:sp>
      <p:sp>
        <p:nvSpPr>
          <p:cNvPr id="3" name="Subtitle 2">
            <a:extLst>
              <a:ext uri="{FF2B5EF4-FFF2-40B4-BE49-F238E27FC236}">
                <a16:creationId xmlns:a16="http://schemas.microsoft.com/office/drawing/2014/main" id="{6821F21B-5FE7-4D9F-8B08-A8FFAB0B2BFF}"/>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t>
            </a:r>
            <a:r>
              <a:rPr lang="en-US" dirty="0" err="1"/>
              <a:t>MCSaster</a:t>
            </a:r>
            <a:r>
              <a:rPr lang="en-US" dirty="0"/>
              <a:t> subtitle style</a:t>
            </a:r>
            <a:endParaRPr lang="en-GB" dirty="0"/>
          </a:p>
        </p:txBody>
      </p:sp>
      <p:sp>
        <p:nvSpPr>
          <p:cNvPr id="4" name="Date Placeholder 3">
            <a:extLst>
              <a:ext uri="{FF2B5EF4-FFF2-40B4-BE49-F238E27FC236}">
                <a16:creationId xmlns:a16="http://schemas.microsoft.com/office/drawing/2014/main" id="{B100DBA3-8BA3-4514-A8E0-5EB887045FF2}"/>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5" name="Footer Placeholder 4">
            <a:extLst>
              <a:ext uri="{FF2B5EF4-FFF2-40B4-BE49-F238E27FC236}">
                <a16:creationId xmlns:a16="http://schemas.microsoft.com/office/drawing/2014/main" id="{0438110B-68A9-4463-A524-7FC8F6339BA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D164806-1A5E-4CD9-9581-85FD36A0048D}"/>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337077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D26F-208F-409E-82D6-1CB1F572FB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20722E-35D3-4AC3-88D7-23F4CEA528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428536-053E-417F-B645-14E1BE49216A}"/>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5" name="Footer Placeholder 4">
            <a:extLst>
              <a:ext uri="{FF2B5EF4-FFF2-40B4-BE49-F238E27FC236}">
                <a16:creationId xmlns:a16="http://schemas.microsoft.com/office/drawing/2014/main" id="{429E9C59-6A69-44FE-9816-98A6A72F9C7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BE628CA-EED7-4A6A-8144-DBF5A1E7196B}"/>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61585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92236E-0A5D-4B5D-8C51-55322E1CD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95C923-6684-43C9-AA91-B81CE5A9F7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4777CF-08E2-4DD3-8654-A84AF397EBB8}"/>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5" name="Footer Placeholder 4">
            <a:extLst>
              <a:ext uri="{FF2B5EF4-FFF2-40B4-BE49-F238E27FC236}">
                <a16:creationId xmlns:a16="http://schemas.microsoft.com/office/drawing/2014/main" id="{E7AD3E33-7C5E-4A46-BF9D-8DEE4D1BF2D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2E3C03-937A-4B10-9CEC-6E1468AD25F3}"/>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635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9CC4-9665-4B1A-A681-F1ACD19A4C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C4A775-0F62-43F4-943D-AF181F470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BFF27-1E79-486C-87CA-36D2AF676C09}"/>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5" name="Footer Placeholder 4">
            <a:extLst>
              <a:ext uri="{FF2B5EF4-FFF2-40B4-BE49-F238E27FC236}">
                <a16:creationId xmlns:a16="http://schemas.microsoft.com/office/drawing/2014/main" id="{952471E8-65F6-4C66-A0AC-0FC29EBDFBF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E42056-A0D8-4A0E-A0C8-1EA2D3380456}"/>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369707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2BEA-61B1-4E59-B37E-0AF3341705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4CFFDA2-29CF-4FE7-B97B-DD763C1CB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1C59A-53D0-43C8-AC7C-BE23AF4FABE1}"/>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5" name="Footer Placeholder 4">
            <a:extLst>
              <a:ext uri="{FF2B5EF4-FFF2-40B4-BE49-F238E27FC236}">
                <a16:creationId xmlns:a16="http://schemas.microsoft.com/office/drawing/2014/main" id="{1032B79B-83E6-40B3-BB45-D7DF491DEDC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39C3660-0DFA-4F37-B0E2-19E266E51980}"/>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28511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63CD-0C04-4F1F-8CBF-88EE1BE704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CED411-5D43-4A77-93EB-11365CC84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F663EC-4716-4C3C-977A-86CEDD372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D0B19C4-D7B2-4624-98D8-4ABE29188E48}"/>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6" name="Footer Placeholder 5">
            <a:extLst>
              <a:ext uri="{FF2B5EF4-FFF2-40B4-BE49-F238E27FC236}">
                <a16:creationId xmlns:a16="http://schemas.microsoft.com/office/drawing/2014/main" id="{9A386F41-5AC4-4BF9-9387-359CB6A7D9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5DCC1B0-6A82-406E-9720-C1C7CB93AD70}"/>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120631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8647-CE94-45B0-9AA9-38EE62552F8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B3CB66-F143-4E75-B6C2-2771622C1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55AF6-ACA5-4440-B6D1-50C8AAE5C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D01A35-9B8A-4F61-8A68-39B1140DC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22F9C-0EB7-49E1-BFF6-F79071C5A1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FAFCB4-B2B3-407A-9850-5A27EC0DADA7}"/>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8" name="Footer Placeholder 7">
            <a:extLst>
              <a:ext uri="{FF2B5EF4-FFF2-40B4-BE49-F238E27FC236}">
                <a16:creationId xmlns:a16="http://schemas.microsoft.com/office/drawing/2014/main" id="{5FA4CA5D-D29A-4BA4-A007-AC060B8EDCB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FFDA5353-0626-43AC-9729-AAA6C4595168}"/>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294680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664A-5DC0-4FA5-A0AB-B5801AA4267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B9770F-2FF7-4059-8EC8-8C106433A726}"/>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4" name="Footer Placeholder 3">
            <a:extLst>
              <a:ext uri="{FF2B5EF4-FFF2-40B4-BE49-F238E27FC236}">
                <a16:creationId xmlns:a16="http://schemas.microsoft.com/office/drawing/2014/main" id="{F43FB25C-9500-49F6-AFCF-B5FB87DAA2A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7DBBFC-0DE7-43B7-B217-F21A82758534}"/>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209738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D2A13-A4DE-4114-9E51-68DDD3472576}"/>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3" name="Footer Placeholder 2">
            <a:extLst>
              <a:ext uri="{FF2B5EF4-FFF2-40B4-BE49-F238E27FC236}">
                <a16:creationId xmlns:a16="http://schemas.microsoft.com/office/drawing/2014/main" id="{37B4947C-95CA-45E9-A1E7-978435326F9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083406A3-48D1-4BE4-B698-D474E9ACA338}"/>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146008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1CAB-7896-4C0E-9A09-A7C5ACD07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DB8374F-29C1-40D0-9722-ED0A1DEA0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B14251-1928-4771-AFED-748968F10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B4DAC-B7C8-4FD6-BF9E-8163BC907030}"/>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6" name="Footer Placeholder 5">
            <a:extLst>
              <a:ext uri="{FF2B5EF4-FFF2-40B4-BE49-F238E27FC236}">
                <a16:creationId xmlns:a16="http://schemas.microsoft.com/office/drawing/2014/main" id="{7296A969-D38E-4B31-9131-4DE41BF9D7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2279F5C-1E40-4BFC-81C1-A8D727821C2E}"/>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203887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852A-5369-449B-A083-D374010A7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97933C1-2977-42B8-A10F-A4CF72C39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D675BE15-3FEE-4B4B-A3D2-58139D2E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6DBC2-BF6C-4ED8-9666-FCC2420E3CDA}"/>
              </a:ext>
            </a:extLst>
          </p:cNvPr>
          <p:cNvSpPr>
            <a:spLocks noGrp="1"/>
          </p:cNvSpPr>
          <p:nvPr>
            <p:ph type="dt" sz="half" idx="10"/>
          </p:nvPr>
        </p:nvSpPr>
        <p:spPr/>
        <p:txBody>
          <a:bodyPr/>
          <a:lstStyle/>
          <a:p>
            <a:fld id="{E42F5466-60D8-42AC-A49A-E89FB4D4A4FC}" type="datetimeFigureOut">
              <a:rPr lang="en-GB" smtClean="0"/>
              <a:pPr/>
              <a:t>17/02/2020</a:t>
            </a:fld>
            <a:endParaRPr lang="en-GB" dirty="0"/>
          </a:p>
        </p:txBody>
      </p:sp>
      <p:sp>
        <p:nvSpPr>
          <p:cNvPr id="6" name="Footer Placeholder 5">
            <a:extLst>
              <a:ext uri="{FF2B5EF4-FFF2-40B4-BE49-F238E27FC236}">
                <a16:creationId xmlns:a16="http://schemas.microsoft.com/office/drawing/2014/main" id="{7B088D90-FA19-4B50-9349-D767D19203A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79526-6E25-4110-AAE6-656DB7031B37}"/>
              </a:ext>
            </a:extLst>
          </p:cNvPr>
          <p:cNvSpPr>
            <a:spLocks noGrp="1"/>
          </p:cNvSpPr>
          <p:nvPr>
            <p:ph type="sldNum" sz="quarter" idx="12"/>
          </p:nvPr>
        </p:nvSpPr>
        <p:spPr/>
        <p:txBody>
          <a:body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277744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AF9CC-C9FD-41CB-9A7E-55FCA4080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7431AF-42EA-496F-BF76-B179CC3C4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CE1663-54DA-497D-8338-DEA8732DD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F5466-60D8-42AC-A49A-E89FB4D4A4FC}" type="datetimeFigureOut">
              <a:rPr lang="en-GB" smtClean="0"/>
              <a:pPr/>
              <a:t>17/02/2020</a:t>
            </a:fld>
            <a:endParaRPr lang="en-GB" dirty="0"/>
          </a:p>
        </p:txBody>
      </p:sp>
      <p:sp>
        <p:nvSpPr>
          <p:cNvPr id="5" name="Footer Placeholder 4">
            <a:extLst>
              <a:ext uri="{FF2B5EF4-FFF2-40B4-BE49-F238E27FC236}">
                <a16:creationId xmlns:a16="http://schemas.microsoft.com/office/drawing/2014/main" id="{D14F5CFB-CAF0-4F78-9F30-963913D73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96C05A8-932E-42EE-8D75-062654F06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F98A3-AC82-4AE4-836C-BBFEE8BA5309}" type="slidenum">
              <a:rPr lang="en-GB" smtClean="0"/>
              <a:pPr/>
              <a:t>‹#›</a:t>
            </a:fld>
            <a:endParaRPr lang="en-GB" dirty="0"/>
          </a:p>
        </p:txBody>
      </p:sp>
    </p:spTree>
    <p:extLst>
      <p:ext uri="{BB962C8B-B14F-4D97-AF65-F5344CB8AC3E}">
        <p14:creationId xmlns:p14="http://schemas.microsoft.com/office/powerpoint/2010/main" val="275199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omputer&#10;&#10;Description automatically generated">
            <a:extLst>
              <a:ext uri="{FF2B5EF4-FFF2-40B4-BE49-F238E27FC236}">
                <a16:creationId xmlns:a16="http://schemas.microsoft.com/office/drawing/2014/main" id="{854F02A7-15A8-4799-8D30-6CB8589A231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666"/>
          <a:stretch/>
        </p:blipFill>
        <p:spPr>
          <a:xfrm>
            <a:off x="20" y="1"/>
            <a:ext cx="12191980" cy="6857999"/>
          </a:xfrm>
          <a:prstGeom prst="rect">
            <a:avLst/>
          </a:prstGeom>
        </p:spPr>
      </p:pic>
      <p:sp>
        <p:nvSpPr>
          <p:cNvPr id="2" name="Title 1">
            <a:extLst>
              <a:ext uri="{FF2B5EF4-FFF2-40B4-BE49-F238E27FC236}">
                <a16:creationId xmlns:a16="http://schemas.microsoft.com/office/drawing/2014/main" id="{83A7FACC-752B-4571-8C56-CB8F1CE57BAC}"/>
              </a:ext>
            </a:extLst>
          </p:cNvPr>
          <p:cNvSpPr>
            <a:spLocks noGrp="1"/>
          </p:cNvSpPr>
          <p:nvPr>
            <p:ph type="ctrTitle"/>
          </p:nvPr>
        </p:nvSpPr>
        <p:spPr>
          <a:xfrm>
            <a:off x="1524000" y="293376"/>
            <a:ext cx="9144000" cy="2900518"/>
          </a:xfrm>
        </p:spPr>
        <p:txBody>
          <a:bodyPr>
            <a:normAutofit/>
          </a:bodyPr>
          <a:lstStyle/>
          <a:p>
            <a:r>
              <a:rPr lang="en-GB" dirty="0">
                <a:solidFill>
                  <a:srgbClr val="FFFFFF"/>
                </a:solidFill>
              </a:rPr>
              <a:t>SOFTWARE PRODUCT LINES</a:t>
            </a:r>
          </a:p>
        </p:txBody>
      </p:sp>
      <p:sp>
        <p:nvSpPr>
          <p:cNvPr id="3" name="Subtitle 2">
            <a:extLst>
              <a:ext uri="{FF2B5EF4-FFF2-40B4-BE49-F238E27FC236}">
                <a16:creationId xmlns:a16="http://schemas.microsoft.com/office/drawing/2014/main" id="{BC5A36D8-3BD7-46E2-B491-0C135E197D7E}"/>
              </a:ext>
            </a:extLst>
          </p:cNvPr>
          <p:cNvSpPr>
            <a:spLocks noGrp="1"/>
          </p:cNvSpPr>
          <p:nvPr>
            <p:ph type="subTitle" idx="1"/>
          </p:nvPr>
        </p:nvSpPr>
        <p:spPr>
          <a:xfrm>
            <a:off x="1622323" y="3664107"/>
            <a:ext cx="9144000" cy="1098395"/>
          </a:xfrm>
        </p:spPr>
        <p:txBody>
          <a:bodyPr>
            <a:normAutofit/>
          </a:bodyPr>
          <a:lstStyle/>
          <a:p>
            <a:r>
              <a:rPr lang="en-GB" dirty="0">
                <a:solidFill>
                  <a:srgbClr val="FFFFFF"/>
                </a:solidFill>
              </a:rPr>
              <a:t>PRESENTATION 1</a:t>
            </a:r>
          </a:p>
          <a:p>
            <a:r>
              <a:rPr lang="en-GB" dirty="0">
                <a:solidFill>
                  <a:srgbClr val="FFFFFF"/>
                </a:solidFill>
              </a:rPr>
              <a:t>CS515 SOFTWARE MAINTENANCE AND EVOLUTION</a:t>
            </a:r>
          </a:p>
          <a:p>
            <a:endParaRPr lang="en-GB" dirty="0">
              <a:solidFill>
                <a:srgbClr val="FFFFFF"/>
              </a:solidFill>
            </a:endParaRPr>
          </a:p>
          <a:p>
            <a:endParaRPr lang="en-GB" dirty="0">
              <a:solidFill>
                <a:srgbClr val="FFFFFF"/>
              </a:solidFill>
            </a:endParaRPr>
          </a:p>
        </p:txBody>
      </p:sp>
      <p:sp>
        <p:nvSpPr>
          <p:cNvPr id="6" name="TextBox 5">
            <a:extLst>
              <a:ext uri="{FF2B5EF4-FFF2-40B4-BE49-F238E27FC236}">
                <a16:creationId xmlns:a16="http://schemas.microsoft.com/office/drawing/2014/main" id="{712906C5-9C4D-467A-B1EB-0C9B9C0FFDD5}"/>
              </a:ext>
            </a:extLst>
          </p:cNvPr>
          <p:cNvSpPr txBox="1"/>
          <p:nvPr/>
        </p:nvSpPr>
        <p:spPr>
          <a:xfrm>
            <a:off x="570271" y="5773087"/>
            <a:ext cx="4925961" cy="723275"/>
          </a:xfrm>
          <a:prstGeom prst="rect">
            <a:avLst/>
          </a:prstGeom>
          <a:noFill/>
        </p:spPr>
        <p:txBody>
          <a:bodyPr wrap="square" rtlCol="0">
            <a:spAutoFit/>
          </a:bodyPr>
          <a:lstStyle/>
          <a:p>
            <a:pPr>
              <a:spcAft>
                <a:spcPts val="600"/>
              </a:spcAft>
            </a:pPr>
            <a:r>
              <a:rPr lang="en-GB" dirty="0"/>
              <a:t>NAME: SURAJ ESWARAN</a:t>
            </a:r>
            <a:endParaRPr lang="en-GB"/>
          </a:p>
          <a:p>
            <a:pPr>
              <a:spcAft>
                <a:spcPts val="600"/>
              </a:spcAft>
            </a:pPr>
            <a:r>
              <a:rPr lang="en-GB" dirty="0"/>
              <a:t>CSUID : 832292077</a:t>
            </a:r>
            <a:endParaRPr lang="en-GB"/>
          </a:p>
        </p:txBody>
      </p:sp>
    </p:spTree>
    <p:extLst>
      <p:ext uri="{BB962C8B-B14F-4D97-AF65-F5344CB8AC3E}">
        <p14:creationId xmlns:p14="http://schemas.microsoft.com/office/powerpoint/2010/main" val="3085561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3815-C355-48DF-86F2-A3DABA16FE01}"/>
              </a:ext>
            </a:extLst>
          </p:cNvPr>
          <p:cNvSpPr>
            <a:spLocks noGrp="1"/>
          </p:cNvSpPr>
          <p:nvPr>
            <p:ph type="title"/>
          </p:nvPr>
        </p:nvSpPr>
        <p:spPr>
          <a:xfrm>
            <a:off x="870204" y="606564"/>
            <a:ext cx="10451592" cy="1325563"/>
          </a:xfrm>
        </p:spPr>
        <p:txBody>
          <a:bodyPr anchor="ctr">
            <a:normAutofit/>
          </a:bodyPr>
          <a:lstStyle/>
          <a:p>
            <a:r>
              <a:rPr lang="en-GB"/>
              <a:t>GROWTH METHODS OF PRODUCT LINES</a:t>
            </a:r>
          </a:p>
        </p:txBody>
      </p:sp>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8114D49F-D82A-4F94-8FA0-94A08FAF98B6}"/>
              </a:ext>
            </a:extLst>
          </p:cNvPr>
          <p:cNvGraphicFramePr>
            <a:graphicFrameLocks noGrp="1"/>
          </p:cNvGraphicFramePr>
          <p:nvPr>
            <p:ph idx="1"/>
            <p:extLst>
              <p:ext uri="{D42A27DB-BD31-4B8C-83A1-F6EECF244321}">
                <p14:modId xmlns:p14="http://schemas.microsoft.com/office/powerpoint/2010/main" val="1799513215"/>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39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BED1B9-1241-494C-A594-BE8A77FDE9B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PR</a:t>
            </a:r>
            <a:r>
              <a:rPr lang="en-US" sz="2600">
                <a:solidFill>
                  <a:srgbClr val="FFFFFF"/>
                </a:solidFill>
              </a:rPr>
              <a:t>OACTIVE VS REACTIVE APPROACH</a:t>
            </a:r>
            <a:endParaRPr lang="en-US" sz="2600" kern="120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2C71C2DE-B4CE-4797-B6A6-A61C9C65F5A6}"/>
              </a:ext>
            </a:extLst>
          </p:cNvPr>
          <p:cNvSpPr/>
          <p:nvPr/>
        </p:nvSpPr>
        <p:spPr>
          <a:xfrm>
            <a:off x="4185602" y="4562424"/>
            <a:ext cx="6894195" cy="369332"/>
          </a:xfrm>
          <a:prstGeom prst="rect">
            <a:avLst/>
          </a:prstGeom>
        </p:spPr>
        <p:txBody>
          <a:bodyPr wrap="none">
            <a:spAutoFit/>
          </a:bodyPr>
          <a:lstStyle/>
          <a:p>
            <a:pPr algn="ctr">
              <a:spcAft>
                <a:spcPts val="600"/>
              </a:spcAft>
            </a:pPr>
            <a:r>
              <a:rPr lang="en-GB" b="1" i="1" dirty="0"/>
              <a:t>TABLE 1:</a:t>
            </a:r>
            <a:r>
              <a:rPr lang="en-GB" i="1" dirty="0"/>
              <a:t> DIFFERENCES BETWEEN PROACTIVE AND REACTIVE APPROACH</a:t>
            </a:r>
          </a:p>
        </p:txBody>
      </p:sp>
      <p:graphicFrame>
        <p:nvGraphicFramePr>
          <p:cNvPr id="14" name="Table 4">
            <a:extLst>
              <a:ext uri="{FF2B5EF4-FFF2-40B4-BE49-F238E27FC236}">
                <a16:creationId xmlns:a16="http://schemas.microsoft.com/office/drawing/2014/main" id="{A3A56018-CEB5-4FBD-A5D8-222B1B5318FC}"/>
              </a:ext>
            </a:extLst>
          </p:cNvPr>
          <p:cNvGraphicFramePr>
            <a:graphicFrameLocks/>
          </p:cNvGraphicFramePr>
          <p:nvPr>
            <p:extLst>
              <p:ext uri="{D42A27DB-BD31-4B8C-83A1-F6EECF244321}">
                <p14:modId xmlns:p14="http://schemas.microsoft.com/office/powerpoint/2010/main" val="1572186492"/>
              </p:ext>
            </p:extLst>
          </p:nvPr>
        </p:nvGraphicFramePr>
        <p:xfrm>
          <a:off x="4038600" y="1459905"/>
          <a:ext cx="7188200" cy="2797935"/>
        </p:xfrm>
        <a:graphic>
          <a:graphicData uri="http://schemas.openxmlformats.org/drawingml/2006/table">
            <a:tbl>
              <a:tblPr firstRow="1" bandRow="1">
                <a:tableStyleId>{5940675A-B579-460E-94D1-54222C63F5DA}</a:tableStyleId>
              </a:tblPr>
              <a:tblGrid>
                <a:gridCol w="3480253">
                  <a:extLst>
                    <a:ext uri="{9D8B030D-6E8A-4147-A177-3AD203B41FA5}">
                      <a16:colId xmlns:a16="http://schemas.microsoft.com/office/drawing/2014/main" val="1965771293"/>
                    </a:ext>
                  </a:extLst>
                </a:gridCol>
                <a:gridCol w="3707947">
                  <a:extLst>
                    <a:ext uri="{9D8B030D-6E8A-4147-A177-3AD203B41FA5}">
                      <a16:colId xmlns:a16="http://schemas.microsoft.com/office/drawing/2014/main" val="1085079504"/>
                    </a:ext>
                  </a:extLst>
                </a:gridCol>
              </a:tblGrid>
              <a:tr h="410994">
                <a:tc>
                  <a:txBody>
                    <a:bodyPr/>
                    <a:lstStyle/>
                    <a:p>
                      <a:r>
                        <a:rPr lang="en-GB" sz="1900"/>
                        <a:t>Proactive Approach</a:t>
                      </a:r>
                    </a:p>
                  </a:txBody>
                  <a:tcPr marL="95876" marR="95876" marT="47937" marB="47937"/>
                </a:tc>
                <a:tc>
                  <a:txBody>
                    <a:bodyPr/>
                    <a:lstStyle/>
                    <a:p>
                      <a:r>
                        <a:rPr lang="en-GB" sz="1900"/>
                        <a:t>Reactive Approach</a:t>
                      </a:r>
                    </a:p>
                  </a:txBody>
                  <a:tcPr marL="95876" marR="95876" marT="47937" marB="47937"/>
                </a:tc>
                <a:extLst>
                  <a:ext uri="{0D108BD9-81ED-4DB2-BD59-A6C34878D82A}">
                    <a16:rowId xmlns:a16="http://schemas.microsoft.com/office/drawing/2014/main" val="3586735557"/>
                  </a:ext>
                </a:extLst>
              </a:tr>
              <a:tr h="699484">
                <a:tc>
                  <a:txBody>
                    <a:bodyPr/>
                    <a:lstStyle/>
                    <a:p>
                      <a:r>
                        <a:rPr lang="en-GB" sz="1900"/>
                        <a:t>Begin with the most important core assets </a:t>
                      </a:r>
                    </a:p>
                  </a:txBody>
                  <a:tcPr marL="95876" marR="95876" marT="47937" marB="47937"/>
                </a:tc>
                <a:tc>
                  <a:txBody>
                    <a:bodyPr/>
                    <a:lstStyle/>
                    <a:p>
                      <a:r>
                        <a:rPr lang="en-GB" sz="1900"/>
                        <a:t>Begins with all the  core assets, irrespective of its importance.</a:t>
                      </a:r>
                    </a:p>
                  </a:txBody>
                  <a:tcPr marL="95876" marR="95876" marT="47937" marB="47937"/>
                </a:tc>
                <a:extLst>
                  <a:ext uri="{0D108BD9-81ED-4DB2-BD59-A6C34878D82A}">
                    <a16:rowId xmlns:a16="http://schemas.microsoft.com/office/drawing/2014/main" val="4102610342"/>
                  </a:ext>
                </a:extLst>
              </a:tr>
              <a:tr h="699484">
                <a:tc>
                  <a:txBody>
                    <a:bodyPr/>
                    <a:lstStyle/>
                    <a:p>
                      <a:r>
                        <a:rPr lang="en-GB" sz="1900"/>
                        <a:t>High cost of entry to software product lines </a:t>
                      </a:r>
                    </a:p>
                  </a:txBody>
                  <a:tcPr marL="95876" marR="95876" marT="47937" marB="47937"/>
                </a:tc>
                <a:tc>
                  <a:txBody>
                    <a:bodyPr/>
                    <a:lstStyle/>
                    <a:p>
                      <a:r>
                        <a:rPr lang="en-GB" sz="1900"/>
                        <a:t>Much lower cost of entry to software product lines </a:t>
                      </a:r>
                    </a:p>
                  </a:txBody>
                  <a:tcPr marL="95876" marR="95876" marT="47937" marB="47937"/>
                </a:tc>
                <a:extLst>
                  <a:ext uri="{0D108BD9-81ED-4DB2-BD59-A6C34878D82A}">
                    <a16:rowId xmlns:a16="http://schemas.microsoft.com/office/drawing/2014/main" val="3292420140"/>
                  </a:ext>
                </a:extLst>
              </a:tr>
              <a:tr h="987973">
                <a:tc>
                  <a:txBody>
                    <a:bodyPr/>
                    <a:lstStyle/>
                    <a:p>
                      <a:r>
                        <a:rPr lang="en-GB" sz="1900"/>
                        <a:t>Products come to market extremely quickly with a minimum of code writing.</a:t>
                      </a:r>
                    </a:p>
                  </a:txBody>
                  <a:tcPr marL="95876" marR="95876" marT="47937" marB="47937"/>
                </a:tc>
                <a:tc>
                  <a:txBody>
                    <a:bodyPr/>
                    <a:lstStyle/>
                    <a:p>
                      <a:r>
                        <a:rPr lang="en-GB" sz="1900"/>
                        <a:t>Even with a maximum code writing, it takes time to enter the market.</a:t>
                      </a:r>
                    </a:p>
                  </a:txBody>
                  <a:tcPr marL="95876" marR="95876" marT="47937" marB="47937"/>
                </a:tc>
                <a:extLst>
                  <a:ext uri="{0D108BD9-81ED-4DB2-BD59-A6C34878D82A}">
                    <a16:rowId xmlns:a16="http://schemas.microsoft.com/office/drawing/2014/main" val="2526290911"/>
                  </a:ext>
                </a:extLst>
              </a:tr>
            </a:tbl>
          </a:graphicData>
        </a:graphic>
      </p:graphicFrame>
    </p:spTree>
    <p:extLst>
      <p:ext uri="{BB962C8B-B14F-4D97-AF65-F5344CB8AC3E}">
        <p14:creationId xmlns:p14="http://schemas.microsoft.com/office/powerpoint/2010/main" val="2651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E2304D-DA68-464A-9127-D8B42B754473}"/>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EVOLUTING A PRODUCT LINE</a:t>
            </a:r>
            <a:endParaRPr lang="en-GB" sz="3200" dirty="0">
              <a:solidFill>
                <a:srgbClr val="FFFFFF"/>
              </a:solidFill>
            </a:endParaRPr>
          </a:p>
        </p:txBody>
      </p:sp>
      <p:sp>
        <p:nvSpPr>
          <p:cNvPr id="3" name="Content Placeholder 2">
            <a:extLst>
              <a:ext uri="{FF2B5EF4-FFF2-40B4-BE49-F238E27FC236}">
                <a16:creationId xmlns:a16="http://schemas.microsoft.com/office/drawing/2014/main" id="{9F9572A1-4CC7-4A16-A58A-2D3122041913}"/>
              </a:ext>
            </a:extLst>
          </p:cNvPr>
          <p:cNvSpPr>
            <a:spLocks noGrp="1"/>
          </p:cNvSpPr>
          <p:nvPr>
            <p:ph idx="1"/>
          </p:nvPr>
        </p:nvSpPr>
        <p:spPr>
          <a:xfrm>
            <a:off x="717423" y="3404422"/>
            <a:ext cx="3446182" cy="2622883"/>
          </a:xfrm>
        </p:spPr>
        <p:txBody>
          <a:bodyPr>
            <a:normAutofit fontScale="92500" lnSpcReduction="10000"/>
          </a:bodyPr>
          <a:lstStyle/>
          <a:p>
            <a:r>
              <a:rPr lang="en-GB" sz="2200" dirty="0"/>
              <a:t>Organization </a:t>
            </a:r>
            <a:r>
              <a:rPr lang="en-US" sz="2200" dirty="0"/>
              <a:t>will add new member in product line based on the products that has been developed.</a:t>
            </a:r>
          </a:p>
          <a:p>
            <a:r>
              <a:rPr lang="en-US" sz="2200" dirty="0"/>
              <a:t>Problem in managing product line evolution that always increasing.</a:t>
            </a:r>
          </a:p>
          <a:p>
            <a:r>
              <a:rPr lang="en-US" sz="2200" dirty="0"/>
              <a:t>Product evolution arises from 2 sources:</a:t>
            </a:r>
          </a:p>
          <a:p>
            <a:pPr lvl="2">
              <a:buNone/>
            </a:pPr>
            <a:endParaRPr lang="en-US" sz="1600" dirty="0"/>
          </a:p>
          <a:p>
            <a:pPr lvl="2">
              <a:buNone/>
            </a:pPr>
            <a:endParaRPr lang="en-US" sz="1600" dirty="0"/>
          </a:p>
          <a:p>
            <a:endParaRPr lang="en-GB" sz="1600" dirty="0"/>
          </a:p>
        </p:txBody>
      </p:sp>
      <p:graphicFrame>
        <p:nvGraphicFramePr>
          <p:cNvPr id="4" name="Table 4">
            <a:extLst>
              <a:ext uri="{FF2B5EF4-FFF2-40B4-BE49-F238E27FC236}">
                <a16:creationId xmlns:a16="http://schemas.microsoft.com/office/drawing/2014/main" id="{717307F0-A302-4DA2-BB70-19E069663F28}"/>
              </a:ext>
            </a:extLst>
          </p:cNvPr>
          <p:cNvGraphicFramePr>
            <a:graphicFrameLocks noGrp="1"/>
          </p:cNvGraphicFramePr>
          <p:nvPr>
            <p:extLst>
              <p:ext uri="{D42A27DB-BD31-4B8C-83A1-F6EECF244321}">
                <p14:modId xmlns:p14="http://schemas.microsoft.com/office/powerpoint/2010/main" val="1082612520"/>
              </p:ext>
            </p:extLst>
          </p:nvPr>
        </p:nvGraphicFramePr>
        <p:xfrm>
          <a:off x="4685890" y="1204108"/>
          <a:ext cx="6892360" cy="3260208"/>
        </p:xfrm>
        <a:graphic>
          <a:graphicData uri="http://schemas.openxmlformats.org/drawingml/2006/table">
            <a:tbl>
              <a:tblPr firstRow="1" bandRow="1">
                <a:tableStyleId>{5940675A-B579-460E-94D1-54222C63F5DA}</a:tableStyleId>
              </a:tblPr>
              <a:tblGrid>
                <a:gridCol w="3397445">
                  <a:extLst>
                    <a:ext uri="{9D8B030D-6E8A-4147-A177-3AD203B41FA5}">
                      <a16:colId xmlns:a16="http://schemas.microsoft.com/office/drawing/2014/main" val="2293407885"/>
                    </a:ext>
                  </a:extLst>
                </a:gridCol>
                <a:gridCol w="3494915">
                  <a:extLst>
                    <a:ext uri="{9D8B030D-6E8A-4147-A177-3AD203B41FA5}">
                      <a16:colId xmlns:a16="http://schemas.microsoft.com/office/drawing/2014/main" val="3771018979"/>
                    </a:ext>
                  </a:extLst>
                </a:gridCol>
              </a:tblGrid>
              <a:tr h="318940">
                <a:tc>
                  <a:txBody>
                    <a:bodyPr/>
                    <a:lstStyle/>
                    <a:p>
                      <a:r>
                        <a:rPr lang="en-GB" sz="2000"/>
                        <a:t>External Source</a:t>
                      </a:r>
                    </a:p>
                  </a:txBody>
                  <a:tcPr marL="106103" marR="106103" marT="53052" marB="53052"/>
                </a:tc>
                <a:tc>
                  <a:txBody>
                    <a:bodyPr/>
                    <a:lstStyle/>
                    <a:p>
                      <a:r>
                        <a:rPr lang="en-US" sz="2000">
                          <a:solidFill>
                            <a:srgbClr val="000000"/>
                          </a:solidFill>
                        </a:rPr>
                        <a:t>Internal Source</a:t>
                      </a:r>
                      <a:endParaRPr lang="en-GB" sz="2000"/>
                    </a:p>
                  </a:txBody>
                  <a:tcPr marL="106103" marR="106103" marT="53052" marB="53052"/>
                </a:tc>
                <a:extLst>
                  <a:ext uri="{0D108BD9-81ED-4DB2-BD59-A6C34878D82A}">
                    <a16:rowId xmlns:a16="http://schemas.microsoft.com/office/drawing/2014/main" val="3641495065"/>
                  </a:ext>
                </a:extLst>
              </a:tr>
              <a:tr h="2564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New element from produce/ manufacturer to be included in the product line and new product will be produce from it.</a:t>
                      </a:r>
                    </a:p>
                    <a:p>
                      <a:endParaRPr lang="en-GB" sz="2000" dirty="0"/>
                    </a:p>
                  </a:txBody>
                  <a:tcPr marL="106103" marR="106103" marT="53052" marB="530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For product function in the scope of product line will be using the existing function. If not, new function will be developed, and it needs to be analyzed as whether it needs to be added in the product line or not.</a:t>
                      </a:r>
                    </a:p>
                    <a:p>
                      <a:endParaRPr lang="en-GB" sz="2000" dirty="0"/>
                    </a:p>
                  </a:txBody>
                  <a:tcPr marL="106103" marR="106103" marT="53052" marB="53052"/>
                </a:tc>
                <a:extLst>
                  <a:ext uri="{0D108BD9-81ED-4DB2-BD59-A6C34878D82A}">
                    <a16:rowId xmlns:a16="http://schemas.microsoft.com/office/drawing/2014/main" val="636448644"/>
                  </a:ext>
                </a:extLst>
              </a:tr>
            </a:tbl>
          </a:graphicData>
        </a:graphic>
      </p:graphicFrame>
      <p:sp>
        <p:nvSpPr>
          <p:cNvPr id="5" name="Rectangle 4">
            <a:extLst>
              <a:ext uri="{FF2B5EF4-FFF2-40B4-BE49-F238E27FC236}">
                <a16:creationId xmlns:a16="http://schemas.microsoft.com/office/drawing/2014/main" id="{94D87200-DAF1-4ABB-BF2D-A17AE8220CFA}"/>
              </a:ext>
            </a:extLst>
          </p:cNvPr>
          <p:cNvSpPr/>
          <p:nvPr/>
        </p:nvSpPr>
        <p:spPr>
          <a:xfrm>
            <a:off x="5129049" y="4577470"/>
            <a:ext cx="6096000" cy="646331"/>
          </a:xfrm>
          <a:prstGeom prst="rect">
            <a:avLst/>
          </a:prstGeom>
        </p:spPr>
        <p:txBody>
          <a:bodyPr>
            <a:spAutoFit/>
          </a:bodyPr>
          <a:lstStyle/>
          <a:p>
            <a:pPr algn="ctr"/>
            <a:r>
              <a:rPr lang="en-GB" b="1" i="1" dirty="0"/>
              <a:t>TABLE 2:</a:t>
            </a:r>
            <a:r>
              <a:rPr lang="en-GB" i="1" dirty="0"/>
              <a:t> DIFFERENCES BETWEEN EXTERNAL SOURCE AND INTERNAL SOURCE</a:t>
            </a:r>
          </a:p>
        </p:txBody>
      </p:sp>
    </p:spTree>
    <p:extLst>
      <p:ext uri="{BB962C8B-B14F-4D97-AF65-F5344CB8AC3E}">
        <p14:creationId xmlns:p14="http://schemas.microsoft.com/office/powerpoint/2010/main" val="297113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D73D6-6C86-47E9-840E-8CCE05E98E1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ECONOMICS OF SOFTWARE PRODUCT LINES</a:t>
            </a:r>
          </a:p>
        </p:txBody>
      </p:sp>
      <p:pic>
        <p:nvPicPr>
          <p:cNvPr id="8" name="Content Placeholder 7">
            <a:extLst>
              <a:ext uri="{FF2B5EF4-FFF2-40B4-BE49-F238E27FC236}">
                <a16:creationId xmlns:a16="http://schemas.microsoft.com/office/drawing/2014/main" id="{8DE81EAD-BAAB-4F87-A8C2-7ED847C460A9}"/>
              </a:ext>
            </a:extLst>
          </p:cNvPr>
          <p:cNvPicPr>
            <a:picLocks noChangeAspect="1"/>
          </p:cNvPicPr>
          <p:nvPr/>
        </p:nvPicPr>
        <p:blipFill rotWithShape="1">
          <a:blip r:embed="rId2" cstate="print"/>
          <a:srcRect t="7933" r="3" b="3"/>
          <a:stretch/>
        </p:blipFill>
        <p:spPr>
          <a:xfrm>
            <a:off x="2071104" y="1551937"/>
            <a:ext cx="8213327" cy="4820613"/>
          </a:xfrm>
          <a:prstGeom prst="rect">
            <a:avLst/>
          </a:prstGeom>
        </p:spPr>
      </p:pic>
      <p:sp>
        <p:nvSpPr>
          <p:cNvPr id="3" name="Rectangle 2">
            <a:extLst>
              <a:ext uri="{FF2B5EF4-FFF2-40B4-BE49-F238E27FC236}">
                <a16:creationId xmlns:a16="http://schemas.microsoft.com/office/drawing/2014/main" id="{F16AD4B0-2D56-468D-947A-AA7B15433500}"/>
              </a:ext>
            </a:extLst>
          </p:cNvPr>
          <p:cNvSpPr/>
          <p:nvPr/>
        </p:nvSpPr>
        <p:spPr>
          <a:xfrm>
            <a:off x="2376630" y="6351518"/>
            <a:ext cx="7602274" cy="369332"/>
          </a:xfrm>
          <a:prstGeom prst="rect">
            <a:avLst/>
          </a:prstGeom>
        </p:spPr>
        <p:txBody>
          <a:bodyPr wrap="none">
            <a:spAutoFit/>
          </a:bodyPr>
          <a:lstStyle/>
          <a:p>
            <a:pPr algn="ctr"/>
            <a:r>
              <a:rPr lang="en-GB" b="1" i="1" dirty="0"/>
              <a:t>FIGURE 3:</a:t>
            </a:r>
            <a:r>
              <a:rPr lang="en-GB" i="1" dirty="0"/>
              <a:t> SOFTWARE PRODUCT LINE APPROACH OVER NUMBER OF PRODUCTS</a:t>
            </a:r>
          </a:p>
        </p:txBody>
      </p:sp>
    </p:spTree>
    <p:extLst>
      <p:ext uri="{BB962C8B-B14F-4D97-AF65-F5344CB8AC3E}">
        <p14:creationId xmlns:p14="http://schemas.microsoft.com/office/powerpoint/2010/main" val="140444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GB" dirty="0">
                <a:solidFill>
                  <a:srgbClr val="FFFFFF"/>
                </a:solidFill>
              </a:rPr>
              <a:t>BENEFITS</a:t>
            </a:r>
          </a:p>
        </p:txBody>
      </p:sp>
      <p:graphicFrame>
        <p:nvGraphicFramePr>
          <p:cNvPr id="5" name="Content Placeholder 2">
            <a:extLst>
              <a:ext uri="{FF2B5EF4-FFF2-40B4-BE49-F238E27FC236}">
                <a16:creationId xmlns:a16="http://schemas.microsoft.com/office/drawing/2014/main" id="{13153D82-4B36-4967-8D6A-22830477CCF8}"/>
              </a:ext>
            </a:extLst>
          </p:cNvPr>
          <p:cNvGraphicFramePr>
            <a:graphicFrameLocks noGrp="1"/>
          </p:cNvGraphicFramePr>
          <p:nvPr>
            <p:ph idx="1"/>
            <p:extLst>
              <p:ext uri="{D42A27DB-BD31-4B8C-83A1-F6EECF244321}">
                <p14:modId xmlns:p14="http://schemas.microsoft.com/office/powerpoint/2010/main" val="26003808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5A51-3B40-4D93-98F6-E9DE98444BF7}"/>
              </a:ext>
            </a:extLst>
          </p:cNvPr>
          <p:cNvSpPr>
            <a:spLocks noGrp="1"/>
          </p:cNvSpPr>
          <p:nvPr>
            <p:ph type="title"/>
          </p:nvPr>
        </p:nvSpPr>
        <p:spPr>
          <a:xfrm>
            <a:off x="870204" y="606564"/>
            <a:ext cx="10451592" cy="1325563"/>
          </a:xfrm>
        </p:spPr>
        <p:txBody>
          <a:bodyPr anchor="ctr">
            <a:normAutofit/>
          </a:bodyPr>
          <a:lstStyle/>
          <a:p>
            <a:r>
              <a:rPr lang="en-GB"/>
              <a:t>PRODUCT LINE EVOLUTION GUIDELINES</a:t>
            </a:r>
            <a:endParaRPr lang="en-GB" dirty="0"/>
          </a:p>
        </p:txBody>
      </p:sp>
      <p:sp>
        <p:nvSpPr>
          <p:cNvPr id="12"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ontent Placeholder 2">
            <a:extLst>
              <a:ext uri="{FF2B5EF4-FFF2-40B4-BE49-F238E27FC236}">
                <a16:creationId xmlns:a16="http://schemas.microsoft.com/office/drawing/2014/main" id="{0AC5898A-8E73-4688-9876-66AF3EFD0FF3}"/>
              </a:ext>
            </a:extLst>
          </p:cNvPr>
          <p:cNvGraphicFramePr>
            <a:graphicFrameLocks noGrp="1"/>
          </p:cNvGraphicFramePr>
          <p:nvPr>
            <p:ph idx="1"/>
            <p:extLst>
              <p:ext uri="{D42A27DB-BD31-4B8C-83A1-F6EECF244321}">
                <p14:modId xmlns:p14="http://schemas.microsoft.com/office/powerpoint/2010/main" val="22582006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56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5ED6-84C6-45C0-B3E0-19E41CEF8AC4}"/>
              </a:ext>
            </a:extLst>
          </p:cNvPr>
          <p:cNvSpPr>
            <a:spLocks noGrp="1"/>
          </p:cNvSpPr>
          <p:nvPr>
            <p:ph type="title"/>
          </p:nvPr>
        </p:nvSpPr>
        <p:spPr/>
        <p:txBody>
          <a:bodyPr/>
          <a:lstStyle/>
          <a:p>
            <a:pPr algn="ctr"/>
            <a:r>
              <a:rPr lang="en-GB" dirty="0"/>
              <a:t>REFERENCES</a:t>
            </a:r>
          </a:p>
        </p:txBody>
      </p:sp>
      <p:sp>
        <p:nvSpPr>
          <p:cNvPr id="3" name="Content Placeholder 2">
            <a:extLst>
              <a:ext uri="{FF2B5EF4-FFF2-40B4-BE49-F238E27FC236}">
                <a16:creationId xmlns:a16="http://schemas.microsoft.com/office/drawing/2014/main" id="{8BCBA0A0-5D29-43AD-AC4D-725F432B44B0}"/>
              </a:ext>
            </a:extLst>
          </p:cNvPr>
          <p:cNvSpPr>
            <a:spLocks noGrp="1"/>
          </p:cNvSpPr>
          <p:nvPr>
            <p:ph idx="1"/>
          </p:nvPr>
        </p:nvSpPr>
        <p:spPr/>
        <p:txBody>
          <a:bodyPr>
            <a:normAutofit fontScale="77500" lnSpcReduction="20000"/>
          </a:bodyPr>
          <a:lstStyle/>
          <a:p>
            <a:r>
              <a:rPr lang="en-GB" dirty="0"/>
              <a:t>Clements, P., &amp; Northrop, L. (2002). Software product lines: practices and patterns, vol. 59. </a:t>
            </a:r>
            <a:r>
              <a:rPr lang="en-GB" i="1" dirty="0"/>
              <a:t>Reading: Addison-Wesley. IEEE</a:t>
            </a:r>
            <a:r>
              <a:rPr lang="en-GB" dirty="0"/>
              <a:t>.</a:t>
            </a:r>
          </a:p>
          <a:p>
            <a:r>
              <a:rPr lang="en-GB" dirty="0"/>
              <a:t>Weiss, D. M., &amp; Lai, C. T. R. (1999). </a:t>
            </a:r>
            <a:r>
              <a:rPr lang="en-GB" i="1" dirty="0"/>
              <a:t>Software product-line engineering: a family-based software development process</a:t>
            </a:r>
            <a:r>
              <a:rPr lang="en-GB" dirty="0"/>
              <a:t> (Vol. 12). Reading: Addison-Wesley.</a:t>
            </a:r>
          </a:p>
          <a:p>
            <a:r>
              <a:rPr lang="en-GB" dirty="0"/>
              <a:t>Van der Linden, F. J., Schmid, K., &amp; </a:t>
            </a:r>
            <a:r>
              <a:rPr lang="en-GB" dirty="0" err="1"/>
              <a:t>Rommes</a:t>
            </a:r>
            <a:r>
              <a:rPr lang="en-GB" dirty="0"/>
              <a:t>, E. (2007). </a:t>
            </a:r>
            <a:r>
              <a:rPr lang="en-GB" i="1" dirty="0"/>
              <a:t>Software product lines in action: the best industrial practice in product line engineering</a:t>
            </a:r>
            <a:r>
              <a:rPr lang="en-GB" dirty="0"/>
              <a:t>. Springer Science &amp; Business Media.</a:t>
            </a:r>
          </a:p>
          <a:p>
            <a:r>
              <a:rPr lang="en-GB" dirty="0"/>
              <a:t>Bosch, J., &amp; Lee, J. (Eds.). (2010). </a:t>
            </a:r>
            <a:r>
              <a:rPr lang="en-GB" i="1" dirty="0"/>
              <a:t>Software Product Lines: Going Beyond: 14th International Conference, SPLC 2010, </a:t>
            </a:r>
            <a:r>
              <a:rPr lang="en-GB" i="1" dirty="0" err="1"/>
              <a:t>Jeju</a:t>
            </a:r>
            <a:r>
              <a:rPr lang="en-GB" i="1" dirty="0"/>
              <a:t> Island, South Korea, September 13-17, 2010. Proceedings</a:t>
            </a:r>
            <a:r>
              <a:rPr lang="en-GB" dirty="0"/>
              <a:t> (Vol. 6287). Springer.</a:t>
            </a:r>
          </a:p>
          <a:p>
            <a:r>
              <a:rPr lang="en-GB" dirty="0"/>
              <a:t>McGregor, J. D. (2003). </a:t>
            </a:r>
            <a:r>
              <a:rPr lang="en-GB" i="1" dirty="0"/>
              <a:t>The evolution of product line assets</a:t>
            </a:r>
            <a:r>
              <a:rPr lang="en-GB" dirty="0"/>
              <a:t> (No. CMU/SEI-2003-TR-005). CARNEGIE-MELLON UNIV PITTSBURGH PA SOFTWARE ENGINEERING INST.</a:t>
            </a:r>
          </a:p>
          <a:p>
            <a:r>
              <a:rPr lang="en-GB" dirty="0" err="1"/>
              <a:t>Schach</a:t>
            </a:r>
            <a:r>
              <a:rPr lang="en-GB" dirty="0"/>
              <a:t>, S. R., &amp; Tomer, A. (2000). Development/maintenance/reuse: software evolution in product lines. In </a:t>
            </a:r>
            <a:r>
              <a:rPr lang="en-GB" i="1" dirty="0"/>
              <a:t>Software Product Lines</a:t>
            </a:r>
            <a:r>
              <a:rPr lang="en-GB" dirty="0"/>
              <a:t> (pp. 437-450). Springer, Boston, MA.</a:t>
            </a:r>
          </a:p>
        </p:txBody>
      </p:sp>
    </p:spTree>
    <p:extLst>
      <p:ext uri="{BB962C8B-B14F-4D97-AF65-F5344CB8AC3E}">
        <p14:creationId xmlns:p14="http://schemas.microsoft.com/office/powerpoint/2010/main" val="102599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Question mark">
            <a:extLst>
              <a:ext uri="{FF2B5EF4-FFF2-40B4-BE49-F238E27FC236}">
                <a16:creationId xmlns:a16="http://schemas.microsoft.com/office/drawing/2014/main" id="{61BE7E8D-56C3-4FA3-8CF9-903DF1039E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p:cNvSpPr>
            <a:spLocks noGrp="1"/>
          </p:cNvSpPr>
          <p:nvPr>
            <p:ph idx="1"/>
          </p:nvPr>
        </p:nvSpPr>
        <p:spPr>
          <a:xfrm>
            <a:off x="6090574" y="2421682"/>
            <a:ext cx="4977578" cy="3639289"/>
          </a:xfrm>
        </p:spPr>
        <p:txBody>
          <a:bodyPr anchor="ctr">
            <a:normAutofit/>
          </a:bodyPr>
          <a:lstStyle/>
          <a:p>
            <a:pPr>
              <a:buNone/>
            </a:pPr>
            <a:r>
              <a:rPr lang="en-GB" sz="6000" dirty="0">
                <a:solidFill>
                  <a:srgbClr val="000000"/>
                </a:solidFil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71A6F0E9-BD44-4D8D-BF8A-D0A52DAA225A}"/>
              </a:ext>
            </a:extLst>
          </p:cNvPr>
          <p:cNvSpPr>
            <a:spLocks noGrp="1"/>
          </p:cNvSpPr>
          <p:nvPr>
            <p:ph type="title"/>
          </p:nvPr>
        </p:nvSpPr>
        <p:spPr>
          <a:xfrm>
            <a:off x="904877" y="2415322"/>
            <a:ext cx="3451730" cy="2399869"/>
          </a:xfrm>
        </p:spPr>
        <p:txBody>
          <a:bodyPr>
            <a:normAutofit/>
          </a:bodyPr>
          <a:lstStyle/>
          <a:p>
            <a:pPr algn="ctr"/>
            <a:r>
              <a:rPr lang="en-GB" sz="4000">
                <a:solidFill>
                  <a:srgbClr val="FFFFFF"/>
                </a:solidFill>
              </a:rPr>
              <a:t>INTRODUCTION</a:t>
            </a:r>
          </a:p>
        </p:txBody>
      </p:sp>
      <p:sp>
        <p:nvSpPr>
          <p:cNvPr id="3" name="Content Placeholder 2">
            <a:extLst>
              <a:ext uri="{FF2B5EF4-FFF2-40B4-BE49-F238E27FC236}">
                <a16:creationId xmlns:a16="http://schemas.microsoft.com/office/drawing/2014/main" id="{52067056-DE59-442C-8B02-B278BE3B4878}"/>
              </a:ext>
            </a:extLst>
          </p:cNvPr>
          <p:cNvSpPr>
            <a:spLocks noGrp="1"/>
          </p:cNvSpPr>
          <p:nvPr>
            <p:ph idx="1"/>
          </p:nvPr>
        </p:nvSpPr>
        <p:spPr>
          <a:xfrm>
            <a:off x="5120640" y="804672"/>
            <a:ext cx="6281928" cy="5248656"/>
          </a:xfrm>
        </p:spPr>
        <p:txBody>
          <a:bodyPr anchor="ctr">
            <a:normAutofit/>
          </a:bodyPr>
          <a:lstStyle/>
          <a:p>
            <a:r>
              <a:rPr lang="en-GB" sz="2000" dirty="0"/>
              <a:t>Reusing the software assert architecture can maximize the investment of time and effort by the company. Developed organizations tend to keep their architectures as an intellectual assert.</a:t>
            </a:r>
          </a:p>
          <a:p>
            <a:r>
              <a:rPr lang="en-GB" sz="2000" dirty="0"/>
              <a:t>Software product line can be considered as a strategy of re using the </a:t>
            </a:r>
            <a:r>
              <a:rPr lang="en-US" sz="2000" dirty="0"/>
              <a:t>asset in creating a group of products.</a:t>
            </a:r>
          </a:p>
          <a:p>
            <a:r>
              <a:rPr lang="en-US" sz="2000" dirty="0"/>
              <a:t>Goal: To reduce cost , improve the delivery time and improve the quality.</a:t>
            </a:r>
            <a:endParaRPr lang="en-GB" sz="2000" dirty="0"/>
          </a:p>
          <a:p>
            <a:pPr marL="0" indent="0">
              <a:buNone/>
            </a:pPr>
            <a:endParaRPr lang="en-GB" sz="2000" dirty="0"/>
          </a:p>
          <a:p>
            <a:pPr marL="0" indent="0">
              <a:buNone/>
            </a:pPr>
            <a:r>
              <a:rPr lang="en-GB" sz="2000" dirty="0"/>
              <a:t>“Software Product line is a set of software-intensive systems sharing a common, managed set of features that satisfy the specific needs of a particular market segment or mission and that are developed from a common set of core assets in a prescribed way.” </a:t>
            </a:r>
          </a:p>
          <a:p>
            <a:pPr marL="0" indent="0">
              <a:buNone/>
            </a:pPr>
            <a:r>
              <a:rPr lang="en-GB" sz="2000" dirty="0"/>
              <a:t>				-Paul Clements</a:t>
            </a:r>
          </a:p>
          <a:p>
            <a:pPr marL="0" indent="0">
              <a:buNone/>
            </a:pPr>
            <a:r>
              <a:rPr lang="en-GB" sz="2000" dirty="0"/>
              <a:t>						</a:t>
            </a:r>
          </a:p>
        </p:txBody>
      </p:sp>
    </p:spTree>
    <p:extLst>
      <p:ext uri="{BB962C8B-B14F-4D97-AF65-F5344CB8AC3E}">
        <p14:creationId xmlns:p14="http://schemas.microsoft.com/office/powerpoint/2010/main" val="400635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726F-08A7-43D1-BB61-BB32FBEF8C58}"/>
              </a:ext>
            </a:extLst>
          </p:cNvPr>
          <p:cNvSpPr>
            <a:spLocks noGrp="1"/>
          </p:cNvSpPr>
          <p:nvPr>
            <p:ph type="title"/>
          </p:nvPr>
        </p:nvSpPr>
        <p:spPr>
          <a:xfrm>
            <a:off x="285134" y="0"/>
            <a:ext cx="11906865" cy="1325563"/>
          </a:xfrm>
          <a:prstGeom prst="ellipse">
            <a:avLst/>
          </a:prstGeom>
        </p:spPr>
        <p:txBody>
          <a:bodyPr vert="horz" lIns="91440" tIns="45720" rIns="91440" bIns="45720" rtlCol="0" anchor="ctr">
            <a:noAutofit/>
          </a:bodyPr>
          <a:lstStyle/>
          <a:p>
            <a:pPr algn="ctr"/>
            <a:r>
              <a:rPr lang="en-US" sz="3200" kern="1200" dirty="0">
                <a:solidFill>
                  <a:schemeClr val="tx1"/>
                </a:solidFill>
                <a:latin typeface="+mj-lt"/>
                <a:ea typeface="+mj-ea"/>
                <a:cs typeface="+mj-cs"/>
              </a:rPr>
              <a:t>SOFTWARE PRODUCT LINES VS TRADITIONAL SOFTWARE REUSE</a:t>
            </a:r>
          </a:p>
        </p:txBody>
      </p:sp>
      <p:graphicFrame>
        <p:nvGraphicFramePr>
          <p:cNvPr id="14" name="Table 4">
            <a:extLst>
              <a:ext uri="{FF2B5EF4-FFF2-40B4-BE49-F238E27FC236}">
                <a16:creationId xmlns:a16="http://schemas.microsoft.com/office/drawing/2014/main" id="{1CF81D0F-AF0D-410B-A798-ED45871936D0}"/>
              </a:ext>
            </a:extLst>
          </p:cNvPr>
          <p:cNvGraphicFramePr>
            <a:graphicFrameLocks/>
          </p:cNvGraphicFramePr>
          <p:nvPr>
            <p:extLst>
              <p:ext uri="{D42A27DB-BD31-4B8C-83A1-F6EECF244321}">
                <p14:modId xmlns:p14="http://schemas.microsoft.com/office/powerpoint/2010/main" val="1151197109"/>
              </p:ext>
            </p:extLst>
          </p:nvPr>
        </p:nvGraphicFramePr>
        <p:xfrm>
          <a:off x="1962810" y="1478513"/>
          <a:ext cx="8551514" cy="4105754"/>
        </p:xfrm>
        <a:graphic>
          <a:graphicData uri="http://schemas.openxmlformats.org/drawingml/2006/table">
            <a:tbl>
              <a:tblPr firstRow="1" bandRow="1">
                <a:noFill/>
                <a:tableStyleId>{5940675A-B579-460E-94D1-54222C63F5DA}</a:tableStyleId>
              </a:tblPr>
              <a:tblGrid>
                <a:gridCol w="4243181">
                  <a:extLst>
                    <a:ext uri="{9D8B030D-6E8A-4147-A177-3AD203B41FA5}">
                      <a16:colId xmlns:a16="http://schemas.microsoft.com/office/drawing/2014/main" val="3652684429"/>
                    </a:ext>
                  </a:extLst>
                </a:gridCol>
                <a:gridCol w="4308333">
                  <a:extLst>
                    <a:ext uri="{9D8B030D-6E8A-4147-A177-3AD203B41FA5}">
                      <a16:colId xmlns:a16="http://schemas.microsoft.com/office/drawing/2014/main" val="1755811263"/>
                    </a:ext>
                  </a:extLst>
                </a:gridCol>
              </a:tblGrid>
              <a:tr h="912602">
                <a:tc>
                  <a:txBody>
                    <a:bodyPr/>
                    <a:lstStyle/>
                    <a:p>
                      <a:r>
                        <a:rPr lang="en-GB" sz="2200">
                          <a:solidFill>
                            <a:schemeClr val="tx1">
                              <a:lumMod val="75000"/>
                              <a:lumOff val="25000"/>
                            </a:schemeClr>
                          </a:solidFill>
                        </a:rPr>
                        <a:t>TRADITIONAL SOFTWARE REUSE</a:t>
                      </a:r>
                    </a:p>
                  </a:txBody>
                  <a:tcPr marL="276100" marR="165660" marT="165660" marB="1656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GB" sz="2200">
                          <a:solidFill>
                            <a:schemeClr val="tx1">
                              <a:lumMod val="75000"/>
                              <a:lumOff val="25000"/>
                            </a:schemeClr>
                          </a:solidFill>
                        </a:rPr>
                        <a:t>SOFTWARE PRODUCT LINES</a:t>
                      </a:r>
                    </a:p>
                  </a:txBody>
                  <a:tcPr marL="276100" marR="165660" marT="165660" marB="1656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575452133"/>
                  </a:ext>
                </a:extLst>
              </a:tr>
              <a:tr h="970853">
                <a:tc>
                  <a:txBody>
                    <a:bodyPr/>
                    <a:lstStyle/>
                    <a:p>
                      <a:r>
                        <a:rPr lang="en-GB" sz="1700">
                          <a:solidFill>
                            <a:schemeClr val="tx1">
                              <a:lumMod val="75000"/>
                              <a:lumOff val="25000"/>
                            </a:schemeClr>
                          </a:solidFill>
                        </a:rPr>
                        <a:t>Repository created by the organizations would result in taking longer time to find the desired functionality.</a:t>
                      </a:r>
                    </a:p>
                  </a:txBody>
                  <a:tcPr marL="276100" marR="143572" marT="143572" marB="14357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GB" sz="1700" dirty="0">
                          <a:solidFill>
                            <a:schemeClr val="tx1">
                              <a:lumMod val="75000"/>
                              <a:lumOff val="25000"/>
                            </a:schemeClr>
                          </a:solidFill>
                        </a:rPr>
                        <a:t>SPL is lot more elaborative where the product line development reuse is planed, enabled and enforced.</a:t>
                      </a:r>
                    </a:p>
                  </a:txBody>
                  <a:tcPr marL="276100" marR="143572" marT="143572" marB="14357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90560937"/>
                  </a:ext>
                </a:extLst>
              </a:tr>
              <a:tr h="1423918">
                <a:tc>
                  <a:txBody>
                    <a:bodyPr/>
                    <a:lstStyle/>
                    <a:p>
                      <a:r>
                        <a:rPr lang="en-GB" sz="1700">
                          <a:solidFill>
                            <a:schemeClr val="tx1">
                              <a:lumMod val="75000"/>
                              <a:lumOff val="25000"/>
                            </a:schemeClr>
                          </a:solidFill>
                        </a:rPr>
                        <a:t>Reuse library with components , modules and algorithm.</a:t>
                      </a:r>
                    </a:p>
                  </a:txBody>
                  <a:tcPr marL="276100" marR="143572" marT="143572" marB="14357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GB" sz="1700">
                          <a:solidFill>
                            <a:schemeClr val="tx1">
                              <a:lumMod val="75000"/>
                              <a:lumOff val="25000"/>
                            </a:schemeClr>
                          </a:solidFill>
                        </a:rPr>
                        <a:t>Reuses the </a:t>
                      </a:r>
                      <a:r>
                        <a:rPr lang="en-GB" sz="1700" err="1">
                          <a:solidFill>
                            <a:schemeClr val="tx1">
                              <a:lumMod val="75000"/>
                              <a:lumOff val="25000"/>
                            </a:schemeClr>
                          </a:solidFill>
                        </a:rPr>
                        <a:t>artifacts</a:t>
                      </a:r>
                      <a:r>
                        <a:rPr lang="en-GB" sz="1700">
                          <a:solidFill>
                            <a:schemeClr val="tx1">
                              <a:lumMod val="75000"/>
                              <a:lumOff val="25000"/>
                            </a:schemeClr>
                          </a:solidFill>
                        </a:rPr>
                        <a:t> that are the most costly to develop; domain models, requirements, architecture, components, test cases, and performance models. These are called as core assets.</a:t>
                      </a:r>
                    </a:p>
                  </a:txBody>
                  <a:tcPr marL="276100" marR="143572" marT="143572" marB="14357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05848811"/>
                  </a:ext>
                </a:extLst>
              </a:tr>
              <a:tr h="517788">
                <a:tc>
                  <a:txBody>
                    <a:bodyPr/>
                    <a:lstStyle/>
                    <a:p>
                      <a:r>
                        <a:rPr lang="en-GB" sz="1700">
                          <a:solidFill>
                            <a:schemeClr val="tx1">
                              <a:lumMod val="75000"/>
                              <a:lumOff val="25000"/>
                            </a:schemeClr>
                          </a:solidFill>
                        </a:rPr>
                        <a:t>Does not follow clone and own approach</a:t>
                      </a:r>
                    </a:p>
                  </a:txBody>
                  <a:tcPr marL="276100" marR="143572" marT="143572" marB="14357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GB" sz="1700" dirty="0">
                          <a:solidFill>
                            <a:schemeClr val="tx1">
                              <a:lumMod val="75000"/>
                              <a:lumOff val="25000"/>
                            </a:schemeClr>
                          </a:solidFill>
                        </a:rPr>
                        <a:t>SPL follows clone and own approach</a:t>
                      </a:r>
                    </a:p>
                  </a:txBody>
                  <a:tcPr marL="276100" marR="143572" marT="143572" marB="14357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145347213"/>
                  </a:ext>
                </a:extLst>
              </a:tr>
            </a:tbl>
          </a:graphicData>
        </a:graphic>
      </p:graphicFrame>
    </p:spTree>
    <p:extLst>
      <p:ext uri="{BB962C8B-B14F-4D97-AF65-F5344CB8AC3E}">
        <p14:creationId xmlns:p14="http://schemas.microsoft.com/office/powerpoint/2010/main" val="279428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4B246F-AF64-4C7D-B389-940E46480818}"/>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rPr>
              <a:t>COMPONENTS NECESSARY FOR A SOFTWARE PRODUCT LINE TO WORK</a:t>
            </a:r>
          </a:p>
        </p:txBody>
      </p:sp>
      <p:graphicFrame>
        <p:nvGraphicFramePr>
          <p:cNvPr id="5" name="Content Placeholder 2">
            <a:extLst>
              <a:ext uri="{FF2B5EF4-FFF2-40B4-BE49-F238E27FC236}">
                <a16:creationId xmlns:a16="http://schemas.microsoft.com/office/drawing/2014/main" id="{DCF2BFAA-6C9E-4879-A0F9-856AD38AB8BC}"/>
              </a:ext>
            </a:extLst>
          </p:cNvPr>
          <p:cNvGraphicFramePr>
            <a:graphicFrameLocks noGrp="1"/>
          </p:cNvGraphicFramePr>
          <p:nvPr>
            <p:ph idx="1"/>
            <p:extLst>
              <p:ext uri="{D42A27DB-BD31-4B8C-83A1-F6EECF244321}">
                <p14:modId xmlns:p14="http://schemas.microsoft.com/office/powerpoint/2010/main" val="3808146183"/>
              </p:ext>
            </p:extLst>
          </p:nvPr>
        </p:nvGraphicFramePr>
        <p:xfrm>
          <a:off x="1036168" y="2461801"/>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511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8381737"/>
              </p:ext>
            </p:extLst>
          </p:nvPr>
        </p:nvGraphicFramePr>
        <p:xfrm>
          <a:off x="633101" y="121032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Arrow: Circular 1">
            <a:extLst>
              <a:ext uri="{FF2B5EF4-FFF2-40B4-BE49-F238E27FC236}">
                <a16:creationId xmlns:a16="http://schemas.microsoft.com/office/drawing/2014/main" id="{C2AAC85A-7CA6-4B2E-9257-7E24FFC0933B}"/>
              </a:ext>
            </a:extLst>
          </p:cNvPr>
          <p:cNvSpPr/>
          <p:nvPr/>
        </p:nvSpPr>
        <p:spPr>
          <a:xfrm rot="10800000">
            <a:off x="1841391" y="3813218"/>
            <a:ext cx="4147833" cy="2025445"/>
          </a:xfrm>
          <a:prstGeom prst="circularArrow">
            <a:avLst>
              <a:gd name="adj1" fmla="val 4588"/>
              <a:gd name="adj2" fmla="val 1142319"/>
              <a:gd name="adj3" fmla="val 20237885"/>
              <a:gd name="adj4" fmla="val 12206125"/>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Arrow: Circular 4">
            <a:extLst>
              <a:ext uri="{FF2B5EF4-FFF2-40B4-BE49-F238E27FC236}">
                <a16:creationId xmlns:a16="http://schemas.microsoft.com/office/drawing/2014/main" id="{743E8865-2184-40C9-B8F1-A638DB06B070}"/>
              </a:ext>
            </a:extLst>
          </p:cNvPr>
          <p:cNvSpPr/>
          <p:nvPr/>
        </p:nvSpPr>
        <p:spPr>
          <a:xfrm>
            <a:off x="3816984" y="1210328"/>
            <a:ext cx="4147833" cy="2025445"/>
          </a:xfrm>
          <a:prstGeom prst="circularArrow">
            <a:avLst>
              <a:gd name="adj1" fmla="val 4588"/>
              <a:gd name="adj2" fmla="val 1142319"/>
              <a:gd name="adj3" fmla="val 20237885"/>
              <a:gd name="adj4" fmla="val 11656536"/>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Arrow: Circular 5">
            <a:extLst>
              <a:ext uri="{FF2B5EF4-FFF2-40B4-BE49-F238E27FC236}">
                <a16:creationId xmlns:a16="http://schemas.microsoft.com/office/drawing/2014/main" id="{95E6FFEB-A165-4ECC-B7DF-EB28006A5234}"/>
              </a:ext>
            </a:extLst>
          </p:cNvPr>
          <p:cNvSpPr/>
          <p:nvPr/>
        </p:nvSpPr>
        <p:spPr>
          <a:xfrm rot="10800000">
            <a:off x="5817846" y="3811520"/>
            <a:ext cx="4147833" cy="2025445"/>
          </a:xfrm>
          <a:prstGeom prst="circularArrow">
            <a:avLst>
              <a:gd name="adj1" fmla="val 4588"/>
              <a:gd name="adj2" fmla="val 1142319"/>
              <a:gd name="adj3" fmla="val 20237885"/>
              <a:gd name="adj4" fmla="val 11629578"/>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899D42FB-9B2D-4C5F-B31B-0B6939839B6F}"/>
              </a:ext>
            </a:extLst>
          </p:cNvPr>
          <p:cNvSpPr/>
          <p:nvPr/>
        </p:nvSpPr>
        <p:spPr>
          <a:xfrm>
            <a:off x="1666568" y="249895"/>
            <a:ext cx="11533238" cy="769441"/>
          </a:xfrm>
          <a:prstGeom prst="rect">
            <a:avLst/>
          </a:prstGeom>
        </p:spPr>
        <p:txBody>
          <a:bodyPr wrap="square">
            <a:spAutoFit/>
          </a:bodyPr>
          <a:lstStyle/>
          <a:p>
            <a:r>
              <a:rPr lang="en-GB" sz="4400" dirty="0">
                <a:latin typeface="+mj-lt"/>
              </a:rPr>
              <a:t> SOFTWARE PRODUCT LINE ACTIVITIES</a:t>
            </a:r>
          </a:p>
        </p:txBody>
      </p:sp>
      <p:sp>
        <p:nvSpPr>
          <p:cNvPr id="7" name="TextBox 6">
            <a:extLst>
              <a:ext uri="{FF2B5EF4-FFF2-40B4-BE49-F238E27FC236}">
                <a16:creationId xmlns:a16="http://schemas.microsoft.com/office/drawing/2014/main" id="{95F2BE74-87E5-452F-B939-772EC9E0DF21}"/>
              </a:ext>
            </a:extLst>
          </p:cNvPr>
          <p:cNvSpPr txBox="1"/>
          <p:nvPr/>
        </p:nvSpPr>
        <p:spPr>
          <a:xfrm>
            <a:off x="2595716" y="5836966"/>
            <a:ext cx="6341807" cy="369332"/>
          </a:xfrm>
          <a:prstGeom prst="rect">
            <a:avLst/>
          </a:prstGeom>
          <a:noFill/>
        </p:spPr>
        <p:txBody>
          <a:bodyPr wrap="square" rtlCol="0">
            <a:spAutoFit/>
          </a:bodyPr>
          <a:lstStyle/>
          <a:p>
            <a:pPr algn="ctr"/>
            <a:r>
              <a:rPr lang="en-GB" b="1" i="1" dirty="0"/>
              <a:t>FIGURE 1:</a:t>
            </a:r>
            <a:r>
              <a:rPr lang="en-GB" i="1" dirty="0"/>
              <a:t> ACTIVITIES INVOLVING SOFTWARE PRODUCT LINES</a:t>
            </a:r>
          </a:p>
        </p:txBody>
      </p:sp>
    </p:spTree>
    <p:extLst>
      <p:ext uri="{BB962C8B-B14F-4D97-AF65-F5344CB8AC3E}">
        <p14:creationId xmlns:p14="http://schemas.microsoft.com/office/powerpoint/2010/main" val="278888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A8097-F8E0-4BCC-96FB-85CCBBE0B64E}"/>
              </a:ext>
            </a:extLst>
          </p:cNvPr>
          <p:cNvSpPr>
            <a:spLocks noGrp="1"/>
          </p:cNvSpPr>
          <p:nvPr>
            <p:ph type="title"/>
          </p:nvPr>
        </p:nvSpPr>
        <p:spPr>
          <a:xfrm>
            <a:off x="838200" y="963877"/>
            <a:ext cx="3494362" cy="4930246"/>
          </a:xfrm>
        </p:spPr>
        <p:txBody>
          <a:bodyPr>
            <a:normAutofit/>
          </a:bodyPr>
          <a:lstStyle/>
          <a:p>
            <a:pPr algn="r"/>
            <a:r>
              <a:rPr lang="en-GB" sz="4100">
                <a:solidFill>
                  <a:schemeClr val="accent1"/>
                </a:solidFill>
              </a:rPr>
              <a:t>CORE ASSET DEVELOPMENT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697E04-FB70-46B9-88C3-E04457531A66}"/>
              </a:ext>
            </a:extLst>
          </p:cNvPr>
          <p:cNvSpPr>
            <a:spLocks noGrp="1"/>
          </p:cNvSpPr>
          <p:nvPr>
            <p:ph idx="1"/>
          </p:nvPr>
        </p:nvSpPr>
        <p:spPr>
          <a:xfrm>
            <a:off x="4976031" y="963877"/>
            <a:ext cx="6377769" cy="4930246"/>
          </a:xfrm>
        </p:spPr>
        <p:txBody>
          <a:bodyPr anchor="ctr">
            <a:normAutofit/>
          </a:bodyPr>
          <a:lstStyle/>
          <a:p>
            <a:r>
              <a:rPr lang="en-GB" sz="2000"/>
              <a:t>Goal: To establish a production capability for products. </a:t>
            </a:r>
          </a:p>
          <a:p>
            <a:r>
              <a:rPr lang="en-GB" sz="2000"/>
              <a:t>It happens within a situational context of existing constraints and resources.</a:t>
            </a:r>
          </a:p>
          <a:p>
            <a:r>
              <a:rPr lang="en-GB" sz="2000"/>
              <a:t>4 main contextual factors are:</a:t>
            </a:r>
          </a:p>
          <a:p>
            <a:pPr marL="971550" lvl="1" indent="-514350">
              <a:buFont typeface="+mj-lt"/>
              <a:buAutoNum type="arabicPeriod"/>
            </a:pPr>
            <a:r>
              <a:rPr lang="en-GB" sz="2000"/>
              <a:t>Product Constraints</a:t>
            </a:r>
          </a:p>
          <a:p>
            <a:pPr marL="971550" lvl="1" indent="-514350">
              <a:buFont typeface="+mj-lt"/>
              <a:buAutoNum type="arabicPeriod"/>
            </a:pPr>
            <a:r>
              <a:rPr lang="en-GB" sz="2000"/>
              <a:t>Production Constraints</a:t>
            </a:r>
          </a:p>
          <a:p>
            <a:pPr marL="971550" lvl="1" indent="-514350">
              <a:buFont typeface="+mj-lt"/>
              <a:buAutoNum type="arabicPeriod"/>
            </a:pPr>
            <a:r>
              <a:rPr lang="en-GB" sz="2000"/>
              <a:t>Production Strategy</a:t>
            </a:r>
          </a:p>
          <a:p>
            <a:pPr marL="971550" lvl="1" indent="-514350">
              <a:buFont typeface="+mj-lt"/>
              <a:buAutoNum type="arabicPeriod"/>
            </a:pPr>
            <a:r>
              <a:rPr lang="en-GB" sz="2000"/>
              <a:t>Pre existing Assets</a:t>
            </a:r>
          </a:p>
          <a:p>
            <a:r>
              <a:rPr lang="en-GB" sz="2000"/>
              <a:t>Three things, which are the outputs of the core asset development activity, are required for a production capability to develop products:</a:t>
            </a:r>
          </a:p>
          <a:p>
            <a:pPr marL="914400" lvl="1" indent="-457200">
              <a:buFont typeface="+mj-lt"/>
              <a:buAutoNum type="arabicPeriod"/>
            </a:pPr>
            <a:r>
              <a:rPr lang="en-GB" sz="2000"/>
              <a:t>Product Line Scope</a:t>
            </a:r>
          </a:p>
          <a:p>
            <a:pPr marL="914400" lvl="1" indent="-457200">
              <a:buFont typeface="+mj-lt"/>
              <a:buAutoNum type="arabicPeriod"/>
            </a:pPr>
            <a:r>
              <a:rPr lang="en-GB" sz="2000"/>
              <a:t>Core Asset Base</a:t>
            </a:r>
          </a:p>
          <a:p>
            <a:pPr marL="914400" lvl="1" indent="-457200">
              <a:buFont typeface="+mj-lt"/>
              <a:buAutoNum type="arabicPeriod"/>
            </a:pPr>
            <a:r>
              <a:rPr lang="en-GB" sz="2000"/>
              <a:t>Production Plan</a:t>
            </a:r>
          </a:p>
          <a:p>
            <a:pPr marL="0" indent="0">
              <a:buNone/>
            </a:pPr>
            <a:endParaRPr lang="en-GB" sz="2000"/>
          </a:p>
        </p:txBody>
      </p:sp>
    </p:spTree>
    <p:extLst>
      <p:ext uri="{BB962C8B-B14F-4D97-AF65-F5344CB8AC3E}">
        <p14:creationId xmlns:p14="http://schemas.microsoft.com/office/powerpoint/2010/main" val="18285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0D48-5D02-40C4-825A-423223B681C6}"/>
              </a:ext>
            </a:extLst>
          </p:cNvPr>
          <p:cNvSpPr>
            <a:spLocks noGrp="1"/>
          </p:cNvSpPr>
          <p:nvPr>
            <p:ph type="title"/>
          </p:nvPr>
        </p:nvSpPr>
        <p:spPr>
          <a:xfrm>
            <a:off x="641554" y="14250"/>
            <a:ext cx="10515600" cy="1325563"/>
          </a:xfrm>
        </p:spPr>
        <p:txBody>
          <a:bodyPr/>
          <a:lstStyle/>
          <a:p>
            <a:pPr algn="ctr"/>
            <a:r>
              <a:rPr lang="en-GB" dirty="0"/>
              <a:t>CORE ASSET DEVELOPMENT</a:t>
            </a:r>
          </a:p>
        </p:txBody>
      </p:sp>
      <p:graphicFrame>
        <p:nvGraphicFramePr>
          <p:cNvPr id="10" name="Content Placeholder 9">
            <a:extLst>
              <a:ext uri="{FF2B5EF4-FFF2-40B4-BE49-F238E27FC236}">
                <a16:creationId xmlns:a16="http://schemas.microsoft.com/office/drawing/2014/main" id="{996C1F48-0C4E-423A-8785-68CA109E3383}"/>
              </a:ext>
            </a:extLst>
          </p:cNvPr>
          <p:cNvGraphicFramePr>
            <a:graphicFrameLocks noGrp="1"/>
          </p:cNvGraphicFramePr>
          <p:nvPr>
            <p:ph idx="1"/>
            <p:extLst>
              <p:ext uri="{D42A27DB-BD31-4B8C-83A1-F6EECF244321}">
                <p14:modId xmlns:p14="http://schemas.microsoft.com/office/powerpoint/2010/main" val="2367160121"/>
              </p:ext>
            </p:extLst>
          </p:nvPr>
        </p:nvGraphicFramePr>
        <p:xfrm>
          <a:off x="1546122" y="173713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Circular 10">
            <a:extLst>
              <a:ext uri="{FF2B5EF4-FFF2-40B4-BE49-F238E27FC236}">
                <a16:creationId xmlns:a16="http://schemas.microsoft.com/office/drawing/2014/main" id="{78C7E03A-BE96-49EE-BFF6-B75A0B5CB293}"/>
              </a:ext>
            </a:extLst>
          </p:cNvPr>
          <p:cNvSpPr/>
          <p:nvPr/>
        </p:nvSpPr>
        <p:spPr>
          <a:xfrm>
            <a:off x="2671644" y="1210329"/>
            <a:ext cx="3503014" cy="2130181"/>
          </a:xfrm>
          <a:prstGeom prst="circularArrow">
            <a:avLst>
              <a:gd name="adj1" fmla="val 9142"/>
              <a:gd name="adj2" fmla="val 747637"/>
              <a:gd name="adj3" fmla="val 20353047"/>
              <a:gd name="adj4" fmla="val 11001663"/>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Arrow: Circular 11">
            <a:extLst>
              <a:ext uri="{FF2B5EF4-FFF2-40B4-BE49-F238E27FC236}">
                <a16:creationId xmlns:a16="http://schemas.microsoft.com/office/drawing/2014/main" id="{6E2F008D-6E3B-4B11-A730-2483DFFF88A8}"/>
              </a:ext>
            </a:extLst>
          </p:cNvPr>
          <p:cNvSpPr/>
          <p:nvPr/>
        </p:nvSpPr>
        <p:spPr>
          <a:xfrm rot="12489406">
            <a:off x="2259298" y="2508732"/>
            <a:ext cx="3480620" cy="2382063"/>
          </a:xfrm>
          <a:prstGeom prst="circularArrow">
            <a:avLst>
              <a:gd name="adj1" fmla="val 4588"/>
              <a:gd name="adj2" fmla="val 1142319"/>
              <a:gd name="adj3" fmla="val 20237885"/>
              <a:gd name="adj4" fmla="val 12196028"/>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Arrow: Circular 12">
            <a:extLst>
              <a:ext uri="{FF2B5EF4-FFF2-40B4-BE49-F238E27FC236}">
                <a16:creationId xmlns:a16="http://schemas.microsoft.com/office/drawing/2014/main" id="{A9CC5012-C89A-4A49-A2AA-3ADC935AD086}"/>
              </a:ext>
            </a:extLst>
          </p:cNvPr>
          <p:cNvSpPr/>
          <p:nvPr/>
        </p:nvSpPr>
        <p:spPr>
          <a:xfrm rot="2891504">
            <a:off x="5165487" y="2941981"/>
            <a:ext cx="3429399" cy="1996727"/>
          </a:xfrm>
          <a:prstGeom prst="circularArrow">
            <a:avLst>
              <a:gd name="adj1" fmla="val 4588"/>
              <a:gd name="adj2" fmla="val 1345534"/>
              <a:gd name="adj3" fmla="val 20237885"/>
              <a:gd name="adj4" fmla="val 11480306"/>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Circular 13">
            <a:extLst>
              <a:ext uri="{FF2B5EF4-FFF2-40B4-BE49-F238E27FC236}">
                <a16:creationId xmlns:a16="http://schemas.microsoft.com/office/drawing/2014/main" id="{934DC080-E7F6-4EF6-BC1D-8292B87004B2}"/>
              </a:ext>
            </a:extLst>
          </p:cNvPr>
          <p:cNvSpPr/>
          <p:nvPr/>
        </p:nvSpPr>
        <p:spPr>
          <a:xfrm rot="11969744">
            <a:off x="4159044" y="3949167"/>
            <a:ext cx="3480620" cy="2382063"/>
          </a:xfrm>
          <a:prstGeom prst="circularArrow">
            <a:avLst>
              <a:gd name="adj1" fmla="val 4588"/>
              <a:gd name="adj2" fmla="val 1142319"/>
              <a:gd name="adj3" fmla="val 20237885"/>
              <a:gd name="adj4" fmla="val 12474511"/>
              <a:gd name="adj5" fmla="val 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Speech Bubble: Rectangle 14">
            <a:extLst>
              <a:ext uri="{FF2B5EF4-FFF2-40B4-BE49-F238E27FC236}">
                <a16:creationId xmlns:a16="http://schemas.microsoft.com/office/drawing/2014/main" id="{5772216E-BA81-46C6-99F5-991D24563F40}"/>
              </a:ext>
            </a:extLst>
          </p:cNvPr>
          <p:cNvSpPr/>
          <p:nvPr/>
        </p:nvSpPr>
        <p:spPr>
          <a:xfrm>
            <a:off x="130278" y="1828451"/>
            <a:ext cx="2541367" cy="1325563"/>
          </a:xfrm>
          <a:prstGeom prst="wedgeRectCallout">
            <a:avLst>
              <a:gd name="adj1" fmla="val 69741"/>
              <a:gd name="adj2" fmla="val 16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dirty="0"/>
              <a:t>PRODUCT CONSTRAINTS</a:t>
            </a:r>
          </a:p>
          <a:p>
            <a:pPr algn="just"/>
            <a:r>
              <a:rPr lang="en-GB" sz="1600" dirty="0"/>
              <a:t>PRODUCTION CONSTRAINTS</a:t>
            </a:r>
          </a:p>
          <a:p>
            <a:pPr algn="just"/>
            <a:r>
              <a:rPr lang="en-GB" sz="1600" dirty="0"/>
              <a:t>PRODUCTION STRATEGY</a:t>
            </a:r>
          </a:p>
          <a:p>
            <a:pPr algn="just"/>
            <a:r>
              <a:rPr lang="en-GB" sz="1600" dirty="0"/>
              <a:t>PREEXISTING ASSETS  </a:t>
            </a:r>
          </a:p>
        </p:txBody>
      </p:sp>
      <p:sp>
        <p:nvSpPr>
          <p:cNvPr id="16" name="Speech Bubble: Rectangle 15">
            <a:extLst>
              <a:ext uri="{FF2B5EF4-FFF2-40B4-BE49-F238E27FC236}">
                <a16:creationId xmlns:a16="http://schemas.microsoft.com/office/drawing/2014/main" id="{D45048F3-7450-4479-B1E1-7A1D6CA9CC60}"/>
              </a:ext>
            </a:extLst>
          </p:cNvPr>
          <p:cNvSpPr/>
          <p:nvPr/>
        </p:nvSpPr>
        <p:spPr>
          <a:xfrm>
            <a:off x="6096001" y="1792217"/>
            <a:ext cx="2399952" cy="850271"/>
          </a:xfrm>
          <a:prstGeom prst="wedgeRectCallout">
            <a:avLst>
              <a:gd name="adj1" fmla="val -72270"/>
              <a:gd name="adj2" fmla="val -31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dirty="0"/>
              <a:t>PRODUCT LINE SCOPE</a:t>
            </a:r>
          </a:p>
          <a:p>
            <a:pPr algn="just"/>
            <a:r>
              <a:rPr lang="en-GB" sz="1600" dirty="0"/>
              <a:t>CORE ASSETS BASE</a:t>
            </a:r>
          </a:p>
          <a:p>
            <a:pPr algn="just"/>
            <a:r>
              <a:rPr lang="en-GB" sz="1600" dirty="0"/>
              <a:t>PRODUCTION BASE  </a:t>
            </a:r>
          </a:p>
        </p:txBody>
      </p:sp>
      <p:sp>
        <p:nvSpPr>
          <p:cNvPr id="3" name="Rectangle 2">
            <a:extLst>
              <a:ext uri="{FF2B5EF4-FFF2-40B4-BE49-F238E27FC236}">
                <a16:creationId xmlns:a16="http://schemas.microsoft.com/office/drawing/2014/main" id="{BEB75CE4-6503-4B66-9BF6-5A156465BE6C}"/>
              </a:ext>
            </a:extLst>
          </p:cNvPr>
          <p:cNvSpPr/>
          <p:nvPr/>
        </p:nvSpPr>
        <p:spPr>
          <a:xfrm>
            <a:off x="4203591" y="6252817"/>
            <a:ext cx="3784819" cy="369332"/>
          </a:xfrm>
          <a:prstGeom prst="rect">
            <a:avLst/>
          </a:prstGeom>
        </p:spPr>
        <p:txBody>
          <a:bodyPr wrap="none">
            <a:spAutoFit/>
          </a:bodyPr>
          <a:lstStyle/>
          <a:p>
            <a:pPr algn="ctr"/>
            <a:r>
              <a:rPr lang="en-GB" b="1" i="1" dirty="0"/>
              <a:t>FIGURE 2:</a:t>
            </a:r>
            <a:r>
              <a:rPr lang="en-GB" i="1" dirty="0"/>
              <a:t> CORE ASSET DEVELOPMENT</a:t>
            </a:r>
          </a:p>
        </p:txBody>
      </p:sp>
    </p:spTree>
    <p:extLst>
      <p:ext uri="{BB962C8B-B14F-4D97-AF65-F5344CB8AC3E}">
        <p14:creationId xmlns:p14="http://schemas.microsoft.com/office/powerpoint/2010/main" val="307689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5AFD7A-2172-4F50-BE18-02BE3FA45CB7}"/>
              </a:ext>
            </a:extLst>
          </p:cNvPr>
          <p:cNvSpPr>
            <a:spLocks noGrp="1"/>
          </p:cNvSpPr>
          <p:nvPr>
            <p:ph type="title"/>
          </p:nvPr>
        </p:nvSpPr>
        <p:spPr>
          <a:xfrm>
            <a:off x="863029" y="1012004"/>
            <a:ext cx="3416158" cy="4795408"/>
          </a:xfrm>
        </p:spPr>
        <p:txBody>
          <a:bodyPr>
            <a:normAutofit/>
          </a:bodyPr>
          <a:lstStyle/>
          <a:p>
            <a:r>
              <a:rPr lang="en-GB" sz="4100">
                <a:solidFill>
                  <a:srgbClr val="FFFFFF"/>
                </a:solidFill>
              </a:rPr>
              <a:t>PRODUCT DEVELOPMENT</a:t>
            </a:r>
          </a:p>
        </p:txBody>
      </p:sp>
      <p:graphicFrame>
        <p:nvGraphicFramePr>
          <p:cNvPr id="5" name="Content Placeholder 2">
            <a:extLst>
              <a:ext uri="{FF2B5EF4-FFF2-40B4-BE49-F238E27FC236}">
                <a16:creationId xmlns:a16="http://schemas.microsoft.com/office/drawing/2014/main" id="{47FF4AB2-2EAB-4D06-B3A3-114181EE9FC3}"/>
              </a:ext>
            </a:extLst>
          </p:cNvPr>
          <p:cNvGraphicFramePr>
            <a:graphicFrameLocks noGrp="1"/>
          </p:cNvGraphicFramePr>
          <p:nvPr>
            <p:ph idx="1"/>
            <p:extLst>
              <p:ext uri="{D42A27DB-BD31-4B8C-83A1-F6EECF244321}">
                <p14:modId xmlns:p14="http://schemas.microsoft.com/office/powerpoint/2010/main" val="2580395175"/>
              </p:ext>
            </p:extLst>
          </p:nvPr>
        </p:nvGraphicFramePr>
        <p:xfrm>
          <a:off x="5194300" y="39410"/>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59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6BA3-B2C5-4E8E-93B7-FBC3C9A79EB3}"/>
              </a:ext>
            </a:extLst>
          </p:cNvPr>
          <p:cNvSpPr>
            <a:spLocks noGrp="1"/>
          </p:cNvSpPr>
          <p:nvPr>
            <p:ph type="title"/>
          </p:nvPr>
        </p:nvSpPr>
        <p:spPr>
          <a:xfrm>
            <a:off x="4269659" y="247138"/>
            <a:ext cx="5660922" cy="1325563"/>
          </a:xfrm>
        </p:spPr>
        <p:txBody>
          <a:bodyPr>
            <a:normAutofit/>
          </a:bodyPr>
          <a:lstStyle/>
          <a:p>
            <a:r>
              <a:rPr lang="en-GB" dirty="0"/>
              <a:t>MANAGEMENT</a:t>
            </a:r>
          </a:p>
        </p:txBody>
      </p:sp>
      <p:graphicFrame>
        <p:nvGraphicFramePr>
          <p:cNvPr id="5" name="Content Placeholder 2">
            <a:extLst>
              <a:ext uri="{FF2B5EF4-FFF2-40B4-BE49-F238E27FC236}">
                <a16:creationId xmlns:a16="http://schemas.microsoft.com/office/drawing/2014/main" id="{2279B216-491E-402E-9595-DF30791AE8F5}"/>
              </a:ext>
            </a:extLst>
          </p:cNvPr>
          <p:cNvGraphicFramePr>
            <a:graphicFrameLocks noGrp="1"/>
          </p:cNvGraphicFramePr>
          <p:nvPr>
            <p:ph idx="1"/>
            <p:extLst>
              <p:ext uri="{D42A27DB-BD31-4B8C-83A1-F6EECF244321}">
                <p14:modId xmlns:p14="http://schemas.microsoft.com/office/powerpoint/2010/main" val="3598307296"/>
              </p:ext>
            </p:extLst>
          </p:nvPr>
        </p:nvGraphicFramePr>
        <p:xfrm>
          <a:off x="1034845" y="110787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43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917</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SOFTWARE PRODUCT LINES</vt:lpstr>
      <vt:lpstr>INTRODUCTION</vt:lpstr>
      <vt:lpstr>SOFTWARE PRODUCT LINES VS TRADITIONAL SOFTWARE REUSE</vt:lpstr>
      <vt:lpstr>COMPONENTS NECESSARY FOR A SOFTWARE PRODUCT LINE TO WORK</vt:lpstr>
      <vt:lpstr>PowerPoint Presentation</vt:lpstr>
      <vt:lpstr>CORE ASSET DEVELOPMENT</vt:lpstr>
      <vt:lpstr>CORE ASSET DEVELOPMENT</vt:lpstr>
      <vt:lpstr>PRODUCT DEVELOPMENT</vt:lpstr>
      <vt:lpstr>MANAGEMENT</vt:lpstr>
      <vt:lpstr>GROWTH METHODS OF PRODUCT LINES</vt:lpstr>
      <vt:lpstr>PROACTIVE VS REACTIVE APPROACH</vt:lpstr>
      <vt:lpstr>EVOLUTING A PRODUCT LINE</vt:lpstr>
      <vt:lpstr>ECONOMICS OF SOFTWARE PRODUCT LINES</vt:lpstr>
      <vt:lpstr>BENEFITS</vt:lpstr>
      <vt:lpstr>PRODUCT LINE EVOLUTION GUIDELINES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LINES</dc:title>
  <dc:creator>Eswaran,Suraj</dc:creator>
  <cp:lastModifiedBy>Eswaran,Suraj</cp:lastModifiedBy>
  <cp:revision>5</cp:revision>
  <dcterms:created xsi:type="dcterms:W3CDTF">2020-02-17T02:17:02Z</dcterms:created>
  <dcterms:modified xsi:type="dcterms:W3CDTF">2020-02-17T22:43:52Z</dcterms:modified>
</cp:coreProperties>
</file>