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tiff" ContentType="image/tiff"/>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slideLayouts/slideLayout6.xml" ContentType="application/vnd.openxmlformats-officedocument.presentationml.slideLayout+xml"/>
  <Override PartName="/ppt/theme/theme2.xml" ContentType="application/vnd.openxmlformats-officedocument.them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slideLayouts/slideLayout7.xml" ContentType="application/vnd.openxmlformats-officedocument.presentationml.slideLayout+xml"/>
  <Override PartName="/ppt/theme/theme3.xml" ContentType="application/vnd.openxmlformats-officedocument.them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5.xml" ContentType="application/vnd.openxmlformats-officedocument.theme+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heme/theme6.xml" ContentType="application/vnd.openxmlformats-officedocument.theme+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 id="2147483939" r:id="rId2"/>
    <p:sldMasterId id="2147483946" r:id="rId3"/>
    <p:sldMasterId id="2147483966" r:id="rId4"/>
    <p:sldMasterId id="2147483972" r:id="rId5"/>
  </p:sldMasterIdLst>
  <p:notesMasterIdLst>
    <p:notesMasterId r:id="rId26"/>
  </p:notesMasterIdLst>
  <p:handoutMasterIdLst>
    <p:handoutMasterId r:id="rId27"/>
  </p:handoutMasterIdLst>
  <p:sldIdLst>
    <p:sldId id="490" r:id="rId6"/>
    <p:sldId id="452" r:id="rId7"/>
    <p:sldId id="421" r:id="rId8"/>
    <p:sldId id="453" r:id="rId9"/>
    <p:sldId id="496" r:id="rId10"/>
    <p:sldId id="497" r:id="rId11"/>
    <p:sldId id="498" r:id="rId12"/>
    <p:sldId id="470" r:id="rId13"/>
    <p:sldId id="471" r:id="rId14"/>
    <p:sldId id="472" r:id="rId15"/>
    <p:sldId id="473" r:id="rId16"/>
    <p:sldId id="475" r:id="rId17"/>
    <p:sldId id="476" r:id="rId18"/>
    <p:sldId id="477" r:id="rId19"/>
    <p:sldId id="478" r:id="rId20"/>
    <p:sldId id="479" r:id="rId21"/>
    <p:sldId id="495" r:id="rId22"/>
    <p:sldId id="499" r:id="rId23"/>
    <p:sldId id="480" r:id="rId24"/>
    <p:sldId id="373" r:id="rId25"/>
  </p:sldIdLst>
  <p:sldSz cx="9906000" cy="6858000" type="A4"/>
  <p:notesSz cx="6797675" cy="9874250"/>
  <p:custDataLst>
    <p:tags r:id="rId28"/>
  </p:custDataLst>
  <p:defaultTex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A2BFAF"/>
    <a:srgbClr val="ACB7B2"/>
    <a:srgbClr val="AF1C63"/>
    <a:srgbClr val="6A9529"/>
    <a:srgbClr val="00A0D6"/>
    <a:srgbClr val="0085B3"/>
    <a:srgbClr val="005B7C"/>
    <a:srgbClr val="909090"/>
    <a:srgbClr val="FFC7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19" autoAdjust="0"/>
    <p:restoredTop sz="86943" autoAdjust="0"/>
  </p:normalViewPr>
  <p:slideViewPr>
    <p:cSldViewPr snapToGrid="0" snapToObjects="1">
      <p:cViewPr varScale="1">
        <p:scale>
          <a:sx n="88" d="100"/>
          <a:sy n="88" d="100"/>
        </p:scale>
        <p:origin x="-1022" y="-77"/>
      </p:cViewPr>
      <p:guideLst>
        <p:guide orient="horz" pos="909"/>
        <p:guide pos="3120"/>
        <p:guide pos="2976"/>
        <p:guide pos="3264"/>
        <p:guide pos="194"/>
        <p:guide pos="6045"/>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71" d="100"/>
          <a:sy n="71" d="100"/>
        </p:scale>
        <p:origin x="-3372" y="-120"/>
      </p:cViewPr>
      <p:guideLst>
        <p:guide orient="horz" pos="3110"/>
        <p:guide pos="2141"/>
      </p:guideLst>
    </p:cSldViewPr>
  </p:notesViewPr>
  <p:gridSpacing cx="38405" cy="38405"/>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ags" Target="tags/tag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6797675" cy="493176"/>
          </a:xfrm>
          <a:prstGeom prst="rect">
            <a:avLst/>
          </a:prstGeom>
        </p:spPr>
        <p:txBody>
          <a:bodyPr vert="horz" lIns="34625" tIns="34625" rIns="242374" bIns="34625" rtlCol="0" anchor="ctr"/>
          <a:lstStyle>
            <a:lvl1pPr algn="l">
              <a:defRPr sz="1200"/>
            </a:lvl1pPr>
          </a:lstStyle>
          <a:p>
            <a:pPr algn="r"/>
            <a:endParaRPr lang="de-DE" sz="1500" dirty="0">
              <a:latin typeface="Arial" pitchFamily="34" charset="0"/>
              <a:cs typeface="Arial" pitchFamily="34" charset="0"/>
            </a:endParaRPr>
          </a:p>
        </p:txBody>
      </p:sp>
      <p:sp>
        <p:nvSpPr>
          <p:cNvPr id="4" name="Footer Placeholder 3"/>
          <p:cNvSpPr>
            <a:spLocks noGrp="1"/>
          </p:cNvSpPr>
          <p:nvPr>
            <p:ph type="ftr" sz="quarter" idx="2"/>
          </p:nvPr>
        </p:nvSpPr>
        <p:spPr>
          <a:xfrm>
            <a:off x="0" y="9379542"/>
            <a:ext cx="2945862" cy="493176"/>
          </a:xfrm>
          <a:prstGeom prst="rect">
            <a:avLst/>
          </a:prstGeom>
        </p:spPr>
        <p:txBody>
          <a:bodyPr vert="horz" lIns="87947" tIns="43973" rIns="87947" bIns="43973" rtlCol="0" anchor="b"/>
          <a:lstStyle>
            <a:lvl1pPr algn="l">
              <a:defRPr sz="1200"/>
            </a:lvl1pPr>
          </a:lstStyle>
          <a:p>
            <a:r>
              <a:rPr lang="de-DE" sz="800" dirty="0" smtClean="0">
                <a:latin typeface="Arial" pitchFamily="34" charset="0"/>
                <a:cs typeface="Arial" pitchFamily="34" charset="0"/>
              </a:rPr>
              <a:t>© 2012 Capgemini. All </a:t>
            </a:r>
            <a:r>
              <a:rPr lang="de-DE" sz="800" dirty="0" err="1" smtClean="0">
                <a:latin typeface="Arial" pitchFamily="34" charset="0"/>
                <a:cs typeface="Arial" pitchFamily="34" charset="0"/>
              </a:rPr>
              <a:t>rights</a:t>
            </a:r>
            <a:r>
              <a:rPr lang="de-DE" sz="800" dirty="0" smtClean="0">
                <a:latin typeface="Arial" pitchFamily="34" charset="0"/>
                <a:cs typeface="Arial" pitchFamily="34" charset="0"/>
              </a:rPr>
              <a:t> </a:t>
            </a:r>
            <a:r>
              <a:rPr lang="de-DE" sz="800" dirty="0" err="1" smtClean="0">
                <a:latin typeface="Arial" pitchFamily="34" charset="0"/>
                <a:cs typeface="Arial" pitchFamily="34" charset="0"/>
              </a:rPr>
              <a:t>reserved</a:t>
            </a:r>
            <a:r>
              <a:rPr lang="de-DE" sz="800" dirty="0" smtClean="0">
                <a:latin typeface="Arial" pitchFamily="34" charset="0"/>
                <a:cs typeface="Arial" pitchFamily="34" charset="0"/>
              </a:rPr>
              <a:t>.</a:t>
            </a:r>
            <a:endParaRPr lang="de-DE" sz="800" dirty="0">
              <a:latin typeface="Arial" pitchFamily="34" charset="0"/>
              <a:cs typeface="Arial" pitchFamily="34" charset="0"/>
            </a:endParaRPr>
          </a:p>
        </p:txBody>
      </p:sp>
      <p:sp>
        <p:nvSpPr>
          <p:cNvPr id="5" name="Slide Number Placeholder 4"/>
          <p:cNvSpPr>
            <a:spLocks noGrp="1"/>
          </p:cNvSpPr>
          <p:nvPr>
            <p:ph type="sldNum" sz="quarter" idx="3"/>
          </p:nvPr>
        </p:nvSpPr>
        <p:spPr>
          <a:xfrm>
            <a:off x="3850294" y="9379542"/>
            <a:ext cx="2945862" cy="493176"/>
          </a:xfrm>
          <a:prstGeom prst="rect">
            <a:avLst/>
          </a:prstGeom>
        </p:spPr>
        <p:txBody>
          <a:bodyPr vert="horz" lIns="87947" tIns="43973" rIns="87947" bIns="43973" rtlCol="0" anchor="b"/>
          <a:lstStyle>
            <a:lvl1pPr algn="r">
              <a:defRPr sz="1200"/>
            </a:lvl1pPr>
          </a:lstStyle>
          <a:p>
            <a:fld id="{9EC16AE0-9542-4D5B-AF70-A50F5AFBFBE0}" type="slidenum">
              <a:rPr lang="de-DE" sz="800" smtClean="0">
                <a:latin typeface="Arial" pitchFamily="34" charset="0"/>
                <a:cs typeface="Arial" pitchFamily="34" charset="0"/>
              </a:rPr>
              <a:pPr/>
              <a:t>‹#›</a:t>
            </a:fld>
            <a:endParaRPr lang="de-DE" sz="800" dirty="0">
              <a:latin typeface="Arial" pitchFamily="34" charset="0"/>
              <a:cs typeface="Arial" pitchFamily="34" charset="0"/>
            </a:endParaRPr>
          </a:p>
        </p:txBody>
      </p:sp>
    </p:spTree>
    <p:extLst>
      <p:ext uri="{BB962C8B-B14F-4D97-AF65-F5344CB8AC3E}">
        <p14:creationId xmlns:p14="http://schemas.microsoft.com/office/powerpoint/2010/main" val="17063797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5264" tIns="47632" rIns="95264" bIns="47632" rtlCol="0"/>
          <a:lstStyle>
            <a:lvl1pPr algn="l">
              <a:defRPr sz="1300"/>
            </a:lvl1pPr>
          </a:lstStyle>
          <a:p>
            <a:endParaRPr lang="en-US" dirty="0"/>
          </a:p>
        </p:txBody>
      </p:sp>
      <p:sp>
        <p:nvSpPr>
          <p:cNvPr id="3" name="Date Placeholder 2"/>
          <p:cNvSpPr>
            <a:spLocks noGrp="1"/>
          </p:cNvSpPr>
          <p:nvPr>
            <p:ph type="dt" idx="1"/>
          </p:nvPr>
        </p:nvSpPr>
        <p:spPr>
          <a:xfrm>
            <a:off x="3850443" y="0"/>
            <a:ext cx="2945659" cy="493713"/>
          </a:xfrm>
          <a:prstGeom prst="rect">
            <a:avLst/>
          </a:prstGeom>
        </p:spPr>
        <p:txBody>
          <a:bodyPr vert="horz" lIns="95264" tIns="47632" rIns="95264" bIns="47632" rtlCol="0"/>
          <a:lstStyle>
            <a:lvl1pPr algn="r">
              <a:defRPr sz="1300"/>
            </a:lvl1pPr>
          </a:lstStyle>
          <a:p>
            <a:fld id="{2FB4FF29-EE9A-4D47-9F1A-289A80693C0F}" type="datetimeFigureOut">
              <a:rPr lang="en-US" smtClean="0"/>
              <a:pPr/>
              <a:t>8/10/2017</a:t>
            </a:fld>
            <a:endParaRPr lang="en-US" dirty="0"/>
          </a:p>
        </p:txBody>
      </p:sp>
      <p:sp>
        <p:nvSpPr>
          <p:cNvPr id="4" name="Slide Image Placeholder 3"/>
          <p:cNvSpPr>
            <a:spLocks noGrp="1" noRot="1" noChangeAspect="1"/>
          </p:cNvSpPr>
          <p:nvPr>
            <p:ph type="sldImg" idx="2"/>
          </p:nvPr>
        </p:nvSpPr>
        <p:spPr>
          <a:xfrm>
            <a:off x="725488" y="741363"/>
            <a:ext cx="5346700" cy="3702050"/>
          </a:xfrm>
          <a:prstGeom prst="rect">
            <a:avLst/>
          </a:prstGeom>
          <a:noFill/>
          <a:ln w="12700">
            <a:solidFill>
              <a:prstClr val="black"/>
            </a:solidFill>
          </a:ln>
        </p:spPr>
        <p:txBody>
          <a:bodyPr vert="horz" lIns="95264" tIns="47632" rIns="95264" bIns="47632" rtlCol="0" anchor="ctr"/>
          <a:lstStyle/>
          <a:p>
            <a:endParaRPr lang="de-DE"/>
          </a:p>
        </p:txBody>
      </p:sp>
      <p:sp>
        <p:nvSpPr>
          <p:cNvPr id="5" name="Notes Placeholder 4"/>
          <p:cNvSpPr>
            <a:spLocks noGrp="1"/>
          </p:cNvSpPr>
          <p:nvPr>
            <p:ph type="body" sz="quarter" idx="3"/>
          </p:nvPr>
        </p:nvSpPr>
        <p:spPr>
          <a:xfrm>
            <a:off x="679768" y="4690268"/>
            <a:ext cx="5438140" cy="4443413"/>
          </a:xfrm>
          <a:prstGeom prst="rect">
            <a:avLst/>
          </a:prstGeom>
        </p:spPr>
        <p:txBody>
          <a:bodyPr vert="horz" lIns="95264" tIns="47632" rIns="95264" bIns="4763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378824"/>
            <a:ext cx="2945659" cy="493713"/>
          </a:xfrm>
          <a:prstGeom prst="rect">
            <a:avLst/>
          </a:prstGeom>
        </p:spPr>
        <p:txBody>
          <a:bodyPr vert="horz" lIns="95264" tIns="47632" rIns="95264" bIns="47632" rtlCol="0" anchor="b"/>
          <a:lstStyle>
            <a:lvl1pPr algn="l">
              <a:defRPr sz="1300"/>
            </a:lvl1pPr>
          </a:lstStyle>
          <a:p>
            <a:endParaRPr lang="en-US" dirty="0"/>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5264" tIns="47632" rIns="95264" bIns="47632" rtlCol="0" anchor="b"/>
          <a:lstStyle>
            <a:lvl1pPr algn="r">
              <a:defRPr sz="1300"/>
            </a:lvl1pPr>
          </a:lstStyle>
          <a:p>
            <a:fld id="{71E7D22E-2FCF-4181-8686-08BDCDF94062}" type="slidenum">
              <a:rPr lang="en-US" smtClean="0"/>
              <a:pPr/>
              <a:t>‹#›</a:t>
            </a:fld>
            <a:endParaRPr lang="en-US" dirty="0"/>
          </a:p>
        </p:txBody>
      </p:sp>
    </p:spTree>
    <p:extLst>
      <p:ext uri="{BB962C8B-B14F-4D97-AF65-F5344CB8AC3E}">
        <p14:creationId xmlns:p14="http://schemas.microsoft.com/office/powerpoint/2010/main" val="1782996655"/>
      </p:ext>
    </p:extLst>
  </p:cSld>
  <p:clrMap bg1="lt1" tx1="dk1" bg2="lt2" tx2="dk2" accent1="accent1" accent2="accent2" accent3="accent3" accent4="accent4" accent5="accent5" accent6="accent6" hlink="hlink" folHlink="folHlink"/>
  <p:notesStyle>
    <a:lvl1pPr marL="0" algn="l" defTabSz="914342" rtl="0" eaLnBrk="1" latinLnBrk="0" hangingPunct="1">
      <a:defRPr sz="1200" kern="1200">
        <a:solidFill>
          <a:schemeClr val="tx1"/>
        </a:solidFill>
        <a:latin typeface="+mn-lt"/>
        <a:ea typeface="+mn-ea"/>
        <a:cs typeface="+mn-cs"/>
      </a:defRPr>
    </a:lvl1pPr>
    <a:lvl2pPr marL="457171" algn="l" defTabSz="914342" rtl="0" eaLnBrk="1" latinLnBrk="0" hangingPunct="1">
      <a:defRPr sz="1200" kern="1200">
        <a:solidFill>
          <a:schemeClr val="tx1"/>
        </a:solidFill>
        <a:latin typeface="+mn-lt"/>
        <a:ea typeface="+mn-ea"/>
        <a:cs typeface="+mn-cs"/>
      </a:defRPr>
    </a:lvl2pPr>
    <a:lvl3pPr marL="914342" algn="l" defTabSz="914342" rtl="0" eaLnBrk="1" latinLnBrk="0" hangingPunct="1">
      <a:defRPr sz="1200" kern="1200">
        <a:solidFill>
          <a:schemeClr val="tx1"/>
        </a:solidFill>
        <a:latin typeface="+mn-lt"/>
        <a:ea typeface="+mn-ea"/>
        <a:cs typeface="+mn-cs"/>
      </a:defRPr>
    </a:lvl3pPr>
    <a:lvl4pPr marL="1371513" algn="l" defTabSz="914342" rtl="0" eaLnBrk="1" latinLnBrk="0" hangingPunct="1">
      <a:defRPr sz="1200" kern="1200">
        <a:solidFill>
          <a:schemeClr val="tx1"/>
        </a:solidFill>
        <a:latin typeface="+mn-lt"/>
        <a:ea typeface="+mn-ea"/>
        <a:cs typeface="+mn-cs"/>
      </a:defRPr>
    </a:lvl4pPr>
    <a:lvl5pPr marL="1828684" algn="l" defTabSz="914342" rtl="0" eaLnBrk="1" latinLnBrk="0" hangingPunct="1">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tags" Target="../tags/tag17.xml"/><Relationship Id="rId13" Type="http://schemas.openxmlformats.org/officeDocument/2006/relationships/image" Target="../media/image4.emf"/><Relationship Id="rId3" Type="http://schemas.openxmlformats.org/officeDocument/2006/relationships/tags" Target="../tags/tag12.xml"/><Relationship Id="rId7" Type="http://schemas.openxmlformats.org/officeDocument/2006/relationships/tags" Target="../tags/tag16.xml"/><Relationship Id="rId12"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2.vml"/><Relationship Id="rId6" Type="http://schemas.openxmlformats.org/officeDocument/2006/relationships/tags" Target="../tags/tag15.xml"/><Relationship Id="rId11" Type="http://schemas.openxmlformats.org/officeDocument/2006/relationships/oleObject" Target="../embeddings/oleObject2.bin"/><Relationship Id="rId5" Type="http://schemas.openxmlformats.org/officeDocument/2006/relationships/tags" Target="../tags/tag14.xml"/><Relationship Id="rId10" Type="http://schemas.openxmlformats.org/officeDocument/2006/relationships/image" Target="../media/image3.jpeg"/><Relationship Id="rId4" Type="http://schemas.openxmlformats.org/officeDocument/2006/relationships/tags" Target="../tags/tag13.xml"/><Relationship Id="rId9" Type="http://schemas.openxmlformats.org/officeDocument/2006/relationships/slideMaster" Target="../slideMasters/slideMaster1.xml"/><Relationship Id="rId1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69.xml"/><Relationship Id="rId7" Type="http://schemas.openxmlformats.org/officeDocument/2006/relationships/image" Target="../media/image1.emf"/><Relationship Id="rId2" Type="http://schemas.openxmlformats.org/officeDocument/2006/relationships/tags" Target="../tags/tag68.xml"/><Relationship Id="rId1" Type="http://schemas.openxmlformats.org/officeDocument/2006/relationships/vmlDrawing" Target="../drawings/vmlDrawing14.vml"/><Relationship Id="rId6" Type="http://schemas.openxmlformats.org/officeDocument/2006/relationships/oleObject" Target="../embeddings/oleObject14.bin"/><Relationship Id="rId5" Type="http://schemas.openxmlformats.org/officeDocument/2006/relationships/slideMaster" Target="../slideMasters/slideMaster4.xml"/><Relationship Id="rId4" Type="http://schemas.openxmlformats.org/officeDocument/2006/relationships/tags" Target="../tags/tag70.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vmlDrawing" Target="../drawings/vmlDrawing15.vml"/><Relationship Id="rId6" Type="http://schemas.openxmlformats.org/officeDocument/2006/relationships/image" Target="../media/image1.emf"/><Relationship Id="rId5" Type="http://schemas.openxmlformats.org/officeDocument/2006/relationships/oleObject" Target="../embeddings/oleObject15.bin"/><Relationship Id="rId4"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73.xml"/><Relationship Id="rId1" Type="http://schemas.openxmlformats.org/officeDocument/2006/relationships/vmlDrawing" Target="../drawings/vmlDrawing16.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89.xml"/><Relationship Id="rId13" Type="http://schemas.openxmlformats.org/officeDocument/2006/relationships/image" Target="../media/image4.emf"/><Relationship Id="rId3" Type="http://schemas.openxmlformats.org/officeDocument/2006/relationships/tags" Target="../tags/tag84.xml"/><Relationship Id="rId7" Type="http://schemas.openxmlformats.org/officeDocument/2006/relationships/tags" Target="../tags/tag88.xml"/><Relationship Id="rId12" Type="http://schemas.openxmlformats.org/officeDocument/2006/relationships/image" Target="../media/image1.emf"/><Relationship Id="rId2" Type="http://schemas.openxmlformats.org/officeDocument/2006/relationships/tags" Target="../tags/tag83.xml"/><Relationship Id="rId1" Type="http://schemas.openxmlformats.org/officeDocument/2006/relationships/vmlDrawing" Target="../drawings/vmlDrawing18.vml"/><Relationship Id="rId6" Type="http://schemas.openxmlformats.org/officeDocument/2006/relationships/tags" Target="../tags/tag87.xml"/><Relationship Id="rId11" Type="http://schemas.openxmlformats.org/officeDocument/2006/relationships/oleObject" Target="../embeddings/oleObject18.bin"/><Relationship Id="rId5" Type="http://schemas.openxmlformats.org/officeDocument/2006/relationships/tags" Target="../tags/tag86.xml"/><Relationship Id="rId10" Type="http://schemas.openxmlformats.org/officeDocument/2006/relationships/image" Target="../media/image15.jpeg"/><Relationship Id="rId4" Type="http://schemas.openxmlformats.org/officeDocument/2006/relationships/tags" Target="../tags/tag85.xml"/><Relationship Id="rId9" Type="http://schemas.openxmlformats.org/officeDocument/2006/relationships/slideMaster" Target="../slideMasters/slideMaster5.xml"/><Relationship Id="rId1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91.xml"/><Relationship Id="rId2" Type="http://schemas.openxmlformats.org/officeDocument/2006/relationships/tags" Target="../tags/tag90.xml"/><Relationship Id="rId1" Type="http://schemas.openxmlformats.org/officeDocument/2006/relationships/vmlDrawing" Target="../drawings/vmlDrawing19.vml"/><Relationship Id="rId6" Type="http://schemas.openxmlformats.org/officeDocument/2006/relationships/image" Target="../media/image1.emf"/><Relationship Id="rId5" Type="http://schemas.openxmlformats.org/officeDocument/2006/relationships/oleObject" Target="../embeddings/oleObject19.bin"/><Relationship Id="rId4"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tags" Target="../tags/tag19.xml"/><Relationship Id="rId7" Type="http://schemas.openxmlformats.org/officeDocument/2006/relationships/image" Target="../media/image6.jpeg"/><Relationship Id="rId2" Type="http://schemas.openxmlformats.org/officeDocument/2006/relationships/tags" Target="../tags/tag18.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 Id="rId9" Type="http://schemas.openxmlformats.org/officeDocument/2006/relationships/image" Target="../media/image1.emf"/></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3.xml"/><Relationship Id="rId7" Type="http://schemas.openxmlformats.org/officeDocument/2006/relationships/image" Target="../media/image1.emf"/><Relationship Id="rId2" Type="http://schemas.openxmlformats.org/officeDocument/2006/relationships/tags" Target="../tags/tag22.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24.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5.v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6.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tags" Target="../tags/tag40.xml"/><Relationship Id="rId7" Type="http://schemas.openxmlformats.org/officeDocument/2006/relationships/slideMaster" Target="../slideMasters/slideMaster2.xml"/><Relationship Id="rId2" Type="http://schemas.openxmlformats.org/officeDocument/2006/relationships/tags" Target="../tags/tag39.xml"/><Relationship Id="rId1" Type="http://schemas.openxmlformats.org/officeDocument/2006/relationships/vmlDrawing" Target="../drawings/vmlDrawing8.vml"/><Relationship Id="rId6" Type="http://schemas.openxmlformats.org/officeDocument/2006/relationships/tags" Target="../tags/tag43.xml"/><Relationship Id="rId5" Type="http://schemas.openxmlformats.org/officeDocument/2006/relationships/tags" Target="../tags/tag42.xml"/><Relationship Id="rId10" Type="http://schemas.openxmlformats.org/officeDocument/2006/relationships/image" Target="../media/image13.png"/><Relationship Id="rId4" Type="http://schemas.openxmlformats.org/officeDocument/2006/relationships/tags" Target="../tags/tag41.xml"/><Relationship Id="rId9"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46.xml"/><Relationship Id="rId7" Type="http://schemas.openxmlformats.org/officeDocument/2006/relationships/oleObject" Target="../embeddings/oleObject10.bin"/><Relationship Id="rId2" Type="http://schemas.openxmlformats.org/officeDocument/2006/relationships/tags" Target="../tags/tag45.xml"/><Relationship Id="rId1" Type="http://schemas.openxmlformats.org/officeDocument/2006/relationships/vmlDrawing" Target="../drawings/vmlDrawing10.vml"/><Relationship Id="rId6" Type="http://schemas.openxmlformats.org/officeDocument/2006/relationships/image" Target="../media/image14.jpeg"/><Relationship Id="rId5" Type="http://schemas.openxmlformats.org/officeDocument/2006/relationships/slideMaster" Target="../slideMasters/slideMaster3.xml"/><Relationship Id="rId4" Type="http://schemas.openxmlformats.org/officeDocument/2006/relationships/tags" Target="../tags/tag47.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63.xml"/><Relationship Id="rId13" Type="http://schemas.openxmlformats.org/officeDocument/2006/relationships/image" Target="../media/image4.emf"/><Relationship Id="rId3" Type="http://schemas.openxmlformats.org/officeDocument/2006/relationships/tags" Target="../tags/tag58.xml"/><Relationship Id="rId7" Type="http://schemas.openxmlformats.org/officeDocument/2006/relationships/tags" Target="../tags/tag62.xml"/><Relationship Id="rId12" Type="http://schemas.openxmlformats.org/officeDocument/2006/relationships/image" Target="../media/image1.emf"/><Relationship Id="rId2" Type="http://schemas.openxmlformats.org/officeDocument/2006/relationships/tags" Target="../tags/tag57.xml"/><Relationship Id="rId1" Type="http://schemas.openxmlformats.org/officeDocument/2006/relationships/vmlDrawing" Target="../drawings/vmlDrawing12.vml"/><Relationship Id="rId6" Type="http://schemas.openxmlformats.org/officeDocument/2006/relationships/tags" Target="../tags/tag61.xml"/><Relationship Id="rId11" Type="http://schemas.openxmlformats.org/officeDocument/2006/relationships/oleObject" Target="../embeddings/oleObject12.bin"/><Relationship Id="rId5" Type="http://schemas.openxmlformats.org/officeDocument/2006/relationships/tags" Target="../tags/tag60.xml"/><Relationship Id="rId10" Type="http://schemas.openxmlformats.org/officeDocument/2006/relationships/image" Target="../media/image3.jpeg"/><Relationship Id="rId4" Type="http://schemas.openxmlformats.org/officeDocument/2006/relationships/tags" Target="../tags/tag59.xml"/><Relationship Id="rId9" Type="http://schemas.openxmlformats.org/officeDocument/2006/relationships/slideMaster" Target="../slideMasters/slideMaster4.xml"/><Relationship Id="rId1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tags" Target="../tags/tag65.xml"/><Relationship Id="rId7" Type="http://schemas.openxmlformats.org/officeDocument/2006/relationships/image" Target="../media/image6.jpeg"/><Relationship Id="rId2" Type="http://schemas.openxmlformats.org/officeDocument/2006/relationships/tags" Target="../tags/tag64.xml"/><Relationship Id="rId1" Type="http://schemas.openxmlformats.org/officeDocument/2006/relationships/vmlDrawing" Target="../drawings/vmlDrawing13.vml"/><Relationship Id="rId6" Type="http://schemas.openxmlformats.org/officeDocument/2006/relationships/slideMaster" Target="../slideMasters/slideMaster4.xml"/><Relationship Id="rId5" Type="http://schemas.openxmlformats.org/officeDocument/2006/relationships/tags" Target="../tags/tag67.xml"/><Relationship Id="rId4" Type="http://schemas.openxmlformats.org/officeDocument/2006/relationships/tags" Target="../tags/tag66.xml"/><Relationship Id="rId9" Type="http://schemas.openxmlformats.org/officeDocument/2006/relationships/image" Target="../media/image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descr="test1.jpg"/>
          <p:cNvPicPr>
            <a:picLocks noChangeAspect="1"/>
          </p:cNvPicPr>
          <p:nvPr userDrawn="1"/>
        </p:nvPicPr>
        <p:blipFill>
          <a:blip r:embed="rId10" cstate="print"/>
          <a:srcRect l="240" t="25" r="260" b="533"/>
          <a:stretch>
            <a:fillRect/>
          </a:stretch>
        </p:blipFill>
        <p:spPr>
          <a:xfrm>
            <a:off x="0" y="1324099"/>
            <a:ext cx="9906000" cy="5533901"/>
          </a:xfrm>
          <a:prstGeom prst="rect">
            <a:avLst/>
          </a:prstGeom>
        </p:spPr>
      </p:pic>
      <p:sp>
        <p:nvSpPr>
          <p:cNvPr id="18" name="Rectangle 17"/>
          <p:cNvSpPr/>
          <p:nvPr userDrawn="1">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userDrawn="1">
            <p:custDataLst>
              <p:tags r:id="rId3"/>
            </p:custDataLst>
          </p:nvPr>
        </p:nvSpPr>
        <p:spPr bwMode="auto">
          <a:xfrm>
            <a:off x="-2053" y="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graphicFrame>
        <p:nvGraphicFramePr>
          <p:cNvPr id="5" name="Object 4" hidden="1"/>
          <p:cNvGraphicFramePr>
            <a:graphicFrameLocks noChangeAspect="1"/>
          </p:cNvGraphicFramePr>
          <p:nvPr>
            <p:custDataLst>
              <p:tags r:id="rId4"/>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1027" name="think-cell Slide" r:id="rId11" imgW="360" imgH="360" progId="">
                  <p:embed/>
                </p:oleObj>
              </mc:Choice>
              <mc:Fallback>
                <p:oleObj name="think-cell Slide" r:id="rId11" imgW="360" imgH="360" progId="">
                  <p:embed/>
                  <p:pic>
                    <p:nvPicPr>
                      <p:cNvPr id="0" name="Picture 2" hidden="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userDrawn="1">
            <p:custDataLst>
              <p:tags r:id="rId5"/>
            </p:custDataLst>
          </p:nvPr>
        </p:nvPicPr>
        <p:blipFill>
          <a:blip r:embed="rId13" cstate="email"/>
          <a:srcRect/>
          <a:stretch>
            <a:fillRect/>
          </a:stretch>
        </p:blipFill>
        <p:spPr bwMode="auto">
          <a:xfrm>
            <a:off x="6569786" y="6520694"/>
            <a:ext cx="3001425" cy="239021"/>
          </a:xfrm>
          <a:prstGeom prst="rect">
            <a:avLst/>
          </a:prstGeom>
          <a:noFill/>
        </p:spPr>
      </p:pic>
      <p:sp>
        <p:nvSpPr>
          <p:cNvPr id="2" name="Title 1"/>
          <p:cNvSpPr>
            <a:spLocks noGrp="1"/>
          </p:cNvSpPr>
          <p:nvPr>
            <p:ph type="ctrTitle" hasCustomPrompt="1"/>
            <p:custDataLst>
              <p:tags r:id="rId6"/>
            </p:custDataLst>
          </p:nvPr>
        </p:nvSpPr>
        <p:spPr>
          <a:xfrm>
            <a:off x="0" y="2256613"/>
            <a:ext cx="4540683" cy="2261632"/>
          </a:xfrm>
        </p:spPr>
        <p:txBody>
          <a:bodyPr lIns="231412" tIns="33059" rIns="33059" bIns="33059"/>
          <a:lstStyle>
            <a:lvl1pPr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7"/>
            </p:custDataLst>
          </p:nvPr>
        </p:nvSpPr>
        <p:spPr>
          <a:xfrm>
            <a:off x="0" y="4551798"/>
            <a:ext cx="4541230" cy="947750"/>
          </a:xfr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8"/>
            </p:custDataLst>
          </p:nvPr>
        </p:nvPicPr>
        <p:blipFill>
          <a:blip r:embed="rId14" cstate="email"/>
          <a:srcRect/>
          <a:stretch>
            <a:fillRect/>
          </a:stretch>
        </p:blipFill>
        <p:spPr bwMode="auto">
          <a:xfrm>
            <a:off x="716234" y="653034"/>
            <a:ext cx="3001008" cy="694690"/>
          </a:xfrm>
          <a:prstGeom prst="rect">
            <a:avLst/>
          </a:prstGeom>
          <a:noFill/>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59747" name="think-cell Slide" r:id="rId6" imgW="360" imgH="360" progId="">
                  <p:embed/>
                </p:oleObj>
              </mc:Choice>
              <mc:Fallback>
                <p:oleObj name="think-cell Slide" r:id="rId6" imgW="360" imgH="360" progId="">
                  <p:embed/>
                  <p:pic>
                    <p:nvPicPr>
                      <p:cNvPr id="0" name="Object 2"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323392" y="1494765"/>
            <a:ext cx="958260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60771" name="think-cell Slide" r:id="rId5" imgW="360" imgH="360" progId="">
                  <p:embed/>
                </p:oleObj>
              </mc:Choice>
              <mc:Fallback>
                <p:oleObj name="think-cell Slide" r:id="rId5" imgW="360" imgH="360" progId="">
                  <p:embed/>
                  <p:pic>
                    <p:nvPicPr>
                      <p:cNvPr id="0" name="Picture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61795" name="think-cell Slide" r:id="rId4" imgW="360" imgH="360" progId="">
                  <p:embed/>
                </p:oleObj>
              </mc:Choice>
              <mc:Fallback>
                <p:oleObj name="think-cell Slide" r:id="rId4" imgW="360" imgH="360" progId="">
                  <p:embed/>
                  <p:pic>
                    <p:nvPicPr>
                      <p:cNvPr id="0" name="Picture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1" name="Picture 10" descr="shutterstock_69309946.jpg"/>
          <p:cNvPicPr>
            <a:picLocks noChangeAspect="1"/>
          </p:cNvPicPr>
          <p:nvPr userDrawn="1"/>
        </p:nvPicPr>
        <p:blipFill>
          <a:blip r:embed="rId10" cstate="print"/>
          <a:srcRect b="15828"/>
          <a:stretch>
            <a:fillRect/>
          </a:stretch>
        </p:blipFill>
        <p:spPr>
          <a:xfrm>
            <a:off x="-3048" y="1268761"/>
            <a:ext cx="9912096" cy="5564899"/>
          </a:xfrm>
          <a:prstGeom prst="rect">
            <a:avLst/>
          </a:prstGeom>
        </p:spPr>
      </p:pic>
      <p:sp>
        <p:nvSpPr>
          <p:cNvPr id="18" name="Rectangle 17"/>
          <p:cNvSpPr/>
          <p:nvPr userDrawn="1">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sp>
        <p:nvSpPr>
          <p:cNvPr id="17" name="Rectangle 7"/>
          <p:cNvSpPr/>
          <p:nvPr userDrawn="1">
            <p:custDataLst>
              <p:tags r:id="rId3"/>
            </p:custDataLst>
          </p:nvPr>
        </p:nvSpPr>
        <p:spPr bwMode="auto">
          <a:xfrm>
            <a:off x="-2053" y="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graphicFrame>
        <p:nvGraphicFramePr>
          <p:cNvPr id="5" name="Object 4" hidden="1"/>
          <p:cNvGraphicFramePr>
            <a:graphicFrameLocks noChangeAspect="1"/>
          </p:cNvGraphicFramePr>
          <p:nvPr>
            <p:custDataLst>
              <p:tags r:id="rId4"/>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163843" name="think-cell Slide" r:id="rId11" imgW="360" imgH="360" progId="">
                  <p:embed/>
                </p:oleObj>
              </mc:Choice>
              <mc:Fallback>
                <p:oleObj name="think-cell Slide" r:id="rId11" imgW="360" imgH="360" progId="">
                  <p:embed/>
                  <p:pic>
                    <p:nvPicPr>
                      <p:cNvPr id="0" name="Picture 2" hidden="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userDrawn="1">
            <p:custDataLst>
              <p:tags r:id="rId5"/>
            </p:custDataLst>
          </p:nvPr>
        </p:nvPicPr>
        <p:blipFill>
          <a:blip r:embed="rId13" cstate="email"/>
          <a:srcRect/>
          <a:stretch>
            <a:fillRect/>
          </a:stretch>
        </p:blipFill>
        <p:spPr bwMode="auto">
          <a:xfrm>
            <a:off x="6569786" y="6520694"/>
            <a:ext cx="3001425" cy="239021"/>
          </a:xfrm>
          <a:prstGeom prst="rect">
            <a:avLst/>
          </a:prstGeom>
          <a:noFill/>
        </p:spPr>
      </p:pic>
      <p:sp>
        <p:nvSpPr>
          <p:cNvPr id="2" name="Title 1"/>
          <p:cNvSpPr>
            <a:spLocks noGrp="1"/>
          </p:cNvSpPr>
          <p:nvPr>
            <p:ph type="ctrTitle" hasCustomPrompt="1"/>
            <p:custDataLst>
              <p:tags r:id="rId6"/>
            </p:custDataLst>
          </p:nvPr>
        </p:nvSpPr>
        <p:spPr>
          <a:xfrm>
            <a:off x="0" y="3066757"/>
            <a:ext cx="9906000" cy="1451488"/>
          </a:xfrm>
          <a:solidFill>
            <a:schemeClr val="bg1">
              <a:alpha val="50000"/>
            </a:schemeClr>
          </a:solidFill>
        </p:spPr>
        <p:txBody>
          <a:bodyPr lIns="231412" tIns="33059" rIns="33059" bIns="33059"/>
          <a:lstStyle>
            <a:lvl1pPr algn="l">
              <a:lnSpc>
                <a:spcPct val="100000"/>
              </a:lnSpc>
              <a:defRPr sz="30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7"/>
            </p:custDataLst>
          </p:nvPr>
        </p:nvSpPr>
        <p:spPr>
          <a:xfrm>
            <a:off x="0" y="4565866"/>
            <a:ext cx="9906000" cy="498504"/>
          </a:xfrm>
          <a:solidFill>
            <a:schemeClr val="bg1">
              <a:alpha val="50000"/>
            </a:schemeClr>
          </a:solidFill>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8"/>
            </p:custDataLst>
          </p:nvPr>
        </p:nvPicPr>
        <p:blipFill>
          <a:blip r:embed="rId14" cstate="email"/>
          <a:srcRect/>
          <a:stretch>
            <a:fillRect/>
          </a:stretch>
        </p:blipFill>
        <p:spPr bwMode="auto">
          <a:xfrm>
            <a:off x="716234" y="653034"/>
            <a:ext cx="3001008" cy="694690"/>
          </a:xfrm>
          <a:prstGeom prst="rect">
            <a:avLst/>
          </a:prstGeom>
          <a:noFill/>
        </p:spPr>
      </p:pic>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64867" name="think-cell Slide" r:id="rId5" imgW="360" imgH="360" progId="">
                  <p:embed/>
                </p:oleObj>
              </mc:Choice>
              <mc:Fallback>
                <p:oleObj name="think-cell Slide" r:id="rId5" imgW="360" imgH="360" progId="">
                  <p:embed/>
                  <p:pic>
                    <p:nvPicPr>
                      <p:cNvPr id="0" name="Picture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7462" y="0"/>
            <a:ext cx="9400794" cy="905256"/>
          </a:xfrm>
        </p:spPr>
        <p:txBody>
          <a:bodyPr lIns="0" tIns="0" rIns="0" anchor="b" anchorCtr="0">
            <a:noAutofit/>
          </a:bodyPr>
          <a:lstStyle>
            <a:lvl1pPr algn="l">
              <a:defRPr lang="en-US" sz="2200" b="1" dirty="0" smtClean="0">
                <a:solidFill>
                  <a:schemeClr val="accent1"/>
                </a:solidFill>
                <a:latin typeface="+mj-lt"/>
                <a:ea typeface="+mj-ea"/>
                <a:cs typeface="+mj-cs"/>
              </a:defRPr>
            </a:lvl1pPr>
          </a:lstStyle>
          <a:p>
            <a:pPr lvl="0" algn="l" rtl="0" eaLnBrk="0" fontAlgn="base" hangingPunct="0">
              <a:spcBef>
                <a:spcPct val="0"/>
              </a:spcBef>
              <a:spcAft>
                <a:spcPct val="0"/>
              </a:spcAft>
            </a:pPr>
            <a:r>
              <a:rPr lang="en-US" smtClean="0"/>
              <a:t>Click to edit Master title style</a:t>
            </a:r>
            <a:endParaRPr lang="en-US" dirty="0"/>
          </a:p>
        </p:txBody>
      </p:sp>
      <p:sp>
        <p:nvSpPr>
          <p:cNvPr id="3" name="Content Placeholder 2"/>
          <p:cNvSpPr>
            <a:spLocks noGrp="1"/>
          </p:cNvSpPr>
          <p:nvPr>
            <p:ph idx="1"/>
          </p:nvPr>
        </p:nvSpPr>
        <p:spPr>
          <a:xfrm>
            <a:off x="277368" y="1001000"/>
            <a:ext cx="9400794" cy="1384995"/>
          </a:xfrm>
        </p:spPr>
        <p:txBody>
          <a:bodyPr lIns="0" tIns="0" rIns="0" bIns="0">
            <a:spAutoFit/>
          </a:bodyPr>
          <a:lstStyle>
            <a:lvl1pPr marL="0" indent="0" algn="l" rtl="0" eaLnBrk="0" fontAlgn="base" hangingPunct="0">
              <a:spcBef>
                <a:spcPct val="0"/>
              </a:spcBef>
              <a:spcAft>
                <a:spcPts val="600"/>
              </a:spcAft>
              <a:buClr>
                <a:schemeClr val="accent2"/>
              </a:buClr>
              <a:defRPr lang="en-US" sz="1600" dirty="0" smtClean="0">
                <a:solidFill>
                  <a:schemeClr val="tx1"/>
                </a:solidFill>
                <a:latin typeface="+mn-lt"/>
                <a:ea typeface="+mn-ea"/>
                <a:cs typeface="+mn-cs"/>
              </a:defRPr>
            </a:lvl1pPr>
            <a:lvl2pPr marL="228600" indent="-228600" algn="l" rtl="0" eaLnBrk="0" fontAlgn="base" hangingPunct="0">
              <a:spcBef>
                <a:spcPct val="0"/>
              </a:spcBef>
              <a:spcAft>
                <a:spcPts val="600"/>
              </a:spcAft>
              <a:buClr>
                <a:schemeClr val="accent2"/>
              </a:buClr>
              <a:defRPr lang="en-US" sz="1600" b="0" dirty="0" smtClean="0">
                <a:solidFill>
                  <a:schemeClr val="tx1"/>
                </a:solidFill>
                <a:latin typeface="+mn-lt"/>
                <a:ea typeface="+mn-ea"/>
                <a:cs typeface="+mn-cs"/>
              </a:defRPr>
            </a:lvl2pPr>
            <a:lvl3pPr marL="457200" indent="-228600" algn="l" rtl="0" eaLnBrk="0" fontAlgn="base" hangingPunct="0">
              <a:spcBef>
                <a:spcPct val="0"/>
              </a:spcBef>
              <a:spcAft>
                <a:spcPts val="600"/>
              </a:spcAft>
              <a:buClr>
                <a:schemeClr val="accent2"/>
              </a:buClr>
              <a:defRPr lang="en-US" sz="1400" b="0" dirty="0" smtClean="0">
                <a:solidFill>
                  <a:schemeClr val="tx1"/>
                </a:solidFill>
                <a:latin typeface="+mn-lt"/>
                <a:ea typeface="+mn-ea"/>
                <a:cs typeface="+mn-cs"/>
              </a:defRPr>
            </a:lvl3pPr>
            <a:lvl4pPr marL="685800" indent="-228600" algn="l" rtl="0" eaLnBrk="0" fontAlgn="base" hangingPunct="0">
              <a:spcBef>
                <a:spcPct val="0"/>
              </a:spcBef>
              <a:spcAft>
                <a:spcPts val="600"/>
              </a:spcAft>
              <a:buClr>
                <a:schemeClr val="accent2"/>
              </a:buClr>
              <a:defRPr lang="en-US" sz="1200" b="0" dirty="0" smtClean="0">
                <a:solidFill>
                  <a:schemeClr val="tx1"/>
                </a:solidFill>
                <a:latin typeface="+mn-lt"/>
                <a:ea typeface="+mn-ea"/>
                <a:cs typeface="+mn-cs"/>
              </a:defRPr>
            </a:lvl4pPr>
            <a:lvl5pPr marL="914400" indent="-228600" algn="l" rtl="0" eaLnBrk="0" fontAlgn="base" hangingPunct="0">
              <a:spcBef>
                <a:spcPct val="0"/>
              </a:spcBef>
              <a:spcAft>
                <a:spcPts val="600"/>
              </a:spcAft>
              <a:buClr>
                <a:schemeClr val="accent2"/>
              </a:buClr>
              <a:defRPr lang="en-US" sz="1200" b="0" dirty="0" smtClean="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0" name="Picture 4" descr="capgemini_rgb-[Converted]"/>
          <p:cNvPicPr>
            <a:picLocks noChangeAspect="1" noChangeArrowheads="1"/>
          </p:cNvPicPr>
          <p:nvPr userDrawn="1"/>
        </p:nvPicPr>
        <p:blipFill>
          <a:blip r:embed="rId2" cstate="print"/>
          <a:srcRect/>
          <a:stretch>
            <a:fillRect/>
          </a:stretch>
        </p:blipFill>
        <p:spPr bwMode="gray">
          <a:xfrm>
            <a:off x="295804" y="6451601"/>
            <a:ext cx="1396471" cy="301625"/>
          </a:xfrm>
          <a:prstGeom prst="rect">
            <a:avLst/>
          </a:prstGeom>
          <a:noFill/>
          <a:ln w="9525">
            <a:noFill/>
            <a:miter lim="800000"/>
            <a:headEnd/>
            <a:tailEnd/>
          </a:ln>
        </p:spPr>
      </p:pic>
      <p:sp>
        <p:nvSpPr>
          <p:cNvPr id="13" name="Line 7"/>
          <p:cNvSpPr>
            <a:spLocks noChangeShapeType="1"/>
          </p:cNvSpPr>
          <p:nvPr userDrawn="1"/>
        </p:nvSpPr>
        <p:spPr bwMode="gray">
          <a:xfrm>
            <a:off x="9415860" y="6500813"/>
            <a:ext cx="0" cy="239712"/>
          </a:xfrm>
          <a:prstGeom prst="line">
            <a:avLst/>
          </a:prstGeom>
          <a:noFill/>
          <a:ln w="9525">
            <a:solidFill>
              <a:srgbClr val="969696"/>
            </a:solidFill>
            <a:round/>
            <a:headEnd/>
            <a:tailEnd/>
          </a:ln>
          <a:effectLst/>
        </p:spPr>
        <p:txBody>
          <a:bodyPr wrap="none" anchor="ctr"/>
          <a:lstStyle/>
          <a:p>
            <a:endParaRPr lang="en-US" dirty="0">
              <a:solidFill>
                <a:srgbClr val="263147"/>
              </a:solidFill>
            </a:endParaRPr>
          </a:p>
        </p:txBody>
      </p:sp>
      <p:sp>
        <p:nvSpPr>
          <p:cNvPr id="14" name="Text Box 8"/>
          <p:cNvSpPr txBox="1">
            <a:spLocks noChangeArrowheads="1"/>
          </p:cNvSpPr>
          <p:nvPr userDrawn="1"/>
        </p:nvSpPr>
        <p:spPr bwMode="gray">
          <a:xfrm>
            <a:off x="9415861" y="6499225"/>
            <a:ext cx="490140" cy="242888"/>
          </a:xfrm>
          <a:prstGeom prst="rect">
            <a:avLst/>
          </a:prstGeom>
          <a:noFill/>
          <a:ln w="12700" algn="ctr">
            <a:noFill/>
            <a:miter lim="800000"/>
            <a:headEnd/>
            <a:tailEnd type="none" w="lg" len="lg"/>
          </a:ln>
          <a:effectLst/>
        </p:spPr>
        <p:txBody>
          <a:bodyPr anchor="ctr" anchorCtr="1"/>
          <a:lstStyle/>
          <a:p>
            <a:pPr algn="ctr" eaLnBrk="0" hangingPunct="0">
              <a:lnSpc>
                <a:spcPct val="85000"/>
              </a:lnSpc>
              <a:spcAft>
                <a:spcPct val="0"/>
              </a:spcAft>
            </a:pPr>
            <a:fld id="{5579F809-3EC2-4584-8049-7064FC9B973F}" type="slidenum">
              <a:rPr lang="en-US" sz="800">
                <a:solidFill>
                  <a:srgbClr val="969696"/>
                </a:solidFill>
                <a:latin typeface="Arial Narrow" pitchFamily="34" charset="0"/>
              </a:rPr>
              <a:pPr algn="ctr" eaLnBrk="0" hangingPunct="0">
                <a:lnSpc>
                  <a:spcPct val="85000"/>
                </a:lnSpc>
                <a:spcAft>
                  <a:spcPct val="0"/>
                </a:spcAft>
              </a:pPr>
              <a:t>‹#›</a:t>
            </a:fld>
            <a:endParaRPr lang="en-US" sz="800" dirty="0">
              <a:solidFill>
                <a:srgbClr val="969696"/>
              </a:solidFill>
              <a:latin typeface="Arial Narrow"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7" cstate="print">
            <a:lum bright="20000" contrast="-20000"/>
          </a:blip>
          <a:srcRect l="120" t="188" r="380" b="564"/>
          <a:stretch>
            <a:fillRect/>
          </a:stretch>
        </p:blipFill>
        <p:spPr>
          <a:xfrm>
            <a:off x="0" y="0"/>
            <a:ext cx="9906000" cy="6353298"/>
          </a:xfrm>
          <a:prstGeom prst="rect">
            <a:avLst/>
          </a:prstGeom>
        </p:spPr>
      </p:pic>
      <p:graphicFrame>
        <p:nvGraphicFramePr>
          <p:cNvPr id="7" name="Object 6"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0834" name="think-cell Slide" r:id="rId8" imgW="360" imgH="360" progId="">
                  <p:embed/>
                </p:oleObj>
              </mc:Choice>
              <mc:Fallback>
                <p:oleObj name="think-cell Slide" r:id="rId8" imgW="360" imgH="360" progId="">
                  <p:embed/>
                  <p:pic>
                    <p:nvPicPr>
                      <p:cNvPr id="0" name="Picture 1"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4"/>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6" name="Espace réservé du contenu 5"/>
          <p:cNvSpPr>
            <a:spLocks noGrp="1"/>
          </p:cNvSpPr>
          <p:nvPr>
            <p:ph sz="quarter" idx="10" hasCustomPrompt="1"/>
            <p:custDataLst>
              <p:tags r:id="rId5"/>
            </p:custDataLst>
          </p:nvPr>
        </p:nvSpPr>
        <p:spPr>
          <a:xfrm>
            <a:off x="323487" y="1501977"/>
            <a:ext cx="6807651" cy="2950251"/>
          </a:xfrm>
        </p:spPr>
        <p:txBody>
          <a:bodyPr/>
          <a:lstStyle/>
          <a:p>
            <a:pPr lvl="0"/>
            <a:r>
              <a:rPr lang="en-US" noProof="0" dirty="0" smtClean="0"/>
              <a:t>Click to edit Master text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18787" name="think-cell Slide" r:id="rId6" imgW="360" imgH="360" progId="">
                  <p:embed/>
                </p:oleObj>
              </mc:Choice>
              <mc:Fallback>
                <p:oleObj name="think-cell Slide" r:id="rId6" imgW="360" imgH="360" progId="">
                  <p:embed/>
                  <p:pic>
                    <p:nvPicPr>
                      <p:cNvPr id="0" name="Object 2"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323392" y="1494765"/>
            <a:ext cx="958260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1858" name="think-cell Slide" r:id="rId5" imgW="360" imgH="360" progId="">
                  <p:embed/>
                </p:oleObj>
              </mc:Choice>
              <mc:Fallback>
                <p:oleObj name="think-cell Slide" r:id="rId5" imgW="360" imgH="360" progId="">
                  <p:embed/>
                  <p:pic>
                    <p:nvPicPr>
                      <p:cNvPr id="0" name="Picture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76802" name="think-cell Slide" r:id="rId4" imgW="360" imgH="360" progId="">
                  <p:embed/>
                </p:oleObj>
              </mc:Choice>
              <mc:Fallback>
                <p:oleObj name="think-cell Slide" r:id="rId4" imgW="360" imgH="360" progId="">
                  <p:embed/>
                  <p:pic>
                    <p:nvPicPr>
                      <p:cNvPr id="0" name="Picture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32098" name="think-cell Slide" r:id="rId8" imgW="360" imgH="360" progId="">
                  <p:embed/>
                </p:oleObj>
              </mc:Choice>
              <mc:Fallback>
                <p:oleObj name="think-cell Slide" r:id="rId8" imgW="360" imgH="360" progId="">
                  <p:embed/>
                  <p:pic>
                    <p:nvPicPr>
                      <p:cNvPr id="0" name="Picture 1"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Group 351"/>
          <p:cNvGrpSpPr/>
          <p:nvPr userDrawn="1">
            <p:custDataLst>
              <p:tags r:id="rId3"/>
            </p:custDataLst>
          </p:nvPr>
        </p:nvGrpSpPr>
        <p:grpSpPr>
          <a:xfrm>
            <a:off x="5781928" y="3258545"/>
            <a:ext cx="3701555" cy="2118522"/>
            <a:chOff x="5511798" y="3584333"/>
            <a:chExt cx="4818106" cy="2816468"/>
          </a:xfrm>
        </p:grpSpPr>
        <p:grpSp>
          <p:nvGrpSpPr>
            <p:cNvPr id="6" name="Group 54"/>
            <p:cNvGrpSpPr/>
            <p:nvPr userDrawn="1">
              <p:custDataLst>
                <p:tags r:id="rId5"/>
              </p:custDataLst>
            </p:nvPr>
          </p:nvGrpSpPr>
          <p:grpSpPr>
            <a:xfrm>
              <a:off x="5511798" y="3584333"/>
              <a:ext cx="4818106" cy="2816468"/>
              <a:chOff x="-6346822" y="2366960"/>
              <a:chExt cx="5613397" cy="3281360"/>
            </a:xfrm>
          </p:grpSpPr>
          <p:grpSp>
            <p:nvGrpSpPr>
              <p:cNvPr id="40" name="Group 205"/>
              <p:cNvGrpSpPr>
                <a:grpSpLocks/>
              </p:cNvGrpSpPr>
              <p:nvPr/>
            </p:nvGrpSpPr>
            <p:grpSpPr bwMode="auto">
              <a:xfrm>
                <a:off x="-6170610" y="2416173"/>
                <a:ext cx="5135561" cy="3197223"/>
                <a:chOff x="-3887" y="1522"/>
                <a:chExt cx="3235" cy="2014"/>
              </a:xfrm>
            </p:grpSpPr>
            <p:sp>
              <p:nvSpPr>
                <p:cNvPr id="135" name="Freeform 5"/>
                <p:cNvSpPr>
                  <a:spLocks noEditPoints="1"/>
                </p:cNvSpPr>
                <p:nvPr/>
              </p:nvSpPr>
              <p:spPr bwMode="auto">
                <a:xfrm>
                  <a:off x="-2017" y="3069"/>
                  <a:ext cx="137" cy="3"/>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6" name="Freeform 6"/>
                <p:cNvSpPr>
                  <a:spLocks/>
                </p:cNvSpPr>
                <p:nvPr/>
              </p:nvSpPr>
              <p:spPr bwMode="auto">
                <a:xfrm>
                  <a:off x="-2718" y="2861"/>
                  <a:ext cx="12" cy="2"/>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7" name="Freeform 7"/>
                <p:cNvSpPr>
                  <a:spLocks/>
                </p:cNvSpPr>
                <p:nvPr/>
              </p:nvSpPr>
              <p:spPr bwMode="auto">
                <a:xfrm>
                  <a:off x="-1028" y="2861"/>
                  <a:ext cx="1" cy="2"/>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8" name="Freeform 8"/>
                <p:cNvSpPr>
                  <a:spLocks noEditPoints="1"/>
                </p:cNvSpPr>
                <p:nvPr/>
              </p:nvSpPr>
              <p:spPr bwMode="auto">
                <a:xfrm>
                  <a:off x="-2197" y="2223"/>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9" name="Freeform 9"/>
                <p:cNvSpPr>
                  <a:spLocks noEditPoints="1"/>
                </p:cNvSpPr>
                <p:nvPr/>
              </p:nvSpPr>
              <p:spPr bwMode="auto">
                <a:xfrm>
                  <a:off x="-3755" y="2223"/>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0" name="Freeform 10"/>
                <p:cNvSpPr>
                  <a:spLocks noEditPoints="1"/>
                </p:cNvSpPr>
                <p:nvPr/>
              </p:nvSpPr>
              <p:spPr bwMode="auto">
                <a:xfrm>
                  <a:off x="-2264" y="1681"/>
                  <a:ext cx="1070"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1" name="Freeform 11"/>
                <p:cNvSpPr>
                  <a:spLocks noEditPoints="1"/>
                </p:cNvSpPr>
                <p:nvPr/>
              </p:nvSpPr>
              <p:spPr bwMode="auto">
                <a:xfrm>
                  <a:off x="-3518" y="1681"/>
                  <a:ext cx="530"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2" name="Freeform 12"/>
                <p:cNvSpPr>
                  <a:spLocks/>
                </p:cNvSpPr>
                <p:nvPr/>
              </p:nvSpPr>
              <p:spPr bwMode="auto">
                <a:xfrm>
                  <a:off x="-1232" y="1986"/>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3" name="Freeform 13"/>
                <p:cNvSpPr>
                  <a:spLocks/>
                </p:cNvSpPr>
                <p:nvPr/>
              </p:nvSpPr>
              <p:spPr bwMode="auto">
                <a:xfrm>
                  <a:off x="-1116" y="2223"/>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4" name="Freeform 14"/>
                <p:cNvSpPr>
                  <a:spLocks noEditPoints="1"/>
                </p:cNvSpPr>
                <p:nvPr/>
              </p:nvSpPr>
              <p:spPr bwMode="auto">
                <a:xfrm>
                  <a:off x="-1104" y="2259"/>
                  <a:ext cx="171" cy="1017"/>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5" name="Freeform 15"/>
                <p:cNvSpPr>
                  <a:spLocks/>
                </p:cNvSpPr>
                <p:nvPr/>
              </p:nvSpPr>
              <p:spPr bwMode="auto">
                <a:xfrm>
                  <a:off x="-981" y="3069"/>
                  <a:ext cx="7" cy="3"/>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6" name="Freeform 16"/>
                <p:cNvSpPr>
                  <a:spLocks/>
                </p:cNvSpPr>
                <p:nvPr/>
              </p:nvSpPr>
              <p:spPr bwMode="auto">
                <a:xfrm>
                  <a:off x="-1028" y="2861"/>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7" name="Freeform 17"/>
                <p:cNvSpPr>
                  <a:spLocks noEditPoints="1"/>
                </p:cNvSpPr>
                <p:nvPr/>
              </p:nvSpPr>
              <p:spPr bwMode="auto">
                <a:xfrm>
                  <a:off x="-1750" y="1524"/>
                  <a:ext cx="843" cy="1830"/>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8"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9" name="Freeform 19"/>
                <p:cNvSpPr>
                  <a:spLocks/>
                </p:cNvSpPr>
                <p:nvPr/>
              </p:nvSpPr>
              <p:spPr bwMode="auto">
                <a:xfrm>
                  <a:off x="-1499" y="1681"/>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0" name="Freeform 20"/>
                <p:cNvSpPr>
                  <a:spLocks noEditPoints="1"/>
                </p:cNvSpPr>
                <p:nvPr/>
              </p:nvSpPr>
              <p:spPr bwMode="auto">
                <a:xfrm>
                  <a:off x="-2619" y="2809"/>
                  <a:ext cx="178"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1" name="Freeform 21"/>
                <p:cNvSpPr>
                  <a:spLocks noEditPoints="1"/>
                </p:cNvSpPr>
                <p:nvPr/>
              </p:nvSpPr>
              <p:spPr bwMode="auto">
                <a:xfrm>
                  <a:off x="-2619" y="2809"/>
                  <a:ext cx="178"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2" name="Freeform 22"/>
                <p:cNvSpPr>
                  <a:spLocks/>
                </p:cNvSpPr>
                <p:nvPr/>
              </p:nvSpPr>
              <p:spPr bwMode="auto">
                <a:xfrm>
                  <a:off x="-1033" y="2809"/>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3" name="Freeform 23"/>
                <p:cNvSpPr>
                  <a:spLocks/>
                </p:cNvSpPr>
                <p:nvPr/>
              </p:nvSpPr>
              <p:spPr bwMode="auto">
                <a:xfrm>
                  <a:off x="-938"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4" name="Freeform 24"/>
                <p:cNvSpPr>
                  <a:spLocks noEditPoints="1"/>
                </p:cNvSpPr>
                <p:nvPr/>
              </p:nvSpPr>
              <p:spPr bwMode="auto">
                <a:xfrm>
                  <a:off x="-3887" y="3351"/>
                  <a:ext cx="395" cy="1"/>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5" name="Freeform 25"/>
                <p:cNvSpPr>
                  <a:spLocks noEditPoints="1"/>
                </p:cNvSpPr>
                <p:nvPr/>
              </p:nvSpPr>
              <p:spPr bwMode="auto">
                <a:xfrm>
                  <a:off x="-2903" y="3354"/>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6" name="Freeform 26"/>
                <p:cNvSpPr>
                  <a:spLocks noEditPoints="1"/>
                </p:cNvSpPr>
                <p:nvPr/>
              </p:nvSpPr>
              <p:spPr bwMode="auto">
                <a:xfrm>
                  <a:off x="-2020" y="3354"/>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7" name="Freeform 27"/>
                <p:cNvSpPr>
                  <a:spLocks/>
                </p:cNvSpPr>
                <p:nvPr/>
              </p:nvSpPr>
              <p:spPr bwMode="auto">
                <a:xfrm>
                  <a:off x="-912" y="3354"/>
                  <a:ext cx="2"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8" name="Freeform 28"/>
                <p:cNvSpPr>
                  <a:spLocks/>
                </p:cNvSpPr>
                <p:nvPr/>
              </p:nvSpPr>
              <p:spPr bwMode="auto">
                <a:xfrm>
                  <a:off x="-808" y="3356"/>
                  <a:ext cx="2" cy="1"/>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9" name="Freeform 29"/>
                <p:cNvSpPr>
                  <a:spLocks/>
                </p:cNvSpPr>
                <p:nvPr/>
              </p:nvSpPr>
              <p:spPr bwMode="auto">
                <a:xfrm>
                  <a:off x="-1049"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0" name="Freeform 30"/>
                <p:cNvSpPr>
                  <a:spLocks/>
                </p:cNvSpPr>
                <p:nvPr/>
              </p:nvSpPr>
              <p:spPr bwMode="auto">
                <a:xfrm>
                  <a:off x="-110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1" name="Freeform 31"/>
                <p:cNvSpPr>
                  <a:spLocks/>
                </p:cNvSpPr>
                <p:nvPr/>
              </p:nvSpPr>
              <p:spPr bwMode="auto">
                <a:xfrm>
                  <a:off x="-2382" y="1986"/>
                  <a:ext cx="92"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2" name="Freeform 32"/>
                <p:cNvSpPr>
                  <a:spLocks/>
                </p:cNvSpPr>
                <p:nvPr/>
              </p:nvSpPr>
              <p:spPr bwMode="auto">
                <a:xfrm>
                  <a:off x="-2370" y="2223"/>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3" name="Freeform 33"/>
                <p:cNvSpPr>
                  <a:spLocks noEditPoints="1"/>
                </p:cNvSpPr>
                <p:nvPr/>
              </p:nvSpPr>
              <p:spPr bwMode="auto">
                <a:xfrm>
                  <a:off x="-2417" y="1522"/>
                  <a:ext cx="416"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4" name="Freeform 34"/>
                <p:cNvSpPr>
                  <a:spLocks/>
                </p:cNvSpPr>
                <p:nvPr/>
              </p:nvSpPr>
              <p:spPr bwMode="auto">
                <a:xfrm>
                  <a:off x="-2211" y="1754"/>
                  <a:ext cx="7"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5" name="Freeform 35"/>
                <p:cNvSpPr>
                  <a:spLocks/>
                </p:cNvSpPr>
                <p:nvPr/>
              </p:nvSpPr>
              <p:spPr bwMode="auto">
                <a:xfrm>
                  <a:off x="-2417"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6"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7" name="Freeform 37"/>
                <p:cNvSpPr>
                  <a:spLocks noEditPoints="1"/>
                </p:cNvSpPr>
                <p:nvPr/>
              </p:nvSpPr>
              <p:spPr bwMode="auto">
                <a:xfrm>
                  <a:off x="-2202" y="1986"/>
                  <a:ext cx="54"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8" name="Freeform 38"/>
                <p:cNvSpPr>
                  <a:spLocks/>
                </p:cNvSpPr>
                <p:nvPr/>
              </p:nvSpPr>
              <p:spPr bwMode="auto">
                <a:xfrm>
                  <a:off x="-2197" y="2223"/>
                  <a:ext cx="4"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9" name="Freeform 39"/>
                <p:cNvSpPr>
                  <a:spLocks noEditPoints="1"/>
                </p:cNvSpPr>
                <p:nvPr/>
              </p:nvSpPr>
              <p:spPr bwMode="auto">
                <a:xfrm>
                  <a:off x="-2223" y="2259"/>
                  <a:ext cx="85" cy="1017"/>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0" name="Freeform 40"/>
                <p:cNvSpPr>
                  <a:spLocks/>
                </p:cNvSpPr>
                <p:nvPr/>
              </p:nvSpPr>
              <p:spPr bwMode="auto">
                <a:xfrm>
                  <a:off x="-2171" y="3069"/>
                  <a:ext cx="5" cy="3"/>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1" name="Freeform 41"/>
                <p:cNvSpPr>
                  <a:spLocks/>
                </p:cNvSpPr>
                <p:nvPr/>
              </p:nvSpPr>
              <p:spPr bwMode="auto">
                <a:xfrm>
                  <a:off x="-2207"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2" name="Freeform 42"/>
                <p:cNvSpPr>
                  <a:spLocks noEditPoints="1"/>
                </p:cNvSpPr>
                <p:nvPr/>
              </p:nvSpPr>
              <p:spPr bwMode="auto">
                <a:xfrm>
                  <a:off x="-2152" y="1522"/>
                  <a:ext cx="182" cy="1832"/>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4" name="Freeform 44"/>
                <p:cNvSpPr>
                  <a:spLocks/>
                </p:cNvSpPr>
                <p:nvPr/>
              </p:nvSpPr>
              <p:spPr bwMode="auto">
                <a:xfrm>
                  <a:off x="-2211"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 name="Freeform 45"/>
                <p:cNvSpPr>
                  <a:spLocks/>
                </p:cNvSpPr>
                <p:nvPr/>
              </p:nvSpPr>
              <p:spPr bwMode="auto">
                <a:xfrm>
                  <a:off x="-214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6" name="Freeform 46"/>
                <p:cNvSpPr>
                  <a:spLocks/>
                </p:cNvSpPr>
                <p:nvPr/>
              </p:nvSpPr>
              <p:spPr bwMode="auto">
                <a:xfrm>
                  <a:off x="-2129" y="3356"/>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7" name="Freeform 47"/>
                <p:cNvSpPr>
                  <a:spLocks/>
                </p:cNvSpPr>
                <p:nvPr/>
              </p:nvSpPr>
              <p:spPr bwMode="auto">
                <a:xfrm>
                  <a:off x="-2129" y="33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8"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9" name="Freeform 49"/>
                <p:cNvSpPr>
                  <a:spLocks/>
                </p:cNvSpPr>
                <p:nvPr/>
              </p:nvSpPr>
              <p:spPr bwMode="auto">
                <a:xfrm>
                  <a:off x="-220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0" name="Freeform 50"/>
                <p:cNvSpPr>
                  <a:spLocks/>
                </p:cNvSpPr>
                <p:nvPr/>
              </p:nvSpPr>
              <p:spPr bwMode="auto">
                <a:xfrm>
                  <a:off x="-2020" y="1986"/>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1" name="Freeform 51"/>
                <p:cNvSpPr>
                  <a:spLocks/>
                </p:cNvSpPr>
                <p:nvPr/>
              </p:nvSpPr>
              <p:spPr bwMode="auto">
                <a:xfrm>
                  <a:off x="-2017"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2" name="Freeform 52"/>
                <p:cNvSpPr>
                  <a:spLocks noEditPoints="1"/>
                </p:cNvSpPr>
                <p:nvPr/>
              </p:nvSpPr>
              <p:spPr bwMode="auto">
                <a:xfrm>
                  <a:off x="-2029" y="2259"/>
                  <a:ext cx="14" cy="1017"/>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3" name="Freeform 53"/>
                <p:cNvSpPr>
                  <a:spLocks/>
                </p:cNvSpPr>
                <p:nvPr/>
              </p:nvSpPr>
              <p:spPr bwMode="auto">
                <a:xfrm>
                  <a:off x="-2022" y="3069"/>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4" name="Freeform 54"/>
                <p:cNvSpPr>
                  <a:spLocks/>
                </p:cNvSpPr>
                <p:nvPr/>
              </p:nvSpPr>
              <p:spPr bwMode="auto">
                <a:xfrm>
                  <a:off x="-2027" y="2861"/>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 name="Freeform 55"/>
                <p:cNvSpPr>
                  <a:spLocks noEditPoints="1"/>
                </p:cNvSpPr>
                <p:nvPr/>
              </p:nvSpPr>
              <p:spPr bwMode="auto">
                <a:xfrm>
                  <a:off x="-2024" y="1522"/>
                  <a:ext cx="92" cy="1832"/>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6" name="Freeform 56"/>
                <p:cNvSpPr>
                  <a:spLocks/>
                </p:cNvSpPr>
                <p:nvPr/>
              </p:nvSpPr>
              <p:spPr bwMode="auto">
                <a:xfrm>
                  <a:off x="-1984"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7" name="Freeform 57"/>
                <p:cNvSpPr>
                  <a:spLocks/>
                </p:cNvSpPr>
                <p:nvPr/>
              </p:nvSpPr>
              <p:spPr bwMode="auto">
                <a:xfrm>
                  <a:off x="-2027"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8" name="Freeform 58"/>
                <p:cNvSpPr>
                  <a:spLocks/>
                </p:cNvSpPr>
                <p:nvPr/>
              </p:nvSpPr>
              <p:spPr bwMode="auto">
                <a:xfrm>
                  <a:off x="-2024"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9" name="Freeform 59"/>
                <p:cNvSpPr>
                  <a:spLocks/>
                </p:cNvSpPr>
                <p:nvPr/>
              </p:nvSpPr>
              <p:spPr bwMode="auto">
                <a:xfrm>
                  <a:off x="-2027" y="3356"/>
                  <a:ext cx="7"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0" name="Freeform 60"/>
                <p:cNvSpPr>
                  <a:spLocks/>
                </p:cNvSpPr>
                <p:nvPr/>
              </p:nvSpPr>
              <p:spPr bwMode="auto">
                <a:xfrm>
                  <a:off x="-2024"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1"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2" name="Freeform 62"/>
                <p:cNvSpPr>
                  <a:spLocks/>
                </p:cNvSpPr>
                <p:nvPr/>
              </p:nvSpPr>
              <p:spPr bwMode="auto">
                <a:xfrm>
                  <a:off x="-2020"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3" name="Freeform 63"/>
                <p:cNvSpPr>
                  <a:spLocks/>
                </p:cNvSpPr>
                <p:nvPr/>
              </p:nvSpPr>
              <p:spPr bwMode="auto">
                <a:xfrm>
                  <a:off x="-1840" y="1986"/>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4" name="Freeform 64"/>
                <p:cNvSpPr>
                  <a:spLocks/>
                </p:cNvSpPr>
                <p:nvPr/>
              </p:nvSpPr>
              <p:spPr bwMode="auto">
                <a:xfrm>
                  <a:off x="-1830" y="2223"/>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5" name="Freeform 65"/>
                <p:cNvSpPr>
                  <a:spLocks noEditPoints="1"/>
                </p:cNvSpPr>
                <p:nvPr/>
              </p:nvSpPr>
              <p:spPr bwMode="auto">
                <a:xfrm>
                  <a:off x="-1911" y="2259"/>
                  <a:ext cx="83" cy="1017"/>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6" name="Freeform 66"/>
                <p:cNvSpPr>
                  <a:spLocks/>
                </p:cNvSpPr>
                <p:nvPr/>
              </p:nvSpPr>
              <p:spPr bwMode="auto">
                <a:xfrm>
                  <a:off x="-1880"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7" name="Freeform 67"/>
                <p:cNvSpPr>
                  <a:spLocks noEditPoints="1"/>
                </p:cNvSpPr>
                <p:nvPr/>
              </p:nvSpPr>
              <p:spPr bwMode="auto">
                <a:xfrm>
                  <a:off x="-1935" y="1522"/>
                  <a:ext cx="100" cy="1832"/>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8"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9" name="Freeform 69"/>
                <p:cNvSpPr>
                  <a:spLocks/>
                </p:cNvSpPr>
                <p:nvPr/>
              </p:nvSpPr>
              <p:spPr bwMode="auto">
                <a:xfrm>
                  <a:off x="-1868"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0" name="Freeform 70"/>
                <p:cNvSpPr>
                  <a:spLocks/>
                </p:cNvSpPr>
                <p:nvPr/>
              </p:nvSpPr>
              <p:spPr bwMode="auto">
                <a:xfrm>
                  <a:off x="-1842"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Freeform 71"/>
                <p:cNvSpPr>
                  <a:spLocks/>
                </p:cNvSpPr>
                <p:nvPr/>
              </p:nvSpPr>
              <p:spPr bwMode="auto">
                <a:xfrm>
                  <a:off x="-1911"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2" name="Freeform 72"/>
                <p:cNvSpPr>
                  <a:spLocks/>
                </p:cNvSpPr>
                <p:nvPr/>
              </p:nvSpPr>
              <p:spPr bwMode="auto">
                <a:xfrm>
                  <a:off x="-1946" y="3354"/>
                  <a:ext cx="16" cy="38"/>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3" name="Freeform 73"/>
                <p:cNvSpPr>
                  <a:spLocks/>
                </p:cNvSpPr>
                <p:nvPr/>
              </p:nvSpPr>
              <p:spPr bwMode="auto">
                <a:xfrm>
                  <a:off x="-1935" y="3354"/>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4"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 name="Freeform 76"/>
                <p:cNvSpPr>
                  <a:spLocks noEditPoints="1"/>
                </p:cNvSpPr>
                <p:nvPr/>
              </p:nvSpPr>
              <p:spPr bwMode="auto">
                <a:xfrm>
                  <a:off x="-1665"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7" name="Freeform 77"/>
                <p:cNvSpPr>
                  <a:spLocks/>
                </p:cNvSpPr>
                <p:nvPr/>
              </p:nvSpPr>
              <p:spPr bwMode="auto">
                <a:xfrm>
                  <a:off x="-1615"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8" name="Freeform 78"/>
                <p:cNvSpPr>
                  <a:spLocks/>
                </p:cNvSpPr>
                <p:nvPr/>
              </p:nvSpPr>
              <p:spPr bwMode="auto">
                <a:xfrm>
                  <a:off x="-1667" y="1681"/>
                  <a:ext cx="5"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 name="Freeform 79"/>
                <p:cNvSpPr>
                  <a:spLocks/>
                </p:cNvSpPr>
                <p:nvPr/>
              </p:nvSpPr>
              <p:spPr bwMode="auto">
                <a:xfrm>
                  <a:off x="-1430"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 name="Freeform 80"/>
                <p:cNvSpPr>
                  <a:spLocks/>
                </p:cNvSpPr>
                <p:nvPr/>
              </p:nvSpPr>
              <p:spPr bwMode="auto">
                <a:xfrm>
                  <a:off x="-1459"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1" name="Freeform 81"/>
                <p:cNvSpPr>
                  <a:spLocks/>
                </p:cNvSpPr>
                <p:nvPr/>
              </p:nvSpPr>
              <p:spPr bwMode="auto">
                <a:xfrm>
                  <a:off x="-1376" y="1986"/>
                  <a:ext cx="99"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 name="Freeform 82"/>
                <p:cNvSpPr>
                  <a:spLocks/>
                </p:cNvSpPr>
                <p:nvPr/>
              </p:nvSpPr>
              <p:spPr bwMode="auto">
                <a:xfrm>
                  <a:off x="-1288"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 name="Freeform 83"/>
                <p:cNvSpPr>
                  <a:spLocks noEditPoints="1"/>
                </p:cNvSpPr>
                <p:nvPr/>
              </p:nvSpPr>
              <p:spPr bwMode="auto">
                <a:xfrm>
                  <a:off x="-1281" y="2259"/>
                  <a:ext cx="232" cy="1017"/>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4" name="Freeform 84"/>
                <p:cNvSpPr>
                  <a:spLocks/>
                </p:cNvSpPr>
                <p:nvPr/>
              </p:nvSpPr>
              <p:spPr bwMode="auto">
                <a:xfrm>
                  <a:off x="-1120" y="3069"/>
                  <a:ext cx="4"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5" name="Freeform 85"/>
                <p:cNvSpPr>
                  <a:spLocks/>
                </p:cNvSpPr>
                <p:nvPr/>
              </p:nvSpPr>
              <p:spPr bwMode="auto">
                <a:xfrm>
                  <a:off x="-1196" y="2861"/>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6" name="Freeform 86"/>
                <p:cNvSpPr>
                  <a:spLocks noEditPoints="1"/>
                </p:cNvSpPr>
                <p:nvPr/>
              </p:nvSpPr>
              <p:spPr bwMode="auto">
                <a:xfrm>
                  <a:off x="-1774" y="1524"/>
                  <a:ext cx="765" cy="1830"/>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7"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8" name="Rectangle 88"/>
                <p:cNvSpPr>
                  <a:spLocks noChangeArrowheads="1"/>
                </p:cNvSpPr>
                <p:nvPr/>
              </p:nvSpPr>
              <p:spPr bwMode="auto">
                <a:xfrm>
                  <a:off x="-1575" y="1683"/>
                  <a:ext cx="1" cy="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 name="Freeform 89"/>
                <p:cNvSpPr>
                  <a:spLocks/>
                </p:cNvSpPr>
                <p:nvPr/>
              </p:nvSpPr>
              <p:spPr bwMode="auto">
                <a:xfrm>
                  <a:off x="-1575" y="1683"/>
                  <a:ext cx="1" cy="1"/>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0" name="Freeform 90"/>
                <p:cNvSpPr>
                  <a:spLocks/>
                </p:cNvSpPr>
                <p:nvPr/>
              </p:nvSpPr>
              <p:spPr bwMode="auto">
                <a:xfrm>
                  <a:off x="-1210"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 name="Freeform 91"/>
                <p:cNvSpPr>
                  <a:spLocks/>
                </p:cNvSpPr>
                <p:nvPr/>
              </p:nvSpPr>
              <p:spPr bwMode="auto">
                <a:xfrm>
                  <a:off x="-1056" y="3276"/>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2" name="Freeform 92"/>
                <p:cNvSpPr>
                  <a:spLocks/>
                </p:cNvSpPr>
                <p:nvPr/>
              </p:nvSpPr>
              <p:spPr bwMode="auto">
                <a:xfrm>
                  <a:off x="-1014" y="3356"/>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 name="Freeform 93"/>
                <p:cNvSpPr>
                  <a:spLocks/>
                </p:cNvSpPr>
                <p:nvPr/>
              </p:nvSpPr>
              <p:spPr bwMode="auto">
                <a:xfrm>
                  <a:off x="-1014" y="3354"/>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 name="Freeform 95"/>
                <p:cNvSpPr>
                  <a:spLocks/>
                </p:cNvSpPr>
                <p:nvPr/>
              </p:nvSpPr>
              <p:spPr bwMode="auto">
                <a:xfrm>
                  <a:off x="-1281"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6" name="Freeform 96"/>
                <p:cNvSpPr>
                  <a:spLocks noEditPoints="1"/>
                </p:cNvSpPr>
                <p:nvPr/>
              </p:nvSpPr>
              <p:spPr bwMode="auto">
                <a:xfrm>
                  <a:off x="-1636" y="1524"/>
                  <a:ext cx="819" cy="458"/>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 name="Freeform 97"/>
                <p:cNvSpPr>
                  <a:spLocks/>
                </p:cNvSpPr>
                <p:nvPr/>
              </p:nvSpPr>
              <p:spPr bwMode="auto">
                <a:xfrm>
                  <a:off x="-1071" y="1754"/>
                  <a:ext cx="10"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8" name="Freeform 98"/>
                <p:cNvSpPr>
                  <a:spLocks/>
                </p:cNvSpPr>
                <p:nvPr/>
              </p:nvSpPr>
              <p:spPr bwMode="auto">
                <a:xfrm>
                  <a:off x="-1206" y="1681"/>
                  <a:ext cx="10"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 name="Freeform 99"/>
                <p:cNvSpPr>
                  <a:spLocks/>
                </p:cNvSpPr>
                <p:nvPr/>
              </p:nvSpPr>
              <p:spPr bwMode="auto">
                <a:xfrm>
                  <a:off x="-955" y="1986"/>
                  <a:ext cx="216"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0" name="Freeform 100"/>
                <p:cNvSpPr>
                  <a:spLocks/>
                </p:cNvSpPr>
                <p:nvPr/>
              </p:nvSpPr>
              <p:spPr bwMode="auto">
                <a:xfrm>
                  <a:off x="-761" y="2223"/>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 name="Freeform 101"/>
                <p:cNvSpPr>
                  <a:spLocks noEditPoints="1"/>
                </p:cNvSpPr>
                <p:nvPr/>
              </p:nvSpPr>
              <p:spPr bwMode="auto">
                <a:xfrm>
                  <a:off x="-742" y="2259"/>
                  <a:ext cx="90" cy="1017"/>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2" name="Freeform 102"/>
                <p:cNvSpPr>
                  <a:spLocks/>
                </p:cNvSpPr>
                <p:nvPr/>
              </p:nvSpPr>
              <p:spPr bwMode="auto">
                <a:xfrm>
                  <a:off x="-68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 name="Freeform 103"/>
                <p:cNvSpPr>
                  <a:spLocks/>
                </p:cNvSpPr>
                <p:nvPr/>
              </p:nvSpPr>
              <p:spPr bwMode="auto">
                <a:xfrm>
                  <a:off x="-659"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4" name="Freeform 104"/>
                <p:cNvSpPr>
                  <a:spLocks noEditPoints="1"/>
                </p:cNvSpPr>
                <p:nvPr/>
              </p:nvSpPr>
              <p:spPr bwMode="auto">
                <a:xfrm>
                  <a:off x="-1681" y="1524"/>
                  <a:ext cx="989" cy="1875"/>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5"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6" name="Freeform 106"/>
                <p:cNvSpPr>
                  <a:spLocks/>
                </p:cNvSpPr>
                <p:nvPr/>
              </p:nvSpPr>
              <p:spPr bwMode="auto">
                <a:xfrm>
                  <a:off x="-1298" y="1681"/>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7" name="Freeform 107"/>
                <p:cNvSpPr>
                  <a:spLocks/>
                </p:cNvSpPr>
                <p:nvPr/>
              </p:nvSpPr>
              <p:spPr bwMode="auto">
                <a:xfrm>
                  <a:off x="-656"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8" name="Freeform 108"/>
                <p:cNvSpPr>
                  <a:spLocks/>
                </p:cNvSpPr>
                <p:nvPr/>
              </p:nvSpPr>
              <p:spPr bwMode="auto">
                <a:xfrm>
                  <a:off x="-697"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 name="Freeform 109"/>
                <p:cNvSpPr>
                  <a:spLocks/>
                </p:cNvSpPr>
                <p:nvPr/>
              </p:nvSpPr>
              <p:spPr bwMode="auto">
                <a:xfrm>
                  <a:off x="-711" y="3354"/>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0"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 name="Freeform 111"/>
                <p:cNvSpPr>
                  <a:spLocks/>
                </p:cNvSpPr>
                <p:nvPr/>
              </p:nvSpPr>
              <p:spPr bwMode="auto">
                <a:xfrm>
                  <a:off x="-744" y="2256"/>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2" name="Freeform 112"/>
                <p:cNvSpPr>
                  <a:spLocks noEditPoints="1"/>
                </p:cNvSpPr>
                <p:nvPr/>
              </p:nvSpPr>
              <p:spPr bwMode="auto">
                <a:xfrm>
                  <a:off x="-1099" y="1986"/>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3" name="Freeform 113"/>
                <p:cNvSpPr>
                  <a:spLocks/>
                </p:cNvSpPr>
                <p:nvPr/>
              </p:nvSpPr>
              <p:spPr bwMode="auto">
                <a:xfrm>
                  <a:off x="-943" y="2223"/>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4" name="Freeform 114"/>
                <p:cNvSpPr>
                  <a:spLocks noEditPoints="1"/>
                </p:cNvSpPr>
                <p:nvPr/>
              </p:nvSpPr>
              <p:spPr bwMode="auto">
                <a:xfrm>
                  <a:off x="-924" y="2259"/>
                  <a:ext cx="109" cy="1017"/>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5" name="Freeform 115"/>
                <p:cNvSpPr>
                  <a:spLocks/>
                </p:cNvSpPr>
                <p:nvPr/>
              </p:nvSpPr>
              <p:spPr bwMode="auto">
                <a:xfrm>
                  <a:off x="-836"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 name="Freeform 116"/>
                <p:cNvSpPr>
                  <a:spLocks noEditPoints="1"/>
                </p:cNvSpPr>
                <p:nvPr/>
              </p:nvSpPr>
              <p:spPr bwMode="auto">
                <a:xfrm>
                  <a:off x="-1712" y="1524"/>
                  <a:ext cx="906" cy="1832"/>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 name="Freeform 117"/>
                <p:cNvSpPr>
                  <a:spLocks/>
                </p:cNvSpPr>
                <p:nvPr/>
              </p:nvSpPr>
              <p:spPr bwMode="auto">
                <a:xfrm>
                  <a:off x="-1298" y="1754"/>
                  <a:ext cx="10"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 name="Freeform 118"/>
                <p:cNvSpPr>
                  <a:spLocks/>
                </p:cNvSpPr>
                <p:nvPr/>
              </p:nvSpPr>
              <p:spPr bwMode="auto">
                <a:xfrm>
                  <a:off x="-843"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9"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0" name="Freeform 120"/>
                <p:cNvSpPr>
                  <a:spLocks/>
                </p:cNvSpPr>
                <p:nvPr/>
              </p:nvSpPr>
              <p:spPr bwMode="auto">
                <a:xfrm>
                  <a:off x="-810" y="3356"/>
                  <a:ext cx="2" cy="1"/>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1" name="Freeform 121"/>
                <p:cNvSpPr>
                  <a:spLocks/>
                </p:cNvSpPr>
                <p:nvPr/>
              </p:nvSpPr>
              <p:spPr bwMode="auto">
                <a:xfrm>
                  <a:off x="-810" y="3354"/>
                  <a:ext cx="4"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2"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3" name="Freeform 123"/>
                <p:cNvSpPr>
                  <a:spLocks/>
                </p:cNvSpPr>
                <p:nvPr/>
              </p:nvSpPr>
              <p:spPr bwMode="auto">
                <a:xfrm>
                  <a:off x="-92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4" name="Freeform 124"/>
                <p:cNvSpPr>
                  <a:spLocks noEditPoints="1"/>
                </p:cNvSpPr>
                <p:nvPr/>
              </p:nvSpPr>
              <p:spPr bwMode="auto">
                <a:xfrm>
                  <a:off x="-2699" y="2451"/>
                  <a:ext cx="106" cy="825"/>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5" name="Freeform 125"/>
                <p:cNvSpPr>
                  <a:spLocks/>
                </p:cNvSpPr>
                <p:nvPr/>
              </p:nvSpPr>
              <p:spPr bwMode="auto">
                <a:xfrm>
                  <a:off x="-2666" y="3069"/>
                  <a:ext cx="7" cy="3"/>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6" name="Freeform 126"/>
                <p:cNvSpPr>
                  <a:spLocks/>
                </p:cNvSpPr>
                <p:nvPr/>
              </p:nvSpPr>
              <p:spPr bwMode="auto">
                <a:xfrm>
                  <a:off x="-2796" y="3278"/>
                  <a:ext cx="102" cy="258"/>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7" name="Freeform 127"/>
                <p:cNvSpPr>
                  <a:spLocks/>
                </p:cNvSpPr>
                <p:nvPr/>
              </p:nvSpPr>
              <p:spPr bwMode="auto">
                <a:xfrm>
                  <a:off x="-2623" y="2809"/>
                  <a:ext cx="4"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8" name="Freeform 128"/>
                <p:cNvSpPr>
                  <a:spLocks/>
                </p:cNvSpPr>
                <p:nvPr/>
              </p:nvSpPr>
              <p:spPr bwMode="auto">
                <a:xfrm>
                  <a:off x="-2701" y="3276"/>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9" name="Freeform 129"/>
                <p:cNvSpPr>
                  <a:spLocks/>
                </p:cNvSpPr>
                <p:nvPr/>
              </p:nvSpPr>
              <p:spPr bwMode="auto">
                <a:xfrm>
                  <a:off x="-2718" y="3354"/>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0" name="Freeform 130"/>
                <p:cNvSpPr>
                  <a:spLocks/>
                </p:cNvSpPr>
                <p:nvPr/>
              </p:nvSpPr>
              <p:spPr bwMode="auto">
                <a:xfrm>
                  <a:off x="-2602"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1" name="Freeform 131"/>
                <p:cNvSpPr>
                  <a:spLocks noEditPoints="1"/>
                </p:cNvSpPr>
                <p:nvPr/>
              </p:nvSpPr>
              <p:spPr bwMode="auto">
                <a:xfrm>
                  <a:off x="-3769" y="1986"/>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2" name="Freeform 132"/>
                <p:cNvSpPr>
                  <a:spLocks/>
                </p:cNvSpPr>
                <p:nvPr/>
              </p:nvSpPr>
              <p:spPr bwMode="auto">
                <a:xfrm>
                  <a:off x="-3759"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3"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4" name="Freeform 134"/>
                <p:cNvSpPr>
                  <a:spLocks/>
                </p:cNvSpPr>
                <p:nvPr/>
              </p:nvSpPr>
              <p:spPr bwMode="auto">
                <a:xfrm>
                  <a:off x="-3565"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5" name="Freeform 135"/>
                <p:cNvSpPr>
                  <a:spLocks/>
                </p:cNvSpPr>
                <p:nvPr/>
              </p:nvSpPr>
              <p:spPr bwMode="auto">
                <a:xfrm>
                  <a:off x="-3513" y="1681"/>
                  <a:ext cx="7"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6" name="Freeform 136"/>
                <p:cNvSpPr>
                  <a:spLocks noEditPoints="1"/>
                </p:cNvSpPr>
                <p:nvPr/>
              </p:nvSpPr>
              <p:spPr bwMode="auto">
                <a:xfrm>
                  <a:off x="-3800" y="2259"/>
                  <a:ext cx="36" cy="1017"/>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7" name="Freeform 137"/>
                <p:cNvSpPr>
                  <a:spLocks/>
                </p:cNvSpPr>
                <p:nvPr/>
              </p:nvSpPr>
              <p:spPr bwMode="auto">
                <a:xfrm>
                  <a:off x="-379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8" name="Freeform 138"/>
                <p:cNvSpPr>
                  <a:spLocks/>
                </p:cNvSpPr>
                <p:nvPr/>
              </p:nvSpPr>
              <p:spPr bwMode="auto">
                <a:xfrm>
                  <a:off x="-3797" y="2861"/>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9" name="Freeform 139"/>
                <p:cNvSpPr>
                  <a:spLocks/>
                </p:cNvSpPr>
                <p:nvPr/>
              </p:nvSpPr>
              <p:spPr bwMode="auto">
                <a:xfrm>
                  <a:off x="-3793" y="3278"/>
                  <a:ext cx="15" cy="244"/>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0" name="Freeform 140"/>
                <p:cNvSpPr>
                  <a:spLocks/>
                </p:cNvSpPr>
                <p:nvPr/>
              </p:nvSpPr>
              <p:spPr bwMode="auto">
                <a:xfrm>
                  <a:off x="-3797" y="2809"/>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1"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2" name="Freeform 142"/>
                <p:cNvSpPr>
                  <a:spLocks/>
                </p:cNvSpPr>
                <p:nvPr/>
              </p:nvSpPr>
              <p:spPr bwMode="auto">
                <a:xfrm>
                  <a:off x="-3790"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3" name="Freeform 143"/>
                <p:cNvSpPr>
                  <a:spLocks/>
                </p:cNvSpPr>
                <p:nvPr/>
              </p:nvSpPr>
              <p:spPr bwMode="auto">
                <a:xfrm>
                  <a:off x="-38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4" name="Freeform 144"/>
                <p:cNvSpPr>
                  <a:spLocks/>
                </p:cNvSpPr>
                <p:nvPr/>
              </p:nvSpPr>
              <p:spPr bwMode="auto">
                <a:xfrm>
                  <a:off x="-3769" y="2256"/>
                  <a:ext cx="7"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5" name="Freeform 145"/>
                <p:cNvSpPr>
                  <a:spLocks noEditPoints="1"/>
                </p:cNvSpPr>
                <p:nvPr/>
              </p:nvSpPr>
              <p:spPr bwMode="auto">
                <a:xfrm>
                  <a:off x="-3669" y="1986"/>
                  <a:ext cx="168" cy="1290"/>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6" name="Freeform 146"/>
                <p:cNvSpPr>
                  <a:spLocks/>
                </p:cNvSpPr>
                <p:nvPr/>
              </p:nvSpPr>
              <p:spPr bwMode="auto">
                <a:xfrm>
                  <a:off x="-3641"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7" name="Freeform 147"/>
                <p:cNvSpPr>
                  <a:spLocks/>
                </p:cNvSpPr>
                <p:nvPr/>
              </p:nvSpPr>
              <p:spPr bwMode="auto">
                <a:xfrm>
                  <a:off x="-3606" y="2861"/>
                  <a:ext cx="1" cy="2"/>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8"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9" name="Freeform 149"/>
                <p:cNvSpPr>
                  <a:spLocks/>
                </p:cNvSpPr>
                <p:nvPr/>
              </p:nvSpPr>
              <p:spPr bwMode="auto">
                <a:xfrm>
                  <a:off x="-3440"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0" name="Freeform 150"/>
                <p:cNvSpPr>
                  <a:spLocks/>
                </p:cNvSpPr>
                <p:nvPr/>
              </p:nvSpPr>
              <p:spPr bwMode="auto">
                <a:xfrm>
                  <a:off x="-3608"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1" name="Freeform 151"/>
                <p:cNvSpPr>
                  <a:spLocks/>
                </p:cNvSpPr>
                <p:nvPr/>
              </p:nvSpPr>
              <p:spPr bwMode="auto">
                <a:xfrm>
                  <a:off x="-3672"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2" name="Freeform 152"/>
                <p:cNvSpPr>
                  <a:spLocks/>
                </p:cNvSpPr>
                <p:nvPr/>
              </p:nvSpPr>
              <p:spPr bwMode="auto">
                <a:xfrm>
                  <a:off x="-3688" y="3351"/>
                  <a:ext cx="4"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3" name="Freeform 153"/>
                <p:cNvSpPr>
                  <a:spLocks/>
                </p:cNvSpPr>
                <p:nvPr/>
              </p:nvSpPr>
              <p:spPr bwMode="auto">
                <a:xfrm>
                  <a:off x="-36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4" name="Freeform 154"/>
                <p:cNvSpPr>
                  <a:spLocks/>
                </p:cNvSpPr>
                <p:nvPr/>
              </p:nvSpPr>
              <p:spPr bwMode="auto">
                <a:xfrm>
                  <a:off x="-35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5" name="Freeform 155"/>
                <p:cNvSpPr>
                  <a:spLocks noEditPoints="1"/>
                </p:cNvSpPr>
                <p:nvPr/>
              </p:nvSpPr>
              <p:spPr bwMode="auto">
                <a:xfrm>
                  <a:off x="-3395" y="1986"/>
                  <a:ext cx="45"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6" name="Freeform 156"/>
                <p:cNvSpPr>
                  <a:spLocks/>
                </p:cNvSpPr>
                <p:nvPr/>
              </p:nvSpPr>
              <p:spPr bwMode="auto">
                <a:xfrm>
                  <a:off x="-3393"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7" name="Freeform 157"/>
                <p:cNvSpPr>
                  <a:spLocks noEditPoints="1"/>
                </p:cNvSpPr>
                <p:nvPr/>
              </p:nvSpPr>
              <p:spPr bwMode="auto">
                <a:xfrm>
                  <a:off x="-3355" y="1522"/>
                  <a:ext cx="119"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8" name="Freeform 158"/>
                <p:cNvSpPr>
                  <a:spLocks/>
                </p:cNvSpPr>
                <p:nvPr/>
              </p:nvSpPr>
              <p:spPr bwMode="auto">
                <a:xfrm>
                  <a:off x="-3333"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9" name="Freeform 159"/>
                <p:cNvSpPr>
                  <a:spLocks/>
                </p:cNvSpPr>
                <p:nvPr/>
              </p:nvSpPr>
              <p:spPr bwMode="auto">
                <a:xfrm>
                  <a:off x="-3314"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0" name="Freeform 160"/>
                <p:cNvSpPr>
                  <a:spLocks noEditPoints="1"/>
                </p:cNvSpPr>
                <p:nvPr/>
              </p:nvSpPr>
              <p:spPr bwMode="auto">
                <a:xfrm>
                  <a:off x="-3556" y="2259"/>
                  <a:ext cx="166" cy="1017"/>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1" name="Freeform 161"/>
                <p:cNvSpPr>
                  <a:spLocks/>
                </p:cNvSpPr>
                <p:nvPr/>
              </p:nvSpPr>
              <p:spPr bwMode="auto">
                <a:xfrm>
                  <a:off x="-3494"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2" name="Freeform 162"/>
                <p:cNvSpPr>
                  <a:spLocks/>
                </p:cNvSpPr>
                <p:nvPr/>
              </p:nvSpPr>
              <p:spPr bwMode="auto">
                <a:xfrm>
                  <a:off x="-3433"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3" name="Freeform 163"/>
                <p:cNvSpPr>
                  <a:spLocks noEditPoints="1"/>
                </p:cNvSpPr>
                <p:nvPr/>
              </p:nvSpPr>
              <p:spPr bwMode="auto">
                <a:xfrm>
                  <a:off x="-3629" y="3278"/>
                  <a:ext cx="76" cy="154"/>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4" name="Freeform 164"/>
                <p:cNvSpPr>
                  <a:spLocks/>
                </p:cNvSpPr>
                <p:nvPr/>
              </p:nvSpPr>
              <p:spPr bwMode="auto">
                <a:xfrm>
                  <a:off x="-3421"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5" name="Freeform 165"/>
                <p:cNvSpPr>
                  <a:spLocks/>
                </p:cNvSpPr>
                <p:nvPr/>
              </p:nvSpPr>
              <p:spPr bwMode="auto">
                <a:xfrm>
                  <a:off x="-3558"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6" name="Freeform 166"/>
                <p:cNvSpPr>
                  <a:spLocks/>
                </p:cNvSpPr>
                <p:nvPr/>
              </p:nvSpPr>
              <p:spPr bwMode="auto">
                <a:xfrm>
                  <a:off x="-3589"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7" name="Freeform 167"/>
                <p:cNvSpPr>
                  <a:spLocks/>
                </p:cNvSpPr>
                <p:nvPr/>
              </p:nvSpPr>
              <p:spPr bwMode="auto">
                <a:xfrm>
                  <a:off x="-34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8"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9" name="Freeform 169"/>
                <p:cNvSpPr>
                  <a:spLocks/>
                </p:cNvSpPr>
                <p:nvPr/>
              </p:nvSpPr>
              <p:spPr bwMode="auto">
                <a:xfrm>
                  <a:off x="-3201" y="1986"/>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0" name="Freeform 170"/>
                <p:cNvSpPr>
                  <a:spLocks/>
                </p:cNvSpPr>
                <p:nvPr/>
              </p:nvSpPr>
              <p:spPr bwMode="auto">
                <a:xfrm>
                  <a:off x="-3201" y="2223"/>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1" name="Freeform 171"/>
                <p:cNvSpPr>
                  <a:spLocks noEditPoints="1"/>
                </p:cNvSpPr>
                <p:nvPr/>
              </p:nvSpPr>
              <p:spPr bwMode="auto">
                <a:xfrm>
                  <a:off x="-3203" y="1524"/>
                  <a:ext cx="7"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2" name="Freeform 172"/>
                <p:cNvSpPr>
                  <a:spLocks/>
                </p:cNvSpPr>
                <p:nvPr/>
              </p:nvSpPr>
              <p:spPr bwMode="auto">
                <a:xfrm>
                  <a:off x="-3203" y="1754"/>
                  <a:ext cx="2"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3" name="Freeform 173"/>
                <p:cNvSpPr>
                  <a:spLocks/>
                </p:cNvSpPr>
                <p:nvPr/>
              </p:nvSpPr>
              <p:spPr bwMode="auto">
                <a:xfrm>
                  <a:off x="-3198"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4" name="Freeform 174"/>
                <p:cNvSpPr>
                  <a:spLocks/>
                </p:cNvSpPr>
                <p:nvPr/>
              </p:nvSpPr>
              <p:spPr bwMode="auto">
                <a:xfrm>
                  <a:off x="-3201"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5" name="Freeform 175"/>
                <p:cNvSpPr>
                  <a:spLocks noEditPoints="1"/>
                </p:cNvSpPr>
                <p:nvPr/>
              </p:nvSpPr>
              <p:spPr bwMode="auto">
                <a:xfrm>
                  <a:off x="-3161" y="1524"/>
                  <a:ext cx="152" cy="732"/>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6"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7" name="Freeform 177"/>
                <p:cNvSpPr>
                  <a:spLocks/>
                </p:cNvSpPr>
                <p:nvPr/>
              </p:nvSpPr>
              <p:spPr bwMode="auto">
                <a:xfrm>
                  <a:off x="-3116" y="1681"/>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8" name="Line 178"/>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9" name="Line 179"/>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0" name="Freeform 180"/>
                <p:cNvSpPr>
                  <a:spLocks noEditPoints="1"/>
                </p:cNvSpPr>
                <p:nvPr/>
              </p:nvSpPr>
              <p:spPr bwMode="auto">
                <a:xfrm>
                  <a:off x="-3014" y="2259"/>
                  <a:ext cx="92" cy="1017"/>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1" name="Freeform 181"/>
                <p:cNvSpPr>
                  <a:spLocks/>
                </p:cNvSpPr>
                <p:nvPr/>
              </p:nvSpPr>
              <p:spPr bwMode="auto">
                <a:xfrm>
                  <a:off x="-2957"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2" name="Freeform 182"/>
                <p:cNvSpPr>
                  <a:spLocks/>
                </p:cNvSpPr>
                <p:nvPr/>
              </p:nvSpPr>
              <p:spPr bwMode="auto">
                <a:xfrm>
                  <a:off x="-2988"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3" name="Freeform 183"/>
                <p:cNvSpPr>
                  <a:spLocks/>
                </p:cNvSpPr>
                <p:nvPr/>
              </p:nvSpPr>
              <p:spPr bwMode="auto">
                <a:xfrm>
                  <a:off x="-2926" y="3278"/>
                  <a:ext cx="23" cy="76"/>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4" name="Freeform 184"/>
                <p:cNvSpPr>
                  <a:spLocks/>
                </p:cNvSpPr>
                <p:nvPr/>
              </p:nvSpPr>
              <p:spPr bwMode="auto">
                <a:xfrm>
                  <a:off x="-2995"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5" name="Freeform 185"/>
                <p:cNvSpPr>
                  <a:spLocks/>
                </p:cNvSpPr>
                <p:nvPr/>
              </p:nvSpPr>
              <p:spPr bwMode="auto">
                <a:xfrm>
                  <a:off x="-2926" y="3276"/>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6" name="Freeform 186"/>
                <p:cNvSpPr>
                  <a:spLocks/>
                </p:cNvSpPr>
                <p:nvPr/>
              </p:nvSpPr>
              <p:spPr bwMode="auto">
                <a:xfrm>
                  <a:off x="-2907" y="3356"/>
                  <a:ext cx="19"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7" name="Freeform 187"/>
                <p:cNvSpPr>
                  <a:spLocks/>
                </p:cNvSpPr>
                <p:nvPr/>
              </p:nvSpPr>
              <p:spPr bwMode="auto">
                <a:xfrm>
                  <a:off x="-2907" y="3354"/>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8"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9"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0" name="Freeform 190"/>
                <p:cNvSpPr>
                  <a:spLocks/>
                </p:cNvSpPr>
                <p:nvPr/>
              </p:nvSpPr>
              <p:spPr bwMode="auto">
                <a:xfrm>
                  <a:off x="-2903" y="1986"/>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1" name="Freeform 191"/>
                <p:cNvSpPr>
                  <a:spLocks/>
                </p:cNvSpPr>
                <p:nvPr/>
              </p:nvSpPr>
              <p:spPr bwMode="auto">
                <a:xfrm>
                  <a:off x="-2832"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2" name="Freeform 192"/>
                <p:cNvSpPr>
                  <a:spLocks noEditPoints="1"/>
                </p:cNvSpPr>
                <p:nvPr/>
              </p:nvSpPr>
              <p:spPr bwMode="auto">
                <a:xfrm>
                  <a:off x="-3113" y="1522"/>
                  <a:ext cx="215"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3" name="Freeform 193"/>
                <p:cNvSpPr>
                  <a:spLocks/>
                </p:cNvSpPr>
                <p:nvPr/>
              </p:nvSpPr>
              <p:spPr bwMode="auto">
                <a:xfrm>
                  <a:off x="-2962" y="1754"/>
                  <a:ext cx="7"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4" name="Freeform 194"/>
                <p:cNvSpPr>
                  <a:spLocks/>
                </p:cNvSpPr>
                <p:nvPr/>
              </p:nvSpPr>
              <p:spPr bwMode="auto">
                <a:xfrm>
                  <a:off x="-2990" y="1681"/>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5" name="Freeform 195"/>
                <p:cNvSpPr>
                  <a:spLocks/>
                </p:cNvSpPr>
                <p:nvPr/>
              </p:nvSpPr>
              <p:spPr bwMode="auto">
                <a:xfrm>
                  <a:off x="-2995" y="1681"/>
                  <a:ext cx="5"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6" name="Freeform 196"/>
                <p:cNvSpPr>
                  <a:spLocks noEditPoints="1"/>
                </p:cNvSpPr>
                <p:nvPr/>
              </p:nvSpPr>
              <p:spPr bwMode="auto">
                <a:xfrm>
                  <a:off x="-2824" y="2259"/>
                  <a:ext cx="26" cy="1017"/>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7" name="Freeform 197"/>
                <p:cNvSpPr>
                  <a:spLocks/>
                </p:cNvSpPr>
                <p:nvPr/>
              </p:nvSpPr>
              <p:spPr bwMode="auto">
                <a:xfrm>
                  <a:off x="-2810" y="3069"/>
                  <a:ext cx="4" cy="3"/>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8" name="Freeform 198"/>
                <p:cNvSpPr>
                  <a:spLocks/>
                </p:cNvSpPr>
                <p:nvPr/>
              </p:nvSpPr>
              <p:spPr bwMode="auto">
                <a:xfrm>
                  <a:off x="-2810" y="3278"/>
                  <a:ext cx="4" cy="76"/>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9" name="Freeform 199"/>
                <p:cNvSpPr>
                  <a:spLocks/>
                </p:cNvSpPr>
                <p:nvPr/>
              </p:nvSpPr>
              <p:spPr bwMode="auto">
                <a:xfrm>
                  <a:off x="-2803"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0" name="Freeform 200"/>
                <p:cNvSpPr>
                  <a:spLocks/>
                </p:cNvSpPr>
                <p:nvPr/>
              </p:nvSpPr>
              <p:spPr bwMode="auto">
                <a:xfrm>
                  <a:off x="-2810"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1" name="Freeform 201"/>
                <p:cNvSpPr>
                  <a:spLocks/>
                </p:cNvSpPr>
                <p:nvPr/>
              </p:nvSpPr>
              <p:spPr bwMode="auto">
                <a:xfrm>
                  <a:off x="-2810" y="3356"/>
                  <a:ext cx="4"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2" name="Freeform 202"/>
                <p:cNvSpPr>
                  <a:spLocks/>
                </p:cNvSpPr>
                <p:nvPr/>
              </p:nvSpPr>
              <p:spPr bwMode="auto">
                <a:xfrm>
                  <a:off x="-2810"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3"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4" name="Freeform 204"/>
                <p:cNvSpPr>
                  <a:spLocks/>
                </p:cNvSpPr>
                <p:nvPr/>
              </p:nvSpPr>
              <p:spPr bwMode="auto">
                <a:xfrm>
                  <a:off x="-2824"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41" name="Freeform 206"/>
              <p:cNvSpPr>
                <a:spLocks/>
              </p:cNvSpPr>
              <p:nvPr/>
            </p:nvSpPr>
            <p:spPr bwMode="auto">
              <a:xfrm>
                <a:off x="-4870447" y="2416173"/>
                <a:ext cx="349249" cy="368300"/>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 name="Freeform 207"/>
              <p:cNvSpPr>
                <a:spLocks/>
              </p:cNvSpPr>
              <p:nvPr/>
            </p:nvSpPr>
            <p:spPr bwMode="auto">
              <a:xfrm>
                <a:off x="-4608511" y="2671760"/>
                <a:ext cx="4762" cy="1587"/>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 name="Freeform 208"/>
              <p:cNvSpPr>
                <a:spLocks/>
              </p:cNvSpPr>
              <p:nvPr/>
            </p:nvSpPr>
            <p:spPr bwMode="auto">
              <a:xfrm>
                <a:off x="-4818061" y="2419348"/>
                <a:ext cx="481013" cy="365125"/>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 name="Freeform 209"/>
              <p:cNvSpPr>
                <a:spLocks/>
              </p:cNvSpPr>
              <p:nvPr/>
            </p:nvSpPr>
            <p:spPr bwMode="auto">
              <a:xfrm>
                <a:off x="-4435474" y="2668584"/>
                <a:ext cx="4762" cy="3175"/>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 name="Freeform 210"/>
              <p:cNvSpPr>
                <a:spLocks noEditPoints="1"/>
              </p:cNvSpPr>
              <p:nvPr/>
            </p:nvSpPr>
            <p:spPr bwMode="auto">
              <a:xfrm>
                <a:off x="-2679699" y="3152772"/>
                <a:ext cx="71438" cy="428625"/>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 name="Freeform 211"/>
              <p:cNvSpPr>
                <a:spLocks/>
              </p:cNvSpPr>
              <p:nvPr/>
            </p:nvSpPr>
            <p:spPr bwMode="auto">
              <a:xfrm>
                <a:off x="-2624136" y="3529009"/>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 name="Freeform 212"/>
              <p:cNvSpPr>
                <a:spLocks noEditPoints="1"/>
              </p:cNvSpPr>
              <p:nvPr/>
            </p:nvSpPr>
            <p:spPr bwMode="auto">
              <a:xfrm>
                <a:off x="-2811462" y="3586159"/>
                <a:ext cx="233364" cy="1614486"/>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 name="Freeform 213"/>
              <p:cNvSpPr>
                <a:spLocks/>
              </p:cNvSpPr>
              <p:nvPr/>
            </p:nvSpPr>
            <p:spPr bwMode="auto">
              <a:xfrm>
                <a:off x="-2703512" y="4872033"/>
                <a:ext cx="7937" cy="4762"/>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Freeform 214"/>
              <p:cNvSpPr>
                <a:spLocks noEditPoints="1"/>
              </p:cNvSpPr>
              <p:nvPr/>
            </p:nvSpPr>
            <p:spPr bwMode="auto">
              <a:xfrm>
                <a:off x="-2954336" y="2419348"/>
                <a:ext cx="280987" cy="2954335"/>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 name="Freeform 215"/>
              <p:cNvSpPr>
                <a:spLocks/>
              </p:cNvSpPr>
              <p:nvPr/>
            </p:nvSpPr>
            <p:spPr bwMode="auto">
              <a:xfrm>
                <a:off x="-2778124" y="2784471"/>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216"/>
              <p:cNvSpPr>
                <a:spLocks/>
              </p:cNvSpPr>
              <p:nvPr/>
            </p:nvSpPr>
            <p:spPr bwMode="auto">
              <a:xfrm>
                <a:off x="-2613024" y="4459284"/>
                <a:ext cx="11114"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 name="Freeform 217"/>
              <p:cNvSpPr>
                <a:spLocks/>
              </p:cNvSpPr>
              <p:nvPr/>
            </p:nvSpPr>
            <p:spPr bwMode="auto">
              <a:xfrm>
                <a:off x="-2816223" y="5200645"/>
                <a:ext cx="12700"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 name="Freeform 218"/>
              <p:cNvSpPr>
                <a:spLocks/>
              </p:cNvSpPr>
              <p:nvPr/>
            </p:nvSpPr>
            <p:spPr bwMode="auto">
              <a:xfrm>
                <a:off x="-2874962" y="5324470"/>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 name="Freeform 219"/>
              <p:cNvSpPr>
                <a:spLocks/>
              </p:cNvSpPr>
              <p:nvPr/>
            </p:nvSpPr>
            <p:spPr bwMode="auto">
              <a:xfrm>
                <a:off x="-2590798" y="3965572"/>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 name="Freeform 220"/>
              <p:cNvSpPr>
                <a:spLocks/>
              </p:cNvSpPr>
              <p:nvPr/>
            </p:nvSpPr>
            <p:spPr bwMode="auto">
              <a:xfrm>
                <a:off x="-2616199" y="3581397"/>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 name="Freeform 221"/>
              <p:cNvSpPr>
                <a:spLocks/>
              </p:cNvSpPr>
              <p:nvPr/>
            </p:nvSpPr>
            <p:spPr bwMode="auto">
              <a:xfrm>
                <a:off x="-5802311" y="3149597"/>
                <a:ext cx="11114" cy="3175"/>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 name="Freeform 222"/>
              <p:cNvSpPr>
                <a:spLocks/>
              </p:cNvSpPr>
              <p:nvPr/>
            </p:nvSpPr>
            <p:spPr bwMode="auto">
              <a:xfrm>
                <a:off x="-5565772"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 name="Freeform 223"/>
              <p:cNvSpPr>
                <a:spLocks/>
              </p:cNvSpPr>
              <p:nvPr/>
            </p:nvSpPr>
            <p:spPr bwMode="auto">
              <a:xfrm>
                <a:off x="-532606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 name="Freeform 224"/>
              <p:cNvSpPr>
                <a:spLocks/>
              </p:cNvSpPr>
              <p:nvPr/>
            </p:nvSpPr>
            <p:spPr bwMode="auto">
              <a:xfrm>
                <a:off x="-5081586" y="3149597"/>
                <a:ext cx="4762" cy="3175"/>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 name="Freeform 225"/>
              <p:cNvSpPr>
                <a:spLocks/>
              </p:cNvSpPr>
              <p:nvPr/>
            </p:nvSpPr>
            <p:spPr bwMode="auto">
              <a:xfrm>
                <a:off x="-48371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 name="Freeform 226"/>
              <p:cNvSpPr>
                <a:spLocks/>
              </p:cNvSpPr>
              <p:nvPr/>
            </p:nvSpPr>
            <p:spPr bwMode="auto">
              <a:xfrm>
                <a:off x="-46085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 name="Freeform 227"/>
              <p:cNvSpPr>
                <a:spLocks/>
              </p:cNvSpPr>
              <p:nvPr/>
            </p:nvSpPr>
            <p:spPr bwMode="auto">
              <a:xfrm>
                <a:off x="-1955799"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 name="Freeform 228"/>
              <p:cNvSpPr>
                <a:spLocks/>
              </p:cNvSpPr>
              <p:nvPr/>
            </p:nvSpPr>
            <p:spPr bwMode="auto">
              <a:xfrm>
                <a:off x="-3641723"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4" name="Freeform 229"/>
              <p:cNvSpPr>
                <a:spLocks/>
              </p:cNvSpPr>
              <p:nvPr/>
            </p:nvSpPr>
            <p:spPr bwMode="auto">
              <a:xfrm>
                <a:off x="-3421062" y="3149597"/>
                <a:ext cx="11114" cy="3175"/>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 name="Freeform 230"/>
              <p:cNvSpPr>
                <a:spLocks/>
              </p:cNvSpPr>
              <p:nvPr/>
            </p:nvSpPr>
            <p:spPr bwMode="auto">
              <a:xfrm>
                <a:off x="-3171824" y="3149597"/>
                <a:ext cx="6350" cy="3175"/>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6" name="Freeform 231"/>
              <p:cNvSpPr>
                <a:spLocks/>
              </p:cNvSpPr>
              <p:nvPr/>
            </p:nvSpPr>
            <p:spPr bwMode="auto">
              <a:xfrm>
                <a:off x="-2920998"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7" name="Freeform 232"/>
              <p:cNvSpPr>
                <a:spLocks/>
              </p:cNvSpPr>
              <p:nvPr/>
            </p:nvSpPr>
            <p:spPr bwMode="auto">
              <a:xfrm>
                <a:off x="-2398712" y="3149597"/>
                <a:ext cx="4762"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8" name="Freeform 233"/>
              <p:cNvSpPr>
                <a:spLocks/>
              </p:cNvSpPr>
              <p:nvPr/>
            </p:nvSpPr>
            <p:spPr bwMode="auto">
              <a:xfrm>
                <a:off x="-2187574"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9" name="Freeform 234"/>
              <p:cNvSpPr>
                <a:spLocks/>
              </p:cNvSpPr>
              <p:nvPr/>
            </p:nvSpPr>
            <p:spPr bwMode="auto">
              <a:xfrm>
                <a:off x="-1516062" y="3149597"/>
                <a:ext cx="11114" cy="3175"/>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0" name="Freeform 235"/>
              <p:cNvSpPr>
                <a:spLocks/>
              </p:cNvSpPr>
              <p:nvPr/>
            </p:nvSpPr>
            <p:spPr bwMode="auto">
              <a:xfrm>
                <a:off x="-1747838"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 name="Freeform 236"/>
              <p:cNvSpPr>
                <a:spLocks/>
              </p:cNvSpPr>
              <p:nvPr/>
            </p:nvSpPr>
            <p:spPr bwMode="auto">
              <a:xfrm>
                <a:off x="-2679699"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2"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3" name="Freeform 238"/>
              <p:cNvSpPr>
                <a:spLocks noEditPoints="1"/>
              </p:cNvSpPr>
              <p:nvPr/>
            </p:nvSpPr>
            <p:spPr bwMode="auto">
              <a:xfrm>
                <a:off x="-4911722" y="4872033"/>
                <a:ext cx="915988" cy="4762"/>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4" name="Freeform 239"/>
              <p:cNvSpPr>
                <a:spLocks noEditPoints="1"/>
              </p:cNvSpPr>
              <p:nvPr/>
            </p:nvSpPr>
            <p:spPr bwMode="auto">
              <a:xfrm>
                <a:off x="-3671886" y="4872033"/>
                <a:ext cx="1171574" cy="4762"/>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5" name="Freeform 240"/>
              <p:cNvSpPr>
                <a:spLocks noEditPoints="1"/>
              </p:cNvSpPr>
              <p:nvPr/>
            </p:nvSpPr>
            <p:spPr bwMode="auto">
              <a:xfrm>
                <a:off x="-2071686" y="4872033"/>
                <a:ext cx="1239838" cy="4762"/>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6" name="Freeform 241"/>
              <p:cNvSpPr>
                <a:spLocks noEditPoints="1"/>
              </p:cNvSpPr>
              <p:nvPr/>
            </p:nvSpPr>
            <p:spPr bwMode="auto">
              <a:xfrm>
                <a:off x="-6246811" y="4872033"/>
                <a:ext cx="920750" cy="4762"/>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7" name="Freeform 242"/>
              <p:cNvSpPr>
                <a:spLocks/>
              </p:cNvSpPr>
              <p:nvPr/>
            </p:nvSpPr>
            <p:spPr bwMode="auto">
              <a:xfrm>
                <a:off x="-5021261" y="4541833"/>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 name="Freeform 243"/>
              <p:cNvSpPr>
                <a:spLocks noEditPoints="1"/>
              </p:cNvSpPr>
              <p:nvPr/>
            </p:nvSpPr>
            <p:spPr bwMode="auto">
              <a:xfrm>
                <a:off x="-3781423" y="4541833"/>
                <a:ext cx="1409699" cy="3175"/>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 name="Freeform 244"/>
              <p:cNvSpPr>
                <a:spLocks/>
              </p:cNvSpPr>
              <p:nvPr/>
            </p:nvSpPr>
            <p:spPr bwMode="auto">
              <a:xfrm>
                <a:off x="-2176461" y="4541833"/>
                <a:ext cx="1587" cy="3175"/>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 name="Freeform 245"/>
              <p:cNvSpPr>
                <a:spLocks/>
              </p:cNvSpPr>
              <p:nvPr/>
            </p:nvSpPr>
            <p:spPr bwMode="auto">
              <a:xfrm>
                <a:off x="-6310310" y="4541833"/>
                <a:ext cx="4762" cy="3175"/>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 name="Freeform 246"/>
              <p:cNvSpPr>
                <a:spLocks noEditPoints="1"/>
              </p:cNvSpPr>
              <p:nvPr/>
            </p:nvSpPr>
            <p:spPr bwMode="auto">
              <a:xfrm>
                <a:off x="-4062411" y="3529009"/>
                <a:ext cx="3133723" cy="4762"/>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 name="Freeform 247"/>
              <p:cNvSpPr>
                <a:spLocks noEditPoints="1"/>
              </p:cNvSpPr>
              <p:nvPr/>
            </p:nvSpPr>
            <p:spPr bwMode="auto">
              <a:xfrm>
                <a:off x="-6246811" y="3529009"/>
                <a:ext cx="2044699" cy="4762"/>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 name="Freeform 248"/>
              <p:cNvSpPr>
                <a:spLocks/>
              </p:cNvSpPr>
              <p:nvPr/>
            </p:nvSpPr>
            <p:spPr bwMode="auto">
              <a:xfrm>
                <a:off x="-3690937" y="2784472"/>
                <a:ext cx="7937" cy="3175"/>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 name="Freeform 249"/>
              <p:cNvSpPr>
                <a:spLocks noEditPoints="1"/>
              </p:cNvSpPr>
              <p:nvPr/>
            </p:nvSpPr>
            <p:spPr bwMode="auto">
              <a:xfrm>
                <a:off x="-5837235" y="2784472"/>
                <a:ext cx="1316037" cy="3175"/>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 name="Freeform 250"/>
              <p:cNvSpPr>
                <a:spLocks/>
              </p:cNvSpPr>
              <p:nvPr/>
            </p:nvSpPr>
            <p:spPr bwMode="auto">
              <a:xfrm>
                <a:off x="-3671886"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 name="Freeform 251"/>
              <p:cNvSpPr>
                <a:spLocks/>
              </p:cNvSpPr>
              <p:nvPr/>
            </p:nvSpPr>
            <p:spPr bwMode="auto">
              <a:xfrm>
                <a:off x="-1308099" y="3146422"/>
                <a:ext cx="6350" cy="3175"/>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 name="Freeform 252"/>
              <p:cNvSpPr>
                <a:spLocks/>
              </p:cNvSpPr>
              <p:nvPr/>
            </p:nvSpPr>
            <p:spPr bwMode="auto">
              <a:xfrm>
                <a:off x="-5738810"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 name="Freeform 253"/>
              <p:cNvSpPr>
                <a:spLocks noEditPoints="1"/>
              </p:cNvSpPr>
              <p:nvPr/>
            </p:nvSpPr>
            <p:spPr bwMode="auto">
              <a:xfrm>
                <a:off x="-5035547" y="4459284"/>
                <a:ext cx="1163637" cy="3175"/>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9" name="Freeform 254"/>
              <p:cNvSpPr>
                <a:spLocks noEditPoints="1"/>
              </p:cNvSpPr>
              <p:nvPr/>
            </p:nvSpPr>
            <p:spPr bwMode="auto">
              <a:xfrm>
                <a:off x="-3795710" y="4459284"/>
                <a:ext cx="1449387" cy="3175"/>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0" name="Freeform 255"/>
              <p:cNvSpPr>
                <a:spLocks noEditPoints="1"/>
              </p:cNvSpPr>
              <p:nvPr/>
            </p:nvSpPr>
            <p:spPr bwMode="auto">
              <a:xfrm>
                <a:off x="-2198687" y="4459284"/>
                <a:ext cx="1435100" cy="3175"/>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1" name="Freeform 256"/>
              <p:cNvSpPr>
                <a:spLocks noEditPoints="1"/>
              </p:cNvSpPr>
              <p:nvPr/>
            </p:nvSpPr>
            <p:spPr bwMode="auto">
              <a:xfrm>
                <a:off x="-6316660" y="4459284"/>
                <a:ext cx="1168399" cy="3175"/>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2" name="Freeform 257"/>
              <p:cNvSpPr>
                <a:spLocks noEditPoints="1"/>
              </p:cNvSpPr>
              <p:nvPr/>
            </p:nvSpPr>
            <p:spPr bwMode="auto">
              <a:xfrm>
                <a:off x="-6211885" y="5200645"/>
                <a:ext cx="747713" cy="3175"/>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3" name="Freeform 258"/>
              <p:cNvSpPr>
                <a:spLocks noEditPoints="1"/>
              </p:cNvSpPr>
              <p:nvPr/>
            </p:nvSpPr>
            <p:spPr bwMode="auto">
              <a:xfrm>
                <a:off x="-4837110" y="5200645"/>
                <a:ext cx="739774" cy="3175"/>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 name="Freeform 259"/>
              <p:cNvSpPr>
                <a:spLocks noEditPoints="1"/>
              </p:cNvSpPr>
              <p:nvPr/>
            </p:nvSpPr>
            <p:spPr bwMode="auto">
              <a:xfrm>
                <a:off x="-3594098" y="5200645"/>
                <a:ext cx="928687" cy="3175"/>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 name="Freeform 260"/>
              <p:cNvSpPr>
                <a:spLocks noEditPoints="1"/>
              </p:cNvSpPr>
              <p:nvPr/>
            </p:nvSpPr>
            <p:spPr bwMode="auto">
              <a:xfrm>
                <a:off x="-1879599" y="5200645"/>
                <a:ext cx="968374" cy="3175"/>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Freeform 261"/>
              <p:cNvSpPr>
                <a:spLocks noEditPoints="1"/>
              </p:cNvSpPr>
              <p:nvPr/>
            </p:nvSpPr>
            <p:spPr bwMode="auto">
              <a:xfrm>
                <a:off x="-6175372" y="5319708"/>
                <a:ext cx="631824" cy="1587"/>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 name="Freeform 262"/>
              <p:cNvSpPr>
                <a:spLocks noEditPoints="1"/>
              </p:cNvSpPr>
              <p:nvPr/>
            </p:nvSpPr>
            <p:spPr bwMode="auto">
              <a:xfrm>
                <a:off x="-4779960" y="5324470"/>
                <a:ext cx="627063" cy="3175"/>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 name="Freeform 263"/>
              <p:cNvSpPr>
                <a:spLocks noEditPoints="1"/>
              </p:cNvSpPr>
              <p:nvPr/>
            </p:nvSpPr>
            <p:spPr bwMode="auto">
              <a:xfrm>
                <a:off x="-3536948" y="5324470"/>
                <a:ext cx="792163" cy="3175"/>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 name="Freeform 264"/>
              <p:cNvSpPr>
                <a:spLocks/>
              </p:cNvSpPr>
              <p:nvPr/>
            </p:nvSpPr>
            <p:spPr bwMode="auto">
              <a:xfrm>
                <a:off x="-1766887" y="5324470"/>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 name="Freeform 265"/>
              <p:cNvSpPr>
                <a:spLocks noEditPoints="1"/>
              </p:cNvSpPr>
              <p:nvPr/>
            </p:nvSpPr>
            <p:spPr bwMode="auto">
              <a:xfrm>
                <a:off x="-6343647" y="3965572"/>
                <a:ext cx="5591173" cy="4762"/>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 name="Freeform 266"/>
              <p:cNvSpPr>
                <a:spLocks noEditPoints="1"/>
              </p:cNvSpPr>
              <p:nvPr/>
            </p:nvSpPr>
            <p:spPr bwMode="auto">
              <a:xfrm>
                <a:off x="-6264273" y="3581397"/>
                <a:ext cx="2073274" cy="4762"/>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 name="Freeform 267"/>
              <p:cNvSpPr>
                <a:spLocks noEditPoints="1"/>
              </p:cNvSpPr>
              <p:nvPr/>
            </p:nvSpPr>
            <p:spPr bwMode="auto">
              <a:xfrm>
                <a:off x="-4078287" y="3581397"/>
                <a:ext cx="3182937" cy="4762"/>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 name="Freeform 268"/>
              <p:cNvSpPr>
                <a:spLocks/>
              </p:cNvSpPr>
              <p:nvPr/>
            </p:nvSpPr>
            <p:spPr bwMode="auto">
              <a:xfrm>
                <a:off x="-3833811" y="4089396"/>
                <a:ext cx="3175" cy="1587"/>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 name="Freeform 269"/>
              <p:cNvSpPr>
                <a:spLocks/>
              </p:cNvSpPr>
              <p:nvPr/>
            </p:nvSpPr>
            <p:spPr bwMode="auto">
              <a:xfrm>
                <a:off x="-2270125" y="4044946"/>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 name="Freeform 270"/>
              <p:cNvSpPr>
                <a:spLocks/>
              </p:cNvSpPr>
              <p:nvPr/>
            </p:nvSpPr>
            <p:spPr bwMode="auto">
              <a:xfrm>
                <a:off x="-1301749" y="3146422"/>
                <a:ext cx="7937" cy="3175"/>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 name="Freeform 271"/>
              <p:cNvSpPr>
                <a:spLocks/>
              </p:cNvSpPr>
              <p:nvPr/>
            </p:nvSpPr>
            <p:spPr bwMode="auto">
              <a:xfrm>
                <a:off x="-4138612" y="3890960"/>
                <a:ext cx="7937" cy="3175"/>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 name="Freeform 272"/>
              <p:cNvSpPr>
                <a:spLocks/>
              </p:cNvSpPr>
              <p:nvPr/>
            </p:nvSpPr>
            <p:spPr bwMode="auto">
              <a:xfrm>
                <a:off x="-5076823" y="4003671"/>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 name="Freeform 273"/>
              <p:cNvSpPr>
                <a:spLocks/>
              </p:cNvSpPr>
              <p:nvPr/>
            </p:nvSpPr>
            <p:spPr bwMode="auto">
              <a:xfrm>
                <a:off x="-4529137" y="2784471"/>
                <a:ext cx="7937" cy="3175"/>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 name="Freeform 274"/>
              <p:cNvSpPr>
                <a:spLocks/>
              </p:cNvSpPr>
              <p:nvPr/>
            </p:nvSpPr>
            <p:spPr bwMode="auto">
              <a:xfrm>
                <a:off x="-4524373" y="2784471"/>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 name="Freeform 275"/>
              <p:cNvSpPr>
                <a:spLocks/>
              </p:cNvSpPr>
              <p:nvPr/>
            </p:nvSpPr>
            <p:spPr bwMode="auto">
              <a:xfrm>
                <a:off x="-4341811" y="2784471"/>
                <a:ext cx="4762" cy="3175"/>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 name="Freeform 276"/>
              <p:cNvSpPr>
                <a:spLocks noEditPoints="1"/>
              </p:cNvSpPr>
              <p:nvPr/>
            </p:nvSpPr>
            <p:spPr bwMode="auto">
              <a:xfrm>
                <a:off x="-6035672" y="3149597"/>
                <a:ext cx="1660524" cy="3175"/>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 name="Freeform 277"/>
              <p:cNvSpPr>
                <a:spLocks/>
              </p:cNvSpPr>
              <p:nvPr/>
            </p:nvSpPr>
            <p:spPr bwMode="auto">
              <a:xfrm>
                <a:off x="-1304924" y="3149597"/>
                <a:ext cx="7937" cy="3175"/>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 name="Freeform 278"/>
              <p:cNvSpPr>
                <a:spLocks/>
              </p:cNvSpPr>
              <p:nvPr/>
            </p:nvSpPr>
            <p:spPr bwMode="auto">
              <a:xfrm>
                <a:off x="-1301749" y="3149597"/>
                <a:ext cx="4762" cy="1587"/>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4" name="Freeform 279"/>
              <p:cNvSpPr>
                <a:spLocks/>
              </p:cNvSpPr>
              <p:nvPr/>
            </p:nvSpPr>
            <p:spPr bwMode="auto">
              <a:xfrm>
                <a:off x="-3871911" y="3149597"/>
                <a:ext cx="4762" cy="3175"/>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5" name="Freeform 280"/>
              <p:cNvSpPr>
                <a:spLocks/>
              </p:cNvSpPr>
              <p:nvPr/>
            </p:nvSpPr>
            <p:spPr bwMode="auto">
              <a:xfrm>
                <a:off x="-5675310" y="2592385"/>
                <a:ext cx="1612899" cy="2509835"/>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6" name="Freeform 281"/>
              <p:cNvSpPr>
                <a:spLocks/>
              </p:cNvSpPr>
              <p:nvPr/>
            </p:nvSpPr>
            <p:spPr bwMode="auto">
              <a:xfrm>
                <a:off x="-5010148" y="2547935"/>
                <a:ext cx="230187" cy="18732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7" name="Freeform 282"/>
              <p:cNvSpPr>
                <a:spLocks/>
              </p:cNvSpPr>
              <p:nvPr/>
            </p:nvSpPr>
            <p:spPr bwMode="auto">
              <a:xfrm>
                <a:off x="-4938711" y="2427285"/>
                <a:ext cx="384175" cy="342899"/>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8" name="Freeform 283"/>
              <p:cNvSpPr>
                <a:spLocks/>
              </p:cNvSpPr>
              <p:nvPr/>
            </p:nvSpPr>
            <p:spPr bwMode="auto">
              <a:xfrm>
                <a:off x="-3748087" y="2501897"/>
                <a:ext cx="2044700" cy="2208211"/>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9" name="Freeform 284"/>
              <p:cNvSpPr>
                <a:spLocks/>
              </p:cNvSpPr>
              <p:nvPr/>
            </p:nvSpPr>
            <p:spPr bwMode="auto">
              <a:xfrm>
                <a:off x="-3751262" y="2446334"/>
                <a:ext cx="508000" cy="323850"/>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0" name="Freeform 285"/>
              <p:cNvSpPr>
                <a:spLocks/>
              </p:cNvSpPr>
              <p:nvPr/>
            </p:nvSpPr>
            <p:spPr bwMode="auto">
              <a:xfrm>
                <a:off x="-1827212" y="3863971"/>
                <a:ext cx="150813" cy="225425"/>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1" name="Freeform 286"/>
              <p:cNvSpPr>
                <a:spLocks/>
              </p:cNvSpPr>
              <p:nvPr/>
            </p:nvSpPr>
            <p:spPr bwMode="auto">
              <a:xfrm>
                <a:off x="-2038349" y="3898895"/>
                <a:ext cx="180975" cy="250825"/>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2" name="Freeform 287"/>
              <p:cNvSpPr>
                <a:spLocks/>
              </p:cNvSpPr>
              <p:nvPr/>
            </p:nvSpPr>
            <p:spPr bwMode="auto">
              <a:xfrm>
                <a:off x="-1485900" y="4025896"/>
                <a:ext cx="304799" cy="200025"/>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3" name="Freeform 288"/>
              <p:cNvSpPr>
                <a:spLocks/>
              </p:cNvSpPr>
              <p:nvPr/>
            </p:nvSpPr>
            <p:spPr bwMode="auto">
              <a:xfrm>
                <a:off x="-1711326" y="4251321"/>
                <a:ext cx="574674" cy="568324"/>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4" name="Freeform 289"/>
              <p:cNvSpPr>
                <a:spLocks/>
              </p:cNvSpPr>
              <p:nvPr/>
            </p:nvSpPr>
            <p:spPr bwMode="auto">
              <a:xfrm>
                <a:off x="-5230812" y="2525710"/>
                <a:ext cx="52388" cy="47625"/>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5" name="Freeform 290"/>
              <p:cNvSpPr>
                <a:spLocks/>
              </p:cNvSpPr>
              <p:nvPr/>
            </p:nvSpPr>
            <p:spPr bwMode="auto">
              <a:xfrm>
                <a:off x="-5172075" y="2559047"/>
                <a:ext cx="87313" cy="55562"/>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6" name="Freeform 291"/>
              <p:cNvSpPr>
                <a:spLocks/>
              </p:cNvSpPr>
              <p:nvPr/>
            </p:nvSpPr>
            <p:spPr bwMode="auto">
              <a:xfrm>
                <a:off x="-5029199" y="2419349"/>
                <a:ext cx="79374" cy="90487"/>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7" name="Freeform 292"/>
              <p:cNvSpPr>
                <a:spLocks/>
              </p:cNvSpPr>
              <p:nvPr/>
            </p:nvSpPr>
            <p:spPr bwMode="auto">
              <a:xfrm>
                <a:off x="-5054600" y="2554285"/>
                <a:ext cx="112712" cy="128587"/>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8" name="Freeform 293"/>
              <p:cNvSpPr>
                <a:spLocks/>
              </p:cNvSpPr>
              <p:nvPr/>
            </p:nvSpPr>
            <p:spPr bwMode="auto">
              <a:xfrm>
                <a:off x="-5126037" y="2482848"/>
                <a:ext cx="52388" cy="60325"/>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9" name="Freeform 294"/>
              <p:cNvSpPr>
                <a:spLocks/>
              </p:cNvSpPr>
              <p:nvPr/>
            </p:nvSpPr>
            <p:spPr bwMode="auto">
              <a:xfrm>
                <a:off x="-4845050" y="3506786"/>
                <a:ext cx="117475" cy="98425"/>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0" name="Freeform 295"/>
              <p:cNvSpPr>
                <a:spLocks/>
              </p:cNvSpPr>
              <p:nvPr/>
            </p:nvSpPr>
            <p:spPr bwMode="auto">
              <a:xfrm>
                <a:off x="-4454525" y="2663823"/>
                <a:ext cx="95250" cy="57150"/>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1" name="Freeform 296"/>
              <p:cNvSpPr>
                <a:spLocks/>
              </p:cNvSpPr>
              <p:nvPr/>
            </p:nvSpPr>
            <p:spPr bwMode="auto">
              <a:xfrm>
                <a:off x="-3432175" y="2822573"/>
                <a:ext cx="87313" cy="165100"/>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2" name="Freeform 297"/>
              <p:cNvSpPr>
                <a:spLocks/>
              </p:cNvSpPr>
              <p:nvPr/>
            </p:nvSpPr>
            <p:spPr bwMode="auto">
              <a:xfrm>
                <a:off x="-3487738" y="2889248"/>
                <a:ext cx="66675" cy="65087"/>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3" name="Freeform 298"/>
              <p:cNvSpPr>
                <a:spLocks/>
              </p:cNvSpPr>
              <p:nvPr/>
            </p:nvSpPr>
            <p:spPr bwMode="auto">
              <a:xfrm>
                <a:off x="-5084763" y="2419350"/>
                <a:ext cx="7937" cy="158432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34" name="Freeform 299"/>
              <p:cNvSpPr>
                <a:spLocks/>
              </p:cNvSpPr>
              <p:nvPr/>
            </p:nvSpPr>
            <p:spPr bwMode="auto">
              <a:xfrm>
                <a:off x="-2901950" y="2419351"/>
                <a:ext cx="646113" cy="1647825"/>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7" name="Group 21"/>
            <p:cNvGrpSpPr/>
            <p:nvPr userDrawn="1">
              <p:custDataLst>
                <p:tags r:id="rId6"/>
              </p:custDataLst>
            </p:nvPr>
          </p:nvGrpSpPr>
          <p:grpSpPr>
            <a:xfrm>
              <a:off x="6450012" y="3926681"/>
              <a:ext cx="3425033" cy="1653383"/>
              <a:chOff x="6450011" y="3926681"/>
              <a:chExt cx="3425034" cy="1653383"/>
            </a:xfrm>
          </p:grpSpPr>
          <p:sp>
            <p:nvSpPr>
              <p:cNvPr id="8" name="Oval 22"/>
              <p:cNvSpPr/>
              <p:nvPr/>
            </p:nvSpPr>
            <p:spPr>
              <a:xfrm>
                <a:off x="6821486" y="40433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9" name="Oval 23"/>
              <p:cNvSpPr/>
              <p:nvPr/>
            </p:nvSpPr>
            <p:spPr>
              <a:xfrm>
                <a:off x="6450011" y="428386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0" name="Oval 24"/>
              <p:cNvSpPr/>
              <p:nvPr/>
            </p:nvSpPr>
            <p:spPr>
              <a:xfrm>
                <a:off x="6528592" y="45005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1" name="Oval 25"/>
              <p:cNvSpPr/>
              <p:nvPr/>
            </p:nvSpPr>
            <p:spPr>
              <a:xfrm>
                <a:off x="6685755" y="46815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2" name="Oval 26"/>
              <p:cNvSpPr/>
              <p:nvPr/>
            </p:nvSpPr>
            <p:spPr>
              <a:xfrm>
                <a:off x="7235824" y="51506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3" name="Oval 27"/>
              <p:cNvSpPr/>
              <p:nvPr/>
            </p:nvSpPr>
            <p:spPr>
              <a:xfrm>
                <a:off x="6969124" y="548401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4" name="Oval 28"/>
              <p:cNvSpPr/>
              <p:nvPr/>
            </p:nvSpPr>
            <p:spPr>
              <a:xfrm>
                <a:off x="7121524" y="552450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5" name="Oval 29"/>
              <p:cNvSpPr/>
              <p:nvPr/>
            </p:nvSpPr>
            <p:spPr>
              <a:xfrm>
                <a:off x="9819481" y="547687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6" name="Oval 30"/>
              <p:cNvSpPr/>
              <p:nvPr/>
            </p:nvSpPr>
            <p:spPr>
              <a:xfrm>
                <a:off x="9271793" y="4964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7" name="Oval 31"/>
              <p:cNvSpPr/>
              <p:nvPr/>
            </p:nvSpPr>
            <p:spPr>
              <a:xfrm>
                <a:off x="9324181" y="46982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8" name="Oval 32"/>
              <p:cNvSpPr/>
              <p:nvPr/>
            </p:nvSpPr>
            <p:spPr>
              <a:xfrm>
                <a:off x="9409906" y="47267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9" name="Oval 33"/>
              <p:cNvSpPr/>
              <p:nvPr/>
            </p:nvSpPr>
            <p:spPr>
              <a:xfrm>
                <a:off x="9419431" y="458866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0" name="Oval 34"/>
              <p:cNvSpPr/>
              <p:nvPr/>
            </p:nvSpPr>
            <p:spPr>
              <a:xfrm>
                <a:off x="9095581" y="44005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1" name="Oval 35"/>
              <p:cNvSpPr/>
              <p:nvPr/>
            </p:nvSpPr>
            <p:spPr>
              <a:xfrm>
                <a:off x="8933656" y="46839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2" name="Oval 36"/>
              <p:cNvSpPr/>
              <p:nvPr/>
            </p:nvSpPr>
            <p:spPr>
              <a:xfrm>
                <a:off x="8600281" y="454818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3" name="Oval 37"/>
              <p:cNvSpPr/>
              <p:nvPr/>
            </p:nvSpPr>
            <p:spPr>
              <a:xfrm>
                <a:off x="8612187" y="4674394"/>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4" name="Oval 38"/>
              <p:cNvSpPr/>
              <p:nvPr/>
            </p:nvSpPr>
            <p:spPr>
              <a:xfrm>
                <a:off x="8369300" y="43791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5" name="Oval 39"/>
              <p:cNvSpPr/>
              <p:nvPr/>
            </p:nvSpPr>
            <p:spPr>
              <a:xfrm>
                <a:off x="7845425" y="44386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6" name="Oval 40"/>
              <p:cNvSpPr/>
              <p:nvPr/>
            </p:nvSpPr>
            <p:spPr>
              <a:xfrm>
                <a:off x="7914482"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7" name="Oval 41"/>
              <p:cNvSpPr/>
              <p:nvPr/>
            </p:nvSpPr>
            <p:spPr>
              <a:xfrm>
                <a:off x="7983538"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8" name="Oval 42"/>
              <p:cNvSpPr/>
              <p:nvPr/>
            </p:nvSpPr>
            <p:spPr>
              <a:xfrm>
                <a:off x="8052595" y="417433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9" name="Oval 43"/>
              <p:cNvSpPr/>
              <p:nvPr/>
            </p:nvSpPr>
            <p:spPr>
              <a:xfrm>
                <a:off x="8031163" y="40481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0" name="Oval 44"/>
              <p:cNvSpPr/>
              <p:nvPr/>
            </p:nvSpPr>
            <p:spPr>
              <a:xfrm>
                <a:off x="8138320" y="39266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1" name="Oval 45"/>
              <p:cNvSpPr/>
              <p:nvPr/>
            </p:nvSpPr>
            <p:spPr>
              <a:xfrm>
                <a:off x="8212138" y="39671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2" name="Oval 46"/>
              <p:cNvSpPr/>
              <p:nvPr/>
            </p:nvSpPr>
            <p:spPr>
              <a:xfrm>
                <a:off x="8145463" y="40338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3" name="Oval 47"/>
              <p:cNvSpPr/>
              <p:nvPr/>
            </p:nvSpPr>
            <p:spPr>
              <a:xfrm>
                <a:off x="8085932" y="41243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4" name="Oval 48"/>
              <p:cNvSpPr/>
              <p:nvPr/>
            </p:nvSpPr>
            <p:spPr>
              <a:xfrm>
                <a:off x="8150226" y="41171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5" name="Oval 49"/>
              <p:cNvSpPr/>
              <p:nvPr/>
            </p:nvSpPr>
            <p:spPr>
              <a:xfrm>
                <a:off x="8204995" y="41481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6" name="Oval 50"/>
              <p:cNvSpPr/>
              <p:nvPr/>
            </p:nvSpPr>
            <p:spPr>
              <a:xfrm>
                <a:off x="8240713" y="41981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7" name="Oval 51"/>
              <p:cNvSpPr/>
              <p:nvPr/>
            </p:nvSpPr>
            <p:spPr>
              <a:xfrm>
                <a:off x="8243095"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8" name="Oval 52"/>
              <p:cNvSpPr/>
              <p:nvPr/>
            </p:nvSpPr>
            <p:spPr>
              <a:xfrm>
                <a:off x="8171657" y="42767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9" name="Oval 53"/>
              <p:cNvSpPr/>
              <p:nvPr/>
            </p:nvSpPr>
            <p:spPr>
              <a:xfrm>
                <a:off x="8128795" y="4202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grpSp>
      </p:grpSp>
      <p:sp>
        <p:nvSpPr>
          <p:cNvPr id="335" name="Rectangle 9"/>
          <p:cNvSpPr>
            <a:spLocks noChangeArrowheads="1"/>
          </p:cNvSpPr>
          <p:nvPr userDrawn="1">
            <p:custDataLst>
              <p:tags r:id="rId4"/>
            </p:custDataLst>
          </p:nvPr>
        </p:nvSpPr>
        <p:spPr bwMode="gray">
          <a:xfrm>
            <a:off x="1117963" y="3617149"/>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more than 125,000 people in 44 countries, Capgemini is one of the world's foremost providers of consulting, technology and outsourcing services. The Group reported 2012 global revenues of EUR 10.3 billion.</a:t>
            </a:r>
          </a:p>
          <a:p>
            <a:pPr marL="0" indent="0" algn="just"/>
            <a:r>
              <a:rPr lang="en-US" sz="1000" dirty="0" smtClean="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Experience</a:t>
            </a:r>
            <a:r>
              <a:rPr lang="en-US" sz="1000" baseline="30000" dirty="0" smtClean="0">
                <a:solidFill>
                  <a:schemeClr val="bg1"/>
                </a:solidFill>
                <a:latin typeface="Arial" pitchFamily="34" charset="0"/>
                <a:cs typeface="Arial" pitchFamily="34" charset="0"/>
              </a:rPr>
              <a:t>TM</a:t>
            </a:r>
            <a:r>
              <a:rPr lang="en-US" sz="1000" dirty="0" smtClean="0">
                <a:solidFill>
                  <a:schemeClr val="bg1"/>
                </a:solidFill>
                <a:latin typeface="Arial" pitchFamily="34" charset="0"/>
                <a:cs typeface="Arial" pitchFamily="34" charset="0"/>
              </a:rPr>
              <a:t>, and draws on Rightshore</a:t>
            </a:r>
            <a:r>
              <a:rPr lang="en-US" sz="1000" baseline="30000" dirty="0" smtClean="0">
                <a:solidFill>
                  <a:schemeClr val="bg1"/>
                </a:solidFill>
                <a:latin typeface="Arial" pitchFamily="34" charset="0"/>
                <a:cs typeface="Arial" pitchFamily="34" charset="0"/>
              </a:rPr>
              <a:t>®</a:t>
            </a:r>
            <a:r>
              <a:rPr lang="en-US" sz="1000" dirty="0" smtClean="0">
                <a:solidFill>
                  <a:schemeClr val="bg1"/>
                </a:solidFill>
                <a:latin typeface="Arial" pitchFamily="34" charset="0"/>
                <a:cs typeface="Arial" pitchFamily="34" charset="0"/>
              </a:rPr>
              <a:t>, its worldwide delivery model.</a:t>
            </a:r>
            <a:endParaRPr lang="en-US" sz="1000" dirty="0">
              <a:solidFill>
                <a:schemeClr val="bg1"/>
              </a:solidFill>
              <a:latin typeface="Arial" pitchFamily="34" charset="0"/>
              <a:cs typeface="Arial" pitchFamily="34" charset="0"/>
            </a:endParaRPr>
          </a:p>
          <a:p>
            <a:pPr marL="0" indent="0" algn="just"/>
            <a:endParaRPr lang="en-US" sz="1050" dirty="0">
              <a:solidFill>
                <a:schemeClr val="bg1"/>
              </a:solidFill>
              <a:latin typeface="Arial" pitchFamily="34" charset="0"/>
              <a:cs typeface="Arial" pitchFamily="34" charset="0"/>
            </a:endParaRPr>
          </a:p>
          <a:p>
            <a:pPr marL="0" indent="0" algn="just"/>
            <a:r>
              <a:rPr lang="en-US" sz="900" i="1" dirty="0">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338" name="Image 337" descr="CBE_Label_ppt.png"/>
          <p:cNvPicPr>
            <a:picLocks noChangeAspect="1"/>
          </p:cNvPicPr>
          <p:nvPr userDrawn="1"/>
        </p:nvPicPr>
        <p:blipFill>
          <a:blip r:embed="rId10" cstate="print"/>
          <a:stretch>
            <a:fillRect/>
          </a:stretch>
        </p:blipFill>
        <p:spPr>
          <a:xfrm>
            <a:off x="867725" y="3468294"/>
            <a:ext cx="519572" cy="522508"/>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pic>
        <p:nvPicPr>
          <p:cNvPr id="6" name="Image 5" descr="test5.jpg"/>
          <p:cNvPicPr>
            <a:picLocks noChangeAspect="1"/>
          </p:cNvPicPr>
          <p:nvPr userDrawn="1"/>
        </p:nvPicPr>
        <p:blipFill>
          <a:blip r:embed="rId6" cstate="print"/>
          <a:srcRect l="240" t="179" r="380" b="511"/>
          <a:stretch>
            <a:fillRect/>
          </a:stretch>
        </p:blipFill>
        <p:spPr>
          <a:xfrm>
            <a:off x="0" y="1050622"/>
            <a:ext cx="9906000" cy="5807378"/>
          </a:xfrm>
          <a:prstGeom prst="rect">
            <a:avLst/>
          </a:prstGeom>
        </p:spPr>
      </p:pic>
      <p:graphicFrame>
        <p:nvGraphicFramePr>
          <p:cNvPr id="5" name="Object 4"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6978" name="think-cell Slide" r:id="rId7" imgW="360" imgH="360" progId="">
                  <p:embed/>
                </p:oleObj>
              </mc:Choice>
              <mc:Fallback>
                <p:oleObj name="think-cell Slide" r:id="rId7" imgW="360" imgH="360" progId="">
                  <p:embed/>
                  <p:pic>
                    <p:nvPicPr>
                      <p:cNvPr id="0" name="Picture 1"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7"/>
          <p:cNvSpPr/>
          <p:nvPr userDrawn="1">
            <p:custDataLst>
              <p:tags r:id="rId3"/>
            </p:custDataLst>
          </p:nvPr>
        </p:nvSpPr>
        <p:spPr bwMode="auto">
          <a:xfrm>
            <a:off x="-2053" y="0"/>
            <a:ext cx="9908534"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832190"/>
            <a:ext cx="9906000" cy="1143240"/>
          </a:xfrm>
          <a:prstGeom prst="rect">
            <a:avLst/>
          </a:prstGeom>
        </p:spPr>
        <p:txBody>
          <a:bodyPr lIns="330588" tIns="33059" rIns="33059" bIns="33059" anchor="ctr" anchorCtr="0"/>
          <a:lstStyle>
            <a:lvl1pPr algn="l">
              <a:defRPr sz="3600">
                <a:solidFill>
                  <a:schemeClr val="tx1"/>
                </a:solidFill>
                <a:latin typeface="Arial" pitchFamily="34" charset="0"/>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descr="test1.jpg"/>
          <p:cNvPicPr>
            <a:picLocks noChangeAspect="1"/>
          </p:cNvPicPr>
          <p:nvPr userDrawn="1"/>
        </p:nvPicPr>
        <p:blipFill>
          <a:blip r:embed="rId10" cstate="print"/>
          <a:srcRect l="240" t="25" r="260" b="533"/>
          <a:stretch>
            <a:fillRect/>
          </a:stretch>
        </p:blipFill>
        <p:spPr>
          <a:xfrm>
            <a:off x="0" y="1324099"/>
            <a:ext cx="9906000" cy="5533901"/>
          </a:xfrm>
          <a:prstGeom prst="rect">
            <a:avLst/>
          </a:prstGeom>
        </p:spPr>
      </p:pic>
      <p:sp>
        <p:nvSpPr>
          <p:cNvPr id="18" name="Rectangle 17"/>
          <p:cNvSpPr/>
          <p:nvPr userDrawn="1">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sp>
        <p:nvSpPr>
          <p:cNvPr id="17" name="Rectangle 7"/>
          <p:cNvSpPr/>
          <p:nvPr userDrawn="1">
            <p:custDataLst>
              <p:tags r:id="rId3"/>
            </p:custDataLst>
          </p:nvPr>
        </p:nvSpPr>
        <p:spPr bwMode="auto">
          <a:xfrm>
            <a:off x="-2053" y="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graphicFrame>
        <p:nvGraphicFramePr>
          <p:cNvPr id="5" name="Object 4" hidden="1"/>
          <p:cNvGraphicFramePr>
            <a:graphicFrameLocks noChangeAspect="1"/>
          </p:cNvGraphicFramePr>
          <p:nvPr>
            <p:custDataLst>
              <p:tags r:id="rId4"/>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157699" name="think-cell Slide" r:id="rId11" imgW="360" imgH="360" progId="">
                  <p:embed/>
                </p:oleObj>
              </mc:Choice>
              <mc:Fallback>
                <p:oleObj name="think-cell Slide" r:id="rId11" imgW="360" imgH="360" progId="">
                  <p:embed/>
                  <p:pic>
                    <p:nvPicPr>
                      <p:cNvPr id="0" name="Picture 2" hidden="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userDrawn="1">
            <p:custDataLst>
              <p:tags r:id="rId5"/>
            </p:custDataLst>
          </p:nvPr>
        </p:nvPicPr>
        <p:blipFill>
          <a:blip r:embed="rId13" cstate="email"/>
          <a:srcRect/>
          <a:stretch>
            <a:fillRect/>
          </a:stretch>
        </p:blipFill>
        <p:spPr bwMode="auto">
          <a:xfrm>
            <a:off x="6569786" y="6520694"/>
            <a:ext cx="3001425" cy="239021"/>
          </a:xfrm>
          <a:prstGeom prst="rect">
            <a:avLst/>
          </a:prstGeom>
          <a:noFill/>
        </p:spPr>
      </p:pic>
      <p:sp>
        <p:nvSpPr>
          <p:cNvPr id="2" name="Title 1"/>
          <p:cNvSpPr>
            <a:spLocks noGrp="1"/>
          </p:cNvSpPr>
          <p:nvPr>
            <p:ph type="ctrTitle" hasCustomPrompt="1"/>
            <p:custDataLst>
              <p:tags r:id="rId6"/>
            </p:custDataLst>
          </p:nvPr>
        </p:nvSpPr>
        <p:spPr>
          <a:xfrm>
            <a:off x="0" y="2256613"/>
            <a:ext cx="4540683" cy="2261632"/>
          </a:xfrm>
        </p:spPr>
        <p:txBody>
          <a:bodyPr lIns="231412" tIns="33059" rIns="33059" bIns="33059"/>
          <a:lstStyle>
            <a:lvl1pPr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7"/>
            </p:custDataLst>
          </p:nvPr>
        </p:nvSpPr>
        <p:spPr>
          <a:xfrm>
            <a:off x="0" y="4551798"/>
            <a:ext cx="4541230" cy="947750"/>
          </a:xfr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8"/>
            </p:custDataLst>
          </p:nvPr>
        </p:nvPicPr>
        <p:blipFill>
          <a:blip r:embed="rId14" cstate="email"/>
          <a:srcRect/>
          <a:stretch>
            <a:fillRect/>
          </a:stretch>
        </p:blipFill>
        <p:spPr bwMode="auto">
          <a:xfrm>
            <a:off x="716234" y="653034"/>
            <a:ext cx="3001008" cy="694690"/>
          </a:xfrm>
          <a:prstGeom prst="rect">
            <a:avLst/>
          </a:prstGeom>
          <a:noFill/>
        </p:spPr>
      </p:pic>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7" cstate="print">
            <a:lum bright="20000" contrast="-20000"/>
          </a:blip>
          <a:srcRect l="120" t="188" r="380" b="564"/>
          <a:stretch>
            <a:fillRect/>
          </a:stretch>
        </p:blipFill>
        <p:spPr>
          <a:xfrm>
            <a:off x="0" y="0"/>
            <a:ext cx="9906000" cy="6353298"/>
          </a:xfrm>
          <a:prstGeom prst="rect">
            <a:avLst/>
          </a:prstGeom>
        </p:spPr>
      </p:pic>
      <p:graphicFrame>
        <p:nvGraphicFramePr>
          <p:cNvPr id="7" name="Object 6"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58723" name="think-cell Slide" r:id="rId8" imgW="360" imgH="360" progId="">
                  <p:embed/>
                </p:oleObj>
              </mc:Choice>
              <mc:Fallback>
                <p:oleObj name="think-cell Slide" r:id="rId8" imgW="360" imgH="360" progId="">
                  <p:embed/>
                  <p:pic>
                    <p:nvPicPr>
                      <p:cNvPr id="0" name="Picture 2"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4"/>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6" name="Espace réservé du contenu 5"/>
          <p:cNvSpPr>
            <a:spLocks noGrp="1"/>
          </p:cNvSpPr>
          <p:nvPr>
            <p:ph sz="quarter" idx="10" hasCustomPrompt="1"/>
            <p:custDataLst>
              <p:tags r:id="rId5"/>
            </p:custDataLst>
          </p:nvPr>
        </p:nvSpPr>
        <p:spPr>
          <a:xfrm>
            <a:off x="323487" y="1501977"/>
            <a:ext cx="6807651" cy="2950251"/>
          </a:xfrm>
        </p:spPr>
        <p:txBody>
          <a:bodyPr/>
          <a:lstStyle/>
          <a:p>
            <a:pPr lvl="0"/>
            <a:r>
              <a:rPr lang="en-US" noProof="0" dirty="0" smtClean="0"/>
              <a:t>Click to edit Master text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13" Type="http://schemas.openxmlformats.org/officeDocument/2006/relationships/tags" Target="../tags/tag7.xml"/><Relationship Id="rId1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vmlDrawing" Target="../drawings/vmlDrawing1.vml"/><Relationship Id="rId12" Type="http://schemas.openxmlformats.org/officeDocument/2006/relationships/tags" Target="../tags/tag6.xml"/><Relationship Id="rId17"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tags" Target="../tags/tag10.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tags" Target="../tags/tag9.xml"/><Relationship Id="rId10" Type="http://schemas.openxmlformats.org/officeDocument/2006/relationships/tags" Target="../tags/tag4.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tags" Target="../tags/tag3.xml"/><Relationship Id="rId14" Type="http://schemas.openxmlformats.org/officeDocument/2006/relationships/tags" Target="../tags/tag8.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32.xml"/><Relationship Id="rId13" Type="http://schemas.openxmlformats.org/officeDocument/2006/relationships/tags" Target="../tags/tag37.xml"/><Relationship Id="rId18" Type="http://schemas.openxmlformats.org/officeDocument/2006/relationships/image" Target="../media/image4.emf"/><Relationship Id="rId26" Type="http://schemas.openxmlformats.org/officeDocument/2006/relationships/image" Target="../media/image11.png"/><Relationship Id="rId3" Type="http://schemas.openxmlformats.org/officeDocument/2006/relationships/vmlDrawing" Target="../drawings/vmlDrawing7.vml"/><Relationship Id="rId21" Type="http://schemas.openxmlformats.org/officeDocument/2006/relationships/hyperlink" Target="http://www.linkedin.com/company/capgemini" TargetMode="External"/><Relationship Id="rId7" Type="http://schemas.openxmlformats.org/officeDocument/2006/relationships/tags" Target="../tags/tag31.xml"/><Relationship Id="rId12" Type="http://schemas.openxmlformats.org/officeDocument/2006/relationships/tags" Target="../tags/tag36.xml"/><Relationship Id="rId17" Type="http://schemas.openxmlformats.org/officeDocument/2006/relationships/image" Target="../media/image7.tiff"/><Relationship Id="rId25" Type="http://schemas.openxmlformats.org/officeDocument/2006/relationships/hyperlink" Target="http://www.youtube.com/capgemini" TargetMode="External"/><Relationship Id="rId2" Type="http://schemas.openxmlformats.org/officeDocument/2006/relationships/theme" Target="../theme/theme2.xml"/><Relationship Id="rId16" Type="http://schemas.openxmlformats.org/officeDocument/2006/relationships/image" Target="../media/image1.emf"/><Relationship Id="rId20" Type="http://schemas.openxmlformats.org/officeDocument/2006/relationships/image" Target="../media/image8.png"/><Relationship Id="rId1" Type="http://schemas.openxmlformats.org/officeDocument/2006/relationships/slideLayout" Target="../slideLayouts/slideLayout6.xml"/><Relationship Id="rId6" Type="http://schemas.openxmlformats.org/officeDocument/2006/relationships/tags" Target="../tags/tag30.xml"/><Relationship Id="rId11" Type="http://schemas.openxmlformats.org/officeDocument/2006/relationships/tags" Target="../tags/tag35.xml"/><Relationship Id="rId24" Type="http://schemas.openxmlformats.org/officeDocument/2006/relationships/image" Target="../media/image10.png"/><Relationship Id="rId5" Type="http://schemas.openxmlformats.org/officeDocument/2006/relationships/tags" Target="../tags/tag29.xml"/><Relationship Id="rId15" Type="http://schemas.openxmlformats.org/officeDocument/2006/relationships/oleObject" Target="../embeddings/oleObject7.bin"/><Relationship Id="rId23" Type="http://schemas.openxmlformats.org/officeDocument/2006/relationships/hyperlink" Target="http://www.twitter.com/capgemini" TargetMode="External"/><Relationship Id="rId28" Type="http://schemas.openxmlformats.org/officeDocument/2006/relationships/image" Target="../media/image12.gif"/><Relationship Id="rId10" Type="http://schemas.openxmlformats.org/officeDocument/2006/relationships/tags" Target="../tags/tag34.xml"/><Relationship Id="rId19" Type="http://schemas.openxmlformats.org/officeDocument/2006/relationships/hyperlink" Target="http://www.facebook.com/Capgemini" TargetMode="External"/><Relationship Id="rId4" Type="http://schemas.openxmlformats.org/officeDocument/2006/relationships/tags" Target="../tags/tag28.xml"/><Relationship Id="rId9" Type="http://schemas.openxmlformats.org/officeDocument/2006/relationships/tags" Target="../tags/tag33.xml"/><Relationship Id="rId14" Type="http://schemas.openxmlformats.org/officeDocument/2006/relationships/tags" Target="../tags/tag38.xml"/><Relationship Id="rId22" Type="http://schemas.openxmlformats.org/officeDocument/2006/relationships/image" Target="../media/image9.png"/><Relationship Id="rId27" Type="http://schemas.openxmlformats.org/officeDocument/2006/relationships/hyperlink" Target="http://www.slideshare.net/capgemini" TargetMode="External"/></Relationships>
</file>

<file path=ppt/slideMasters/_rels/slideMaster3.xml.rels><?xml version="1.0" encoding="UTF-8" standalone="yes"?>
<Relationships xmlns="http://schemas.openxmlformats.org/package/2006/relationships"><Relationship Id="rId3" Type="http://schemas.openxmlformats.org/officeDocument/2006/relationships/vmlDrawing" Target="../drawings/vmlDrawing9.vml"/><Relationship Id="rId2" Type="http://schemas.openxmlformats.org/officeDocument/2006/relationships/theme" Target="../theme/theme3.xml"/><Relationship Id="rId1" Type="http://schemas.openxmlformats.org/officeDocument/2006/relationships/slideLayout" Target="../slideLayouts/slideLayout7.xml"/><Relationship Id="rId6" Type="http://schemas.openxmlformats.org/officeDocument/2006/relationships/image" Target="../media/image1.emf"/><Relationship Id="rId5" Type="http://schemas.openxmlformats.org/officeDocument/2006/relationships/oleObject" Target="../embeddings/oleObject9.bin"/><Relationship Id="rId4" Type="http://schemas.openxmlformats.org/officeDocument/2006/relationships/tags" Target="../tags/tag44.xml"/></Relationships>
</file>

<file path=ppt/slideMasters/_rels/slideMaster4.xml.rels><?xml version="1.0" encoding="UTF-8" standalone="yes"?>
<Relationships xmlns="http://schemas.openxmlformats.org/package/2006/relationships"><Relationship Id="rId8" Type="http://schemas.openxmlformats.org/officeDocument/2006/relationships/tags" Target="../tags/tag48.xml"/><Relationship Id="rId13" Type="http://schemas.openxmlformats.org/officeDocument/2006/relationships/tags" Target="../tags/tag53.xml"/><Relationship Id="rId18" Type="http://schemas.openxmlformats.org/officeDocument/2006/relationships/image" Target="../media/image1.emf"/><Relationship Id="rId3" Type="http://schemas.openxmlformats.org/officeDocument/2006/relationships/slideLayout" Target="../slideLayouts/slideLayout10.xml"/><Relationship Id="rId7" Type="http://schemas.openxmlformats.org/officeDocument/2006/relationships/vmlDrawing" Target="../drawings/vmlDrawing11.vml"/><Relationship Id="rId12" Type="http://schemas.openxmlformats.org/officeDocument/2006/relationships/tags" Target="../tags/tag52.xml"/><Relationship Id="rId17" Type="http://schemas.openxmlformats.org/officeDocument/2006/relationships/oleObject" Target="../embeddings/oleObject11.bin"/><Relationship Id="rId2" Type="http://schemas.openxmlformats.org/officeDocument/2006/relationships/slideLayout" Target="../slideLayouts/slideLayout9.xml"/><Relationship Id="rId16" Type="http://schemas.openxmlformats.org/officeDocument/2006/relationships/tags" Target="../tags/tag56.xml"/><Relationship Id="rId1" Type="http://schemas.openxmlformats.org/officeDocument/2006/relationships/slideLayout" Target="../slideLayouts/slideLayout8.xml"/><Relationship Id="rId6" Type="http://schemas.openxmlformats.org/officeDocument/2006/relationships/theme" Target="../theme/theme4.xml"/><Relationship Id="rId11" Type="http://schemas.openxmlformats.org/officeDocument/2006/relationships/tags" Target="../tags/tag51.xml"/><Relationship Id="rId5" Type="http://schemas.openxmlformats.org/officeDocument/2006/relationships/slideLayout" Target="../slideLayouts/slideLayout12.xml"/><Relationship Id="rId15" Type="http://schemas.openxmlformats.org/officeDocument/2006/relationships/tags" Target="../tags/tag55.xml"/><Relationship Id="rId10" Type="http://schemas.openxmlformats.org/officeDocument/2006/relationships/tags" Target="../tags/tag50.xml"/><Relationship Id="rId19" Type="http://schemas.openxmlformats.org/officeDocument/2006/relationships/image" Target="../media/image2.png"/><Relationship Id="rId4" Type="http://schemas.openxmlformats.org/officeDocument/2006/relationships/slideLayout" Target="../slideLayouts/slideLayout11.xml"/><Relationship Id="rId9" Type="http://schemas.openxmlformats.org/officeDocument/2006/relationships/tags" Target="../tags/tag49.xml"/><Relationship Id="rId14" Type="http://schemas.openxmlformats.org/officeDocument/2006/relationships/tags" Target="../tags/tag54.xml"/></Relationships>
</file>

<file path=ppt/slideMasters/_rels/slideMaster5.xml.rels><?xml version="1.0" encoding="UTF-8" standalone="yes"?>
<Relationships xmlns="http://schemas.openxmlformats.org/package/2006/relationships"><Relationship Id="rId8" Type="http://schemas.openxmlformats.org/officeDocument/2006/relationships/tags" Target="../tags/tag76.xml"/><Relationship Id="rId13" Type="http://schemas.openxmlformats.org/officeDocument/2006/relationships/tags" Target="../tags/tag81.xml"/><Relationship Id="rId3" Type="http://schemas.openxmlformats.org/officeDocument/2006/relationships/slideLayout" Target="../slideLayouts/slideLayout15.xml"/><Relationship Id="rId7" Type="http://schemas.openxmlformats.org/officeDocument/2006/relationships/tags" Target="../tags/tag75.xml"/><Relationship Id="rId12" Type="http://schemas.openxmlformats.org/officeDocument/2006/relationships/tags" Target="../tags/tag80.xml"/><Relationship Id="rId17" Type="http://schemas.openxmlformats.org/officeDocument/2006/relationships/image" Target="../media/image2.png"/><Relationship Id="rId2" Type="http://schemas.openxmlformats.org/officeDocument/2006/relationships/slideLayout" Target="../slideLayouts/slideLayout14.xml"/><Relationship Id="rId16" Type="http://schemas.openxmlformats.org/officeDocument/2006/relationships/image" Target="../media/image1.emf"/><Relationship Id="rId1" Type="http://schemas.openxmlformats.org/officeDocument/2006/relationships/slideLayout" Target="../slideLayouts/slideLayout13.xml"/><Relationship Id="rId6" Type="http://schemas.openxmlformats.org/officeDocument/2006/relationships/tags" Target="../tags/tag74.xml"/><Relationship Id="rId11" Type="http://schemas.openxmlformats.org/officeDocument/2006/relationships/tags" Target="../tags/tag79.xml"/><Relationship Id="rId5" Type="http://schemas.openxmlformats.org/officeDocument/2006/relationships/vmlDrawing" Target="../drawings/vmlDrawing17.vml"/><Relationship Id="rId15" Type="http://schemas.openxmlformats.org/officeDocument/2006/relationships/oleObject" Target="../embeddings/oleObject17.bin"/><Relationship Id="rId10" Type="http://schemas.openxmlformats.org/officeDocument/2006/relationships/tags" Target="../tags/tag78.xml"/><Relationship Id="rId4" Type="http://schemas.openxmlformats.org/officeDocument/2006/relationships/theme" Target="../theme/theme5.xml"/><Relationship Id="rId9" Type="http://schemas.openxmlformats.org/officeDocument/2006/relationships/tags" Target="../tags/tag77.xml"/><Relationship Id="rId14" Type="http://schemas.openxmlformats.org/officeDocument/2006/relationships/tags" Target="../tags/tag8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8"/>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2050" name="think-cell Slide" r:id="rId17" imgW="360" imgH="360" progId="">
                  <p:embed/>
                </p:oleObj>
              </mc:Choice>
              <mc:Fallback>
                <p:oleObj name="think-cell Slide" r:id="rId17" imgW="360" imgH="360" progId="">
                  <p:embed/>
                  <p:pic>
                    <p:nvPicPr>
                      <p:cNvPr id="0" name="Picture 1" hidden="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9"/>
            </p:custDataLst>
          </p:nvPr>
        </p:nvSpPr>
        <p:spPr>
          <a:xfrm>
            <a:off x="1" y="0"/>
            <a:ext cx="9905999" cy="1002135"/>
          </a:xfrm>
          <a:prstGeom prst="rect">
            <a:avLst/>
          </a:prstGeom>
        </p:spPr>
        <p:txBody>
          <a:bodyPr vert="horz" lIns="297529" tIns="33059" rIns="165294" bIns="33059" rtlCol="0" anchor="ctr">
            <a:noAutofit/>
          </a:bodyPr>
          <a:lstStyle/>
          <a:p>
            <a:r>
              <a:rPr lang="en-US" noProof="0" smtClean="0"/>
              <a:t>Click to edit Master title style</a:t>
            </a:r>
            <a:endParaRPr lang="en-US" noProof="0" dirty="0"/>
          </a:p>
        </p:txBody>
      </p:sp>
      <p:sp>
        <p:nvSpPr>
          <p:cNvPr id="3" name="Text Placeholder 2"/>
          <p:cNvSpPr>
            <a:spLocks noGrp="1"/>
          </p:cNvSpPr>
          <p:nvPr>
            <p:ph type="body" idx="1"/>
            <p:custDataLst>
              <p:tags r:id="rId10"/>
            </p:custDataLst>
          </p:nvPr>
        </p:nvSpPr>
        <p:spPr>
          <a:xfrm>
            <a:off x="323392" y="1501977"/>
            <a:ext cx="9582608" cy="4636540"/>
          </a:xfrm>
          <a:prstGeom prst="rect">
            <a:avLst/>
          </a:prstGeom>
        </p:spPr>
        <p:txBody>
          <a:bodyPr vert="horz" lIns="0" tIns="33059" rIns="33059" bIns="33059"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1"/>
            </p:custDataLst>
          </p:nvPr>
        </p:nvSpPr>
        <p:spPr>
          <a:xfrm>
            <a:off x="9567490" y="6661691"/>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12"/>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Rectangle 11"/>
          <p:cNvSpPr>
            <a:spLocks noChangeArrowheads="1"/>
          </p:cNvSpPr>
          <p:nvPr>
            <p:custDataLst>
              <p:tags r:id="rId13"/>
            </p:custDataLst>
          </p:nvPr>
        </p:nvSpPr>
        <p:spPr bwMode="auto">
          <a:xfrm>
            <a:off x="6741830" y="6623403"/>
            <a:ext cx="2660644"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smtClean="0">
                <a:solidFill>
                  <a:schemeClr val="tx2"/>
                </a:solidFill>
                <a:latin typeface="+mj-lt"/>
                <a:cs typeface="Helvetica Light"/>
              </a:rPr>
              <a:t>Copyright © Capgemini 2013. All Rights Reserved</a:t>
            </a:r>
          </a:p>
        </p:txBody>
      </p:sp>
      <p:sp>
        <p:nvSpPr>
          <p:cNvPr id="13" name="Rectangle 12"/>
          <p:cNvSpPr/>
          <p:nvPr>
            <p:custDataLst>
              <p:tags r:id="rId14"/>
            </p:custDataLst>
          </p:nvPr>
        </p:nvSpPr>
        <p:spPr>
          <a:xfrm>
            <a:off x="7487920" y="6427223"/>
            <a:ext cx="1914554" cy="195814"/>
          </a:xfrm>
          <a:prstGeom prst="rect">
            <a:avLst/>
          </a:prstGeom>
        </p:spPr>
        <p:txBody>
          <a:bodyPr wrap="none" lIns="35997" tIns="35997" rIns="35997" bIns="35997" anchor="b" anchorCtr="0">
            <a:noAutofit/>
          </a:bodyPr>
          <a:lstStyle/>
          <a:p>
            <a:pPr algn="r"/>
            <a:r>
              <a:rPr lang="en-US" sz="700" dirty="0" smtClean="0">
                <a:solidFill>
                  <a:schemeClr val="tx2"/>
                </a:solidFill>
                <a:latin typeface="+mj-lt"/>
              </a:rPr>
              <a:t>Business Information Management (BIM) | September 2013</a:t>
            </a:r>
            <a:endParaRPr lang="en-US" sz="700" dirty="0">
              <a:solidFill>
                <a:schemeClr val="tx2"/>
              </a:solidFill>
              <a:latin typeface="+mj-lt"/>
            </a:endParaRPr>
          </a:p>
        </p:txBody>
      </p:sp>
      <p:pic>
        <p:nvPicPr>
          <p:cNvPr id="14" name="Picture 103" descr="C:\Users\UserSim\Desktop\Capgemini\Capgemini_logo_cmyk.png"/>
          <p:cNvPicPr>
            <a:picLocks noChangeAspect="1" noChangeArrowheads="1"/>
          </p:cNvPicPr>
          <p:nvPr>
            <p:custDataLst>
              <p:tags r:id="rId15"/>
            </p:custDataLst>
          </p:nvPr>
        </p:nvPicPr>
        <p:blipFill>
          <a:blip r:embed="rId19" cstate="email"/>
          <a:srcRect/>
          <a:stretch>
            <a:fillRect/>
          </a:stretch>
        </p:blipFill>
        <p:spPr bwMode="auto">
          <a:xfrm>
            <a:off x="158969" y="6443187"/>
            <a:ext cx="1310615" cy="320682"/>
          </a:xfrm>
          <a:prstGeom prst="rect">
            <a:avLst/>
          </a:prstGeom>
          <a:noFill/>
        </p:spPr>
      </p:pic>
      <p:cxnSp>
        <p:nvCxnSpPr>
          <p:cNvPr id="15" name="Straight Connector 5"/>
          <p:cNvCxnSpPr/>
          <p:nvPr>
            <p:custDataLst>
              <p:tags r:id="rId16"/>
            </p:custDataLst>
          </p:nvPr>
        </p:nvCxnSpPr>
        <p:spPr>
          <a:xfrm flipH="1">
            <a:off x="2"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28" r:id="rId1"/>
    <p:sldLayoutId id="2147483958" r:id="rId2"/>
    <p:sldLayoutId id="2147483965" r:id="rId3"/>
    <p:sldLayoutId id="2147483964" r:id="rId4"/>
    <p:sldLayoutId id="2147483934" r:id="rId5"/>
  </p:sldLayoutIdLst>
  <p:timing>
    <p:tnLst>
      <p:par>
        <p:cTn id="1" dur="indefinite" restart="never" nodeType="tmRoot"/>
      </p:par>
    </p:tnLst>
  </p:timing>
  <p:txStyles>
    <p:titleStyle>
      <a:lvl1pPr algn="l" defTabSz="914342" rtl="0" eaLnBrk="1" latinLnBrk="0" hangingPunct="1">
        <a:lnSpc>
          <a:spcPct val="100000"/>
        </a:lnSpc>
        <a:spcBef>
          <a:spcPct val="0"/>
        </a:spcBef>
        <a:buNone/>
        <a:defRPr sz="2800" b="0" kern="1200">
          <a:solidFill>
            <a:schemeClr val="tx1"/>
          </a:solidFill>
          <a:latin typeface="+mj-lt"/>
          <a:ea typeface="+mj-ea"/>
          <a:cs typeface="+mj-cs"/>
        </a:defRPr>
      </a:lvl1pPr>
    </p:titleStyle>
    <p:bodyStyle>
      <a:lvl1pPr marL="166189" indent="-166189" algn="l" defTabSz="914342" rtl="0" eaLnBrk="1" latinLnBrk="0" hangingPunct="1">
        <a:spcBef>
          <a:spcPts val="0"/>
        </a:spcBef>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spcBef>
          <a:spcPts val="0"/>
        </a:spcBef>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spcBef>
          <a:spcPts val="0"/>
        </a:spcBef>
        <a:buClr>
          <a:schemeClr val="accent2"/>
        </a:buClr>
        <a:buFont typeface="Arial" pitchFamily="34" charset="0"/>
        <a:buChar char="•"/>
        <a:defRPr sz="1700" kern="1200">
          <a:solidFill>
            <a:schemeClr val="tx2">
              <a:lumMod val="50000"/>
            </a:schemeClr>
          </a:solidFill>
          <a:latin typeface="+mn-lt"/>
          <a:ea typeface="+mn-ea"/>
          <a:cs typeface="+mn-cs"/>
        </a:defRPr>
      </a:lvl3pPr>
      <a:lvl4pPr marL="711200" indent="-165100" algn="l" defTabSz="914342" rtl="0" eaLnBrk="1" latinLnBrk="0" hangingPunct="1">
        <a:spcBef>
          <a:spcPts val="0"/>
        </a:spcBef>
        <a:buClr>
          <a:schemeClr val="bg2"/>
        </a:buClr>
        <a:buFont typeface="Arial" pitchFamily="34" charset="0"/>
        <a:buChar char="–"/>
        <a:defRPr sz="15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4"/>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3122" name="think-cell Slide" r:id="rId15" imgW="360" imgH="360" progId="">
                  <p:embed/>
                </p:oleObj>
              </mc:Choice>
              <mc:Fallback>
                <p:oleObj name="think-cell Slide" r:id="rId15" imgW="360" imgH="360" progId="">
                  <p:embed/>
                  <p:pic>
                    <p:nvPicPr>
                      <p:cNvPr id="0" name="Picture 1" hidden="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5"/>
            </p:custDataLst>
          </p:nvPr>
        </p:nvSpPr>
        <p:spPr bwMode="auto">
          <a:xfrm flipV="1">
            <a:off x="-1657" y="1677994"/>
            <a:ext cx="9907657"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8" name="Image 10" descr="Capgemini_logo_lr.tif"/>
          <p:cNvPicPr>
            <a:picLocks noChangeAspect="1"/>
          </p:cNvPicPr>
          <p:nvPr>
            <p:custDataLst>
              <p:tags r:id="rId6"/>
            </p:custDataLst>
          </p:nvPr>
        </p:nvPicPr>
        <p:blipFill>
          <a:blip r:embed="rId17" cstate="email"/>
          <a:stretch>
            <a:fillRect/>
          </a:stretch>
        </p:blipFill>
        <p:spPr>
          <a:xfrm>
            <a:off x="690569" y="930776"/>
            <a:ext cx="3154765" cy="776000"/>
          </a:xfrm>
          <a:prstGeom prst="rect">
            <a:avLst/>
          </a:prstGeom>
        </p:spPr>
      </p:pic>
      <p:pic>
        <p:nvPicPr>
          <p:cNvPr id="9" name="Picture 104" descr="C:\Users\UserSim\Desktop\Capgemini\moto.emf"/>
          <p:cNvPicPr>
            <a:picLocks noChangeAspect="1" noChangeArrowheads="1"/>
          </p:cNvPicPr>
          <p:nvPr>
            <p:custDataLst>
              <p:tags r:id="rId7"/>
            </p:custDataLst>
          </p:nvPr>
        </p:nvPicPr>
        <p:blipFill>
          <a:blip r:embed="rId18" cstate="email"/>
          <a:srcRect/>
          <a:stretch>
            <a:fillRect/>
          </a:stretch>
        </p:blipFill>
        <p:spPr bwMode="auto">
          <a:xfrm>
            <a:off x="5491631" y="1173628"/>
            <a:ext cx="3645293" cy="290298"/>
          </a:xfrm>
          <a:prstGeom prst="rect">
            <a:avLst/>
          </a:prstGeom>
          <a:noFill/>
        </p:spPr>
      </p:pic>
      <p:sp>
        <p:nvSpPr>
          <p:cNvPr id="13" name="Rectangle 12"/>
          <p:cNvSpPr/>
          <p:nvPr>
            <p:custDataLst>
              <p:tags r:id="rId8"/>
            </p:custDataLst>
          </p:nvPr>
        </p:nvSpPr>
        <p:spPr>
          <a:xfrm>
            <a:off x="5523917" y="6379668"/>
            <a:ext cx="4382083" cy="282207"/>
          </a:xfrm>
          <a:prstGeom prst="rect">
            <a:avLst/>
          </a:prstGeom>
        </p:spPr>
        <p:txBody>
          <a:bodyPr wrap="square" lIns="33059" tIns="33059" rIns="330588" bIns="33059" anchor="b" anchorCtr="0">
            <a:spAutoFit/>
          </a:bodyPr>
          <a:lstStyle/>
          <a:p>
            <a:pPr algn="r"/>
            <a:r>
              <a:rPr lang="en-US" sz="700" dirty="0">
                <a:solidFill>
                  <a:schemeClr val="bg1"/>
                </a:solidFill>
                <a:latin typeface="Arial"/>
                <a:cs typeface="Arial"/>
              </a:rPr>
              <a:t>The information contained in this presentation is </a:t>
            </a:r>
            <a:r>
              <a:rPr lang="en-US" sz="700" dirty="0" smtClean="0">
                <a:solidFill>
                  <a:schemeClr val="bg1"/>
                </a:solidFill>
                <a:latin typeface="Arial"/>
                <a:cs typeface="Arial"/>
              </a:rPr>
              <a:t>proprietary.</a:t>
            </a:r>
          </a:p>
          <a:p>
            <a:pPr algn="r"/>
            <a:r>
              <a:rPr lang="en-US" sz="700" dirty="0" smtClean="0">
                <a:solidFill>
                  <a:schemeClr val="bg1"/>
                </a:solidFill>
                <a:latin typeface="Arial"/>
                <a:cs typeface="Arial"/>
              </a:rPr>
              <a:t>© 2013 </a:t>
            </a:r>
            <a:r>
              <a:rPr lang="en-US" sz="700" dirty="0">
                <a:solidFill>
                  <a:schemeClr val="bg1"/>
                </a:solidFill>
                <a:latin typeface="Arial"/>
                <a:cs typeface="Arial"/>
              </a:rPr>
              <a:t>Capgemini. All rights </a:t>
            </a:r>
            <a:r>
              <a:rPr lang="en-US" sz="700" dirty="0" smtClean="0">
                <a:solidFill>
                  <a:schemeClr val="bg1"/>
                </a:solidFill>
                <a:latin typeface="Arial"/>
                <a:cs typeface="Arial"/>
              </a:rPr>
              <a:t>reserved.</a:t>
            </a:r>
            <a:endParaRPr lang="en-US" sz="700" dirty="0">
              <a:solidFill>
                <a:schemeClr val="bg1"/>
              </a:solidFill>
              <a:latin typeface="Arial"/>
              <a:cs typeface="Arial"/>
            </a:endParaRPr>
          </a:p>
        </p:txBody>
      </p:sp>
      <p:sp>
        <p:nvSpPr>
          <p:cNvPr id="15" name="Rectangle 14"/>
          <p:cNvSpPr/>
          <p:nvPr>
            <p:custDataLst>
              <p:tags r:id="rId9"/>
            </p:custDataLst>
          </p:nvPr>
        </p:nvSpPr>
        <p:spPr>
          <a:xfrm>
            <a:off x="6982878" y="5457935"/>
            <a:ext cx="2923122" cy="380480"/>
          </a:xfrm>
          <a:prstGeom prst="rect">
            <a:avLst/>
          </a:prstGeom>
        </p:spPr>
        <p:txBody>
          <a:bodyPr wrap="none" lIns="36000" tIns="36000" rIns="36000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19"/>
          </p:cNvPr>
          <p:cNvPicPr>
            <a:picLocks noChangeAspect="1" noChangeArrowheads="1"/>
          </p:cNvPicPr>
          <p:nvPr>
            <p:custDataLst>
              <p:tags r:id="rId10"/>
            </p:custDataLst>
          </p:nvPr>
        </p:nvPicPr>
        <p:blipFill>
          <a:blip r:embed="rId20" cstate="email"/>
          <a:srcRect/>
          <a:stretch>
            <a:fillRect/>
          </a:stretch>
        </p:blipFill>
        <p:spPr bwMode="auto">
          <a:xfrm>
            <a:off x="7939252" y="5932547"/>
            <a:ext cx="278223" cy="263770"/>
          </a:xfrm>
          <a:prstGeom prst="rect">
            <a:avLst/>
          </a:prstGeom>
          <a:noFill/>
        </p:spPr>
      </p:pic>
      <p:pic>
        <p:nvPicPr>
          <p:cNvPr id="17" name="Picture 4" descr="C:\Users\UserSim\Desktop\DS_icons\128x128 shadows\linkedin.png">
            <a:hlinkClick r:id="rId21"/>
          </p:cNvPr>
          <p:cNvPicPr>
            <a:picLocks noChangeAspect="1" noChangeArrowheads="1"/>
          </p:cNvPicPr>
          <p:nvPr>
            <p:custDataLst>
              <p:tags r:id="rId11"/>
            </p:custDataLst>
          </p:nvPr>
        </p:nvPicPr>
        <p:blipFill>
          <a:blip r:embed="rId22" cstate="email"/>
          <a:srcRect/>
          <a:stretch>
            <a:fillRect/>
          </a:stretch>
        </p:blipFill>
        <p:spPr bwMode="auto">
          <a:xfrm>
            <a:off x="8274665" y="5932547"/>
            <a:ext cx="281313" cy="266700"/>
          </a:xfrm>
          <a:prstGeom prst="rect">
            <a:avLst/>
          </a:prstGeom>
          <a:noFill/>
        </p:spPr>
      </p:pic>
      <p:pic>
        <p:nvPicPr>
          <p:cNvPr id="18" name="Picture 5" descr="C:\Users\UserSim\Desktop\DS_icons\128x128 shadows\twitter.png">
            <a:hlinkClick r:id="rId23"/>
          </p:cNvPr>
          <p:cNvPicPr>
            <a:picLocks noChangeAspect="1" noChangeArrowheads="1"/>
          </p:cNvPicPr>
          <p:nvPr>
            <p:custDataLst>
              <p:tags r:id="rId12"/>
            </p:custDataLst>
          </p:nvPr>
        </p:nvPicPr>
        <p:blipFill>
          <a:blip r:embed="rId24" cstate="email"/>
          <a:srcRect/>
          <a:stretch>
            <a:fillRect/>
          </a:stretch>
        </p:blipFill>
        <p:spPr bwMode="auto">
          <a:xfrm>
            <a:off x="8903720" y="5932547"/>
            <a:ext cx="281313" cy="266700"/>
          </a:xfrm>
          <a:prstGeom prst="rect">
            <a:avLst/>
          </a:prstGeom>
          <a:noFill/>
        </p:spPr>
      </p:pic>
      <p:pic>
        <p:nvPicPr>
          <p:cNvPr id="19" name="Picture 6" descr="C:\Users\UserSim\Desktop\DS_icons\128x128 shadows\youtube.png">
            <a:hlinkClick r:id="rId25"/>
          </p:cNvPr>
          <p:cNvPicPr>
            <a:picLocks noChangeAspect="1" noChangeArrowheads="1"/>
          </p:cNvPicPr>
          <p:nvPr>
            <p:custDataLst>
              <p:tags r:id="rId13"/>
            </p:custDataLst>
          </p:nvPr>
        </p:nvPicPr>
        <p:blipFill>
          <a:blip r:embed="rId26" cstate="email"/>
          <a:srcRect/>
          <a:stretch>
            <a:fillRect/>
          </a:stretch>
        </p:blipFill>
        <p:spPr bwMode="auto">
          <a:xfrm>
            <a:off x="9242223" y="5932547"/>
            <a:ext cx="281313" cy="266700"/>
          </a:xfrm>
          <a:prstGeom prst="rect">
            <a:avLst/>
          </a:prstGeom>
          <a:noFill/>
        </p:spPr>
      </p:pic>
      <p:pic>
        <p:nvPicPr>
          <p:cNvPr id="20" name="Image 22" descr="Picto_Slideshare.gif">
            <a:hlinkClick r:id="rId27"/>
          </p:cNvPr>
          <p:cNvPicPr preferRelativeResize="0">
            <a:picLocks/>
          </p:cNvPicPr>
          <p:nvPr>
            <p:custDataLst>
              <p:tags r:id="rId14"/>
            </p:custDataLst>
          </p:nvPr>
        </p:nvPicPr>
        <p:blipFill>
          <a:blip r:embed="rId28" cstate="email"/>
          <a:srcRect l="4793" t="6316" r="5718" b="7969"/>
          <a:stretch>
            <a:fillRect/>
          </a:stretch>
        </p:blipFill>
        <p:spPr>
          <a:xfrm>
            <a:off x="8613168" y="5932547"/>
            <a:ext cx="233362" cy="238125"/>
          </a:xfrm>
          <a:prstGeom prst="roundRect">
            <a:avLst/>
          </a:prstGeom>
          <a:effectLst>
            <a:outerShdw blurRad="38100" dist="25400" dir="5400000" sx="98000" sy="98000" algn="t" rotWithShape="0">
              <a:schemeClr val="tx2">
                <a:alpha val="51000"/>
              </a:schemeClr>
            </a:outerShdw>
          </a:effectLst>
        </p:spPr>
      </p:pic>
    </p:spTree>
  </p:cSld>
  <p:clrMap bg1="lt1" tx1="dk1" bg2="lt2" tx2="dk2" accent1="accent1" accent2="accent2" accent3="accent3" accent4="accent4" accent5="accent5" accent6="accent6" hlink="hlink" folHlink="folHlink"/>
  <p:sldLayoutIdLst>
    <p:sldLayoutId id="2147483940" r:id="rId1"/>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4"/>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9026" name="think-cell Slide" r:id="rId5" imgW="360" imgH="360" progId="">
                  <p:embed/>
                </p:oleObj>
              </mc:Choice>
              <mc:Fallback>
                <p:oleObj name="think-cell Slide" r:id="rId5" imgW="360" imgH="360" progId="">
                  <p:embed/>
                  <p:pic>
                    <p:nvPicPr>
                      <p:cNvPr id="0" name="Picture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957" r:id="rId1"/>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8"/>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156675" name="think-cell Slide" r:id="rId17" imgW="360" imgH="360" progId="">
                  <p:embed/>
                </p:oleObj>
              </mc:Choice>
              <mc:Fallback>
                <p:oleObj name="think-cell Slide" r:id="rId17" imgW="360" imgH="360" progId="">
                  <p:embed/>
                  <p:pic>
                    <p:nvPicPr>
                      <p:cNvPr id="0" name="Picture 2" hidden="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9"/>
            </p:custDataLst>
          </p:nvPr>
        </p:nvSpPr>
        <p:spPr>
          <a:xfrm>
            <a:off x="1" y="0"/>
            <a:ext cx="9905999" cy="1002135"/>
          </a:xfrm>
          <a:prstGeom prst="rect">
            <a:avLst/>
          </a:prstGeom>
        </p:spPr>
        <p:txBody>
          <a:bodyPr vert="horz" lIns="297529" tIns="33059" rIns="165294" bIns="33059" rtlCol="0" anchor="ctr">
            <a:noAutofit/>
          </a:bodyPr>
          <a:lstStyle/>
          <a:p>
            <a:r>
              <a:rPr lang="en-US" noProof="0" smtClean="0"/>
              <a:t>Click to edit Master title style</a:t>
            </a:r>
            <a:endParaRPr lang="en-US" noProof="0" dirty="0"/>
          </a:p>
        </p:txBody>
      </p:sp>
      <p:sp>
        <p:nvSpPr>
          <p:cNvPr id="3" name="Text Placeholder 2"/>
          <p:cNvSpPr>
            <a:spLocks noGrp="1"/>
          </p:cNvSpPr>
          <p:nvPr>
            <p:ph type="body" idx="1"/>
            <p:custDataLst>
              <p:tags r:id="rId10"/>
            </p:custDataLst>
          </p:nvPr>
        </p:nvSpPr>
        <p:spPr>
          <a:xfrm>
            <a:off x="323392" y="1501977"/>
            <a:ext cx="9582608" cy="4636540"/>
          </a:xfrm>
          <a:prstGeom prst="rect">
            <a:avLst/>
          </a:prstGeom>
        </p:spPr>
        <p:txBody>
          <a:bodyPr vert="horz" lIns="0" tIns="33059" rIns="33059" bIns="33059"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1"/>
            </p:custDataLst>
          </p:nvPr>
        </p:nvSpPr>
        <p:spPr>
          <a:xfrm>
            <a:off x="9567490" y="6661691"/>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rgbClr val="998C85"/>
                </a:solidFill>
              </a:rPr>
              <a:pPr algn="ctr"/>
              <a:t>‹#›</a:t>
            </a:fld>
            <a:endParaRPr lang="en-US" sz="700" dirty="0">
              <a:solidFill>
                <a:srgbClr val="998C85"/>
              </a:solidFill>
            </a:endParaRPr>
          </a:p>
        </p:txBody>
      </p:sp>
      <p:sp>
        <p:nvSpPr>
          <p:cNvPr id="9" name="Freeform 4"/>
          <p:cNvSpPr>
            <a:spLocks/>
          </p:cNvSpPr>
          <p:nvPr>
            <p:custDataLst>
              <p:tags r:id="rId12"/>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12" name="Rectangle 11"/>
          <p:cNvSpPr>
            <a:spLocks noChangeArrowheads="1"/>
          </p:cNvSpPr>
          <p:nvPr>
            <p:custDataLst>
              <p:tags r:id="rId13"/>
            </p:custDataLst>
          </p:nvPr>
        </p:nvSpPr>
        <p:spPr bwMode="auto">
          <a:xfrm>
            <a:off x="6741830" y="6623403"/>
            <a:ext cx="2660644" cy="183503"/>
          </a:xfrm>
          <a:prstGeom prst="rect">
            <a:avLst/>
          </a:prstGeom>
          <a:noFill/>
          <a:ln w="19050">
            <a:noFill/>
            <a:miter lim="800000"/>
            <a:headEnd/>
            <a:tailEnd/>
          </a:ln>
          <a:effectLst/>
        </p:spPr>
        <p:txBody>
          <a:bodyPr wrap="square" lIns="35997" tIns="35997" rIns="35997" bIns="35997" anchor="b" anchorCtr="0">
            <a:noAutofit/>
          </a:bodyPr>
          <a:lstStyle/>
          <a:p>
            <a:pPr algn="r" defTabSz="995445" eaLnBrk="0" hangingPunct="0">
              <a:lnSpc>
                <a:spcPct val="90000"/>
              </a:lnSpc>
              <a:spcBef>
                <a:spcPct val="10000"/>
              </a:spcBef>
              <a:defRPr/>
            </a:pPr>
            <a:r>
              <a:rPr lang="en-US" altLang="en-US" sz="700" dirty="0" smtClean="0">
                <a:solidFill>
                  <a:srgbClr val="998C85"/>
                </a:solidFill>
                <a:cs typeface="Helvetica Light"/>
              </a:rPr>
              <a:t>Copyright © Capgemini 2013. All Rights Reserved</a:t>
            </a:r>
          </a:p>
        </p:txBody>
      </p:sp>
      <p:sp>
        <p:nvSpPr>
          <p:cNvPr id="13" name="Rectangle 12"/>
          <p:cNvSpPr/>
          <p:nvPr>
            <p:custDataLst>
              <p:tags r:id="rId14"/>
            </p:custDataLst>
          </p:nvPr>
        </p:nvSpPr>
        <p:spPr>
          <a:xfrm>
            <a:off x="7487920" y="6427223"/>
            <a:ext cx="1914554" cy="195814"/>
          </a:xfrm>
          <a:prstGeom prst="rect">
            <a:avLst/>
          </a:prstGeom>
        </p:spPr>
        <p:txBody>
          <a:bodyPr wrap="none" lIns="35997" tIns="35997" rIns="35997" bIns="35997" anchor="b" anchorCtr="0">
            <a:noAutofit/>
          </a:bodyPr>
          <a:lstStyle/>
          <a:p>
            <a:pPr algn="r"/>
            <a:r>
              <a:rPr lang="en-US" sz="700" dirty="0" smtClean="0">
                <a:solidFill>
                  <a:srgbClr val="998C85"/>
                </a:solidFill>
              </a:rPr>
              <a:t>CG BIM Cognos CoE Deck | September 2013</a:t>
            </a:r>
            <a:endParaRPr lang="en-US" sz="700" dirty="0">
              <a:solidFill>
                <a:srgbClr val="998C85"/>
              </a:solidFill>
            </a:endParaRPr>
          </a:p>
        </p:txBody>
      </p:sp>
      <p:pic>
        <p:nvPicPr>
          <p:cNvPr id="14" name="Picture 103" descr="C:\Users\UserSim\Desktop\Capgemini\Capgemini_logo_cmyk.png"/>
          <p:cNvPicPr>
            <a:picLocks noChangeAspect="1" noChangeArrowheads="1"/>
          </p:cNvPicPr>
          <p:nvPr>
            <p:custDataLst>
              <p:tags r:id="rId15"/>
            </p:custDataLst>
          </p:nvPr>
        </p:nvPicPr>
        <p:blipFill>
          <a:blip r:embed="rId19" cstate="email"/>
          <a:srcRect/>
          <a:stretch>
            <a:fillRect/>
          </a:stretch>
        </p:blipFill>
        <p:spPr bwMode="auto">
          <a:xfrm>
            <a:off x="158969" y="6443187"/>
            <a:ext cx="1310615" cy="320682"/>
          </a:xfrm>
          <a:prstGeom prst="rect">
            <a:avLst/>
          </a:prstGeom>
          <a:noFill/>
        </p:spPr>
      </p:pic>
      <p:cxnSp>
        <p:nvCxnSpPr>
          <p:cNvPr id="15" name="Straight Connector 5"/>
          <p:cNvCxnSpPr/>
          <p:nvPr>
            <p:custDataLst>
              <p:tags r:id="rId16"/>
            </p:custDataLst>
          </p:nvPr>
        </p:nvCxnSpPr>
        <p:spPr>
          <a:xfrm flipH="1">
            <a:off x="2"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67" r:id="rId1"/>
    <p:sldLayoutId id="2147483968" r:id="rId2"/>
    <p:sldLayoutId id="2147483969" r:id="rId3"/>
    <p:sldLayoutId id="2147483970" r:id="rId4"/>
    <p:sldLayoutId id="2147483971" r:id="rId5"/>
  </p:sldLayoutIdLst>
  <p:timing>
    <p:tnLst>
      <p:par>
        <p:cTn id="1" dur="indefinite" restart="never" nodeType="tmRoot"/>
      </p:par>
    </p:tnLst>
  </p:timing>
  <p:txStyles>
    <p:titleStyle>
      <a:lvl1pPr algn="l" defTabSz="914342" rtl="0" eaLnBrk="1" latinLnBrk="0" hangingPunct="1">
        <a:lnSpc>
          <a:spcPct val="100000"/>
        </a:lnSpc>
        <a:spcBef>
          <a:spcPct val="0"/>
        </a:spcBef>
        <a:buNone/>
        <a:defRPr sz="2800" b="0" kern="1200">
          <a:solidFill>
            <a:schemeClr val="tx1"/>
          </a:solidFill>
          <a:latin typeface="+mj-lt"/>
          <a:ea typeface="+mj-ea"/>
          <a:cs typeface="+mj-cs"/>
        </a:defRPr>
      </a:lvl1pPr>
    </p:titleStyle>
    <p:bodyStyle>
      <a:lvl1pPr marL="166189" indent="-166189" algn="l" defTabSz="914342" rtl="0" eaLnBrk="1" latinLnBrk="0" hangingPunct="1">
        <a:spcBef>
          <a:spcPts val="0"/>
        </a:spcBef>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spcBef>
          <a:spcPts val="0"/>
        </a:spcBef>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spcBef>
          <a:spcPts val="0"/>
        </a:spcBef>
        <a:buClr>
          <a:schemeClr val="accent2"/>
        </a:buClr>
        <a:buFont typeface="Arial" pitchFamily="34" charset="0"/>
        <a:buChar char="•"/>
        <a:defRPr sz="1700" kern="1200">
          <a:solidFill>
            <a:schemeClr val="tx2">
              <a:lumMod val="50000"/>
            </a:schemeClr>
          </a:solidFill>
          <a:latin typeface="+mn-lt"/>
          <a:ea typeface="+mn-ea"/>
          <a:cs typeface="+mn-cs"/>
        </a:defRPr>
      </a:lvl3pPr>
      <a:lvl4pPr marL="711200" indent="-165100" algn="l" defTabSz="914342" rtl="0" eaLnBrk="1" latinLnBrk="0" hangingPunct="1">
        <a:spcBef>
          <a:spcPts val="0"/>
        </a:spcBef>
        <a:buClr>
          <a:schemeClr val="bg2"/>
        </a:buClr>
        <a:buFont typeface="Arial" pitchFamily="34" charset="0"/>
        <a:buChar char="–"/>
        <a:defRPr sz="15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6"/>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162819" name="think-cell Slide" r:id="rId15" imgW="360" imgH="360" progId="">
                  <p:embed/>
                </p:oleObj>
              </mc:Choice>
              <mc:Fallback>
                <p:oleObj name="think-cell Slide" r:id="rId15" imgW="360" imgH="360" progId="">
                  <p:embed/>
                  <p:pic>
                    <p:nvPicPr>
                      <p:cNvPr id="0" name="Picture 2" hidden="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7"/>
            </p:custDataLst>
          </p:nvPr>
        </p:nvSpPr>
        <p:spPr>
          <a:xfrm>
            <a:off x="1" y="0"/>
            <a:ext cx="9905999" cy="1002135"/>
          </a:xfrm>
          <a:prstGeom prst="rect">
            <a:avLst/>
          </a:prstGeom>
        </p:spPr>
        <p:txBody>
          <a:bodyPr vert="horz" lIns="297529" tIns="33059" rIns="165294" bIns="33059" rtlCol="0" anchor="ctr">
            <a:noAutofit/>
          </a:bodyPr>
          <a:lstStyle/>
          <a:p>
            <a:r>
              <a:rPr lang="en-US" noProof="0" dirty="0" smtClean="0"/>
              <a:t>Click to edit Master title style</a:t>
            </a:r>
            <a:endParaRPr lang="en-US" noProof="0" dirty="0"/>
          </a:p>
        </p:txBody>
      </p:sp>
      <p:sp>
        <p:nvSpPr>
          <p:cNvPr id="3" name="Text Placeholder 2"/>
          <p:cNvSpPr>
            <a:spLocks noGrp="1"/>
          </p:cNvSpPr>
          <p:nvPr>
            <p:ph type="body" idx="1"/>
            <p:custDataLst>
              <p:tags r:id="rId8"/>
            </p:custDataLst>
          </p:nvPr>
        </p:nvSpPr>
        <p:spPr>
          <a:xfrm>
            <a:off x="323392" y="1501977"/>
            <a:ext cx="9582608" cy="4636540"/>
          </a:xfrm>
          <a:prstGeom prst="rect">
            <a:avLst/>
          </a:prstGeom>
        </p:spPr>
        <p:txBody>
          <a:bodyPr vert="horz" lIns="0" tIns="33059" rIns="33059" bIns="33059"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9"/>
            </p:custDataLst>
          </p:nvPr>
        </p:nvSpPr>
        <p:spPr>
          <a:xfrm>
            <a:off x="9567490" y="6661691"/>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rgbClr val="998C85"/>
                </a:solidFill>
              </a:rPr>
              <a:pPr algn="ctr"/>
              <a:t>‹#›</a:t>
            </a:fld>
            <a:endParaRPr lang="en-US" sz="700" dirty="0">
              <a:solidFill>
                <a:srgbClr val="998C85"/>
              </a:solidFill>
            </a:endParaRPr>
          </a:p>
        </p:txBody>
      </p:sp>
      <p:sp>
        <p:nvSpPr>
          <p:cNvPr id="9" name="Freeform 4"/>
          <p:cNvSpPr>
            <a:spLocks/>
          </p:cNvSpPr>
          <p:nvPr>
            <p:custDataLst>
              <p:tags r:id="rId10"/>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12" name="Rectangle 11"/>
          <p:cNvSpPr>
            <a:spLocks noChangeArrowheads="1"/>
          </p:cNvSpPr>
          <p:nvPr>
            <p:custDataLst>
              <p:tags r:id="rId11"/>
            </p:custDataLst>
          </p:nvPr>
        </p:nvSpPr>
        <p:spPr bwMode="auto">
          <a:xfrm>
            <a:off x="6741830" y="6623403"/>
            <a:ext cx="2660644" cy="183503"/>
          </a:xfrm>
          <a:prstGeom prst="rect">
            <a:avLst/>
          </a:prstGeom>
          <a:noFill/>
          <a:ln w="19050">
            <a:noFill/>
            <a:miter lim="800000"/>
            <a:headEnd/>
            <a:tailEnd/>
          </a:ln>
          <a:effectLst/>
        </p:spPr>
        <p:txBody>
          <a:bodyPr wrap="square" lIns="35997" tIns="35997" rIns="35997" bIns="35997" anchor="b" anchorCtr="0">
            <a:noAutofit/>
          </a:bodyPr>
          <a:lstStyle/>
          <a:p>
            <a:pPr algn="r" defTabSz="995445" eaLnBrk="0" hangingPunct="0">
              <a:lnSpc>
                <a:spcPct val="90000"/>
              </a:lnSpc>
              <a:spcBef>
                <a:spcPct val="10000"/>
              </a:spcBef>
              <a:defRPr/>
            </a:pPr>
            <a:r>
              <a:rPr lang="en-US" altLang="en-US" sz="700" dirty="0" smtClean="0">
                <a:solidFill>
                  <a:srgbClr val="998C85"/>
                </a:solidFill>
                <a:cs typeface="Helvetica Light"/>
              </a:rPr>
              <a:t>Copyright © Capgemini 2013. All Rights Reserved</a:t>
            </a:r>
          </a:p>
        </p:txBody>
      </p:sp>
      <p:sp>
        <p:nvSpPr>
          <p:cNvPr id="13" name="Rectangle 12"/>
          <p:cNvSpPr/>
          <p:nvPr>
            <p:custDataLst>
              <p:tags r:id="rId12"/>
            </p:custDataLst>
          </p:nvPr>
        </p:nvSpPr>
        <p:spPr>
          <a:xfrm>
            <a:off x="7487920" y="6427223"/>
            <a:ext cx="1914554" cy="195814"/>
          </a:xfrm>
          <a:prstGeom prst="rect">
            <a:avLst/>
          </a:prstGeom>
        </p:spPr>
        <p:txBody>
          <a:bodyPr wrap="none" lIns="35997" tIns="35997" rIns="35997" bIns="35997" anchor="b" anchorCtr="0">
            <a:noAutofit/>
          </a:bodyPr>
          <a:lstStyle/>
          <a:p>
            <a:pPr algn="r"/>
            <a:r>
              <a:rPr lang="en-US" sz="700" dirty="0" smtClean="0">
                <a:solidFill>
                  <a:srgbClr val="998C85"/>
                </a:solidFill>
              </a:rPr>
              <a:t>MicroStrategy Capabilities | January 2013</a:t>
            </a:r>
            <a:endParaRPr lang="en-US" sz="700" dirty="0">
              <a:solidFill>
                <a:srgbClr val="998C85"/>
              </a:solidFill>
            </a:endParaRPr>
          </a:p>
        </p:txBody>
      </p:sp>
      <p:pic>
        <p:nvPicPr>
          <p:cNvPr id="14" name="Picture 103" descr="C:\Users\UserSim\Desktop\Capgemini\Capgemini_logo_cmyk.png"/>
          <p:cNvPicPr>
            <a:picLocks noChangeAspect="1" noChangeArrowheads="1"/>
          </p:cNvPicPr>
          <p:nvPr>
            <p:custDataLst>
              <p:tags r:id="rId13"/>
            </p:custDataLst>
          </p:nvPr>
        </p:nvPicPr>
        <p:blipFill>
          <a:blip r:embed="rId17" cstate="email"/>
          <a:srcRect/>
          <a:stretch>
            <a:fillRect/>
          </a:stretch>
        </p:blipFill>
        <p:spPr bwMode="auto">
          <a:xfrm>
            <a:off x="158969" y="6443187"/>
            <a:ext cx="1310615" cy="320682"/>
          </a:xfrm>
          <a:prstGeom prst="rect">
            <a:avLst/>
          </a:prstGeom>
          <a:noFill/>
        </p:spPr>
      </p:pic>
      <p:cxnSp>
        <p:nvCxnSpPr>
          <p:cNvPr id="15" name="Straight Connector 5"/>
          <p:cNvCxnSpPr/>
          <p:nvPr>
            <p:custDataLst>
              <p:tags r:id="rId14"/>
            </p:custDataLst>
          </p:nvPr>
        </p:nvCxnSpPr>
        <p:spPr>
          <a:xfrm flipH="1">
            <a:off x="2"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Lst>
  <p:timing>
    <p:tnLst>
      <p:par>
        <p:cTn id="1" dur="indefinite" restart="never" nodeType="tmRoot"/>
      </p:par>
    </p:tnLst>
  </p:timing>
  <p:txStyles>
    <p:titleStyle>
      <a:lvl1pPr algn="l" defTabSz="914342" rtl="0" eaLnBrk="1" latinLnBrk="0" hangingPunct="1">
        <a:lnSpc>
          <a:spcPct val="100000"/>
        </a:lnSpc>
        <a:spcBef>
          <a:spcPct val="0"/>
        </a:spcBef>
        <a:buNone/>
        <a:defRPr sz="2800" b="0" kern="1200">
          <a:solidFill>
            <a:schemeClr val="tx1"/>
          </a:solidFill>
          <a:latin typeface="+mj-lt"/>
          <a:ea typeface="+mj-ea"/>
          <a:cs typeface="+mj-cs"/>
        </a:defRPr>
      </a:lvl1pPr>
    </p:titleStyle>
    <p:bodyStyle>
      <a:lvl1pPr marL="166189" indent="-166189" algn="l" defTabSz="914342" rtl="0" eaLnBrk="1" latinLnBrk="0" hangingPunct="1">
        <a:spcBef>
          <a:spcPts val="0"/>
        </a:spcBef>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spcBef>
          <a:spcPts val="0"/>
        </a:spcBef>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spcBef>
          <a:spcPts val="0"/>
        </a:spcBef>
        <a:buClr>
          <a:schemeClr val="accent2"/>
        </a:buClr>
        <a:buFont typeface="Arial" pitchFamily="34" charset="0"/>
        <a:buChar char="•"/>
        <a:defRPr sz="1700" kern="1200">
          <a:solidFill>
            <a:schemeClr val="tx2">
              <a:lumMod val="50000"/>
            </a:schemeClr>
          </a:solidFill>
          <a:latin typeface="+mn-lt"/>
          <a:ea typeface="+mn-ea"/>
          <a:cs typeface="+mn-cs"/>
        </a:defRPr>
      </a:lvl3pPr>
      <a:lvl4pPr marL="711200" indent="-165100" algn="l" defTabSz="914342" rtl="0" eaLnBrk="1" latinLnBrk="0" hangingPunct="1">
        <a:spcBef>
          <a:spcPts val="0"/>
        </a:spcBef>
        <a:buClr>
          <a:schemeClr val="bg2"/>
        </a:buClr>
        <a:buFont typeface="Arial" pitchFamily="34" charset="0"/>
        <a:buChar char="–"/>
        <a:defRPr sz="15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0" y="2290166"/>
            <a:ext cx="5818909" cy="2261632"/>
          </a:xfrm>
        </p:spPr>
        <p:txBody>
          <a:bodyPr/>
          <a:lstStyle/>
          <a:p>
            <a:r>
              <a:rPr lang="sv-SE" b="1" u="sng" dirty="0" smtClean="0">
                <a:latin typeface="Calibri" pitchFamily="34" charset="0"/>
                <a:cs typeface="Calibri" pitchFamily="34" charset="0"/>
              </a:rPr>
              <a:t>QlikView Training</a:t>
            </a:r>
            <a:br>
              <a:rPr lang="sv-SE" b="1" u="sng" dirty="0" smtClean="0">
                <a:latin typeface="Calibri" pitchFamily="34" charset="0"/>
                <a:cs typeface="Calibri" pitchFamily="34" charset="0"/>
              </a:rPr>
            </a:br>
            <a:endParaRPr lang="en-US" dirty="0">
              <a:latin typeface="Calibri" pitchFamily="34" charset="0"/>
              <a:cs typeface="Calibri" pitchFamily="34" charset="0"/>
            </a:endParaRPr>
          </a:p>
        </p:txBody>
      </p:sp>
      <p:sp>
        <p:nvSpPr>
          <p:cNvPr id="4" name="Subtitle 3"/>
          <p:cNvSpPr>
            <a:spLocks noGrp="1"/>
          </p:cNvSpPr>
          <p:nvPr>
            <p:ph type="subTitle" idx="1"/>
          </p:nvPr>
        </p:nvSpPr>
        <p:spPr>
          <a:xfrm>
            <a:off x="0" y="3415688"/>
            <a:ext cx="4541230" cy="947750"/>
          </a:xfrm>
        </p:spPr>
        <p:txBody>
          <a:bodyPr/>
          <a:lstStyle/>
          <a:p>
            <a:r>
              <a:rPr lang="en-US" b="1" dirty="0" smtClean="0">
                <a:latin typeface="Calibri" pitchFamily="34" charset="0"/>
                <a:cs typeface="Calibri" pitchFamily="34" charset="0"/>
              </a:rPr>
              <a:t>BIM India – QlikView </a:t>
            </a:r>
            <a:r>
              <a:rPr lang="en-US" b="1" dirty="0" err="1" smtClean="0"/>
              <a:t>CoE</a:t>
            </a:r>
            <a:r>
              <a:rPr lang="en-US" b="1" smtClean="0"/>
              <a:t/>
            </a:r>
            <a:br>
              <a:rPr lang="en-US" b="1" smtClean="0"/>
            </a:br>
            <a:r>
              <a:rPr lang="en-US" b="1"/>
              <a:t>Dhananjay Jadhav</a:t>
            </a:r>
            <a:endParaRPr lang="en-US" b="1"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Combo Chart</a:t>
            </a:r>
            <a:endParaRPr lang="en-US" dirty="0">
              <a:latin typeface="Calibri" pitchFamily="34" charset="0"/>
              <a:cs typeface="Calibri" pitchFamily="34" charset="0"/>
            </a:endParaRPr>
          </a:p>
        </p:txBody>
      </p:sp>
      <p:sp>
        <p:nvSpPr>
          <p:cNvPr id="3" name="Content Placeholder 2"/>
          <p:cNvSpPr>
            <a:spLocks noGrp="1"/>
          </p:cNvSpPr>
          <p:nvPr>
            <p:ph idx="1"/>
          </p:nvPr>
        </p:nvSpPr>
        <p:spPr/>
        <p:txBody>
          <a:bodyPr/>
          <a:lstStyle/>
          <a:p>
            <a:r>
              <a:rPr lang="sv-SE" sz="2000" dirty="0" smtClean="0">
                <a:latin typeface="Calibri" pitchFamily="34" charset="0"/>
                <a:cs typeface="Calibri" pitchFamily="34" charset="0"/>
              </a:rPr>
              <a:t>Comparisons for Multi-Measurements</a:t>
            </a:r>
            <a:endParaRPr lang="en-US" sz="2000" dirty="0" smtClean="0">
              <a:latin typeface="Calibri" pitchFamily="34" charset="0"/>
              <a:cs typeface="Calibri" pitchFamily="34" charset="0"/>
            </a:endParaRPr>
          </a:p>
          <a:p>
            <a:endParaRPr lang="en-US" dirty="0">
              <a:latin typeface="Calibri" pitchFamily="34" charset="0"/>
              <a:cs typeface="Calibri" pitchFamily="34" charset="0"/>
            </a:endParaRPr>
          </a:p>
        </p:txBody>
      </p:sp>
      <p:pic>
        <p:nvPicPr>
          <p:cNvPr id="4" name="Picture 1"/>
          <p:cNvPicPr>
            <a:picLocks noChangeAspect="1" noChangeArrowheads="1"/>
          </p:cNvPicPr>
          <p:nvPr/>
        </p:nvPicPr>
        <p:blipFill>
          <a:blip r:embed="rId2" cstate="print"/>
          <a:srcRect/>
          <a:stretch>
            <a:fillRect/>
          </a:stretch>
        </p:blipFill>
        <p:spPr bwMode="auto">
          <a:xfrm>
            <a:off x="1905000" y="2190750"/>
            <a:ext cx="5486400" cy="311066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Gauge Chart</a:t>
            </a:r>
            <a:endParaRPr lang="en-US" dirty="0">
              <a:latin typeface="Calibri" pitchFamily="34" charset="0"/>
              <a:cs typeface="Calibri" pitchFamily="34" charset="0"/>
            </a:endParaRPr>
          </a:p>
        </p:txBody>
      </p:sp>
      <p:sp>
        <p:nvSpPr>
          <p:cNvPr id="3" name="Content Placeholder 2"/>
          <p:cNvSpPr>
            <a:spLocks noGrp="1"/>
          </p:cNvSpPr>
          <p:nvPr>
            <p:ph idx="1"/>
          </p:nvPr>
        </p:nvSpPr>
        <p:spPr/>
        <p:txBody>
          <a:bodyPr/>
          <a:lstStyle/>
          <a:p>
            <a:r>
              <a:rPr lang="sv-SE" sz="2000" dirty="0" smtClean="0">
                <a:latin typeface="Calibri" pitchFamily="34" charset="0"/>
                <a:cs typeface="Calibri" pitchFamily="34" charset="0"/>
              </a:rPr>
              <a:t>Ratio of Measurements</a:t>
            </a:r>
            <a:endParaRPr lang="en-US" sz="2000" dirty="0" smtClean="0">
              <a:latin typeface="Calibri" pitchFamily="34" charset="0"/>
              <a:cs typeface="Calibri" pitchFamily="34" charset="0"/>
            </a:endParaRPr>
          </a:p>
          <a:p>
            <a:endParaRPr lang="en-US" dirty="0">
              <a:latin typeface="Calibri" pitchFamily="34" charset="0"/>
              <a:cs typeface="Calibri" pitchFamily="34" charset="0"/>
            </a:endParaRPr>
          </a:p>
        </p:txBody>
      </p:sp>
      <p:pic>
        <p:nvPicPr>
          <p:cNvPr id="4" name="Picture 2"/>
          <p:cNvPicPr>
            <a:picLocks noChangeAspect="1" noChangeArrowheads="1"/>
          </p:cNvPicPr>
          <p:nvPr/>
        </p:nvPicPr>
        <p:blipFill>
          <a:blip r:embed="rId2" cstate="print"/>
          <a:srcRect/>
          <a:stretch>
            <a:fillRect/>
          </a:stretch>
        </p:blipFill>
        <p:spPr>
          <a:xfrm>
            <a:off x="1676400" y="2095500"/>
            <a:ext cx="5791200" cy="3402197"/>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Tabular Charts</a:t>
            </a:r>
            <a:endParaRPr lang="en-US" dirty="0">
              <a:latin typeface="Calibri" pitchFamily="34" charset="0"/>
              <a:cs typeface="Calibri" pitchFamily="34" charset="0"/>
            </a:endParaRPr>
          </a:p>
        </p:txBody>
      </p:sp>
      <p:sp>
        <p:nvSpPr>
          <p:cNvPr id="3" name="Content Placeholder 2"/>
          <p:cNvSpPr>
            <a:spLocks noGrp="1"/>
          </p:cNvSpPr>
          <p:nvPr>
            <p:ph idx="1"/>
          </p:nvPr>
        </p:nvSpPr>
        <p:spPr>
          <a:xfrm>
            <a:off x="323392" y="1494765"/>
            <a:ext cx="9334958" cy="4643751"/>
          </a:xfrm>
        </p:spPr>
        <p:txBody>
          <a:bodyPr/>
          <a:lstStyle/>
          <a:p>
            <a:pPr marL="541338" indent="-541338" algn="just">
              <a:lnSpc>
                <a:spcPct val="150000"/>
              </a:lnSpc>
              <a:buFont typeface="Wingdings" pitchFamily="2" charset="2"/>
              <a:buChar char="v"/>
            </a:pPr>
            <a:r>
              <a:rPr lang="en-US" sz="2000" dirty="0" smtClean="0">
                <a:latin typeface="Calibri" pitchFamily="34" charset="0"/>
                <a:cs typeface="Calibri" pitchFamily="34" charset="0"/>
              </a:rPr>
              <a:t>Simplest Way to Present Data</a:t>
            </a:r>
          </a:p>
          <a:p>
            <a:pPr marL="541338" indent="-541338" algn="just">
              <a:lnSpc>
                <a:spcPct val="150000"/>
              </a:lnSpc>
              <a:buFont typeface="Wingdings" pitchFamily="2" charset="2"/>
              <a:buChar char="v"/>
            </a:pPr>
            <a:r>
              <a:rPr lang="en-US" sz="2000" b="1" dirty="0" smtClean="0">
                <a:latin typeface="Calibri" pitchFamily="34" charset="0"/>
                <a:cs typeface="Calibri" pitchFamily="34" charset="0"/>
              </a:rPr>
              <a:t>Table Box </a:t>
            </a:r>
            <a:r>
              <a:rPr lang="en-US" sz="2000" dirty="0" smtClean="0">
                <a:latin typeface="Calibri" pitchFamily="34" charset="0"/>
                <a:cs typeface="Calibri" pitchFamily="34" charset="0"/>
              </a:rPr>
              <a:t>– Used to Display Multi-Dimensional Data WITHOUT involving  any Calculations</a:t>
            </a:r>
          </a:p>
          <a:p>
            <a:pPr marL="541338" indent="-541338" algn="just">
              <a:lnSpc>
                <a:spcPct val="150000"/>
              </a:lnSpc>
              <a:buFont typeface="Wingdings" pitchFamily="2" charset="2"/>
              <a:buChar char="v"/>
            </a:pPr>
            <a:r>
              <a:rPr lang="en-US" sz="2000" b="1" dirty="0" smtClean="0">
                <a:latin typeface="Calibri" pitchFamily="34" charset="0"/>
                <a:cs typeface="Calibri" pitchFamily="34" charset="0"/>
              </a:rPr>
              <a:t>Straight Table </a:t>
            </a:r>
            <a:r>
              <a:rPr lang="en-US" sz="2000" dirty="0" smtClean="0">
                <a:latin typeface="Calibri" pitchFamily="34" charset="0"/>
                <a:cs typeface="Calibri" pitchFamily="34" charset="0"/>
              </a:rPr>
              <a:t>– Is a Table Box Supporting to Calculations. Usually, there will one dimension (with an Optional Cyclic / Drill-Down Capability) and multiple expressions. </a:t>
            </a:r>
          </a:p>
          <a:p>
            <a:pPr marL="541338" indent="-541338" algn="just">
              <a:lnSpc>
                <a:spcPct val="150000"/>
              </a:lnSpc>
              <a:buFont typeface="Wingdings" pitchFamily="2" charset="2"/>
              <a:buChar char="v"/>
            </a:pPr>
            <a:r>
              <a:rPr lang="en-US" sz="2000" b="1" dirty="0" smtClean="0">
                <a:latin typeface="Calibri" pitchFamily="34" charset="0"/>
                <a:cs typeface="Calibri" pitchFamily="34" charset="0"/>
              </a:rPr>
              <a:t>Pivot Table </a:t>
            </a:r>
            <a:r>
              <a:rPr lang="en-US" sz="2000" dirty="0" smtClean="0">
                <a:latin typeface="Calibri" pitchFamily="34" charset="0"/>
                <a:cs typeface="Calibri" pitchFamily="34" charset="0"/>
              </a:rPr>
              <a:t>– Often used with Multiple Dimensions, and when Grouping of dimensions is required (with optional sub-totals). Resource Intensive – impacts performance.</a:t>
            </a:r>
            <a:endParaRPr lang="en-IN" sz="2000" baseline="-25000" dirty="0" smtClean="0">
              <a:latin typeface="Calibri" pitchFamily="34" charset="0"/>
              <a:cs typeface="Calibri" pitchFamily="34" charset="0"/>
            </a:endParaRPr>
          </a:p>
          <a:p>
            <a:pPr marL="541338" indent="-541338" algn="just">
              <a:lnSpc>
                <a:spcPct val="150000"/>
              </a:lnSpc>
              <a:buFont typeface="Wingdings" pitchFamily="2" charset="2"/>
              <a:buChar char="v"/>
            </a:pPr>
            <a:r>
              <a:rPr lang="en-IN" sz="2000" dirty="0" smtClean="0">
                <a:latin typeface="Calibri" pitchFamily="34" charset="0"/>
                <a:cs typeface="Calibri" pitchFamily="34" charset="0"/>
              </a:rPr>
              <a:t>Do not have too many table charts in your app – QlikView is meant for analytics and NOT reporting.</a:t>
            </a:r>
            <a:endParaRPr lang="en-US" sz="2000" dirty="0" smtClean="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Visual Cues</a:t>
            </a:r>
            <a:endParaRPr lang="en-US" dirty="0">
              <a:latin typeface="Calibri" pitchFamily="34" charset="0"/>
              <a:cs typeface="Calibri" pitchFamily="34" charset="0"/>
            </a:endParaRPr>
          </a:p>
        </p:txBody>
      </p:sp>
      <p:sp>
        <p:nvSpPr>
          <p:cNvPr id="3" name="Content Placeholder 2"/>
          <p:cNvSpPr>
            <a:spLocks noGrp="1"/>
          </p:cNvSpPr>
          <p:nvPr>
            <p:ph idx="1"/>
          </p:nvPr>
        </p:nvSpPr>
        <p:spPr>
          <a:xfrm>
            <a:off x="323392" y="1494765"/>
            <a:ext cx="9201608" cy="4643751"/>
          </a:xfrm>
        </p:spPr>
        <p:txBody>
          <a:bodyPr/>
          <a:lstStyle/>
          <a:p>
            <a:pPr marL="541338" indent="-541338" algn="just">
              <a:lnSpc>
                <a:spcPct val="150000"/>
              </a:lnSpc>
              <a:buFont typeface="Wingdings" pitchFamily="2" charset="2"/>
              <a:buChar char="v"/>
            </a:pPr>
            <a:r>
              <a:rPr lang="en-US" sz="2000" dirty="0" smtClean="0">
                <a:latin typeface="Calibri" pitchFamily="34" charset="0"/>
                <a:cs typeface="Calibri" pitchFamily="34" charset="0"/>
              </a:rPr>
              <a:t>Used for highlighting expression values with respect to different formats (Font Style / Color and/or Cell Color)</a:t>
            </a:r>
          </a:p>
          <a:p>
            <a:pPr marL="541338" indent="-541338" algn="just">
              <a:lnSpc>
                <a:spcPct val="150000"/>
              </a:lnSpc>
              <a:buFont typeface="Wingdings" pitchFamily="2" charset="2"/>
              <a:buChar char="v"/>
            </a:pPr>
            <a:r>
              <a:rPr lang="en-US" sz="2000" dirty="0" smtClean="0">
                <a:latin typeface="Calibri" pitchFamily="34" charset="0"/>
                <a:cs typeface="Calibri" pitchFamily="34" charset="0"/>
              </a:rPr>
              <a:t>Available only for Straight / Pivot Tables.</a:t>
            </a:r>
          </a:p>
          <a:p>
            <a:pPr marL="541338" indent="-541338" algn="just">
              <a:lnSpc>
                <a:spcPct val="150000"/>
              </a:lnSpc>
              <a:buFont typeface="Wingdings" pitchFamily="2" charset="2"/>
              <a:buChar char="v"/>
            </a:pPr>
            <a:r>
              <a:rPr lang="en-US" sz="2000" dirty="0" smtClean="0">
                <a:latin typeface="Calibri" pitchFamily="34" charset="0"/>
                <a:cs typeface="Calibri" pitchFamily="34" charset="0"/>
              </a:rPr>
              <a:t>Values belonging to different intervals are typically given different cues</a:t>
            </a:r>
            <a:endParaRPr lang="en-IN" sz="2000" dirty="0" smtClean="0">
              <a:latin typeface="Calibri" pitchFamily="34" charset="0"/>
              <a:cs typeface="Calibri" pitchFamily="34" charset="0"/>
            </a:endParaRPr>
          </a:p>
          <a:p>
            <a:endParaRPr lang="en-US" dirty="0">
              <a:latin typeface="Calibri" pitchFamily="34" charset="0"/>
              <a:cs typeface="Calibri" pitchFamily="34" charset="0"/>
            </a:endParaRPr>
          </a:p>
        </p:txBody>
      </p:sp>
      <p:pic>
        <p:nvPicPr>
          <p:cNvPr id="4" name="Picture 66"/>
          <p:cNvPicPr>
            <a:picLocks noChangeAspect="1" noChangeArrowheads="1"/>
          </p:cNvPicPr>
          <p:nvPr/>
        </p:nvPicPr>
        <p:blipFill>
          <a:blip r:embed="rId2" cstate="print"/>
          <a:srcRect t="3867" b="30927"/>
          <a:stretch>
            <a:fillRect/>
          </a:stretch>
        </p:blipFill>
        <p:spPr bwMode="auto">
          <a:xfrm>
            <a:off x="3200400" y="3733800"/>
            <a:ext cx="2819400" cy="2168110"/>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Mini Chart</a:t>
            </a:r>
            <a:endParaRPr lang="en-US" dirty="0">
              <a:latin typeface="Calibri" pitchFamily="34" charset="0"/>
              <a:cs typeface="Calibri" pitchFamily="34" charset="0"/>
            </a:endParaRPr>
          </a:p>
        </p:txBody>
      </p:sp>
      <p:sp>
        <p:nvSpPr>
          <p:cNvPr id="3" name="Content Placeholder 2"/>
          <p:cNvSpPr>
            <a:spLocks noGrp="1"/>
          </p:cNvSpPr>
          <p:nvPr>
            <p:ph idx="1"/>
          </p:nvPr>
        </p:nvSpPr>
        <p:spPr>
          <a:xfrm>
            <a:off x="323392" y="1494765"/>
            <a:ext cx="9239708" cy="4643751"/>
          </a:xfrm>
        </p:spPr>
        <p:txBody>
          <a:bodyPr/>
          <a:lstStyle/>
          <a:p>
            <a:pPr marL="541338" indent="-541338" algn="just">
              <a:lnSpc>
                <a:spcPct val="150000"/>
              </a:lnSpc>
              <a:buFont typeface="Wingdings" pitchFamily="2" charset="2"/>
              <a:buChar char="v"/>
            </a:pPr>
            <a:r>
              <a:rPr lang="en-US" sz="2000" dirty="0" smtClean="0">
                <a:latin typeface="Calibri" pitchFamily="34" charset="0"/>
                <a:cs typeface="Calibri" pitchFamily="34" charset="0"/>
              </a:rPr>
              <a:t>Multi-dimensional snapshots and comparisons</a:t>
            </a:r>
          </a:p>
          <a:p>
            <a:pPr marL="541338" indent="-541338" algn="just">
              <a:lnSpc>
                <a:spcPct val="150000"/>
              </a:lnSpc>
              <a:buFont typeface="Wingdings" pitchFamily="2" charset="2"/>
              <a:buChar char="v"/>
            </a:pPr>
            <a:r>
              <a:rPr lang="en-US" sz="2000" dirty="0" smtClean="0">
                <a:latin typeface="Calibri" pitchFamily="34" charset="0"/>
                <a:cs typeface="Calibri" pitchFamily="34" charset="0"/>
              </a:rPr>
              <a:t>Graphical Charts show more than numbers while Tabular Charts show the exact actual figures – With Minicharts, there is no need to pick one or the other. Minicharts takes tables to the next level. </a:t>
            </a:r>
          </a:p>
          <a:p>
            <a:pPr marL="541338" indent="-541338" algn="just">
              <a:lnSpc>
                <a:spcPct val="150000"/>
              </a:lnSpc>
            </a:pPr>
            <a:endParaRPr lang="en-US" sz="2000" dirty="0" smtClean="0">
              <a:latin typeface="Calibri" pitchFamily="34" charset="0"/>
              <a:cs typeface="Calibri" pitchFamily="34" charset="0"/>
            </a:endParaRPr>
          </a:p>
          <a:p>
            <a:endParaRPr lang="en-US" dirty="0">
              <a:latin typeface="Calibri" pitchFamily="34" charset="0"/>
              <a:cs typeface="Calibri" pitchFamily="34" charset="0"/>
            </a:endParaRPr>
          </a:p>
        </p:txBody>
      </p:sp>
      <p:pic>
        <p:nvPicPr>
          <p:cNvPr id="4" name="Picture 2"/>
          <p:cNvPicPr>
            <a:picLocks noChangeAspect="1" noChangeArrowheads="1"/>
          </p:cNvPicPr>
          <p:nvPr/>
        </p:nvPicPr>
        <p:blipFill>
          <a:blip r:embed="rId2" cstate="print"/>
          <a:srcRect r="25299"/>
          <a:stretch>
            <a:fillRect/>
          </a:stretch>
        </p:blipFill>
        <p:spPr bwMode="auto">
          <a:xfrm>
            <a:off x="1181100" y="3867150"/>
            <a:ext cx="7620000" cy="147305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Mini Chart (contd)</a:t>
            </a:r>
            <a:endParaRPr lang="en-US" dirty="0">
              <a:latin typeface="Calibri" pitchFamily="34" charset="0"/>
              <a:cs typeface="Calibri" pitchFamily="34" charset="0"/>
            </a:endParaRPr>
          </a:p>
        </p:txBody>
      </p:sp>
      <p:sp>
        <p:nvSpPr>
          <p:cNvPr id="3" name="Content Placeholder 2"/>
          <p:cNvSpPr>
            <a:spLocks noGrp="1"/>
          </p:cNvSpPr>
          <p:nvPr>
            <p:ph idx="1"/>
          </p:nvPr>
        </p:nvSpPr>
        <p:spPr>
          <a:xfrm>
            <a:off x="323392" y="1494765"/>
            <a:ext cx="9068258" cy="4643751"/>
          </a:xfrm>
        </p:spPr>
        <p:txBody>
          <a:bodyPr/>
          <a:lstStyle/>
          <a:p>
            <a:pPr marL="541338" indent="-541338" algn="just">
              <a:lnSpc>
                <a:spcPct val="150000"/>
              </a:lnSpc>
              <a:buClr>
                <a:srgbClr val="00A0D6"/>
              </a:buClr>
              <a:buFont typeface="Wingdings" pitchFamily="2" charset="2"/>
              <a:buChar char="v"/>
            </a:pPr>
            <a:r>
              <a:rPr lang="en-US" sz="2000" dirty="0" smtClean="0">
                <a:latin typeface="Calibri" pitchFamily="34" charset="0"/>
                <a:cs typeface="Calibri" pitchFamily="34" charset="0"/>
              </a:rPr>
              <a:t>There are various modes for minicharts. Use,</a:t>
            </a:r>
          </a:p>
          <a:p>
            <a:pPr marL="998538" lvl="1" indent="-541338" algn="just">
              <a:lnSpc>
                <a:spcPct val="150000"/>
              </a:lnSpc>
              <a:buClr>
                <a:srgbClr val="00A0D6"/>
              </a:buClr>
              <a:buFont typeface="Wingdings" pitchFamily="2" charset="2"/>
              <a:buChar char="q"/>
            </a:pPr>
            <a:r>
              <a:rPr lang="en-US" sz="2000" dirty="0" smtClean="0">
                <a:latin typeface="Calibri" pitchFamily="34" charset="0"/>
                <a:cs typeface="Calibri" pitchFamily="34" charset="0"/>
              </a:rPr>
              <a:t>Line to show movements, </a:t>
            </a:r>
          </a:p>
          <a:p>
            <a:pPr marL="998538" lvl="1" indent="-541338" algn="just">
              <a:lnSpc>
                <a:spcPct val="150000"/>
              </a:lnSpc>
              <a:buClr>
                <a:srgbClr val="00A0D6"/>
              </a:buClr>
              <a:buFont typeface="Wingdings" pitchFamily="2" charset="2"/>
              <a:buChar char="q"/>
            </a:pPr>
            <a:r>
              <a:rPr lang="en-US" sz="2000" dirty="0" smtClean="0">
                <a:latin typeface="Calibri" pitchFamily="34" charset="0"/>
                <a:cs typeface="Calibri" pitchFamily="34" charset="0"/>
              </a:rPr>
              <a:t>Bars to show the quantitative values </a:t>
            </a:r>
          </a:p>
          <a:p>
            <a:pPr marL="998538" lvl="1" indent="-541338" algn="just">
              <a:lnSpc>
                <a:spcPct val="150000"/>
              </a:lnSpc>
              <a:buClr>
                <a:srgbClr val="00A0D6"/>
              </a:buClr>
              <a:buFont typeface="Wingdings" pitchFamily="2" charset="2"/>
              <a:buChar char="q"/>
            </a:pPr>
            <a:r>
              <a:rPr lang="en-US" sz="2000" dirty="0" smtClean="0">
                <a:latin typeface="Calibri" pitchFamily="34" charset="0"/>
                <a:cs typeface="Calibri" pitchFamily="34" charset="0"/>
              </a:rPr>
              <a:t>Wiskers to show the win/loss values.</a:t>
            </a:r>
          </a:p>
          <a:p>
            <a:pPr marL="541338" indent="-541338" algn="just">
              <a:lnSpc>
                <a:spcPct val="150000"/>
              </a:lnSpc>
              <a:buClr>
                <a:srgbClr val="00A0D6"/>
              </a:buClr>
              <a:buFont typeface="Wingdings" pitchFamily="2" charset="2"/>
              <a:buChar char="v"/>
            </a:pPr>
            <a:r>
              <a:rPr lang="en-US" sz="2000" dirty="0" smtClean="0">
                <a:latin typeface="Calibri" pitchFamily="34" charset="0"/>
                <a:cs typeface="Calibri" pitchFamily="34" charset="0"/>
              </a:rPr>
              <a:t>There are representations other than minicharts as well – Gauges – used to represent Ratios / States (like Red, Amber and Green, etc)</a:t>
            </a:r>
          </a:p>
          <a:p>
            <a:pPr>
              <a:buClr>
                <a:srgbClr val="00A0D6"/>
              </a:buClr>
            </a:pPr>
            <a:endParaRPr lang="en-US" sz="20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Trellis Chart</a:t>
            </a:r>
            <a:endParaRPr lang="en-US" dirty="0">
              <a:latin typeface="Calibri" pitchFamily="34" charset="0"/>
              <a:cs typeface="Calibri" pitchFamily="34" charset="0"/>
            </a:endParaRPr>
          </a:p>
        </p:txBody>
      </p:sp>
      <p:sp>
        <p:nvSpPr>
          <p:cNvPr id="3" name="Content Placeholder 2"/>
          <p:cNvSpPr>
            <a:spLocks noGrp="1"/>
          </p:cNvSpPr>
          <p:nvPr>
            <p:ph idx="1"/>
          </p:nvPr>
        </p:nvSpPr>
        <p:spPr/>
        <p:txBody>
          <a:bodyPr/>
          <a:lstStyle/>
          <a:p>
            <a:pPr marL="541338" indent="-541338" algn="just">
              <a:lnSpc>
                <a:spcPct val="150000"/>
              </a:lnSpc>
              <a:buFont typeface="Wingdings" pitchFamily="2" charset="2"/>
              <a:buChar char="v"/>
            </a:pPr>
            <a:r>
              <a:rPr lang="en-US" sz="2000" dirty="0" smtClean="0">
                <a:latin typeface="Calibri" pitchFamily="34" charset="0"/>
                <a:cs typeface="Calibri" pitchFamily="34" charset="0"/>
              </a:rPr>
              <a:t>Grid of Small Charts</a:t>
            </a:r>
          </a:p>
          <a:p>
            <a:pPr marL="541338" indent="-541338" algn="just">
              <a:lnSpc>
                <a:spcPct val="150000"/>
              </a:lnSpc>
              <a:buFont typeface="Wingdings" pitchFamily="2" charset="2"/>
              <a:buChar char="v"/>
            </a:pPr>
            <a:r>
              <a:rPr lang="en-US" sz="2000" dirty="0" smtClean="0">
                <a:latin typeface="Calibri" pitchFamily="34" charset="0"/>
                <a:cs typeface="Calibri" pitchFamily="34" charset="0"/>
              </a:rPr>
              <a:t>Repetition of a Chart with respect to the first dimension and the actual chart with second dimension</a:t>
            </a:r>
          </a:p>
          <a:p>
            <a:pPr marL="541338" indent="-541338" algn="just">
              <a:lnSpc>
                <a:spcPct val="150000"/>
              </a:lnSpc>
              <a:buFont typeface="Wingdings" pitchFamily="2" charset="2"/>
              <a:buChar char="v"/>
            </a:pPr>
            <a:r>
              <a:rPr lang="en-US" sz="2000" dirty="0" smtClean="0">
                <a:latin typeface="Calibri" pitchFamily="34" charset="0"/>
                <a:cs typeface="Calibri" pitchFamily="34" charset="0"/>
              </a:rPr>
              <a:t>Typically used for comparison of groups at one point of time.</a:t>
            </a:r>
          </a:p>
          <a:p>
            <a:endParaRPr lang="en-US"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QlikView Training </a:t>
            </a:r>
            <a:r>
              <a:rPr lang="sv-SE" u="sng" smtClean="0">
                <a:latin typeface="Calibri" pitchFamily="34" charset="0"/>
                <a:cs typeface="Calibri" pitchFamily="34" charset="0"/>
              </a:rPr>
              <a:t>– Session </a:t>
            </a:r>
            <a:r>
              <a:rPr lang="sv-SE" u="sng" dirty="0" smtClean="0">
                <a:latin typeface="Calibri" pitchFamily="34" charset="0"/>
                <a:cs typeface="Calibri" pitchFamily="34" charset="0"/>
              </a:rPr>
              <a:t>03</a:t>
            </a:r>
            <a:endParaRPr lang="en-US" dirty="0">
              <a:latin typeface="Calibri" pitchFamily="34" charset="0"/>
              <a:cs typeface="Calibri" pitchFamily="34" charset="0"/>
            </a:endParaRPr>
          </a:p>
        </p:txBody>
      </p:sp>
      <p:sp>
        <p:nvSpPr>
          <p:cNvPr id="4" name="Content Placeholder 2"/>
          <p:cNvSpPr>
            <a:spLocks noGrp="1"/>
          </p:cNvSpPr>
          <p:nvPr>
            <p:ph idx="1"/>
          </p:nvPr>
        </p:nvSpPr>
        <p:spPr>
          <a:xfrm>
            <a:off x="323392" y="1494765"/>
            <a:ext cx="9582608" cy="4643751"/>
          </a:xfrm>
        </p:spPr>
        <p:txBody>
          <a:bodyPr/>
          <a:lstStyle/>
          <a:p>
            <a:pPr lvl="0">
              <a:buNone/>
            </a:pPr>
            <a:endParaRPr lang="sv-SE" sz="3600" b="1" dirty="0" smtClean="0">
              <a:solidFill>
                <a:schemeClr val="tx1"/>
              </a:solidFill>
              <a:latin typeface="Calibri" pitchFamily="34" charset="0"/>
              <a:cs typeface="Calibri" pitchFamily="34" charset="0"/>
            </a:endParaRPr>
          </a:p>
          <a:p>
            <a:pPr lvl="0">
              <a:buNone/>
            </a:pPr>
            <a:endParaRPr lang="sv-SE" sz="3600" b="1" dirty="0" smtClean="0">
              <a:solidFill>
                <a:schemeClr val="tx1"/>
              </a:solidFill>
              <a:latin typeface="Calibri" pitchFamily="34" charset="0"/>
              <a:cs typeface="Calibri" pitchFamily="34" charset="0"/>
            </a:endParaRPr>
          </a:p>
          <a:p>
            <a:pPr lvl="0">
              <a:buNone/>
            </a:pPr>
            <a:endParaRPr lang="sv-SE" sz="3600" b="1" dirty="0" smtClean="0">
              <a:solidFill>
                <a:schemeClr val="tx1"/>
              </a:solidFill>
              <a:latin typeface="Calibri" pitchFamily="34" charset="0"/>
              <a:cs typeface="Calibri" pitchFamily="34" charset="0"/>
            </a:endParaRPr>
          </a:p>
          <a:p>
            <a:pPr lvl="0" algn="ctr">
              <a:buNone/>
            </a:pPr>
            <a:r>
              <a:rPr lang="sv-SE" sz="3600" b="1" dirty="0" smtClean="0">
                <a:solidFill>
                  <a:schemeClr val="tx1"/>
                </a:solidFill>
                <a:latin typeface="Calibri" pitchFamily="34" charset="0"/>
                <a:cs typeface="Calibri" pitchFamily="34" charset="0"/>
              </a:rPr>
              <a:t>Questions ???</a:t>
            </a:r>
            <a:endParaRPr lang="sv-SE" sz="3600" dirty="0" smtClean="0">
              <a:solidFill>
                <a:schemeClr val="tx1"/>
              </a:solidFill>
              <a:latin typeface="Calibri" pitchFamily="34" charset="0"/>
              <a:cs typeface="Calibri" pitchFamily="34" charset="0"/>
            </a:endParaRPr>
          </a:p>
          <a:p>
            <a:endParaRPr lang="en-US" sz="32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Lab Work </a:t>
            </a:r>
            <a:endParaRPr lang="en-US" dirty="0">
              <a:latin typeface="Calibri" pitchFamily="34" charset="0"/>
              <a:cs typeface="Calibri" pitchFamily="34" charset="0"/>
            </a:endParaRPr>
          </a:p>
        </p:txBody>
      </p:sp>
      <p:sp>
        <p:nvSpPr>
          <p:cNvPr id="3" name="Content Placeholder 2"/>
          <p:cNvSpPr>
            <a:spLocks noGrp="1"/>
          </p:cNvSpPr>
          <p:nvPr>
            <p:ph sz="quarter" idx="10"/>
          </p:nvPr>
        </p:nvSpPr>
        <p:spPr>
          <a:xfrm>
            <a:off x="323487" y="1501977"/>
            <a:ext cx="9144363" cy="2950251"/>
          </a:xfrm>
        </p:spPr>
        <p:txBody>
          <a:bodyPr/>
          <a:lstStyle/>
          <a:p>
            <a:pPr marL="541338" indent="-541338" algn="just">
              <a:lnSpc>
                <a:spcPct val="150000"/>
              </a:lnSpc>
              <a:buFont typeface="Wingdings" pitchFamily="2" charset="2"/>
              <a:buChar char="v"/>
            </a:pPr>
            <a:r>
              <a:rPr lang="en-US" sz="2000" dirty="0" smtClean="0">
                <a:solidFill>
                  <a:srgbClr val="000000"/>
                </a:solidFill>
                <a:latin typeface="Calibri" pitchFamily="34" charset="0"/>
                <a:cs typeface="Calibri" pitchFamily="34" charset="0"/>
              </a:rPr>
              <a:t>Create a QlikView Dashboard to showcase the following KPIs with the help of the shared Data Sets (Orders, Order Details, Product, Product Category and Customers)</a:t>
            </a:r>
          </a:p>
          <a:p>
            <a:pPr marL="541338" indent="-541338" algn="just">
              <a:lnSpc>
                <a:spcPct val="150000"/>
              </a:lnSpc>
              <a:buFont typeface="Wingdings" pitchFamily="2" charset="2"/>
              <a:buChar char="v"/>
            </a:pPr>
            <a:r>
              <a:rPr lang="en-US" sz="2000" dirty="0" smtClean="0">
                <a:solidFill>
                  <a:srgbClr val="000000"/>
                </a:solidFill>
                <a:latin typeface="Calibri" pitchFamily="34" charset="0"/>
                <a:cs typeface="Calibri" pitchFamily="34" charset="0"/>
              </a:rPr>
              <a:t>Add Filters Products, Product Category, Customer Country and City</a:t>
            </a:r>
          </a:p>
          <a:p>
            <a:pPr marL="541338" indent="-541338" algn="just">
              <a:lnSpc>
                <a:spcPct val="150000"/>
              </a:lnSpc>
              <a:buFont typeface="Wingdings" pitchFamily="2" charset="2"/>
              <a:buChar char="v"/>
            </a:pPr>
            <a:r>
              <a:rPr lang="en-US" sz="2000" dirty="0" smtClean="0">
                <a:solidFill>
                  <a:srgbClr val="000000"/>
                </a:solidFill>
                <a:latin typeface="Calibri" pitchFamily="34" charset="0"/>
                <a:cs typeface="Calibri" pitchFamily="34" charset="0"/>
              </a:rPr>
              <a:t>Overall Freight Percentage. Use the following range of scale – Green &lt; 5%, Amber &gt; 5% &lt; 10%, Red &gt; 10%. </a:t>
            </a:r>
          </a:p>
          <a:p>
            <a:pPr marL="541338" indent="-541338" algn="just">
              <a:lnSpc>
                <a:spcPct val="150000"/>
              </a:lnSpc>
              <a:buFont typeface="Wingdings" pitchFamily="2" charset="2"/>
              <a:buChar char="v"/>
            </a:pPr>
            <a:r>
              <a:rPr lang="en-US" sz="2000" dirty="0" smtClean="0">
                <a:solidFill>
                  <a:srgbClr val="000000"/>
                </a:solidFill>
                <a:latin typeface="Calibri" pitchFamily="34" charset="0"/>
                <a:cs typeface="Calibri" pitchFamily="34" charset="0"/>
              </a:rPr>
              <a:t>Number of Products available under each Category</a:t>
            </a:r>
          </a:p>
          <a:p>
            <a:pPr marL="541338" indent="-541338" algn="just">
              <a:lnSpc>
                <a:spcPct val="150000"/>
              </a:lnSpc>
              <a:buFont typeface="Wingdings" pitchFamily="2" charset="2"/>
              <a:buChar char="v"/>
            </a:pPr>
            <a:r>
              <a:rPr lang="en-US" sz="2000" dirty="0" smtClean="0">
                <a:solidFill>
                  <a:srgbClr val="000000"/>
                </a:solidFill>
                <a:latin typeface="Calibri" pitchFamily="34" charset="0"/>
                <a:cs typeface="Calibri" pitchFamily="34" charset="0"/>
              </a:rPr>
              <a:t>Sales Trend Information</a:t>
            </a:r>
          </a:p>
          <a:p>
            <a:pPr marL="541338" indent="-541338" algn="just">
              <a:lnSpc>
                <a:spcPct val="150000"/>
              </a:lnSpc>
              <a:buFont typeface="Wingdings" pitchFamily="2" charset="2"/>
              <a:buChar char="v"/>
            </a:pPr>
            <a:r>
              <a:rPr lang="en-US" sz="2000" dirty="0" smtClean="0">
                <a:solidFill>
                  <a:srgbClr val="000000"/>
                </a:solidFill>
                <a:latin typeface="Calibri" pitchFamily="34" charset="0"/>
                <a:cs typeface="Calibri" pitchFamily="34" charset="0"/>
              </a:rPr>
              <a:t>A Chart to depict the number of customers who bought something and the amount of sales they have made.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Lab Work </a:t>
            </a:r>
            <a:endParaRPr lang="en-US" dirty="0">
              <a:latin typeface="Calibri" pitchFamily="34" charset="0"/>
              <a:cs typeface="Calibri" pitchFamily="34" charset="0"/>
            </a:endParaRPr>
          </a:p>
        </p:txBody>
      </p:sp>
      <p:sp>
        <p:nvSpPr>
          <p:cNvPr id="3" name="Content Placeholder 2"/>
          <p:cNvSpPr>
            <a:spLocks noGrp="1"/>
          </p:cNvSpPr>
          <p:nvPr>
            <p:ph sz="quarter" idx="10"/>
          </p:nvPr>
        </p:nvSpPr>
        <p:spPr>
          <a:xfrm>
            <a:off x="323487" y="1501977"/>
            <a:ext cx="9030063" cy="2950251"/>
          </a:xfrm>
        </p:spPr>
        <p:txBody>
          <a:bodyPr/>
          <a:lstStyle/>
          <a:p>
            <a:pPr marL="541338" indent="-541338" algn="just">
              <a:lnSpc>
                <a:spcPct val="150000"/>
              </a:lnSpc>
              <a:buFont typeface="Wingdings" pitchFamily="2" charset="2"/>
              <a:buChar char="v"/>
            </a:pPr>
            <a:r>
              <a:rPr lang="en-US" sz="2000" dirty="0" smtClean="0">
                <a:solidFill>
                  <a:srgbClr val="000000"/>
                </a:solidFill>
                <a:latin typeface="Calibri" pitchFamily="34" charset="0"/>
                <a:cs typeface="Calibri" pitchFamily="34" charset="0"/>
              </a:rPr>
              <a:t>Use the Application created in the previous session and perform the following</a:t>
            </a:r>
          </a:p>
          <a:p>
            <a:pPr marL="541338" indent="-541338" algn="just">
              <a:lnSpc>
                <a:spcPct val="150000"/>
              </a:lnSpc>
              <a:buFont typeface="Wingdings" pitchFamily="2" charset="2"/>
              <a:buChar char="v"/>
            </a:pPr>
            <a:r>
              <a:rPr lang="en-US" sz="2000" dirty="0" smtClean="0">
                <a:solidFill>
                  <a:srgbClr val="000000"/>
                </a:solidFill>
                <a:latin typeface="Calibri" pitchFamily="34" charset="0"/>
                <a:cs typeface="Calibri" pitchFamily="34" charset="0"/>
              </a:rPr>
              <a:t>Show the Names of the Customers and location details (City and Country)</a:t>
            </a:r>
          </a:p>
          <a:p>
            <a:pPr marL="541338" indent="-541338" algn="just">
              <a:lnSpc>
                <a:spcPct val="150000"/>
              </a:lnSpc>
              <a:buFont typeface="Wingdings" pitchFamily="2" charset="2"/>
              <a:buChar char="v"/>
            </a:pPr>
            <a:r>
              <a:rPr lang="en-US" sz="2000" dirty="0" smtClean="0">
                <a:solidFill>
                  <a:srgbClr val="000000"/>
                </a:solidFill>
                <a:latin typeface="Calibri" pitchFamily="34" charset="0"/>
                <a:cs typeface="Calibri" pitchFamily="34" charset="0"/>
              </a:rPr>
              <a:t>Show the Names of the Customers and Sales made by them (show only top 10)</a:t>
            </a:r>
          </a:p>
          <a:p>
            <a:pPr marL="541338" indent="-541338" algn="just">
              <a:lnSpc>
                <a:spcPct val="150000"/>
              </a:lnSpc>
              <a:buFont typeface="Wingdings" pitchFamily="2" charset="2"/>
              <a:buChar char="v"/>
            </a:pPr>
            <a:r>
              <a:rPr lang="en-US" sz="2000" dirty="0" smtClean="0">
                <a:solidFill>
                  <a:srgbClr val="000000"/>
                </a:solidFill>
                <a:latin typeface="Calibri" pitchFamily="34" charset="0"/>
                <a:cs typeface="Calibri" pitchFamily="34" charset="0"/>
              </a:rPr>
              <a:t>Show Sales Information with respect to Customer Country, City with sub-totals for country. Add a Time Dimension to the same chart.</a:t>
            </a:r>
          </a:p>
          <a:p>
            <a:pPr marL="541338" indent="-541338" algn="just">
              <a:lnSpc>
                <a:spcPct val="150000"/>
              </a:lnSpc>
              <a:buFont typeface="Wingdings" pitchFamily="2" charset="2"/>
              <a:buChar char="v"/>
            </a:pPr>
            <a:r>
              <a:rPr lang="en-US" sz="2000" dirty="0" smtClean="0">
                <a:solidFill>
                  <a:srgbClr val="000000"/>
                </a:solidFill>
                <a:latin typeface="Calibri" pitchFamily="34" charset="0"/>
                <a:cs typeface="Calibri" pitchFamily="34" charset="0"/>
              </a:rPr>
              <a:t>A chart to show Product Category, Freight Cost, Sales, Average Freight %. Use Color Codes to indicate Discount Numbers – Green &lt; 5%, Amber &gt; 5% &lt; 10%, Red &gt; 10%. Include an additional column to show the same information using Graphical Icons)</a:t>
            </a:r>
          </a:p>
          <a:p>
            <a:endParaRPr lang="en-US" baseline="-25000" dirty="0">
              <a:solidFill>
                <a:srgbClr val="000000"/>
              </a:solidFill>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RECAP</a:t>
            </a:r>
            <a:endParaRPr lang="en-US" dirty="0">
              <a:latin typeface="Calibri" pitchFamily="34" charset="0"/>
              <a:cs typeface="Calibri" pitchFamily="34" charset="0"/>
            </a:endParaRPr>
          </a:p>
        </p:txBody>
      </p:sp>
      <p:sp>
        <p:nvSpPr>
          <p:cNvPr id="3" name="Content Placeholder 2"/>
          <p:cNvSpPr>
            <a:spLocks noGrp="1"/>
          </p:cNvSpPr>
          <p:nvPr>
            <p:ph idx="1"/>
          </p:nvPr>
        </p:nvSpPr>
        <p:spPr/>
        <p:txBody>
          <a:bodyPr/>
          <a:lstStyle/>
          <a:p>
            <a:pPr marL="541338" indent="-541338" algn="just">
              <a:lnSpc>
                <a:spcPct val="150000"/>
              </a:lnSpc>
              <a:buFont typeface="Wingdings" pitchFamily="2" charset="2"/>
              <a:buChar char="v"/>
            </a:pPr>
            <a:r>
              <a:rPr lang="en-US" sz="2000" dirty="0" smtClean="0">
                <a:latin typeface="Calibri" pitchFamily="34" charset="0"/>
                <a:cs typeface="Calibri" pitchFamily="34" charset="0"/>
              </a:rPr>
              <a:t>Comments in QlikView</a:t>
            </a:r>
          </a:p>
          <a:p>
            <a:pPr marL="541338" indent="-541338" algn="just">
              <a:lnSpc>
                <a:spcPct val="150000"/>
              </a:lnSpc>
              <a:buFont typeface="Wingdings" pitchFamily="2" charset="2"/>
              <a:buChar char="v"/>
            </a:pPr>
            <a:r>
              <a:rPr lang="en-US" sz="2000" dirty="0" smtClean="0">
                <a:latin typeface="Calibri" pitchFamily="34" charset="0"/>
                <a:cs typeface="Calibri" pitchFamily="34" charset="0"/>
              </a:rPr>
              <a:t>Transformative Functions – AS, ALIAS and QUALIFY</a:t>
            </a:r>
          </a:p>
          <a:p>
            <a:pPr marL="541338" indent="-541338" algn="just">
              <a:lnSpc>
                <a:spcPct val="150000"/>
              </a:lnSpc>
              <a:buFont typeface="Wingdings" pitchFamily="2" charset="2"/>
              <a:buChar char="v"/>
            </a:pPr>
            <a:r>
              <a:rPr lang="en-IN" sz="2000" dirty="0" smtClean="0">
                <a:latin typeface="Calibri" pitchFamily="34" charset="0"/>
                <a:cs typeface="Calibri" pitchFamily="34" charset="0"/>
              </a:rPr>
              <a:t>CONCATENATION</a:t>
            </a:r>
          </a:p>
          <a:p>
            <a:pPr marL="541338" indent="-541338" algn="just">
              <a:lnSpc>
                <a:spcPct val="150000"/>
              </a:lnSpc>
              <a:buFont typeface="Wingdings" pitchFamily="2" charset="2"/>
              <a:buChar char="v"/>
            </a:pPr>
            <a:r>
              <a:rPr lang="en-IN" sz="2000" dirty="0" smtClean="0">
                <a:latin typeface="Calibri" pitchFamily="34" charset="0"/>
                <a:cs typeface="Calibri" pitchFamily="34" charset="0"/>
              </a:rPr>
              <a:t>JOIN</a:t>
            </a:r>
          </a:p>
          <a:p>
            <a:pPr marL="541338" indent="-541338" algn="just">
              <a:lnSpc>
                <a:spcPct val="150000"/>
              </a:lnSpc>
              <a:buFont typeface="Wingdings" pitchFamily="2" charset="2"/>
              <a:buChar char="v"/>
            </a:pPr>
            <a:r>
              <a:rPr lang="en-IN" sz="2000" dirty="0" smtClean="0">
                <a:latin typeface="Calibri" pitchFamily="34" charset="0"/>
                <a:cs typeface="Calibri" pitchFamily="34" charset="0"/>
              </a:rPr>
              <a:t>KEEP</a:t>
            </a:r>
          </a:p>
          <a:p>
            <a:pPr marL="541338" indent="-541338" algn="just">
              <a:lnSpc>
                <a:spcPct val="150000"/>
              </a:lnSpc>
              <a:buFont typeface="Wingdings" pitchFamily="2" charset="2"/>
              <a:buChar char="v"/>
            </a:pPr>
            <a:r>
              <a:rPr lang="en-IN" sz="2000" dirty="0" smtClean="0">
                <a:latin typeface="Calibri" pitchFamily="34" charset="0"/>
                <a:cs typeface="Calibri" pitchFamily="34" charset="0"/>
              </a:rPr>
              <a:t>Mapping Tables</a:t>
            </a:r>
            <a:endParaRPr lang="en-US" sz="2000" dirty="0" smtClean="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sv-SE" u="sng" smtClean="0">
                <a:latin typeface="Calibri" pitchFamily="34" charset="0"/>
                <a:cs typeface="Calibri" pitchFamily="34" charset="0"/>
              </a:rPr>
              <a:t>Session 03</a:t>
            </a:r>
            <a:endParaRPr lang="en-US" dirty="0"/>
          </a:p>
        </p:txBody>
      </p:sp>
      <p:sp>
        <p:nvSpPr>
          <p:cNvPr id="3" name="Content Placeholder 2"/>
          <p:cNvSpPr>
            <a:spLocks noGrp="1"/>
          </p:cNvSpPr>
          <p:nvPr>
            <p:ph idx="4294967295"/>
          </p:nvPr>
        </p:nvSpPr>
        <p:spPr>
          <a:xfrm>
            <a:off x="323850" y="1495425"/>
            <a:ext cx="9582150" cy="4643438"/>
          </a:xfrm>
          <a:prstGeom prst="rect">
            <a:avLst/>
          </a:prstGeom>
        </p:spPr>
        <p:txBody>
          <a:bodyPr/>
          <a:lstStyle/>
          <a:p>
            <a:pPr>
              <a:buNone/>
            </a:pPr>
            <a:endParaRPr lang="sv-SE" sz="3600" u="sng" dirty="0" smtClean="0">
              <a:latin typeface="Calibri" pitchFamily="34" charset="0"/>
              <a:cs typeface="Calibri" pitchFamily="34" charset="0"/>
            </a:endParaRPr>
          </a:p>
          <a:p>
            <a:pPr>
              <a:buNone/>
            </a:pPr>
            <a:endParaRPr lang="sv-SE" sz="3600" u="sng" dirty="0" smtClean="0">
              <a:latin typeface="Calibri" pitchFamily="34" charset="0"/>
              <a:cs typeface="Calibri" pitchFamily="34" charset="0"/>
            </a:endParaRPr>
          </a:p>
          <a:p>
            <a:pPr>
              <a:buNone/>
            </a:pPr>
            <a:endParaRPr lang="sv-SE" sz="3600" u="sng" dirty="0" smtClean="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Session Agenda</a:t>
            </a:r>
            <a:endParaRPr lang="en-US" dirty="0">
              <a:latin typeface="Calibri" pitchFamily="34" charset="0"/>
              <a:cs typeface="Calibri" pitchFamily="34" charset="0"/>
            </a:endParaRPr>
          </a:p>
        </p:txBody>
      </p:sp>
      <p:sp>
        <p:nvSpPr>
          <p:cNvPr id="3" name="Content Placeholder 2"/>
          <p:cNvSpPr>
            <a:spLocks noGrp="1"/>
          </p:cNvSpPr>
          <p:nvPr>
            <p:ph idx="1"/>
          </p:nvPr>
        </p:nvSpPr>
        <p:spPr/>
        <p:txBody>
          <a:bodyPr/>
          <a:lstStyle/>
          <a:p>
            <a:pPr marL="541338" indent="-541338" algn="just">
              <a:lnSpc>
                <a:spcPct val="150000"/>
              </a:lnSpc>
              <a:buFont typeface="Wingdings" pitchFamily="2" charset="2"/>
              <a:buChar char="v"/>
            </a:pPr>
            <a:r>
              <a:rPr lang="en-IN" sz="2000" dirty="0" smtClean="0">
                <a:latin typeface="Calibri" pitchFamily="34" charset="0"/>
                <a:cs typeface="Calibri" pitchFamily="34" charset="0"/>
              </a:rPr>
              <a:t>Introduction to Charts</a:t>
            </a:r>
          </a:p>
          <a:p>
            <a:pPr marL="541338" indent="-541338" algn="just">
              <a:lnSpc>
                <a:spcPct val="150000"/>
              </a:lnSpc>
              <a:buFont typeface="Wingdings" pitchFamily="2" charset="2"/>
              <a:buChar char="v"/>
            </a:pPr>
            <a:r>
              <a:rPr lang="en-IN" sz="2000" dirty="0" smtClean="0">
                <a:latin typeface="Calibri" pitchFamily="34" charset="0"/>
                <a:cs typeface="Calibri" pitchFamily="34" charset="0"/>
              </a:rPr>
              <a:t>Data Visualization.qvw</a:t>
            </a:r>
          </a:p>
          <a:p>
            <a:pPr marL="541338" indent="-541338" algn="just">
              <a:lnSpc>
                <a:spcPct val="150000"/>
              </a:lnSpc>
              <a:buFont typeface="Wingdings" pitchFamily="2" charset="2"/>
              <a:buChar char="v"/>
            </a:pPr>
            <a:r>
              <a:rPr lang="en-IN" sz="2000" dirty="0" smtClean="0">
                <a:latin typeface="Calibri" pitchFamily="34" charset="0"/>
                <a:cs typeface="Calibri" pitchFamily="34" charset="0"/>
              </a:rPr>
              <a:t>Various Charts</a:t>
            </a:r>
          </a:p>
          <a:p>
            <a:pPr marL="1436688" lvl="1" indent="-541338" algn="just">
              <a:lnSpc>
                <a:spcPct val="150000"/>
              </a:lnSpc>
              <a:buFont typeface="Wingdings" pitchFamily="2" charset="2"/>
              <a:buChar char="v"/>
            </a:pPr>
            <a:r>
              <a:rPr lang="en-IN" sz="1600" dirty="0" smtClean="0">
                <a:latin typeface="Calibri" pitchFamily="34" charset="0"/>
                <a:cs typeface="Calibri" pitchFamily="34" charset="0"/>
              </a:rPr>
              <a:t>Bar Chart</a:t>
            </a:r>
          </a:p>
          <a:p>
            <a:pPr marL="1436688" lvl="1" indent="-541338" algn="just">
              <a:lnSpc>
                <a:spcPct val="150000"/>
              </a:lnSpc>
              <a:buFont typeface="Wingdings" pitchFamily="2" charset="2"/>
              <a:buChar char="v"/>
            </a:pPr>
            <a:r>
              <a:rPr lang="en-IN" sz="1600" dirty="0" smtClean="0">
                <a:latin typeface="Calibri" pitchFamily="34" charset="0"/>
                <a:cs typeface="Calibri" pitchFamily="34" charset="0"/>
              </a:rPr>
              <a:t>Line Chart</a:t>
            </a:r>
          </a:p>
          <a:p>
            <a:pPr marL="1436688" lvl="1" indent="-541338" algn="just">
              <a:lnSpc>
                <a:spcPct val="150000"/>
              </a:lnSpc>
              <a:buFont typeface="Wingdings" pitchFamily="2" charset="2"/>
              <a:buChar char="v"/>
            </a:pPr>
            <a:r>
              <a:rPr lang="en-IN" sz="1600" dirty="0" smtClean="0">
                <a:latin typeface="Calibri" pitchFamily="34" charset="0"/>
                <a:cs typeface="Calibri" pitchFamily="34" charset="0"/>
              </a:rPr>
              <a:t>Combo Chart</a:t>
            </a:r>
          </a:p>
          <a:p>
            <a:pPr marL="1436688" lvl="1" indent="-541338" algn="just">
              <a:lnSpc>
                <a:spcPct val="150000"/>
              </a:lnSpc>
              <a:buFont typeface="Wingdings" pitchFamily="2" charset="2"/>
              <a:buChar char="v"/>
            </a:pPr>
            <a:r>
              <a:rPr lang="en-IN" sz="1600" dirty="0" smtClean="0">
                <a:latin typeface="Calibri" pitchFamily="34" charset="0"/>
                <a:cs typeface="Calibri" pitchFamily="34" charset="0"/>
              </a:rPr>
              <a:t>Gauge Chart</a:t>
            </a:r>
          </a:p>
          <a:p>
            <a:pPr marL="1436688" lvl="1" indent="-541338" algn="just">
              <a:lnSpc>
                <a:spcPct val="150000"/>
              </a:lnSpc>
              <a:buFont typeface="Wingdings" pitchFamily="2" charset="2"/>
              <a:buChar char="v"/>
            </a:pPr>
            <a:r>
              <a:rPr lang="en-IN" sz="1600" dirty="0" smtClean="0">
                <a:latin typeface="Calibri" pitchFamily="34" charset="0"/>
                <a:cs typeface="Calibri" pitchFamily="34" charset="0"/>
              </a:rPr>
              <a:t>Tabular Charts</a:t>
            </a:r>
          </a:p>
          <a:p>
            <a:pPr marL="2147888" lvl="2" indent="-527050" algn="just" defTabSz="2147888">
              <a:lnSpc>
                <a:spcPct val="150000"/>
              </a:lnSpc>
              <a:buFont typeface="Wingdings" pitchFamily="2" charset="2"/>
              <a:buChar char="v"/>
            </a:pPr>
            <a:r>
              <a:rPr lang="en-IN" sz="1500" dirty="0" smtClean="0">
                <a:latin typeface="Calibri" pitchFamily="34" charset="0"/>
                <a:cs typeface="Calibri" pitchFamily="34" charset="0"/>
              </a:rPr>
              <a:t>Visual Cues</a:t>
            </a:r>
          </a:p>
          <a:p>
            <a:pPr marL="2147888" lvl="2" indent="-527050" algn="just" defTabSz="2147888">
              <a:lnSpc>
                <a:spcPct val="150000"/>
              </a:lnSpc>
              <a:buFont typeface="Wingdings" pitchFamily="2" charset="2"/>
              <a:buChar char="v"/>
            </a:pPr>
            <a:r>
              <a:rPr lang="en-IN" sz="1500" dirty="0" smtClean="0">
                <a:latin typeface="Calibri" pitchFamily="34" charset="0"/>
                <a:cs typeface="Calibri" pitchFamily="34" charset="0"/>
              </a:rPr>
              <a:t>Mini Chart</a:t>
            </a:r>
          </a:p>
          <a:p>
            <a:pPr marL="1441450" lvl="1" indent="-541338" algn="just">
              <a:lnSpc>
                <a:spcPct val="150000"/>
              </a:lnSpc>
              <a:buFont typeface="Wingdings" pitchFamily="2" charset="2"/>
              <a:buChar char="v"/>
            </a:pPr>
            <a:r>
              <a:rPr lang="en-IN" sz="1600" dirty="0" smtClean="0">
                <a:latin typeface="Calibri" pitchFamily="34" charset="0"/>
                <a:cs typeface="Calibri" pitchFamily="34" charset="0"/>
              </a:rPr>
              <a:t>Trellis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Introduction to Charts</a:t>
            </a:r>
            <a:endParaRPr lang="en-US" dirty="0">
              <a:latin typeface="Calibri" pitchFamily="34" charset="0"/>
              <a:cs typeface="Calibri" pitchFamily="34" charset="0"/>
            </a:endParaRPr>
          </a:p>
        </p:txBody>
      </p:sp>
      <p:sp>
        <p:nvSpPr>
          <p:cNvPr id="3" name="Content Placeholder 2"/>
          <p:cNvSpPr>
            <a:spLocks noGrp="1"/>
          </p:cNvSpPr>
          <p:nvPr>
            <p:ph idx="1"/>
          </p:nvPr>
        </p:nvSpPr>
        <p:spPr/>
        <p:txBody>
          <a:bodyPr/>
          <a:lstStyle/>
          <a:p>
            <a:pPr marL="541338" indent="-541338" algn="just">
              <a:lnSpc>
                <a:spcPct val="150000"/>
              </a:lnSpc>
              <a:buFont typeface="Wingdings" pitchFamily="2" charset="2"/>
              <a:buChar char="v"/>
            </a:pPr>
            <a:r>
              <a:rPr lang="en-IN" sz="2000" dirty="0" smtClean="0">
                <a:latin typeface="Calibri" pitchFamily="34" charset="0"/>
                <a:cs typeface="Calibri" pitchFamily="34" charset="0"/>
              </a:rPr>
              <a:t>Primary Component of any QlikView Dashboard</a:t>
            </a:r>
          </a:p>
          <a:p>
            <a:pPr marL="541338" indent="-541338" algn="just">
              <a:lnSpc>
                <a:spcPct val="150000"/>
              </a:lnSpc>
              <a:buFont typeface="Wingdings" pitchFamily="2" charset="2"/>
              <a:buChar char="v"/>
            </a:pPr>
            <a:r>
              <a:rPr lang="en-IN" sz="2000" dirty="0" smtClean="0">
                <a:latin typeface="Calibri" pitchFamily="34" charset="0"/>
                <a:cs typeface="Calibri" pitchFamily="34" charset="0"/>
              </a:rPr>
              <a:t>13 In-built Chart Types available – Each Chart with one or many Styles (variations)</a:t>
            </a:r>
          </a:p>
          <a:p>
            <a:pPr marL="541338" indent="-541338" algn="just">
              <a:lnSpc>
                <a:spcPct val="150000"/>
              </a:lnSpc>
              <a:buFont typeface="Wingdings" pitchFamily="2" charset="2"/>
              <a:buChar char="v"/>
            </a:pPr>
            <a:r>
              <a:rPr lang="en-IN" sz="2000" dirty="0" smtClean="0">
                <a:latin typeface="Calibri" pitchFamily="34" charset="0"/>
                <a:cs typeface="Calibri" pitchFamily="34" charset="0"/>
              </a:rPr>
              <a:t>Additional Charts are also available through Extensions</a:t>
            </a:r>
          </a:p>
          <a:p>
            <a:pPr marL="541338" indent="-541338" algn="just">
              <a:lnSpc>
                <a:spcPct val="150000"/>
              </a:lnSpc>
              <a:buFont typeface="Wingdings" pitchFamily="2" charset="2"/>
              <a:buChar char="v"/>
            </a:pPr>
            <a:r>
              <a:rPr lang="en-IN" sz="2000" dirty="0" smtClean="0">
                <a:latin typeface="Calibri" pitchFamily="34" charset="0"/>
                <a:cs typeface="Calibri" pitchFamily="34" charset="0"/>
              </a:rPr>
              <a:t>Very Easy to configure through various sets of Properties</a:t>
            </a:r>
          </a:p>
          <a:p>
            <a:pPr marL="541338" indent="-541338" algn="just">
              <a:lnSpc>
                <a:spcPct val="150000"/>
              </a:lnSpc>
              <a:buFont typeface="Wingdings" pitchFamily="2" charset="2"/>
              <a:buChar char="v"/>
            </a:pPr>
            <a:r>
              <a:rPr lang="en-IN" sz="2000" dirty="0" smtClean="0">
                <a:latin typeface="Calibri" pitchFamily="34" charset="0"/>
                <a:cs typeface="Calibri" pitchFamily="34" charset="0"/>
              </a:rPr>
              <a:t>Selections can made by selecting the UI (in most of the charts)</a:t>
            </a:r>
          </a:p>
          <a:p>
            <a:endParaRPr lang="en-US" dirty="0">
              <a:latin typeface="Calibri" pitchFamily="34" charset="0"/>
              <a:cs typeface="Calibri" pitchFamily="34" charset="0"/>
            </a:endParaRPr>
          </a:p>
        </p:txBody>
      </p:sp>
      <p:pic>
        <p:nvPicPr>
          <p:cNvPr id="4" name="Picture 2"/>
          <p:cNvPicPr>
            <a:picLocks noChangeAspect="1" noChangeArrowheads="1"/>
          </p:cNvPicPr>
          <p:nvPr/>
        </p:nvPicPr>
        <p:blipFill>
          <a:blip r:embed="rId2" cstate="print"/>
          <a:srcRect/>
          <a:stretch>
            <a:fillRect/>
          </a:stretch>
        </p:blipFill>
        <p:spPr bwMode="auto">
          <a:xfrm>
            <a:off x="4267200" y="4429546"/>
            <a:ext cx="3733800" cy="144560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Introduction to Charts (contd)</a:t>
            </a:r>
            <a:endParaRPr lang="en-US" dirty="0">
              <a:latin typeface="Calibri" pitchFamily="34" charset="0"/>
              <a:cs typeface="Calibri" pitchFamily="34" charset="0"/>
            </a:endParaRPr>
          </a:p>
        </p:txBody>
      </p:sp>
      <p:sp>
        <p:nvSpPr>
          <p:cNvPr id="3" name="Content Placeholder 2"/>
          <p:cNvSpPr>
            <a:spLocks noGrp="1"/>
          </p:cNvSpPr>
          <p:nvPr>
            <p:ph idx="1"/>
          </p:nvPr>
        </p:nvSpPr>
        <p:spPr>
          <a:xfrm>
            <a:off x="323392" y="1494765"/>
            <a:ext cx="9222390" cy="4643751"/>
          </a:xfrm>
        </p:spPr>
        <p:txBody>
          <a:bodyPr/>
          <a:lstStyle/>
          <a:p>
            <a:pPr marL="541338" indent="-541338" algn="just">
              <a:lnSpc>
                <a:spcPct val="150000"/>
              </a:lnSpc>
              <a:buFont typeface="Wingdings" pitchFamily="2" charset="2"/>
              <a:buChar char="v"/>
            </a:pPr>
            <a:r>
              <a:rPr lang="en-IN" sz="2000" dirty="0" smtClean="0">
                <a:latin typeface="Calibri" pitchFamily="34" charset="0"/>
                <a:cs typeface="Calibri" pitchFamily="34" charset="0"/>
              </a:rPr>
              <a:t>Properties of any Chart will have the following Tabs.  There might be additional tabs, which are specific to the type of the Chart</a:t>
            </a:r>
          </a:p>
        </p:txBody>
      </p:sp>
      <p:sp>
        <p:nvSpPr>
          <p:cNvPr id="4" name="Rectangle 3"/>
          <p:cNvSpPr txBox="1">
            <a:spLocks noChangeArrowheads="1"/>
          </p:cNvSpPr>
          <p:nvPr/>
        </p:nvSpPr>
        <p:spPr>
          <a:xfrm>
            <a:off x="1309275" y="2639290"/>
            <a:ext cx="7916862" cy="3276600"/>
          </a:xfrm>
          <a:prstGeom prst="rect">
            <a:avLst/>
          </a:prstGeom>
        </p:spPr>
        <p:txBody>
          <a:bodyPr vert="horz" lIns="91440" tIns="45720" rIns="91440" bIns="45720" numCol="2" rtlCol="0">
            <a:noAutofit/>
          </a:bodyPr>
          <a:lstStyle/>
          <a:p>
            <a:pPr marL="914400" indent="-457200" algn="just" defTabSz="914342">
              <a:lnSpc>
                <a:spcPct val="150000"/>
              </a:lnSpc>
              <a:buClr>
                <a:schemeClr val="accent5"/>
              </a:buClr>
              <a:buFont typeface="Wingdings" pitchFamily="2" charset="2"/>
              <a:buChar char="q"/>
            </a:pPr>
            <a:r>
              <a:rPr lang="en-IN" sz="2000" dirty="0" smtClean="0">
                <a:solidFill>
                  <a:schemeClr val="tx2">
                    <a:lumMod val="50000"/>
                  </a:schemeClr>
                </a:solidFill>
                <a:latin typeface="Calibri" pitchFamily="34" charset="0"/>
                <a:cs typeface="Calibri" pitchFamily="34" charset="0"/>
              </a:rPr>
              <a:t>General Tab</a:t>
            </a:r>
          </a:p>
          <a:p>
            <a:pPr marL="914400" indent="-457200" algn="just" defTabSz="914342">
              <a:lnSpc>
                <a:spcPct val="150000"/>
              </a:lnSpc>
              <a:buClr>
                <a:schemeClr val="accent5"/>
              </a:buClr>
              <a:buFont typeface="Wingdings" pitchFamily="2" charset="2"/>
              <a:buChar char="q"/>
            </a:pPr>
            <a:r>
              <a:rPr lang="en-IN" sz="2000" dirty="0" smtClean="0">
                <a:solidFill>
                  <a:schemeClr val="tx2">
                    <a:lumMod val="50000"/>
                  </a:schemeClr>
                </a:solidFill>
                <a:latin typeface="Calibri" pitchFamily="34" charset="0"/>
                <a:cs typeface="Calibri" pitchFamily="34" charset="0"/>
              </a:rPr>
              <a:t>Dimension Tab</a:t>
            </a:r>
          </a:p>
          <a:p>
            <a:pPr marL="914400" indent="-457200" algn="just" defTabSz="914342">
              <a:lnSpc>
                <a:spcPct val="150000"/>
              </a:lnSpc>
              <a:buClr>
                <a:schemeClr val="accent5"/>
              </a:buClr>
              <a:buFont typeface="Wingdings" pitchFamily="2" charset="2"/>
              <a:buChar char="q"/>
            </a:pPr>
            <a:r>
              <a:rPr lang="en-IN" sz="2000" dirty="0" smtClean="0">
                <a:solidFill>
                  <a:schemeClr val="tx2">
                    <a:lumMod val="50000"/>
                  </a:schemeClr>
                </a:solidFill>
                <a:latin typeface="Calibri" pitchFamily="34" charset="0"/>
                <a:cs typeface="Calibri" pitchFamily="34" charset="0"/>
              </a:rPr>
              <a:t>Expressions Tab</a:t>
            </a:r>
          </a:p>
          <a:p>
            <a:pPr marL="914400" indent="-457200" algn="just" defTabSz="914342">
              <a:lnSpc>
                <a:spcPct val="150000"/>
              </a:lnSpc>
              <a:buClr>
                <a:schemeClr val="accent5"/>
              </a:buClr>
              <a:buFont typeface="Wingdings" pitchFamily="2" charset="2"/>
              <a:buChar char="q"/>
            </a:pPr>
            <a:r>
              <a:rPr lang="en-IN" sz="2000" dirty="0" smtClean="0">
                <a:solidFill>
                  <a:schemeClr val="tx2">
                    <a:lumMod val="50000"/>
                  </a:schemeClr>
                </a:solidFill>
                <a:latin typeface="Calibri" pitchFamily="34" charset="0"/>
                <a:cs typeface="Calibri" pitchFamily="34" charset="0"/>
              </a:rPr>
              <a:t>Sort Tab</a:t>
            </a:r>
          </a:p>
          <a:p>
            <a:pPr marL="914400" indent="-457200" algn="just" defTabSz="914342">
              <a:lnSpc>
                <a:spcPct val="150000"/>
              </a:lnSpc>
              <a:buClr>
                <a:schemeClr val="accent5"/>
              </a:buClr>
              <a:buFont typeface="Wingdings" pitchFamily="2" charset="2"/>
              <a:buChar char="q"/>
            </a:pPr>
            <a:r>
              <a:rPr lang="en-IN" sz="2000" dirty="0" smtClean="0">
                <a:solidFill>
                  <a:schemeClr val="tx2">
                    <a:lumMod val="50000"/>
                  </a:schemeClr>
                </a:solidFill>
                <a:latin typeface="Calibri" pitchFamily="34" charset="0"/>
                <a:cs typeface="Calibri" pitchFamily="34" charset="0"/>
              </a:rPr>
              <a:t>Style Tab</a:t>
            </a:r>
          </a:p>
          <a:p>
            <a:pPr marL="914400" indent="-457200" algn="just" defTabSz="914342">
              <a:lnSpc>
                <a:spcPct val="150000"/>
              </a:lnSpc>
              <a:buClr>
                <a:schemeClr val="accent5"/>
              </a:buClr>
              <a:buFont typeface="Wingdings" pitchFamily="2" charset="2"/>
              <a:buChar char="q"/>
            </a:pPr>
            <a:r>
              <a:rPr lang="en-IN" sz="2000" dirty="0" smtClean="0">
                <a:solidFill>
                  <a:schemeClr val="tx2">
                    <a:lumMod val="50000"/>
                  </a:schemeClr>
                </a:solidFill>
                <a:latin typeface="Calibri" pitchFamily="34" charset="0"/>
                <a:cs typeface="Calibri" pitchFamily="34" charset="0"/>
              </a:rPr>
              <a:t>Presentation Tab</a:t>
            </a:r>
          </a:p>
          <a:p>
            <a:pPr marL="914400" indent="-457200" algn="just" defTabSz="914342">
              <a:lnSpc>
                <a:spcPct val="150000"/>
              </a:lnSpc>
              <a:buClr>
                <a:schemeClr val="accent5"/>
              </a:buClr>
              <a:buFont typeface="Wingdings" pitchFamily="2" charset="2"/>
              <a:buChar char="q"/>
            </a:pPr>
            <a:r>
              <a:rPr lang="en-IN" sz="2000" dirty="0" smtClean="0">
                <a:solidFill>
                  <a:schemeClr val="tx2">
                    <a:lumMod val="50000"/>
                  </a:schemeClr>
                </a:solidFill>
                <a:latin typeface="Calibri" pitchFamily="34" charset="0"/>
                <a:cs typeface="Calibri" pitchFamily="34" charset="0"/>
              </a:rPr>
              <a:t>Colors Tab</a:t>
            </a:r>
          </a:p>
          <a:p>
            <a:pPr marL="914400" indent="-457200" algn="just" defTabSz="914342">
              <a:lnSpc>
                <a:spcPct val="150000"/>
              </a:lnSpc>
              <a:buClr>
                <a:schemeClr val="accent5"/>
              </a:buClr>
              <a:buFont typeface="Wingdings" pitchFamily="2" charset="2"/>
              <a:buChar char="q"/>
            </a:pPr>
            <a:r>
              <a:rPr lang="en-IN" sz="2000" dirty="0" smtClean="0">
                <a:solidFill>
                  <a:schemeClr val="tx2">
                    <a:lumMod val="50000"/>
                  </a:schemeClr>
                </a:solidFill>
                <a:latin typeface="Calibri" pitchFamily="34" charset="0"/>
                <a:cs typeface="Calibri" pitchFamily="34" charset="0"/>
              </a:rPr>
              <a:t>Number Tab</a:t>
            </a:r>
          </a:p>
          <a:p>
            <a:pPr marL="914400" indent="-457200" algn="just" defTabSz="914342">
              <a:lnSpc>
                <a:spcPct val="150000"/>
              </a:lnSpc>
              <a:buClr>
                <a:schemeClr val="accent5"/>
              </a:buClr>
              <a:buFont typeface="Wingdings" pitchFamily="2" charset="2"/>
              <a:buChar char="q"/>
            </a:pPr>
            <a:r>
              <a:rPr lang="en-IN" sz="2000" dirty="0" smtClean="0">
                <a:solidFill>
                  <a:schemeClr val="tx2">
                    <a:lumMod val="50000"/>
                  </a:schemeClr>
                </a:solidFill>
                <a:latin typeface="Calibri" pitchFamily="34" charset="0"/>
                <a:cs typeface="Calibri" pitchFamily="34" charset="0"/>
              </a:rPr>
              <a:t>Font Tab</a:t>
            </a:r>
          </a:p>
          <a:p>
            <a:pPr marL="914400" indent="-457200" algn="just" defTabSz="914342">
              <a:lnSpc>
                <a:spcPct val="150000"/>
              </a:lnSpc>
              <a:buClr>
                <a:schemeClr val="accent5"/>
              </a:buClr>
              <a:buFont typeface="Wingdings" pitchFamily="2" charset="2"/>
              <a:buChar char="q"/>
            </a:pPr>
            <a:r>
              <a:rPr lang="en-IN" sz="2000" dirty="0" smtClean="0">
                <a:solidFill>
                  <a:schemeClr val="tx2">
                    <a:lumMod val="50000"/>
                  </a:schemeClr>
                </a:solidFill>
                <a:latin typeface="Calibri" pitchFamily="34" charset="0"/>
                <a:cs typeface="Calibri" pitchFamily="34" charset="0"/>
              </a:rPr>
              <a:t>Layout Tab</a:t>
            </a:r>
          </a:p>
          <a:p>
            <a:pPr marL="914400" indent="-457200" algn="just" defTabSz="914342">
              <a:lnSpc>
                <a:spcPct val="150000"/>
              </a:lnSpc>
              <a:buClr>
                <a:schemeClr val="accent5"/>
              </a:buClr>
              <a:buFont typeface="Wingdings" pitchFamily="2" charset="2"/>
              <a:buChar char="q"/>
            </a:pPr>
            <a:r>
              <a:rPr lang="en-IN" sz="2000" dirty="0" smtClean="0">
                <a:solidFill>
                  <a:schemeClr val="tx2">
                    <a:lumMod val="50000"/>
                  </a:schemeClr>
                </a:solidFill>
                <a:latin typeface="Calibri" pitchFamily="34" charset="0"/>
                <a:cs typeface="Calibri" pitchFamily="34" charset="0"/>
              </a:rPr>
              <a:t>Caption Tab</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Data Visualization.qvw</a:t>
            </a:r>
            <a:endParaRPr lang="en-US" dirty="0">
              <a:latin typeface="Calibri" pitchFamily="34" charset="0"/>
              <a:cs typeface="Calibri" pitchFamily="34" charset="0"/>
            </a:endParaRPr>
          </a:p>
        </p:txBody>
      </p:sp>
      <p:sp>
        <p:nvSpPr>
          <p:cNvPr id="3" name="Content Placeholder 2"/>
          <p:cNvSpPr>
            <a:spLocks noGrp="1"/>
          </p:cNvSpPr>
          <p:nvPr>
            <p:ph idx="1"/>
          </p:nvPr>
        </p:nvSpPr>
        <p:spPr>
          <a:xfrm>
            <a:off x="323392" y="1494765"/>
            <a:ext cx="9222390" cy="4643751"/>
          </a:xfrm>
        </p:spPr>
        <p:txBody>
          <a:bodyPr/>
          <a:lstStyle/>
          <a:p>
            <a:pPr marL="541338" indent="-541338" algn="just">
              <a:lnSpc>
                <a:spcPct val="150000"/>
              </a:lnSpc>
              <a:buFont typeface="Wingdings" pitchFamily="2" charset="2"/>
              <a:buChar char="v"/>
            </a:pPr>
            <a:r>
              <a:rPr lang="en-IN" sz="2000" dirty="0" smtClean="0">
                <a:latin typeface="Calibri" pitchFamily="34" charset="0"/>
                <a:cs typeface="Calibri" pitchFamily="34" charset="0"/>
              </a:rPr>
              <a:t>Available in Examples Folder</a:t>
            </a:r>
          </a:p>
          <a:p>
            <a:pPr marL="541338" indent="-541338" algn="just">
              <a:lnSpc>
                <a:spcPct val="150000"/>
              </a:lnSpc>
              <a:buFont typeface="Wingdings" pitchFamily="2" charset="2"/>
              <a:buChar char="v"/>
            </a:pPr>
            <a:r>
              <a:rPr lang="en-IN" sz="2000" dirty="0" smtClean="0">
                <a:latin typeface="Calibri" pitchFamily="34" charset="0"/>
                <a:cs typeface="Calibri" pitchFamily="34" charset="0"/>
              </a:rPr>
              <a:t>Helps you choose </a:t>
            </a:r>
            <a:r>
              <a:rPr lang="en-US" sz="2000" dirty="0" smtClean="0">
                <a:latin typeface="Calibri" pitchFamily="34" charset="0"/>
                <a:cs typeface="Calibri" pitchFamily="34" charset="0"/>
              </a:rPr>
              <a:t>“</a:t>
            </a:r>
            <a:r>
              <a:rPr lang="en-US" sz="2000" b="1" dirty="0" smtClean="0">
                <a:latin typeface="Calibri" pitchFamily="34" charset="0"/>
                <a:cs typeface="Calibri" pitchFamily="34" charset="0"/>
              </a:rPr>
              <a:t>When to use which chart</a:t>
            </a:r>
            <a:r>
              <a:rPr lang="en-US" sz="2000" dirty="0" smtClean="0">
                <a:latin typeface="Calibri" pitchFamily="34" charset="0"/>
                <a:cs typeface="Calibri" pitchFamily="34" charset="0"/>
              </a:rPr>
              <a:t>” by mapping Charts to use cases</a:t>
            </a:r>
          </a:p>
          <a:p>
            <a:pPr marL="541338" indent="-541338" algn="just">
              <a:lnSpc>
                <a:spcPct val="150000"/>
              </a:lnSpc>
              <a:buFont typeface="Wingdings" pitchFamily="2" charset="2"/>
              <a:buChar char="v"/>
            </a:pPr>
            <a:r>
              <a:rPr lang="en-US" sz="2000" dirty="0" smtClean="0">
                <a:latin typeface="Calibri" pitchFamily="34" charset="0"/>
                <a:cs typeface="Calibri" pitchFamily="34" charset="0"/>
              </a:rPr>
              <a:t>Suggests the best practices to be followed in choosing a chart</a:t>
            </a:r>
          </a:p>
          <a:p>
            <a:pPr marL="541338" indent="-541338" algn="just">
              <a:lnSpc>
                <a:spcPct val="150000"/>
              </a:lnSpc>
              <a:buFont typeface="Wingdings" pitchFamily="2" charset="2"/>
              <a:buChar char="v"/>
            </a:pPr>
            <a:r>
              <a:rPr lang="en-US" sz="2000" dirty="0" smtClean="0">
                <a:latin typeface="Calibri" pitchFamily="34" charset="0"/>
                <a:cs typeface="Calibri" pitchFamily="34" charset="0"/>
              </a:rPr>
              <a:t>Showcases QlikView’s visualization capabilities</a:t>
            </a:r>
          </a:p>
          <a:p>
            <a:pPr marL="541338" indent="-541338" algn="just">
              <a:lnSpc>
                <a:spcPct val="150000"/>
              </a:lnSpc>
              <a:buNone/>
            </a:pPr>
            <a:r>
              <a:rPr lang="en-US" sz="2000" dirty="0" smtClean="0">
                <a:latin typeface="Calibri" pitchFamily="34" charset="0"/>
                <a:cs typeface="Calibri" pitchFamily="34" charset="0"/>
              </a:rPr>
              <a:t/>
            </a:r>
            <a:br>
              <a:rPr lang="en-US" sz="2000" dirty="0" smtClean="0">
                <a:latin typeface="Calibri" pitchFamily="34" charset="0"/>
                <a:cs typeface="Calibri" pitchFamily="34" charset="0"/>
              </a:rPr>
            </a:br>
            <a:r>
              <a:rPr lang="en-US" sz="2000" dirty="0" smtClean="0">
                <a:latin typeface="Calibri" pitchFamily="34" charset="0"/>
                <a:cs typeface="Calibri" pitchFamily="34" charset="0"/>
              </a:rPr>
              <a:t> </a:t>
            </a:r>
          </a:p>
          <a:p>
            <a:pPr marL="541338" indent="-541338" algn="just">
              <a:lnSpc>
                <a:spcPct val="150000"/>
              </a:lnSpc>
              <a:buFont typeface="Wingdings" pitchFamily="2" charset="2"/>
              <a:buChar char="v"/>
            </a:pPr>
            <a:endParaRPr lang="en-IN" sz="2000" dirty="0" smtClean="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Bar Chart</a:t>
            </a:r>
            <a:endParaRPr lang="en-US" dirty="0">
              <a:latin typeface="Calibri" pitchFamily="34" charset="0"/>
              <a:cs typeface="Calibri" pitchFamily="34" charset="0"/>
            </a:endParaRPr>
          </a:p>
        </p:txBody>
      </p:sp>
      <p:sp>
        <p:nvSpPr>
          <p:cNvPr id="3" name="Content Placeholder 2"/>
          <p:cNvSpPr>
            <a:spLocks noGrp="1"/>
          </p:cNvSpPr>
          <p:nvPr>
            <p:ph idx="1"/>
          </p:nvPr>
        </p:nvSpPr>
        <p:spPr/>
        <p:txBody>
          <a:bodyPr/>
          <a:lstStyle/>
          <a:p>
            <a:pPr marL="541338" indent="-541338" algn="just">
              <a:lnSpc>
                <a:spcPct val="150000"/>
              </a:lnSpc>
              <a:buFont typeface="Wingdings" pitchFamily="2" charset="2"/>
              <a:buChar char="v"/>
            </a:pPr>
            <a:r>
              <a:rPr lang="en-US" sz="2000" dirty="0" smtClean="0">
                <a:latin typeface="Calibri" pitchFamily="34" charset="0"/>
                <a:cs typeface="Calibri" pitchFamily="34" charset="0"/>
              </a:rPr>
              <a:t>Good for Comparisons of Similar Measurements</a:t>
            </a:r>
          </a:p>
          <a:p>
            <a:pPr marL="541338" indent="-541338" algn="just">
              <a:lnSpc>
                <a:spcPct val="150000"/>
              </a:lnSpc>
              <a:buFont typeface="Wingdings" pitchFamily="2" charset="2"/>
              <a:buChar char="v"/>
            </a:pPr>
            <a:r>
              <a:rPr lang="en-US" sz="2000" dirty="0" smtClean="0">
                <a:latin typeface="Calibri" pitchFamily="34" charset="0"/>
                <a:cs typeface="Calibri" pitchFamily="34" charset="0"/>
              </a:rPr>
              <a:t>Implies that Data is Discrete</a:t>
            </a:r>
          </a:p>
          <a:p>
            <a:pPr marL="541338" indent="-541338" algn="just">
              <a:lnSpc>
                <a:spcPct val="150000"/>
              </a:lnSpc>
              <a:buFont typeface="Wingdings" pitchFamily="2" charset="2"/>
              <a:buChar char="v"/>
            </a:pPr>
            <a:r>
              <a:rPr lang="en-US" sz="2000" dirty="0" smtClean="0">
                <a:latin typeface="Calibri" pitchFamily="34" charset="0"/>
                <a:cs typeface="Calibri" pitchFamily="34" charset="0"/>
              </a:rPr>
              <a:t>Limit the Number of Bars / Use Scroll Bar</a:t>
            </a:r>
          </a:p>
          <a:p>
            <a:pPr marL="541338" indent="-541338" algn="just">
              <a:lnSpc>
                <a:spcPct val="150000"/>
              </a:lnSpc>
              <a:buFont typeface="Wingdings" pitchFamily="2" charset="2"/>
              <a:buChar char="v"/>
            </a:pPr>
            <a:r>
              <a:rPr lang="en-US" sz="2000" dirty="0" smtClean="0">
                <a:latin typeface="Calibri" pitchFamily="34" charset="0"/>
                <a:cs typeface="Calibri" pitchFamily="34" charset="0"/>
              </a:rPr>
              <a:t>Common diagram style, easy to understand</a:t>
            </a:r>
          </a:p>
          <a:p>
            <a:endParaRPr lang="en-US" dirty="0">
              <a:latin typeface="Calibri" pitchFamily="34" charset="0"/>
              <a:cs typeface="Calibri" pitchFamily="34" charset="0"/>
            </a:endParaRPr>
          </a:p>
        </p:txBody>
      </p:sp>
      <p:pic>
        <p:nvPicPr>
          <p:cNvPr id="4" name="Picture 2"/>
          <p:cNvPicPr>
            <a:picLocks noChangeAspect="1" noChangeArrowheads="1"/>
          </p:cNvPicPr>
          <p:nvPr/>
        </p:nvPicPr>
        <p:blipFill>
          <a:blip r:embed="rId2" cstate="print"/>
          <a:srcRect/>
          <a:stretch>
            <a:fillRect/>
          </a:stretch>
        </p:blipFill>
        <p:spPr bwMode="auto">
          <a:xfrm>
            <a:off x="1832200" y="3812558"/>
            <a:ext cx="2667000" cy="151213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srcRect/>
          <a:stretch>
            <a:fillRect/>
          </a:stretch>
        </p:blipFill>
        <p:spPr bwMode="auto">
          <a:xfrm>
            <a:off x="4575400" y="3812558"/>
            <a:ext cx="3057525" cy="1504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Line Chart</a:t>
            </a:r>
            <a:endParaRPr lang="en-US" dirty="0">
              <a:latin typeface="Calibri" pitchFamily="34" charset="0"/>
              <a:cs typeface="Calibri" pitchFamily="34" charset="0"/>
            </a:endParaRPr>
          </a:p>
        </p:txBody>
      </p:sp>
      <p:sp>
        <p:nvSpPr>
          <p:cNvPr id="3" name="Content Placeholder 2"/>
          <p:cNvSpPr>
            <a:spLocks noGrp="1"/>
          </p:cNvSpPr>
          <p:nvPr>
            <p:ph idx="1"/>
          </p:nvPr>
        </p:nvSpPr>
        <p:spPr/>
        <p:txBody>
          <a:bodyPr/>
          <a:lstStyle/>
          <a:p>
            <a:pPr marL="541338" indent="-541338" algn="just">
              <a:lnSpc>
                <a:spcPct val="150000"/>
              </a:lnSpc>
              <a:buFont typeface="Wingdings" pitchFamily="2" charset="2"/>
              <a:buChar char="v"/>
            </a:pPr>
            <a:r>
              <a:rPr lang="en-US" sz="2000" dirty="0" smtClean="0">
                <a:latin typeface="Calibri" pitchFamily="34" charset="0"/>
                <a:cs typeface="Calibri" pitchFamily="34" charset="0"/>
              </a:rPr>
              <a:t>To compare movements over time, line charts can be used. </a:t>
            </a:r>
          </a:p>
          <a:p>
            <a:pPr marL="541338" indent="-541338" algn="just">
              <a:lnSpc>
                <a:spcPct val="150000"/>
              </a:lnSpc>
              <a:buFont typeface="Wingdings" pitchFamily="2" charset="2"/>
              <a:buChar char="v"/>
            </a:pPr>
            <a:r>
              <a:rPr lang="en-US" sz="2000" dirty="0" smtClean="0">
                <a:latin typeface="Calibri" pitchFamily="34" charset="0"/>
                <a:cs typeface="Calibri" pitchFamily="34" charset="0"/>
              </a:rPr>
              <a:t>They show each data point's movements by connecting with lines which let you follow their behaviors easily.</a:t>
            </a:r>
          </a:p>
          <a:p>
            <a:endParaRPr lang="en-US" dirty="0">
              <a:latin typeface="Calibri" pitchFamily="34" charset="0"/>
              <a:cs typeface="Calibri" pitchFamily="34" charset="0"/>
            </a:endParaRPr>
          </a:p>
        </p:txBody>
      </p:sp>
      <p:pic>
        <p:nvPicPr>
          <p:cNvPr id="4" name="Picture 4"/>
          <p:cNvPicPr>
            <a:picLocks noChangeAspect="1" noChangeArrowheads="1"/>
          </p:cNvPicPr>
          <p:nvPr/>
        </p:nvPicPr>
        <p:blipFill>
          <a:blip r:embed="rId2" cstate="print"/>
          <a:srcRect/>
          <a:stretch>
            <a:fillRect/>
          </a:stretch>
        </p:blipFill>
        <p:spPr bwMode="auto">
          <a:xfrm>
            <a:off x="2286000" y="3105150"/>
            <a:ext cx="5105400" cy="23523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heme/theme1.xml><?xml version="1.0" encoding="utf-8"?>
<a:theme xmlns:a="http://schemas.openxmlformats.org/drawingml/2006/main" name="CG PPT template_2013">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Closing slid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CG PPT template_2013">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5.xml><?xml version="1.0" encoding="utf-8"?>
<a:theme xmlns:a="http://schemas.openxmlformats.org/drawingml/2006/main" name="Capgemini 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CG PPT template_2013</Template>
  <TotalTime>1564</TotalTime>
  <Words>764</Words>
  <Application>Microsoft Office PowerPoint</Application>
  <PresentationFormat>A4 Paper (210x297 mm)</PresentationFormat>
  <Paragraphs>101</Paragraphs>
  <Slides>20</Slides>
  <Notes>0</Notes>
  <HiddenSlides>0</HiddenSlides>
  <MMClips>0</MMClips>
  <ScaleCrop>false</ScaleCrop>
  <HeadingPairs>
    <vt:vector size="6" baseType="variant">
      <vt:variant>
        <vt:lpstr>Theme</vt:lpstr>
      </vt:variant>
      <vt:variant>
        <vt:i4>5</vt:i4>
      </vt:variant>
      <vt:variant>
        <vt:lpstr>Embedded OLE Servers</vt:lpstr>
      </vt:variant>
      <vt:variant>
        <vt:i4>1</vt:i4>
      </vt:variant>
      <vt:variant>
        <vt:lpstr>Slide Titles</vt:lpstr>
      </vt:variant>
      <vt:variant>
        <vt:i4>20</vt:i4>
      </vt:variant>
    </vt:vector>
  </HeadingPairs>
  <TitlesOfParts>
    <vt:vector size="26" baseType="lpstr">
      <vt:lpstr>CG PPT template_2013</vt:lpstr>
      <vt:lpstr>Closing slides</vt:lpstr>
      <vt:lpstr>Section break</vt:lpstr>
      <vt:lpstr>1_CG PPT template_2013</vt:lpstr>
      <vt:lpstr>Capgemini template</vt:lpstr>
      <vt:lpstr>think-cell Slide</vt:lpstr>
      <vt:lpstr>QlikView Training </vt:lpstr>
      <vt:lpstr>RECAP</vt:lpstr>
      <vt:lpstr>Session 03</vt:lpstr>
      <vt:lpstr>Session Agenda</vt:lpstr>
      <vt:lpstr>Introduction to Charts</vt:lpstr>
      <vt:lpstr>Introduction to Charts (contd)</vt:lpstr>
      <vt:lpstr>Data Visualization.qvw</vt:lpstr>
      <vt:lpstr>Bar Chart</vt:lpstr>
      <vt:lpstr>Line Chart</vt:lpstr>
      <vt:lpstr>Combo Chart</vt:lpstr>
      <vt:lpstr>Gauge Chart</vt:lpstr>
      <vt:lpstr>Tabular Charts</vt:lpstr>
      <vt:lpstr>Visual Cues</vt:lpstr>
      <vt:lpstr>Mini Chart</vt:lpstr>
      <vt:lpstr>Mini Chart (contd)</vt:lpstr>
      <vt:lpstr>Trellis Chart</vt:lpstr>
      <vt:lpstr>QlikView Training – Session 03</vt:lpstr>
      <vt:lpstr>Lab Work </vt:lpstr>
      <vt:lpstr>Lab Work </vt:lpstr>
      <vt:lpstr>PowerPoint Presentation</vt:lpstr>
    </vt:vector>
  </TitlesOfParts>
  <Company>Capgemini India Private Limited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dc:title>
  <dc:creator>rmansoor</dc:creator>
  <cp:lastModifiedBy>dhajadha</cp:lastModifiedBy>
  <cp:revision>325</cp:revision>
  <dcterms:created xsi:type="dcterms:W3CDTF">2013-09-16T09:55:48Z</dcterms:created>
  <dcterms:modified xsi:type="dcterms:W3CDTF">2017-08-10T13:14:52Z</dcterms:modified>
</cp:coreProperties>
</file>