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tiff" ContentType="image/tiff"/>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slideLayouts/slideLayout6.xml" ContentType="application/vnd.openxmlformats-officedocument.presentationml.slideLayout+xml"/>
  <Override PartName="/ppt/theme/theme2.xml" ContentType="application/vnd.openxmlformats-officedocument.them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4.xml" ContentType="application/vnd.openxmlformats-officedocument.them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5.xml" ContentType="application/vnd.openxmlformats-officedocument.theme+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heme/theme6.xml" ContentType="application/vnd.openxmlformats-officedocument.theme+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 id="2147483939" r:id="rId2"/>
    <p:sldMasterId id="2147483946" r:id="rId3"/>
    <p:sldMasterId id="2147483966" r:id="rId4"/>
    <p:sldMasterId id="2147483972" r:id="rId5"/>
  </p:sldMasterIdLst>
  <p:notesMasterIdLst>
    <p:notesMasterId r:id="rId25"/>
  </p:notesMasterIdLst>
  <p:handoutMasterIdLst>
    <p:handoutMasterId r:id="rId26"/>
  </p:handoutMasterIdLst>
  <p:sldIdLst>
    <p:sldId id="490" r:id="rId6"/>
    <p:sldId id="532" r:id="rId7"/>
    <p:sldId id="421" r:id="rId8"/>
    <p:sldId id="509" r:id="rId9"/>
    <p:sldId id="544" r:id="rId10"/>
    <p:sldId id="545" r:id="rId11"/>
    <p:sldId id="546" r:id="rId12"/>
    <p:sldId id="547" r:id="rId13"/>
    <p:sldId id="548" r:id="rId14"/>
    <p:sldId id="549" r:id="rId15"/>
    <p:sldId id="550" r:id="rId16"/>
    <p:sldId id="551" r:id="rId17"/>
    <p:sldId id="552" r:id="rId18"/>
    <p:sldId id="553" r:id="rId19"/>
    <p:sldId id="554" r:id="rId20"/>
    <p:sldId id="555" r:id="rId21"/>
    <p:sldId id="556" r:id="rId22"/>
    <p:sldId id="508" r:id="rId23"/>
    <p:sldId id="373" r:id="rId24"/>
  </p:sldIdLst>
  <p:sldSz cx="9906000" cy="6858000" type="A4"/>
  <p:notesSz cx="6797675" cy="9874250"/>
  <p:custDataLst>
    <p:tags r:id="rId27"/>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A2BFAF"/>
    <a:srgbClr val="ACB7B2"/>
    <a:srgbClr val="AF1C63"/>
    <a:srgbClr val="6A9529"/>
    <a:srgbClr val="00A0D6"/>
    <a:srgbClr val="0085B3"/>
    <a:srgbClr val="005B7C"/>
    <a:srgbClr val="909090"/>
    <a:srgbClr val="FFC7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19" autoAdjust="0"/>
    <p:restoredTop sz="86943" autoAdjust="0"/>
  </p:normalViewPr>
  <p:slideViewPr>
    <p:cSldViewPr snapToGrid="0" snapToObjects="1">
      <p:cViewPr varScale="1">
        <p:scale>
          <a:sx n="88" d="100"/>
          <a:sy n="88" d="100"/>
        </p:scale>
        <p:origin x="-1022" y="-77"/>
      </p:cViewPr>
      <p:guideLst>
        <p:guide orient="horz" pos="909"/>
        <p:guide pos="3120"/>
        <p:guide pos="2976"/>
        <p:guide pos="3264"/>
        <p:guide pos="194"/>
        <p:guide pos="6045"/>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71" d="100"/>
          <a:sy n="71" d="100"/>
        </p:scale>
        <p:origin x="-3372" y="-120"/>
      </p:cViewPr>
      <p:guideLst>
        <p:guide orient="horz" pos="3110"/>
        <p:guide pos="2141"/>
      </p:guideLst>
    </p:cSldViewPr>
  </p:notes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ags" Target="tags/tag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3176"/>
          </a:xfrm>
          <a:prstGeom prst="rect">
            <a:avLst/>
          </a:prstGeom>
        </p:spPr>
        <p:txBody>
          <a:bodyPr vert="horz" lIns="34625" tIns="34625" rIns="242374" bIns="34625"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0" y="9379542"/>
            <a:ext cx="2945862" cy="493176"/>
          </a:xfrm>
          <a:prstGeom prst="rect">
            <a:avLst/>
          </a:prstGeom>
        </p:spPr>
        <p:txBody>
          <a:bodyPr vert="horz" lIns="87947" tIns="43973" rIns="87947" bIns="43973" rtlCol="0" anchor="b"/>
          <a:lstStyle>
            <a:lvl1pPr algn="l">
              <a:defRPr sz="1200"/>
            </a:lvl1pPr>
          </a:lstStyle>
          <a:p>
            <a:r>
              <a:rPr lang="de-DE" sz="800" dirty="0" smtClean="0">
                <a:latin typeface="Arial" pitchFamily="34" charset="0"/>
                <a:cs typeface="Arial" pitchFamily="34" charset="0"/>
              </a:rPr>
              <a:t>© 2012 Capgemini. All </a:t>
            </a:r>
            <a:r>
              <a:rPr lang="de-DE" sz="800" dirty="0" err="1" smtClean="0">
                <a:latin typeface="Arial" pitchFamily="34" charset="0"/>
                <a:cs typeface="Arial" pitchFamily="34" charset="0"/>
              </a:rPr>
              <a:t>rights</a:t>
            </a:r>
            <a:r>
              <a:rPr lang="de-DE" sz="800" dirty="0" smtClean="0">
                <a:latin typeface="Arial" pitchFamily="34" charset="0"/>
                <a:cs typeface="Arial" pitchFamily="34" charset="0"/>
              </a:rPr>
              <a:t> </a:t>
            </a:r>
            <a:r>
              <a:rPr lang="de-DE" sz="800" dirty="0" err="1" smtClean="0">
                <a:latin typeface="Arial" pitchFamily="34" charset="0"/>
                <a:cs typeface="Arial" pitchFamily="34" charset="0"/>
              </a:rPr>
              <a:t>reserved</a:t>
            </a:r>
            <a:r>
              <a:rPr lang="de-DE" sz="800" dirty="0" smtClean="0">
                <a:latin typeface="Arial" pitchFamily="34" charset="0"/>
                <a:cs typeface="Arial" pitchFamily="34" charset="0"/>
              </a:rPr>
              <a:t>.</a:t>
            </a:r>
            <a:endParaRPr lang="de-DE" sz="800" dirty="0">
              <a:latin typeface="Arial" pitchFamily="34" charset="0"/>
              <a:cs typeface="Arial" pitchFamily="34" charset="0"/>
            </a:endParaRPr>
          </a:p>
        </p:txBody>
      </p:sp>
      <p:sp>
        <p:nvSpPr>
          <p:cNvPr id="5" name="Slide Number Placeholder 4"/>
          <p:cNvSpPr>
            <a:spLocks noGrp="1"/>
          </p:cNvSpPr>
          <p:nvPr>
            <p:ph type="sldNum" sz="quarter" idx="3"/>
          </p:nvPr>
        </p:nvSpPr>
        <p:spPr>
          <a:xfrm>
            <a:off x="3850294" y="9379542"/>
            <a:ext cx="2945862" cy="493176"/>
          </a:xfrm>
          <a:prstGeom prst="rect">
            <a:avLst/>
          </a:prstGeom>
        </p:spPr>
        <p:txBody>
          <a:bodyPr vert="horz" lIns="87947" tIns="43973" rIns="87947" bIns="43973"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extLst>
      <p:ext uri="{BB962C8B-B14F-4D97-AF65-F5344CB8AC3E}">
        <p14:creationId xmlns:p14="http://schemas.microsoft.com/office/powerpoint/2010/main" val="33453252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5264" tIns="47632" rIns="95264" bIns="47632" rtlCol="0"/>
          <a:lstStyle>
            <a:lvl1pPr algn="l">
              <a:defRPr sz="1300"/>
            </a:lvl1pPr>
          </a:lstStyle>
          <a:p>
            <a:endParaRPr lang="en-US" dirty="0"/>
          </a:p>
        </p:txBody>
      </p:sp>
      <p:sp>
        <p:nvSpPr>
          <p:cNvPr id="3" name="Date Placeholder 2"/>
          <p:cNvSpPr>
            <a:spLocks noGrp="1"/>
          </p:cNvSpPr>
          <p:nvPr>
            <p:ph type="dt" idx="1"/>
          </p:nvPr>
        </p:nvSpPr>
        <p:spPr>
          <a:xfrm>
            <a:off x="3850443" y="0"/>
            <a:ext cx="2945659" cy="493713"/>
          </a:xfrm>
          <a:prstGeom prst="rect">
            <a:avLst/>
          </a:prstGeom>
        </p:spPr>
        <p:txBody>
          <a:bodyPr vert="horz" lIns="95264" tIns="47632" rIns="95264" bIns="47632" rtlCol="0"/>
          <a:lstStyle>
            <a:lvl1pPr algn="r">
              <a:defRPr sz="1300"/>
            </a:lvl1pPr>
          </a:lstStyle>
          <a:p>
            <a:fld id="{2FB4FF29-EE9A-4D47-9F1A-289A80693C0F}" type="datetimeFigureOut">
              <a:rPr lang="en-US" smtClean="0"/>
              <a:pPr/>
              <a:t>8/10/2017</a:t>
            </a:fld>
            <a:endParaRPr lang="en-US" dirty="0"/>
          </a:p>
        </p:txBody>
      </p:sp>
      <p:sp>
        <p:nvSpPr>
          <p:cNvPr id="4" name="Slide Image Placeholder 3"/>
          <p:cNvSpPr>
            <a:spLocks noGrp="1" noRot="1" noChangeAspect="1"/>
          </p:cNvSpPr>
          <p:nvPr>
            <p:ph type="sldImg" idx="2"/>
          </p:nvPr>
        </p:nvSpPr>
        <p:spPr>
          <a:xfrm>
            <a:off x="725488" y="741363"/>
            <a:ext cx="5346700" cy="3702050"/>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679768" y="4690268"/>
            <a:ext cx="5438140" cy="4443413"/>
          </a:xfrm>
          <a:prstGeom prst="rect">
            <a:avLst/>
          </a:prstGeom>
        </p:spPr>
        <p:txBody>
          <a:bodyPr vert="horz" lIns="95264" tIns="47632" rIns="95264" bIns="4763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8824"/>
            <a:ext cx="2945659" cy="493713"/>
          </a:xfrm>
          <a:prstGeom prst="rect">
            <a:avLst/>
          </a:prstGeom>
        </p:spPr>
        <p:txBody>
          <a:bodyPr vert="horz" lIns="95264" tIns="47632" rIns="95264" bIns="47632" rtlCol="0" anchor="b"/>
          <a:lstStyle>
            <a:lvl1pPr algn="l">
              <a:defRPr sz="1300"/>
            </a:lvl1pPr>
          </a:lstStyle>
          <a:p>
            <a:endParaRPr lang="en-US" dirty="0"/>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5264" tIns="47632" rIns="95264" bIns="47632" rtlCol="0" anchor="b"/>
          <a:lstStyle>
            <a:lvl1pPr algn="r">
              <a:defRPr sz="1300"/>
            </a:lvl1pPr>
          </a:lstStyle>
          <a:p>
            <a:fld id="{71E7D22E-2FCF-4181-8686-08BDCDF94062}" type="slidenum">
              <a:rPr lang="en-US" smtClean="0"/>
              <a:pPr/>
              <a:t>‹#›</a:t>
            </a:fld>
            <a:endParaRPr lang="en-US" dirty="0"/>
          </a:p>
        </p:txBody>
      </p:sp>
    </p:spTree>
    <p:extLst>
      <p:ext uri="{BB962C8B-B14F-4D97-AF65-F5344CB8AC3E}">
        <p14:creationId xmlns:p14="http://schemas.microsoft.com/office/powerpoint/2010/main" val="2762168227"/>
      </p:ext>
    </p:extLst>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mn-lt"/>
        <a:ea typeface="+mn-ea"/>
        <a:cs typeface="+mn-cs"/>
      </a:defRPr>
    </a:lvl1pPr>
    <a:lvl2pPr marL="457171" algn="l" defTabSz="914342" rtl="0" eaLnBrk="1" latinLnBrk="0" hangingPunct="1">
      <a:defRPr sz="1200" kern="1200">
        <a:solidFill>
          <a:schemeClr val="tx1"/>
        </a:solidFill>
        <a:latin typeface="+mn-lt"/>
        <a:ea typeface="+mn-ea"/>
        <a:cs typeface="+mn-cs"/>
      </a:defRPr>
    </a:lvl2pPr>
    <a:lvl3pPr marL="914342" algn="l" defTabSz="914342" rtl="0" eaLnBrk="1" latinLnBrk="0" hangingPunct="1">
      <a:defRPr sz="1200" kern="1200">
        <a:solidFill>
          <a:schemeClr val="tx1"/>
        </a:solidFill>
        <a:latin typeface="+mn-lt"/>
        <a:ea typeface="+mn-ea"/>
        <a:cs typeface="+mn-cs"/>
      </a:defRPr>
    </a:lvl3pPr>
    <a:lvl4pPr marL="1371513" algn="l" defTabSz="914342" rtl="0" eaLnBrk="1" latinLnBrk="0" hangingPunct="1">
      <a:defRPr sz="1200" kern="1200">
        <a:solidFill>
          <a:schemeClr val="tx1"/>
        </a:solidFill>
        <a:latin typeface="+mn-lt"/>
        <a:ea typeface="+mn-ea"/>
        <a:cs typeface="+mn-cs"/>
      </a:defRPr>
    </a:lvl4pPr>
    <a:lvl5pPr marL="1828684" algn="l" defTabSz="914342" rtl="0" eaLnBrk="1" latinLnBrk="0" hangingPunct="1">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tags" Target="../tags/tag17.xml"/><Relationship Id="rId13" Type="http://schemas.openxmlformats.org/officeDocument/2006/relationships/image" Target="../media/image4.emf"/><Relationship Id="rId3" Type="http://schemas.openxmlformats.org/officeDocument/2006/relationships/tags" Target="../tags/tag12.xml"/><Relationship Id="rId7" Type="http://schemas.openxmlformats.org/officeDocument/2006/relationships/tags" Target="../tags/tag16.xml"/><Relationship Id="rId12"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2.vml"/><Relationship Id="rId6" Type="http://schemas.openxmlformats.org/officeDocument/2006/relationships/tags" Target="../tags/tag15.xml"/><Relationship Id="rId11" Type="http://schemas.openxmlformats.org/officeDocument/2006/relationships/oleObject" Target="../embeddings/oleObject2.bin"/><Relationship Id="rId5" Type="http://schemas.openxmlformats.org/officeDocument/2006/relationships/tags" Target="../tags/tag14.xml"/><Relationship Id="rId10" Type="http://schemas.openxmlformats.org/officeDocument/2006/relationships/image" Target="../media/image3.jpeg"/><Relationship Id="rId4" Type="http://schemas.openxmlformats.org/officeDocument/2006/relationships/tags" Target="../tags/tag13.xml"/><Relationship Id="rId9" Type="http://schemas.openxmlformats.org/officeDocument/2006/relationships/slideMaster" Target="../slideMasters/slideMaster1.xml"/><Relationship Id="rId1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70.xml"/><Relationship Id="rId13" Type="http://schemas.openxmlformats.org/officeDocument/2006/relationships/image" Target="../media/image4.emf"/><Relationship Id="rId3" Type="http://schemas.openxmlformats.org/officeDocument/2006/relationships/tags" Target="../tags/tag65.xml"/><Relationship Id="rId7" Type="http://schemas.openxmlformats.org/officeDocument/2006/relationships/tags" Target="../tags/tag69.xml"/><Relationship Id="rId12" Type="http://schemas.openxmlformats.org/officeDocument/2006/relationships/image" Target="../media/image1.emf"/><Relationship Id="rId2" Type="http://schemas.openxmlformats.org/officeDocument/2006/relationships/tags" Target="../tags/tag64.xml"/><Relationship Id="rId1" Type="http://schemas.openxmlformats.org/officeDocument/2006/relationships/vmlDrawing" Target="../drawings/vmlDrawing14.vml"/><Relationship Id="rId6" Type="http://schemas.openxmlformats.org/officeDocument/2006/relationships/tags" Target="../tags/tag68.xml"/><Relationship Id="rId11" Type="http://schemas.openxmlformats.org/officeDocument/2006/relationships/oleObject" Target="../embeddings/oleObject14.bin"/><Relationship Id="rId5" Type="http://schemas.openxmlformats.org/officeDocument/2006/relationships/tags" Target="../tags/tag67.xml"/><Relationship Id="rId10" Type="http://schemas.openxmlformats.org/officeDocument/2006/relationships/image" Target="../media/image3.jpeg"/><Relationship Id="rId4" Type="http://schemas.openxmlformats.org/officeDocument/2006/relationships/tags" Target="../tags/tag66.xml"/><Relationship Id="rId9" Type="http://schemas.openxmlformats.org/officeDocument/2006/relationships/slideMaster" Target="../slideMasters/slideMaster4.xml"/><Relationship Id="rId1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tags" Target="../tags/tag72.xml"/><Relationship Id="rId7" Type="http://schemas.openxmlformats.org/officeDocument/2006/relationships/image" Target="../media/image6.jpeg"/><Relationship Id="rId2" Type="http://schemas.openxmlformats.org/officeDocument/2006/relationships/tags" Target="../tags/tag71.xml"/><Relationship Id="rId1" Type="http://schemas.openxmlformats.org/officeDocument/2006/relationships/vmlDrawing" Target="../drawings/vmlDrawing15.vml"/><Relationship Id="rId6" Type="http://schemas.openxmlformats.org/officeDocument/2006/relationships/slideMaster" Target="../slideMasters/slideMaster4.xml"/><Relationship Id="rId5" Type="http://schemas.openxmlformats.org/officeDocument/2006/relationships/tags" Target="../tags/tag74.xml"/><Relationship Id="rId4" Type="http://schemas.openxmlformats.org/officeDocument/2006/relationships/tags" Target="../tags/tag73.xml"/><Relationship Id="rId9" Type="http://schemas.openxmlformats.org/officeDocument/2006/relationships/image" Target="../media/image1.emf"/></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76.xml"/><Relationship Id="rId7" Type="http://schemas.openxmlformats.org/officeDocument/2006/relationships/image" Target="../media/image1.emf"/><Relationship Id="rId2" Type="http://schemas.openxmlformats.org/officeDocument/2006/relationships/tags" Target="../tags/tag75.xml"/><Relationship Id="rId1" Type="http://schemas.openxmlformats.org/officeDocument/2006/relationships/vmlDrawing" Target="../drawings/vmlDrawing16.vml"/><Relationship Id="rId6" Type="http://schemas.openxmlformats.org/officeDocument/2006/relationships/oleObject" Target="../embeddings/oleObject16.bin"/><Relationship Id="rId5" Type="http://schemas.openxmlformats.org/officeDocument/2006/relationships/slideMaster" Target="../slideMasters/slideMaster4.xml"/><Relationship Id="rId4" Type="http://schemas.openxmlformats.org/officeDocument/2006/relationships/tags" Target="../tags/tag77.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vmlDrawing" Target="../drawings/vmlDrawing17.v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80.xml"/><Relationship Id="rId1" Type="http://schemas.openxmlformats.org/officeDocument/2006/relationships/vmlDrawing" Target="../drawings/vmlDrawing18.vml"/><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96.xml"/><Relationship Id="rId13" Type="http://schemas.openxmlformats.org/officeDocument/2006/relationships/image" Target="../media/image4.emf"/><Relationship Id="rId3" Type="http://schemas.openxmlformats.org/officeDocument/2006/relationships/tags" Target="../tags/tag91.xml"/><Relationship Id="rId7" Type="http://schemas.openxmlformats.org/officeDocument/2006/relationships/tags" Target="../tags/tag95.xml"/><Relationship Id="rId12" Type="http://schemas.openxmlformats.org/officeDocument/2006/relationships/image" Target="../media/image1.emf"/><Relationship Id="rId2" Type="http://schemas.openxmlformats.org/officeDocument/2006/relationships/tags" Target="../tags/tag90.xml"/><Relationship Id="rId1" Type="http://schemas.openxmlformats.org/officeDocument/2006/relationships/vmlDrawing" Target="../drawings/vmlDrawing20.vml"/><Relationship Id="rId6" Type="http://schemas.openxmlformats.org/officeDocument/2006/relationships/tags" Target="../tags/tag94.xml"/><Relationship Id="rId11" Type="http://schemas.openxmlformats.org/officeDocument/2006/relationships/oleObject" Target="../embeddings/oleObject20.bin"/><Relationship Id="rId5" Type="http://schemas.openxmlformats.org/officeDocument/2006/relationships/tags" Target="../tags/tag93.xml"/><Relationship Id="rId10" Type="http://schemas.openxmlformats.org/officeDocument/2006/relationships/image" Target="../media/image15.jpeg"/><Relationship Id="rId4" Type="http://schemas.openxmlformats.org/officeDocument/2006/relationships/tags" Target="../tags/tag92.xml"/><Relationship Id="rId9" Type="http://schemas.openxmlformats.org/officeDocument/2006/relationships/slideMaster" Target="../slideMasters/slideMaster5.xml"/><Relationship Id="rId14"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vmlDrawing" Target="../drawings/vmlDrawing21.vml"/><Relationship Id="rId6" Type="http://schemas.openxmlformats.org/officeDocument/2006/relationships/image" Target="../media/image1.emf"/><Relationship Id="rId5" Type="http://schemas.openxmlformats.org/officeDocument/2006/relationships/oleObject" Target="../embeddings/oleObject21.bin"/><Relationship Id="rId4"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19.xml"/><Relationship Id="rId7" Type="http://schemas.openxmlformats.org/officeDocument/2006/relationships/image" Target="../media/image6.jpeg"/><Relationship Id="rId2" Type="http://schemas.openxmlformats.org/officeDocument/2006/relationships/tags" Target="../tags/tag18.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 Id="rId9"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3.xml"/><Relationship Id="rId7" Type="http://schemas.openxmlformats.org/officeDocument/2006/relationships/image" Target="../media/image1.emf"/><Relationship Id="rId2" Type="http://schemas.openxmlformats.org/officeDocument/2006/relationships/tags" Target="../tags/tag22.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24.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5.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6.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tags" Target="../tags/tag40.xml"/><Relationship Id="rId7" Type="http://schemas.openxmlformats.org/officeDocument/2006/relationships/slideMaster" Target="../slideMasters/slideMaster2.xml"/><Relationship Id="rId2" Type="http://schemas.openxmlformats.org/officeDocument/2006/relationships/tags" Target="../tags/tag39.xml"/><Relationship Id="rId1" Type="http://schemas.openxmlformats.org/officeDocument/2006/relationships/vmlDrawing" Target="../drawings/vmlDrawing8.vml"/><Relationship Id="rId6" Type="http://schemas.openxmlformats.org/officeDocument/2006/relationships/tags" Target="../tags/tag43.xml"/><Relationship Id="rId5" Type="http://schemas.openxmlformats.org/officeDocument/2006/relationships/tags" Target="../tags/tag42.xml"/><Relationship Id="rId10" Type="http://schemas.openxmlformats.org/officeDocument/2006/relationships/image" Target="../media/image13.png"/><Relationship Id="rId4" Type="http://schemas.openxmlformats.org/officeDocument/2006/relationships/tags" Target="../tags/tag41.xml"/><Relationship Id="rId9"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46.xml"/><Relationship Id="rId7" Type="http://schemas.openxmlformats.org/officeDocument/2006/relationships/oleObject" Target="../embeddings/oleObject10.bin"/><Relationship Id="rId2" Type="http://schemas.openxmlformats.org/officeDocument/2006/relationships/tags" Target="../tags/tag45.xml"/><Relationship Id="rId1" Type="http://schemas.openxmlformats.org/officeDocument/2006/relationships/vmlDrawing" Target="../drawings/vmlDrawing10.vml"/><Relationship Id="rId6" Type="http://schemas.openxmlformats.org/officeDocument/2006/relationships/image" Target="../media/image14.jpeg"/><Relationship Id="rId5" Type="http://schemas.openxmlformats.org/officeDocument/2006/relationships/slideMaster" Target="../slideMasters/slideMaster3.xml"/><Relationship Id="rId4" Type="http://schemas.openxmlformats.org/officeDocument/2006/relationships/tags" Target="../tags/tag47.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9.xml"/><Relationship Id="rId7" Type="http://schemas.openxmlformats.org/officeDocument/2006/relationships/image" Target="../media/image1.emf"/><Relationship Id="rId2" Type="http://schemas.openxmlformats.org/officeDocument/2006/relationships/tags" Target="../tags/tag48.xml"/><Relationship Id="rId1" Type="http://schemas.openxmlformats.org/officeDocument/2006/relationships/vmlDrawing" Target="../drawings/vmlDrawing11.vml"/><Relationship Id="rId6" Type="http://schemas.openxmlformats.org/officeDocument/2006/relationships/oleObject" Target="../embeddings/oleObject11.bin"/><Relationship Id="rId5" Type="http://schemas.openxmlformats.org/officeDocument/2006/relationships/slideMaster" Target="../slideMasters/slideMaster3.xml"/><Relationship Id="rId4" Type="http://schemas.openxmlformats.org/officeDocument/2006/relationships/tags" Target="../tags/tag50.xml"/></Relationships>
</file>

<file path=ppt/slideLayouts/_rels/slideLayout9.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tags" Target="../tags/tag52.xml"/><Relationship Id="rId7" Type="http://schemas.openxmlformats.org/officeDocument/2006/relationships/image" Target="../media/image6.jpeg"/><Relationship Id="rId2" Type="http://schemas.openxmlformats.org/officeDocument/2006/relationships/tags" Target="../tags/tag51.xml"/><Relationship Id="rId1" Type="http://schemas.openxmlformats.org/officeDocument/2006/relationships/vmlDrawing" Target="../drawings/vmlDrawing12.vml"/><Relationship Id="rId6" Type="http://schemas.openxmlformats.org/officeDocument/2006/relationships/slideMaster" Target="../slideMasters/slideMaster3.xml"/><Relationship Id="rId5" Type="http://schemas.openxmlformats.org/officeDocument/2006/relationships/tags" Target="../tags/tag54.xml"/><Relationship Id="rId4" Type="http://schemas.openxmlformats.org/officeDocument/2006/relationships/tags" Target="../tags/tag53.xml"/><Relationship Id="rId9" Type="http://schemas.openxmlformats.org/officeDocument/2006/relationships/image" Target="../media/image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test1.jpg"/>
          <p:cNvPicPr>
            <a:picLocks noChangeAspect="1"/>
          </p:cNvPicPr>
          <p:nvPr userDrawn="1"/>
        </p:nvPicPr>
        <p:blipFill>
          <a:blip r:embed="rId10" cstate="print"/>
          <a:srcRect l="240" t="25" r="260" b="533"/>
          <a:stretch>
            <a:fillRect/>
          </a:stretch>
        </p:blipFill>
        <p:spPr>
          <a:xfrm>
            <a:off x="0" y="1324099"/>
            <a:ext cx="9906000" cy="5533901"/>
          </a:xfrm>
          <a:prstGeom prst="rect">
            <a:avLst/>
          </a:prstGeom>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userDrawn="1">
            <p:custDataLst>
              <p:tags r:id="rId3"/>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5" name="Object 4" hidden="1"/>
          <p:cNvGraphicFramePr>
            <a:graphicFrameLocks noChangeAspect="1"/>
          </p:cNvGraphicFramePr>
          <p:nvPr>
            <p:custDataLst>
              <p:tags r:id="rId4"/>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1027" name="think-cell Slide" r:id="rId11" imgW="360" imgH="360" progId="">
                  <p:embed/>
                </p:oleObj>
              </mc:Choice>
              <mc:Fallback>
                <p:oleObj name="think-cell Slide" r:id="rId11" imgW="360" imgH="360" progId="">
                  <p:embed/>
                  <p:pic>
                    <p:nvPicPr>
                      <p:cNvPr id="0" name="Picture 2" hidden="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rcRect/>
          <a:stretch>
            <a:fillRect/>
          </a:stretch>
        </p:blipFill>
        <p:spPr bwMode="auto">
          <a:xfrm>
            <a:off x="6569786" y="6520694"/>
            <a:ext cx="3001425" cy="239021"/>
          </a:xfrm>
          <a:prstGeom prst="rect">
            <a:avLst/>
          </a:prstGeom>
          <a:noFill/>
        </p:spPr>
      </p:pic>
      <p:sp>
        <p:nvSpPr>
          <p:cNvPr id="2" name="Title 1"/>
          <p:cNvSpPr>
            <a:spLocks noGrp="1"/>
          </p:cNvSpPr>
          <p:nvPr>
            <p:ph type="ctrTitle" hasCustomPrompt="1"/>
            <p:custDataLst>
              <p:tags r:id="rId6"/>
            </p:custDataLst>
          </p:nvPr>
        </p:nvSpPr>
        <p:spPr>
          <a:xfrm>
            <a:off x="0" y="2256613"/>
            <a:ext cx="4540683" cy="2261632"/>
          </a:xfrm>
        </p:spPr>
        <p:txBody>
          <a:bodyPr lIns="231412" tIns="33059" rIns="33059" bIns="33059"/>
          <a:lstStyle>
            <a:lvl1pPr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0" y="4551798"/>
            <a:ext cx="4541230"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8"/>
            </p:custDataLst>
          </p:nvPr>
        </p:nvPicPr>
        <p:blipFill>
          <a:blip r:embed="rId14" cstate="email"/>
          <a:srcRect/>
          <a:stretch>
            <a:fillRect/>
          </a:stretch>
        </p:blipFill>
        <p:spPr bwMode="auto">
          <a:xfrm>
            <a:off x="716234" y="653034"/>
            <a:ext cx="3001008" cy="694690"/>
          </a:xfrm>
          <a:prstGeom prst="rect">
            <a:avLst/>
          </a:prstGeom>
          <a:noFill/>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test1.jpg"/>
          <p:cNvPicPr>
            <a:picLocks noChangeAspect="1"/>
          </p:cNvPicPr>
          <p:nvPr userDrawn="1"/>
        </p:nvPicPr>
        <p:blipFill>
          <a:blip r:embed="rId10" cstate="print"/>
          <a:srcRect l="240" t="25" r="260" b="533"/>
          <a:stretch>
            <a:fillRect/>
          </a:stretch>
        </p:blipFill>
        <p:spPr>
          <a:xfrm>
            <a:off x="0" y="1324099"/>
            <a:ext cx="9906000" cy="5533901"/>
          </a:xfrm>
          <a:prstGeom prst="rect">
            <a:avLst/>
          </a:prstGeom>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sp>
        <p:nvSpPr>
          <p:cNvPr id="17" name="Rectangle 7"/>
          <p:cNvSpPr/>
          <p:nvPr userDrawn="1">
            <p:custDataLst>
              <p:tags r:id="rId3"/>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graphicFrame>
        <p:nvGraphicFramePr>
          <p:cNvPr id="5" name="Object 4" hidden="1"/>
          <p:cNvGraphicFramePr>
            <a:graphicFrameLocks noChangeAspect="1"/>
          </p:cNvGraphicFramePr>
          <p:nvPr>
            <p:custDataLst>
              <p:tags r:id="rId4"/>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157699" name="think-cell Slide" r:id="rId11" imgW="360" imgH="360" progId="">
                  <p:embed/>
                </p:oleObj>
              </mc:Choice>
              <mc:Fallback>
                <p:oleObj name="think-cell Slide" r:id="rId11" imgW="360" imgH="360" progId="">
                  <p:embed/>
                  <p:pic>
                    <p:nvPicPr>
                      <p:cNvPr id="0" name="Picture 2" hidden="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rcRect/>
          <a:stretch>
            <a:fillRect/>
          </a:stretch>
        </p:blipFill>
        <p:spPr bwMode="auto">
          <a:xfrm>
            <a:off x="6569786" y="6520694"/>
            <a:ext cx="3001425" cy="239021"/>
          </a:xfrm>
          <a:prstGeom prst="rect">
            <a:avLst/>
          </a:prstGeom>
          <a:noFill/>
        </p:spPr>
      </p:pic>
      <p:sp>
        <p:nvSpPr>
          <p:cNvPr id="2" name="Title 1"/>
          <p:cNvSpPr>
            <a:spLocks noGrp="1"/>
          </p:cNvSpPr>
          <p:nvPr>
            <p:ph type="ctrTitle" hasCustomPrompt="1"/>
            <p:custDataLst>
              <p:tags r:id="rId6"/>
            </p:custDataLst>
          </p:nvPr>
        </p:nvSpPr>
        <p:spPr>
          <a:xfrm>
            <a:off x="0" y="2256613"/>
            <a:ext cx="4540683" cy="2261632"/>
          </a:xfrm>
        </p:spPr>
        <p:txBody>
          <a:bodyPr lIns="231412" tIns="33059" rIns="33059" bIns="33059"/>
          <a:lstStyle>
            <a:lvl1pPr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0" y="4551798"/>
            <a:ext cx="4541230"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8"/>
            </p:custDataLst>
          </p:nvPr>
        </p:nvPicPr>
        <p:blipFill>
          <a:blip r:embed="rId14" cstate="email"/>
          <a:srcRect/>
          <a:stretch>
            <a:fillRect/>
          </a:stretch>
        </p:blipFill>
        <p:spPr bwMode="auto">
          <a:xfrm>
            <a:off x="716234" y="653034"/>
            <a:ext cx="3001008" cy="694690"/>
          </a:xfrm>
          <a:prstGeom prst="rect">
            <a:avLst/>
          </a:prstGeom>
          <a:noFill/>
        </p:spPr>
      </p:pic>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7" cstate="print">
            <a:lum bright="20000" contrast="-20000"/>
          </a:blip>
          <a:srcRect l="120" t="188" r="380" b="564"/>
          <a:stretch>
            <a:fillRect/>
          </a:stretch>
        </p:blipFill>
        <p:spPr>
          <a:xfrm>
            <a:off x="0" y="0"/>
            <a:ext cx="9906000" cy="6353298"/>
          </a:xfrm>
          <a:prstGeom prst="rect">
            <a:avLst/>
          </a:prstGeom>
        </p:spPr>
      </p:pic>
      <p:graphicFrame>
        <p:nvGraphicFramePr>
          <p:cNvPr id="7" name="Object 6"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58723" name="think-cell Slide" r:id="rId8" imgW="360" imgH="360" progId="">
                  <p:embed/>
                </p:oleObj>
              </mc:Choice>
              <mc:Fallback>
                <p:oleObj name="think-cell Slide" r:id="rId8" imgW="360" imgH="360" progId="">
                  <p:embed/>
                  <p:pic>
                    <p:nvPicPr>
                      <p:cNvPr id="0" name="Picture 2"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4"/>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6" name="Espace réservé du contenu 5"/>
          <p:cNvSpPr>
            <a:spLocks noGrp="1"/>
          </p:cNvSpPr>
          <p:nvPr>
            <p:ph sz="quarter" idx="10" hasCustomPrompt="1"/>
            <p:custDataLst>
              <p:tags r:id="rId5"/>
            </p:custDataLst>
          </p:nvPr>
        </p:nvSpPr>
        <p:spPr>
          <a:xfrm>
            <a:off x="323487" y="1501977"/>
            <a:ext cx="6807651" cy="2950251"/>
          </a:xfrm>
        </p:spPr>
        <p:txBody>
          <a:bodyPr/>
          <a:lstStyle/>
          <a:p>
            <a:pPr lvl="0"/>
            <a:r>
              <a:rPr lang="en-US" noProof="0" dirty="0" smtClean="0"/>
              <a:t>Click to edit Master text style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59747" name="think-cell Slide" r:id="rId6" imgW="360" imgH="360" progId="">
                  <p:embed/>
                </p:oleObj>
              </mc:Choice>
              <mc:Fallback>
                <p:oleObj name="think-cell Slide" r:id="rId6" imgW="360" imgH="360" progId="">
                  <p:embed/>
                  <p:pic>
                    <p:nvPicPr>
                      <p:cNvPr id="0" name="Object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23392" y="1494765"/>
            <a:ext cx="958260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60771" name="think-cell Slide" r:id="rId5" imgW="360" imgH="360" progId="">
                  <p:embed/>
                </p:oleObj>
              </mc:Choice>
              <mc:Fallback>
                <p:oleObj name="think-cell Slide" r:id="rId5" imgW="360" imgH="360" progId="">
                  <p:embed/>
                  <p:pic>
                    <p:nvPicPr>
                      <p:cNvPr id="0" name="Picture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61795" name="think-cell Slide" r:id="rId4" imgW="360" imgH="360" progId="">
                  <p:embed/>
                </p:oleObj>
              </mc:Choice>
              <mc:Fallback>
                <p:oleObj name="think-cell Slide" r:id="rId4" imgW="360" imgH="360" progId="">
                  <p:embed/>
                  <p:pic>
                    <p:nvPicPr>
                      <p:cNvPr id="0" name="Picture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1" name="Picture 10" descr="shutterstock_69309946.jpg"/>
          <p:cNvPicPr>
            <a:picLocks noChangeAspect="1"/>
          </p:cNvPicPr>
          <p:nvPr userDrawn="1"/>
        </p:nvPicPr>
        <p:blipFill>
          <a:blip r:embed="rId10" cstate="print"/>
          <a:srcRect b="15828"/>
          <a:stretch>
            <a:fillRect/>
          </a:stretch>
        </p:blipFill>
        <p:spPr>
          <a:xfrm>
            <a:off x="-3048" y="1268761"/>
            <a:ext cx="9912096" cy="5564899"/>
          </a:xfrm>
          <a:prstGeom prst="rect">
            <a:avLst/>
          </a:prstGeom>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sp>
        <p:nvSpPr>
          <p:cNvPr id="17" name="Rectangle 7"/>
          <p:cNvSpPr/>
          <p:nvPr userDrawn="1">
            <p:custDataLst>
              <p:tags r:id="rId3"/>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graphicFrame>
        <p:nvGraphicFramePr>
          <p:cNvPr id="5" name="Object 4" hidden="1"/>
          <p:cNvGraphicFramePr>
            <a:graphicFrameLocks noChangeAspect="1"/>
          </p:cNvGraphicFramePr>
          <p:nvPr>
            <p:custDataLst>
              <p:tags r:id="rId4"/>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163843" name="think-cell Slide" r:id="rId11" imgW="360" imgH="360" progId="">
                  <p:embed/>
                </p:oleObj>
              </mc:Choice>
              <mc:Fallback>
                <p:oleObj name="think-cell Slide" r:id="rId11" imgW="360" imgH="360" progId="">
                  <p:embed/>
                  <p:pic>
                    <p:nvPicPr>
                      <p:cNvPr id="0" name="Picture 2" hidden="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rcRect/>
          <a:stretch>
            <a:fillRect/>
          </a:stretch>
        </p:blipFill>
        <p:spPr bwMode="auto">
          <a:xfrm>
            <a:off x="6569786" y="6520694"/>
            <a:ext cx="3001425" cy="239021"/>
          </a:xfrm>
          <a:prstGeom prst="rect">
            <a:avLst/>
          </a:prstGeom>
          <a:noFill/>
        </p:spPr>
      </p:pic>
      <p:sp>
        <p:nvSpPr>
          <p:cNvPr id="2" name="Title 1"/>
          <p:cNvSpPr>
            <a:spLocks noGrp="1"/>
          </p:cNvSpPr>
          <p:nvPr>
            <p:ph type="ctrTitle" hasCustomPrompt="1"/>
            <p:custDataLst>
              <p:tags r:id="rId6"/>
            </p:custDataLst>
          </p:nvPr>
        </p:nvSpPr>
        <p:spPr>
          <a:xfrm>
            <a:off x="0" y="3066757"/>
            <a:ext cx="9906000" cy="1451488"/>
          </a:xfrm>
          <a:solidFill>
            <a:schemeClr val="bg1">
              <a:alpha val="50000"/>
            </a:schemeClr>
          </a:solidFill>
        </p:spPr>
        <p:txBody>
          <a:bodyPr lIns="231412" tIns="33059" rIns="33059" bIns="33059"/>
          <a:lstStyle>
            <a:lvl1pPr algn="l">
              <a:lnSpc>
                <a:spcPct val="100000"/>
              </a:lnSpc>
              <a:defRPr sz="30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0" y="4565866"/>
            <a:ext cx="9906000" cy="498504"/>
          </a:xfrm>
          <a:solidFill>
            <a:schemeClr val="bg1">
              <a:alpha val="50000"/>
            </a:schemeClr>
          </a:solidFill>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8"/>
            </p:custDataLst>
          </p:nvPr>
        </p:nvPicPr>
        <p:blipFill>
          <a:blip r:embed="rId14" cstate="email"/>
          <a:srcRect/>
          <a:stretch>
            <a:fillRect/>
          </a:stretch>
        </p:blipFill>
        <p:spPr bwMode="auto">
          <a:xfrm>
            <a:off x="716234" y="653034"/>
            <a:ext cx="3001008" cy="694690"/>
          </a:xfrm>
          <a:prstGeom prst="rect">
            <a:avLst/>
          </a:prstGeom>
          <a:noFill/>
        </p:spPr>
      </p:pic>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64867" name="think-cell Slide" r:id="rId5" imgW="360" imgH="360" progId="">
                  <p:embed/>
                </p:oleObj>
              </mc:Choice>
              <mc:Fallback>
                <p:oleObj name="think-cell Slide" r:id="rId5" imgW="360" imgH="360" progId="">
                  <p:embed/>
                  <p:pic>
                    <p:nvPicPr>
                      <p:cNvPr id="0" name="Picture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7462" y="0"/>
            <a:ext cx="9400794" cy="905256"/>
          </a:xfrm>
        </p:spPr>
        <p:txBody>
          <a:bodyPr lIns="0" tIns="0" rIns="0" anchor="b" anchorCtr="0">
            <a:noAutofit/>
          </a:bodyPr>
          <a:lstStyle>
            <a:lvl1pPr algn="l">
              <a:defRPr lang="en-US" sz="2200" b="1" dirty="0" smtClean="0">
                <a:solidFill>
                  <a:schemeClr val="accent1"/>
                </a:solidFill>
                <a:latin typeface="+mj-lt"/>
                <a:ea typeface="+mj-ea"/>
                <a:cs typeface="+mj-cs"/>
              </a:defRPr>
            </a:lvl1pPr>
          </a:lstStyle>
          <a:p>
            <a:pPr lvl="0" algn="l" rtl="0" eaLnBrk="0" fontAlgn="base" hangingPunct="0">
              <a:spcBef>
                <a:spcPct val="0"/>
              </a:spcBef>
              <a:spcAft>
                <a:spcPct val="0"/>
              </a:spcAft>
            </a:pPr>
            <a:r>
              <a:rPr lang="en-US" smtClean="0"/>
              <a:t>Click to edit Master title style</a:t>
            </a:r>
            <a:endParaRPr lang="en-US" dirty="0"/>
          </a:p>
        </p:txBody>
      </p:sp>
      <p:sp>
        <p:nvSpPr>
          <p:cNvPr id="3" name="Content Placeholder 2"/>
          <p:cNvSpPr>
            <a:spLocks noGrp="1"/>
          </p:cNvSpPr>
          <p:nvPr>
            <p:ph idx="1"/>
          </p:nvPr>
        </p:nvSpPr>
        <p:spPr>
          <a:xfrm>
            <a:off x="277368" y="1001000"/>
            <a:ext cx="9400794" cy="1384995"/>
          </a:xfrm>
        </p:spPr>
        <p:txBody>
          <a:bodyPr lIns="0" tIns="0" rIns="0" bIns="0">
            <a:spAutoFit/>
          </a:bodyPr>
          <a:lstStyle>
            <a:lvl1pPr marL="0" indent="0" algn="l" rtl="0" eaLnBrk="0" fontAlgn="base" hangingPunct="0">
              <a:spcBef>
                <a:spcPct val="0"/>
              </a:spcBef>
              <a:spcAft>
                <a:spcPts val="600"/>
              </a:spcAft>
              <a:buClr>
                <a:schemeClr val="accent2"/>
              </a:buClr>
              <a:defRPr lang="en-US" sz="1600" dirty="0" smtClean="0">
                <a:solidFill>
                  <a:schemeClr val="tx1"/>
                </a:solidFill>
                <a:latin typeface="+mn-lt"/>
                <a:ea typeface="+mn-ea"/>
                <a:cs typeface="+mn-cs"/>
              </a:defRPr>
            </a:lvl1pPr>
            <a:lvl2pPr marL="228600" indent="-228600" algn="l" rtl="0" eaLnBrk="0" fontAlgn="base" hangingPunct="0">
              <a:spcBef>
                <a:spcPct val="0"/>
              </a:spcBef>
              <a:spcAft>
                <a:spcPts val="600"/>
              </a:spcAft>
              <a:buClr>
                <a:schemeClr val="accent2"/>
              </a:buClr>
              <a:defRPr lang="en-US" sz="1600" b="0" dirty="0" smtClean="0">
                <a:solidFill>
                  <a:schemeClr val="tx1"/>
                </a:solidFill>
                <a:latin typeface="+mn-lt"/>
                <a:ea typeface="+mn-ea"/>
                <a:cs typeface="+mn-cs"/>
              </a:defRPr>
            </a:lvl2pPr>
            <a:lvl3pPr marL="457200" indent="-228600" algn="l" rtl="0" eaLnBrk="0" fontAlgn="base" hangingPunct="0">
              <a:spcBef>
                <a:spcPct val="0"/>
              </a:spcBef>
              <a:spcAft>
                <a:spcPts val="600"/>
              </a:spcAft>
              <a:buClr>
                <a:schemeClr val="accent2"/>
              </a:buClr>
              <a:defRPr lang="en-US" sz="1400" b="0" dirty="0" smtClean="0">
                <a:solidFill>
                  <a:schemeClr val="tx1"/>
                </a:solidFill>
                <a:latin typeface="+mn-lt"/>
                <a:ea typeface="+mn-ea"/>
                <a:cs typeface="+mn-cs"/>
              </a:defRPr>
            </a:lvl3pPr>
            <a:lvl4pPr marL="685800" indent="-228600" algn="l" rtl="0" eaLnBrk="0" fontAlgn="base" hangingPunct="0">
              <a:spcBef>
                <a:spcPct val="0"/>
              </a:spcBef>
              <a:spcAft>
                <a:spcPts val="600"/>
              </a:spcAft>
              <a:buClr>
                <a:schemeClr val="accent2"/>
              </a:buClr>
              <a:defRPr lang="en-US" sz="1200" b="0" dirty="0" smtClean="0">
                <a:solidFill>
                  <a:schemeClr val="tx1"/>
                </a:solidFill>
                <a:latin typeface="+mn-lt"/>
                <a:ea typeface="+mn-ea"/>
                <a:cs typeface="+mn-cs"/>
              </a:defRPr>
            </a:lvl4pPr>
            <a:lvl5pPr marL="914400" indent="-228600" algn="l" rtl="0" eaLnBrk="0" fontAlgn="base" hangingPunct="0">
              <a:spcBef>
                <a:spcPct val="0"/>
              </a:spcBef>
              <a:spcAft>
                <a:spcPts val="600"/>
              </a:spcAft>
              <a:buClr>
                <a:schemeClr val="accent2"/>
              </a:buClr>
              <a:defRPr lang="en-US" sz="1200" b="0" dirty="0" smtClean="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0" name="Picture 4" descr="capgemini_rgb-[Converted]"/>
          <p:cNvPicPr>
            <a:picLocks noChangeAspect="1" noChangeArrowheads="1"/>
          </p:cNvPicPr>
          <p:nvPr userDrawn="1"/>
        </p:nvPicPr>
        <p:blipFill>
          <a:blip r:embed="rId2" cstate="print"/>
          <a:srcRect/>
          <a:stretch>
            <a:fillRect/>
          </a:stretch>
        </p:blipFill>
        <p:spPr bwMode="gray">
          <a:xfrm>
            <a:off x="295804" y="6451601"/>
            <a:ext cx="1396471" cy="301625"/>
          </a:xfrm>
          <a:prstGeom prst="rect">
            <a:avLst/>
          </a:prstGeom>
          <a:noFill/>
          <a:ln w="9525">
            <a:noFill/>
            <a:miter lim="800000"/>
            <a:headEnd/>
            <a:tailEnd/>
          </a:ln>
        </p:spPr>
      </p:pic>
      <p:sp>
        <p:nvSpPr>
          <p:cNvPr id="13" name="Line 7"/>
          <p:cNvSpPr>
            <a:spLocks noChangeShapeType="1"/>
          </p:cNvSpPr>
          <p:nvPr userDrawn="1"/>
        </p:nvSpPr>
        <p:spPr bwMode="gray">
          <a:xfrm>
            <a:off x="9415860" y="6500813"/>
            <a:ext cx="0" cy="239712"/>
          </a:xfrm>
          <a:prstGeom prst="line">
            <a:avLst/>
          </a:prstGeom>
          <a:noFill/>
          <a:ln w="9525">
            <a:solidFill>
              <a:srgbClr val="969696"/>
            </a:solidFill>
            <a:round/>
            <a:headEnd/>
            <a:tailEnd/>
          </a:ln>
          <a:effectLst/>
        </p:spPr>
        <p:txBody>
          <a:bodyPr wrap="none" anchor="ctr"/>
          <a:lstStyle/>
          <a:p>
            <a:endParaRPr lang="en-US" dirty="0">
              <a:solidFill>
                <a:srgbClr val="263147"/>
              </a:solidFill>
            </a:endParaRPr>
          </a:p>
        </p:txBody>
      </p:sp>
      <p:sp>
        <p:nvSpPr>
          <p:cNvPr id="14" name="Text Box 8"/>
          <p:cNvSpPr txBox="1">
            <a:spLocks noChangeArrowheads="1"/>
          </p:cNvSpPr>
          <p:nvPr userDrawn="1"/>
        </p:nvSpPr>
        <p:spPr bwMode="gray">
          <a:xfrm>
            <a:off x="9415861" y="6499225"/>
            <a:ext cx="490140" cy="242888"/>
          </a:xfrm>
          <a:prstGeom prst="rect">
            <a:avLst/>
          </a:prstGeom>
          <a:noFill/>
          <a:ln w="12700" algn="ctr">
            <a:noFill/>
            <a:miter lim="800000"/>
            <a:headEnd/>
            <a:tailEnd type="none" w="lg" len="lg"/>
          </a:ln>
          <a:effectLst/>
        </p:spPr>
        <p:txBody>
          <a:bodyPr anchor="ctr" anchorCtr="1"/>
          <a:lstStyle/>
          <a:p>
            <a:pPr algn="ctr" eaLnBrk="0" hangingPunct="0">
              <a:lnSpc>
                <a:spcPct val="85000"/>
              </a:lnSpc>
              <a:spcAft>
                <a:spcPct val="0"/>
              </a:spcAft>
            </a:pPr>
            <a:fld id="{5579F809-3EC2-4584-8049-7064FC9B973F}" type="slidenum">
              <a:rPr lang="en-US" sz="800">
                <a:solidFill>
                  <a:srgbClr val="969696"/>
                </a:solidFill>
                <a:latin typeface="Arial Narrow" pitchFamily="34" charset="0"/>
              </a:rPr>
              <a:pPr algn="ctr" eaLnBrk="0" hangingPunct="0">
                <a:lnSpc>
                  <a:spcPct val="85000"/>
                </a:lnSpc>
                <a:spcAft>
                  <a:spcPct val="0"/>
                </a:spcAft>
              </a:pPr>
              <a:t>‹#›</a:t>
            </a:fld>
            <a:endParaRPr lang="en-US" sz="800" dirty="0">
              <a:solidFill>
                <a:srgbClr val="969696"/>
              </a:solidFill>
              <a:latin typeface="Arial Narrow"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7" cstate="print">
            <a:lum bright="20000" contrast="-20000"/>
          </a:blip>
          <a:srcRect l="120" t="188" r="380" b="564"/>
          <a:stretch>
            <a:fillRect/>
          </a:stretch>
        </p:blipFill>
        <p:spPr>
          <a:xfrm>
            <a:off x="0" y="0"/>
            <a:ext cx="9906000" cy="6353298"/>
          </a:xfrm>
          <a:prstGeom prst="rect">
            <a:avLst/>
          </a:prstGeom>
        </p:spPr>
      </p:pic>
      <p:graphicFrame>
        <p:nvGraphicFramePr>
          <p:cNvPr id="7" name="Object 6"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0834" name="think-cell Slide" r:id="rId8" imgW="360" imgH="360" progId="">
                  <p:embed/>
                </p:oleObj>
              </mc:Choice>
              <mc:Fallback>
                <p:oleObj name="think-cell Slide" r:id="rId8" imgW="360" imgH="360" progId="">
                  <p:embed/>
                  <p:pic>
                    <p:nvPicPr>
                      <p:cNvPr id="0" name="Picture 1"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4"/>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6" name="Espace réservé du contenu 5"/>
          <p:cNvSpPr>
            <a:spLocks noGrp="1"/>
          </p:cNvSpPr>
          <p:nvPr>
            <p:ph sz="quarter" idx="10" hasCustomPrompt="1"/>
            <p:custDataLst>
              <p:tags r:id="rId5"/>
            </p:custDataLst>
          </p:nvPr>
        </p:nvSpPr>
        <p:spPr>
          <a:xfrm>
            <a:off x="323487" y="1501977"/>
            <a:ext cx="6807651" cy="2950251"/>
          </a:xfrm>
        </p:spPr>
        <p:txBody>
          <a:bodyPr/>
          <a:lstStyle/>
          <a:p>
            <a:pPr lvl="0"/>
            <a:r>
              <a:rPr lang="en-US" noProof="0" dirty="0" smtClean="0"/>
              <a:t>Click to edit Master text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18787" name="think-cell Slide" r:id="rId6" imgW="360" imgH="360" progId="">
                  <p:embed/>
                </p:oleObj>
              </mc:Choice>
              <mc:Fallback>
                <p:oleObj name="think-cell Slide" r:id="rId6" imgW="360" imgH="360" progId="">
                  <p:embed/>
                  <p:pic>
                    <p:nvPicPr>
                      <p:cNvPr id="0" name="Object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23392" y="1494765"/>
            <a:ext cx="958260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1858" name="think-cell Slide" r:id="rId5" imgW="360" imgH="360" progId="">
                  <p:embed/>
                </p:oleObj>
              </mc:Choice>
              <mc:Fallback>
                <p:oleObj name="think-cell Slide" r:id="rId5" imgW="360" imgH="360" progId="">
                  <p:embed/>
                  <p:pic>
                    <p:nvPicPr>
                      <p:cNvPr id="0" name="Picture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76802" name="think-cell Slide" r:id="rId4" imgW="360" imgH="360" progId="">
                  <p:embed/>
                </p:oleObj>
              </mc:Choice>
              <mc:Fallback>
                <p:oleObj name="think-cell Slide" r:id="rId4" imgW="360" imgH="360" progId="">
                  <p:embed/>
                  <p:pic>
                    <p:nvPicPr>
                      <p:cNvPr id="0" name="Picture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32098" name="think-cell Slide" r:id="rId8" imgW="360" imgH="360" progId="">
                  <p:embed/>
                </p:oleObj>
              </mc:Choice>
              <mc:Fallback>
                <p:oleObj name="think-cell Slide" r:id="rId8" imgW="360" imgH="360" progId="">
                  <p:embed/>
                  <p:pic>
                    <p:nvPicPr>
                      <p:cNvPr id="0" name="Picture 1"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351"/>
          <p:cNvGrpSpPr/>
          <p:nvPr userDrawn="1">
            <p:custDataLst>
              <p:tags r:id="rId3"/>
            </p:custDataLst>
          </p:nvPr>
        </p:nvGrpSpPr>
        <p:grpSpPr>
          <a:xfrm>
            <a:off x="5781928" y="3258545"/>
            <a:ext cx="3701555" cy="2118522"/>
            <a:chOff x="5511798" y="3584333"/>
            <a:chExt cx="4818106" cy="2816468"/>
          </a:xfrm>
        </p:grpSpPr>
        <p:grpSp>
          <p:nvGrpSpPr>
            <p:cNvPr id="6" name="Group 54"/>
            <p:cNvGrpSpPr/>
            <p:nvPr userDrawn="1">
              <p:custDataLst>
                <p:tags r:id="rId5"/>
              </p:custDataLst>
            </p:nvPr>
          </p:nvGrpSpPr>
          <p:grpSpPr>
            <a:xfrm>
              <a:off x="5511798" y="3584333"/>
              <a:ext cx="4818106" cy="2816468"/>
              <a:chOff x="-6346822" y="2366960"/>
              <a:chExt cx="5613397" cy="3281360"/>
            </a:xfrm>
          </p:grpSpPr>
          <p:grpSp>
            <p:nvGrpSpPr>
              <p:cNvPr id="40"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7" name="Group 21"/>
            <p:cNvGrpSpPr/>
            <p:nvPr userDrawn="1">
              <p:custDataLst>
                <p:tags r:id="rId6"/>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grpSp>
      </p:grpSp>
      <p:sp>
        <p:nvSpPr>
          <p:cNvPr id="335" name="Rectangle 9"/>
          <p:cNvSpPr>
            <a:spLocks noChangeArrowheads="1"/>
          </p:cNvSpPr>
          <p:nvPr userDrawn="1">
            <p:custDataLst>
              <p:tags r:id="rId4"/>
            </p:custDataLst>
          </p:nvPr>
        </p:nvSpPr>
        <p:spPr bwMode="gray">
          <a:xfrm>
            <a:off x="1117963" y="3617149"/>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more than 125,000 people in 44 countries, Capgemini is one of the world's foremost providers of consulting, technology and outsourcing services. The Group reported 2012 global revenues of EUR 10.3 billion.</a:t>
            </a:r>
          </a:p>
          <a:p>
            <a:pPr marL="0" indent="0" algn="just"/>
            <a:r>
              <a:rPr lang="en-US" sz="1000" dirty="0" smtClean="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a:t>
            </a:r>
            <a:r>
              <a:rPr lang="en-US" sz="1000" baseline="30000" dirty="0" smtClean="0">
                <a:solidFill>
                  <a:schemeClr val="bg1"/>
                </a:solidFill>
                <a:latin typeface="Arial" pitchFamily="34" charset="0"/>
                <a:cs typeface="Arial" pitchFamily="34" charset="0"/>
              </a:rPr>
              <a:t>TM</a:t>
            </a:r>
            <a:r>
              <a:rPr lang="en-US" sz="1000" dirty="0" smtClean="0">
                <a:solidFill>
                  <a:schemeClr val="bg1"/>
                </a:solidFill>
                <a:latin typeface="Arial" pitchFamily="34" charset="0"/>
                <a:cs typeface="Arial" pitchFamily="34" charset="0"/>
              </a:rPr>
              <a:t>, and draws on Rightshore</a:t>
            </a:r>
            <a:r>
              <a:rPr lang="en-US" sz="1000" baseline="30000" dirty="0" smtClean="0">
                <a:solidFill>
                  <a:schemeClr val="bg1"/>
                </a:solidFill>
                <a:latin typeface="Arial" pitchFamily="34" charset="0"/>
                <a:cs typeface="Arial" pitchFamily="34" charset="0"/>
              </a:rPr>
              <a:t>®</a:t>
            </a:r>
            <a:r>
              <a:rPr lang="en-US" sz="1000" dirty="0" smtClean="0">
                <a:solidFill>
                  <a:schemeClr val="bg1"/>
                </a:solidFill>
                <a:latin typeface="Arial" pitchFamily="34" charset="0"/>
                <a:cs typeface="Arial" pitchFamily="34" charset="0"/>
              </a:rPr>
              <a:t>, its worldwide delivery model.</a:t>
            </a:r>
            <a:endParaRPr lang="en-US" sz="1000" dirty="0">
              <a:solidFill>
                <a:schemeClr val="bg1"/>
              </a:solidFill>
              <a:latin typeface="Arial" pitchFamily="34" charset="0"/>
              <a:cs typeface="Arial" pitchFamily="34" charset="0"/>
            </a:endParaRPr>
          </a:p>
          <a:p>
            <a:pPr marL="0" indent="0" algn="just"/>
            <a:endParaRPr lang="en-US" sz="1050" dirty="0">
              <a:solidFill>
                <a:schemeClr val="bg1"/>
              </a:solidFill>
              <a:latin typeface="Arial" pitchFamily="34" charset="0"/>
              <a:cs typeface="Arial" pitchFamily="34" charset="0"/>
            </a:endParaRPr>
          </a:p>
          <a:p>
            <a:pPr marL="0" indent="0" algn="just"/>
            <a:r>
              <a:rPr lang="en-US" sz="900" i="1" dirty="0">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10" cstate="print"/>
          <a:stretch>
            <a:fillRect/>
          </a:stretch>
        </p:blipFill>
        <p:spPr>
          <a:xfrm>
            <a:off x="867725" y="3468294"/>
            <a:ext cx="519572" cy="52250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6" name="Image 5" descr="test5.jpg"/>
          <p:cNvPicPr>
            <a:picLocks noChangeAspect="1"/>
          </p:cNvPicPr>
          <p:nvPr userDrawn="1"/>
        </p:nvPicPr>
        <p:blipFill>
          <a:blip r:embed="rId6" cstate="print"/>
          <a:srcRect l="240" t="179" r="380" b="511"/>
          <a:stretch>
            <a:fillRect/>
          </a:stretch>
        </p:blipFill>
        <p:spPr>
          <a:xfrm>
            <a:off x="0" y="1050622"/>
            <a:ext cx="9906000" cy="5807378"/>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6978" name="think-cell Slide" r:id="rId7" imgW="360" imgH="360" progId="">
                  <p:embed/>
                </p:oleObj>
              </mc:Choice>
              <mc:Fallback>
                <p:oleObj name="think-cell Slide" r:id="rId7" imgW="360" imgH="360" progId="">
                  <p:embed/>
                  <p:pic>
                    <p:nvPicPr>
                      <p:cNvPr id="0" name="Picture 1"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7"/>
          <p:cNvSpPr/>
          <p:nvPr userDrawn="1">
            <p:custDataLst>
              <p:tags r:id="rId3"/>
            </p:custDataLst>
          </p:nvPr>
        </p:nvSpPr>
        <p:spPr bwMode="auto">
          <a:xfrm>
            <a:off x="-2053" y="0"/>
            <a:ext cx="9908534"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832190"/>
            <a:ext cx="9906000" cy="1143240"/>
          </a:xfrm>
          <a:prstGeom prst="rect">
            <a:avLst/>
          </a:prstGeom>
        </p:spPr>
        <p:txBody>
          <a:bodyPr lIns="330588" tIns="33059" rIns="33059" bIns="33059" anchor="ctr" anchorCtr="0"/>
          <a:lstStyle>
            <a:lvl1pPr algn="l">
              <a:defRPr sz="3600">
                <a:solidFill>
                  <a:schemeClr val="tx1"/>
                </a:solidFill>
                <a:latin typeface="Arial" pitchFamily="34" charset="0"/>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65891" name="think-cell Slide" r:id="rId6" imgW="360" imgH="360" progId="">
                  <p:embed/>
                </p:oleObj>
              </mc:Choice>
              <mc:Fallback>
                <p:oleObj name="think-cell Slide" r:id="rId6" imgW="360" imgH="360" progId="">
                  <p:embed/>
                  <p:pic>
                    <p:nvPicPr>
                      <p:cNvPr id="0" name="Object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a:xfrm>
            <a:off x="1" y="0"/>
            <a:ext cx="9905999" cy="1002135"/>
          </a:xfrm>
          <a:prstGeom prst="rect">
            <a:avLst/>
          </a:prstGeom>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23392" y="1494765"/>
            <a:ext cx="9582608" cy="4643751"/>
          </a:xfrm>
          <a:prstGeom prst="rect">
            <a:avLst/>
          </a:prstGeo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7" cstate="print">
            <a:lum bright="20000" contrast="-20000"/>
          </a:blip>
          <a:srcRect l="120" t="188" r="380" b="564"/>
          <a:stretch>
            <a:fillRect/>
          </a:stretch>
        </p:blipFill>
        <p:spPr>
          <a:xfrm>
            <a:off x="0" y="0"/>
            <a:ext cx="9906000" cy="6353298"/>
          </a:xfrm>
          <a:prstGeom prst="rect">
            <a:avLst/>
          </a:prstGeom>
        </p:spPr>
      </p:pic>
      <p:graphicFrame>
        <p:nvGraphicFramePr>
          <p:cNvPr id="7" name="Object 6"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66915" name="think-cell Slide" r:id="rId8" imgW="360" imgH="360" progId="">
                  <p:embed/>
                </p:oleObj>
              </mc:Choice>
              <mc:Fallback>
                <p:oleObj name="think-cell Slide" r:id="rId8" imgW="360" imgH="360" progId="">
                  <p:embed/>
                  <p:pic>
                    <p:nvPicPr>
                      <p:cNvPr id="0" name="Picture 2"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a:xfrm>
            <a:off x="1" y="0"/>
            <a:ext cx="9905999" cy="1002135"/>
          </a:xfrm>
          <a:prstGeom prst="rect">
            <a:avLst/>
          </a:prstGeom>
        </p:spPr>
        <p:txBody>
          <a:bodyPr/>
          <a:lstStyle/>
          <a:p>
            <a:r>
              <a:rPr lang="en-US" dirty="0" smtClean="0"/>
              <a:t>Click to edit Master title style</a:t>
            </a:r>
            <a:endParaRPr lang="en-US" dirty="0"/>
          </a:p>
        </p:txBody>
      </p:sp>
      <p:sp>
        <p:nvSpPr>
          <p:cNvPr id="4" name="Freeform 4"/>
          <p:cNvSpPr>
            <a:spLocks/>
          </p:cNvSpPr>
          <p:nvPr userDrawn="1">
            <p:custDataLst>
              <p:tags r:id="rId4"/>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6" name="Espace réservé du contenu 5"/>
          <p:cNvSpPr>
            <a:spLocks noGrp="1"/>
          </p:cNvSpPr>
          <p:nvPr>
            <p:ph sz="quarter" idx="10" hasCustomPrompt="1"/>
            <p:custDataLst>
              <p:tags r:id="rId5"/>
            </p:custDataLst>
          </p:nvPr>
        </p:nvSpPr>
        <p:spPr>
          <a:xfrm>
            <a:off x="323487" y="1501977"/>
            <a:ext cx="6807651" cy="2950251"/>
          </a:xfrm>
          <a:prstGeom prst="rect">
            <a:avLst/>
          </a:prstGeom>
        </p:spPr>
        <p:txBody>
          <a:bodyPr/>
          <a:lstStyle/>
          <a:p>
            <a:pPr lvl="0"/>
            <a:r>
              <a:rPr lang="en-US" noProof="0" dirty="0" smtClean="0"/>
              <a:t>Click to edit Master text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13" Type="http://schemas.openxmlformats.org/officeDocument/2006/relationships/tags" Target="../tags/tag7.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vmlDrawing" Target="../drawings/vmlDrawing1.vml"/><Relationship Id="rId12" Type="http://schemas.openxmlformats.org/officeDocument/2006/relationships/tags" Target="../tags/tag6.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tags" Target="../tags/tag10.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tags" Target="../tags/tag9.xml"/><Relationship Id="rId10" Type="http://schemas.openxmlformats.org/officeDocument/2006/relationships/tags" Target="../tags/tag4.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tags" Target="../tags/tag3.xml"/><Relationship Id="rId14" Type="http://schemas.openxmlformats.org/officeDocument/2006/relationships/tags" Target="../tags/tag8.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32.xml"/><Relationship Id="rId13" Type="http://schemas.openxmlformats.org/officeDocument/2006/relationships/tags" Target="../tags/tag37.xml"/><Relationship Id="rId18" Type="http://schemas.openxmlformats.org/officeDocument/2006/relationships/image" Target="../media/image4.emf"/><Relationship Id="rId26" Type="http://schemas.openxmlformats.org/officeDocument/2006/relationships/image" Target="../media/image11.png"/><Relationship Id="rId3" Type="http://schemas.openxmlformats.org/officeDocument/2006/relationships/vmlDrawing" Target="../drawings/vmlDrawing7.vml"/><Relationship Id="rId21" Type="http://schemas.openxmlformats.org/officeDocument/2006/relationships/hyperlink" Target="http://www.linkedin.com/company/capgemini" TargetMode="External"/><Relationship Id="rId7" Type="http://schemas.openxmlformats.org/officeDocument/2006/relationships/tags" Target="../tags/tag31.xml"/><Relationship Id="rId12" Type="http://schemas.openxmlformats.org/officeDocument/2006/relationships/tags" Target="../tags/tag36.xml"/><Relationship Id="rId17" Type="http://schemas.openxmlformats.org/officeDocument/2006/relationships/image" Target="../media/image7.tiff"/><Relationship Id="rId25" Type="http://schemas.openxmlformats.org/officeDocument/2006/relationships/hyperlink" Target="http://www.youtube.com/capgemini" TargetMode="External"/><Relationship Id="rId2" Type="http://schemas.openxmlformats.org/officeDocument/2006/relationships/theme" Target="../theme/theme2.xml"/><Relationship Id="rId16" Type="http://schemas.openxmlformats.org/officeDocument/2006/relationships/image" Target="../media/image1.emf"/><Relationship Id="rId20"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tags" Target="../tags/tag30.xml"/><Relationship Id="rId11" Type="http://schemas.openxmlformats.org/officeDocument/2006/relationships/tags" Target="../tags/tag35.xml"/><Relationship Id="rId24" Type="http://schemas.openxmlformats.org/officeDocument/2006/relationships/image" Target="../media/image10.png"/><Relationship Id="rId5" Type="http://schemas.openxmlformats.org/officeDocument/2006/relationships/tags" Target="../tags/tag29.xml"/><Relationship Id="rId15" Type="http://schemas.openxmlformats.org/officeDocument/2006/relationships/oleObject" Target="../embeddings/oleObject7.bin"/><Relationship Id="rId23" Type="http://schemas.openxmlformats.org/officeDocument/2006/relationships/hyperlink" Target="http://www.twitter.com/capgemini" TargetMode="External"/><Relationship Id="rId28" Type="http://schemas.openxmlformats.org/officeDocument/2006/relationships/image" Target="../media/image12.gif"/><Relationship Id="rId10" Type="http://schemas.openxmlformats.org/officeDocument/2006/relationships/tags" Target="../tags/tag34.xml"/><Relationship Id="rId19" Type="http://schemas.openxmlformats.org/officeDocument/2006/relationships/hyperlink" Target="http://www.facebook.com/Capgemini" TargetMode="External"/><Relationship Id="rId4" Type="http://schemas.openxmlformats.org/officeDocument/2006/relationships/tags" Target="../tags/tag28.xml"/><Relationship Id="rId9" Type="http://schemas.openxmlformats.org/officeDocument/2006/relationships/tags" Target="../tags/tag33.xml"/><Relationship Id="rId14" Type="http://schemas.openxmlformats.org/officeDocument/2006/relationships/tags" Target="../tags/tag38.xml"/><Relationship Id="rId22" Type="http://schemas.openxmlformats.org/officeDocument/2006/relationships/image" Target="../media/image9.png"/><Relationship Id="rId27" Type="http://schemas.openxmlformats.org/officeDocument/2006/relationships/hyperlink" Target="http://www.slideshare.net/capgemini" TargetMode="Externa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9.xml"/><Relationship Id="rId7" Type="http://schemas.openxmlformats.org/officeDocument/2006/relationships/oleObject" Target="../embeddings/oleObject9.bin"/><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ags" Target="../tags/tag44.xml"/><Relationship Id="rId5" Type="http://schemas.openxmlformats.org/officeDocument/2006/relationships/vmlDrawing" Target="../drawings/vmlDrawing9.v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tags" Target="../tags/tag55.xml"/><Relationship Id="rId13" Type="http://schemas.openxmlformats.org/officeDocument/2006/relationships/tags" Target="../tags/tag60.xml"/><Relationship Id="rId18" Type="http://schemas.openxmlformats.org/officeDocument/2006/relationships/image" Target="../media/image1.emf"/><Relationship Id="rId3" Type="http://schemas.openxmlformats.org/officeDocument/2006/relationships/slideLayout" Target="../slideLayouts/slideLayout12.xml"/><Relationship Id="rId7" Type="http://schemas.openxmlformats.org/officeDocument/2006/relationships/vmlDrawing" Target="../drawings/vmlDrawing13.vml"/><Relationship Id="rId12" Type="http://schemas.openxmlformats.org/officeDocument/2006/relationships/tags" Target="../tags/tag59.xml"/><Relationship Id="rId17" Type="http://schemas.openxmlformats.org/officeDocument/2006/relationships/oleObject" Target="../embeddings/oleObject13.bin"/><Relationship Id="rId2" Type="http://schemas.openxmlformats.org/officeDocument/2006/relationships/slideLayout" Target="../slideLayouts/slideLayout11.xml"/><Relationship Id="rId16" Type="http://schemas.openxmlformats.org/officeDocument/2006/relationships/tags" Target="../tags/tag63.xml"/><Relationship Id="rId1" Type="http://schemas.openxmlformats.org/officeDocument/2006/relationships/slideLayout" Target="../slideLayouts/slideLayout10.xml"/><Relationship Id="rId6" Type="http://schemas.openxmlformats.org/officeDocument/2006/relationships/theme" Target="../theme/theme4.xml"/><Relationship Id="rId11" Type="http://schemas.openxmlformats.org/officeDocument/2006/relationships/tags" Target="../tags/tag58.xml"/><Relationship Id="rId5" Type="http://schemas.openxmlformats.org/officeDocument/2006/relationships/slideLayout" Target="../slideLayouts/slideLayout14.xml"/><Relationship Id="rId15" Type="http://schemas.openxmlformats.org/officeDocument/2006/relationships/tags" Target="../tags/tag62.xml"/><Relationship Id="rId10" Type="http://schemas.openxmlformats.org/officeDocument/2006/relationships/tags" Target="../tags/tag57.xml"/><Relationship Id="rId19" Type="http://schemas.openxmlformats.org/officeDocument/2006/relationships/image" Target="../media/image2.png"/><Relationship Id="rId4" Type="http://schemas.openxmlformats.org/officeDocument/2006/relationships/slideLayout" Target="../slideLayouts/slideLayout13.xml"/><Relationship Id="rId9" Type="http://schemas.openxmlformats.org/officeDocument/2006/relationships/tags" Target="../tags/tag56.xml"/><Relationship Id="rId14" Type="http://schemas.openxmlformats.org/officeDocument/2006/relationships/tags" Target="../tags/tag61.xml"/></Relationships>
</file>

<file path=ppt/slideMasters/_rels/slideMaster5.xml.rels><?xml version="1.0" encoding="UTF-8" standalone="yes"?>
<Relationships xmlns="http://schemas.openxmlformats.org/package/2006/relationships"><Relationship Id="rId8" Type="http://schemas.openxmlformats.org/officeDocument/2006/relationships/tags" Target="../tags/tag83.xml"/><Relationship Id="rId13" Type="http://schemas.openxmlformats.org/officeDocument/2006/relationships/tags" Target="../tags/tag88.xml"/><Relationship Id="rId3" Type="http://schemas.openxmlformats.org/officeDocument/2006/relationships/slideLayout" Target="../slideLayouts/slideLayout17.xml"/><Relationship Id="rId7" Type="http://schemas.openxmlformats.org/officeDocument/2006/relationships/tags" Target="../tags/tag82.xml"/><Relationship Id="rId12" Type="http://schemas.openxmlformats.org/officeDocument/2006/relationships/tags" Target="../tags/tag87.xml"/><Relationship Id="rId17" Type="http://schemas.openxmlformats.org/officeDocument/2006/relationships/image" Target="../media/image2.png"/><Relationship Id="rId2" Type="http://schemas.openxmlformats.org/officeDocument/2006/relationships/slideLayout" Target="../slideLayouts/slideLayout16.xml"/><Relationship Id="rId16" Type="http://schemas.openxmlformats.org/officeDocument/2006/relationships/image" Target="../media/image1.emf"/><Relationship Id="rId1" Type="http://schemas.openxmlformats.org/officeDocument/2006/relationships/slideLayout" Target="../slideLayouts/slideLayout15.xml"/><Relationship Id="rId6" Type="http://schemas.openxmlformats.org/officeDocument/2006/relationships/tags" Target="../tags/tag81.xml"/><Relationship Id="rId11" Type="http://schemas.openxmlformats.org/officeDocument/2006/relationships/tags" Target="../tags/tag86.xml"/><Relationship Id="rId5" Type="http://schemas.openxmlformats.org/officeDocument/2006/relationships/vmlDrawing" Target="../drawings/vmlDrawing19.vml"/><Relationship Id="rId15" Type="http://schemas.openxmlformats.org/officeDocument/2006/relationships/oleObject" Target="../embeddings/oleObject19.bin"/><Relationship Id="rId10" Type="http://schemas.openxmlformats.org/officeDocument/2006/relationships/tags" Target="../tags/tag85.xml"/><Relationship Id="rId4" Type="http://schemas.openxmlformats.org/officeDocument/2006/relationships/theme" Target="../theme/theme5.xml"/><Relationship Id="rId9" Type="http://schemas.openxmlformats.org/officeDocument/2006/relationships/tags" Target="../tags/tag84.xml"/><Relationship Id="rId14" Type="http://schemas.openxmlformats.org/officeDocument/2006/relationships/tags" Target="../tags/tag8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8"/>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2050" name="think-cell Slide" r:id="rId17" imgW="360" imgH="360" progId="">
                  <p:embed/>
                </p:oleObj>
              </mc:Choice>
              <mc:Fallback>
                <p:oleObj name="think-cell Slide" r:id="rId17" imgW="360" imgH="360" progId="">
                  <p:embed/>
                  <p:pic>
                    <p:nvPicPr>
                      <p:cNvPr id="0" name="Picture 1" hidden="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9"/>
            </p:custDataLst>
          </p:nvPr>
        </p:nvSpPr>
        <p:spPr>
          <a:xfrm>
            <a:off x="1" y="0"/>
            <a:ext cx="9905999" cy="1002135"/>
          </a:xfrm>
          <a:prstGeom prst="rect">
            <a:avLst/>
          </a:prstGeom>
        </p:spPr>
        <p:txBody>
          <a:bodyPr vert="horz" lIns="297529" tIns="33059" rIns="165294" bIns="33059" rtlCol="0" anchor="ctr">
            <a:noAutofit/>
          </a:bodyPr>
          <a:lstStyle/>
          <a:p>
            <a:r>
              <a:rPr lang="en-US" noProof="0" smtClean="0"/>
              <a:t>Click to edit Master title style</a:t>
            </a:r>
            <a:endParaRPr lang="en-US" noProof="0" dirty="0"/>
          </a:p>
        </p:txBody>
      </p:sp>
      <p:sp>
        <p:nvSpPr>
          <p:cNvPr id="3" name="Text Placeholder 2"/>
          <p:cNvSpPr>
            <a:spLocks noGrp="1"/>
          </p:cNvSpPr>
          <p:nvPr>
            <p:ph type="body" idx="1"/>
            <p:custDataLst>
              <p:tags r:id="rId10"/>
            </p:custDataLst>
          </p:nvPr>
        </p:nvSpPr>
        <p:spPr>
          <a:xfrm>
            <a:off x="323392" y="1501977"/>
            <a:ext cx="9582608" cy="4636540"/>
          </a:xfrm>
          <a:prstGeom prst="rect">
            <a:avLst/>
          </a:prstGeom>
        </p:spPr>
        <p:txBody>
          <a:bodyPr vert="horz" lIns="0" tIns="33059" rIns="33059" bIns="33059"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1"/>
            </p:custDataLst>
          </p:nvPr>
        </p:nvSpPr>
        <p:spPr>
          <a:xfrm>
            <a:off x="9567490"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12"/>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Rectangle 11"/>
          <p:cNvSpPr>
            <a:spLocks noChangeArrowheads="1"/>
          </p:cNvSpPr>
          <p:nvPr>
            <p:custDataLst>
              <p:tags r:id="rId13"/>
            </p:custDataLst>
          </p:nvPr>
        </p:nvSpPr>
        <p:spPr bwMode="auto">
          <a:xfrm>
            <a:off x="6741830" y="6623403"/>
            <a:ext cx="2660644"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smtClean="0">
                <a:solidFill>
                  <a:schemeClr val="tx2"/>
                </a:solidFill>
                <a:latin typeface="+mj-lt"/>
                <a:cs typeface="Helvetica Light"/>
              </a:rPr>
              <a:t>Copyright © Capgemini 2013. All Rights Reserved</a:t>
            </a:r>
          </a:p>
        </p:txBody>
      </p:sp>
      <p:sp>
        <p:nvSpPr>
          <p:cNvPr id="13" name="Rectangle 12"/>
          <p:cNvSpPr/>
          <p:nvPr>
            <p:custDataLst>
              <p:tags r:id="rId14"/>
            </p:custDataLst>
          </p:nvPr>
        </p:nvSpPr>
        <p:spPr>
          <a:xfrm>
            <a:off x="7487920" y="6427223"/>
            <a:ext cx="1914554" cy="195814"/>
          </a:xfrm>
          <a:prstGeom prst="rect">
            <a:avLst/>
          </a:prstGeom>
        </p:spPr>
        <p:txBody>
          <a:bodyPr wrap="none" lIns="35997" tIns="35997" rIns="35997" bIns="35997" anchor="b" anchorCtr="0">
            <a:noAutofit/>
          </a:bodyPr>
          <a:lstStyle/>
          <a:p>
            <a:pPr algn="r"/>
            <a:r>
              <a:rPr lang="en-US" sz="700" dirty="0" smtClean="0">
                <a:solidFill>
                  <a:schemeClr val="tx2"/>
                </a:solidFill>
                <a:latin typeface="+mj-lt"/>
              </a:rPr>
              <a:t>Business Information Management (BIM) | September 2013</a:t>
            </a:r>
            <a:endParaRPr lang="en-US" sz="700" dirty="0">
              <a:solidFill>
                <a:schemeClr val="tx2"/>
              </a:solidFill>
              <a:latin typeface="+mj-lt"/>
            </a:endParaRPr>
          </a:p>
        </p:txBody>
      </p:sp>
      <p:pic>
        <p:nvPicPr>
          <p:cNvPr id="14" name="Picture 103" descr="C:\Users\UserSim\Desktop\Capgemini\Capgemini_logo_cmyk.png"/>
          <p:cNvPicPr>
            <a:picLocks noChangeAspect="1" noChangeArrowheads="1"/>
          </p:cNvPicPr>
          <p:nvPr>
            <p:custDataLst>
              <p:tags r:id="rId15"/>
            </p:custDataLst>
          </p:nvPr>
        </p:nvPicPr>
        <p:blipFill>
          <a:blip r:embed="rId19" cstate="email"/>
          <a:srcRect/>
          <a:stretch>
            <a:fillRect/>
          </a:stretch>
        </p:blipFill>
        <p:spPr bwMode="auto">
          <a:xfrm>
            <a:off x="158969" y="6443187"/>
            <a:ext cx="1310615" cy="320682"/>
          </a:xfrm>
          <a:prstGeom prst="rect">
            <a:avLst/>
          </a:prstGeom>
          <a:noFill/>
        </p:spPr>
      </p:pic>
      <p:cxnSp>
        <p:nvCxnSpPr>
          <p:cNvPr id="15" name="Straight Connector 5"/>
          <p:cNvCxnSpPr/>
          <p:nvPr>
            <p:custDataLst>
              <p:tags r:id="rId16"/>
            </p:custDataLst>
          </p:nvPr>
        </p:nvCxnSpPr>
        <p:spPr>
          <a:xfrm flipH="1">
            <a:off x="2"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28" r:id="rId1"/>
    <p:sldLayoutId id="2147483958" r:id="rId2"/>
    <p:sldLayoutId id="2147483965" r:id="rId3"/>
    <p:sldLayoutId id="2147483964" r:id="rId4"/>
    <p:sldLayoutId id="2147483934" r:id="rId5"/>
  </p:sldLayoutIdLst>
  <p:timing>
    <p:tnLst>
      <p:par>
        <p:cTn id="1" dur="indefinite" restart="never" nodeType="tmRoot"/>
      </p:par>
    </p:tnLst>
  </p:timing>
  <p:txStyles>
    <p:titleStyle>
      <a:lvl1pPr algn="l" defTabSz="914342" rtl="0" eaLnBrk="1" latinLnBrk="0" hangingPunct="1">
        <a:lnSpc>
          <a:spcPct val="100000"/>
        </a:lnSpc>
        <a:spcBef>
          <a:spcPct val="0"/>
        </a:spcBef>
        <a:buNone/>
        <a:defRPr sz="2800" b="0" kern="1200">
          <a:solidFill>
            <a:schemeClr val="tx1"/>
          </a:solidFill>
          <a:latin typeface="+mj-lt"/>
          <a:ea typeface="+mj-ea"/>
          <a:cs typeface="+mj-cs"/>
        </a:defRPr>
      </a:lvl1pPr>
    </p:titleStyle>
    <p:bodyStyle>
      <a:lvl1pPr marL="166189" indent="-166189" algn="l" defTabSz="914342" rtl="0" eaLnBrk="1" latinLnBrk="0" hangingPunct="1">
        <a:spcBef>
          <a:spcPts val="0"/>
        </a:spcBef>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spcBef>
          <a:spcPts val="0"/>
        </a:spcBef>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spcBef>
          <a:spcPts val="0"/>
        </a:spcBef>
        <a:buClr>
          <a:schemeClr val="accent2"/>
        </a:buClr>
        <a:buFont typeface="Arial" pitchFamily="34" charset="0"/>
        <a:buChar char="•"/>
        <a:defRPr sz="1700" kern="1200">
          <a:solidFill>
            <a:schemeClr val="tx2">
              <a:lumMod val="50000"/>
            </a:schemeClr>
          </a:solidFill>
          <a:latin typeface="+mn-lt"/>
          <a:ea typeface="+mn-ea"/>
          <a:cs typeface="+mn-cs"/>
        </a:defRPr>
      </a:lvl3pPr>
      <a:lvl4pPr marL="711200" indent="-165100" algn="l" defTabSz="914342" rtl="0" eaLnBrk="1" latinLnBrk="0" hangingPunct="1">
        <a:spcBef>
          <a:spcPts val="0"/>
        </a:spcBef>
        <a:buClr>
          <a:schemeClr val="bg2"/>
        </a:buClr>
        <a:buFont typeface="Arial" pitchFamily="34" charset="0"/>
        <a:buChar char="–"/>
        <a:defRPr sz="15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4"/>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3122" name="think-cell Slide" r:id="rId15" imgW="360" imgH="360" progId="">
                  <p:embed/>
                </p:oleObj>
              </mc:Choice>
              <mc:Fallback>
                <p:oleObj name="think-cell Slide" r:id="rId15" imgW="360" imgH="360" progId="">
                  <p:embed/>
                  <p:pic>
                    <p:nvPicPr>
                      <p:cNvPr id="0" name="Picture 1" hidden="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5"/>
            </p:custDataLst>
          </p:nvPr>
        </p:nvSpPr>
        <p:spPr bwMode="auto">
          <a:xfrm flipV="1">
            <a:off x="-1657" y="1677994"/>
            <a:ext cx="9907657"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8" name="Image 10" descr="Capgemini_logo_lr.tif"/>
          <p:cNvPicPr>
            <a:picLocks noChangeAspect="1"/>
          </p:cNvPicPr>
          <p:nvPr>
            <p:custDataLst>
              <p:tags r:id="rId6"/>
            </p:custDataLst>
          </p:nvPr>
        </p:nvPicPr>
        <p:blipFill>
          <a:blip r:embed="rId17" cstate="email"/>
          <a:stretch>
            <a:fillRect/>
          </a:stretch>
        </p:blipFill>
        <p:spPr>
          <a:xfrm>
            <a:off x="690569" y="930776"/>
            <a:ext cx="3154765" cy="776000"/>
          </a:xfrm>
          <a:prstGeom prst="rect">
            <a:avLst/>
          </a:prstGeom>
        </p:spPr>
      </p:pic>
      <p:pic>
        <p:nvPicPr>
          <p:cNvPr id="9" name="Picture 104" descr="C:\Users\UserSim\Desktop\Capgemini\moto.emf"/>
          <p:cNvPicPr>
            <a:picLocks noChangeAspect="1" noChangeArrowheads="1"/>
          </p:cNvPicPr>
          <p:nvPr>
            <p:custDataLst>
              <p:tags r:id="rId7"/>
            </p:custDataLst>
          </p:nvPr>
        </p:nvPicPr>
        <p:blipFill>
          <a:blip r:embed="rId18" cstate="email"/>
          <a:srcRect/>
          <a:stretch>
            <a:fillRect/>
          </a:stretch>
        </p:blipFill>
        <p:spPr bwMode="auto">
          <a:xfrm>
            <a:off x="5491631" y="1173628"/>
            <a:ext cx="3645293" cy="290298"/>
          </a:xfrm>
          <a:prstGeom prst="rect">
            <a:avLst/>
          </a:prstGeom>
          <a:noFill/>
        </p:spPr>
      </p:pic>
      <p:sp>
        <p:nvSpPr>
          <p:cNvPr id="13" name="Rectangle 12"/>
          <p:cNvSpPr/>
          <p:nvPr>
            <p:custDataLst>
              <p:tags r:id="rId8"/>
            </p:custDataLst>
          </p:nvPr>
        </p:nvSpPr>
        <p:spPr>
          <a:xfrm>
            <a:off x="5523917" y="6379668"/>
            <a:ext cx="4382083" cy="282207"/>
          </a:xfrm>
          <a:prstGeom prst="rect">
            <a:avLst/>
          </a:prstGeom>
        </p:spPr>
        <p:txBody>
          <a:bodyPr wrap="square" lIns="33059" tIns="33059" rIns="330588" bIns="33059" anchor="b" anchorCtr="0">
            <a:spAutoFit/>
          </a:bodyPr>
          <a:lstStyle/>
          <a:p>
            <a:pPr algn="r"/>
            <a:r>
              <a:rPr lang="en-US" sz="700" dirty="0">
                <a:solidFill>
                  <a:schemeClr val="bg1"/>
                </a:solidFill>
                <a:latin typeface="Arial"/>
                <a:cs typeface="Arial"/>
              </a:rPr>
              <a:t>The information contained in this presentation is </a:t>
            </a:r>
            <a:r>
              <a:rPr lang="en-US" sz="700" dirty="0" smtClean="0">
                <a:solidFill>
                  <a:schemeClr val="bg1"/>
                </a:solidFill>
                <a:latin typeface="Arial"/>
                <a:cs typeface="Arial"/>
              </a:rPr>
              <a:t>proprietary.</a:t>
            </a:r>
          </a:p>
          <a:p>
            <a:pPr algn="r"/>
            <a:r>
              <a:rPr lang="en-US" sz="700" dirty="0" smtClean="0">
                <a:solidFill>
                  <a:schemeClr val="bg1"/>
                </a:solidFill>
                <a:latin typeface="Arial"/>
                <a:cs typeface="Arial"/>
              </a:rPr>
              <a:t>© 2013 </a:t>
            </a:r>
            <a:r>
              <a:rPr lang="en-US" sz="700" dirty="0">
                <a:solidFill>
                  <a:schemeClr val="bg1"/>
                </a:solidFill>
                <a:latin typeface="Arial"/>
                <a:cs typeface="Arial"/>
              </a:rPr>
              <a:t>Capgemini. All rights </a:t>
            </a:r>
            <a:r>
              <a:rPr lang="en-US" sz="700" dirty="0" smtClean="0">
                <a:solidFill>
                  <a:schemeClr val="bg1"/>
                </a:solidFill>
                <a:latin typeface="Arial"/>
                <a:cs typeface="Arial"/>
              </a:rPr>
              <a:t>reserved.</a:t>
            </a:r>
            <a:endParaRPr lang="en-US" sz="700" dirty="0">
              <a:solidFill>
                <a:schemeClr val="bg1"/>
              </a:solidFill>
              <a:latin typeface="Arial"/>
              <a:cs typeface="Arial"/>
            </a:endParaRPr>
          </a:p>
        </p:txBody>
      </p:sp>
      <p:sp>
        <p:nvSpPr>
          <p:cNvPr id="15" name="Rectangle 14"/>
          <p:cNvSpPr/>
          <p:nvPr>
            <p:custDataLst>
              <p:tags r:id="rId9"/>
            </p:custDataLst>
          </p:nvPr>
        </p:nvSpPr>
        <p:spPr>
          <a:xfrm>
            <a:off x="6982878" y="5457935"/>
            <a:ext cx="2923122" cy="380480"/>
          </a:xfrm>
          <a:prstGeom prst="rect">
            <a:avLst/>
          </a:prstGeom>
        </p:spPr>
        <p:txBody>
          <a:bodyPr wrap="none" lIns="36000" tIns="36000" rIns="36000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9"/>
          </p:cNvPr>
          <p:cNvPicPr>
            <a:picLocks noChangeAspect="1" noChangeArrowheads="1"/>
          </p:cNvPicPr>
          <p:nvPr>
            <p:custDataLst>
              <p:tags r:id="rId10"/>
            </p:custDataLst>
          </p:nvPr>
        </p:nvPicPr>
        <p:blipFill>
          <a:blip r:embed="rId20" cstate="email"/>
          <a:srcRect/>
          <a:stretch>
            <a:fillRect/>
          </a:stretch>
        </p:blipFill>
        <p:spPr bwMode="auto">
          <a:xfrm>
            <a:off x="7939252" y="5932547"/>
            <a:ext cx="278223" cy="263770"/>
          </a:xfrm>
          <a:prstGeom prst="rect">
            <a:avLst/>
          </a:prstGeom>
          <a:noFill/>
        </p:spPr>
      </p:pic>
      <p:pic>
        <p:nvPicPr>
          <p:cNvPr id="17" name="Picture 4" descr="C:\Users\UserSim\Desktop\DS_icons\128x128 shadows\linkedin.png">
            <a:hlinkClick r:id="rId21"/>
          </p:cNvPr>
          <p:cNvPicPr>
            <a:picLocks noChangeAspect="1" noChangeArrowheads="1"/>
          </p:cNvPicPr>
          <p:nvPr>
            <p:custDataLst>
              <p:tags r:id="rId11"/>
            </p:custDataLst>
          </p:nvPr>
        </p:nvPicPr>
        <p:blipFill>
          <a:blip r:embed="rId22" cstate="email"/>
          <a:srcRect/>
          <a:stretch>
            <a:fillRect/>
          </a:stretch>
        </p:blipFill>
        <p:spPr bwMode="auto">
          <a:xfrm>
            <a:off x="8274665" y="5932547"/>
            <a:ext cx="281313" cy="266700"/>
          </a:xfrm>
          <a:prstGeom prst="rect">
            <a:avLst/>
          </a:prstGeom>
          <a:noFill/>
        </p:spPr>
      </p:pic>
      <p:pic>
        <p:nvPicPr>
          <p:cNvPr id="18" name="Picture 5" descr="C:\Users\UserSim\Desktop\DS_icons\128x128 shadows\twitter.png">
            <a:hlinkClick r:id="rId23"/>
          </p:cNvPr>
          <p:cNvPicPr>
            <a:picLocks noChangeAspect="1" noChangeArrowheads="1"/>
          </p:cNvPicPr>
          <p:nvPr>
            <p:custDataLst>
              <p:tags r:id="rId12"/>
            </p:custDataLst>
          </p:nvPr>
        </p:nvPicPr>
        <p:blipFill>
          <a:blip r:embed="rId24" cstate="email"/>
          <a:srcRect/>
          <a:stretch>
            <a:fillRect/>
          </a:stretch>
        </p:blipFill>
        <p:spPr bwMode="auto">
          <a:xfrm>
            <a:off x="8903720" y="5932547"/>
            <a:ext cx="281313" cy="266700"/>
          </a:xfrm>
          <a:prstGeom prst="rect">
            <a:avLst/>
          </a:prstGeom>
          <a:noFill/>
        </p:spPr>
      </p:pic>
      <p:pic>
        <p:nvPicPr>
          <p:cNvPr id="19" name="Picture 6" descr="C:\Users\UserSim\Desktop\DS_icons\128x128 shadows\youtube.png">
            <a:hlinkClick r:id="rId25"/>
          </p:cNvPr>
          <p:cNvPicPr>
            <a:picLocks noChangeAspect="1" noChangeArrowheads="1"/>
          </p:cNvPicPr>
          <p:nvPr>
            <p:custDataLst>
              <p:tags r:id="rId13"/>
            </p:custDataLst>
          </p:nvPr>
        </p:nvPicPr>
        <p:blipFill>
          <a:blip r:embed="rId26" cstate="email"/>
          <a:srcRect/>
          <a:stretch>
            <a:fillRect/>
          </a:stretch>
        </p:blipFill>
        <p:spPr bwMode="auto">
          <a:xfrm>
            <a:off x="9242223" y="5932547"/>
            <a:ext cx="281313" cy="266700"/>
          </a:xfrm>
          <a:prstGeom prst="rect">
            <a:avLst/>
          </a:prstGeom>
          <a:noFill/>
        </p:spPr>
      </p:pic>
      <p:pic>
        <p:nvPicPr>
          <p:cNvPr id="20" name="Image 22" descr="Picto_Slideshare.gif">
            <a:hlinkClick r:id="rId27"/>
          </p:cNvPr>
          <p:cNvPicPr preferRelativeResize="0">
            <a:picLocks/>
          </p:cNvPicPr>
          <p:nvPr>
            <p:custDataLst>
              <p:tags r:id="rId14"/>
            </p:custDataLst>
          </p:nvPr>
        </p:nvPicPr>
        <p:blipFill>
          <a:blip r:embed="rId28" cstate="email"/>
          <a:srcRect l="4793" t="6316" r="5718" b="7969"/>
          <a:stretch>
            <a:fillRect/>
          </a:stretch>
        </p:blipFill>
        <p:spPr>
          <a:xfrm>
            <a:off x="8613168" y="5932547"/>
            <a:ext cx="233362" cy="238125"/>
          </a:xfrm>
          <a:prstGeom prst="roundRect">
            <a:avLst/>
          </a:prstGeom>
          <a:effectLst>
            <a:outerShdw blurRad="38100" dist="25400" dir="5400000" sx="98000" sy="98000" algn="t" rotWithShape="0">
              <a:schemeClr val="tx2">
                <a:alpha val="51000"/>
              </a:schemeClr>
            </a:outerShdw>
          </a:effectLst>
        </p:spPr>
      </p:pic>
    </p:spTree>
  </p:cSld>
  <p:clrMap bg1="lt1" tx1="dk1" bg2="lt2" tx2="dk2" accent1="accent1" accent2="accent2" accent3="accent3" accent4="accent4" accent5="accent5" accent6="accent6" hlink="hlink" folHlink="folHlink"/>
  <p:sldLayoutIdLst>
    <p:sldLayoutId id="2147483940" r:id="rId1"/>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6"/>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9026" name="think-cell Slide" r:id="rId7" imgW="360" imgH="360" progId="">
                  <p:embed/>
                </p:oleObj>
              </mc:Choice>
              <mc:Fallback>
                <p:oleObj name="think-cell Slide" r:id="rId7" imgW="360" imgH="360" progId="">
                  <p:embed/>
                  <p:pic>
                    <p:nvPicPr>
                      <p:cNvPr id="0" name="Picture 1"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957" r:id="rId1"/>
    <p:sldLayoutId id="2147483976" r:id="rId2"/>
    <p:sldLayoutId id="2147483977" r:id="rId3"/>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8"/>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156675" name="think-cell Slide" r:id="rId17" imgW="360" imgH="360" progId="">
                  <p:embed/>
                </p:oleObj>
              </mc:Choice>
              <mc:Fallback>
                <p:oleObj name="think-cell Slide" r:id="rId17" imgW="360" imgH="360" progId="">
                  <p:embed/>
                  <p:pic>
                    <p:nvPicPr>
                      <p:cNvPr id="0" name="Picture 2" hidden="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9"/>
            </p:custDataLst>
          </p:nvPr>
        </p:nvSpPr>
        <p:spPr>
          <a:xfrm>
            <a:off x="1" y="0"/>
            <a:ext cx="9905999" cy="1002135"/>
          </a:xfrm>
          <a:prstGeom prst="rect">
            <a:avLst/>
          </a:prstGeom>
        </p:spPr>
        <p:txBody>
          <a:bodyPr vert="horz" lIns="297529" tIns="33059" rIns="165294" bIns="33059" rtlCol="0" anchor="ctr">
            <a:noAutofit/>
          </a:bodyPr>
          <a:lstStyle/>
          <a:p>
            <a:r>
              <a:rPr lang="en-US" noProof="0" smtClean="0"/>
              <a:t>Click to edit Master title style</a:t>
            </a:r>
            <a:endParaRPr lang="en-US" noProof="0" dirty="0"/>
          </a:p>
        </p:txBody>
      </p:sp>
      <p:sp>
        <p:nvSpPr>
          <p:cNvPr id="3" name="Text Placeholder 2"/>
          <p:cNvSpPr>
            <a:spLocks noGrp="1"/>
          </p:cNvSpPr>
          <p:nvPr>
            <p:ph type="body" idx="1"/>
            <p:custDataLst>
              <p:tags r:id="rId10"/>
            </p:custDataLst>
          </p:nvPr>
        </p:nvSpPr>
        <p:spPr>
          <a:xfrm>
            <a:off x="323392" y="1501977"/>
            <a:ext cx="9582608" cy="4636540"/>
          </a:xfrm>
          <a:prstGeom prst="rect">
            <a:avLst/>
          </a:prstGeom>
        </p:spPr>
        <p:txBody>
          <a:bodyPr vert="horz" lIns="0" tIns="33059" rIns="33059" bIns="33059"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1"/>
            </p:custDataLst>
          </p:nvPr>
        </p:nvSpPr>
        <p:spPr>
          <a:xfrm>
            <a:off x="9567490"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rgbClr val="998C85"/>
                </a:solidFill>
              </a:rPr>
              <a:pPr algn="ctr"/>
              <a:t>‹#›</a:t>
            </a:fld>
            <a:endParaRPr lang="en-US" sz="700" dirty="0">
              <a:solidFill>
                <a:srgbClr val="998C85"/>
              </a:solidFill>
            </a:endParaRPr>
          </a:p>
        </p:txBody>
      </p:sp>
      <p:sp>
        <p:nvSpPr>
          <p:cNvPr id="9" name="Freeform 4"/>
          <p:cNvSpPr>
            <a:spLocks/>
          </p:cNvSpPr>
          <p:nvPr>
            <p:custDataLst>
              <p:tags r:id="rId12"/>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12" name="Rectangle 11"/>
          <p:cNvSpPr>
            <a:spLocks noChangeArrowheads="1"/>
          </p:cNvSpPr>
          <p:nvPr>
            <p:custDataLst>
              <p:tags r:id="rId13"/>
            </p:custDataLst>
          </p:nvPr>
        </p:nvSpPr>
        <p:spPr bwMode="auto">
          <a:xfrm>
            <a:off x="6741830" y="6623403"/>
            <a:ext cx="2660644"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hangingPunct="0">
              <a:lnSpc>
                <a:spcPct val="90000"/>
              </a:lnSpc>
              <a:spcBef>
                <a:spcPct val="10000"/>
              </a:spcBef>
              <a:defRPr/>
            </a:pPr>
            <a:r>
              <a:rPr lang="en-US" altLang="en-US" sz="700" dirty="0" smtClean="0">
                <a:solidFill>
                  <a:srgbClr val="998C85"/>
                </a:solidFill>
                <a:cs typeface="Helvetica Light"/>
              </a:rPr>
              <a:t>Copyright © Capgemini 2013. All Rights Reserved</a:t>
            </a:r>
          </a:p>
        </p:txBody>
      </p:sp>
      <p:sp>
        <p:nvSpPr>
          <p:cNvPr id="13" name="Rectangle 12"/>
          <p:cNvSpPr/>
          <p:nvPr>
            <p:custDataLst>
              <p:tags r:id="rId14"/>
            </p:custDataLst>
          </p:nvPr>
        </p:nvSpPr>
        <p:spPr>
          <a:xfrm>
            <a:off x="7487920" y="6427223"/>
            <a:ext cx="1914554" cy="195814"/>
          </a:xfrm>
          <a:prstGeom prst="rect">
            <a:avLst/>
          </a:prstGeom>
        </p:spPr>
        <p:txBody>
          <a:bodyPr wrap="none" lIns="35997" tIns="35997" rIns="35997" bIns="35997" anchor="b" anchorCtr="0">
            <a:noAutofit/>
          </a:bodyPr>
          <a:lstStyle/>
          <a:p>
            <a:pPr algn="r"/>
            <a:r>
              <a:rPr lang="en-US" sz="700" dirty="0" smtClean="0">
                <a:solidFill>
                  <a:srgbClr val="998C85"/>
                </a:solidFill>
              </a:rPr>
              <a:t>CG BIM Cognos CoE Deck | September 2013</a:t>
            </a:r>
            <a:endParaRPr lang="en-US" sz="700" dirty="0">
              <a:solidFill>
                <a:srgbClr val="998C85"/>
              </a:solidFill>
            </a:endParaRPr>
          </a:p>
        </p:txBody>
      </p:sp>
      <p:pic>
        <p:nvPicPr>
          <p:cNvPr id="14" name="Picture 103" descr="C:\Users\UserSim\Desktop\Capgemini\Capgemini_logo_cmyk.png"/>
          <p:cNvPicPr>
            <a:picLocks noChangeAspect="1" noChangeArrowheads="1"/>
          </p:cNvPicPr>
          <p:nvPr>
            <p:custDataLst>
              <p:tags r:id="rId15"/>
            </p:custDataLst>
          </p:nvPr>
        </p:nvPicPr>
        <p:blipFill>
          <a:blip r:embed="rId19" cstate="email"/>
          <a:srcRect/>
          <a:stretch>
            <a:fillRect/>
          </a:stretch>
        </p:blipFill>
        <p:spPr bwMode="auto">
          <a:xfrm>
            <a:off x="158969" y="6443187"/>
            <a:ext cx="1310615" cy="320682"/>
          </a:xfrm>
          <a:prstGeom prst="rect">
            <a:avLst/>
          </a:prstGeom>
          <a:noFill/>
        </p:spPr>
      </p:pic>
      <p:cxnSp>
        <p:nvCxnSpPr>
          <p:cNvPr id="15" name="Straight Connector 5"/>
          <p:cNvCxnSpPr/>
          <p:nvPr>
            <p:custDataLst>
              <p:tags r:id="rId16"/>
            </p:custDataLst>
          </p:nvPr>
        </p:nvCxnSpPr>
        <p:spPr>
          <a:xfrm flipH="1">
            <a:off x="2"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67" r:id="rId1"/>
    <p:sldLayoutId id="2147483968" r:id="rId2"/>
    <p:sldLayoutId id="2147483969" r:id="rId3"/>
    <p:sldLayoutId id="2147483970" r:id="rId4"/>
    <p:sldLayoutId id="2147483971" r:id="rId5"/>
  </p:sldLayoutIdLst>
  <p:timing>
    <p:tnLst>
      <p:par>
        <p:cTn id="1" dur="indefinite" restart="never" nodeType="tmRoot"/>
      </p:par>
    </p:tnLst>
  </p:timing>
  <p:txStyles>
    <p:titleStyle>
      <a:lvl1pPr algn="l" defTabSz="914342" rtl="0" eaLnBrk="1" latinLnBrk="0" hangingPunct="1">
        <a:lnSpc>
          <a:spcPct val="100000"/>
        </a:lnSpc>
        <a:spcBef>
          <a:spcPct val="0"/>
        </a:spcBef>
        <a:buNone/>
        <a:defRPr sz="2800" b="0" kern="1200">
          <a:solidFill>
            <a:schemeClr val="tx1"/>
          </a:solidFill>
          <a:latin typeface="+mj-lt"/>
          <a:ea typeface="+mj-ea"/>
          <a:cs typeface="+mj-cs"/>
        </a:defRPr>
      </a:lvl1pPr>
    </p:titleStyle>
    <p:bodyStyle>
      <a:lvl1pPr marL="166189" indent="-166189" algn="l" defTabSz="914342" rtl="0" eaLnBrk="1" latinLnBrk="0" hangingPunct="1">
        <a:spcBef>
          <a:spcPts val="0"/>
        </a:spcBef>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spcBef>
          <a:spcPts val="0"/>
        </a:spcBef>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spcBef>
          <a:spcPts val="0"/>
        </a:spcBef>
        <a:buClr>
          <a:schemeClr val="accent2"/>
        </a:buClr>
        <a:buFont typeface="Arial" pitchFamily="34" charset="0"/>
        <a:buChar char="•"/>
        <a:defRPr sz="1700" kern="1200">
          <a:solidFill>
            <a:schemeClr val="tx2">
              <a:lumMod val="50000"/>
            </a:schemeClr>
          </a:solidFill>
          <a:latin typeface="+mn-lt"/>
          <a:ea typeface="+mn-ea"/>
          <a:cs typeface="+mn-cs"/>
        </a:defRPr>
      </a:lvl3pPr>
      <a:lvl4pPr marL="711200" indent="-165100" algn="l" defTabSz="914342" rtl="0" eaLnBrk="1" latinLnBrk="0" hangingPunct="1">
        <a:spcBef>
          <a:spcPts val="0"/>
        </a:spcBef>
        <a:buClr>
          <a:schemeClr val="bg2"/>
        </a:buClr>
        <a:buFont typeface="Arial" pitchFamily="34" charset="0"/>
        <a:buChar char="–"/>
        <a:defRPr sz="15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6"/>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162819" name="think-cell Slide" r:id="rId15" imgW="360" imgH="360" progId="">
                  <p:embed/>
                </p:oleObj>
              </mc:Choice>
              <mc:Fallback>
                <p:oleObj name="think-cell Slide" r:id="rId15" imgW="360" imgH="360" progId="">
                  <p:embed/>
                  <p:pic>
                    <p:nvPicPr>
                      <p:cNvPr id="0" name="Picture 2" hidden="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7"/>
            </p:custDataLst>
          </p:nvPr>
        </p:nvSpPr>
        <p:spPr>
          <a:xfrm>
            <a:off x="1" y="0"/>
            <a:ext cx="9905999" cy="1002135"/>
          </a:xfrm>
          <a:prstGeom prst="rect">
            <a:avLst/>
          </a:prstGeom>
        </p:spPr>
        <p:txBody>
          <a:bodyPr vert="horz" lIns="297529" tIns="33059" rIns="165294" bIns="33059" rtlCol="0" anchor="ctr">
            <a:noAutofit/>
          </a:bodyPr>
          <a:lstStyle/>
          <a:p>
            <a:r>
              <a:rPr lang="en-US" noProof="0" dirty="0" smtClean="0"/>
              <a:t>Click to edit Master title style</a:t>
            </a:r>
            <a:endParaRPr lang="en-US" noProof="0" dirty="0"/>
          </a:p>
        </p:txBody>
      </p:sp>
      <p:sp>
        <p:nvSpPr>
          <p:cNvPr id="3" name="Text Placeholder 2"/>
          <p:cNvSpPr>
            <a:spLocks noGrp="1"/>
          </p:cNvSpPr>
          <p:nvPr>
            <p:ph type="body" idx="1"/>
            <p:custDataLst>
              <p:tags r:id="rId8"/>
            </p:custDataLst>
          </p:nvPr>
        </p:nvSpPr>
        <p:spPr>
          <a:xfrm>
            <a:off x="323392" y="1501977"/>
            <a:ext cx="9582608" cy="4636540"/>
          </a:xfrm>
          <a:prstGeom prst="rect">
            <a:avLst/>
          </a:prstGeom>
        </p:spPr>
        <p:txBody>
          <a:bodyPr vert="horz" lIns="0" tIns="33059" rIns="33059" bIns="33059"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9"/>
            </p:custDataLst>
          </p:nvPr>
        </p:nvSpPr>
        <p:spPr>
          <a:xfrm>
            <a:off x="9567490"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rgbClr val="998C85"/>
                </a:solidFill>
              </a:rPr>
              <a:pPr algn="ctr"/>
              <a:t>‹#›</a:t>
            </a:fld>
            <a:endParaRPr lang="en-US" sz="700" dirty="0">
              <a:solidFill>
                <a:srgbClr val="998C85"/>
              </a:solidFill>
            </a:endParaRPr>
          </a:p>
        </p:txBody>
      </p:sp>
      <p:sp>
        <p:nvSpPr>
          <p:cNvPr id="9" name="Freeform 4"/>
          <p:cNvSpPr>
            <a:spLocks/>
          </p:cNvSpPr>
          <p:nvPr>
            <p:custDataLst>
              <p:tags r:id="rId10"/>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12" name="Rectangle 11"/>
          <p:cNvSpPr>
            <a:spLocks noChangeArrowheads="1"/>
          </p:cNvSpPr>
          <p:nvPr>
            <p:custDataLst>
              <p:tags r:id="rId11"/>
            </p:custDataLst>
          </p:nvPr>
        </p:nvSpPr>
        <p:spPr bwMode="auto">
          <a:xfrm>
            <a:off x="6741830" y="6623403"/>
            <a:ext cx="2660644"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hangingPunct="0">
              <a:lnSpc>
                <a:spcPct val="90000"/>
              </a:lnSpc>
              <a:spcBef>
                <a:spcPct val="10000"/>
              </a:spcBef>
              <a:defRPr/>
            </a:pPr>
            <a:r>
              <a:rPr lang="en-US" altLang="en-US" sz="700" dirty="0" smtClean="0">
                <a:solidFill>
                  <a:srgbClr val="998C85"/>
                </a:solidFill>
                <a:cs typeface="Helvetica Light"/>
              </a:rPr>
              <a:t>Copyright © Capgemini 2013. All Rights Reserved</a:t>
            </a:r>
          </a:p>
        </p:txBody>
      </p:sp>
      <p:sp>
        <p:nvSpPr>
          <p:cNvPr id="13" name="Rectangle 12"/>
          <p:cNvSpPr/>
          <p:nvPr>
            <p:custDataLst>
              <p:tags r:id="rId12"/>
            </p:custDataLst>
          </p:nvPr>
        </p:nvSpPr>
        <p:spPr>
          <a:xfrm>
            <a:off x="7487920" y="6427223"/>
            <a:ext cx="1914554" cy="195814"/>
          </a:xfrm>
          <a:prstGeom prst="rect">
            <a:avLst/>
          </a:prstGeom>
        </p:spPr>
        <p:txBody>
          <a:bodyPr wrap="none" lIns="35997" tIns="35997" rIns="35997" bIns="35997" anchor="b" anchorCtr="0">
            <a:noAutofit/>
          </a:bodyPr>
          <a:lstStyle/>
          <a:p>
            <a:pPr algn="r"/>
            <a:r>
              <a:rPr lang="en-US" sz="700" dirty="0" smtClean="0">
                <a:solidFill>
                  <a:srgbClr val="998C85"/>
                </a:solidFill>
              </a:rPr>
              <a:t>MicroStrategy Capabilities | January 2013</a:t>
            </a:r>
            <a:endParaRPr lang="en-US" sz="700" dirty="0">
              <a:solidFill>
                <a:srgbClr val="998C85"/>
              </a:solidFill>
            </a:endParaRPr>
          </a:p>
        </p:txBody>
      </p:sp>
      <p:pic>
        <p:nvPicPr>
          <p:cNvPr id="14" name="Picture 103" descr="C:\Users\UserSim\Desktop\Capgemini\Capgemini_logo_cmyk.png"/>
          <p:cNvPicPr>
            <a:picLocks noChangeAspect="1" noChangeArrowheads="1"/>
          </p:cNvPicPr>
          <p:nvPr>
            <p:custDataLst>
              <p:tags r:id="rId13"/>
            </p:custDataLst>
          </p:nvPr>
        </p:nvPicPr>
        <p:blipFill>
          <a:blip r:embed="rId17" cstate="email"/>
          <a:srcRect/>
          <a:stretch>
            <a:fillRect/>
          </a:stretch>
        </p:blipFill>
        <p:spPr bwMode="auto">
          <a:xfrm>
            <a:off x="158969" y="6443187"/>
            <a:ext cx="1310615" cy="320682"/>
          </a:xfrm>
          <a:prstGeom prst="rect">
            <a:avLst/>
          </a:prstGeom>
          <a:noFill/>
        </p:spPr>
      </p:pic>
      <p:cxnSp>
        <p:nvCxnSpPr>
          <p:cNvPr id="15" name="Straight Connector 5"/>
          <p:cNvCxnSpPr/>
          <p:nvPr>
            <p:custDataLst>
              <p:tags r:id="rId14"/>
            </p:custDataLst>
          </p:nvPr>
        </p:nvCxnSpPr>
        <p:spPr>
          <a:xfrm flipH="1">
            <a:off x="2"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Lst>
  <p:timing>
    <p:tnLst>
      <p:par>
        <p:cTn id="1" dur="indefinite" restart="never" nodeType="tmRoot"/>
      </p:par>
    </p:tnLst>
  </p:timing>
  <p:txStyles>
    <p:titleStyle>
      <a:lvl1pPr algn="l" defTabSz="914342" rtl="0" eaLnBrk="1" latinLnBrk="0" hangingPunct="1">
        <a:lnSpc>
          <a:spcPct val="100000"/>
        </a:lnSpc>
        <a:spcBef>
          <a:spcPct val="0"/>
        </a:spcBef>
        <a:buNone/>
        <a:defRPr sz="2800" b="0" kern="1200">
          <a:solidFill>
            <a:schemeClr val="tx1"/>
          </a:solidFill>
          <a:latin typeface="+mj-lt"/>
          <a:ea typeface="+mj-ea"/>
          <a:cs typeface="+mj-cs"/>
        </a:defRPr>
      </a:lvl1pPr>
    </p:titleStyle>
    <p:bodyStyle>
      <a:lvl1pPr marL="166189" indent="-166189" algn="l" defTabSz="914342" rtl="0" eaLnBrk="1" latinLnBrk="0" hangingPunct="1">
        <a:spcBef>
          <a:spcPts val="0"/>
        </a:spcBef>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spcBef>
          <a:spcPts val="0"/>
        </a:spcBef>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spcBef>
          <a:spcPts val="0"/>
        </a:spcBef>
        <a:buClr>
          <a:schemeClr val="accent2"/>
        </a:buClr>
        <a:buFont typeface="Arial" pitchFamily="34" charset="0"/>
        <a:buChar char="•"/>
        <a:defRPr sz="1700" kern="1200">
          <a:solidFill>
            <a:schemeClr val="tx2">
              <a:lumMod val="50000"/>
            </a:schemeClr>
          </a:solidFill>
          <a:latin typeface="+mn-lt"/>
          <a:ea typeface="+mn-ea"/>
          <a:cs typeface="+mn-cs"/>
        </a:defRPr>
      </a:lvl3pPr>
      <a:lvl4pPr marL="711200" indent="-165100" algn="l" defTabSz="914342" rtl="0" eaLnBrk="1" latinLnBrk="0" hangingPunct="1">
        <a:spcBef>
          <a:spcPts val="0"/>
        </a:spcBef>
        <a:buClr>
          <a:schemeClr val="bg2"/>
        </a:buClr>
        <a:buFont typeface="Arial" pitchFamily="34" charset="0"/>
        <a:buChar char="–"/>
        <a:defRPr sz="15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0" y="2290166"/>
            <a:ext cx="5818909" cy="2261632"/>
          </a:xfrm>
        </p:spPr>
        <p:txBody>
          <a:bodyPr/>
          <a:lstStyle/>
          <a:p>
            <a:r>
              <a:rPr lang="sv-SE" b="1" u="sng" dirty="0" smtClean="0">
                <a:latin typeface="Calibri" pitchFamily="34" charset="0"/>
                <a:cs typeface="Calibri" pitchFamily="34" charset="0"/>
              </a:rPr>
              <a:t>QlikView Training</a:t>
            </a:r>
            <a:br>
              <a:rPr lang="sv-SE" b="1" u="sng" dirty="0" smtClean="0">
                <a:latin typeface="Calibri" pitchFamily="34" charset="0"/>
                <a:cs typeface="Calibri" pitchFamily="34" charset="0"/>
              </a:rPr>
            </a:br>
            <a:endParaRPr lang="en-US" dirty="0">
              <a:latin typeface="Calibri" pitchFamily="34" charset="0"/>
              <a:cs typeface="Calibri" pitchFamily="34" charset="0"/>
            </a:endParaRPr>
          </a:p>
        </p:txBody>
      </p:sp>
      <p:sp>
        <p:nvSpPr>
          <p:cNvPr id="4" name="Subtitle 3"/>
          <p:cNvSpPr>
            <a:spLocks noGrp="1"/>
          </p:cNvSpPr>
          <p:nvPr>
            <p:ph type="subTitle" idx="1"/>
          </p:nvPr>
        </p:nvSpPr>
        <p:spPr>
          <a:xfrm>
            <a:off x="0" y="3415688"/>
            <a:ext cx="4541230" cy="947750"/>
          </a:xfrm>
        </p:spPr>
        <p:txBody>
          <a:bodyPr/>
          <a:lstStyle/>
          <a:p>
            <a:r>
              <a:rPr lang="en-US" b="1" dirty="0" smtClean="0">
                <a:latin typeface="Calibri" pitchFamily="34" charset="0"/>
                <a:cs typeface="Calibri" pitchFamily="34" charset="0"/>
              </a:rPr>
              <a:t>BIM India – QlikView </a:t>
            </a:r>
            <a:r>
              <a:rPr lang="en-US" b="1" dirty="0" err="1" smtClean="0"/>
              <a:t>CoE</a:t>
            </a:r>
            <a:r>
              <a:rPr lang="en-US" b="1" dirty="0" smtClean="0"/>
              <a:t/>
            </a:r>
            <a:br>
              <a:rPr lang="en-US" b="1" dirty="0" smtClean="0"/>
            </a:br>
            <a:r>
              <a:rPr lang="en-US" b="1" dirty="0"/>
              <a:t>Dhananjay Jadhav</a:t>
            </a:r>
            <a:endParaRPr lang="en-US" b="1"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Why Set Analysis?</a:t>
            </a:r>
            <a:endParaRPr lang="en-US" dirty="0">
              <a:latin typeface="Calibri" pitchFamily="34" charset="0"/>
              <a:cs typeface="Calibri" pitchFamily="34" charset="0"/>
            </a:endParaRPr>
          </a:p>
        </p:txBody>
      </p:sp>
      <p:sp>
        <p:nvSpPr>
          <p:cNvPr id="3" name="Content Placeholder 2"/>
          <p:cNvSpPr>
            <a:spLocks noGrp="1"/>
          </p:cNvSpPr>
          <p:nvPr>
            <p:ph idx="1"/>
          </p:nvPr>
        </p:nvSpPr>
        <p:spPr>
          <a:xfrm>
            <a:off x="323392" y="1494765"/>
            <a:ext cx="9125408" cy="4643751"/>
          </a:xfrm>
        </p:spPr>
        <p:txBody>
          <a:bodyPr/>
          <a:lstStyle/>
          <a:p>
            <a:pPr marL="541338" lvl="1" indent="-541338" algn="just">
              <a:lnSpc>
                <a:spcPct val="150000"/>
              </a:lnSpc>
              <a:buClr>
                <a:srgbClr val="00A0D6"/>
              </a:buClr>
              <a:buFont typeface="Wingdings" pitchFamily="2" charset="2"/>
              <a:buChar char="v"/>
            </a:pPr>
            <a:r>
              <a:rPr lang="en-US" sz="2000" dirty="0" smtClean="0">
                <a:latin typeface="Calibri" pitchFamily="34" charset="0"/>
                <a:cs typeface="Calibri" pitchFamily="34" charset="0"/>
                <a:sym typeface="Wingdings" pitchFamily="2" charset="2"/>
              </a:rPr>
              <a:t>Very powerful functionality for comparison analysis. </a:t>
            </a:r>
          </a:p>
          <a:p>
            <a:pPr marL="998538" lvl="2" indent="-541338" algn="just">
              <a:lnSpc>
                <a:spcPct val="150000"/>
              </a:lnSpc>
              <a:buClr>
                <a:srgbClr val="00A0D6"/>
              </a:buClr>
              <a:buFont typeface="Wingdings" pitchFamily="2" charset="2"/>
              <a:buChar char="q"/>
            </a:pPr>
            <a:r>
              <a:rPr lang="en-US" sz="2000" dirty="0" smtClean="0">
                <a:latin typeface="Calibri" pitchFamily="34" charset="0"/>
                <a:cs typeface="Calibri" pitchFamily="34" charset="0"/>
                <a:sym typeface="Wingdings" pitchFamily="2" charset="2"/>
              </a:rPr>
              <a:t>This year vs. last year</a:t>
            </a:r>
          </a:p>
          <a:p>
            <a:pPr marL="998538" lvl="2" indent="-541338" algn="just">
              <a:lnSpc>
                <a:spcPct val="150000"/>
              </a:lnSpc>
              <a:buClr>
                <a:srgbClr val="00A0D6"/>
              </a:buClr>
              <a:buFont typeface="Wingdings" pitchFamily="2" charset="2"/>
              <a:buChar char="q"/>
            </a:pPr>
            <a:r>
              <a:rPr lang="en-US" sz="2000" dirty="0" smtClean="0">
                <a:latin typeface="Calibri" pitchFamily="34" charset="0"/>
                <a:cs typeface="Calibri" pitchFamily="34" charset="0"/>
                <a:sym typeface="Wingdings" pitchFamily="2" charset="2"/>
              </a:rPr>
              <a:t>Products purchased vs. not purchased</a:t>
            </a:r>
          </a:p>
          <a:p>
            <a:pPr marL="541338" lvl="1" indent="-541338" algn="just">
              <a:lnSpc>
                <a:spcPct val="150000"/>
              </a:lnSpc>
              <a:buClr>
                <a:srgbClr val="00A0D6"/>
              </a:buClr>
              <a:buNone/>
            </a:pPr>
            <a:endParaRPr lang="en-US" sz="1000" dirty="0" smtClean="0">
              <a:latin typeface="Calibri" pitchFamily="34" charset="0"/>
              <a:cs typeface="Calibri" pitchFamily="34" charset="0"/>
              <a:sym typeface="Wingdings" pitchFamily="2" charset="2"/>
            </a:endParaRPr>
          </a:p>
          <a:p>
            <a:pPr marL="541338" lvl="1" indent="-541338" algn="just">
              <a:lnSpc>
                <a:spcPct val="150000"/>
              </a:lnSpc>
              <a:buClr>
                <a:srgbClr val="00A0D6"/>
              </a:buClr>
              <a:buFont typeface="Wingdings" pitchFamily="2" charset="2"/>
              <a:buChar char="v"/>
            </a:pPr>
            <a:r>
              <a:rPr lang="en-US" sz="2000" dirty="0" smtClean="0">
                <a:latin typeface="Calibri" pitchFamily="34" charset="0"/>
                <a:cs typeface="Calibri" pitchFamily="34" charset="0"/>
                <a:sym typeface="Wingdings" pitchFamily="2" charset="2"/>
              </a:rPr>
              <a:t>May eliminate the need for additional, complex coding within an application</a:t>
            </a:r>
          </a:p>
          <a:p>
            <a:pPr marL="998538" lvl="2" indent="-541338" algn="just">
              <a:lnSpc>
                <a:spcPct val="150000"/>
              </a:lnSpc>
              <a:buClr>
                <a:srgbClr val="00A0D6"/>
              </a:buClr>
              <a:buFont typeface="Wingdings" pitchFamily="2" charset="2"/>
              <a:buChar char="q"/>
            </a:pPr>
            <a:r>
              <a:rPr lang="en-US" sz="2000" dirty="0" smtClean="0">
                <a:latin typeface="Calibri" pitchFamily="34" charset="0"/>
                <a:cs typeface="Calibri" pitchFamily="34" charset="0"/>
                <a:sym typeface="Wingdings" pitchFamily="2" charset="2"/>
              </a:rPr>
              <a:t>No need for data islands  (but data islands sometimes useful in conjunction with sets)</a:t>
            </a:r>
          </a:p>
          <a:p>
            <a:pPr marL="998538" lvl="2" indent="-541338" algn="just">
              <a:lnSpc>
                <a:spcPct val="150000"/>
              </a:lnSpc>
              <a:buClr>
                <a:srgbClr val="00A0D6"/>
              </a:buClr>
              <a:buFont typeface="Wingdings" pitchFamily="2" charset="2"/>
              <a:buChar char="q"/>
            </a:pPr>
            <a:r>
              <a:rPr lang="en-US" sz="2000" dirty="0" smtClean="0">
                <a:latin typeface="Calibri" pitchFamily="34" charset="0"/>
                <a:cs typeface="Calibri" pitchFamily="34" charset="0"/>
                <a:sym typeface="Wingdings" pitchFamily="2" charset="2"/>
              </a:rPr>
              <a:t>Reduces the need for macros</a:t>
            </a:r>
          </a:p>
          <a:p>
            <a:pPr marL="541338" lvl="1" indent="-541338" algn="just">
              <a:lnSpc>
                <a:spcPct val="150000"/>
              </a:lnSpc>
              <a:buNone/>
            </a:pPr>
            <a:endParaRPr lang="en-US" sz="1050" dirty="0" smtClean="0">
              <a:latin typeface="Calibri" pitchFamily="34" charset="0"/>
              <a:cs typeface="Calibri" pitchFamily="34" charset="0"/>
              <a:sym typeface="Wingdings" pitchFamily="2" charset="2"/>
            </a:endParaRPr>
          </a:p>
          <a:p>
            <a:pPr marL="541338" lvl="1" indent="-541338" algn="just">
              <a:lnSpc>
                <a:spcPct val="150000"/>
              </a:lnSpc>
              <a:buClr>
                <a:srgbClr val="00A0D6"/>
              </a:buClr>
              <a:buFont typeface="Wingdings" pitchFamily="2" charset="2"/>
              <a:buChar char="v"/>
            </a:pPr>
            <a:r>
              <a:rPr lang="en-US" sz="2000" dirty="0" smtClean="0">
                <a:latin typeface="Calibri" pitchFamily="34" charset="0"/>
                <a:cs typeface="Calibri" pitchFamily="34" charset="0"/>
                <a:sym typeface="Wingdings" pitchFamily="2" charset="2"/>
              </a:rPr>
              <a:t>Provides much more flexibility in the analysis’ you can create</a:t>
            </a:r>
          </a:p>
          <a:p>
            <a:pPr marL="998538" lvl="2" indent="-541338" algn="just">
              <a:lnSpc>
                <a:spcPct val="150000"/>
              </a:lnSpc>
              <a:buClr>
                <a:srgbClr val="00A0D6"/>
              </a:buClr>
              <a:buFont typeface="Wingdings" pitchFamily="2" charset="2"/>
              <a:buChar char="q"/>
            </a:pPr>
            <a:r>
              <a:rPr lang="en-US" sz="2000" dirty="0" smtClean="0">
                <a:latin typeface="Calibri" pitchFamily="34" charset="0"/>
                <a:cs typeface="Calibri" pitchFamily="34" charset="0"/>
                <a:sym typeface="Wingdings" pitchFamily="2" charset="2"/>
              </a:rPr>
              <a:t>Expressions can be added for data outside of your current selection criteria</a:t>
            </a:r>
          </a:p>
          <a:p>
            <a:pPr marL="998538" lvl="2" indent="-541338" algn="just">
              <a:lnSpc>
                <a:spcPct val="150000"/>
              </a:lnSpc>
              <a:buClr>
                <a:srgbClr val="00A0D6"/>
              </a:buClr>
              <a:buNone/>
            </a:pPr>
            <a:endParaRPr lang="en-US" sz="2000" dirty="0" smtClean="0">
              <a:latin typeface="Calibri" pitchFamily="34" charset="0"/>
              <a:cs typeface="Calibri" pitchFamily="34" charset="0"/>
              <a:sym typeface="Wingdings" pitchFamily="2" charset="2"/>
            </a:endParaRPr>
          </a:p>
          <a:p>
            <a:pPr>
              <a:buClr>
                <a:srgbClr val="00A0D6"/>
              </a:buClr>
            </a:pPr>
            <a:endParaRPr lang="en-US" sz="20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Syntax</a:t>
            </a:r>
            <a:endParaRPr lang="en-US" b="1" dirty="0">
              <a:latin typeface="Calibri" pitchFamily="34" charset="0"/>
              <a:cs typeface="Calibri" pitchFamily="34" charset="0"/>
            </a:endParaRPr>
          </a:p>
        </p:txBody>
      </p:sp>
      <p:sp>
        <p:nvSpPr>
          <p:cNvPr id="3" name="Content Placeholder 2"/>
          <p:cNvSpPr>
            <a:spLocks noGrp="1"/>
          </p:cNvSpPr>
          <p:nvPr>
            <p:ph idx="1"/>
          </p:nvPr>
        </p:nvSpPr>
        <p:spPr/>
        <p:txBody>
          <a:bodyPr/>
          <a:lstStyle/>
          <a:p>
            <a:pPr marL="541338" lvl="1" indent="-541338" algn="just">
              <a:lnSpc>
                <a:spcPct val="150000"/>
              </a:lnSpc>
              <a:buClr>
                <a:srgbClr val="00A0D6"/>
              </a:buClr>
              <a:buFont typeface="Wingdings" pitchFamily="2" charset="2"/>
              <a:buChar char="v"/>
            </a:pPr>
            <a:r>
              <a:rPr lang="en-US" sz="2400" dirty="0" smtClean="0">
                <a:latin typeface="Calibri" pitchFamily="34" charset="0"/>
                <a:cs typeface="Calibri" pitchFamily="34" charset="0"/>
                <a:sym typeface="Wingdings" pitchFamily="2" charset="2"/>
              </a:rPr>
              <a:t>Broken down into 3 categories: </a:t>
            </a:r>
          </a:p>
          <a:p>
            <a:pPr marL="998538" lvl="2" indent="-541338" algn="just">
              <a:lnSpc>
                <a:spcPct val="150000"/>
              </a:lnSpc>
              <a:buClr>
                <a:srgbClr val="00A0D6"/>
              </a:buClr>
              <a:buFont typeface="Wingdings" pitchFamily="2" charset="2"/>
              <a:buChar char="q"/>
            </a:pPr>
            <a:r>
              <a:rPr lang="en-US" sz="2400" dirty="0" smtClean="0">
                <a:latin typeface="Calibri" pitchFamily="34" charset="0"/>
                <a:cs typeface="Calibri" pitchFamily="34" charset="0"/>
                <a:sym typeface="Wingdings" pitchFamily="2" charset="2"/>
              </a:rPr>
              <a:t>Identifiers</a:t>
            </a:r>
          </a:p>
          <a:p>
            <a:pPr marL="998538" lvl="2" indent="-541338" algn="just">
              <a:lnSpc>
                <a:spcPct val="150000"/>
              </a:lnSpc>
              <a:buClr>
                <a:srgbClr val="00A0D6"/>
              </a:buClr>
              <a:buFont typeface="Wingdings" pitchFamily="2" charset="2"/>
              <a:buChar char="q"/>
            </a:pPr>
            <a:r>
              <a:rPr lang="en-US" sz="2400" dirty="0" smtClean="0">
                <a:latin typeface="Calibri" pitchFamily="34" charset="0"/>
                <a:cs typeface="Calibri" pitchFamily="34" charset="0"/>
                <a:sym typeface="Wingdings" pitchFamily="2" charset="2"/>
              </a:rPr>
              <a:t>Operators</a:t>
            </a:r>
          </a:p>
          <a:p>
            <a:pPr marL="998538" lvl="2" indent="-541338" algn="just">
              <a:lnSpc>
                <a:spcPct val="150000"/>
              </a:lnSpc>
              <a:buClr>
                <a:srgbClr val="00A0D6"/>
              </a:buClr>
              <a:buFont typeface="Wingdings" pitchFamily="2" charset="2"/>
              <a:buChar char="q"/>
            </a:pPr>
            <a:r>
              <a:rPr lang="en-US" sz="2400" dirty="0" smtClean="0">
                <a:latin typeface="Calibri" pitchFamily="34" charset="0"/>
                <a:cs typeface="Calibri" pitchFamily="34" charset="0"/>
                <a:sym typeface="Wingdings" pitchFamily="2" charset="2"/>
              </a:rPr>
              <a:t>Modifiers</a:t>
            </a:r>
          </a:p>
          <a:p>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Identifiers</a:t>
            </a:r>
            <a:endParaRPr lang="en-US" dirty="0">
              <a:latin typeface="Calibri" pitchFamily="34" charset="0"/>
              <a:cs typeface="Calibri" pitchFamily="34" charset="0"/>
            </a:endParaRPr>
          </a:p>
        </p:txBody>
      </p:sp>
      <p:sp>
        <p:nvSpPr>
          <p:cNvPr id="3" name="Content Placeholder 2"/>
          <p:cNvSpPr>
            <a:spLocks noGrp="1"/>
          </p:cNvSpPr>
          <p:nvPr>
            <p:ph idx="1"/>
          </p:nvPr>
        </p:nvSpPr>
        <p:spPr/>
        <p:txBody>
          <a:bodyPr/>
          <a:lstStyle/>
          <a:p>
            <a:pPr marL="541338" lvl="1" indent="-541338" algn="just">
              <a:lnSpc>
                <a:spcPct val="150000"/>
              </a:lnSpc>
              <a:buClr>
                <a:srgbClr val="00A0D6"/>
              </a:buClr>
              <a:buFont typeface="Wingdings" pitchFamily="2" charset="2"/>
              <a:buChar char="v"/>
            </a:pPr>
            <a:r>
              <a:rPr lang="en-US" sz="2000" dirty="0" smtClean="0">
                <a:latin typeface="Calibri" pitchFamily="34" charset="0"/>
                <a:cs typeface="Calibri" pitchFamily="34" charset="0"/>
                <a:sym typeface="Wingdings" pitchFamily="2" charset="2"/>
              </a:rPr>
              <a:t>Used to Identify the Records of the Set</a:t>
            </a:r>
          </a:p>
          <a:p>
            <a:pPr marL="541338" lvl="1" indent="-541338" algn="just">
              <a:lnSpc>
                <a:spcPct val="150000"/>
              </a:lnSpc>
              <a:buClr>
                <a:srgbClr val="00A0D6"/>
              </a:buClr>
              <a:buFont typeface="Wingdings" pitchFamily="2" charset="2"/>
              <a:buChar char="v"/>
            </a:pPr>
            <a:r>
              <a:rPr lang="en-US" sz="2000" dirty="0" smtClean="0">
                <a:latin typeface="Calibri" pitchFamily="34" charset="0"/>
                <a:cs typeface="Calibri" pitchFamily="34" charset="0"/>
                <a:sym typeface="Wingdings" pitchFamily="2" charset="2"/>
              </a:rPr>
              <a:t>0 - Represents an empty set</a:t>
            </a:r>
          </a:p>
          <a:p>
            <a:pPr marL="541338" lvl="1" indent="-541338" algn="just">
              <a:lnSpc>
                <a:spcPct val="150000"/>
              </a:lnSpc>
              <a:buClr>
                <a:srgbClr val="00A0D6"/>
              </a:buClr>
              <a:buFont typeface="Wingdings" pitchFamily="2" charset="2"/>
              <a:buChar char="v"/>
            </a:pPr>
            <a:r>
              <a:rPr lang="en-US" sz="2000" dirty="0" smtClean="0">
                <a:latin typeface="Calibri" pitchFamily="34" charset="0"/>
                <a:cs typeface="Calibri" pitchFamily="34" charset="0"/>
                <a:sym typeface="Wingdings" pitchFamily="2" charset="2"/>
              </a:rPr>
              <a:t>1 – Represents full set of records in the application</a:t>
            </a:r>
          </a:p>
          <a:p>
            <a:pPr marL="541338" lvl="1" indent="-541338" algn="just">
              <a:lnSpc>
                <a:spcPct val="150000"/>
              </a:lnSpc>
              <a:buClr>
                <a:srgbClr val="00A0D6"/>
              </a:buClr>
              <a:buFont typeface="Wingdings" pitchFamily="2" charset="2"/>
              <a:buChar char="v"/>
            </a:pPr>
            <a:r>
              <a:rPr lang="en-US" sz="2000" dirty="0" smtClean="0">
                <a:latin typeface="Calibri" pitchFamily="34" charset="0"/>
                <a:cs typeface="Calibri" pitchFamily="34" charset="0"/>
                <a:sym typeface="Wingdings" pitchFamily="2" charset="2"/>
              </a:rPr>
              <a:t>$ - Represents the records of the current selection</a:t>
            </a:r>
          </a:p>
          <a:p>
            <a:pPr marL="541338" lvl="1" indent="-541338" algn="just">
              <a:lnSpc>
                <a:spcPct val="150000"/>
              </a:lnSpc>
              <a:buClr>
                <a:srgbClr val="00A0D6"/>
              </a:buClr>
              <a:buFont typeface="Wingdings" pitchFamily="2" charset="2"/>
              <a:buChar char="v"/>
            </a:pPr>
            <a:r>
              <a:rPr lang="en-US" sz="2000" dirty="0" smtClean="0">
                <a:latin typeface="Calibri" pitchFamily="34" charset="0"/>
                <a:cs typeface="Calibri" pitchFamily="34" charset="0"/>
                <a:sym typeface="Wingdings" pitchFamily="2" charset="2"/>
              </a:rPr>
              <a:t>$1 - Represents the previous selection</a:t>
            </a:r>
          </a:p>
          <a:p>
            <a:pPr marL="541338" lvl="1" indent="-541338" algn="just">
              <a:lnSpc>
                <a:spcPct val="150000"/>
              </a:lnSpc>
              <a:buClr>
                <a:srgbClr val="00A0D6"/>
              </a:buClr>
              <a:buFont typeface="Wingdings" pitchFamily="2" charset="2"/>
              <a:buChar char="v"/>
            </a:pPr>
            <a:r>
              <a:rPr lang="en-US" sz="2000" dirty="0" smtClean="0">
                <a:latin typeface="Calibri" pitchFamily="34" charset="0"/>
                <a:cs typeface="Calibri" pitchFamily="34" charset="0"/>
                <a:sym typeface="Wingdings" pitchFamily="2" charset="2"/>
              </a:rPr>
              <a:t>$_1 - Represents the next (forward) selection</a:t>
            </a:r>
          </a:p>
          <a:p>
            <a:pPr marL="541338" lvl="1" indent="-541338" algn="just">
              <a:lnSpc>
                <a:spcPct val="150000"/>
              </a:lnSpc>
              <a:buClr>
                <a:srgbClr val="00A0D6"/>
              </a:buClr>
              <a:buFont typeface="Wingdings" pitchFamily="2" charset="2"/>
              <a:buChar char="v"/>
            </a:pPr>
            <a:r>
              <a:rPr lang="en-US" sz="2000" dirty="0" smtClean="0">
                <a:latin typeface="Calibri" pitchFamily="34" charset="0"/>
                <a:cs typeface="Calibri" pitchFamily="34" charset="0"/>
                <a:sym typeface="Wingdings" pitchFamily="2" charset="2"/>
              </a:rPr>
              <a:t>Bookmark01 - Represents the bookmark ID or the bookmark name</a:t>
            </a:r>
          </a:p>
          <a:p>
            <a:pPr>
              <a:buClr>
                <a:srgbClr val="00A0D6"/>
              </a:buClr>
            </a:pPr>
            <a:endParaRPr lang="en-US" sz="20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Operators</a:t>
            </a:r>
            <a:endParaRPr lang="en-US" dirty="0">
              <a:latin typeface="Calibri" pitchFamily="34" charset="0"/>
              <a:cs typeface="Calibri" pitchFamily="34" charset="0"/>
            </a:endParaRPr>
          </a:p>
        </p:txBody>
      </p:sp>
      <p:sp>
        <p:nvSpPr>
          <p:cNvPr id="3" name="Content Placeholder 2"/>
          <p:cNvSpPr>
            <a:spLocks noGrp="1"/>
          </p:cNvSpPr>
          <p:nvPr>
            <p:ph idx="1"/>
          </p:nvPr>
        </p:nvSpPr>
        <p:spPr>
          <a:xfrm>
            <a:off x="323392" y="1494765"/>
            <a:ext cx="9168951" cy="4643751"/>
          </a:xfrm>
        </p:spPr>
        <p:txBody>
          <a:bodyPr/>
          <a:lstStyle/>
          <a:p>
            <a:pPr marL="541338" lvl="1" indent="-541338" algn="just">
              <a:lnSpc>
                <a:spcPct val="150000"/>
              </a:lnSpc>
              <a:buClr>
                <a:srgbClr val="00A0D6"/>
              </a:buClr>
              <a:buFont typeface="Wingdings" pitchFamily="2" charset="2"/>
              <a:buChar char="v"/>
            </a:pPr>
            <a:r>
              <a:rPr lang="en-US" sz="2000" dirty="0" smtClean="0">
                <a:latin typeface="Calibri" pitchFamily="34" charset="0"/>
                <a:cs typeface="Calibri" pitchFamily="34" charset="0"/>
                <a:sym typeface="Wingdings" pitchFamily="2" charset="2"/>
              </a:rPr>
              <a:t>Defines the Operations happening between Sets (Sets are used as Operands)</a:t>
            </a:r>
          </a:p>
          <a:p>
            <a:pPr marL="998538" lvl="2" indent="-541338" algn="just">
              <a:lnSpc>
                <a:spcPct val="150000"/>
              </a:lnSpc>
              <a:buClr>
                <a:srgbClr val="00A0D6"/>
              </a:buClr>
              <a:buFont typeface="Wingdings" pitchFamily="2" charset="2"/>
              <a:buChar char="q"/>
            </a:pPr>
            <a:r>
              <a:rPr lang="en-US" sz="2000" dirty="0" smtClean="0">
                <a:latin typeface="Calibri" pitchFamily="34" charset="0"/>
                <a:cs typeface="Calibri" pitchFamily="34" charset="0"/>
                <a:sym typeface="Wingdings" pitchFamily="2" charset="2"/>
              </a:rPr>
              <a:t>UNION (+) - Returns the set of all records that belong to the </a:t>
            </a:r>
            <a:r>
              <a:rPr lang="en-US" sz="2000" dirty="0" err="1" smtClean="0">
                <a:latin typeface="Calibri" pitchFamily="34" charset="0"/>
                <a:cs typeface="Calibri" pitchFamily="34" charset="0"/>
                <a:sym typeface="Wingdings" pitchFamily="2" charset="2"/>
              </a:rPr>
              <a:t>unioned</a:t>
            </a:r>
            <a:r>
              <a:rPr lang="en-US" sz="2000" dirty="0" smtClean="0">
                <a:latin typeface="Calibri" pitchFamily="34" charset="0"/>
                <a:cs typeface="Calibri" pitchFamily="34" charset="0"/>
                <a:sym typeface="Wingdings" pitchFamily="2" charset="2"/>
              </a:rPr>
              <a:t> sets</a:t>
            </a:r>
          </a:p>
          <a:p>
            <a:pPr marL="998538" lvl="2" indent="-541338" algn="just">
              <a:lnSpc>
                <a:spcPct val="150000"/>
              </a:lnSpc>
              <a:buClr>
                <a:srgbClr val="00A0D6"/>
              </a:buClr>
              <a:buFont typeface="Wingdings" pitchFamily="2" charset="2"/>
              <a:buChar char="q"/>
            </a:pPr>
            <a:r>
              <a:rPr lang="en-US" sz="2000" dirty="0" smtClean="0">
                <a:latin typeface="Calibri" pitchFamily="34" charset="0"/>
                <a:cs typeface="Calibri" pitchFamily="34" charset="0"/>
                <a:sym typeface="Wingdings" pitchFamily="2" charset="2"/>
              </a:rPr>
              <a:t>INTERSECTION (*) - Returns records that belong to both of the set identifiers</a:t>
            </a:r>
          </a:p>
          <a:p>
            <a:pPr marL="998538" lvl="2" indent="-541338" algn="just">
              <a:lnSpc>
                <a:spcPct val="150000"/>
              </a:lnSpc>
              <a:buClr>
                <a:srgbClr val="00A0D6"/>
              </a:buClr>
              <a:buFont typeface="Wingdings" pitchFamily="2" charset="2"/>
              <a:buChar char="q"/>
            </a:pPr>
            <a:r>
              <a:rPr lang="en-US" sz="2000" dirty="0" smtClean="0">
                <a:latin typeface="Calibri" pitchFamily="34" charset="0"/>
                <a:cs typeface="Calibri" pitchFamily="34" charset="0"/>
                <a:sym typeface="Wingdings" pitchFamily="2" charset="2"/>
              </a:rPr>
              <a:t>EXCLUSION (-) - Returns records that belong to the first but not the other of the two set identifiers. When used as UNARY Operator, returns the Complement Set</a:t>
            </a:r>
          </a:p>
          <a:p>
            <a:pPr marL="998538" lvl="2" indent="-541338" algn="just">
              <a:lnSpc>
                <a:spcPct val="150000"/>
              </a:lnSpc>
              <a:buClr>
                <a:srgbClr val="00A0D6"/>
              </a:buClr>
              <a:buFont typeface="Wingdings" pitchFamily="2" charset="2"/>
              <a:buChar char="q"/>
            </a:pPr>
            <a:r>
              <a:rPr lang="en-US" sz="2000" dirty="0" smtClean="0">
                <a:latin typeface="Calibri" pitchFamily="34" charset="0"/>
                <a:cs typeface="Calibri" pitchFamily="34" charset="0"/>
                <a:sym typeface="Wingdings" pitchFamily="2" charset="2"/>
              </a:rPr>
              <a:t>SYMMETRIC DIFFERENCE (/) - Returns a set that belongs to either, but not both of the set identifiers</a:t>
            </a:r>
          </a:p>
          <a:p>
            <a:pPr marL="998538" lvl="2" indent="-541338" algn="just">
              <a:lnSpc>
                <a:spcPct val="150000"/>
              </a:lnSpc>
              <a:buClr>
                <a:srgbClr val="00A0D6"/>
              </a:buClr>
              <a:buFont typeface="Wingdings" pitchFamily="2" charset="2"/>
              <a:buChar char="q"/>
            </a:pPr>
            <a:r>
              <a:rPr lang="en-US" sz="2000" dirty="0" smtClean="0">
                <a:latin typeface="Calibri" pitchFamily="34" charset="0"/>
                <a:cs typeface="Calibri" pitchFamily="34" charset="0"/>
                <a:sym typeface="Wingdings" pitchFamily="2" charset="2"/>
              </a:rPr>
              <a:t>Order of Precedence – Unary Minus, Intersection and Symmetric Difference, followed by Union and Exclusion</a:t>
            </a:r>
          </a:p>
          <a:p>
            <a:endParaRPr lang="en-US" sz="20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Modifiers</a:t>
            </a:r>
            <a:endParaRPr lang="en-US" dirty="0">
              <a:latin typeface="Calibri" pitchFamily="34" charset="0"/>
              <a:cs typeface="Calibri" pitchFamily="34" charset="0"/>
            </a:endParaRPr>
          </a:p>
        </p:txBody>
      </p:sp>
      <p:sp>
        <p:nvSpPr>
          <p:cNvPr id="3" name="Content Placeholder 2"/>
          <p:cNvSpPr>
            <a:spLocks noGrp="1"/>
          </p:cNvSpPr>
          <p:nvPr>
            <p:ph idx="1"/>
          </p:nvPr>
        </p:nvSpPr>
        <p:spPr>
          <a:xfrm>
            <a:off x="323392" y="1494765"/>
            <a:ext cx="9154437" cy="4643751"/>
          </a:xfrm>
        </p:spPr>
        <p:txBody>
          <a:bodyPr/>
          <a:lstStyle/>
          <a:p>
            <a:pPr marL="541338" lvl="1" indent="-541338" algn="just">
              <a:lnSpc>
                <a:spcPct val="150000"/>
              </a:lnSpc>
              <a:buClr>
                <a:srgbClr val="00A0D6"/>
              </a:buClr>
              <a:buFont typeface="Wingdings" pitchFamily="2" charset="2"/>
              <a:buChar char="v"/>
            </a:pPr>
            <a:r>
              <a:rPr lang="en-US" sz="2000" dirty="0" smtClean="0">
                <a:latin typeface="Calibri" pitchFamily="34" charset="0"/>
                <a:cs typeface="Calibri" pitchFamily="34" charset="0"/>
                <a:sym typeface="Wingdings" pitchFamily="2" charset="2"/>
              </a:rPr>
              <a:t>A set can be modified by additional or changed selections. </a:t>
            </a:r>
          </a:p>
          <a:p>
            <a:pPr marL="541338" lvl="1" indent="-541338" algn="just">
              <a:lnSpc>
                <a:spcPct val="150000"/>
              </a:lnSpc>
              <a:buClr>
                <a:srgbClr val="00A0D6"/>
              </a:buClr>
              <a:buFont typeface="Wingdings" pitchFamily="2" charset="2"/>
              <a:buChar char="v"/>
            </a:pPr>
            <a:r>
              <a:rPr lang="en-US" sz="2000" dirty="0" smtClean="0">
                <a:latin typeface="Calibri" pitchFamily="34" charset="0"/>
                <a:cs typeface="Calibri" pitchFamily="34" charset="0"/>
                <a:sym typeface="Wingdings" pitchFamily="2" charset="2"/>
              </a:rPr>
              <a:t>The modifier consists of one or several field names, each followed by selection(s) that can be made in the field.  </a:t>
            </a:r>
          </a:p>
          <a:p>
            <a:pPr marL="541338" lvl="1" indent="-541338" algn="just">
              <a:lnSpc>
                <a:spcPct val="150000"/>
              </a:lnSpc>
              <a:buClr>
                <a:srgbClr val="00A0D6"/>
              </a:buClr>
              <a:buFont typeface="Wingdings" pitchFamily="2" charset="2"/>
              <a:buChar char="v"/>
            </a:pPr>
            <a:r>
              <a:rPr lang="en-US" sz="2000" dirty="0" smtClean="0">
                <a:latin typeface="Calibri" pitchFamily="34" charset="0"/>
                <a:cs typeface="Calibri" pitchFamily="34" charset="0"/>
                <a:sym typeface="Wingdings" pitchFamily="2" charset="2"/>
              </a:rPr>
              <a:t>Modifiers begin and end with angle brackets &lt;&gt;.</a:t>
            </a:r>
          </a:p>
          <a:p>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Set Analysis Examples – Demo</a:t>
            </a:r>
            <a:endParaRPr lang="en-US" dirty="0">
              <a:latin typeface="Calibri" pitchFamily="34" charset="0"/>
              <a:cs typeface="Calibri" pitchFamily="34" charset="0"/>
            </a:endParaRPr>
          </a:p>
        </p:txBody>
      </p:sp>
      <p:sp>
        <p:nvSpPr>
          <p:cNvPr id="3" name="Content Placeholder 2"/>
          <p:cNvSpPr>
            <a:spLocks noGrp="1"/>
          </p:cNvSpPr>
          <p:nvPr>
            <p:ph sz="quarter" idx="10"/>
          </p:nvPr>
        </p:nvSpPr>
        <p:spPr>
          <a:prstGeom prst="rect">
            <a:avLst/>
          </a:prstGeom>
        </p:spPr>
        <p:txBody>
          <a:bodyPr/>
          <a:lstStyle/>
          <a:p>
            <a:pPr marL="541338" indent="-541338" algn="just">
              <a:lnSpc>
                <a:spcPct val="150000"/>
              </a:lnSpc>
              <a:buFont typeface="Wingdings" pitchFamily="2" charset="2"/>
              <a:buChar char="v"/>
            </a:pPr>
            <a:r>
              <a:rPr lang="en-US" sz="2000" dirty="0" smtClean="0">
                <a:solidFill>
                  <a:srgbClr val="000000"/>
                </a:solidFill>
                <a:latin typeface="Calibri" pitchFamily="34" charset="0"/>
                <a:cs typeface="Calibri" pitchFamily="34" charset="0"/>
              </a:rPr>
              <a:t>Using Modifiers</a:t>
            </a:r>
          </a:p>
          <a:p>
            <a:pPr marL="541338" indent="-541338" algn="just">
              <a:lnSpc>
                <a:spcPct val="150000"/>
              </a:lnSpc>
              <a:buFont typeface="Wingdings" pitchFamily="2" charset="2"/>
              <a:buChar char="v"/>
            </a:pPr>
            <a:r>
              <a:rPr lang="en-US" sz="2000" dirty="0" smtClean="0">
                <a:solidFill>
                  <a:srgbClr val="000000"/>
                </a:solidFill>
                <a:latin typeface="Calibri" pitchFamily="34" charset="0"/>
                <a:cs typeface="Calibri" pitchFamily="34" charset="0"/>
              </a:rPr>
              <a:t>Using Relational Operators</a:t>
            </a:r>
          </a:p>
          <a:p>
            <a:pPr marL="541338" indent="-541338" algn="just">
              <a:lnSpc>
                <a:spcPct val="150000"/>
              </a:lnSpc>
              <a:buFont typeface="Wingdings" pitchFamily="2" charset="2"/>
              <a:buChar char="v"/>
            </a:pPr>
            <a:r>
              <a:rPr lang="en-US" sz="2000" dirty="0" smtClean="0">
                <a:solidFill>
                  <a:srgbClr val="000000"/>
                </a:solidFill>
                <a:latin typeface="Calibri" pitchFamily="34" charset="0"/>
                <a:cs typeface="Calibri" pitchFamily="34" charset="0"/>
              </a:rPr>
              <a:t>Using Set Operators</a:t>
            </a:r>
          </a:p>
          <a:p>
            <a:pPr marL="541338" indent="-541338" algn="just">
              <a:lnSpc>
                <a:spcPct val="150000"/>
              </a:lnSpc>
              <a:buFont typeface="Wingdings" pitchFamily="2" charset="2"/>
              <a:buChar char="v"/>
            </a:pPr>
            <a:r>
              <a:rPr lang="en-US" sz="2000" dirty="0" smtClean="0">
                <a:solidFill>
                  <a:srgbClr val="000000"/>
                </a:solidFill>
                <a:latin typeface="Calibri" pitchFamily="34" charset="0"/>
                <a:cs typeface="Calibri" pitchFamily="34" charset="0"/>
              </a:rPr>
              <a:t>Using Bookmarks and Alternate States</a:t>
            </a:r>
          </a:p>
          <a:p>
            <a:pPr marL="541338" indent="-541338" algn="just">
              <a:lnSpc>
                <a:spcPct val="150000"/>
              </a:lnSpc>
              <a:buFont typeface="Wingdings" pitchFamily="2" charset="2"/>
              <a:buChar char="v"/>
            </a:pPr>
            <a:r>
              <a:rPr lang="en-US" sz="2000" dirty="0" smtClean="0">
                <a:solidFill>
                  <a:srgbClr val="000000"/>
                </a:solidFill>
                <a:latin typeface="Calibri" pitchFamily="34" charset="0"/>
                <a:cs typeface="Calibri" pitchFamily="34" charset="0"/>
              </a:rPr>
              <a:t>Current Selections </a:t>
            </a:r>
            <a:r>
              <a:rPr lang="en-US" sz="2000" dirty="0" err="1" smtClean="0">
                <a:solidFill>
                  <a:srgbClr val="000000"/>
                </a:solidFill>
                <a:latin typeface="Calibri" pitchFamily="34" charset="0"/>
                <a:cs typeface="Calibri" pitchFamily="34" charset="0"/>
              </a:rPr>
              <a:t>vs</a:t>
            </a:r>
            <a:r>
              <a:rPr lang="en-US" sz="2000" dirty="0" smtClean="0">
                <a:solidFill>
                  <a:srgbClr val="000000"/>
                </a:solidFill>
                <a:latin typeface="Calibri" pitchFamily="34" charset="0"/>
                <a:cs typeface="Calibri" pitchFamily="34" charset="0"/>
              </a:rPr>
              <a:t> Full Set ($ </a:t>
            </a:r>
            <a:r>
              <a:rPr lang="en-US" sz="2000" dirty="0" err="1" smtClean="0">
                <a:solidFill>
                  <a:srgbClr val="000000"/>
                </a:solidFill>
                <a:latin typeface="Calibri" pitchFamily="34" charset="0"/>
                <a:cs typeface="Calibri" pitchFamily="34" charset="0"/>
              </a:rPr>
              <a:t>vs</a:t>
            </a:r>
            <a:r>
              <a:rPr lang="en-US" sz="2000" dirty="0" smtClean="0">
                <a:solidFill>
                  <a:srgbClr val="000000"/>
                </a:solidFill>
                <a:latin typeface="Calibri" pitchFamily="34" charset="0"/>
                <a:cs typeface="Calibri" pitchFamily="34" charset="0"/>
              </a:rPr>
              <a:t> 1)</a:t>
            </a:r>
          </a:p>
          <a:p>
            <a:pPr marL="541338" indent="-541338" algn="just">
              <a:lnSpc>
                <a:spcPct val="150000"/>
              </a:lnSpc>
              <a:buFont typeface="Wingdings" pitchFamily="2" charset="2"/>
              <a:buChar char="v"/>
            </a:pPr>
            <a:r>
              <a:rPr lang="en-US" sz="2000" dirty="0" smtClean="0">
                <a:solidFill>
                  <a:srgbClr val="000000"/>
                </a:solidFill>
                <a:latin typeface="Calibri" pitchFamily="34" charset="0"/>
                <a:cs typeface="Calibri" pitchFamily="34" charset="0"/>
              </a:rPr>
              <a:t>Using Expressions</a:t>
            </a:r>
          </a:p>
          <a:p>
            <a:pPr marL="541338" indent="-541338" algn="just">
              <a:lnSpc>
                <a:spcPct val="150000"/>
              </a:lnSpc>
              <a:buFont typeface="Wingdings" pitchFamily="2" charset="2"/>
              <a:buChar char="v"/>
            </a:pPr>
            <a:r>
              <a:rPr lang="en-US" sz="2000" dirty="0" smtClean="0">
                <a:solidFill>
                  <a:srgbClr val="000000"/>
                </a:solidFill>
                <a:latin typeface="Calibri" pitchFamily="34" charset="0"/>
                <a:cs typeface="Calibri" pitchFamily="34" charset="0"/>
              </a:rPr>
              <a:t>Using Variables</a:t>
            </a:r>
          </a:p>
          <a:p>
            <a:pPr marL="541338" indent="-541338" algn="just">
              <a:lnSpc>
                <a:spcPct val="150000"/>
              </a:lnSpc>
              <a:buFont typeface="Wingdings" pitchFamily="2" charset="2"/>
              <a:buChar char="v"/>
            </a:pPr>
            <a:r>
              <a:rPr lang="en-US" sz="2000" dirty="0" smtClean="0">
                <a:solidFill>
                  <a:srgbClr val="000000"/>
                </a:solidFill>
                <a:latin typeface="Calibri" pitchFamily="34" charset="0"/>
                <a:cs typeface="Calibri" pitchFamily="34" charset="0"/>
              </a:rPr>
              <a:t>Rolling Time Period Using Variables</a:t>
            </a:r>
          </a:p>
          <a:p>
            <a:pPr marL="541338" indent="-541338" algn="just">
              <a:lnSpc>
                <a:spcPct val="150000"/>
              </a:lnSpc>
              <a:buFont typeface="Wingdings" pitchFamily="2" charset="2"/>
              <a:buChar char="v"/>
            </a:pPr>
            <a:r>
              <a:rPr lang="en-US" sz="2000" dirty="0" smtClean="0">
                <a:solidFill>
                  <a:srgbClr val="000000"/>
                </a:solidFill>
                <a:latin typeface="Calibri" pitchFamily="34" charset="0"/>
                <a:cs typeface="Calibri" pitchFamily="34" charset="0"/>
              </a:rPr>
              <a:t>P &amp; E Functions</a:t>
            </a:r>
          </a:p>
          <a:p>
            <a:endParaRPr lang="en-US" dirty="0">
              <a:solidFill>
                <a:srgbClr val="000000"/>
              </a:solidFill>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QlikView Training – Session 07</a:t>
            </a:r>
            <a:endParaRPr lang="en-US" dirty="0">
              <a:latin typeface="Calibri" pitchFamily="34" charset="0"/>
              <a:cs typeface="Calibri" pitchFamily="34" charset="0"/>
            </a:endParaRPr>
          </a:p>
        </p:txBody>
      </p:sp>
      <p:sp>
        <p:nvSpPr>
          <p:cNvPr id="4" name="Content Placeholder 2"/>
          <p:cNvSpPr>
            <a:spLocks noGrp="1"/>
          </p:cNvSpPr>
          <p:nvPr>
            <p:ph idx="1"/>
          </p:nvPr>
        </p:nvSpPr>
        <p:spPr>
          <a:xfrm>
            <a:off x="323392" y="1494765"/>
            <a:ext cx="9582608" cy="4643751"/>
          </a:xfrm>
        </p:spPr>
        <p:txBody>
          <a:bodyPr/>
          <a:lstStyle/>
          <a:p>
            <a:pPr lvl="0">
              <a:buNone/>
            </a:pPr>
            <a:endParaRPr lang="sv-SE" sz="3600" b="1" dirty="0" smtClean="0">
              <a:solidFill>
                <a:schemeClr val="tx1"/>
              </a:solidFill>
              <a:latin typeface="Calibri" pitchFamily="34" charset="0"/>
              <a:cs typeface="Calibri" pitchFamily="34" charset="0"/>
            </a:endParaRPr>
          </a:p>
          <a:p>
            <a:pPr lvl="0">
              <a:buNone/>
            </a:pPr>
            <a:endParaRPr lang="sv-SE" sz="3600" b="1" dirty="0" smtClean="0">
              <a:solidFill>
                <a:schemeClr val="tx1"/>
              </a:solidFill>
              <a:latin typeface="Calibri" pitchFamily="34" charset="0"/>
              <a:cs typeface="Calibri" pitchFamily="34" charset="0"/>
            </a:endParaRPr>
          </a:p>
          <a:p>
            <a:pPr lvl="0">
              <a:buNone/>
            </a:pPr>
            <a:endParaRPr lang="sv-SE" sz="3600" b="1" dirty="0" smtClean="0">
              <a:solidFill>
                <a:schemeClr val="tx1"/>
              </a:solidFill>
              <a:latin typeface="Calibri" pitchFamily="34" charset="0"/>
              <a:cs typeface="Calibri" pitchFamily="34" charset="0"/>
            </a:endParaRPr>
          </a:p>
          <a:p>
            <a:pPr lvl="0" algn="ctr">
              <a:buNone/>
            </a:pPr>
            <a:r>
              <a:rPr lang="sv-SE" sz="3600" b="1" dirty="0" smtClean="0">
                <a:solidFill>
                  <a:schemeClr val="tx1"/>
                </a:solidFill>
                <a:latin typeface="Calibri" pitchFamily="34" charset="0"/>
                <a:cs typeface="Calibri" pitchFamily="34" charset="0"/>
              </a:rPr>
              <a:t>Questions ???</a:t>
            </a:r>
            <a:endParaRPr lang="sv-SE" sz="3600" dirty="0" smtClean="0">
              <a:solidFill>
                <a:schemeClr val="tx1"/>
              </a:solidFill>
              <a:latin typeface="Calibri" pitchFamily="34" charset="0"/>
              <a:cs typeface="Calibri" pitchFamily="34" charset="0"/>
            </a:endParaRPr>
          </a:p>
          <a:p>
            <a:endParaRPr lang="en-US" sz="32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Lab Work </a:t>
            </a:r>
            <a:endParaRPr lang="en-US" dirty="0">
              <a:latin typeface="Calibri" pitchFamily="34" charset="0"/>
              <a:cs typeface="Calibri" pitchFamily="34" charset="0"/>
            </a:endParaRPr>
          </a:p>
        </p:txBody>
      </p:sp>
      <p:sp>
        <p:nvSpPr>
          <p:cNvPr id="3" name="Content Placeholder 2"/>
          <p:cNvSpPr>
            <a:spLocks noGrp="1"/>
          </p:cNvSpPr>
          <p:nvPr>
            <p:ph sz="quarter" idx="10"/>
          </p:nvPr>
        </p:nvSpPr>
        <p:spPr>
          <a:xfrm>
            <a:off x="323487" y="1501977"/>
            <a:ext cx="9067256" cy="2950251"/>
          </a:xfrm>
        </p:spPr>
        <p:txBody>
          <a:bodyPr/>
          <a:lstStyle/>
          <a:p>
            <a:pPr marL="541338" indent="-541338" algn="just">
              <a:lnSpc>
                <a:spcPct val="150000"/>
              </a:lnSpc>
              <a:buFont typeface="Wingdings" pitchFamily="2" charset="2"/>
              <a:buChar char="v"/>
            </a:pPr>
            <a:r>
              <a:rPr lang="en-US" sz="2000" dirty="0" smtClean="0">
                <a:solidFill>
                  <a:srgbClr val="000000"/>
                </a:solidFill>
                <a:latin typeface="Calibri" pitchFamily="34" charset="0"/>
                <a:cs typeface="Calibri" pitchFamily="34" charset="0"/>
              </a:rPr>
              <a:t>Create a Chart to show Sales Information with respect to Month Year Time Period – Chart should show rolling 4 months data at any point of time. </a:t>
            </a:r>
          </a:p>
          <a:p>
            <a:pPr marL="541338" indent="-541338" algn="just">
              <a:lnSpc>
                <a:spcPct val="150000"/>
              </a:lnSpc>
              <a:buFont typeface="Wingdings" pitchFamily="2" charset="2"/>
              <a:buChar char="v"/>
            </a:pPr>
            <a:r>
              <a:rPr lang="en-US" sz="2000" dirty="0" smtClean="0">
                <a:solidFill>
                  <a:srgbClr val="000000"/>
                </a:solidFill>
                <a:latin typeface="Calibri" pitchFamily="34" charset="0"/>
                <a:cs typeface="Calibri" pitchFamily="34" charset="0"/>
              </a:rPr>
              <a:t>Create a Chart to show the Percentage of Orders processed on time by each employee (using Set Analysis). Add a Text Box to show the percentage of number of Orders Processed by all employees all time</a:t>
            </a:r>
          </a:p>
          <a:p>
            <a:endParaRPr lang="en-US" sz="2000" dirty="0">
              <a:solidFill>
                <a:srgbClr val="000000"/>
              </a:solidFill>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QlikView Training – Session 07</a:t>
            </a:r>
            <a:endParaRPr lang="en-US" dirty="0">
              <a:latin typeface="Calibri" pitchFamily="34" charset="0"/>
              <a:cs typeface="Calibri" pitchFamily="34" charset="0"/>
            </a:endParaRPr>
          </a:p>
        </p:txBody>
      </p:sp>
      <p:sp>
        <p:nvSpPr>
          <p:cNvPr id="4" name="Content Placeholder 2"/>
          <p:cNvSpPr>
            <a:spLocks noGrp="1"/>
          </p:cNvSpPr>
          <p:nvPr>
            <p:ph idx="1"/>
          </p:nvPr>
        </p:nvSpPr>
        <p:spPr>
          <a:xfrm>
            <a:off x="323392" y="1494765"/>
            <a:ext cx="9250099" cy="4643751"/>
          </a:xfrm>
        </p:spPr>
        <p:txBody>
          <a:bodyPr/>
          <a:lstStyle/>
          <a:p>
            <a:pPr lvl="0">
              <a:buNone/>
            </a:pPr>
            <a:endParaRPr lang="sv-SE" sz="3600" b="1" dirty="0" smtClean="0">
              <a:solidFill>
                <a:schemeClr val="tx1"/>
              </a:solidFill>
              <a:latin typeface="Calibri" pitchFamily="34" charset="0"/>
              <a:cs typeface="Calibri" pitchFamily="34" charset="0"/>
            </a:endParaRPr>
          </a:p>
          <a:p>
            <a:pPr lvl="0">
              <a:buNone/>
            </a:pPr>
            <a:endParaRPr lang="sv-SE" sz="3600" b="1" dirty="0" smtClean="0">
              <a:solidFill>
                <a:schemeClr val="tx1"/>
              </a:solidFill>
              <a:latin typeface="Calibri" pitchFamily="34" charset="0"/>
              <a:cs typeface="Calibri" pitchFamily="34" charset="0"/>
            </a:endParaRPr>
          </a:p>
          <a:p>
            <a:pPr lvl="0">
              <a:buNone/>
            </a:pPr>
            <a:endParaRPr lang="sv-SE" sz="3600" b="1" dirty="0" smtClean="0">
              <a:solidFill>
                <a:schemeClr val="tx1"/>
              </a:solidFill>
              <a:latin typeface="Calibri" pitchFamily="34" charset="0"/>
              <a:cs typeface="Calibri" pitchFamily="34" charset="0"/>
            </a:endParaRPr>
          </a:p>
          <a:p>
            <a:pPr lvl="0" algn="ctr">
              <a:buNone/>
            </a:pPr>
            <a:r>
              <a:rPr lang="sv-SE" sz="3600" b="1" dirty="0" smtClean="0">
                <a:solidFill>
                  <a:schemeClr val="tx1"/>
                </a:solidFill>
                <a:latin typeface="Calibri" pitchFamily="34" charset="0"/>
                <a:cs typeface="Calibri" pitchFamily="34" charset="0"/>
              </a:rPr>
              <a:t>Thank You</a:t>
            </a:r>
            <a:endParaRPr lang="sv-SE" sz="3600" dirty="0" smtClean="0">
              <a:solidFill>
                <a:schemeClr val="tx1"/>
              </a:solidFill>
              <a:latin typeface="Calibri" pitchFamily="34" charset="0"/>
              <a:cs typeface="Calibri" pitchFamily="34" charset="0"/>
            </a:endParaRPr>
          </a:p>
          <a:p>
            <a:endParaRPr lang="en-US" sz="32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RECAP</a:t>
            </a:r>
            <a:endParaRPr lang="en-US" dirty="0">
              <a:latin typeface="Calibri" pitchFamily="34" charset="0"/>
              <a:cs typeface="Calibri" pitchFamily="34" charset="0"/>
            </a:endParaRPr>
          </a:p>
        </p:txBody>
      </p:sp>
      <p:sp>
        <p:nvSpPr>
          <p:cNvPr id="3" name="Content Placeholder 2"/>
          <p:cNvSpPr>
            <a:spLocks noGrp="1"/>
          </p:cNvSpPr>
          <p:nvPr>
            <p:ph idx="1"/>
          </p:nvPr>
        </p:nvSpPr>
        <p:spPr/>
        <p:txBody>
          <a:bodyPr numCol="1"/>
          <a:lstStyle/>
          <a:p>
            <a:pPr marL="541338" indent="-541338" algn="just">
              <a:lnSpc>
                <a:spcPct val="150000"/>
              </a:lnSpc>
              <a:buFont typeface="Wingdings" pitchFamily="2" charset="2"/>
              <a:buChar char="v"/>
            </a:pPr>
            <a:r>
              <a:rPr lang="en-IN" sz="2000" dirty="0" smtClean="0">
                <a:latin typeface="Calibri" pitchFamily="34" charset="0"/>
                <a:cs typeface="Calibri" pitchFamily="34" charset="0"/>
              </a:rPr>
              <a:t>QVD Files</a:t>
            </a:r>
          </a:p>
          <a:p>
            <a:pPr marL="541338" indent="-541338" algn="just">
              <a:lnSpc>
                <a:spcPct val="150000"/>
              </a:lnSpc>
              <a:buFont typeface="Wingdings" pitchFamily="2" charset="2"/>
              <a:buChar char="v"/>
            </a:pPr>
            <a:r>
              <a:rPr lang="en-IN" sz="2000" dirty="0" smtClean="0">
                <a:latin typeface="Calibri" pitchFamily="34" charset="0"/>
                <a:cs typeface="Calibri" pitchFamily="34" charset="0"/>
              </a:rPr>
              <a:t>QVD Files - Advantages</a:t>
            </a:r>
          </a:p>
          <a:p>
            <a:pPr marL="541338" indent="-541338" algn="just">
              <a:lnSpc>
                <a:spcPct val="150000"/>
              </a:lnSpc>
              <a:buFont typeface="Wingdings" pitchFamily="2" charset="2"/>
              <a:buChar char="v"/>
            </a:pPr>
            <a:r>
              <a:rPr lang="en-IN" sz="2000" dirty="0" smtClean="0">
                <a:latin typeface="Calibri" pitchFamily="34" charset="0"/>
                <a:cs typeface="Calibri" pitchFamily="34" charset="0"/>
              </a:rPr>
              <a:t>Creating / Reading a QVD File</a:t>
            </a:r>
          </a:p>
          <a:p>
            <a:pPr marL="541338" indent="-541338" algn="just">
              <a:lnSpc>
                <a:spcPct val="150000"/>
              </a:lnSpc>
              <a:buFont typeface="Wingdings" pitchFamily="2" charset="2"/>
              <a:buChar char="v"/>
            </a:pPr>
            <a:r>
              <a:rPr lang="en-IN" sz="2000" dirty="0" smtClean="0">
                <a:latin typeface="Calibri" pitchFamily="34" charset="0"/>
                <a:cs typeface="Calibri" pitchFamily="34" charset="0"/>
              </a:rPr>
              <a:t>STORE Statement</a:t>
            </a:r>
          </a:p>
          <a:p>
            <a:pPr marL="541338" indent="-541338" algn="just">
              <a:lnSpc>
                <a:spcPct val="150000"/>
              </a:lnSpc>
              <a:buFont typeface="Wingdings" pitchFamily="2" charset="2"/>
              <a:buChar char="v"/>
            </a:pPr>
            <a:r>
              <a:rPr lang="en-IN" sz="2000" dirty="0" smtClean="0">
                <a:latin typeface="Calibri" pitchFamily="34" charset="0"/>
                <a:cs typeface="Calibri" pitchFamily="34" charset="0"/>
              </a:rPr>
              <a:t>BUFFER Statement </a:t>
            </a:r>
          </a:p>
          <a:p>
            <a:pPr marL="541338" indent="-541338" algn="just">
              <a:lnSpc>
                <a:spcPct val="150000"/>
              </a:lnSpc>
              <a:buFont typeface="Wingdings" pitchFamily="2" charset="2"/>
              <a:buChar char="v"/>
            </a:pPr>
            <a:r>
              <a:rPr lang="en-IN" sz="2000" dirty="0" smtClean="0">
                <a:latin typeface="Calibri" pitchFamily="34" charset="0"/>
                <a:cs typeface="Calibri" pitchFamily="34" charset="0"/>
              </a:rPr>
              <a:t>Incremental Load / Partial Reload</a:t>
            </a:r>
          </a:p>
          <a:p>
            <a:pPr>
              <a:buNone/>
            </a:pPr>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sv-SE" u="sng" smtClean="0">
                <a:latin typeface="Calibri" pitchFamily="34" charset="0"/>
                <a:cs typeface="Calibri" pitchFamily="34" charset="0"/>
              </a:rPr>
              <a:t>Session </a:t>
            </a:r>
            <a:r>
              <a:rPr lang="sv-SE" u="sng" dirty="0" smtClean="0">
                <a:latin typeface="Calibri" pitchFamily="34" charset="0"/>
                <a:cs typeface="Calibri" pitchFamily="34" charset="0"/>
              </a:rPr>
              <a:t>07</a:t>
            </a:r>
            <a:endParaRPr lang="en-US" dirty="0"/>
          </a:p>
        </p:txBody>
      </p:sp>
      <p:sp>
        <p:nvSpPr>
          <p:cNvPr id="3" name="Content Placeholder 2"/>
          <p:cNvSpPr>
            <a:spLocks noGrp="1"/>
          </p:cNvSpPr>
          <p:nvPr>
            <p:ph idx="4294967295"/>
          </p:nvPr>
        </p:nvSpPr>
        <p:spPr>
          <a:xfrm>
            <a:off x="323850" y="1495425"/>
            <a:ext cx="9582150" cy="4643438"/>
          </a:xfrm>
          <a:prstGeom prst="rect">
            <a:avLst/>
          </a:prstGeom>
        </p:spPr>
        <p:txBody>
          <a:bodyPr/>
          <a:lstStyle/>
          <a:p>
            <a:pPr>
              <a:buNone/>
            </a:pPr>
            <a:endParaRPr lang="sv-SE" sz="3600" u="sng" dirty="0" smtClean="0">
              <a:latin typeface="Calibri" pitchFamily="34" charset="0"/>
              <a:cs typeface="Calibri" pitchFamily="34" charset="0"/>
            </a:endParaRPr>
          </a:p>
          <a:p>
            <a:pPr>
              <a:buNone/>
            </a:pPr>
            <a:endParaRPr lang="sv-SE" sz="3600" u="sng" dirty="0" smtClean="0">
              <a:latin typeface="Calibri" pitchFamily="34" charset="0"/>
              <a:cs typeface="Calibri" pitchFamily="34" charset="0"/>
            </a:endParaRPr>
          </a:p>
          <a:p>
            <a:pPr>
              <a:buNone/>
            </a:pPr>
            <a:endParaRPr lang="sv-SE" sz="3600" u="sng" dirty="0" smtClean="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Session Agenda</a:t>
            </a:r>
            <a:endParaRPr lang="en-US" dirty="0">
              <a:latin typeface="Calibri" pitchFamily="34" charset="0"/>
              <a:cs typeface="Calibri" pitchFamily="34" charset="0"/>
            </a:endParaRPr>
          </a:p>
        </p:txBody>
      </p:sp>
      <p:sp>
        <p:nvSpPr>
          <p:cNvPr id="3" name="Content Placeholder 2"/>
          <p:cNvSpPr>
            <a:spLocks noGrp="1"/>
          </p:cNvSpPr>
          <p:nvPr>
            <p:ph idx="1"/>
          </p:nvPr>
        </p:nvSpPr>
        <p:spPr/>
        <p:txBody>
          <a:bodyPr numCol="1"/>
          <a:lstStyle/>
          <a:p>
            <a:pPr marL="541338" indent="-541338" algn="just">
              <a:lnSpc>
                <a:spcPct val="150000"/>
              </a:lnSpc>
              <a:buFont typeface="Wingdings" pitchFamily="2" charset="2"/>
              <a:buChar char="v"/>
            </a:pPr>
            <a:r>
              <a:rPr lang="en-US" sz="2000" dirty="0" smtClean="0">
                <a:latin typeface="Calibri" pitchFamily="34" charset="0"/>
                <a:cs typeface="Calibri" pitchFamily="34" charset="0"/>
              </a:rPr>
              <a:t>QlikView Functions </a:t>
            </a:r>
          </a:p>
          <a:p>
            <a:pPr marL="541338" indent="-541338" algn="just">
              <a:lnSpc>
                <a:spcPct val="150000"/>
              </a:lnSpc>
              <a:buFont typeface="Wingdings" pitchFamily="2" charset="2"/>
              <a:buChar char="v"/>
            </a:pPr>
            <a:r>
              <a:rPr lang="en-US" sz="2000" dirty="0" smtClean="0">
                <a:latin typeface="Calibri" pitchFamily="34" charset="0"/>
                <a:cs typeface="Calibri" pitchFamily="34" charset="0"/>
              </a:rPr>
              <a:t>What is Set Analysis?</a:t>
            </a:r>
          </a:p>
          <a:p>
            <a:pPr marL="541338" indent="-541338" algn="just">
              <a:lnSpc>
                <a:spcPct val="150000"/>
              </a:lnSpc>
              <a:buFont typeface="Wingdings" pitchFamily="2" charset="2"/>
              <a:buChar char="v"/>
            </a:pPr>
            <a:r>
              <a:rPr lang="en-US" sz="2000" dirty="0" smtClean="0">
                <a:latin typeface="Calibri" pitchFamily="34" charset="0"/>
                <a:cs typeface="Calibri" pitchFamily="34" charset="0"/>
              </a:rPr>
              <a:t>Why Set Analysis?</a:t>
            </a:r>
          </a:p>
          <a:p>
            <a:pPr marL="541338" indent="-541338" algn="just">
              <a:lnSpc>
                <a:spcPct val="150000"/>
              </a:lnSpc>
              <a:buFont typeface="Wingdings" pitchFamily="2" charset="2"/>
              <a:buChar char="v"/>
            </a:pPr>
            <a:r>
              <a:rPr lang="en-US" sz="2000" dirty="0" smtClean="0">
                <a:latin typeface="Calibri" pitchFamily="34" charset="0"/>
                <a:cs typeface="Calibri" pitchFamily="34" charset="0"/>
              </a:rPr>
              <a:t>Syntax</a:t>
            </a:r>
          </a:p>
          <a:p>
            <a:pPr marL="541338" indent="-541338" algn="just">
              <a:lnSpc>
                <a:spcPct val="150000"/>
              </a:lnSpc>
              <a:buFont typeface="Wingdings" pitchFamily="2" charset="2"/>
              <a:buChar char="v"/>
            </a:pPr>
            <a:r>
              <a:rPr lang="en-US" sz="2000" dirty="0" smtClean="0">
                <a:latin typeface="Calibri" pitchFamily="34" charset="0"/>
                <a:cs typeface="Calibri" pitchFamily="34" charset="0"/>
              </a:rPr>
              <a:t>Identifiers</a:t>
            </a:r>
          </a:p>
          <a:p>
            <a:pPr marL="541338" indent="-541338" algn="just">
              <a:lnSpc>
                <a:spcPct val="150000"/>
              </a:lnSpc>
              <a:buFont typeface="Wingdings" pitchFamily="2" charset="2"/>
              <a:buChar char="v"/>
            </a:pPr>
            <a:r>
              <a:rPr lang="en-US" sz="2000" dirty="0" smtClean="0">
                <a:latin typeface="Calibri" pitchFamily="34" charset="0"/>
                <a:cs typeface="Calibri" pitchFamily="34" charset="0"/>
              </a:rPr>
              <a:t>Operators</a:t>
            </a:r>
          </a:p>
          <a:p>
            <a:pPr marL="541338" indent="-541338" algn="just">
              <a:lnSpc>
                <a:spcPct val="150000"/>
              </a:lnSpc>
              <a:buFont typeface="Wingdings" pitchFamily="2" charset="2"/>
              <a:buChar char="v"/>
            </a:pPr>
            <a:r>
              <a:rPr lang="en-US" sz="2000" dirty="0" smtClean="0">
                <a:latin typeface="Calibri" pitchFamily="34" charset="0"/>
                <a:cs typeface="Calibri" pitchFamily="34" charset="0"/>
              </a:rPr>
              <a:t>Modifiers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QlikView Functions</a:t>
            </a:r>
            <a:endParaRPr lang="en-US" dirty="0">
              <a:latin typeface="Calibri" pitchFamily="34" charset="0"/>
              <a:cs typeface="Calibri" pitchFamily="34" charset="0"/>
            </a:endParaRPr>
          </a:p>
        </p:txBody>
      </p:sp>
      <p:sp>
        <p:nvSpPr>
          <p:cNvPr id="3" name="Content Placeholder 2"/>
          <p:cNvSpPr>
            <a:spLocks noGrp="1"/>
          </p:cNvSpPr>
          <p:nvPr>
            <p:ph idx="1"/>
          </p:nvPr>
        </p:nvSpPr>
        <p:spPr/>
        <p:txBody>
          <a:bodyPr/>
          <a:lstStyle/>
          <a:p>
            <a:pPr marL="541338" lvl="1" indent="-541338" algn="just">
              <a:lnSpc>
                <a:spcPct val="150000"/>
              </a:lnSpc>
              <a:buClr>
                <a:srgbClr val="00A0D6"/>
              </a:buClr>
              <a:buFont typeface="Wingdings" pitchFamily="2" charset="2"/>
              <a:buChar char="v"/>
            </a:pPr>
            <a:r>
              <a:rPr lang="en-US" sz="2000" dirty="0" smtClean="0">
                <a:latin typeface="Calibri" pitchFamily="34" charset="0"/>
                <a:cs typeface="Calibri" pitchFamily="34" charset="0"/>
              </a:rPr>
              <a:t>General Functions</a:t>
            </a:r>
          </a:p>
          <a:p>
            <a:pPr marL="998538" lvl="2" indent="-541338" algn="just">
              <a:lnSpc>
                <a:spcPct val="150000"/>
              </a:lnSpc>
              <a:buClr>
                <a:srgbClr val="00A0D6"/>
              </a:buClr>
              <a:buFont typeface="Wingdings" pitchFamily="2" charset="2"/>
              <a:buChar char="q"/>
            </a:pPr>
            <a:r>
              <a:rPr lang="en-US" sz="2000" dirty="0" smtClean="0">
                <a:latin typeface="Calibri" pitchFamily="34" charset="0"/>
                <a:cs typeface="Calibri" pitchFamily="34" charset="0"/>
              </a:rPr>
              <a:t>Num </a:t>
            </a:r>
          </a:p>
          <a:p>
            <a:pPr marL="998538" lvl="2" indent="-541338" algn="just">
              <a:lnSpc>
                <a:spcPct val="150000"/>
              </a:lnSpc>
              <a:buClr>
                <a:srgbClr val="00A0D6"/>
              </a:buClr>
              <a:buFont typeface="Wingdings" pitchFamily="2" charset="2"/>
              <a:buChar char="q"/>
            </a:pPr>
            <a:r>
              <a:rPr lang="en-US" sz="2000" dirty="0" smtClean="0">
                <a:latin typeface="Calibri" pitchFamily="34" charset="0"/>
                <a:cs typeface="Calibri" pitchFamily="34" charset="0"/>
              </a:rPr>
              <a:t>Upper </a:t>
            </a:r>
          </a:p>
          <a:p>
            <a:pPr marL="998538" lvl="2" indent="-541338" algn="just">
              <a:lnSpc>
                <a:spcPct val="150000"/>
              </a:lnSpc>
              <a:buClr>
                <a:srgbClr val="00A0D6"/>
              </a:buClr>
              <a:buFont typeface="Wingdings" pitchFamily="2" charset="2"/>
              <a:buChar char="q"/>
            </a:pPr>
            <a:r>
              <a:rPr lang="en-US" sz="2000" dirty="0" smtClean="0">
                <a:latin typeface="Calibri" pitchFamily="34" charset="0"/>
                <a:cs typeface="Calibri" pitchFamily="34" charset="0"/>
              </a:rPr>
              <a:t>Round </a:t>
            </a:r>
          </a:p>
          <a:p>
            <a:pPr marL="998538" lvl="2" indent="-541338" algn="just">
              <a:lnSpc>
                <a:spcPct val="150000"/>
              </a:lnSpc>
              <a:buClr>
                <a:srgbClr val="00A0D6"/>
              </a:buClr>
              <a:buFont typeface="Wingdings" pitchFamily="2" charset="2"/>
              <a:buChar char="q"/>
            </a:pPr>
            <a:r>
              <a:rPr lang="en-US" sz="2000" dirty="0" smtClean="0">
                <a:latin typeface="Calibri" pitchFamily="34" charset="0"/>
                <a:cs typeface="Calibri" pitchFamily="34" charset="0"/>
              </a:rPr>
              <a:t>Text </a:t>
            </a:r>
          </a:p>
          <a:p>
            <a:pPr marL="998538" lvl="2" indent="-541338" algn="just">
              <a:lnSpc>
                <a:spcPct val="150000"/>
              </a:lnSpc>
              <a:buClr>
                <a:srgbClr val="00A0D6"/>
              </a:buClr>
              <a:buFont typeface="Wingdings" pitchFamily="2" charset="2"/>
              <a:buChar char="q"/>
            </a:pPr>
            <a:r>
              <a:rPr lang="en-US" sz="2000" dirty="0" smtClean="0">
                <a:latin typeface="Calibri" pitchFamily="34" charset="0"/>
                <a:cs typeface="Calibri" pitchFamily="34" charset="0"/>
              </a:rPr>
              <a:t>IsText </a:t>
            </a:r>
          </a:p>
          <a:p>
            <a:pPr marL="998538" lvl="2" indent="-541338" algn="just">
              <a:lnSpc>
                <a:spcPct val="150000"/>
              </a:lnSpc>
              <a:buClr>
                <a:srgbClr val="00A0D6"/>
              </a:buClr>
              <a:buFont typeface="Wingdings" pitchFamily="2" charset="2"/>
              <a:buChar char="q"/>
            </a:pPr>
            <a:r>
              <a:rPr lang="en-US" sz="2000" dirty="0" smtClean="0">
                <a:latin typeface="Calibri" pitchFamily="34" charset="0"/>
                <a:cs typeface="Calibri" pitchFamily="34" charset="0"/>
              </a:rPr>
              <a:t>If </a:t>
            </a:r>
          </a:p>
          <a:p>
            <a:pPr marL="998538" lvl="2" indent="-541338" algn="just">
              <a:lnSpc>
                <a:spcPct val="150000"/>
              </a:lnSpc>
              <a:buClr>
                <a:srgbClr val="00A0D6"/>
              </a:buClr>
              <a:buFont typeface="Wingdings" pitchFamily="2" charset="2"/>
              <a:buChar char="q"/>
            </a:pPr>
            <a:r>
              <a:rPr lang="en-US" sz="2000" dirty="0" err="1" smtClean="0">
                <a:latin typeface="Calibri" pitchFamily="34" charset="0"/>
                <a:cs typeface="Calibri" pitchFamily="34" charset="0"/>
              </a:rPr>
              <a:t>IsNum</a:t>
            </a:r>
            <a:r>
              <a:rPr lang="en-US" sz="2000" dirty="0" smtClean="0">
                <a:latin typeface="Calibri" pitchFamily="34" charset="0"/>
                <a:cs typeface="Calibri" pitchFamily="34" charset="0"/>
              </a:rPr>
              <a:t> </a:t>
            </a:r>
          </a:p>
          <a:p>
            <a:pPr marL="998538" lvl="2" indent="-541338" algn="just">
              <a:lnSpc>
                <a:spcPct val="150000"/>
              </a:lnSpc>
              <a:buClr>
                <a:srgbClr val="00A0D6"/>
              </a:buClr>
              <a:buFont typeface="Wingdings" pitchFamily="2" charset="2"/>
              <a:buChar char="q"/>
            </a:pPr>
            <a:r>
              <a:rPr lang="en-US" sz="2000" dirty="0" smtClean="0">
                <a:latin typeface="Calibri" pitchFamily="34" charset="0"/>
                <a:cs typeface="Calibri" pitchFamily="34" charset="0"/>
              </a:rPr>
              <a:t>IsPartialReload</a:t>
            </a:r>
            <a:endParaRPr lang="en-US" sz="2400" dirty="0" smtClean="0">
              <a:latin typeface="Calibri" pitchFamily="34" charset="0"/>
              <a:cs typeface="Calibri" pitchFamily="34" charset="0"/>
            </a:endParaRPr>
          </a:p>
          <a:p>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QlikView Functions (contd)</a:t>
            </a:r>
            <a:endParaRPr lang="en-US" dirty="0">
              <a:latin typeface="Calibri" pitchFamily="34" charset="0"/>
              <a:cs typeface="Calibri" pitchFamily="34" charset="0"/>
            </a:endParaRPr>
          </a:p>
        </p:txBody>
      </p:sp>
      <p:sp>
        <p:nvSpPr>
          <p:cNvPr id="3" name="Content Placeholder 2"/>
          <p:cNvSpPr>
            <a:spLocks noGrp="1"/>
          </p:cNvSpPr>
          <p:nvPr>
            <p:ph idx="1"/>
          </p:nvPr>
        </p:nvSpPr>
        <p:spPr/>
        <p:txBody>
          <a:bodyPr/>
          <a:lstStyle/>
          <a:p>
            <a:pPr marL="541338" lvl="1" indent="-541338" algn="just">
              <a:lnSpc>
                <a:spcPct val="150000"/>
              </a:lnSpc>
              <a:buClr>
                <a:srgbClr val="00A0D6"/>
              </a:buClr>
              <a:buFont typeface="Wingdings" pitchFamily="2" charset="2"/>
              <a:buChar char="v"/>
            </a:pPr>
            <a:r>
              <a:rPr lang="sv-SE" sz="2000" dirty="0" smtClean="0">
                <a:latin typeface="Calibri" pitchFamily="34" charset="0"/>
                <a:cs typeface="Calibri" pitchFamily="34" charset="0"/>
              </a:rPr>
              <a:t>String Functions</a:t>
            </a:r>
          </a:p>
          <a:p>
            <a:pPr marL="998538" lvl="2" indent="-541338" algn="just">
              <a:lnSpc>
                <a:spcPct val="150000"/>
              </a:lnSpc>
              <a:buClr>
                <a:srgbClr val="00A0D6"/>
              </a:buClr>
              <a:buFont typeface="Wingdings" pitchFamily="2" charset="2"/>
              <a:buChar char="q"/>
            </a:pPr>
            <a:r>
              <a:rPr lang="en-US" sz="2000" dirty="0" smtClean="0">
                <a:latin typeface="Calibri" pitchFamily="34" charset="0"/>
                <a:cs typeface="Calibri" pitchFamily="34" charset="0"/>
              </a:rPr>
              <a:t>Capitalize , Upper , Lower</a:t>
            </a:r>
          </a:p>
          <a:p>
            <a:pPr marL="998538" lvl="2" indent="-541338" algn="just">
              <a:lnSpc>
                <a:spcPct val="150000"/>
              </a:lnSpc>
              <a:buClr>
                <a:srgbClr val="00A0D6"/>
              </a:buClr>
              <a:buFont typeface="Wingdings" pitchFamily="2" charset="2"/>
              <a:buChar char="q"/>
            </a:pPr>
            <a:r>
              <a:rPr lang="en-US" sz="2000" dirty="0" smtClean="0">
                <a:latin typeface="Calibri" pitchFamily="34" charset="0"/>
                <a:cs typeface="Calibri" pitchFamily="34" charset="0"/>
              </a:rPr>
              <a:t>Chr, Ord</a:t>
            </a:r>
          </a:p>
          <a:p>
            <a:pPr marL="998538" lvl="2" indent="-541338" algn="just">
              <a:lnSpc>
                <a:spcPct val="150000"/>
              </a:lnSpc>
              <a:buClr>
                <a:srgbClr val="00A0D6"/>
              </a:buClr>
              <a:buFont typeface="Wingdings" pitchFamily="2" charset="2"/>
              <a:buChar char="q"/>
            </a:pPr>
            <a:r>
              <a:rPr lang="en-US" sz="2000" dirty="0" smtClean="0">
                <a:latin typeface="Calibri" pitchFamily="34" charset="0"/>
                <a:cs typeface="Calibri" pitchFamily="34" charset="0"/>
              </a:rPr>
              <a:t>Index</a:t>
            </a:r>
          </a:p>
          <a:p>
            <a:pPr marL="998538" lvl="2" indent="-541338" algn="just">
              <a:lnSpc>
                <a:spcPct val="150000"/>
              </a:lnSpc>
              <a:buClr>
                <a:srgbClr val="00A0D6"/>
              </a:buClr>
              <a:buFont typeface="Wingdings" pitchFamily="2" charset="2"/>
              <a:buChar char="q"/>
            </a:pPr>
            <a:r>
              <a:rPr lang="en-US" sz="2000" dirty="0" smtClean="0">
                <a:latin typeface="Calibri" pitchFamily="34" charset="0"/>
                <a:cs typeface="Calibri" pitchFamily="34" charset="0"/>
              </a:rPr>
              <a:t>Left, Right, Mid</a:t>
            </a:r>
          </a:p>
          <a:p>
            <a:pPr marL="998538" lvl="2" indent="-541338" algn="just">
              <a:lnSpc>
                <a:spcPct val="150000"/>
              </a:lnSpc>
              <a:buClr>
                <a:srgbClr val="00A0D6"/>
              </a:buClr>
              <a:buFont typeface="Wingdings" pitchFamily="2" charset="2"/>
              <a:buChar char="q"/>
            </a:pPr>
            <a:r>
              <a:rPr lang="en-US" sz="2000" dirty="0" smtClean="0">
                <a:latin typeface="Calibri" pitchFamily="34" charset="0"/>
                <a:cs typeface="Calibri" pitchFamily="34" charset="0"/>
              </a:rPr>
              <a:t>Len</a:t>
            </a:r>
          </a:p>
          <a:p>
            <a:pPr marL="998538" lvl="2" indent="-541338" algn="just">
              <a:lnSpc>
                <a:spcPct val="150000"/>
              </a:lnSpc>
              <a:buClr>
                <a:srgbClr val="00A0D6"/>
              </a:buClr>
              <a:buFont typeface="Wingdings" pitchFamily="2" charset="2"/>
              <a:buChar char="q"/>
            </a:pPr>
            <a:r>
              <a:rPr lang="en-US" sz="2000" dirty="0" smtClean="0">
                <a:latin typeface="Calibri" pitchFamily="34" charset="0"/>
                <a:cs typeface="Calibri" pitchFamily="34" charset="0"/>
              </a:rPr>
              <a:t>Ltrim, Rtrim, Trim</a:t>
            </a:r>
          </a:p>
          <a:p>
            <a:pPr marL="998538" lvl="2" indent="-541338" algn="just">
              <a:lnSpc>
                <a:spcPct val="150000"/>
              </a:lnSpc>
              <a:buClr>
                <a:srgbClr val="00A0D6"/>
              </a:buClr>
              <a:buFont typeface="Wingdings" pitchFamily="2" charset="2"/>
              <a:buChar char="q"/>
            </a:pPr>
            <a:r>
              <a:rPr lang="en-US" sz="2000" dirty="0" smtClean="0">
                <a:latin typeface="Calibri" pitchFamily="34" charset="0"/>
                <a:cs typeface="Calibri" pitchFamily="34" charset="0"/>
              </a:rPr>
              <a:t>Repeat </a:t>
            </a:r>
          </a:p>
          <a:p>
            <a:pPr marL="998538" lvl="2" indent="-541338" algn="just">
              <a:lnSpc>
                <a:spcPct val="150000"/>
              </a:lnSpc>
              <a:buClr>
                <a:srgbClr val="00A0D6"/>
              </a:buClr>
              <a:buFont typeface="Wingdings" pitchFamily="2" charset="2"/>
              <a:buChar char="q"/>
            </a:pPr>
            <a:r>
              <a:rPr lang="en-US" sz="2000" dirty="0" smtClean="0">
                <a:latin typeface="Calibri" pitchFamily="34" charset="0"/>
                <a:cs typeface="Calibri" pitchFamily="34" charset="0"/>
              </a:rPr>
              <a:t>Replace  </a:t>
            </a:r>
          </a:p>
          <a:p>
            <a:pPr marL="998538" lvl="2" indent="-541338" algn="just">
              <a:lnSpc>
                <a:spcPct val="150000"/>
              </a:lnSpc>
              <a:buClr>
                <a:srgbClr val="00A0D6"/>
              </a:buClr>
              <a:buFont typeface="Wingdings" pitchFamily="2" charset="2"/>
              <a:buChar char="q"/>
            </a:pPr>
            <a:r>
              <a:rPr lang="en-US" sz="2000" dirty="0" smtClean="0">
                <a:latin typeface="Calibri" pitchFamily="34" charset="0"/>
                <a:cs typeface="Calibri" pitchFamily="34" charset="0"/>
              </a:rPr>
              <a:t>Textbetween</a:t>
            </a:r>
          </a:p>
          <a:p>
            <a:pPr>
              <a:buClr>
                <a:srgbClr val="00A0D6"/>
              </a:buClr>
            </a:pPr>
            <a:endParaRPr lang="en-US" sz="20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QlikView Functions (contd)</a:t>
            </a:r>
            <a:endParaRPr lang="en-US" dirty="0">
              <a:latin typeface="Calibri" pitchFamily="34" charset="0"/>
              <a:cs typeface="Calibri" pitchFamily="34" charset="0"/>
            </a:endParaRPr>
          </a:p>
        </p:txBody>
      </p:sp>
      <p:sp>
        <p:nvSpPr>
          <p:cNvPr id="3" name="Content Placeholder 2"/>
          <p:cNvSpPr>
            <a:spLocks noGrp="1"/>
          </p:cNvSpPr>
          <p:nvPr>
            <p:ph idx="1"/>
          </p:nvPr>
        </p:nvSpPr>
        <p:spPr/>
        <p:txBody>
          <a:bodyPr/>
          <a:lstStyle/>
          <a:p>
            <a:pPr marL="541338" lvl="1" indent="-541338" algn="just">
              <a:lnSpc>
                <a:spcPct val="150000"/>
              </a:lnSpc>
              <a:buClr>
                <a:srgbClr val="00A0D6"/>
              </a:buClr>
              <a:buFont typeface="Wingdings" pitchFamily="2" charset="2"/>
              <a:buChar char="v"/>
            </a:pPr>
            <a:r>
              <a:rPr lang="sv-SE" sz="2000" dirty="0" smtClean="0">
                <a:latin typeface="Calibri" pitchFamily="34" charset="0"/>
                <a:cs typeface="Calibri" pitchFamily="34" charset="0"/>
              </a:rPr>
              <a:t>Date and Time Functions</a:t>
            </a:r>
          </a:p>
          <a:p>
            <a:pPr marL="998538" lvl="2" indent="-541338" algn="just">
              <a:lnSpc>
                <a:spcPct val="150000"/>
              </a:lnSpc>
              <a:buClr>
                <a:srgbClr val="00A0D6"/>
              </a:buClr>
              <a:buFont typeface="Wingdings" pitchFamily="2" charset="2"/>
              <a:buChar char="q"/>
            </a:pPr>
            <a:r>
              <a:rPr lang="en-US" sz="2000" dirty="0" smtClean="0">
                <a:latin typeface="Calibri" pitchFamily="34" charset="0"/>
                <a:cs typeface="Calibri" pitchFamily="34" charset="0"/>
              </a:rPr>
              <a:t>Now </a:t>
            </a:r>
          </a:p>
          <a:p>
            <a:pPr marL="998538" lvl="2" indent="-541338" algn="just">
              <a:lnSpc>
                <a:spcPct val="150000"/>
              </a:lnSpc>
              <a:buClr>
                <a:srgbClr val="00A0D6"/>
              </a:buClr>
              <a:buFont typeface="Wingdings" pitchFamily="2" charset="2"/>
              <a:buChar char="q"/>
            </a:pPr>
            <a:r>
              <a:rPr lang="en-US" sz="2000" dirty="0" smtClean="0">
                <a:latin typeface="Calibri" pitchFamily="34" charset="0"/>
                <a:cs typeface="Calibri" pitchFamily="34" charset="0"/>
              </a:rPr>
              <a:t>Today</a:t>
            </a:r>
          </a:p>
          <a:p>
            <a:pPr marL="998538" lvl="2" indent="-541338" algn="just">
              <a:lnSpc>
                <a:spcPct val="150000"/>
              </a:lnSpc>
              <a:buClr>
                <a:srgbClr val="00A0D6"/>
              </a:buClr>
              <a:buFont typeface="Wingdings" pitchFamily="2" charset="2"/>
              <a:buChar char="q"/>
            </a:pPr>
            <a:r>
              <a:rPr lang="en-US" sz="2000" dirty="0" smtClean="0">
                <a:latin typeface="Calibri" pitchFamily="34" charset="0"/>
                <a:cs typeface="Calibri" pitchFamily="34" charset="0"/>
              </a:rPr>
              <a:t>MakeDate </a:t>
            </a:r>
          </a:p>
          <a:p>
            <a:pPr marL="998538" lvl="2" indent="-541338" algn="just">
              <a:lnSpc>
                <a:spcPct val="150000"/>
              </a:lnSpc>
              <a:buClr>
                <a:srgbClr val="00A0D6"/>
              </a:buClr>
              <a:buFont typeface="Wingdings" pitchFamily="2" charset="2"/>
              <a:buChar char="q"/>
            </a:pPr>
            <a:r>
              <a:rPr lang="en-US" sz="2000" dirty="0" smtClean="0">
                <a:latin typeface="Calibri" pitchFamily="34" charset="0"/>
                <a:cs typeface="Calibri" pitchFamily="34" charset="0"/>
              </a:rPr>
              <a:t>Addmonths</a:t>
            </a:r>
          </a:p>
          <a:p>
            <a:pPr marL="998538" lvl="2" indent="-541338" algn="just">
              <a:lnSpc>
                <a:spcPct val="150000"/>
              </a:lnSpc>
              <a:buClr>
                <a:srgbClr val="00A0D6"/>
              </a:buClr>
              <a:buFont typeface="Wingdings" pitchFamily="2" charset="2"/>
              <a:buChar char="q"/>
            </a:pPr>
            <a:r>
              <a:rPr lang="en-US" sz="2000" dirty="0" smtClean="0">
                <a:latin typeface="Calibri" pitchFamily="34" charset="0"/>
                <a:cs typeface="Calibri" pitchFamily="34" charset="0"/>
              </a:rPr>
              <a:t>MonthStart</a:t>
            </a:r>
          </a:p>
          <a:p>
            <a:pPr marL="998538" lvl="2" indent="-541338" algn="just">
              <a:lnSpc>
                <a:spcPct val="150000"/>
              </a:lnSpc>
              <a:buClr>
                <a:srgbClr val="00A0D6"/>
              </a:buClr>
              <a:buFont typeface="Wingdings" pitchFamily="2" charset="2"/>
              <a:buChar char="q"/>
            </a:pPr>
            <a:r>
              <a:rPr lang="en-US" sz="2000" dirty="0" smtClean="0">
                <a:latin typeface="Calibri" pitchFamily="34" charset="0"/>
                <a:cs typeface="Calibri" pitchFamily="34" charset="0"/>
              </a:rPr>
              <a:t>MonthEnd</a:t>
            </a:r>
          </a:p>
          <a:p>
            <a:pPr marL="998538" lvl="2" indent="-541338" algn="just">
              <a:lnSpc>
                <a:spcPct val="150000"/>
              </a:lnSpc>
              <a:buClr>
                <a:srgbClr val="00A0D6"/>
              </a:buClr>
              <a:buFont typeface="Wingdings" pitchFamily="2" charset="2"/>
              <a:buChar char="q"/>
            </a:pPr>
            <a:r>
              <a:rPr lang="en-US" sz="2000" dirty="0" smtClean="0">
                <a:latin typeface="Calibri" pitchFamily="34" charset="0"/>
                <a:cs typeface="Calibri" pitchFamily="34" charset="0"/>
              </a:rPr>
              <a:t>YearStart</a:t>
            </a:r>
          </a:p>
          <a:p>
            <a:pPr marL="998538" lvl="2" indent="-541338" algn="just">
              <a:lnSpc>
                <a:spcPct val="150000"/>
              </a:lnSpc>
              <a:buClr>
                <a:srgbClr val="00A0D6"/>
              </a:buClr>
              <a:buFont typeface="Wingdings" pitchFamily="2" charset="2"/>
              <a:buChar char="q"/>
            </a:pPr>
            <a:r>
              <a:rPr lang="en-US" sz="2000" dirty="0" smtClean="0">
                <a:latin typeface="Calibri" pitchFamily="34" charset="0"/>
                <a:cs typeface="Calibri" pitchFamily="34" charset="0"/>
              </a:rPr>
              <a:t>YearEnd</a:t>
            </a:r>
          </a:p>
          <a:p>
            <a:endParaRPr lang="en-US" sz="20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QlikView Functions (contd)</a:t>
            </a:r>
            <a:endParaRPr lang="en-US" dirty="0">
              <a:latin typeface="Calibri" pitchFamily="34" charset="0"/>
              <a:cs typeface="Calibri" pitchFamily="34" charset="0"/>
            </a:endParaRPr>
          </a:p>
        </p:txBody>
      </p:sp>
      <p:sp>
        <p:nvSpPr>
          <p:cNvPr id="3" name="Content Placeholder 2"/>
          <p:cNvSpPr>
            <a:spLocks noGrp="1"/>
          </p:cNvSpPr>
          <p:nvPr>
            <p:ph idx="1"/>
          </p:nvPr>
        </p:nvSpPr>
        <p:spPr/>
        <p:txBody>
          <a:bodyPr/>
          <a:lstStyle/>
          <a:p>
            <a:pPr marL="541338" lvl="1" indent="-541338" algn="just">
              <a:lnSpc>
                <a:spcPct val="150000"/>
              </a:lnSpc>
              <a:buClr>
                <a:srgbClr val="00A0D6"/>
              </a:buClr>
              <a:buFont typeface="Wingdings" pitchFamily="2" charset="2"/>
              <a:buChar char="v"/>
            </a:pPr>
            <a:r>
              <a:rPr lang="sv-SE" sz="2000" dirty="0" smtClean="0">
                <a:latin typeface="Calibri" pitchFamily="34" charset="0"/>
                <a:cs typeface="Calibri" pitchFamily="34" charset="0"/>
              </a:rPr>
              <a:t>Aggregation Functions</a:t>
            </a:r>
          </a:p>
          <a:p>
            <a:pPr marL="998538" lvl="2" indent="-541338" algn="just">
              <a:lnSpc>
                <a:spcPct val="150000"/>
              </a:lnSpc>
              <a:buClr>
                <a:srgbClr val="00A0D6"/>
              </a:buClr>
              <a:buFont typeface="Wingdings" pitchFamily="2" charset="2"/>
              <a:buChar char="q"/>
            </a:pPr>
            <a:r>
              <a:rPr lang="en-US" sz="2000" dirty="0" smtClean="0">
                <a:latin typeface="Calibri" pitchFamily="34" charset="0"/>
                <a:cs typeface="Calibri" pitchFamily="34" charset="0"/>
              </a:rPr>
              <a:t>Sum</a:t>
            </a:r>
          </a:p>
          <a:p>
            <a:pPr marL="998538" lvl="2" indent="-541338" algn="just">
              <a:lnSpc>
                <a:spcPct val="150000"/>
              </a:lnSpc>
              <a:buClr>
                <a:srgbClr val="00A0D6"/>
              </a:buClr>
              <a:buFont typeface="Wingdings" pitchFamily="2" charset="2"/>
              <a:buChar char="q"/>
            </a:pPr>
            <a:r>
              <a:rPr lang="en-US" sz="2000" dirty="0" smtClean="0">
                <a:latin typeface="Calibri" pitchFamily="34" charset="0"/>
                <a:cs typeface="Calibri" pitchFamily="34" charset="0"/>
              </a:rPr>
              <a:t>Min</a:t>
            </a:r>
          </a:p>
          <a:p>
            <a:pPr marL="998538" lvl="2" indent="-541338" algn="just">
              <a:lnSpc>
                <a:spcPct val="150000"/>
              </a:lnSpc>
              <a:buClr>
                <a:srgbClr val="00A0D6"/>
              </a:buClr>
              <a:buFont typeface="Wingdings" pitchFamily="2" charset="2"/>
              <a:buChar char="q"/>
            </a:pPr>
            <a:r>
              <a:rPr lang="en-US" sz="2000" dirty="0" smtClean="0">
                <a:latin typeface="Calibri" pitchFamily="34" charset="0"/>
                <a:cs typeface="Calibri" pitchFamily="34" charset="0"/>
              </a:rPr>
              <a:t>Max</a:t>
            </a:r>
          </a:p>
          <a:p>
            <a:pPr marL="998538" lvl="2" indent="-541338" algn="just">
              <a:lnSpc>
                <a:spcPct val="150000"/>
              </a:lnSpc>
              <a:buClr>
                <a:srgbClr val="00A0D6"/>
              </a:buClr>
              <a:buFont typeface="Wingdings" pitchFamily="2" charset="2"/>
              <a:buChar char="q"/>
            </a:pPr>
            <a:r>
              <a:rPr lang="en-US" sz="2000" dirty="0" smtClean="0">
                <a:latin typeface="Calibri" pitchFamily="34" charset="0"/>
                <a:cs typeface="Calibri" pitchFamily="34" charset="0"/>
              </a:rPr>
              <a:t>Only</a:t>
            </a:r>
          </a:p>
          <a:p>
            <a:pPr marL="998538" lvl="2" indent="-541338" algn="just">
              <a:lnSpc>
                <a:spcPct val="150000"/>
              </a:lnSpc>
              <a:buClr>
                <a:srgbClr val="00A0D6"/>
              </a:buClr>
              <a:buFont typeface="Wingdings" pitchFamily="2" charset="2"/>
              <a:buChar char="q"/>
            </a:pPr>
            <a:r>
              <a:rPr lang="en-US" sz="2000" dirty="0" smtClean="0">
                <a:latin typeface="Calibri" pitchFamily="34" charset="0"/>
                <a:cs typeface="Calibri" pitchFamily="34" charset="0"/>
              </a:rPr>
              <a:t>Concat</a:t>
            </a:r>
          </a:p>
          <a:p>
            <a:pPr marL="998538" lvl="2" indent="-541338" algn="just">
              <a:lnSpc>
                <a:spcPct val="150000"/>
              </a:lnSpc>
              <a:buClr>
                <a:srgbClr val="00A0D6"/>
              </a:buClr>
              <a:buFont typeface="Wingdings" pitchFamily="2" charset="2"/>
              <a:buChar char="q"/>
            </a:pPr>
            <a:r>
              <a:rPr lang="en-US" sz="2000" dirty="0" smtClean="0">
                <a:latin typeface="Calibri" pitchFamily="34" charset="0"/>
                <a:cs typeface="Calibri" pitchFamily="34" charset="0"/>
              </a:rPr>
              <a:t>Count</a:t>
            </a:r>
          </a:p>
          <a:p>
            <a:pPr marL="998538" lvl="2" indent="-541338" algn="just">
              <a:lnSpc>
                <a:spcPct val="150000"/>
              </a:lnSpc>
              <a:buClr>
                <a:srgbClr val="00A0D6"/>
              </a:buClr>
              <a:buFont typeface="Wingdings" pitchFamily="2" charset="2"/>
              <a:buChar char="q"/>
            </a:pPr>
            <a:r>
              <a:rPr lang="en-US" sz="2000" dirty="0" smtClean="0">
                <a:latin typeface="Calibri" pitchFamily="34" charset="0"/>
                <a:cs typeface="Calibri" pitchFamily="34" charset="0"/>
              </a:rPr>
              <a:t>Avg</a:t>
            </a:r>
          </a:p>
          <a:p>
            <a:endParaRPr lang="en-US" sz="20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What is Set Analysis?</a:t>
            </a:r>
            <a:endParaRPr lang="en-US" dirty="0">
              <a:latin typeface="Calibri" pitchFamily="34" charset="0"/>
              <a:cs typeface="Calibri" pitchFamily="34" charset="0"/>
            </a:endParaRPr>
          </a:p>
        </p:txBody>
      </p:sp>
      <p:sp>
        <p:nvSpPr>
          <p:cNvPr id="3" name="Content Placeholder 2"/>
          <p:cNvSpPr>
            <a:spLocks noGrp="1"/>
          </p:cNvSpPr>
          <p:nvPr>
            <p:ph idx="1"/>
          </p:nvPr>
        </p:nvSpPr>
        <p:spPr>
          <a:xfrm>
            <a:off x="323393" y="1494765"/>
            <a:ext cx="9038322" cy="4643751"/>
          </a:xfrm>
        </p:spPr>
        <p:txBody>
          <a:bodyPr/>
          <a:lstStyle/>
          <a:p>
            <a:pPr marL="541338" lvl="1" indent="-541338" algn="just">
              <a:lnSpc>
                <a:spcPct val="150000"/>
              </a:lnSpc>
              <a:buClr>
                <a:srgbClr val="00A0D6"/>
              </a:buClr>
              <a:buFont typeface="Wingdings" pitchFamily="2" charset="2"/>
              <a:buChar char="v"/>
            </a:pPr>
            <a:r>
              <a:rPr lang="en-US" sz="2000" dirty="0" smtClean="0">
                <a:latin typeface="Calibri" pitchFamily="34" charset="0"/>
                <a:cs typeface="Calibri" pitchFamily="34" charset="0"/>
                <a:sym typeface="Wingdings" pitchFamily="2" charset="2"/>
              </a:rPr>
              <a:t>An Opportunity to access all loaded data in a </a:t>
            </a:r>
            <a:r>
              <a:rPr lang="en-US" sz="2000" dirty="0" err="1" smtClean="0">
                <a:latin typeface="Calibri" pitchFamily="34" charset="0"/>
                <a:cs typeface="Calibri" pitchFamily="34" charset="0"/>
                <a:sym typeface="Wingdings" pitchFamily="2" charset="2"/>
              </a:rPr>
              <a:t>QlikView</a:t>
            </a:r>
            <a:r>
              <a:rPr lang="en-US" sz="2000" dirty="0" smtClean="0">
                <a:latin typeface="Calibri" pitchFamily="34" charset="0"/>
                <a:cs typeface="Calibri" pitchFamily="34" charset="0"/>
                <a:sym typeface="Wingdings" pitchFamily="2" charset="2"/>
              </a:rPr>
              <a:t> Document at any time, regardless of Selection State (</a:t>
            </a:r>
            <a:r>
              <a:rPr lang="en-US" sz="2000" dirty="0" smtClean="0">
                <a:latin typeface="Calibri" pitchFamily="34" charset="0"/>
                <a:cs typeface="Calibri" pitchFamily="34" charset="0"/>
              </a:rPr>
              <a:t>Listens to Selections Not Done)</a:t>
            </a:r>
          </a:p>
          <a:p>
            <a:pPr marL="541338" lvl="1" indent="-541338" algn="just">
              <a:lnSpc>
                <a:spcPct val="150000"/>
              </a:lnSpc>
              <a:buClr>
                <a:srgbClr val="00A0D6"/>
              </a:buClr>
              <a:buFont typeface="Wingdings" pitchFamily="2" charset="2"/>
              <a:buChar char="v"/>
            </a:pPr>
            <a:r>
              <a:rPr lang="en-US" sz="2000" dirty="0" smtClean="0">
                <a:latin typeface="Calibri" pitchFamily="34" charset="0"/>
                <a:cs typeface="Calibri" pitchFamily="34" charset="0"/>
              </a:rPr>
              <a:t>Provides a method of defining groups (sets) of information that are independent of the current selections</a:t>
            </a:r>
          </a:p>
          <a:p>
            <a:pPr marL="541338" lvl="1" indent="-541338" algn="just">
              <a:lnSpc>
                <a:spcPct val="150000"/>
              </a:lnSpc>
              <a:buClr>
                <a:srgbClr val="00A0D6"/>
              </a:buClr>
              <a:buFont typeface="Wingdings" pitchFamily="2" charset="2"/>
              <a:buChar char="v"/>
            </a:pPr>
            <a:r>
              <a:rPr lang="en-US" sz="2000" dirty="0" smtClean="0">
                <a:latin typeface="Calibri" pitchFamily="34" charset="0"/>
                <a:cs typeface="Calibri" pitchFamily="34" charset="0"/>
              </a:rPr>
              <a:t>Can create sets based on other sets.</a:t>
            </a:r>
          </a:p>
          <a:p>
            <a:pPr marL="541338" lvl="1" indent="-541338" algn="just">
              <a:lnSpc>
                <a:spcPct val="150000"/>
              </a:lnSpc>
              <a:buClr>
                <a:srgbClr val="00A0D6"/>
              </a:buClr>
              <a:buFont typeface="Wingdings" pitchFamily="2" charset="2"/>
              <a:buChar char="v"/>
            </a:pPr>
            <a:r>
              <a:rPr lang="en-US" sz="2000" dirty="0" smtClean="0">
                <a:latin typeface="Calibri" pitchFamily="34" charset="0"/>
                <a:cs typeface="Calibri" pitchFamily="34" charset="0"/>
              </a:rPr>
              <a:t>Must be used with aggregation functions.</a:t>
            </a:r>
          </a:p>
          <a:p>
            <a:pPr marL="541338" lvl="1" indent="-541338" algn="just">
              <a:lnSpc>
                <a:spcPct val="150000"/>
              </a:lnSpc>
              <a:buClr>
                <a:srgbClr val="00A0D6"/>
              </a:buClr>
              <a:buFont typeface="Wingdings" pitchFamily="2" charset="2"/>
              <a:buChar char="v"/>
            </a:pPr>
            <a:r>
              <a:rPr lang="en-US" sz="2000" dirty="0" smtClean="0">
                <a:latin typeface="Calibri" pitchFamily="34" charset="0"/>
                <a:cs typeface="Calibri" pitchFamily="34" charset="0"/>
              </a:rPr>
              <a:t>Always begin and end with curly brackets {}</a:t>
            </a:r>
          </a:p>
          <a:p>
            <a:endParaRPr lang="en-US" sz="20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heme/theme1.xml><?xml version="1.0" encoding="utf-8"?>
<a:theme xmlns:a="http://schemas.openxmlformats.org/drawingml/2006/main" name="CG PPT template_2013">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CG PPT template_2013">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5.xml><?xml version="1.0" encoding="utf-8"?>
<a:theme xmlns:a="http://schemas.openxmlformats.org/drawingml/2006/main" name="Capgemini 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CG PPT template_2013</Template>
  <TotalTime>2100</TotalTime>
  <Words>616</Words>
  <Application>Microsoft Office PowerPoint</Application>
  <PresentationFormat>A4 Paper (210x297 mm)</PresentationFormat>
  <Paragraphs>123</Paragraphs>
  <Slides>19</Slides>
  <Notes>0</Notes>
  <HiddenSlides>0</HiddenSlides>
  <MMClips>0</MMClips>
  <ScaleCrop>false</ScaleCrop>
  <HeadingPairs>
    <vt:vector size="6" baseType="variant">
      <vt:variant>
        <vt:lpstr>Theme</vt:lpstr>
      </vt:variant>
      <vt:variant>
        <vt:i4>5</vt:i4>
      </vt:variant>
      <vt:variant>
        <vt:lpstr>Embedded OLE Servers</vt:lpstr>
      </vt:variant>
      <vt:variant>
        <vt:i4>1</vt:i4>
      </vt:variant>
      <vt:variant>
        <vt:lpstr>Slide Titles</vt:lpstr>
      </vt:variant>
      <vt:variant>
        <vt:i4>19</vt:i4>
      </vt:variant>
    </vt:vector>
  </HeadingPairs>
  <TitlesOfParts>
    <vt:vector size="25" baseType="lpstr">
      <vt:lpstr>CG PPT template_2013</vt:lpstr>
      <vt:lpstr>Closing slides</vt:lpstr>
      <vt:lpstr>Section break</vt:lpstr>
      <vt:lpstr>1_CG PPT template_2013</vt:lpstr>
      <vt:lpstr>Capgemini template</vt:lpstr>
      <vt:lpstr>think-cell Slide</vt:lpstr>
      <vt:lpstr>QlikView Training </vt:lpstr>
      <vt:lpstr>RECAP</vt:lpstr>
      <vt:lpstr>Session 07</vt:lpstr>
      <vt:lpstr>Session Agenda</vt:lpstr>
      <vt:lpstr>QlikView Functions</vt:lpstr>
      <vt:lpstr>QlikView Functions (contd)</vt:lpstr>
      <vt:lpstr>QlikView Functions (contd)</vt:lpstr>
      <vt:lpstr>QlikView Functions (contd)</vt:lpstr>
      <vt:lpstr>What is Set Analysis?</vt:lpstr>
      <vt:lpstr>Why Set Analysis?</vt:lpstr>
      <vt:lpstr>Syntax</vt:lpstr>
      <vt:lpstr>Identifiers</vt:lpstr>
      <vt:lpstr>Operators</vt:lpstr>
      <vt:lpstr>Modifiers</vt:lpstr>
      <vt:lpstr>Set Analysis Examples – Demo</vt:lpstr>
      <vt:lpstr>QlikView Training – Session 07</vt:lpstr>
      <vt:lpstr>Lab Work </vt:lpstr>
      <vt:lpstr>QlikView Training – Session 07</vt:lpstr>
      <vt:lpstr>PowerPoint Presentation</vt:lpstr>
    </vt:vector>
  </TitlesOfParts>
  <Company>Capgemini India Private Limited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dc:title>
  <dc:creator>rmansoor</dc:creator>
  <cp:lastModifiedBy>dhajadha</cp:lastModifiedBy>
  <cp:revision>376</cp:revision>
  <dcterms:created xsi:type="dcterms:W3CDTF">2013-09-16T09:55:48Z</dcterms:created>
  <dcterms:modified xsi:type="dcterms:W3CDTF">2017-08-10T13:15:33Z</dcterms:modified>
</cp:coreProperties>
</file>