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slideLayouts/slideLayout24.xml" ContentType="application/vnd.openxmlformats-officedocument.presentationml.slideLayout+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slideLayouts/slideLayout20.xml" ContentType="application/vnd.openxmlformats-officedocument.presentationml.slideLayout+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presProps.xml" ContentType="application/vnd.openxmlformats-officedocument.presentationml.presProps+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tags/tag79.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tags/tag39.xml" ContentType="application/vnd.openxmlformats-officedocument.presentationml.tags+xml"/>
  <Override PartName="/ppt/slideLayouts/slideLayout25.xml" ContentType="application/vnd.openxmlformats-officedocument.presentationml.slideLayout+xml"/>
  <Override PartName="/ppt/tags/tag59.xml" ContentType="application/vnd.openxmlformats-officedocument.presentationml.tags+xml"/>
  <Override PartName="/ppt/tags/tag68.xml" ContentType="application/vnd.openxmlformats-officedocument.presentationml.tags+xml"/>
  <Override PartName="/ppt/tags/tag77.xml" ContentType="application/vnd.openxmlformats-officedocument.presentationml.tag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slideLayouts/slideLayout23.xml" ContentType="application/vnd.openxmlformats-officedocument.presentationml.slideLayout+xml"/>
  <Override PartName="/ppt/tags/tag57.xml" ContentType="application/vnd.openxmlformats-officedocument.presentationml.tags+xml"/>
  <Override PartName="/ppt/tags/tag66.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21.xml" ContentType="application/vnd.openxmlformats-officedocument.presentationml.slideLayout+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tags/tag73.xml" ContentType="application/vnd.openxmlformats-officedocument.presentationml.tags+xml"/>
  <Override PartName="/ppt/tags/tag82.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Default Extension="gif" ContentType="image/gif"/>
  <Override PartName="/ppt/tags/tag33.xml" ContentType="application/vnd.openxmlformats-officedocument.presentationml.tags+xml"/>
  <Override PartName="/ppt/tags/tag44.xml" ContentType="application/vnd.openxmlformats-officedocument.presentationml.tags+xml"/>
  <Default Extension="tiff" ContentType="image/tiff"/>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tags/tag80.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slideLayouts/slideLayout22.xml" ContentType="application/vnd.openxmlformats-officedocument.presentationml.slideLayout+xml"/>
  <Override PartName="/ppt/tags/tag76.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70" r:id="rId3"/>
    <p:sldMasterId id="2147483673" r:id="rId4"/>
    <p:sldMasterId id="2147483679" r:id="rId5"/>
  </p:sldMasterIdLst>
  <p:notesMasterIdLst>
    <p:notesMasterId r:id="rId18"/>
  </p:notesMasterIdLst>
  <p:handoutMasterIdLst>
    <p:handoutMasterId r:id="rId19"/>
  </p:handoutMasterIdLst>
  <p:sldIdLst>
    <p:sldId id="372" r:id="rId6"/>
    <p:sldId id="371" r:id="rId7"/>
    <p:sldId id="369" r:id="rId8"/>
    <p:sldId id="374" r:id="rId9"/>
    <p:sldId id="375" r:id="rId10"/>
    <p:sldId id="376" r:id="rId11"/>
    <p:sldId id="377" r:id="rId12"/>
    <p:sldId id="378" r:id="rId13"/>
    <p:sldId id="379" r:id="rId14"/>
    <p:sldId id="380" r:id="rId15"/>
    <p:sldId id="367" r:id="rId16"/>
    <p:sldId id="373" r:id="rId17"/>
  </p:sldIdLst>
  <p:sldSz cx="9144000" cy="6858000" type="screen4x3"/>
  <p:notesSz cx="70104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EFF"/>
    <a:srgbClr val="D42277"/>
    <a:srgbClr val="B7BE16"/>
    <a:srgbClr val="5C5F0B"/>
    <a:srgbClr val="A2BFAF"/>
    <a:srgbClr val="ACB7B2"/>
    <a:srgbClr val="FFBC1D"/>
    <a:srgbClr val="AC2B37"/>
    <a:srgbClr val="762C7C"/>
    <a:srgbClr val="AF1C6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62" autoAdjust="0"/>
    <p:restoredTop sz="94660"/>
  </p:normalViewPr>
  <p:slideViewPr>
    <p:cSldViewPr snapToGrid="0" snapToObjects="1">
      <p:cViewPr>
        <p:scale>
          <a:sx n="100" d="100"/>
          <a:sy n="100" d="100"/>
        </p:scale>
        <p:origin x="-2280" y="-720"/>
      </p:cViewPr>
      <p:guideLst>
        <p:guide orient="horz" pos="740"/>
        <p:guide orient="horz" pos="351"/>
        <p:guide pos="21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4" d="100"/>
          <a:sy n="54" d="100"/>
        </p:scale>
        <p:origin x="-2904" y="-96"/>
      </p:cViewPr>
      <p:guideLst>
        <p:guide orient="horz" pos="2952"/>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8630"/>
          </a:xfrm>
          <a:prstGeom prst="rect">
            <a:avLst/>
          </a:prstGeom>
        </p:spPr>
        <p:txBody>
          <a:bodyPr vert="horz" lIns="93616" tIns="46808" rIns="93616" bIns="46808" rtlCol="0"/>
          <a:lstStyle>
            <a:lvl1pPr algn="r">
              <a:defRPr sz="1200"/>
            </a:lvl1pPr>
          </a:lstStyle>
          <a:p>
            <a:fld id="{CBC2C562-3ABF-449F-BC7D-78255304C412}" type="datetimeFigureOut">
              <a:rPr lang="en-US" smtClean="0"/>
              <a:pPr/>
              <a:t>2/20/2017</a:t>
            </a:fld>
            <a:endParaRPr lang="en-US"/>
          </a:p>
        </p:txBody>
      </p:sp>
      <p:sp>
        <p:nvSpPr>
          <p:cNvPr id="4" name="Footer Placeholder 3"/>
          <p:cNvSpPr>
            <a:spLocks noGrp="1"/>
          </p:cNvSpPr>
          <p:nvPr>
            <p:ph type="ftr" sz="quarter" idx="2"/>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902343"/>
            <a:ext cx="3037840" cy="468630"/>
          </a:xfrm>
          <a:prstGeom prst="rect">
            <a:avLst/>
          </a:prstGeom>
        </p:spPr>
        <p:txBody>
          <a:bodyPr vert="horz" lIns="93616" tIns="46808" rIns="93616" bIns="46808" rtlCol="0" anchor="b"/>
          <a:lstStyle>
            <a:lvl1pPr algn="r">
              <a:defRPr sz="1200"/>
            </a:lvl1pPr>
          </a:lstStyle>
          <a:p>
            <a:fld id="{88C4C71A-1C17-4342-AD83-9B360BA581C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idx="1"/>
          </p:nvPr>
        </p:nvSpPr>
        <p:spPr>
          <a:xfrm>
            <a:off x="3970938" y="0"/>
            <a:ext cx="3037840" cy="468630"/>
          </a:xfrm>
          <a:prstGeom prst="rect">
            <a:avLst/>
          </a:prstGeom>
        </p:spPr>
        <p:txBody>
          <a:bodyPr vert="horz" lIns="93616" tIns="46808" rIns="93616" bIns="46808" rtlCol="0"/>
          <a:lstStyle>
            <a:lvl1pPr algn="r">
              <a:defRPr sz="1200"/>
            </a:lvl1pPr>
          </a:lstStyle>
          <a:p>
            <a:fld id="{6D0524E5-8614-4D32-A3DF-F32181F74545}" type="datetimeFigureOut">
              <a:rPr lang="en-US" smtClean="0"/>
              <a:pPr/>
              <a:t>2/20/2017</a:t>
            </a:fld>
            <a:endParaRPr lang="en-US"/>
          </a:p>
        </p:txBody>
      </p:sp>
      <p:sp>
        <p:nvSpPr>
          <p:cNvPr id="6" name="Footer Placeholder 5"/>
          <p:cNvSpPr>
            <a:spLocks noGrp="1"/>
          </p:cNvSpPr>
          <p:nvPr>
            <p:ph type="ftr" sz="quarter" idx="4"/>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902343"/>
            <a:ext cx="3037840" cy="468630"/>
          </a:xfrm>
          <a:prstGeom prst="rect">
            <a:avLst/>
          </a:prstGeom>
        </p:spPr>
        <p:txBody>
          <a:bodyPr vert="horz" lIns="93616" tIns="46808" rIns="93616" bIns="46808" rtlCol="0" anchor="b"/>
          <a:lstStyle>
            <a:lvl1pPr algn="r">
              <a:defRPr sz="1200"/>
            </a:lvl1pPr>
          </a:lstStyle>
          <a:p>
            <a:fld id="{9FF4F04D-5809-46B9-BC34-D0E45399D3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jpe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emf"/><Relationship Id="rId5" Type="http://schemas.openxmlformats.org/officeDocument/2006/relationships/image" Target="../media/image2.jpe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6.jpe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32.xml"/><Relationship Id="rId7" Type="http://schemas.openxmlformats.org/officeDocument/2006/relationships/oleObject" Target="../embeddings/oleObject7.bin"/><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slideMaster" Target="../slideMasters/slideMaster2.xml"/><Relationship Id="rId5" Type="http://schemas.openxmlformats.org/officeDocument/2006/relationships/tags" Target="../tags/tag34.xml"/><Relationship Id="rId4" Type="http://schemas.openxmlformats.org/officeDocument/2006/relationships/tags" Target="../tags/tag33.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5.xml"/><Relationship Id="rId1" Type="http://schemas.openxmlformats.org/officeDocument/2006/relationships/vmlDrawing" Target="../drawings/vmlDrawing8.vml"/><Relationship Id="rId5" Type="http://schemas.openxmlformats.org/officeDocument/2006/relationships/image" Target="../media/image15.png"/><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7.xml"/><Relationship Id="rId7"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1.vml"/><Relationship Id="rId6" Type="http://schemas.openxmlformats.org/officeDocument/2006/relationships/tags" Target="../tags/tag10.xml"/><Relationship Id="rId11" Type="http://schemas.openxmlformats.org/officeDocument/2006/relationships/image" Target="../media/image4.jpeg"/><Relationship Id="rId5" Type="http://schemas.openxmlformats.org/officeDocument/2006/relationships/tags" Target="../tags/tag9.xml"/><Relationship Id="rId10" Type="http://schemas.openxmlformats.org/officeDocument/2006/relationships/image" Target="../media/image3.emf"/><Relationship Id="rId4" Type="http://schemas.openxmlformats.org/officeDocument/2006/relationships/tags" Target="../tags/tag8.xml"/><Relationship Id="rId9" Type="http://schemas.openxmlformats.org/officeDocument/2006/relationships/oleObject" Target="../embeddings/oleObject1.bin"/></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vmlDrawing" Target="../drawings/vmlDrawing9.v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47.xml"/><Relationship Id="rId7" Type="http://schemas.openxmlformats.org/officeDocument/2006/relationships/oleObject" Target="../embeddings/oleObject11.bin"/><Relationship Id="rId2" Type="http://schemas.openxmlformats.org/officeDocument/2006/relationships/tags" Target="../tags/tag46.xml"/><Relationship Id="rId1" Type="http://schemas.openxmlformats.org/officeDocument/2006/relationships/vmlDrawing" Target="../drawings/vmlDrawing11.vml"/><Relationship Id="rId6" Type="http://schemas.openxmlformats.org/officeDocument/2006/relationships/slideMaster" Target="../slideMasters/slideMaster3.xml"/><Relationship Id="rId5" Type="http://schemas.openxmlformats.org/officeDocument/2006/relationships/tags" Target="../tags/tag49.xml"/><Relationship Id="rId4" Type="http://schemas.openxmlformats.org/officeDocument/2006/relationships/tags" Target="../tags/tag48.xml"/></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19.png"/><Relationship Id="rId2" Type="http://schemas.openxmlformats.org/officeDocument/2006/relationships/tags" Target="../tags/tag58.xml"/><Relationship Id="rId1" Type="http://schemas.openxmlformats.org/officeDocument/2006/relationships/vmlDrawing" Target="../drawings/vmlDrawing13.vml"/><Relationship Id="rId6" Type="http://schemas.openxmlformats.org/officeDocument/2006/relationships/tags" Target="../tags/tag62.xml"/><Relationship Id="rId11" Type="http://schemas.openxmlformats.org/officeDocument/2006/relationships/image" Target="../media/image3.emf"/><Relationship Id="rId5" Type="http://schemas.openxmlformats.org/officeDocument/2006/relationships/tags" Target="../tags/tag61.xml"/><Relationship Id="rId10" Type="http://schemas.openxmlformats.org/officeDocument/2006/relationships/oleObject" Target="../embeddings/oleObject13.bin"/><Relationship Id="rId4" Type="http://schemas.openxmlformats.org/officeDocument/2006/relationships/tags" Target="../tags/tag60.xml"/><Relationship Id="rId9" Type="http://schemas.openxmlformats.org/officeDocument/2006/relationships/image" Target="../media/image18.jpeg"/></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oleObject" Target="../embeddings/oleObject14.bin"/><Relationship Id="rId2" Type="http://schemas.openxmlformats.org/officeDocument/2006/relationships/tags" Target="../tags/tag64.xml"/><Relationship Id="rId1" Type="http://schemas.openxmlformats.org/officeDocument/2006/relationships/vmlDrawing" Target="../drawings/vmlDrawing14.vml"/><Relationship Id="rId6" Type="http://schemas.openxmlformats.org/officeDocument/2006/relationships/image" Target="../media/image7.jpeg"/><Relationship Id="rId5" Type="http://schemas.openxmlformats.org/officeDocument/2006/relationships/slideMaster" Target="../slideMasters/slideMaster4.xml"/><Relationship Id="rId4" Type="http://schemas.openxmlformats.org/officeDocument/2006/relationships/tags" Target="../tags/tag66.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15.vml"/><Relationship Id="rId5" Type="http://schemas.openxmlformats.org/officeDocument/2006/relationships/oleObject" Target="../embeddings/oleObject15.bin"/><Relationship Id="rId4"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9.xml"/><Relationship Id="rId1" Type="http://schemas.openxmlformats.org/officeDocument/2006/relationships/vmlDrawing" Target="../drawings/vmlDrawing16.vml"/><Relationship Id="rId4" Type="http://schemas.openxmlformats.org/officeDocument/2006/relationships/oleObject" Target="../embeddings/oleObject16.bin"/></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4.xml"/><Relationship Id="rId1" Type="http://schemas.openxmlformats.org/officeDocument/2006/relationships/vmlDrawing" Target="../drawings/vmlDrawing17.v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81.xml"/><Relationship Id="rId7" Type="http://schemas.openxmlformats.org/officeDocument/2006/relationships/oleObject" Target="../embeddings/oleObject19.bin"/><Relationship Id="rId2" Type="http://schemas.openxmlformats.org/officeDocument/2006/relationships/tags" Target="../tags/tag80.xml"/><Relationship Id="rId1" Type="http://schemas.openxmlformats.org/officeDocument/2006/relationships/vmlDrawing" Target="../drawings/vmlDrawing19.vml"/><Relationship Id="rId6" Type="http://schemas.openxmlformats.org/officeDocument/2006/relationships/slideMaster" Target="../slideMasters/slideMaster5.xml"/><Relationship Id="rId5" Type="http://schemas.openxmlformats.org/officeDocument/2006/relationships/tags" Target="../tags/tag83.xml"/><Relationship Id="rId4" Type="http://schemas.openxmlformats.org/officeDocument/2006/relationships/tags" Target="../tags/tag8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oleObject" Target="../embeddings/oleObject2.bin"/><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image" Target="../media/image7.jpe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6.jpe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50000">
              <a:schemeClr val="accent2"/>
            </a:gs>
            <a:gs pos="50000">
              <a:schemeClr val="accent1">
                <a:tint val="44500"/>
                <a:satMod val="160000"/>
              </a:schemeClr>
            </a:gs>
            <a:gs pos="100000">
              <a:schemeClr val="accent1">
                <a:tint val="23500"/>
                <a:satMod val="160000"/>
              </a:schemeClr>
            </a:gs>
          </a:gsLst>
          <a:lin ang="2700000" scaled="0"/>
        </a:gradFill>
        <a:effectLst/>
      </p:bgPr>
    </p:bg>
    <p:spTree>
      <p:nvGrpSpPr>
        <p:cNvPr id="1" name=""/>
        <p:cNvGrpSpPr/>
        <p:nvPr/>
      </p:nvGrpSpPr>
      <p:grpSpPr>
        <a:xfrm>
          <a:off x="0" y="0"/>
          <a:ext cx="0" cy="0"/>
          <a:chOff x="0" y="0"/>
          <a:chExt cx="0" cy="0"/>
        </a:xfrm>
      </p:grpSpPr>
      <p:pic>
        <p:nvPicPr>
          <p:cNvPr id="9" name="Picture 8" descr="shutterstock_78324328.jpg"/>
          <p:cNvPicPr>
            <a:picLocks noChangeAspect="1"/>
          </p:cNvPicPr>
          <p:nvPr userDrawn="1"/>
        </p:nvPicPr>
        <p:blipFill>
          <a:blip r:embed="rId5" cstate="print"/>
          <a:stretch>
            <a:fillRect/>
          </a:stretch>
        </p:blipFill>
        <p:spPr>
          <a:xfrm>
            <a:off x="0" y="1188720"/>
            <a:ext cx="9144000" cy="5669280"/>
          </a:xfrm>
          <a:prstGeom prst="rect">
            <a:avLst/>
          </a:prstGeom>
        </p:spPr>
      </p:pic>
      <p:sp>
        <p:nvSpPr>
          <p:cNvPr id="16" name="Rectangle 15"/>
          <p:cNvSpPr/>
          <p:nvPr userDrawn="1">
            <p:custDataLst>
              <p:tags r:id="rId1"/>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2"/>
            </p:custDataLst>
          </p:nvPr>
        </p:nvSpPr>
        <p:spPr bwMode="auto">
          <a:xfrm>
            <a:off x="-2052" y="0"/>
            <a:ext cx="9146052" cy="24766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2" name="Picture 104" descr="C:\Users\UserSim\Desktop\Capgemini\moto.emf"/>
          <p:cNvPicPr>
            <a:picLocks noChangeAspect="1" noChangeArrowheads="1"/>
          </p:cNvPicPr>
          <p:nvPr userDrawn="1">
            <p:custDataLst>
              <p:tags r:id="rId3"/>
            </p:custDataLst>
          </p:nvPr>
        </p:nvPicPr>
        <p:blipFill>
          <a:blip r:embed="rId6" cstate="email"/>
          <a:srcRect/>
          <a:stretch>
            <a:fillRect/>
          </a:stretch>
        </p:blipFill>
        <p:spPr bwMode="auto">
          <a:xfrm>
            <a:off x="5807789" y="6520700"/>
            <a:ext cx="3001425" cy="239021"/>
          </a:xfrm>
          <a:prstGeom prst="rect">
            <a:avLst/>
          </a:prstGeom>
          <a:noFill/>
        </p:spPr>
      </p:pic>
      <p:pic>
        <p:nvPicPr>
          <p:cNvPr id="23" name="Picture 22" descr="capgemini_rgb.jpg"/>
          <p:cNvPicPr>
            <a:picLocks noChangeAspect="1"/>
          </p:cNvPicPr>
          <p:nvPr userDrawn="1"/>
        </p:nvPicPr>
        <p:blipFill>
          <a:blip r:embed="rId7" cstate="print"/>
          <a:stretch>
            <a:fillRect/>
          </a:stretch>
        </p:blipFill>
        <p:spPr>
          <a:xfrm>
            <a:off x="643210" y="514697"/>
            <a:ext cx="3136080" cy="958698"/>
          </a:xfrm>
          <a:prstGeom prst="rect">
            <a:avLst/>
          </a:prstGeom>
        </p:spPr>
      </p:pic>
      <p:sp>
        <p:nvSpPr>
          <p:cNvPr id="2" name="Title 1"/>
          <p:cNvSpPr>
            <a:spLocks noGrp="1"/>
          </p:cNvSpPr>
          <p:nvPr userDrawn="1">
            <p:ph type="ctrTitle"/>
          </p:nvPr>
        </p:nvSpPr>
        <p:spPr>
          <a:xfrm>
            <a:off x="0" y="2476689"/>
            <a:ext cx="4876800" cy="1965770"/>
          </a:xfrm>
        </p:spPr>
        <p:txBody>
          <a:bodyPr lIns="228600"/>
          <a:lstStyle>
            <a:lvl1pPr>
              <a:defRPr sz="2800"/>
            </a:lvl1pPr>
          </a:lstStyle>
          <a:p>
            <a:r>
              <a:rPr lang="en-US" smtClean="0"/>
              <a:t>Click to edit Master title style</a:t>
            </a:r>
            <a:endParaRPr lang="en-US" dirty="0"/>
          </a:p>
        </p:txBody>
      </p:sp>
      <p:sp>
        <p:nvSpPr>
          <p:cNvPr id="3" name="Subtitle 2"/>
          <p:cNvSpPr>
            <a:spLocks noGrp="1"/>
          </p:cNvSpPr>
          <p:nvPr userDrawn="1">
            <p:ph type="subTitle" idx="1"/>
          </p:nvPr>
        </p:nvSpPr>
        <p:spPr>
          <a:xfrm>
            <a:off x="0" y="4442459"/>
            <a:ext cx="4876800" cy="914400"/>
          </a:xfrm>
        </p:spPr>
        <p:txBody>
          <a:bodyPr lIns="228600" rIns="0">
            <a:noAutofit/>
          </a:bodyPr>
          <a:lstStyle>
            <a:lvl1pPr marL="0" indent="0" algn="l">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200" b="1"/>
            </a:lvl1pPr>
          </a:lstStyle>
          <a:p>
            <a:r>
              <a:rPr lang="en-US" smtClean="0"/>
              <a:t>Click to edit Master title style</a:t>
            </a:r>
            <a:endParaRPr lang="en-US" dirty="0"/>
          </a:p>
        </p:txBody>
      </p:sp>
      <p:sp>
        <p:nvSpPr>
          <p:cNvPr id="3" name="Content Placeholder 2"/>
          <p:cNvSpPr>
            <a:spLocks noGrp="1"/>
          </p:cNvSpPr>
          <p:nvPr>
            <p:ph idx="1"/>
          </p:nvPr>
        </p:nvSpPr>
        <p:spPr>
          <a:xfrm>
            <a:off x="3575053" y="273057"/>
            <a:ext cx="5111751" cy="5853113"/>
          </a:xfrm>
        </p:spPr>
        <p:txBody>
          <a:bodyPr>
            <a:no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4" y="1573621"/>
            <a:ext cx="3008313" cy="477054"/>
          </a:xfrm>
        </p:spPr>
        <p:txBody>
          <a:bodyPr/>
          <a:lstStyle>
            <a:lvl1pPr marL="0" indent="0">
              <a:buNone/>
              <a:defRPr sz="1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pic>
        <p:nvPicPr>
          <p:cNvPr id="8" name="Picture 4" descr="capgemini_rgb-[Converted]"/>
          <p:cNvPicPr>
            <a:picLocks noChangeAspect="1" noChangeArrowheads="1"/>
          </p:cNvPicPr>
          <p:nvPr userDrawn="1"/>
        </p:nvPicPr>
        <p:blipFill>
          <a:blip r:embed="rId2" cstate="print"/>
          <a:srcRect/>
          <a:stretch>
            <a:fillRect/>
          </a:stretch>
        </p:blipFill>
        <p:spPr bwMode="gray">
          <a:xfrm>
            <a:off x="273052" y="6451607"/>
            <a:ext cx="1289051" cy="301625"/>
          </a:xfrm>
          <a:prstGeom prst="rect">
            <a:avLst/>
          </a:prstGeom>
          <a:noFill/>
          <a:ln w="9525">
            <a:noFill/>
            <a:miter lim="800000"/>
            <a:headEnd/>
            <a:tailEnd/>
          </a:ln>
        </p:spPr>
      </p:pic>
      <p:sp>
        <p:nvSpPr>
          <p:cNvPr id="9" name="Text Box 5"/>
          <p:cNvSpPr txBox="1">
            <a:spLocks noChangeArrowheads="1"/>
          </p:cNvSpPr>
          <p:nvPr userDrawn="1"/>
        </p:nvSpPr>
        <p:spPr bwMode="gray">
          <a:xfrm>
            <a:off x="1571625" y="6491288"/>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a:solidFill>
                  <a:srgbClr val="969696"/>
                </a:solidFill>
              </a:rPr>
              <a:t>In collaboration with</a:t>
            </a:r>
          </a:p>
        </p:txBody>
      </p:sp>
      <p:sp>
        <p:nvSpPr>
          <p:cNvPr id="11" name="Line 7"/>
          <p:cNvSpPr>
            <a:spLocks noChangeShapeType="1"/>
          </p:cNvSpPr>
          <p:nvPr userDrawn="1"/>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a:p>
        </p:txBody>
      </p:sp>
      <p:sp>
        <p:nvSpPr>
          <p:cNvPr id="12" name="Text Box 8"/>
          <p:cNvSpPr txBox="1">
            <a:spLocks noChangeArrowheads="1"/>
          </p:cNvSpPr>
          <p:nvPr userDrawn="1"/>
        </p:nvSpPr>
        <p:spPr bwMode="gray">
          <a:xfrm>
            <a:off x="8691567"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a:solidFill>
                <a:srgbClr val="969696"/>
              </a:solidFill>
              <a:latin typeface="Arial Narrow" pitchFamily="34" charset="0"/>
            </a:endParaRPr>
          </a:p>
        </p:txBody>
      </p:sp>
      <p:sp>
        <p:nvSpPr>
          <p:cNvPr id="13" name="Text Box 9"/>
          <p:cNvSpPr txBox="1">
            <a:spLocks noChangeArrowheads="1"/>
          </p:cNvSpPr>
          <p:nvPr userDrawn="1"/>
        </p:nvSpPr>
        <p:spPr bwMode="gray">
          <a:xfrm>
            <a:off x="4106866" y="6484938"/>
            <a:ext cx="4551363" cy="275460"/>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800" dirty="0">
                <a:solidFill>
                  <a:srgbClr val="969696"/>
                </a:solidFill>
                <a:latin typeface="Arial Narrow" pitchFamily="34" charset="0"/>
              </a:rPr>
              <a:t>DOCUMENT TITLE</a:t>
            </a:r>
          </a:p>
          <a:p>
            <a:pPr algn="r" eaLnBrk="0" hangingPunct="0">
              <a:lnSpc>
                <a:spcPct val="85000"/>
              </a:lnSpc>
            </a:pPr>
            <a:r>
              <a:rPr lang="en-US" sz="600" dirty="0" smtClean="0">
                <a:solidFill>
                  <a:srgbClr val="969696"/>
                </a:solidFill>
                <a:latin typeface="Arial Narrow" pitchFamily="34" charset="0"/>
              </a:rPr>
              <a:t>The information contained in this document is proprietary. Copyright © 2011 Capgemini. All rights reserved.</a:t>
            </a:r>
            <a:endParaRPr lang="en-US" sz="600" dirty="0">
              <a:solidFill>
                <a:srgbClr val="969696"/>
              </a:solidFill>
              <a:latin typeface="Arial Narrow" pitchFamily="34" charset="0"/>
            </a:endParaRPr>
          </a:p>
        </p:txBody>
      </p:sp>
      <p:cxnSp>
        <p:nvCxnSpPr>
          <p:cNvPr id="16" name="Straight Connector 15"/>
          <p:cNvCxnSpPr/>
          <p:nvPr userDrawn="1"/>
        </p:nvCxnSpPr>
        <p:spPr>
          <a:xfrm rot="5400000">
            <a:off x="524707" y="3164093"/>
            <a:ext cx="5987940" cy="15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01489"/>
            <a:ext cx="5486400" cy="4924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2154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Placeholder 1"/>
          <p:cNvSpPr>
            <a:spLocks noGrp="1"/>
          </p:cNvSpPr>
          <p:nvPr>
            <p:ph type="title"/>
          </p:nvPr>
        </p:nvSpPr>
        <p:spPr>
          <a:xfrm>
            <a:off x="320040" y="25263"/>
            <a:ext cx="8503920" cy="822960"/>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7438971" y="1005847"/>
            <a:ext cx="1384995" cy="51823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5" name="Text Box 5"/>
          <p:cNvSpPr txBox="1">
            <a:spLocks noChangeArrowheads="1"/>
          </p:cNvSpPr>
          <p:nvPr userDrawn="1"/>
        </p:nvSpPr>
        <p:spPr bwMode="gray">
          <a:xfrm rot="5400000">
            <a:off x="-381606" y="2135545"/>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a:solidFill>
                  <a:srgbClr val="969696"/>
                </a:solidFill>
              </a:rPr>
              <a:t>In collaboration with</a:t>
            </a:r>
          </a:p>
        </p:txBody>
      </p:sp>
      <p:sp>
        <p:nvSpPr>
          <p:cNvPr id="16" name="Rectangle 6"/>
          <p:cNvSpPr>
            <a:spLocks noChangeArrowheads="1"/>
          </p:cNvSpPr>
          <p:nvPr userDrawn="1"/>
        </p:nvSpPr>
        <p:spPr bwMode="gray">
          <a:xfrm rot="5400000">
            <a:off x="-236195" y="3261533"/>
            <a:ext cx="1020763" cy="403225"/>
          </a:xfrm>
          <a:prstGeom prst="rect">
            <a:avLst/>
          </a:prstGeom>
          <a:noFill/>
          <a:ln w="19050">
            <a:solidFill>
              <a:srgbClr val="B2B2B2"/>
            </a:solidFill>
            <a:prstDash val="sysDot"/>
            <a:miter lim="800000"/>
            <a:headEnd/>
            <a:tailEnd/>
          </a:ln>
          <a:effectLst/>
        </p:spPr>
        <p:txBody>
          <a:bodyPr wrap="none" anchor="ctr"/>
          <a:lstStyle/>
          <a:p>
            <a:r>
              <a:rPr lang="en-US" sz="1000" dirty="0">
                <a:solidFill>
                  <a:srgbClr val="969696"/>
                </a:solidFill>
              </a:rPr>
              <a:t>Client or</a:t>
            </a:r>
            <a:br>
              <a:rPr lang="en-US" sz="1000" dirty="0">
                <a:solidFill>
                  <a:srgbClr val="969696"/>
                </a:solidFill>
              </a:rPr>
            </a:br>
            <a:r>
              <a:rPr lang="en-US" sz="1000" dirty="0">
                <a:solidFill>
                  <a:srgbClr val="969696"/>
                </a:solidFill>
              </a:rPr>
              <a:t>Partner logo</a:t>
            </a:r>
          </a:p>
        </p:txBody>
      </p:sp>
      <p:sp>
        <p:nvSpPr>
          <p:cNvPr id="17" name="Line 7"/>
          <p:cNvSpPr>
            <a:spLocks noChangeShapeType="1"/>
          </p:cNvSpPr>
          <p:nvPr userDrawn="1"/>
        </p:nvSpPr>
        <p:spPr bwMode="gray">
          <a:xfrm rot="5400000">
            <a:off x="274183" y="6303903"/>
            <a:ext cx="0" cy="239712"/>
          </a:xfrm>
          <a:prstGeom prst="line">
            <a:avLst/>
          </a:prstGeom>
          <a:noFill/>
          <a:ln w="9525">
            <a:solidFill>
              <a:srgbClr val="969696"/>
            </a:solidFill>
            <a:round/>
            <a:headEnd/>
            <a:tailEnd/>
          </a:ln>
          <a:effectLst/>
        </p:spPr>
        <p:txBody>
          <a:bodyPr wrap="none" anchor="ctr"/>
          <a:lstStyle/>
          <a:p>
            <a:endParaRPr lang="en-US"/>
          </a:p>
        </p:txBody>
      </p:sp>
      <p:sp>
        <p:nvSpPr>
          <p:cNvPr id="18" name="Text Box 8"/>
          <p:cNvSpPr txBox="1">
            <a:spLocks noChangeArrowheads="1"/>
          </p:cNvSpPr>
          <p:nvPr userDrawn="1"/>
        </p:nvSpPr>
        <p:spPr bwMode="gray">
          <a:xfrm rot="5400000">
            <a:off x="47969" y="6528537"/>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9" name="Text Box 9"/>
          <p:cNvSpPr txBox="1">
            <a:spLocks noChangeArrowheads="1"/>
          </p:cNvSpPr>
          <p:nvPr userDrawn="1"/>
        </p:nvSpPr>
        <p:spPr bwMode="gray">
          <a:xfrm rot="5400000">
            <a:off x="-666778" y="5272492"/>
            <a:ext cx="1881922" cy="353943"/>
          </a:xfrm>
          <a:prstGeom prst="rect">
            <a:avLst/>
          </a:prstGeom>
          <a:noFill/>
          <a:ln w="12700" algn="ctr">
            <a:noFill/>
            <a:miter lim="800000"/>
            <a:headEnd/>
            <a:tailEnd type="none" w="lg" len="lg"/>
          </a:ln>
          <a:effectLst/>
        </p:spPr>
        <p:txBody>
          <a:bodyPr wrap="square">
            <a:spAutoFit/>
          </a:bodyPr>
          <a:lstStyle/>
          <a:p>
            <a:pPr algn="r" eaLnBrk="0" hangingPunct="0">
              <a:lnSpc>
                <a:spcPct val="85000"/>
              </a:lnSpc>
            </a:pPr>
            <a:r>
              <a:rPr lang="en-US" sz="800" dirty="0">
                <a:solidFill>
                  <a:srgbClr val="969696"/>
                </a:solidFill>
                <a:latin typeface="Arial Narrow" pitchFamily="34" charset="0"/>
              </a:rPr>
              <a:t>DOCUMENT TITLE</a:t>
            </a:r>
          </a:p>
          <a:p>
            <a:pPr algn="r" eaLnBrk="0" hangingPunct="0">
              <a:lnSpc>
                <a:spcPct val="85000"/>
              </a:lnSpc>
            </a:pPr>
            <a:r>
              <a:rPr lang="en-US" sz="600" dirty="0" smtClean="0">
                <a:solidFill>
                  <a:srgbClr val="969696"/>
                </a:solidFill>
                <a:latin typeface="Arial Narrow" pitchFamily="34" charset="0"/>
              </a:rPr>
              <a:t>The information contained in this document is proprietary. Copyright © 2012 Capgemini. All rights reserved.</a:t>
            </a:r>
            <a:endParaRPr lang="en-US" sz="600" dirty="0">
              <a:solidFill>
                <a:srgbClr val="969696"/>
              </a:solidFill>
              <a:latin typeface="Arial Narrow" pitchFamily="34" charset="0"/>
            </a:endParaRPr>
          </a:p>
        </p:txBody>
      </p:sp>
      <p:sp>
        <p:nvSpPr>
          <p:cNvPr id="2" name="Vertical Title 1"/>
          <p:cNvSpPr>
            <a:spLocks noGrp="1"/>
          </p:cNvSpPr>
          <p:nvPr userDrawn="1">
            <p:ph type="title" orient="vert"/>
          </p:nvPr>
        </p:nvSpPr>
        <p:spPr>
          <a:xfrm>
            <a:off x="8144559" y="274645"/>
            <a:ext cx="925033" cy="6285819"/>
          </a:xfrm>
        </p:spPr>
        <p:txBody>
          <a:bodyPr vert="eaVert"/>
          <a:lstStyle/>
          <a:p>
            <a:r>
              <a:rPr lang="en-US" smtClean="0"/>
              <a:t>Click to edit Master title style</a:t>
            </a:r>
            <a:endParaRPr lang="en-US" dirty="0"/>
          </a:p>
        </p:txBody>
      </p:sp>
      <p:sp>
        <p:nvSpPr>
          <p:cNvPr id="3" name="Vertical Text Placeholder 2"/>
          <p:cNvSpPr>
            <a:spLocks noGrp="1"/>
          </p:cNvSpPr>
          <p:nvPr userDrawn="1">
            <p:ph type="body" orient="vert" idx="1"/>
          </p:nvPr>
        </p:nvSpPr>
        <p:spPr>
          <a:xfrm>
            <a:off x="6586954" y="274645"/>
            <a:ext cx="1384995" cy="62858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3" name="Group 12"/>
          <p:cNvGrpSpPr/>
          <p:nvPr userDrawn="1"/>
        </p:nvGrpSpPr>
        <p:grpSpPr>
          <a:xfrm>
            <a:off x="8069940" y="1589"/>
            <a:ext cx="1" cy="6858000"/>
            <a:chOff x="8069935" y="1589"/>
            <a:chExt cx="1" cy="6858000"/>
          </a:xfrm>
        </p:grpSpPr>
        <p:sp>
          <p:nvSpPr>
            <p:cNvPr id="8" name="Line 12"/>
            <p:cNvSpPr>
              <a:spLocks noChangeShapeType="1"/>
            </p:cNvSpPr>
            <p:nvPr userDrawn="1"/>
          </p:nvSpPr>
          <p:spPr bwMode="gray">
            <a:xfrm rot="5400000">
              <a:off x="4640935" y="3430589"/>
              <a:ext cx="6858000" cy="0"/>
            </a:xfrm>
            <a:prstGeom prst="line">
              <a:avLst/>
            </a:prstGeom>
            <a:noFill/>
            <a:ln w="9525">
              <a:solidFill>
                <a:schemeClr val="bg2"/>
              </a:solidFill>
              <a:round/>
              <a:headEnd/>
              <a:tailEnd/>
            </a:ln>
            <a:effectLst/>
          </p:spPr>
          <p:txBody>
            <a:bodyPr wrap="none" anchor="ctr"/>
            <a:lstStyle/>
            <a:p>
              <a:endParaRPr lang="en-US"/>
            </a:p>
          </p:txBody>
        </p:sp>
        <p:sp>
          <p:nvSpPr>
            <p:cNvPr id="9" name="Line 13"/>
            <p:cNvSpPr>
              <a:spLocks noChangeShapeType="1"/>
            </p:cNvSpPr>
            <p:nvPr userDrawn="1"/>
          </p:nvSpPr>
          <p:spPr bwMode="gray">
            <a:xfrm rot="5400000">
              <a:off x="6861848" y="1482726"/>
              <a:ext cx="2416175" cy="0"/>
            </a:xfrm>
            <a:prstGeom prst="line">
              <a:avLst/>
            </a:prstGeom>
            <a:noFill/>
            <a:ln w="28575">
              <a:solidFill>
                <a:schemeClr val="bg2"/>
              </a:solidFill>
              <a:round/>
              <a:headEnd/>
              <a:tailEnd/>
            </a:ln>
            <a:effectLst/>
          </p:spPr>
          <p:txBody>
            <a:bodyPr wrap="none" anchor="ctr"/>
            <a:lstStyle/>
            <a:p>
              <a:endParaRPr lang="en-US"/>
            </a:p>
          </p:txBody>
        </p:sp>
      </p:grpSp>
      <p:pic>
        <p:nvPicPr>
          <p:cNvPr id="14" name="Picture 4" descr="capgemini_rgb-[Converted]"/>
          <p:cNvPicPr>
            <a:picLocks noChangeAspect="1" noChangeArrowheads="1"/>
          </p:cNvPicPr>
          <p:nvPr userDrawn="1"/>
        </p:nvPicPr>
        <p:blipFill>
          <a:blip r:embed="rId2" cstate="print"/>
          <a:srcRect/>
          <a:stretch>
            <a:fillRect/>
          </a:stretch>
        </p:blipFill>
        <p:spPr bwMode="gray">
          <a:xfrm rot="5400000">
            <a:off x="-370342" y="768355"/>
            <a:ext cx="1289050" cy="301625"/>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3" y="7"/>
          <a:ext cx="135749" cy="143985"/>
        </p:xfrm>
        <a:graphic>
          <a:graphicData uri="http://schemas.openxmlformats.org/presentationml/2006/ole">
            <p:oleObj spid="_x0000_s7987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66"/>
            <a:ext cx="8845484" cy="1123384"/>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144000" cy="5807378"/>
          </a:xfrm>
          <a:prstGeom prst="rect">
            <a:avLst/>
          </a:prstGeom>
        </p:spPr>
      </p:pic>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93186" name="think-cell Slide" r:id="rId6" imgW="360" imgH="360" progId="">
              <p:embed/>
            </p:oleObj>
          </a:graphicData>
        </a:graphic>
      </p:graphicFrame>
      <p:sp>
        <p:nvSpPr>
          <p:cNvPr id="4" name="Rectangle 7"/>
          <p:cNvSpPr/>
          <p:nvPr userDrawn="1">
            <p:custDataLst>
              <p:tags r:id="rId2"/>
            </p:custDataLst>
          </p:nvPr>
        </p:nvSpPr>
        <p:spPr bwMode="auto">
          <a:xfrm>
            <a:off x="-1893"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sz="3600">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4" y="9"/>
          <a:ext cx="135749" cy="143985"/>
        </p:xfrm>
        <a:graphic>
          <a:graphicData uri="http://schemas.openxmlformats.org/presentationml/2006/ole">
            <p:oleObj spid="_x0000_s57346" name="think-cell Slide" r:id="rId7" imgW="360" imgH="360" progId="">
              <p:embed/>
            </p:oleObj>
          </a:graphicData>
        </a:graphic>
      </p:graphicFrame>
      <p:grpSp>
        <p:nvGrpSpPr>
          <p:cNvPr id="2" name="Group 351"/>
          <p:cNvGrpSpPr/>
          <p:nvPr userDrawn="1">
            <p:custDataLst>
              <p:tags r:id="rId2"/>
            </p:custDataLst>
          </p:nvPr>
        </p:nvGrpSpPr>
        <p:grpSpPr>
          <a:xfrm>
            <a:off x="5337168" y="3258545"/>
            <a:ext cx="3416820" cy="2118522"/>
            <a:chOff x="5511798" y="3584333"/>
            <a:chExt cx="4818106" cy="2816468"/>
          </a:xfrm>
        </p:grpSpPr>
        <p:grpSp>
          <p:nvGrpSpPr>
            <p:cNvPr id="3" name="Group 54"/>
            <p:cNvGrpSpPr/>
            <p:nvPr userDrawn="1">
              <p:custDataLst>
                <p:tags r:id="rId4"/>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031966" y="3617158"/>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around </a:t>
            </a:r>
            <a:r>
              <a:rPr lang="en-US" sz="1000" dirty="0">
                <a:solidFill>
                  <a:schemeClr val="bg1"/>
                </a:solidFill>
                <a:latin typeface="Arial" pitchFamily="34" charset="0"/>
                <a:cs typeface="Arial" pitchFamily="34" charset="0"/>
              </a:rPr>
              <a:t>120,000 people in 40 countries, Capgemini is one of the world's foremost providers of consulting, technology and outsourcing services. The Group reported 2011 global revenues of EUR 9.7 </a:t>
            </a:r>
            <a:r>
              <a:rPr lang="en-US" sz="1000" dirty="0" smtClean="0">
                <a:solidFill>
                  <a:schemeClr val="bg1"/>
                </a:solidFill>
                <a:latin typeface="Arial" pitchFamily="34" charset="0"/>
                <a:cs typeface="Arial" pitchFamily="34" charset="0"/>
              </a:rPr>
              <a:t>billion</a:t>
            </a:r>
            <a:r>
              <a:rPr lang="en-US" sz="1000" baseline="0" dirty="0" smtClean="0">
                <a:solidFill>
                  <a:schemeClr val="bg1"/>
                </a:solidFill>
                <a:latin typeface="Arial" pitchFamily="34" charset="0"/>
                <a:cs typeface="Arial" pitchFamily="34" charset="0"/>
              </a:rPr>
              <a:t> </a:t>
            </a:r>
            <a:r>
              <a:rPr lang="en-US" sz="1000" dirty="0" smtClean="0">
                <a:solidFill>
                  <a:schemeClr val="bg1"/>
                </a:solidFill>
                <a:latin typeface="Arial" pitchFamily="34" charset="0"/>
                <a:cs typeface="Arial" pitchFamily="34" charset="0"/>
              </a:rPr>
              <a:t>(approximately $13.5 billion USD).</a:t>
            </a:r>
            <a:endParaRPr lang="en-US" sz="1000" dirty="0">
              <a:solidFill>
                <a:schemeClr val="bg1"/>
              </a:solidFill>
              <a:latin typeface="Arial" pitchFamily="34" charset="0"/>
              <a:cs typeface="Arial" pitchFamily="34" charset="0"/>
            </a:endParaRP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00981" y="3468294"/>
            <a:ext cx="479605" cy="522508"/>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sp>
        <p:nvSpPr>
          <p:cNvPr id="8" name="Rectangle 9"/>
          <p:cNvSpPr>
            <a:spLocks noChangeArrowheads="1"/>
          </p:cNvSpPr>
          <p:nvPr userDrawn="1">
            <p:custDataLst>
              <p:tags r:id="rId2"/>
            </p:custDataLst>
          </p:nvPr>
        </p:nvSpPr>
        <p:spPr bwMode="gray">
          <a:xfrm>
            <a:off x="4889578" y="3083758"/>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around </a:t>
            </a:r>
            <a:r>
              <a:rPr lang="en-US" sz="1000" dirty="0">
                <a:solidFill>
                  <a:schemeClr val="bg1"/>
                </a:solidFill>
                <a:latin typeface="Arial" pitchFamily="34" charset="0"/>
                <a:cs typeface="Arial" pitchFamily="34" charset="0"/>
              </a:rPr>
              <a:t>120,000 people in 40 countries, Capgemini is one of the world's foremost providers of consulting, technology and outsourcing services. The Group reported 2011 global revenues of EUR 9.7 </a:t>
            </a:r>
            <a:r>
              <a:rPr lang="en-US" sz="1000" dirty="0" smtClean="0">
                <a:solidFill>
                  <a:schemeClr val="bg1"/>
                </a:solidFill>
                <a:latin typeface="Arial" pitchFamily="34" charset="0"/>
                <a:cs typeface="Arial" pitchFamily="34" charset="0"/>
              </a:rPr>
              <a:t>billion</a:t>
            </a:r>
            <a:r>
              <a:rPr lang="en-US" sz="1000" baseline="0" dirty="0" smtClean="0">
                <a:solidFill>
                  <a:schemeClr val="bg1"/>
                </a:solidFill>
                <a:latin typeface="Arial" pitchFamily="34" charset="0"/>
                <a:cs typeface="Arial" pitchFamily="34" charset="0"/>
              </a:rPr>
              <a:t> </a:t>
            </a:r>
            <a:r>
              <a:rPr lang="en-US" sz="1000" dirty="0" smtClean="0">
                <a:solidFill>
                  <a:schemeClr val="bg1"/>
                </a:solidFill>
                <a:latin typeface="Arial" pitchFamily="34" charset="0"/>
                <a:cs typeface="Arial" pitchFamily="34" charset="0"/>
              </a:rPr>
              <a:t>(approximately $13.5 billion USD).</a:t>
            </a:r>
            <a:endParaRPr lang="en-US" sz="1000" dirty="0">
              <a:solidFill>
                <a:schemeClr val="bg1"/>
              </a:solidFill>
              <a:latin typeface="Arial" pitchFamily="34" charset="0"/>
              <a:cs typeface="Arial" pitchFamily="34" charset="0"/>
            </a:endParaRP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graphicFrame>
        <p:nvGraphicFramePr>
          <p:cNvPr id="6" name="Object 5" hidden="1"/>
          <p:cNvGraphicFramePr>
            <a:graphicFrameLocks noChangeAspect="1"/>
          </p:cNvGraphicFramePr>
          <p:nvPr/>
        </p:nvGraphicFramePr>
        <p:xfrm>
          <a:off x="4" y="9"/>
          <a:ext cx="135749" cy="143985"/>
        </p:xfrm>
        <a:graphic>
          <a:graphicData uri="http://schemas.openxmlformats.org/presentationml/2006/ole">
            <p:oleObj spid="_x0000_s58370" name="think-cell Slide" r:id="rId4" imgW="360" imgH="360" progId="">
              <p:embed/>
            </p:oleObj>
          </a:graphicData>
        </a:graphic>
      </p:graphicFrame>
      <p:pic>
        <p:nvPicPr>
          <p:cNvPr id="7" name="Image 6" descr="CBE_Label_ppt.png"/>
          <p:cNvPicPr>
            <a:picLocks noChangeAspect="1"/>
          </p:cNvPicPr>
          <p:nvPr userDrawn="1"/>
        </p:nvPicPr>
        <p:blipFill>
          <a:blip r:embed="rId5" cstate="print"/>
          <a:stretch>
            <a:fillRect/>
          </a:stretch>
        </p:blipFill>
        <p:spPr>
          <a:xfrm>
            <a:off x="4648582" y="2791400"/>
            <a:ext cx="479605" cy="52250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8" cstate="print"/>
          <a:srcRect l="278" r="761"/>
          <a:stretch>
            <a:fillRect/>
          </a:stretch>
        </p:blipFill>
        <p:spPr>
          <a:xfrm>
            <a:off x="0" y="1039369"/>
            <a:ext cx="9144000" cy="5420808"/>
          </a:xfrm>
          <a:prstGeom prst="rect">
            <a:avLst/>
          </a:prstGeom>
          <a:noFill/>
          <a:ln>
            <a:noFill/>
          </a:ln>
        </p:spPr>
      </p:pic>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54274" name="think-cell Slide" r:id="rId9" imgW="360" imgH="360" progId="">
              <p:embed/>
            </p:oleObj>
          </a:graphicData>
        </a:graphic>
      </p:graphicFrame>
      <p:sp>
        <p:nvSpPr>
          <p:cNvPr id="16" name="Title 1"/>
          <p:cNvSpPr>
            <a:spLocks noGrp="1"/>
          </p:cNvSpPr>
          <p:nvPr>
            <p:ph type="title" hasCustomPrompt="1"/>
            <p:custDataLst>
              <p:tags r:id="rId2"/>
            </p:custDataLst>
          </p:nvPr>
        </p:nvSpPr>
        <p:spPr>
          <a:xfrm>
            <a:off x="3514523" y="1968825"/>
            <a:ext cx="5629477" cy="2414915"/>
          </a:xfrm>
          <a:effectLst>
            <a:outerShdw blurRad="50800" dist="38100" dir="2700000" algn="tl" rotWithShape="0">
              <a:prstClr val="black">
                <a:alpha val="40000"/>
              </a:prstClr>
            </a:outerShdw>
          </a:effectLst>
        </p:spPr>
        <p:txBody>
          <a:bodyPr vert="horz" lIns="36000" tIns="36000" rIns="360000" bIns="36000" rtlCol="0" anchor="ctr">
            <a:noAutofit/>
          </a:bodyPr>
          <a:lstStyle>
            <a:lvl1pPr algn="r" defTabSz="995690" rtl="0" eaLnBrk="1" latinLnBrk="0" hangingPunct="1">
              <a:spcBef>
                <a:spcPct val="0"/>
              </a:spcBef>
              <a:buNone/>
              <a:defRPr lang="en-US" sz="2800" b="1"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4394203" y="4609876"/>
            <a:ext cx="4749801" cy="1806302"/>
          </a:xfrm>
          <a:effectLst>
            <a:outerShdw blurRad="50800" dist="38100" dir="2700000" algn="tl" rotWithShape="0">
              <a:prstClr val="black">
                <a:alpha val="40000"/>
              </a:prstClr>
            </a:outerShdw>
          </a:effectLst>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1891" y="9"/>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1" name="Rectangle 10"/>
          <p:cNvSpPr/>
          <p:nvPr userDrawn="1">
            <p:custDataLst>
              <p:tags r:id="rId5"/>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2" name="Picture 104" descr="C:\Users\UserSim\Desktop\Capgemini\moto.emf"/>
          <p:cNvPicPr>
            <a:picLocks noChangeAspect="1" noChangeArrowheads="1"/>
          </p:cNvPicPr>
          <p:nvPr userDrawn="1">
            <p:custDataLst>
              <p:tags r:id="rId6"/>
            </p:custDataLst>
          </p:nvPr>
        </p:nvPicPr>
        <p:blipFill>
          <a:blip r:embed="rId10" cstate="email"/>
          <a:srcRect/>
          <a:stretch>
            <a:fillRect/>
          </a:stretch>
        </p:blipFill>
        <p:spPr bwMode="auto">
          <a:xfrm>
            <a:off x="5807789" y="6520700"/>
            <a:ext cx="3001425" cy="239021"/>
          </a:xfrm>
          <a:prstGeom prst="rect">
            <a:avLst/>
          </a:prstGeom>
          <a:noFill/>
        </p:spPr>
      </p:pic>
      <p:pic>
        <p:nvPicPr>
          <p:cNvPr id="13" name="Picture 12" descr="capgemini_rgb.jpg"/>
          <p:cNvPicPr>
            <a:picLocks noChangeAspect="1"/>
          </p:cNvPicPr>
          <p:nvPr userDrawn="1"/>
        </p:nvPicPr>
        <p:blipFill>
          <a:blip r:embed="rId11" cstate="print"/>
          <a:stretch>
            <a:fillRect/>
          </a:stretch>
        </p:blipFill>
        <p:spPr>
          <a:xfrm>
            <a:off x="643210" y="514697"/>
            <a:ext cx="3136080" cy="95869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59394" name="think-cell Slide" r:id="rId3" imgW="360" imgH="360" progId="">
              <p:embed/>
            </p:oleObj>
          </a:graphicData>
        </a:graphic>
      </p:graphicFrame>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5"/>
          <a:ext cx="135749" cy="143985"/>
        </p:xfrm>
        <a:graphic>
          <a:graphicData uri="http://schemas.openxmlformats.org/presentationml/2006/ole">
            <p:oleObj spid="_x0000_s82946" name="think-cell Slide" r:id="rId7" imgW="360" imgH="360" progId="">
              <p:embed/>
            </p:oleObj>
          </a:graphicData>
        </a:graphic>
      </p:graphicFrame>
      <p:grpSp>
        <p:nvGrpSpPr>
          <p:cNvPr id="2" name="Group 351"/>
          <p:cNvGrpSpPr/>
          <p:nvPr userDrawn="1">
            <p:custDataLst>
              <p:tags r:id="rId2"/>
            </p:custDataLst>
          </p:nvPr>
        </p:nvGrpSpPr>
        <p:grpSpPr>
          <a:xfrm>
            <a:off x="5337167" y="3258545"/>
            <a:ext cx="3416820" cy="2118522"/>
            <a:chOff x="5511798" y="3584333"/>
            <a:chExt cx="4818106" cy="2816468"/>
          </a:xfrm>
        </p:grpSpPr>
        <p:grpSp>
          <p:nvGrpSpPr>
            <p:cNvPr id="3" name="Group 54"/>
            <p:cNvGrpSpPr/>
            <p:nvPr userDrawn="1">
              <p:custDataLst>
                <p:tags r:id="rId4"/>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grpSp>
        <p:grpSp>
          <p:nvGrpSpPr>
            <p:cNvPr id="5"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grpSp>
      </p:grpSp>
      <p:sp>
        <p:nvSpPr>
          <p:cNvPr id="335" name="Rectangle 9"/>
          <p:cNvSpPr>
            <a:spLocks noChangeArrowheads="1"/>
          </p:cNvSpPr>
          <p:nvPr userDrawn="1">
            <p:custDataLst>
              <p:tags r:id="rId3"/>
            </p:custDataLst>
          </p:nvPr>
        </p:nvSpPr>
        <p:spPr bwMode="gray">
          <a:xfrm>
            <a:off x="1031966" y="3617154"/>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a:defRPr/>
            </a:pPr>
            <a:r>
              <a:rPr lang="en-US" b="1" dirty="0" smtClean="0">
                <a:solidFill>
                  <a:prstClr val="white"/>
                </a:solidFill>
                <a:latin typeface="Arial"/>
                <a:cs typeface="Arial"/>
              </a:rPr>
              <a:t>About Capgemini</a:t>
            </a:r>
            <a:endParaRPr lang="en-US" sz="1000" dirty="0" smtClean="0">
              <a:solidFill>
                <a:prstClr val="white"/>
              </a:solidFill>
              <a:latin typeface="Arial" pitchFamily="34" charset="0"/>
              <a:cs typeface="Arial" pitchFamily="34" charset="0"/>
            </a:endParaRPr>
          </a:p>
          <a:p>
            <a:pPr algn="just" defTabSz="957756"/>
            <a:endParaRPr lang="en-US" sz="1000" dirty="0" smtClean="0">
              <a:solidFill>
                <a:prstClr val="white"/>
              </a:solidFill>
              <a:latin typeface="Arial" pitchFamily="34" charset="0"/>
              <a:cs typeface="Arial" pitchFamily="34" charset="0"/>
            </a:endParaRPr>
          </a:p>
          <a:p>
            <a:pPr algn="just" defTabSz="957756"/>
            <a:r>
              <a:rPr lang="en-US" sz="1000" dirty="0" smtClean="0">
                <a:solidFill>
                  <a:prstClr val="white"/>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algn="just" defTabSz="957756"/>
            <a:r>
              <a:rPr lang="en-US" sz="1000" dirty="0" smtClean="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prstClr val="white"/>
                </a:solidFill>
                <a:latin typeface="Arial" pitchFamily="34" charset="0"/>
                <a:cs typeface="Arial" pitchFamily="34" charset="0"/>
              </a:rPr>
              <a:t>TM</a:t>
            </a:r>
            <a:r>
              <a:rPr lang="en-US" sz="1000" dirty="0" smtClean="0">
                <a:solidFill>
                  <a:prstClr val="white"/>
                </a:solidFill>
                <a:latin typeface="Arial" pitchFamily="34" charset="0"/>
                <a:cs typeface="Arial" pitchFamily="34" charset="0"/>
              </a:rPr>
              <a:t>, and draws on Rightshore</a:t>
            </a:r>
            <a:r>
              <a:rPr lang="en-US" sz="1000" baseline="30000" dirty="0" smtClean="0">
                <a:solidFill>
                  <a:prstClr val="white"/>
                </a:solidFill>
                <a:latin typeface="Arial" pitchFamily="34" charset="0"/>
                <a:cs typeface="Arial" pitchFamily="34" charset="0"/>
              </a:rPr>
              <a:t>®</a:t>
            </a:r>
            <a:r>
              <a:rPr lang="en-US" sz="1000" dirty="0" smtClean="0">
                <a:solidFill>
                  <a:prstClr val="white"/>
                </a:solidFill>
                <a:latin typeface="Arial" pitchFamily="34" charset="0"/>
                <a:cs typeface="Arial" pitchFamily="34" charset="0"/>
              </a:rPr>
              <a:t>, its worldwide delivery model.</a:t>
            </a:r>
            <a:endParaRPr lang="en-US" sz="1000" dirty="0">
              <a:solidFill>
                <a:prstClr val="white"/>
              </a:solidFill>
              <a:latin typeface="Arial" pitchFamily="34" charset="0"/>
              <a:cs typeface="Arial" pitchFamily="34" charset="0"/>
            </a:endParaRPr>
          </a:p>
          <a:p>
            <a:pPr algn="just" defTabSz="957756"/>
            <a:endParaRPr lang="en-US" sz="1050" dirty="0">
              <a:solidFill>
                <a:prstClr val="white"/>
              </a:solidFill>
              <a:latin typeface="Arial" pitchFamily="34" charset="0"/>
              <a:cs typeface="Arial" pitchFamily="34" charset="0"/>
            </a:endParaRPr>
          </a:p>
          <a:p>
            <a:pPr algn="just" defTabSz="957756"/>
            <a:r>
              <a:rPr lang="en-US" sz="900" i="1" dirty="0">
                <a:solidFill>
                  <a:prstClr val="white"/>
                </a:solidFill>
                <a:latin typeface="Arial" pitchFamily="34" charset="0"/>
                <a:cs typeface="Arial" pitchFamily="34" charset="0"/>
              </a:rPr>
              <a:t>Rightshore</a:t>
            </a:r>
            <a:r>
              <a:rPr lang="en-US" sz="900" i="1" baseline="30000" dirty="0">
                <a:solidFill>
                  <a:prstClr val="white"/>
                </a:solidFill>
                <a:latin typeface="Arial" pitchFamily="34" charset="0"/>
                <a:cs typeface="Arial" pitchFamily="34" charset="0"/>
              </a:rPr>
              <a:t>®</a:t>
            </a:r>
            <a:r>
              <a:rPr lang="en-US" sz="900" i="1" dirty="0">
                <a:solidFill>
                  <a:prstClr val="white"/>
                </a:solidFill>
                <a:latin typeface="Arial" pitchFamily="34" charset="0"/>
                <a:cs typeface="Arial" pitchFamily="34" charset="0"/>
              </a:rPr>
              <a:t> is a trademark belonging to Capgemini</a:t>
            </a:r>
            <a:endParaRPr lang="en-US" sz="900" b="1" kern="0" noProof="1">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00979" y="3468294"/>
            <a:ext cx="479605" cy="522508"/>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144000" cy="5533901"/>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defTabSz="957756"/>
            <a:endParaRPr lang="en-US" sz="1300" dirty="0" smtClean="0">
              <a:solidFill>
                <a:prstClr val="white"/>
              </a:solidFill>
            </a:endParaRPr>
          </a:p>
        </p:txBody>
      </p:sp>
      <p:sp>
        <p:nvSpPr>
          <p:cNvPr id="17" name="Rectangle 7"/>
          <p:cNvSpPr/>
          <p:nvPr userDrawn="1">
            <p:custDataLst>
              <p:tags r:id="rId3"/>
            </p:custDataLst>
          </p:nvPr>
        </p:nvSpPr>
        <p:spPr bwMode="auto">
          <a:xfrm>
            <a:off x="-1893" y="5"/>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95234"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699"/>
            <a:ext cx="2770546" cy="239021"/>
          </a:xfrm>
          <a:prstGeom prst="rect">
            <a:avLst/>
          </a:prstGeom>
          <a:noFill/>
        </p:spPr>
      </p:pic>
      <p:sp>
        <p:nvSpPr>
          <p:cNvPr id="2" name="Title 1"/>
          <p:cNvSpPr>
            <a:spLocks noGrp="1"/>
          </p:cNvSpPr>
          <p:nvPr>
            <p:ph type="ctrTitle" hasCustomPrompt="1"/>
            <p:custDataLst>
              <p:tags r:id="rId5"/>
            </p:custDataLst>
          </p:nvPr>
        </p:nvSpPr>
        <p:spPr>
          <a:xfrm>
            <a:off x="0" y="2256613"/>
            <a:ext cx="4191400"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lum bright="20000" contrast="-20000"/>
          </a:blip>
          <a:srcRect l="120" t="188" r="380" b="564"/>
          <a:stretch>
            <a:fillRect/>
          </a:stretch>
        </p:blipFill>
        <p:spPr>
          <a:xfrm>
            <a:off x="0" y="0"/>
            <a:ext cx="9144000" cy="6353298"/>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96258"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a:endParaRPr lang="fr-FR" sz="1900"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298604" y="1501982"/>
            <a:ext cx="6283986" cy="2950251"/>
          </a:xfrm>
        </p:spPr>
        <p:txBody>
          <a:bodyPr/>
          <a:lstStyle/>
          <a:p>
            <a:pPr lvl="0"/>
            <a:r>
              <a:rPr lang="en-US" noProof="0" dirty="0" smtClean="0"/>
              <a:t>Click to edit Master text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5"/>
          <a:ext cx="135749" cy="143985"/>
        </p:xfrm>
        <a:graphic>
          <a:graphicData uri="http://schemas.openxmlformats.org/presentationml/2006/ole">
            <p:oleObj spid="_x0000_s97282"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9830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 y="5"/>
          <a:ext cx="135749" cy="143985"/>
        </p:xfrm>
        <a:graphic>
          <a:graphicData uri="http://schemas.openxmlformats.org/presentationml/2006/ole">
            <p:oleObj spid="_x0000_s99330"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1"/>
          <a:ext cx="135749" cy="143985"/>
        </p:xfrm>
        <a:graphic>
          <a:graphicData uri="http://schemas.openxmlformats.org/presentationml/2006/ole">
            <p:oleObj spid="_x0000_s102402" name="think-cell Slide" r:id="rId7" imgW="360" imgH="360" progId="">
              <p:embed/>
            </p:oleObj>
          </a:graphicData>
        </a:graphic>
      </p:graphicFrame>
      <p:grpSp>
        <p:nvGrpSpPr>
          <p:cNvPr id="2" name="Group 351"/>
          <p:cNvGrpSpPr/>
          <p:nvPr userDrawn="1">
            <p:custDataLst>
              <p:tags r:id="rId2"/>
            </p:custDataLst>
          </p:nvPr>
        </p:nvGrpSpPr>
        <p:grpSpPr>
          <a:xfrm>
            <a:off x="5337165" y="3258545"/>
            <a:ext cx="3416820" cy="2118522"/>
            <a:chOff x="5511798" y="3584333"/>
            <a:chExt cx="4818106" cy="2816468"/>
          </a:xfrm>
        </p:grpSpPr>
        <p:grpSp>
          <p:nvGrpSpPr>
            <p:cNvPr id="3" name="Group 54"/>
            <p:cNvGrpSpPr/>
            <p:nvPr userDrawn="1">
              <p:custDataLst>
                <p:tags r:id="rId4"/>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263147"/>
                  </a:solidFill>
                </a:endParaRPr>
              </a:p>
            </p:txBody>
          </p:sp>
        </p:grpSp>
        <p:grpSp>
          <p:nvGrpSpPr>
            <p:cNvPr id="5"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300" dirty="0" smtClean="0">
                  <a:solidFill>
                    <a:prstClr val="white"/>
                  </a:solidFill>
                </a:endParaRPr>
              </a:p>
            </p:txBody>
          </p:sp>
        </p:grpSp>
      </p:grpSp>
      <p:sp>
        <p:nvSpPr>
          <p:cNvPr id="335" name="Rectangle 9"/>
          <p:cNvSpPr>
            <a:spLocks noChangeArrowheads="1"/>
          </p:cNvSpPr>
          <p:nvPr userDrawn="1">
            <p:custDataLst>
              <p:tags r:id="rId3"/>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a:defRPr/>
            </a:pPr>
            <a:r>
              <a:rPr lang="en-US" b="1" dirty="0" smtClean="0">
                <a:solidFill>
                  <a:prstClr val="white"/>
                </a:solidFill>
                <a:latin typeface="Arial"/>
                <a:cs typeface="Arial"/>
              </a:rPr>
              <a:t>About Capgemini</a:t>
            </a:r>
            <a:endParaRPr lang="en-US" sz="1000" dirty="0" smtClean="0">
              <a:solidFill>
                <a:prstClr val="white"/>
              </a:solidFill>
              <a:latin typeface="Arial" pitchFamily="34" charset="0"/>
              <a:cs typeface="Arial" pitchFamily="34" charset="0"/>
            </a:endParaRPr>
          </a:p>
          <a:p>
            <a:pPr algn="just" defTabSz="957756"/>
            <a:endParaRPr lang="en-US" sz="1000" dirty="0" smtClean="0">
              <a:solidFill>
                <a:prstClr val="white"/>
              </a:solidFill>
              <a:latin typeface="Arial" pitchFamily="34" charset="0"/>
              <a:cs typeface="Arial" pitchFamily="34" charset="0"/>
            </a:endParaRPr>
          </a:p>
          <a:p>
            <a:pPr algn="just" defTabSz="957756"/>
            <a:r>
              <a:rPr lang="en-US" sz="1000" dirty="0" smtClean="0">
                <a:solidFill>
                  <a:prstClr val="white"/>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algn="just" defTabSz="957756"/>
            <a:r>
              <a:rPr lang="en-US" sz="1000" dirty="0" smtClean="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prstClr val="white"/>
                </a:solidFill>
                <a:latin typeface="Arial" pitchFamily="34" charset="0"/>
                <a:cs typeface="Arial" pitchFamily="34" charset="0"/>
              </a:rPr>
              <a:t>TM</a:t>
            </a:r>
            <a:r>
              <a:rPr lang="en-US" sz="1000" dirty="0" smtClean="0">
                <a:solidFill>
                  <a:prstClr val="white"/>
                </a:solidFill>
                <a:latin typeface="Arial" pitchFamily="34" charset="0"/>
                <a:cs typeface="Arial" pitchFamily="34" charset="0"/>
              </a:rPr>
              <a:t>, and draws on Rightshore</a:t>
            </a:r>
            <a:r>
              <a:rPr lang="en-US" sz="1000" baseline="30000" dirty="0" smtClean="0">
                <a:solidFill>
                  <a:prstClr val="white"/>
                </a:solidFill>
                <a:latin typeface="Arial" pitchFamily="34" charset="0"/>
                <a:cs typeface="Arial" pitchFamily="34" charset="0"/>
              </a:rPr>
              <a:t>®</a:t>
            </a:r>
            <a:r>
              <a:rPr lang="en-US" sz="1000" dirty="0" smtClean="0">
                <a:solidFill>
                  <a:prstClr val="white"/>
                </a:solidFill>
                <a:latin typeface="Arial" pitchFamily="34" charset="0"/>
                <a:cs typeface="Arial" pitchFamily="34" charset="0"/>
              </a:rPr>
              <a:t>, its worldwide delivery model.</a:t>
            </a:r>
            <a:endParaRPr lang="en-US" sz="1000" dirty="0">
              <a:solidFill>
                <a:prstClr val="white"/>
              </a:solidFill>
              <a:latin typeface="Arial" pitchFamily="34" charset="0"/>
              <a:cs typeface="Arial" pitchFamily="34" charset="0"/>
            </a:endParaRPr>
          </a:p>
          <a:p>
            <a:pPr algn="just" defTabSz="957756"/>
            <a:endParaRPr lang="en-US" sz="1050" dirty="0">
              <a:solidFill>
                <a:prstClr val="white"/>
              </a:solidFill>
              <a:latin typeface="Arial" pitchFamily="34" charset="0"/>
              <a:cs typeface="Arial" pitchFamily="34" charset="0"/>
            </a:endParaRPr>
          </a:p>
          <a:p>
            <a:pPr algn="just" defTabSz="957756"/>
            <a:r>
              <a:rPr lang="en-US" sz="900" i="1" dirty="0">
                <a:solidFill>
                  <a:prstClr val="white"/>
                </a:solidFill>
                <a:latin typeface="Arial" pitchFamily="34" charset="0"/>
                <a:cs typeface="Arial" pitchFamily="34" charset="0"/>
              </a:rPr>
              <a:t>Rightshore</a:t>
            </a:r>
            <a:r>
              <a:rPr lang="en-US" sz="900" i="1" baseline="30000" dirty="0">
                <a:solidFill>
                  <a:prstClr val="white"/>
                </a:solidFill>
                <a:latin typeface="Arial" pitchFamily="34" charset="0"/>
                <a:cs typeface="Arial" pitchFamily="34" charset="0"/>
              </a:rPr>
              <a:t>®</a:t>
            </a:r>
            <a:r>
              <a:rPr lang="en-US" sz="900" i="1" dirty="0">
                <a:solidFill>
                  <a:prstClr val="white"/>
                </a:solidFill>
                <a:latin typeface="Arial" pitchFamily="34" charset="0"/>
                <a:cs typeface="Arial" pitchFamily="34" charset="0"/>
              </a:rPr>
              <a:t> is a trademark belonging to Capgemini</a:t>
            </a:r>
            <a:endParaRPr lang="en-US" sz="900" b="1" kern="0" noProof="1">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00977" y="3468294"/>
            <a:ext cx="479605" cy="52250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144000" cy="6353298"/>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55298"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chemeClr val="tx1"/>
                </a:solidFill>
              </a:defRPr>
            </a:lvl1pPr>
          </a:lstStyle>
          <a:p>
            <a:r>
              <a:rPr lang="en-US" dirty="0" smtClean="0"/>
              <a:t>Click to edit Master title style</a:t>
            </a:r>
            <a:endParaRPr lang="en-US" dirty="0"/>
          </a:p>
        </p:txBody>
      </p:sp>
      <p:sp>
        <p:nvSpPr>
          <p:cNvPr id="6" name="Espace réservé du contenu 5"/>
          <p:cNvSpPr>
            <a:spLocks noGrp="1"/>
          </p:cNvSpPr>
          <p:nvPr>
            <p:ph sz="quarter" idx="10" hasCustomPrompt="1"/>
            <p:custDataLst>
              <p:tags r:id="rId3"/>
            </p:custDataLst>
          </p:nvPr>
        </p:nvSpPr>
        <p:spPr>
          <a:xfrm>
            <a:off x="298604" y="1501986"/>
            <a:ext cx="6283986" cy="246221"/>
          </a:xfrm>
        </p:spPr>
        <p:txBody>
          <a:bodyPr/>
          <a:lstStyle>
            <a:lvl1pPr>
              <a:defRPr>
                <a:solidFill>
                  <a:srgbClr val="000000"/>
                </a:solidFill>
              </a:defRPr>
            </a:lvl1pPr>
          </a:lstStyle>
          <a:p>
            <a:pPr lvl="0"/>
            <a:r>
              <a:rPr lang="en-US" noProof="0" dirty="0" smtClean="0"/>
              <a:t>Click to edit Master text style</a:t>
            </a:r>
          </a:p>
        </p:txBody>
      </p:sp>
      <p:sp>
        <p:nvSpPr>
          <p:cNvPr id="10" name="Freeform 4"/>
          <p:cNvSpPr>
            <a:spLocks/>
          </p:cNvSpPr>
          <p:nvPr userDrawn="1">
            <p:custDataLst>
              <p:tags r:id="rId4"/>
            </p:custDataLst>
          </p:nvPr>
        </p:nvSpPr>
        <p:spPr bwMode="auto">
          <a:xfrm>
            <a:off x="3" y="504958"/>
            <a:ext cx="9143998"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8823960"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20040" y="1171981"/>
            <a:ext cx="8503920" cy="138499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569913" indent="-228600"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795338"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031875"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pic>
        <p:nvPicPr>
          <p:cNvPr id="19" name="Picture 18" descr="88893642.jpg"/>
          <p:cNvPicPr>
            <a:picLocks noChangeAspect="1"/>
          </p:cNvPicPr>
          <p:nvPr userDrawn="1"/>
        </p:nvPicPr>
        <p:blipFill>
          <a:blip r:embed="rId4" cstate="print"/>
          <a:srcRect l="8198" t="13828" r="13096"/>
          <a:stretch>
            <a:fillRect/>
          </a:stretch>
        </p:blipFill>
        <p:spPr>
          <a:xfrm>
            <a:off x="0" y="0"/>
            <a:ext cx="9144000" cy="6661118"/>
          </a:xfrm>
          <a:prstGeom prst="rect">
            <a:avLst/>
          </a:prstGeom>
        </p:spPr>
      </p:pic>
      <p:sp>
        <p:nvSpPr>
          <p:cNvPr id="17" name="Rectangle 7"/>
          <p:cNvSpPr/>
          <p:nvPr userDrawn="1">
            <p:custDataLst>
              <p:tags r:id="rId1"/>
            </p:custDataLst>
          </p:nvPr>
        </p:nvSpPr>
        <p:spPr bwMode="auto">
          <a:xfrm flipV="1">
            <a:off x="-1085" y="3384920"/>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8" name="Titre 1"/>
          <p:cNvSpPr>
            <a:spLocks noGrp="1"/>
          </p:cNvSpPr>
          <p:nvPr>
            <p:ph type="title" hasCustomPrompt="1"/>
            <p:custDataLst>
              <p:tags r:id="rId2"/>
            </p:custDataLst>
          </p:nvPr>
        </p:nvSpPr>
        <p:spPr>
          <a:xfrm>
            <a:off x="0" y="4699006"/>
            <a:ext cx="9144000" cy="899319"/>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6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
        <p:nvSpPr>
          <p:cNvPr id="6" name="Text Placeholder 5"/>
          <p:cNvSpPr>
            <a:spLocks noGrp="1"/>
          </p:cNvSpPr>
          <p:nvPr>
            <p:ph type="body" sz="quarter" idx="10"/>
          </p:nvPr>
        </p:nvSpPr>
        <p:spPr>
          <a:xfrm>
            <a:off x="863600" y="5598325"/>
            <a:ext cx="75565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144000" cy="5807378"/>
          </a:xfrm>
          <a:prstGeom prst="rect">
            <a:avLst/>
          </a:prstGeom>
        </p:spPr>
      </p:pic>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65538" name="think-cell Slide" r:id="rId6" imgW="360" imgH="360" progId="">
              <p:embed/>
            </p:oleObj>
          </a:graphicData>
        </a:graphic>
      </p:graphicFrame>
      <p:sp>
        <p:nvSpPr>
          <p:cNvPr id="4" name="Rectangle 7"/>
          <p:cNvSpPr/>
          <p:nvPr userDrawn="1">
            <p:custDataLst>
              <p:tags r:id="rId2"/>
            </p:custDataLst>
          </p:nvPr>
        </p:nvSpPr>
        <p:spPr bwMode="auto">
          <a:xfrm>
            <a:off x="-1891"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705190"/>
            <a:ext cx="9144000" cy="1143240"/>
          </a:xfrm>
          <a:prstGeom prst="rect">
            <a:avLst/>
          </a:prstGeom>
        </p:spPr>
        <p:txBody>
          <a:bodyPr lIns="330588" tIns="33059" rIns="33059" bIns="33059" anchor="ctr" anchorCtr="0"/>
          <a:lstStyle>
            <a:lvl1pPr algn="l">
              <a:defRPr sz="3600" b="0">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8" name="Text Placeholder 7"/>
          <p:cNvSpPr>
            <a:spLocks noGrp="1"/>
          </p:cNvSpPr>
          <p:nvPr>
            <p:ph type="body" sz="quarter" idx="10"/>
          </p:nvPr>
        </p:nvSpPr>
        <p:spPr>
          <a:xfrm>
            <a:off x="336550" y="1847850"/>
            <a:ext cx="725805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8823960" cy="82296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0040" y="1197736"/>
            <a:ext cx="4114800" cy="1384995"/>
          </a:xfrm>
        </p:spPr>
        <p:txBody>
          <a:bodyPr vert="horz" wrap="square" lIns="0" tIns="0" rIns="0" bIns="0" rtlCol="0">
            <a:spAutoFit/>
          </a:bodyPr>
          <a:lstStyle>
            <a:lvl1pPr marL="0" indent="0" algn="l" defTabSz="914400" rtl="0" eaLnBrk="1" fontAlgn="base" latinLnBrk="0" hangingPunct="1">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60375" indent="-1778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31825" indent="-171450" algn="l" defTabSz="862013"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803275" indent="-17145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709160" y="1197736"/>
            <a:ext cx="4114800" cy="1384995"/>
          </a:xfrm>
        </p:spPr>
        <p:txBody>
          <a:bodyPr vert="horz" wrap="square" lIns="0" tIns="0" rIns="0" bIns="0" rtlCol="0">
            <a:spAutoFit/>
          </a:bodyPr>
          <a:lstStyle>
            <a:lvl1pPr marL="0" indent="0" algn="l" defTabSz="914400" rtl="0" eaLnBrk="1" fontAlgn="base" latinLnBrk="0" hangingPunct="1">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60375" indent="-1778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31825" indent="-171450" algn="l" defTabSz="862013"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803275" indent="-17145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20040" y="2026014"/>
            <a:ext cx="4114800" cy="3417862"/>
          </a:xfr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algn="l" rtl="0" eaLnBrk="1" fontAlgn="base" latinLnBrk="0" hangingPunct="1">
              <a:spcBef>
                <a:spcPct val="0"/>
              </a:spcBef>
              <a:spcAft>
                <a:spcPct val="50000"/>
              </a:spcAft>
              <a:buClr>
                <a:schemeClr val="accent2"/>
              </a:buClr>
              <a:defRPr lang="en-US" sz="1400" b="1" kern="1200" dirty="0" smtClean="0">
                <a:solidFill>
                  <a:schemeClr val="tx1"/>
                </a:solidFill>
                <a:latin typeface="Arial" pitchFamily="34" charset="0"/>
                <a:ea typeface="+mn-ea"/>
                <a:cs typeface="Arial" pitchFamily="34" charset="0"/>
              </a:defRPr>
            </a:lvl1pPr>
            <a:lvl2pPr algn="l" rtl="0" eaLnBrk="1" fontAlgn="base" latinLnBrk="0" hangingPunct="1">
              <a:spcBef>
                <a:spcPct val="0"/>
              </a:spcBef>
              <a:spcAft>
                <a:spcPct val="50000"/>
              </a:spcAft>
              <a:buClr>
                <a:schemeClr val="accent2"/>
              </a:buClr>
              <a:defRPr lang="en-US" sz="1200" b="0" kern="1200" dirty="0" smtClean="0">
                <a:solidFill>
                  <a:schemeClr val="tx1"/>
                </a:solidFill>
                <a:latin typeface="Arial" pitchFamily="34" charset="0"/>
                <a:ea typeface="+mn-ea"/>
                <a:cs typeface="Arial" pitchFamily="34" charset="0"/>
              </a:defRPr>
            </a:lvl2pPr>
            <a:lvl3pPr marL="460375" indent="-228600" algn="l" rtl="0" eaLnBrk="1" fontAlgn="base" latinLnBrk="0" hangingPunct="1">
              <a:spcBef>
                <a:spcPct val="0"/>
              </a:spcBef>
              <a:spcAft>
                <a:spcPct val="50000"/>
              </a:spcAft>
              <a:buClr>
                <a:schemeClr val="accent2"/>
              </a:buClr>
              <a:defRPr lang="en-US" sz="1100" b="0" kern="1200" dirty="0" smtClean="0">
                <a:solidFill>
                  <a:schemeClr val="tx1"/>
                </a:solidFill>
                <a:latin typeface="Arial" pitchFamily="34" charset="0"/>
                <a:ea typeface="+mn-ea"/>
                <a:cs typeface="Arial" pitchFamily="34" charset="0"/>
              </a:defRPr>
            </a:lvl3pPr>
            <a:lvl4pPr marL="685800"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4pPr>
            <a:lvl5pPr marL="911225"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marL="0" lvl="0" indent="0" algn="l" defTabSz="914400" rtl="0" eaLnBrk="1" fontAlgn="base" latinLnBrk="0" hangingPunct="1">
              <a:spcBef>
                <a:spcPct val="0"/>
              </a:spcBef>
              <a:spcAft>
                <a:spcPct val="50000"/>
              </a:spcAft>
              <a:buClr>
                <a:schemeClr val="accent2"/>
              </a:buClr>
              <a:buFont typeface="Arial" pitchFamily="34" charset="0"/>
              <a:buNone/>
            </a:pPr>
            <a:r>
              <a:rPr lang="en-US" smtClean="0"/>
              <a:t>Click to edit Master text styles</a:t>
            </a:r>
          </a:p>
          <a:p>
            <a:pPr marL="0" lvl="1" indent="0" algn="l" defTabSz="914400" rtl="0" eaLnBrk="1" fontAlgn="base" latinLnBrk="0" hangingPunct="1">
              <a:spcBef>
                <a:spcPct val="0"/>
              </a:spcBef>
              <a:spcAft>
                <a:spcPct val="50000"/>
              </a:spcAft>
              <a:buClr>
                <a:schemeClr val="accent2"/>
              </a:buClr>
              <a:buFont typeface="Arial" pitchFamily="34" charset="0"/>
              <a:buNone/>
            </a:pPr>
            <a:r>
              <a:rPr lang="en-US" smtClean="0"/>
              <a:t>Second level</a:t>
            </a:r>
          </a:p>
          <a:p>
            <a:pPr marL="0" lvl="2" indent="0" algn="l" defTabSz="914400" rtl="0" eaLnBrk="1" fontAlgn="base" latinLnBrk="0" hangingPunct="1">
              <a:spcBef>
                <a:spcPct val="0"/>
              </a:spcBef>
              <a:spcAft>
                <a:spcPct val="50000"/>
              </a:spcAft>
              <a:buClr>
                <a:schemeClr val="accent2"/>
              </a:buClr>
              <a:buFont typeface="Arial" pitchFamily="34" charset="0"/>
              <a:buNone/>
            </a:pPr>
            <a:r>
              <a:rPr lang="en-US" smtClean="0"/>
              <a:t>Third level</a:t>
            </a:r>
          </a:p>
          <a:p>
            <a:pPr marL="0" lvl="3" indent="0" algn="l" defTabSz="914400" rtl="0" eaLnBrk="1" fontAlgn="base" latinLnBrk="0" hangingPunct="1">
              <a:spcBef>
                <a:spcPct val="0"/>
              </a:spcBef>
              <a:spcAft>
                <a:spcPct val="50000"/>
              </a:spcAft>
              <a:buClr>
                <a:schemeClr val="accent2"/>
              </a:buClr>
              <a:buFont typeface="Arial" pitchFamily="34" charset="0"/>
              <a:buNone/>
            </a:pPr>
            <a:r>
              <a:rPr lang="en-US" smtClean="0"/>
              <a:t>Fourth level</a:t>
            </a:r>
          </a:p>
          <a:p>
            <a:pPr marL="0" lvl="4" indent="0" algn="l" defTabSz="914400" rtl="0" eaLnBrk="1" fontAlgn="base" latinLnBrk="0" hangingPunct="1">
              <a:spcBef>
                <a:spcPct val="0"/>
              </a:spcBef>
              <a:spcAft>
                <a:spcPct val="50000"/>
              </a:spcAft>
              <a:buClr>
                <a:schemeClr val="accent2"/>
              </a:buClr>
              <a:buFont typeface="Arial" pitchFamily="34" charset="0"/>
              <a:buNone/>
            </a:pPr>
            <a:r>
              <a:rPr lang="en-US" smtClean="0"/>
              <a:t>Fifth level</a:t>
            </a:r>
            <a:endParaRPr lang="en-US" dirty="0"/>
          </a:p>
        </p:txBody>
      </p:sp>
      <p:sp>
        <p:nvSpPr>
          <p:cNvPr id="6" name="Content Placeholder 5"/>
          <p:cNvSpPr>
            <a:spLocks noGrp="1"/>
          </p:cNvSpPr>
          <p:nvPr>
            <p:ph sz="quarter" idx="4"/>
          </p:nvPr>
        </p:nvSpPr>
        <p:spPr>
          <a:xfrm>
            <a:off x="4709160" y="2026014"/>
            <a:ext cx="4114800" cy="3417862"/>
          </a:xfr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algn="l" rtl="0" eaLnBrk="1" fontAlgn="base" latinLnBrk="0" hangingPunct="1">
              <a:spcBef>
                <a:spcPct val="0"/>
              </a:spcBef>
              <a:spcAft>
                <a:spcPct val="50000"/>
              </a:spcAft>
              <a:buClr>
                <a:schemeClr val="accent2"/>
              </a:buClr>
              <a:defRPr lang="en-US" sz="1400" b="1" kern="1200" dirty="0" smtClean="0">
                <a:solidFill>
                  <a:schemeClr val="tx1"/>
                </a:solidFill>
                <a:latin typeface="Arial" pitchFamily="34" charset="0"/>
                <a:ea typeface="+mn-ea"/>
                <a:cs typeface="Arial" pitchFamily="34" charset="0"/>
              </a:defRPr>
            </a:lvl1pPr>
            <a:lvl2pPr algn="l" rtl="0" eaLnBrk="1" fontAlgn="base" latinLnBrk="0" hangingPunct="1">
              <a:spcBef>
                <a:spcPct val="0"/>
              </a:spcBef>
              <a:spcAft>
                <a:spcPct val="50000"/>
              </a:spcAft>
              <a:buClr>
                <a:schemeClr val="accent2"/>
              </a:buClr>
              <a:defRPr lang="en-US" sz="1200" b="0" kern="1200" dirty="0" smtClean="0">
                <a:solidFill>
                  <a:schemeClr val="tx1"/>
                </a:solidFill>
                <a:latin typeface="Arial" pitchFamily="34" charset="0"/>
                <a:ea typeface="+mn-ea"/>
                <a:cs typeface="Arial" pitchFamily="34" charset="0"/>
              </a:defRPr>
            </a:lvl2pPr>
            <a:lvl3pPr marL="460375" indent="-228600" algn="l" rtl="0" eaLnBrk="1" fontAlgn="base" latinLnBrk="0" hangingPunct="1">
              <a:spcBef>
                <a:spcPct val="0"/>
              </a:spcBef>
              <a:spcAft>
                <a:spcPct val="50000"/>
              </a:spcAft>
              <a:buClr>
                <a:schemeClr val="accent2"/>
              </a:buClr>
              <a:defRPr lang="en-US" sz="1100" b="0" kern="1200" dirty="0" smtClean="0">
                <a:solidFill>
                  <a:schemeClr val="tx1"/>
                </a:solidFill>
                <a:latin typeface="Arial" pitchFamily="34" charset="0"/>
                <a:ea typeface="+mn-ea"/>
                <a:cs typeface="Arial" pitchFamily="34" charset="0"/>
              </a:defRPr>
            </a:lvl3pPr>
            <a:lvl4pPr marL="685800"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4pPr>
            <a:lvl5pPr marL="911225"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marL="0" lvl="0" indent="0" algn="l" defTabSz="914400" rtl="0" eaLnBrk="1" fontAlgn="base" latinLnBrk="0" hangingPunct="1">
              <a:spcBef>
                <a:spcPct val="0"/>
              </a:spcBef>
              <a:spcAft>
                <a:spcPct val="50000"/>
              </a:spcAft>
              <a:buClr>
                <a:schemeClr val="accent2"/>
              </a:buClr>
              <a:buFont typeface="Arial" pitchFamily="34" charset="0"/>
              <a:buNone/>
            </a:pPr>
            <a:r>
              <a:rPr lang="en-US" smtClean="0"/>
              <a:t>Click to edit Master text styles</a:t>
            </a:r>
          </a:p>
          <a:p>
            <a:pPr marL="0" lvl="1" indent="0" algn="l" defTabSz="914400" rtl="0" eaLnBrk="1" fontAlgn="base" latinLnBrk="0" hangingPunct="1">
              <a:spcBef>
                <a:spcPct val="0"/>
              </a:spcBef>
              <a:spcAft>
                <a:spcPct val="50000"/>
              </a:spcAft>
              <a:buClr>
                <a:schemeClr val="accent2"/>
              </a:buClr>
              <a:buFont typeface="Arial" pitchFamily="34" charset="0"/>
              <a:buNone/>
            </a:pPr>
            <a:r>
              <a:rPr lang="en-US" smtClean="0"/>
              <a:t>Second level</a:t>
            </a:r>
          </a:p>
          <a:p>
            <a:pPr marL="0" lvl="2" indent="0" algn="l" defTabSz="914400" rtl="0" eaLnBrk="1" fontAlgn="base" latinLnBrk="0" hangingPunct="1">
              <a:spcBef>
                <a:spcPct val="0"/>
              </a:spcBef>
              <a:spcAft>
                <a:spcPct val="50000"/>
              </a:spcAft>
              <a:buClr>
                <a:schemeClr val="accent2"/>
              </a:buClr>
              <a:buFont typeface="Arial" pitchFamily="34" charset="0"/>
              <a:buNone/>
            </a:pPr>
            <a:r>
              <a:rPr lang="en-US" smtClean="0"/>
              <a:t>Third level</a:t>
            </a:r>
          </a:p>
          <a:p>
            <a:pPr marL="0" lvl="3" indent="0" algn="l" defTabSz="914400" rtl="0" eaLnBrk="1" fontAlgn="base" latinLnBrk="0" hangingPunct="1">
              <a:spcBef>
                <a:spcPct val="0"/>
              </a:spcBef>
              <a:spcAft>
                <a:spcPct val="50000"/>
              </a:spcAft>
              <a:buClr>
                <a:schemeClr val="accent2"/>
              </a:buClr>
              <a:buFont typeface="Arial" pitchFamily="34" charset="0"/>
              <a:buNone/>
            </a:pPr>
            <a:r>
              <a:rPr lang="en-US" smtClean="0"/>
              <a:t>Fourth level</a:t>
            </a:r>
          </a:p>
          <a:p>
            <a:pPr marL="0" lvl="4" indent="0" algn="l" defTabSz="914400" rtl="0" eaLnBrk="1" fontAlgn="base" latinLnBrk="0" hangingPunct="1">
              <a:spcBef>
                <a:spcPct val="0"/>
              </a:spcBef>
              <a:spcAft>
                <a:spcPct val="50000"/>
              </a:spcAft>
              <a:buClr>
                <a:schemeClr val="accent2"/>
              </a:buClr>
              <a:buFont typeface="Arial" pitchFamily="34" charset="0"/>
              <a:buNone/>
            </a:pPr>
            <a:r>
              <a:rPr lang="en-US" smtClean="0"/>
              <a:t>Fifth level</a:t>
            </a:r>
            <a:endParaRPr lang="en-US" dirty="0"/>
          </a:p>
        </p:txBody>
      </p:sp>
      <p:sp>
        <p:nvSpPr>
          <p:cNvPr id="2" name="Title 1"/>
          <p:cNvSpPr>
            <a:spLocks noGrp="1"/>
          </p:cNvSpPr>
          <p:nvPr>
            <p:ph type="title"/>
          </p:nvPr>
        </p:nvSpPr>
        <p:spPr>
          <a:xfrm>
            <a:off x="0" y="25263"/>
            <a:ext cx="8823960" cy="82296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20040" y="1471315"/>
            <a:ext cx="4114800" cy="548640"/>
          </a:xfrm>
          <a:gradFill flip="none" rotWithShape="1">
            <a:gsLst>
              <a:gs pos="75000">
                <a:schemeClr val="accent2"/>
              </a:gs>
              <a:gs pos="100000">
                <a:schemeClr val="accent4"/>
              </a:gs>
            </a:gsLst>
            <a:lin ang="16200000" scaled="1"/>
            <a:tileRect/>
          </a:gradFill>
          <a:ln w="12700">
            <a:solidFill>
              <a:schemeClr val="accent2"/>
            </a:solidFill>
          </a:ln>
        </p:spPr>
        <p:txBody>
          <a:bodyPr lIns="91440" tIns="91440" rIns="91440" bIns="91440" anchor="ctr" anchorCtr="0">
            <a:noAutofit/>
          </a:bodyPr>
          <a:lstStyle>
            <a:lvl1pPr marL="0" indent="0" algn="ctr">
              <a:buNone/>
              <a:defRPr sz="1400" b="1">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09160" y="1471315"/>
            <a:ext cx="4114800" cy="548640"/>
          </a:xfrm>
          <a:gradFill flip="none" rotWithShape="1">
            <a:gsLst>
              <a:gs pos="75000">
                <a:schemeClr val="accent2"/>
              </a:gs>
              <a:gs pos="100000">
                <a:schemeClr val="accent4"/>
              </a:gs>
            </a:gsLst>
            <a:lin ang="16200000" scaled="1"/>
            <a:tileRect/>
          </a:gradFill>
          <a:ln w="12700">
            <a:solidFill>
              <a:schemeClr val="accent2"/>
            </a:solidFill>
          </a:ln>
        </p:spPr>
        <p:txBody>
          <a:bodyPr lIns="91440" tIns="91440" rIns="91440" bIns="91440" anchor="ctr" anchorCtr="0">
            <a:noAutofit/>
          </a:bodyPr>
          <a:lstStyle>
            <a:lvl1pPr marL="0" indent="0" algn="ctr">
              <a:buNone/>
              <a:defRPr sz="1400" b="1">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20.xml"/><Relationship Id="rId21" Type="http://schemas.openxmlformats.org/officeDocument/2006/relationships/image" Target="../media/image11.png"/><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image" Target="../media/image3.emf"/><Relationship Id="rId25" Type="http://schemas.openxmlformats.org/officeDocument/2006/relationships/image" Target="../media/image13.png"/><Relationship Id="rId2" Type="http://schemas.openxmlformats.org/officeDocument/2006/relationships/slideLayout" Target="../slideLayouts/slideLayout19.xml"/><Relationship Id="rId16" Type="http://schemas.openxmlformats.org/officeDocument/2006/relationships/oleObject" Target="../embeddings/oleObject6.bin"/><Relationship Id="rId20" Type="http://schemas.openxmlformats.org/officeDocument/2006/relationships/hyperlink" Target="http://www.linkedin.com/company/capgemini" TargetMode="External"/><Relationship Id="rId1" Type="http://schemas.openxmlformats.org/officeDocument/2006/relationships/slideLayout" Target="../slideLayouts/slideLayout18.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hyperlink" Target="http://www.youtube.com/capgemini" TargetMode="External"/><Relationship Id="rId5" Type="http://schemas.openxmlformats.org/officeDocument/2006/relationships/vmlDrawing" Target="../drawings/vmlDrawing6.vml"/><Relationship Id="rId15" Type="http://schemas.openxmlformats.org/officeDocument/2006/relationships/image" Target="../media/image9.jpeg"/><Relationship Id="rId23" Type="http://schemas.openxmlformats.org/officeDocument/2006/relationships/image" Target="../media/image12.png"/><Relationship Id="rId10" Type="http://schemas.openxmlformats.org/officeDocument/2006/relationships/tags" Target="../tags/tag26.xml"/><Relationship Id="rId19" Type="http://schemas.openxmlformats.org/officeDocument/2006/relationships/image" Target="../media/image10.png"/><Relationship Id="rId4" Type="http://schemas.openxmlformats.org/officeDocument/2006/relationships/theme" Target="../theme/theme2.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hyperlink" Target="http://www.twitter.com/capgemini" TargetMode="External"/><Relationship Id="rId27"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image" Target="../media/image10.png"/><Relationship Id="rId26" Type="http://schemas.openxmlformats.org/officeDocument/2006/relationships/image" Target="../media/image14.gif"/><Relationship Id="rId3" Type="http://schemas.openxmlformats.org/officeDocument/2006/relationships/vmlDrawing" Target="../drawings/vmlDrawing10.vml"/><Relationship Id="rId21" Type="http://schemas.openxmlformats.org/officeDocument/2006/relationships/hyperlink" Target="http://www.twitter.com/capgemini" TargetMode="Externa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heme" Target="../theme/theme3.xml"/><Relationship Id="rId16" Type="http://schemas.openxmlformats.org/officeDocument/2006/relationships/image" Target="../media/image3.emf"/><Relationship Id="rId20" Type="http://schemas.openxmlformats.org/officeDocument/2006/relationships/image" Target="../media/image11.png"/><Relationship Id="rId1" Type="http://schemas.openxmlformats.org/officeDocument/2006/relationships/slideLayout" Target="../slideLayouts/slideLayout21.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image" Target="../media/image13.png"/><Relationship Id="rId5" Type="http://schemas.openxmlformats.org/officeDocument/2006/relationships/tags" Target="../tags/tag37.xml"/><Relationship Id="rId15" Type="http://schemas.openxmlformats.org/officeDocument/2006/relationships/image" Target="../media/image16.tiff"/><Relationship Id="rId23" Type="http://schemas.openxmlformats.org/officeDocument/2006/relationships/hyperlink" Target="http://www.youtube.com/capgemini" TargetMode="External"/><Relationship Id="rId10" Type="http://schemas.openxmlformats.org/officeDocument/2006/relationships/tags" Target="../tags/tag42.xml"/><Relationship Id="rId19" Type="http://schemas.openxmlformats.org/officeDocument/2006/relationships/hyperlink" Target="http://www.linkedin.com/company/capgemini" TargetMode="Externa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oleObject" Target="../embeddings/oleObject10.bin"/><Relationship Id="rId22" Type="http://schemas.openxmlformats.org/officeDocument/2006/relationships/image" Target="../media/image12.png"/></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3" Type="http://schemas.openxmlformats.org/officeDocument/2006/relationships/slideLayout" Target="../slideLayouts/slideLayout24.xml"/><Relationship Id="rId7" Type="http://schemas.openxmlformats.org/officeDocument/2006/relationships/vmlDrawing" Target="../drawings/vmlDrawing12.vml"/><Relationship Id="rId12" Type="http://schemas.openxmlformats.org/officeDocument/2006/relationships/tags" Target="../tags/tag54.xml"/><Relationship Id="rId17" Type="http://schemas.openxmlformats.org/officeDocument/2006/relationships/image" Target="../media/image17.png"/><Relationship Id="rId2" Type="http://schemas.openxmlformats.org/officeDocument/2006/relationships/slideLayout" Target="../slideLayouts/slideLayout23.xml"/><Relationship Id="rId16" Type="http://schemas.openxmlformats.org/officeDocument/2006/relationships/oleObject" Target="../embeddings/oleObject12.bin"/><Relationship Id="rId1" Type="http://schemas.openxmlformats.org/officeDocument/2006/relationships/slideLayout" Target="../slideLayouts/slideLayout22.xml"/><Relationship Id="rId6" Type="http://schemas.openxmlformats.org/officeDocument/2006/relationships/theme" Target="../theme/theme4.xml"/><Relationship Id="rId11" Type="http://schemas.openxmlformats.org/officeDocument/2006/relationships/tags" Target="../tags/tag53.xml"/><Relationship Id="rId5" Type="http://schemas.openxmlformats.org/officeDocument/2006/relationships/slideLayout" Target="../slideLayouts/slideLayout26.xml"/><Relationship Id="rId15" Type="http://schemas.openxmlformats.org/officeDocument/2006/relationships/tags" Target="../tags/tag57.xml"/><Relationship Id="rId10" Type="http://schemas.openxmlformats.org/officeDocument/2006/relationships/tags" Target="../tags/tag52.xml"/><Relationship Id="rId4" Type="http://schemas.openxmlformats.org/officeDocument/2006/relationships/slideLayout" Target="../slideLayouts/slideLayout25.xml"/><Relationship Id="rId9" Type="http://schemas.openxmlformats.org/officeDocument/2006/relationships/tags" Target="../tags/tag51.xml"/><Relationship Id="rId14" Type="http://schemas.openxmlformats.org/officeDocument/2006/relationships/tags" Target="../tags/tag56.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18" Type="http://schemas.openxmlformats.org/officeDocument/2006/relationships/image" Target="../media/image10.png"/><Relationship Id="rId26" Type="http://schemas.openxmlformats.org/officeDocument/2006/relationships/image" Target="../media/image14.gif"/><Relationship Id="rId3" Type="http://schemas.openxmlformats.org/officeDocument/2006/relationships/vmlDrawing" Target="../drawings/vmlDrawing18.vml"/><Relationship Id="rId21" Type="http://schemas.openxmlformats.org/officeDocument/2006/relationships/hyperlink" Target="http://www.twitter.com/capgemini" TargetMode="External"/><Relationship Id="rId7" Type="http://schemas.openxmlformats.org/officeDocument/2006/relationships/tags" Target="../tags/tag73.xml"/><Relationship Id="rId12" Type="http://schemas.openxmlformats.org/officeDocument/2006/relationships/tags" Target="../tags/tag78.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heme" Target="../theme/theme5.xml"/><Relationship Id="rId16" Type="http://schemas.openxmlformats.org/officeDocument/2006/relationships/image" Target="../media/image3.emf"/><Relationship Id="rId20" Type="http://schemas.openxmlformats.org/officeDocument/2006/relationships/image" Target="../media/image11.png"/><Relationship Id="rId1" Type="http://schemas.openxmlformats.org/officeDocument/2006/relationships/slideLayout" Target="../slideLayouts/slideLayout27.xml"/><Relationship Id="rId6" Type="http://schemas.openxmlformats.org/officeDocument/2006/relationships/tags" Target="../tags/tag72.xml"/><Relationship Id="rId11" Type="http://schemas.openxmlformats.org/officeDocument/2006/relationships/tags" Target="../tags/tag77.xml"/><Relationship Id="rId24" Type="http://schemas.openxmlformats.org/officeDocument/2006/relationships/image" Target="../media/image13.png"/><Relationship Id="rId5" Type="http://schemas.openxmlformats.org/officeDocument/2006/relationships/tags" Target="../tags/tag71.xml"/><Relationship Id="rId15" Type="http://schemas.openxmlformats.org/officeDocument/2006/relationships/image" Target="../media/image16.tiff"/><Relationship Id="rId23" Type="http://schemas.openxmlformats.org/officeDocument/2006/relationships/hyperlink" Target="http://www.youtube.com/capgemini" TargetMode="External"/><Relationship Id="rId10" Type="http://schemas.openxmlformats.org/officeDocument/2006/relationships/tags" Target="../tags/tag76.xml"/><Relationship Id="rId19" Type="http://schemas.openxmlformats.org/officeDocument/2006/relationships/hyperlink" Target="http://www.linkedin.com/company/capgemini" TargetMode="Externa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oleObject" Target="../embeddings/oleObject18.bin"/><Relationship Id="rId22"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 y="25263"/>
            <a:ext cx="8823957"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smtClean="0"/>
              <a:t>Click to edit Master title style</a:t>
            </a:r>
            <a:endParaRPr lang="en-US" dirty="0"/>
          </a:p>
        </p:txBody>
      </p:sp>
      <p:sp>
        <p:nvSpPr>
          <p:cNvPr id="3" name="Text Placeholder 2"/>
          <p:cNvSpPr>
            <a:spLocks noGrp="1"/>
          </p:cNvSpPr>
          <p:nvPr>
            <p:ph type="body" idx="1"/>
          </p:nvPr>
        </p:nvSpPr>
        <p:spPr>
          <a:xfrm>
            <a:off x="320040" y="1234216"/>
            <a:ext cx="8503920" cy="138499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pic>
        <p:nvPicPr>
          <p:cNvPr id="11" name="Picture 4" descr="capgemini_rgb-[Converted]"/>
          <p:cNvPicPr>
            <a:picLocks noChangeAspect="1" noChangeArrowheads="1"/>
          </p:cNvPicPr>
          <p:nvPr/>
        </p:nvPicPr>
        <p:blipFill>
          <a:blip r:embed="rId21" cstate="print"/>
          <a:srcRect/>
          <a:stretch>
            <a:fillRect/>
          </a:stretch>
        </p:blipFill>
        <p:spPr bwMode="gray">
          <a:xfrm>
            <a:off x="273052" y="6451607"/>
            <a:ext cx="1289051" cy="301625"/>
          </a:xfrm>
          <a:prstGeom prst="rect">
            <a:avLst/>
          </a:prstGeom>
          <a:noFill/>
          <a:ln w="9525">
            <a:noFill/>
            <a:miter lim="800000"/>
            <a:headEnd/>
            <a:tailEnd/>
          </a:ln>
        </p:spPr>
      </p:pic>
      <p:sp>
        <p:nvSpPr>
          <p:cNvPr id="12" name="Text Box 5"/>
          <p:cNvSpPr txBox="1">
            <a:spLocks noChangeArrowheads="1"/>
          </p:cNvSpPr>
          <p:nvPr/>
        </p:nvSpPr>
        <p:spPr bwMode="gray">
          <a:xfrm>
            <a:off x="1571625" y="6491288"/>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a:solidFill>
                  <a:srgbClr val="969696"/>
                </a:solidFill>
              </a:rPr>
              <a:t>In collaboration with</a:t>
            </a:r>
          </a:p>
        </p:txBody>
      </p:sp>
      <p:sp>
        <p:nvSpPr>
          <p:cNvPr id="14" name="Line 7"/>
          <p:cNvSpPr>
            <a:spLocks noChangeShapeType="1"/>
          </p:cNvSpPr>
          <p:nvPr/>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a:solidFill>
                <a:schemeClr val="tx2"/>
              </a:solidFill>
            </a:endParaRPr>
          </a:p>
        </p:txBody>
      </p:sp>
      <p:sp>
        <p:nvSpPr>
          <p:cNvPr id="15" name="Text Box 8"/>
          <p:cNvSpPr txBox="1">
            <a:spLocks noChangeArrowheads="1"/>
          </p:cNvSpPr>
          <p:nvPr/>
        </p:nvSpPr>
        <p:spPr bwMode="gray">
          <a:xfrm>
            <a:off x="8691567"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a:solidFill>
                <a:srgbClr val="969696"/>
              </a:solidFill>
              <a:latin typeface="Arial Narrow" pitchFamily="34" charset="0"/>
            </a:endParaRPr>
          </a:p>
        </p:txBody>
      </p:sp>
      <p:sp>
        <p:nvSpPr>
          <p:cNvPr id="16" name="Text Box 9"/>
          <p:cNvSpPr txBox="1">
            <a:spLocks noChangeArrowheads="1"/>
          </p:cNvSpPr>
          <p:nvPr/>
        </p:nvSpPr>
        <p:spPr bwMode="gray">
          <a:xfrm>
            <a:off x="4106866" y="6548438"/>
            <a:ext cx="4551363" cy="170816"/>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00" dirty="0" smtClean="0">
                <a:solidFill>
                  <a:schemeClr val="tx2"/>
                </a:solidFill>
                <a:latin typeface="Arial Narrow" pitchFamily="34" charset="0"/>
              </a:rPr>
              <a:t>The information contained in this document is proprietary. Copyright © 2012 Capgemini. All rights reserved.</a:t>
            </a:r>
            <a:endParaRPr lang="en-US" sz="600" dirty="0">
              <a:solidFill>
                <a:schemeClr val="tx2"/>
              </a:solidFill>
              <a:latin typeface="Arial Narrow" pitchFamily="34" charset="0"/>
            </a:endParaRPr>
          </a:p>
        </p:txBody>
      </p:sp>
      <p:sp>
        <p:nvSpPr>
          <p:cNvPr id="13" name="Freeform 4"/>
          <p:cNvSpPr>
            <a:spLocks/>
          </p:cNvSpPr>
          <p:nvPr>
            <p:custDataLst>
              <p:tags r:id="rId19"/>
            </p:custDataLst>
          </p:nvPr>
        </p:nvSpPr>
        <p:spPr bwMode="auto">
          <a:xfrm>
            <a:off x="3" y="504958"/>
            <a:ext cx="9143998" cy="343271"/>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8" name="Rectangle 17"/>
          <p:cNvSpPr/>
          <p:nvPr>
            <p:custDataLst>
              <p:tags r:id="rId20"/>
            </p:custDataLst>
          </p:nvPr>
        </p:nvSpPr>
        <p:spPr>
          <a:xfrm>
            <a:off x="6682612" y="6418258"/>
            <a:ext cx="1914554" cy="195814"/>
          </a:xfrm>
          <a:prstGeom prst="rect">
            <a:avLst/>
          </a:prstGeom>
        </p:spPr>
        <p:txBody>
          <a:bodyPr wrap="none" lIns="35997" tIns="35997" rIns="35997" bIns="35997" anchor="b" anchorCtr="0">
            <a:noAutofit/>
          </a:bodyPr>
          <a:lstStyle/>
          <a:p>
            <a:pPr algn="r"/>
            <a:r>
              <a:rPr lang="en-US" sz="600" dirty="0" smtClean="0">
                <a:solidFill>
                  <a:schemeClr val="tx2"/>
                </a:solidFill>
                <a:latin typeface="Arial Narrow" pitchFamily="34" charset="0"/>
              </a:rPr>
              <a:t>Presentation Title | Date</a:t>
            </a:r>
            <a:endParaRPr lang="en-US" sz="600" dirty="0">
              <a:solidFill>
                <a:schemeClr val="tx2"/>
              </a:solidFill>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0" r:id="rId4"/>
    <p:sldLayoutId id="2147483650" r:id="rId5"/>
    <p:sldLayoutId id="2147483651" r:id="rId6"/>
    <p:sldLayoutId id="2147483668"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9" r:id="rId16"/>
    <p:sldLayoutId id="2147483672" r:id="rId17"/>
  </p:sldLayoutIdLst>
  <p:txStyles>
    <p:titleStyle>
      <a:lvl1pPr algn="l" defTabSz="914400" rtl="0" eaLnBrk="1" fontAlgn="base" latinLnBrk="0" hangingPunct="1">
        <a:spcBef>
          <a:spcPct val="0"/>
        </a:spcBef>
        <a:spcAft>
          <a:spcPct val="0"/>
        </a:spcAft>
        <a:buNone/>
        <a:defRPr lang="en-US" sz="2200" b="1" kern="1200" dirty="0">
          <a:solidFill>
            <a:schemeClr val="tx1"/>
          </a:solidFill>
          <a:latin typeface="Arial" pitchFamily="34" charset="0"/>
          <a:ea typeface="+mj-ea"/>
          <a:cs typeface="Arial" pitchFamily="34" charset="0"/>
        </a:defRPr>
      </a:lvl1pPr>
    </p:titleStyle>
    <p:bodyStyle>
      <a:lvl1pPr marL="342900" indent="-342900"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0"/>
        </a:spcBef>
        <a:spcAft>
          <a:spcPts val="600"/>
        </a:spcAft>
        <a:buClr>
          <a:schemeClr val="accent2"/>
        </a:buClr>
        <a:buFont typeface="Arial" pitchFamily="34" charset="0"/>
        <a:buChar char="–"/>
        <a:defRPr lang="en-US" sz="1600" b="0" kern="1200" dirty="0" smtClean="0">
          <a:solidFill>
            <a:schemeClr val="tx1"/>
          </a:solidFill>
          <a:latin typeface="Arial" pitchFamily="34" charset="0"/>
          <a:ea typeface="+mn-ea"/>
          <a:cs typeface="Arial" pitchFamily="34" charset="0"/>
        </a:defRPr>
      </a:lvl2pPr>
      <a:lvl3pPr marL="1025525" indent="-2286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1317625"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541463"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Picture 20" descr="capgemini_rgb.jpg"/>
          <p:cNvPicPr>
            <a:picLocks noChangeAspect="1"/>
          </p:cNvPicPr>
          <p:nvPr/>
        </p:nvPicPr>
        <p:blipFill>
          <a:blip r:embed="rId15" cstate="print"/>
          <a:stretch>
            <a:fillRect/>
          </a:stretch>
        </p:blipFill>
        <p:spPr>
          <a:xfrm>
            <a:off x="592410" y="844897"/>
            <a:ext cx="3027090" cy="925380"/>
          </a:xfrm>
          <a:prstGeom prst="rect">
            <a:avLst/>
          </a:prstGeom>
        </p:spPr>
      </p:pic>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56322" name="think-cell Slide" r:id="rId16" imgW="360" imgH="360" progId="">
              <p:embed/>
            </p:oleObj>
          </a:graphicData>
        </a:graphic>
      </p:graphicFrame>
      <p:sp>
        <p:nvSpPr>
          <p:cNvPr id="357" name="Rectangle 7"/>
          <p:cNvSpPr/>
          <p:nvPr>
            <p:custDataLst>
              <p:tags r:id="rId6"/>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7" cstate="email"/>
          <a:srcRect/>
          <a:stretch>
            <a:fillRect/>
          </a:stretch>
        </p:blipFill>
        <p:spPr bwMode="auto">
          <a:xfrm>
            <a:off x="5069198" y="1173628"/>
            <a:ext cx="3364886" cy="290298"/>
          </a:xfrm>
          <a:prstGeom prst="rect">
            <a:avLst/>
          </a:prstGeom>
          <a:noFill/>
        </p:spPr>
      </p:pic>
      <p:sp>
        <p:nvSpPr>
          <p:cNvPr id="13" name="Rectangle 12"/>
          <p:cNvSpPr/>
          <p:nvPr>
            <p:custDataLst>
              <p:tags r:id="rId8"/>
            </p:custDataLst>
          </p:nvPr>
        </p:nvSpPr>
        <p:spPr>
          <a:xfrm>
            <a:off x="5099002" y="6379677"/>
            <a:ext cx="4045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a:t>
            </a:r>
            <a:r>
              <a:rPr lang="en-US" sz="700" dirty="0">
                <a:solidFill>
                  <a:schemeClr val="bg1"/>
                </a:solidFill>
                <a:latin typeface="Arial"/>
                <a:cs typeface="Arial"/>
              </a:rPr>
              <a:t>2012 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6220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328545"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531283"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950618" y="5932556"/>
            <a:ext cx="215411"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81922" name="think-cell Slide" r:id="rId14" imgW="360" imgH="360" progId="">
              <p:embed/>
            </p:oleObj>
          </a:graphicData>
        </a:graphic>
      </p:graphicFrame>
      <p:sp>
        <p:nvSpPr>
          <p:cNvPr id="357" name="Rectangle 7"/>
          <p:cNvSpPr/>
          <p:nvPr>
            <p:custDataLst>
              <p:tags r:id="rId4"/>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smtClean="0">
              <a:solidFill>
                <a:prstClr val="white"/>
              </a:solidFill>
              <a:latin typeface="Arial"/>
              <a:cs typeface="Arial"/>
            </a:endParaRPr>
          </a:p>
        </p:txBody>
      </p:sp>
      <p:pic>
        <p:nvPicPr>
          <p:cNvPr id="8" name="Image 10" descr="Capgemini_logo_lr.tif"/>
          <p:cNvPicPr>
            <a:picLocks noChangeAspect="1"/>
          </p:cNvPicPr>
          <p:nvPr>
            <p:custDataLst>
              <p:tags r:id="rId5"/>
            </p:custDataLst>
          </p:nvPr>
        </p:nvPicPr>
        <p:blipFill>
          <a:blip r:embed="rId15" cstate="email"/>
          <a:stretch>
            <a:fillRect/>
          </a:stretch>
        </p:blipFill>
        <p:spPr>
          <a:xfrm>
            <a:off x="637451" y="930776"/>
            <a:ext cx="2912091" cy="776000"/>
          </a:xfrm>
          <a:prstGeom prst="rect">
            <a:avLst/>
          </a:prstGeom>
        </p:spPr>
      </p:pic>
      <p:pic>
        <p:nvPicPr>
          <p:cNvPr id="9" name="Picture 104" descr="C:\Users\UserSim\Desktop\Capgemini\moto.emf"/>
          <p:cNvPicPr>
            <a:picLocks noChangeAspect="1" noChangeArrowheads="1"/>
          </p:cNvPicPr>
          <p:nvPr>
            <p:custDataLst>
              <p:tags r:id="rId6"/>
            </p:custDataLst>
          </p:nvPr>
        </p:nvPicPr>
        <p:blipFill>
          <a:blip r:embed="rId16" cstate="email"/>
          <a:srcRect/>
          <a:stretch>
            <a:fillRect/>
          </a:stretch>
        </p:blipFill>
        <p:spPr bwMode="auto">
          <a:xfrm>
            <a:off x="5069198" y="1173628"/>
            <a:ext cx="3364886" cy="290298"/>
          </a:xfrm>
          <a:prstGeom prst="rect">
            <a:avLst/>
          </a:prstGeom>
          <a:noFill/>
        </p:spPr>
      </p:pic>
      <p:sp>
        <p:nvSpPr>
          <p:cNvPr id="13" name="Rectangle 12"/>
          <p:cNvSpPr/>
          <p:nvPr>
            <p:custDataLst>
              <p:tags r:id="rId7"/>
            </p:custDataLst>
          </p:nvPr>
        </p:nvSpPr>
        <p:spPr>
          <a:xfrm>
            <a:off x="5099002" y="6379673"/>
            <a:ext cx="4045000" cy="282207"/>
          </a:xfrm>
          <a:prstGeom prst="rect">
            <a:avLst/>
          </a:prstGeom>
        </p:spPr>
        <p:txBody>
          <a:bodyPr wrap="square" lIns="33059" tIns="33059" rIns="330588" bIns="33059" anchor="b" anchorCtr="0">
            <a:spAutoFit/>
          </a:bodyPr>
          <a:lstStyle/>
          <a:p>
            <a:pPr algn="r" defTabSz="957756"/>
            <a:r>
              <a:rPr lang="en-US" sz="700" dirty="0">
                <a:solidFill>
                  <a:prstClr val="white"/>
                </a:solidFill>
                <a:latin typeface="Arial"/>
                <a:cs typeface="Arial"/>
              </a:rPr>
              <a:t>The information contained in this presentation is </a:t>
            </a:r>
            <a:r>
              <a:rPr lang="en-US" sz="700" dirty="0" smtClean="0">
                <a:solidFill>
                  <a:prstClr val="white"/>
                </a:solidFill>
                <a:latin typeface="Arial"/>
                <a:cs typeface="Arial"/>
              </a:rPr>
              <a:t>proprietary.</a:t>
            </a:r>
          </a:p>
          <a:p>
            <a:pPr algn="r" defTabSz="957756"/>
            <a:r>
              <a:rPr lang="en-US" sz="700" dirty="0" smtClean="0">
                <a:solidFill>
                  <a:prstClr val="white"/>
                </a:solidFill>
                <a:latin typeface="Arial"/>
                <a:cs typeface="Arial"/>
              </a:rPr>
              <a:t>© 2013 </a:t>
            </a:r>
            <a:r>
              <a:rPr lang="en-US" sz="700" dirty="0">
                <a:solidFill>
                  <a:prstClr val="white"/>
                </a:solidFill>
                <a:latin typeface="Arial"/>
                <a:cs typeface="Arial"/>
              </a:rPr>
              <a:t>Capgemini. All rights </a:t>
            </a:r>
            <a:r>
              <a:rPr lang="en-US" sz="700" dirty="0" smtClean="0">
                <a:solidFill>
                  <a:prstClr val="white"/>
                </a:solidFill>
                <a:latin typeface="Arial"/>
                <a:cs typeface="Arial"/>
              </a:rPr>
              <a:t>reserved.</a:t>
            </a:r>
            <a:endParaRPr lang="en-US" sz="700" dirty="0">
              <a:solidFill>
                <a:prstClr val="white"/>
              </a:solidFill>
              <a:latin typeface="Arial"/>
              <a:cs typeface="Arial"/>
            </a:endParaRPr>
          </a:p>
        </p:txBody>
      </p:sp>
      <p:sp>
        <p:nvSpPr>
          <p:cNvPr id="15" name="Rectangle 14"/>
          <p:cNvSpPr/>
          <p:nvPr>
            <p:custDataLst>
              <p:tags r:id="rId8"/>
            </p:custDataLst>
          </p:nvPr>
        </p:nvSpPr>
        <p:spPr>
          <a:xfrm>
            <a:off x="6220878" y="5457935"/>
            <a:ext cx="2923122" cy="380480"/>
          </a:xfrm>
          <a:prstGeom prst="rect">
            <a:avLst/>
          </a:prstGeom>
        </p:spPr>
        <p:txBody>
          <a:bodyPr wrap="none" lIns="36000" tIns="36000" rIns="360000" bIns="36000" anchor="b" anchorCtr="0">
            <a:spAutoFit/>
          </a:bodyPr>
          <a:lstStyle/>
          <a:p>
            <a:pPr algn="r" defTabSz="957756"/>
            <a:r>
              <a:rPr lang="en-US" sz="2000"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328543" y="5932547"/>
            <a:ext cx="256821"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8531283" y="5932547"/>
            <a:ext cx="259674"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7950618" y="5932552"/>
            <a:ext cx="215411"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671"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94210" name="think-cell Slide" r:id="rId16" imgW="360" imgH="360" progId="">
              <p:embed/>
            </p:oleObj>
          </a:graphicData>
        </a:graphic>
      </p:graphicFrame>
      <p:sp>
        <p:nvSpPr>
          <p:cNvPr id="2" name="Title Placeholder 1"/>
          <p:cNvSpPr>
            <a:spLocks noGrp="1"/>
          </p:cNvSpPr>
          <p:nvPr>
            <p:ph type="title"/>
            <p:custDataLst>
              <p:tags r:id="rId8"/>
            </p:custDataLst>
          </p:nvPr>
        </p:nvSpPr>
        <p:spPr>
          <a:xfrm>
            <a:off x="3" y="4"/>
            <a:ext cx="9143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9"/>
            </p:custDataLst>
          </p:nvPr>
        </p:nvSpPr>
        <p:spPr>
          <a:xfrm>
            <a:off x="298516" y="1501977"/>
            <a:ext cx="8845484"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8827278" y="6661691"/>
            <a:ext cx="110608" cy="107722"/>
          </a:xfrm>
          <a:prstGeom prst="rect">
            <a:avLst/>
          </a:prstGeom>
          <a:noFill/>
        </p:spPr>
        <p:txBody>
          <a:bodyPr wrap="none" lIns="0" tIns="0" rIns="0" bIns="0" rtlCol="0" anchor="ctr">
            <a:spAutoFit/>
          </a:bodyPr>
          <a:lstStyle/>
          <a:p>
            <a:pPr algn="ctr" defTabSz="957756"/>
            <a:fld id="{6A895693-0027-4F28-9367-92E39A51F51C}" type="slidenum">
              <a:rPr lang="en-US" sz="700" smtClean="0">
                <a:solidFill>
                  <a:srgbClr val="998C85"/>
                </a:solidFill>
              </a:rPr>
              <a:pPr algn="ctr" defTabSz="957756"/>
              <a:t>‹#›</a:t>
            </a:fld>
            <a:endParaRPr lang="en-US" sz="700" dirty="0">
              <a:solidFill>
                <a:srgbClr val="998C85"/>
              </a:solidFill>
            </a:endParaRPr>
          </a:p>
        </p:txBody>
      </p:sp>
      <p:sp>
        <p:nvSpPr>
          <p:cNvPr id="9" name="Freeform 4"/>
          <p:cNvSpPr>
            <a:spLocks/>
          </p:cNvSpPr>
          <p:nvPr>
            <p:custDataLst>
              <p:tags r:id="rId1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a:endParaRPr lang="fr-FR" sz="1900" dirty="0">
              <a:solidFill>
                <a:srgbClr val="263147"/>
              </a:solidFill>
            </a:endParaRPr>
          </a:p>
        </p:txBody>
      </p:sp>
      <p:sp>
        <p:nvSpPr>
          <p:cNvPr id="12" name="Rectangle 11"/>
          <p:cNvSpPr>
            <a:spLocks noChangeArrowheads="1"/>
          </p:cNvSpPr>
          <p:nvPr>
            <p:custDataLst>
              <p:tags r:id="rId1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3"/>
            </p:custDataLst>
          </p:nvPr>
        </p:nvSpPr>
        <p:spPr>
          <a:xfrm>
            <a:off x="6911928" y="6427223"/>
            <a:ext cx="1767281" cy="195814"/>
          </a:xfrm>
          <a:prstGeom prst="rect">
            <a:avLst/>
          </a:prstGeom>
        </p:spPr>
        <p:txBody>
          <a:bodyPr wrap="none" lIns="35997" tIns="35997" rIns="35997" bIns="35997" anchor="b" anchorCtr="0">
            <a:noAutofit/>
          </a:bodyPr>
          <a:lstStyle/>
          <a:p>
            <a:pPr algn="r" defTabSz="957756"/>
            <a:r>
              <a:rPr lang="en-US" sz="700" dirty="0" smtClean="0">
                <a:solidFill>
                  <a:srgbClr val="998C85"/>
                </a:solidFill>
              </a:rPr>
              <a:t>Business Information Management (BIM) | September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4"/>
            </p:custDataLst>
          </p:nvPr>
        </p:nvPicPr>
        <p:blipFill>
          <a:blip r:embed="rId17"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15"/>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01378" name="think-cell Slide" r:id="rId14" imgW="360" imgH="360" progId="">
              <p:embed/>
            </p:oleObj>
          </a:graphicData>
        </a:graphic>
      </p:graphicFrame>
      <p:sp>
        <p:nvSpPr>
          <p:cNvPr id="357" name="Rectangle 7"/>
          <p:cNvSpPr/>
          <p:nvPr>
            <p:custDataLst>
              <p:tags r:id="rId4"/>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smtClean="0">
              <a:solidFill>
                <a:prstClr val="white"/>
              </a:solidFill>
              <a:latin typeface="Arial"/>
              <a:cs typeface="Arial"/>
            </a:endParaRPr>
          </a:p>
        </p:txBody>
      </p:sp>
      <p:pic>
        <p:nvPicPr>
          <p:cNvPr id="8" name="Image 10" descr="Capgemini_logo_lr.tif"/>
          <p:cNvPicPr>
            <a:picLocks noChangeAspect="1"/>
          </p:cNvPicPr>
          <p:nvPr>
            <p:custDataLst>
              <p:tags r:id="rId5"/>
            </p:custDataLst>
          </p:nvPr>
        </p:nvPicPr>
        <p:blipFill>
          <a:blip r:embed="rId15" cstate="email"/>
          <a:stretch>
            <a:fillRect/>
          </a:stretch>
        </p:blipFill>
        <p:spPr>
          <a:xfrm>
            <a:off x="637449" y="930776"/>
            <a:ext cx="2912091" cy="776000"/>
          </a:xfrm>
          <a:prstGeom prst="rect">
            <a:avLst/>
          </a:prstGeom>
        </p:spPr>
      </p:pic>
      <p:pic>
        <p:nvPicPr>
          <p:cNvPr id="9" name="Picture 104" descr="C:\Users\UserSim\Desktop\Capgemini\moto.emf"/>
          <p:cNvPicPr>
            <a:picLocks noChangeAspect="1" noChangeArrowheads="1"/>
          </p:cNvPicPr>
          <p:nvPr>
            <p:custDataLst>
              <p:tags r:id="rId6"/>
            </p:custDataLst>
          </p:nvPr>
        </p:nvPicPr>
        <p:blipFill>
          <a:blip r:embed="rId16" cstate="email"/>
          <a:srcRect/>
          <a:stretch>
            <a:fillRect/>
          </a:stretch>
        </p:blipFill>
        <p:spPr bwMode="auto">
          <a:xfrm>
            <a:off x="5069198" y="1173628"/>
            <a:ext cx="3364886" cy="290298"/>
          </a:xfrm>
          <a:prstGeom prst="rect">
            <a:avLst/>
          </a:prstGeom>
          <a:noFill/>
        </p:spPr>
      </p:pic>
      <p:sp>
        <p:nvSpPr>
          <p:cNvPr id="13" name="Rectangle 12"/>
          <p:cNvSpPr/>
          <p:nvPr>
            <p:custDataLst>
              <p:tags r:id="rId7"/>
            </p:custDataLst>
          </p:nvPr>
        </p:nvSpPr>
        <p:spPr>
          <a:xfrm>
            <a:off x="5099001" y="6379669"/>
            <a:ext cx="4045000" cy="282207"/>
          </a:xfrm>
          <a:prstGeom prst="rect">
            <a:avLst/>
          </a:prstGeom>
        </p:spPr>
        <p:txBody>
          <a:bodyPr wrap="square" lIns="33059" tIns="33059" rIns="330588" bIns="33059" anchor="b" anchorCtr="0">
            <a:spAutoFit/>
          </a:bodyPr>
          <a:lstStyle/>
          <a:p>
            <a:pPr algn="r" defTabSz="957756"/>
            <a:r>
              <a:rPr lang="en-US" sz="700" dirty="0">
                <a:solidFill>
                  <a:prstClr val="white"/>
                </a:solidFill>
                <a:latin typeface="Arial"/>
                <a:cs typeface="Arial"/>
              </a:rPr>
              <a:t>The information contained in this presentation is </a:t>
            </a:r>
            <a:r>
              <a:rPr lang="en-US" sz="700" dirty="0" smtClean="0">
                <a:solidFill>
                  <a:prstClr val="white"/>
                </a:solidFill>
                <a:latin typeface="Arial"/>
                <a:cs typeface="Arial"/>
              </a:rPr>
              <a:t>proprietary.</a:t>
            </a:r>
          </a:p>
          <a:p>
            <a:pPr algn="r" defTabSz="957756"/>
            <a:r>
              <a:rPr lang="en-US" sz="700" dirty="0" smtClean="0">
                <a:solidFill>
                  <a:prstClr val="white"/>
                </a:solidFill>
                <a:latin typeface="Arial"/>
                <a:cs typeface="Arial"/>
              </a:rPr>
              <a:t>© 2013 </a:t>
            </a:r>
            <a:r>
              <a:rPr lang="en-US" sz="700" dirty="0">
                <a:solidFill>
                  <a:prstClr val="white"/>
                </a:solidFill>
                <a:latin typeface="Arial"/>
                <a:cs typeface="Arial"/>
              </a:rPr>
              <a:t>Capgemini. All rights </a:t>
            </a:r>
            <a:r>
              <a:rPr lang="en-US" sz="700" dirty="0" smtClean="0">
                <a:solidFill>
                  <a:prstClr val="white"/>
                </a:solidFill>
                <a:latin typeface="Arial"/>
                <a:cs typeface="Arial"/>
              </a:rPr>
              <a:t>reserved.</a:t>
            </a:r>
            <a:endParaRPr lang="en-US" sz="700" dirty="0">
              <a:solidFill>
                <a:prstClr val="white"/>
              </a:solidFill>
              <a:latin typeface="Arial"/>
              <a:cs typeface="Arial"/>
            </a:endParaRPr>
          </a:p>
        </p:txBody>
      </p:sp>
      <p:sp>
        <p:nvSpPr>
          <p:cNvPr id="15" name="Rectangle 14"/>
          <p:cNvSpPr/>
          <p:nvPr>
            <p:custDataLst>
              <p:tags r:id="rId8"/>
            </p:custDataLst>
          </p:nvPr>
        </p:nvSpPr>
        <p:spPr>
          <a:xfrm>
            <a:off x="6220878" y="5457935"/>
            <a:ext cx="2923122" cy="380480"/>
          </a:xfrm>
          <a:prstGeom prst="rect">
            <a:avLst/>
          </a:prstGeom>
        </p:spPr>
        <p:txBody>
          <a:bodyPr wrap="none" lIns="36000" tIns="36000" rIns="360000" bIns="36000" anchor="b" anchorCtr="0">
            <a:spAutoFit/>
          </a:bodyPr>
          <a:lstStyle/>
          <a:p>
            <a:pPr algn="r" defTabSz="957756"/>
            <a:r>
              <a:rPr lang="en-US" sz="2000"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328541" y="5932547"/>
            <a:ext cx="256821"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8531283" y="5932547"/>
            <a:ext cx="259674"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680"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 y="2290166"/>
            <a:ext cx="4079631" cy="1283614"/>
          </a:xfrm>
        </p:spPr>
        <p:txBody>
          <a:bodyPr/>
          <a:lstStyle/>
          <a:p>
            <a:r>
              <a:rPr lang="sv-SE" b="1" u="sng" dirty="0" smtClean="0">
                <a:latin typeface="Calibri" pitchFamily="34" charset="0"/>
                <a:cs typeface="Calibri" pitchFamily="34" charset="0"/>
              </a:rPr>
              <a:t>QlikSense Training</a:t>
            </a:r>
            <a:br>
              <a:rPr lang="sv-SE" b="1" u="sng"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4" name="Subtitle 3"/>
          <p:cNvSpPr>
            <a:spLocks noGrp="1"/>
          </p:cNvSpPr>
          <p:nvPr>
            <p:ph type="subTitle" idx="1"/>
          </p:nvPr>
        </p:nvSpPr>
        <p:spPr>
          <a:xfrm>
            <a:off x="4" y="2933700"/>
            <a:ext cx="3474719" cy="967740"/>
          </a:xfrm>
        </p:spPr>
        <p:txBody>
          <a:bodyPr/>
          <a:lstStyle/>
          <a:p>
            <a:r>
              <a:rPr lang="en-US" b="1" dirty="0" smtClean="0">
                <a:latin typeface="Calibri" pitchFamily="34" charset="0"/>
                <a:cs typeface="Calibri" pitchFamily="34" charset="0"/>
              </a:rPr>
              <a:t>I&amp;D India – QlikSense </a:t>
            </a:r>
            <a:r>
              <a:rPr lang="en-US" b="1" dirty="0" smtClean="0"/>
              <a:t>CoE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 y="1234216"/>
            <a:ext cx="8503920" cy="1877437"/>
          </a:xfrm>
        </p:spPr>
        <p:txBody>
          <a:bodyPr/>
          <a:lstStyle/>
          <a:p>
            <a:r>
              <a:rPr lang="en-US" b="1" dirty="0"/>
              <a:t>Autonumber</a:t>
            </a:r>
            <a:r>
              <a:rPr lang="en-US" b="1" dirty="0"/>
              <a:t>/ Composite Keys:</a:t>
            </a:r>
            <a:r>
              <a:rPr lang="en-US" dirty="0"/>
              <a:t> </a:t>
            </a:r>
            <a:endParaRPr lang="en-US" dirty="0" smtClean="0"/>
          </a:p>
          <a:p>
            <a:pPr>
              <a:buNone/>
            </a:pPr>
            <a:r>
              <a:rPr lang="en-US" dirty="0" smtClean="0"/>
              <a:t>	When </a:t>
            </a:r>
            <a:r>
              <a:rPr lang="en-US" dirty="0"/>
              <a:t>we know common fields causing synthetic keys are important for data model then we can create our own key to handle composite keys. </a:t>
            </a:r>
            <a:endParaRPr lang="en-US" dirty="0" smtClean="0"/>
          </a:p>
          <a:p>
            <a:pPr>
              <a:buNone/>
            </a:pPr>
            <a:r>
              <a:rPr lang="en-US" dirty="0"/>
              <a:t>	</a:t>
            </a:r>
            <a:r>
              <a:rPr lang="en-US" dirty="0" smtClean="0"/>
              <a:t>We </a:t>
            </a:r>
            <a:r>
              <a:rPr lang="en-US" dirty="0"/>
              <a:t>can also use </a:t>
            </a:r>
            <a:r>
              <a:rPr lang="en-US" dirty="0"/>
              <a:t>Autonumber / Autonumberhash128 / Autonumberhash256 functions to create composite keys. These will create a unique bit value for each distinct combination of the concatenated columns. Autonumberhash128 and Autonumberhash256 creates 128bit and 256bit values respectively.</a:t>
            </a:r>
            <a:endParaRPr lang="en-US" dirty="0"/>
          </a:p>
        </p:txBody>
      </p:sp>
      <p:pic>
        <p:nvPicPr>
          <p:cNvPr id="113666" name="Picture 2"/>
          <p:cNvPicPr>
            <a:picLocks noChangeAspect="1" noChangeArrowheads="1"/>
          </p:cNvPicPr>
          <p:nvPr/>
        </p:nvPicPr>
        <p:blipFill>
          <a:blip r:embed="rId2" cstate="print"/>
          <a:srcRect/>
          <a:stretch>
            <a:fillRect/>
          </a:stretch>
        </p:blipFill>
        <p:spPr bwMode="auto">
          <a:xfrm>
            <a:off x="1962150" y="3286125"/>
            <a:ext cx="5219700" cy="2657475"/>
          </a:xfrm>
          <a:prstGeom prst="rect">
            <a:avLst/>
          </a:prstGeom>
          <a:noFill/>
          <a:ln w="9525">
            <a:noFill/>
            <a:miter lim="800000"/>
            <a:headEnd/>
            <a:tailEnd/>
          </a:ln>
        </p:spPr>
      </p:pic>
      <p:sp>
        <p:nvSpPr>
          <p:cNvPr id="5" name="Title 1"/>
          <p:cNvSpPr txBox="1">
            <a:spLocks/>
          </p:cNvSpPr>
          <p:nvPr/>
        </p:nvSpPr>
        <p:spPr>
          <a:xfrm>
            <a:off x="152406" y="25263"/>
            <a:ext cx="8823957"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sv-SE" sz="2800" b="0" i="0" u="none" strike="noStrike" kern="1200" cap="none" spc="0" normalizeH="0" baseline="0" noProof="0" dirty="0" smtClean="0">
                <a:ln>
                  <a:noFill/>
                </a:ln>
                <a:solidFill>
                  <a:schemeClr val="tx1"/>
                </a:solidFill>
                <a:effectLst/>
                <a:uLnTx/>
                <a:uFillTx/>
                <a:latin typeface="Arial" pitchFamily="34" charset="0"/>
                <a:ea typeface="+mj-ea"/>
                <a:cs typeface="Calibri" pitchFamily="34" charset="0"/>
              </a:rPr>
              <a:t>Synthetic Keys    </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dirty="0" smtClean="0"/>
              <a:t> </a:t>
            </a:r>
            <a:endParaRPr lang="en-US" sz="3200" dirty="0"/>
          </a:p>
        </p:txBody>
      </p:sp>
      <p:sp>
        <p:nvSpPr>
          <p:cNvPr id="4" name="Content Placeholder 2"/>
          <p:cNvSpPr>
            <a:spLocks noGrp="1"/>
          </p:cNvSpPr>
          <p:nvPr>
            <p:ph idx="1"/>
          </p:nvPr>
        </p:nvSpPr>
        <p:spPr>
          <a:xfrm>
            <a:off x="298519" y="1494766"/>
            <a:ext cx="8538553" cy="3016210"/>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Thank You</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defTabSz="914342">
              <a:defRPr/>
            </a:pPr>
            <a:r>
              <a:rPr lang="sv-SE" u="sng" dirty="0" smtClean="0">
                <a:latin typeface="Calibri" pitchFamily="34" charset="0"/>
                <a:cs typeface="Calibri" pitchFamily="34" charset="0"/>
              </a:rPr>
              <a:t>Session 02</a:t>
            </a:r>
            <a:endParaRPr lang="sv-SE" sz="6000" dirty="0" smtClean="0">
              <a:latin typeface="Calibri" pitchFamily="34" charset="0"/>
              <a:cs typeface="Calibri" pitchFamily="34" charset="0"/>
            </a:endParaRPr>
          </a:p>
        </p:txBody>
      </p:sp>
      <p:sp>
        <p:nvSpPr>
          <p:cNvPr id="16" name="Rectangle 9"/>
          <p:cNvSpPr txBox="1">
            <a:spLocks noChangeArrowheads="1"/>
          </p:cNvSpPr>
          <p:nvPr/>
        </p:nvSpPr>
        <p:spPr>
          <a:xfrm>
            <a:off x="1075607" y="2667000"/>
            <a:ext cx="6916615" cy="1066800"/>
          </a:xfrm>
          <a:prstGeom prst="rect">
            <a:avLst/>
          </a:prstGeom>
        </p:spPr>
        <p:txBody>
          <a:bodyPr vert="horz" lIns="297529" tIns="33059" rIns="165294" bIns="33059" rtlCol="0" anchor="ctr">
            <a:normAutofit/>
          </a:bodyPr>
          <a:lstStyle/>
          <a:p>
            <a:pPr marL="0" marR="0" lvl="0" indent="0" algn="ctr" defTabSz="914342" rtl="0" eaLnBrk="1" fontAlgn="auto" latinLnBrk="0" hangingPunct="1">
              <a:lnSpc>
                <a:spcPct val="100000"/>
              </a:lnSpc>
              <a:spcBef>
                <a:spcPct val="0"/>
              </a:spcBef>
              <a:spcAft>
                <a:spcPts val="0"/>
              </a:spcAft>
              <a:buClrTx/>
              <a:buSzTx/>
              <a:buFontTx/>
              <a:buNone/>
              <a:tabLst/>
              <a:defRPr/>
            </a:pPr>
            <a:endParaRPr kumimoji="0" lang="sv-SE" sz="5400" b="0" i="0" u="none" strike="noStrike" kern="1200" cap="none" spc="0" normalizeH="0" baseline="0" noProof="0" dirty="0" smtClean="0">
              <a:ln>
                <a:noFill/>
              </a:ln>
              <a:solidFill>
                <a:schemeClr val="tx1"/>
              </a:solidFill>
              <a:effectLst/>
              <a:uLnTx/>
              <a:uFillTx/>
              <a:latin typeface="Calibri" pitchFamily="34" charset="0"/>
              <a:ea typeface="+mj-ea"/>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sz="2800" b="0" dirty="0" smtClean="0">
                <a:cs typeface="Calibri" pitchFamily="34" charset="0"/>
              </a:rPr>
              <a:t>Circular References</a:t>
            </a:r>
            <a:endParaRPr lang="en-US" sz="2800" b="0" dirty="0" smtClean="0">
              <a:cs typeface="Calibri" pitchFamily="34" charset="0"/>
            </a:endParaRPr>
          </a:p>
        </p:txBody>
      </p:sp>
      <p:pic>
        <p:nvPicPr>
          <p:cNvPr id="107522" name="Picture 2"/>
          <p:cNvPicPr>
            <a:picLocks noChangeAspect="1" noChangeArrowheads="1"/>
          </p:cNvPicPr>
          <p:nvPr/>
        </p:nvPicPr>
        <p:blipFill>
          <a:blip r:embed="rId2" cstate="print"/>
          <a:srcRect/>
          <a:stretch>
            <a:fillRect/>
          </a:stretch>
        </p:blipFill>
        <p:spPr bwMode="auto">
          <a:xfrm>
            <a:off x="681038" y="848223"/>
            <a:ext cx="7781925" cy="48572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 y="25263"/>
            <a:ext cx="8823957" cy="822960"/>
          </a:xfrm>
        </p:spPr>
        <p:txBody>
          <a:bodyPr/>
          <a:lstStyle/>
          <a:p>
            <a:pPr algn="r"/>
            <a:r>
              <a:rPr lang="sv-SE" sz="2800" b="0" dirty="0" smtClean="0">
                <a:cs typeface="Calibri" pitchFamily="34" charset="0"/>
              </a:rPr>
              <a:t>Circular References</a:t>
            </a:r>
            <a:endParaRPr lang="en-US" sz="2800" b="0" dirty="0" smtClean="0">
              <a:cs typeface="Calibri" pitchFamily="34" charset="0"/>
            </a:endParaRPr>
          </a:p>
        </p:txBody>
      </p:sp>
      <p:pic>
        <p:nvPicPr>
          <p:cNvPr id="108547" name="Picture 3"/>
          <p:cNvPicPr>
            <a:picLocks noChangeAspect="1" noChangeArrowheads="1"/>
          </p:cNvPicPr>
          <p:nvPr/>
        </p:nvPicPr>
        <p:blipFill>
          <a:blip r:embed="rId2" cstate="print"/>
          <a:srcRect/>
          <a:stretch>
            <a:fillRect/>
          </a:stretch>
        </p:blipFill>
        <p:spPr bwMode="auto">
          <a:xfrm>
            <a:off x="647700" y="848223"/>
            <a:ext cx="7848600" cy="445720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p:cNvPicPr>
            <a:picLocks noChangeAspect="1" noChangeArrowheads="1"/>
          </p:cNvPicPr>
          <p:nvPr/>
        </p:nvPicPr>
        <p:blipFill>
          <a:blip r:embed="rId2" cstate="print"/>
          <a:srcRect/>
          <a:stretch>
            <a:fillRect/>
          </a:stretch>
        </p:blipFill>
        <p:spPr bwMode="auto">
          <a:xfrm>
            <a:off x="628650" y="1081088"/>
            <a:ext cx="7886700" cy="4695825"/>
          </a:xfrm>
          <a:prstGeom prst="rect">
            <a:avLst/>
          </a:prstGeom>
          <a:noFill/>
          <a:ln w="9525">
            <a:noFill/>
            <a:miter lim="800000"/>
            <a:headEnd/>
            <a:tailEnd/>
          </a:ln>
        </p:spPr>
      </p:pic>
      <p:sp>
        <p:nvSpPr>
          <p:cNvPr id="5" name="Title 1"/>
          <p:cNvSpPr>
            <a:spLocks noGrp="1"/>
          </p:cNvSpPr>
          <p:nvPr>
            <p:ph type="title"/>
          </p:nvPr>
        </p:nvSpPr>
        <p:spPr>
          <a:xfrm>
            <a:off x="6" y="25263"/>
            <a:ext cx="8823957" cy="822960"/>
          </a:xfrm>
        </p:spPr>
        <p:txBody>
          <a:bodyPr/>
          <a:lstStyle/>
          <a:p>
            <a:pPr algn="r"/>
            <a:r>
              <a:rPr lang="sv-SE" sz="2800" b="0" dirty="0" smtClean="0">
                <a:cs typeface="Calibri" pitchFamily="34" charset="0"/>
              </a:rPr>
              <a:t>Circular References</a:t>
            </a:r>
            <a:endParaRPr lang="en-US" sz="2800" b="0" dirty="0" smtClean="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 y="25263"/>
            <a:ext cx="8823957" cy="822960"/>
          </a:xfrm>
        </p:spPr>
        <p:txBody>
          <a:bodyPr/>
          <a:lstStyle/>
          <a:p>
            <a:pPr algn="r"/>
            <a:r>
              <a:rPr lang="sv-SE" sz="2800" b="0" dirty="0" smtClean="0">
                <a:cs typeface="Calibri" pitchFamily="34" charset="0"/>
              </a:rPr>
              <a:t>Synthetic Keys</a:t>
            </a:r>
            <a:endParaRPr lang="en-US" sz="2800" b="0" dirty="0" smtClean="0">
              <a:cs typeface="Calibri" pitchFamily="34" charset="0"/>
            </a:endParaRPr>
          </a:p>
        </p:txBody>
      </p:sp>
      <p:sp>
        <p:nvSpPr>
          <p:cNvPr id="5" name="TextBox 4"/>
          <p:cNvSpPr txBox="1"/>
          <p:nvPr/>
        </p:nvSpPr>
        <p:spPr>
          <a:xfrm>
            <a:off x="581025" y="857905"/>
            <a:ext cx="5872313" cy="523220"/>
          </a:xfrm>
          <a:prstGeom prst="rect">
            <a:avLst/>
          </a:prstGeom>
          <a:noFill/>
        </p:spPr>
        <p:txBody>
          <a:bodyPr wrap="none" rtlCol="0">
            <a:spAutoFit/>
          </a:bodyPr>
          <a:lstStyle/>
          <a:p>
            <a:pPr>
              <a:spcAft>
                <a:spcPts val="600"/>
              </a:spcAft>
            </a:pPr>
            <a:r>
              <a:rPr lang="en-US" sz="2800" dirty="0" smtClean="0">
                <a:latin typeface="Arial" pitchFamily="34" charset="0"/>
                <a:cs typeface="Arial" pitchFamily="34" charset="0"/>
              </a:rPr>
              <a:t>What are Synthetic Keys or Tables?</a:t>
            </a:r>
            <a:endParaRPr lang="en-US" sz="2800" dirty="0" err="1" smtClean="0">
              <a:latin typeface="Arial" pitchFamily="34" charset="0"/>
              <a:cs typeface="Arial" pitchFamily="34" charset="0"/>
            </a:endParaRPr>
          </a:p>
        </p:txBody>
      </p:sp>
      <p:sp>
        <p:nvSpPr>
          <p:cNvPr id="8" name="Content Placeholder 2"/>
          <p:cNvSpPr>
            <a:spLocks noGrp="1"/>
          </p:cNvSpPr>
          <p:nvPr>
            <p:ph idx="1"/>
          </p:nvPr>
        </p:nvSpPr>
        <p:spPr>
          <a:xfrm>
            <a:off x="320043" y="1838325"/>
            <a:ext cx="8503920" cy="2523768"/>
          </a:xfrm>
        </p:spPr>
        <p:txBody>
          <a:bodyPr/>
          <a:lstStyle/>
          <a:p>
            <a:r>
              <a:rPr lang="en-US" dirty="0" smtClean="0"/>
              <a:t>When we load 2 tables with a common field name in both tables, the tables get associated automatically based on common fields. This is the associative </a:t>
            </a:r>
            <a:r>
              <a:rPr lang="en-US" dirty="0" err="1" smtClean="0"/>
              <a:t>fuctionality</a:t>
            </a:r>
            <a:r>
              <a:rPr lang="en-US" dirty="0" smtClean="0"/>
              <a:t> of </a:t>
            </a:r>
            <a:r>
              <a:rPr lang="en-US" dirty="0" err="1" smtClean="0"/>
              <a:t>Qliksense</a:t>
            </a:r>
            <a:r>
              <a:rPr lang="en-US" dirty="0" smtClean="0"/>
              <a:t>.</a:t>
            </a:r>
          </a:p>
          <a:p>
            <a:endParaRPr lang="en-US" dirty="0"/>
          </a:p>
          <a:p>
            <a:r>
              <a:rPr lang="en-US" dirty="0" smtClean="0"/>
              <a:t>When we have more than one common field between two or more tables </a:t>
            </a:r>
            <a:r>
              <a:rPr lang="en-US" dirty="0" err="1" smtClean="0"/>
              <a:t>Qliksense</a:t>
            </a:r>
            <a:r>
              <a:rPr lang="en-US" dirty="0" smtClean="0"/>
              <a:t> creates ‘SYNTHETIC KEYS’ and ‘SYNTHETIC TABLE’. It add these tables in data model</a:t>
            </a:r>
          </a:p>
          <a:p>
            <a:endParaRPr lang="en-US" dirty="0"/>
          </a:p>
          <a:p>
            <a:r>
              <a:rPr lang="en-US" dirty="0" smtClean="0"/>
              <a:t>Synthetic key is </a:t>
            </a:r>
            <a:r>
              <a:rPr lang="en-US" dirty="0" err="1" smtClean="0"/>
              <a:t>Qliksense</a:t>
            </a:r>
            <a:r>
              <a:rPr lang="en-US" dirty="0" smtClean="0"/>
              <a:t> method to deal with composite keys  </a:t>
            </a:r>
            <a:r>
              <a:rPr lang="en-US" dirty="0"/>
              <a:t>The Synthetic table contains a synthetic key that is a composite of all the combinations of the multiple key fields connecting the tables.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6" y="25263"/>
            <a:ext cx="8823957"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sv-SE" sz="2800" b="0" i="0" u="none" strike="noStrike" kern="1200" cap="none" spc="0" normalizeH="0" baseline="0" noProof="0" dirty="0" smtClean="0">
                <a:ln>
                  <a:noFill/>
                </a:ln>
                <a:solidFill>
                  <a:schemeClr val="tx1"/>
                </a:solidFill>
                <a:effectLst/>
                <a:uLnTx/>
                <a:uFillTx/>
                <a:latin typeface="Arial" pitchFamily="34" charset="0"/>
                <a:ea typeface="+mj-ea"/>
                <a:cs typeface="Calibri" pitchFamily="34" charset="0"/>
              </a:rPr>
              <a:t>Synthetic Keys</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Calibri" pitchFamily="34" charset="0"/>
            </a:endParaRPr>
          </a:p>
        </p:txBody>
      </p:sp>
      <p:pic>
        <p:nvPicPr>
          <p:cNvPr id="110594" name="Picture 2"/>
          <p:cNvPicPr>
            <a:picLocks noChangeAspect="1" noChangeArrowheads="1"/>
          </p:cNvPicPr>
          <p:nvPr/>
        </p:nvPicPr>
        <p:blipFill>
          <a:blip r:embed="rId2" cstate="print"/>
          <a:srcRect/>
          <a:stretch>
            <a:fillRect/>
          </a:stretch>
        </p:blipFill>
        <p:spPr bwMode="auto">
          <a:xfrm>
            <a:off x="1252538" y="1538288"/>
            <a:ext cx="6143625" cy="2333625"/>
          </a:xfrm>
          <a:prstGeom prst="rect">
            <a:avLst/>
          </a:prstGeom>
          <a:noFill/>
          <a:ln w="9525">
            <a:noFill/>
            <a:miter lim="800000"/>
            <a:headEnd/>
            <a:tailEnd/>
          </a:ln>
        </p:spPr>
      </p:pic>
      <p:sp>
        <p:nvSpPr>
          <p:cNvPr id="6" name="TextBox 5"/>
          <p:cNvSpPr txBox="1"/>
          <p:nvPr/>
        </p:nvSpPr>
        <p:spPr>
          <a:xfrm>
            <a:off x="857250" y="1066800"/>
            <a:ext cx="1383712" cy="461665"/>
          </a:xfrm>
          <a:prstGeom prst="rect">
            <a:avLst/>
          </a:prstGeom>
          <a:noFill/>
        </p:spPr>
        <p:txBody>
          <a:bodyPr wrap="none" rtlCol="0">
            <a:spAutoFit/>
          </a:bodyPr>
          <a:lstStyle/>
          <a:p>
            <a:pPr>
              <a:spcAft>
                <a:spcPts val="600"/>
              </a:spcAft>
            </a:pPr>
            <a:r>
              <a:rPr lang="en-US" sz="2400" dirty="0" smtClean="0">
                <a:latin typeface="Arial" pitchFamily="34" charset="0"/>
                <a:cs typeface="Arial" pitchFamily="34" charset="0"/>
              </a:rPr>
              <a:t>Example</a:t>
            </a:r>
            <a:endParaRPr lang="en-US" sz="2400" dirty="0" smtClean="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6" y="25263"/>
            <a:ext cx="8823957"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sv-SE" sz="2800" b="0" i="0" u="none" strike="noStrike" kern="1200" cap="none" spc="0" normalizeH="0" baseline="0" noProof="0" dirty="0" smtClean="0">
                <a:ln>
                  <a:noFill/>
                </a:ln>
                <a:solidFill>
                  <a:schemeClr val="tx1"/>
                </a:solidFill>
                <a:effectLst/>
                <a:uLnTx/>
                <a:uFillTx/>
                <a:latin typeface="Arial" pitchFamily="34" charset="0"/>
                <a:ea typeface="+mj-ea"/>
                <a:cs typeface="Calibri" pitchFamily="34" charset="0"/>
              </a:rPr>
              <a:t>Synthetic Keys</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Calibri" pitchFamily="34" charset="0"/>
            </a:endParaRPr>
          </a:p>
        </p:txBody>
      </p:sp>
      <p:sp>
        <p:nvSpPr>
          <p:cNvPr id="5" name="Content Placeholder 2"/>
          <p:cNvSpPr>
            <a:spLocks noGrp="1"/>
          </p:cNvSpPr>
          <p:nvPr>
            <p:ph idx="1"/>
          </p:nvPr>
        </p:nvSpPr>
        <p:spPr>
          <a:xfrm>
            <a:off x="581025" y="1468993"/>
            <a:ext cx="8242938" cy="2200602"/>
          </a:xfrm>
        </p:spPr>
        <p:txBody>
          <a:bodyPr/>
          <a:lstStyle/>
          <a:p>
            <a:r>
              <a:rPr lang="en-US" dirty="0"/>
              <a:t>To remove synthetic keys, we first look at our data model and make necessary changes, if required. </a:t>
            </a:r>
            <a:r>
              <a:rPr lang="en-US" dirty="0"/>
              <a:t>We have multiple methods to remove synthetic keys but it depends upon the </a:t>
            </a:r>
            <a:r>
              <a:rPr lang="en-US" dirty="0" smtClean="0"/>
              <a:t>requirement</a:t>
            </a:r>
          </a:p>
          <a:p>
            <a:endParaRPr lang="en-US" dirty="0"/>
          </a:p>
          <a:p>
            <a:r>
              <a:rPr lang="en-US" b="1" dirty="0"/>
              <a:t>Removing fields:</a:t>
            </a:r>
            <a:r>
              <a:rPr lang="en-US" dirty="0"/>
              <a:t> When common fields causing synthetic keys are not required in data model and doing so will not affect the relationship between two tables. Removing fields can be done by commenting or removing field from load script.</a:t>
            </a:r>
          </a:p>
          <a:p>
            <a:endParaRPr lang="en-US" dirty="0"/>
          </a:p>
        </p:txBody>
      </p:sp>
      <p:sp>
        <p:nvSpPr>
          <p:cNvPr id="6" name="TextBox 5"/>
          <p:cNvSpPr txBox="1"/>
          <p:nvPr/>
        </p:nvSpPr>
        <p:spPr>
          <a:xfrm>
            <a:off x="581025" y="857905"/>
            <a:ext cx="5279009" cy="523220"/>
          </a:xfrm>
          <a:prstGeom prst="rect">
            <a:avLst/>
          </a:prstGeom>
          <a:noFill/>
        </p:spPr>
        <p:txBody>
          <a:bodyPr wrap="none" rtlCol="0">
            <a:spAutoFit/>
          </a:bodyPr>
          <a:lstStyle/>
          <a:p>
            <a:pPr>
              <a:spcAft>
                <a:spcPts val="600"/>
              </a:spcAft>
            </a:pPr>
            <a:r>
              <a:rPr lang="en-US" sz="2800" dirty="0" smtClean="0">
                <a:latin typeface="Arial" pitchFamily="34" charset="0"/>
                <a:cs typeface="Arial" pitchFamily="34" charset="0"/>
              </a:rPr>
              <a:t>How to remove Synthetic Keys?</a:t>
            </a:r>
            <a:endParaRPr lang="en-US" sz="2800" dirty="0" err="1" smtClean="0">
              <a:latin typeface="Arial" pitchFamily="34" charset="0"/>
              <a:cs typeface="Arial" pitchFamily="34" charset="0"/>
            </a:endParaRPr>
          </a:p>
        </p:txBody>
      </p:sp>
      <p:pic>
        <p:nvPicPr>
          <p:cNvPr id="111619" name="Picture 3"/>
          <p:cNvPicPr>
            <a:picLocks noChangeAspect="1" noChangeArrowheads="1"/>
          </p:cNvPicPr>
          <p:nvPr/>
        </p:nvPicPr>
        <p:blipFill>
          <a:blip r:embed="rId2" cstate="print"/>
          <a:srcRect/>
          <a:stretch>
            <a:fillRect/>
          </a:stretch>
        </p:blipFill>
        <p:spPr bwMode="auto">
          <a:xfrm>
            <a:off x="1857375" y="3429000"/>
            <a:ext cx="5200650" cy="26098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 y="1234216"/>
            <a:ext cx="8503920" cy="1308050"/>
          </a:xfrm>
        </p:spPr>
        <p:txBody>
          <a:bodyPr/>
          <a:lstStyle/>
          <a:p>
            <a:r>
              <a:rPr lang="en-US" b="1" dirty="0"/>
              <a:t>Renaming fields (Using QUALIFY):</a:t>
            </a:r>
            <a:r>
              <a:rPr lang="en-US" dirty="0"/>
              <a:t> </a:t>
            </a:r>
            <a:endParaRPr lang="en-US" dirty="0" smtClean="0"/>
          </a:p>
          <a:p>
            <a:pPr>
              <a:buNone/>
            </a:pPr>
            <a:r>
              <a:rPr lang="en-US" dirty="0" smtClean="0"/>
              <a:t>	When </a:t>
            </a:r>
            <a:r>
              <a:rPr lang="en-US" dirty="0"/>
              <a:t>common fields causing synthetic keys are not  same field (not containing similar values), These are actually different fields with same name. </a:t>
            </a:r>
            <a:r>
              <a:rPr lang="en-US" dirty="0"/>
              <a:t>Renaming can be done by using “AS” clause. We can also achieve this by using QUALIFY statement. With qualified statement, fields names are converted in the “TableName.FieldName” format</a:t>
            </a:r>
          </a:p>
        </p:txBody>
      </p:sp>
      <p:pic>
        <p:nvPicPr>
          <p:cNvPr id="112642" name="Picture 2"/>
          <p:cNvPicPr>
            <a:picLocks noChangeAspect="1" noChangeArrowheads="1"/>
          </p:cNvPicPr>
          <p:nvPr/>
        </p:nvPicPr>
        <p:blipFill>
          <a:blip r:embed="rId2" cstate="print"/>
          <a:srcRect/>
          <a:stretch>
            <a:fillRect/>
          </a:stretch>
        </p:blipFill>
        <p:spPr bwMode="auto">
          <a:xfrm>
            <a:off x="538163" y="2919413"/>
            <a:ext cx="3824287" cy="2813728"/>
          </a:xfrm>
          <a:prstGeom prst="rect">
            <a:avLst/>
          </a:prstGeom>
          <a:noFill/>
          <a:ln w="9525">
            <a:noFill/>
            <a:miter lim="800000"/>
            <a:headEnd/>
            <a:tailEnd/>
          </a:ln>
        </p:spPr>
      </p:pic>
      <p:pic>
        <p:nvPicPr>
          <p:cNvPr id="112643" name="Picture 3"/>
          <p:cNvPicPr>
            <a:picLocks noChangeAspect="1" noChangeArrowheads="1"/>
          </p:cNvPicPr>
          <p:nvPr/>
        </p:nvPicPr>
        <p:blipFill>
          <a:blip r:embed="rId3" cstate="print"/>
          <a:srcRect/>
          <a:stretch>
            <a:fillRect/>
          </a:stretch>
        </p:blipFill>
        <p:spPr bwMode="auto">
          <a:xfrm>
            <a:off x="4947288" y="2919413"/>
            <a:ext cx="3876675" cy="2813728"/>
          </a:xfrm>
          <a:prstGeom prst="rect">
            <a:avLst/>
          </a:prstGeom>
          <a:solidFill>
            <a:schemeClr val="accent1"/>
          </a:solidFill>
          <a:ln w="9525">
            <a:solidFill>
              <a:schemeClr val="accent1"/>
            </a:solidFill>
            <a:miter lim="800000"/>
            <a:headEnd/>
            <a:tailEnd/>
          </a:ln>
        </p:spPr>
      </p:pic>
      <p:sp>
        <p:nvSpPr>
          <p:cNvPr id="6" name="Title 1"/>
          <p:cNvSpPr txBox="1">
            <a:spLocks/>
          </p:cNvSpPr>
          <p:nvPr/>
        </p:nvSpPr>
        <p:spPr>
          <a:xfrm>
            <a:off x="152406" y="25263"/>
            <a:ext cx="8823957"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sv-SE" sz="2800" b="0" i="0" u="none" strike="noStrike" kern="1200" cap="none" spc="0" normalizeH="0" baseline="0" noProof="0" dirty="0" smtClean="0">
                <a:ln>
                  <a:noFill/>
                </a:ln>
                <a:solidFill>
                  <a:schemeClr val="tx1"/>
                </a:solidFill>
                <a:effectLst/>
                <a:uLnTx/>
                <a:uFillTx/>
                <a:latin typeface="Arial" pitchFamily="34" charset="0"/>
                <a:ea typeface="+mj-ea"/>
                <a:cs typeface="Calibri" pitchFamily="34" charset="0"/>
              </a:rPr>
              <a:t>Synthetic Keys</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Calibri"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Capgemini NA 2012 PPT Template">
  <a:themeElements>
    <a:clrScheme name="Custom 7">
      <a:dk1>
        <a:sysClr val="windowText" lastClr="000000"/>
      </a:dk1>
      <a:lt1>
        <a:sysClr val="window" lastClr="FFFFFF"/>
      </a:lt1>
      <a:dk2>
        <a:srgbClr val="969696"/>
      </a:dk2>
      <a:lt2>
        <a:srgbClr val="C0C0C0"/>
      </a:lt2>
      <a:accent1>
        <a:srgbClr val="263147"/>
      </a:accent1>
      <a:accent2>
        <a:srgbClr val="009ACC"/>
      </a:accent2>
      <a:accent3>
        <a:srgbClr val="6A9529"/>
      </a:accent3>
      <a:accent4>
        <a:srgbClr val="40B3D6"/>
      </a:accent4>
      <a:accent5>
        <a:srgbClr val="E47E1A"/>
      </a:accent5>
      <a:accent6>
        <a:srgbClr val="7FCCE3"/>
      </a:accent6>
      <a:hlink>
        <a:srgbClr val="AC2B37"/>
      </a:hlink>
      <a:folHlink>
        <a:srgbClr val="762C7C"/>
      </a:folHlink>
    </a:clrScheme>
    <a:fontScheme name="Capgemini_NA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200" dirty="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spcAft>
            <a:spcPts val="600"/>
          </a:spcAft>
          <a:defRPr sz="12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2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NA 2012 PPT Template</Template>
  <TotalTime>3526</TotalTime>
  <Words>187</Words>
  <Application>Microsoft Office PowerPoint</Application>
  <PresentationFormat>On-screen Show (4:3)</PresentationFormat>
  <Paragraphs>32</Paragraphs>
  <Slides>12</Slides>
  <Notes>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12</vt:i4>
      </vt:variant>
    </vt:vector>
  </HeadingPairs>
  <TitlesOfParts>
    <vt:vector size="18" baseType="lpstr">
      <vt:lpstr>Capgemini NA 2012 PPT Template</vt:lpstr>
      <vt:lpstr>Closing slides</vt:lpstr>
      <vt:lpstr>1_Closing slides</vt:lpstr>
      <vt:lpstr>CG PPT template_2013</vt:lpstr>
      <vt:lpstr>2_Closing slides</vt:lpstr>
      <vt:lpstr>think-cell Slide</vt:lpstr>
      <vt:lpstr>QlikSense Training </vt:lpstr>
      <vt:lpstr>Session 02</vt:lpstr>
      <vt:lpstr>Circular References</vt:lpstr>
      <vt:lpstr>Circular References</vt:lpstr>
      <vt:lpstr>Circular References</vt:lpstr>
      <vt:lpstr>Synthetic Keys</vt:lpstr>
      <vt:lpstr>Slide 7</vt:lpstr>
      <vt:lpstr>Slide 8</vt:lpstr>
      <vt:lpstr>Slide 9</vt:lpstr>
      <vt:lpstr>Slide 10</vt:lpstr>
      <vt:lpstr> </vt:lpstr>
      <vt:lpstr>Slide 12</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Novelis Management Review Deck</dc:title>
  <dc:creator>Mihir Wadia</dc:creator>
  <cp:lastModifiedBy>Siddharth</cp:lastModifiedBy>
  <cp:revision>574</cp:revision>
  <dcterms:created xsi:type="dcterms:W3CDTF">2012-08-13T14:58:56Z</dcterms:created>
  <dcterms:modified xsi:type="dcterms:W3CDTF">2017-02-21T03:32:51Z</dcterms:modified>
</cp:coreProperties>
</file>