
<file path=[Content_Types].xml><?xml version="1.0" encoding="utf-8"?>
<Types xmlns="http://schemas.openxmlformats.org/package/2006/content-types">
  <Override PartName="/ppt/slideMasters/slideMaster3.xml" ContentType="application/vnd.openxmlformats-officedocument.presentationml.slideMaster+xml"/>
  <Override PartName="/ppt/tags/tag8.xml" ContentType="application/vnd.openxmlformats-officedocument.presentationml.tags+xml"/>
  <Override PartName="/ppt/theme/theme5.xml" ContentType="application/vnd.openxmlformats-officedocument.theme+xml"/>
  <Override PartName="/ppt/slides/slide4.xml" ContentType="application/vnd.openxmlformats-officedocument.presentationml.slide+xml"/>
  <Override PartName="/ppt/tags/tag4.xml" ContentType="application/vnd.openxmlformats-officedocument.presentationml.tags+xml"/>
  <Override PartName="/ppt/slideLayouts/slideLayout6.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Override PartName="/ppt/tags/tag78.xml" ContentType="application/vnd.openxmlformats-officedocument.presentationml.tag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tags/tag38.xml" ContentType="application/vnd.openxmlformats-officedocument.presentationml.tags+xml"/>
  <Override PartName="/ppt/slideLayouts/slideLayout13.xml" ContentType="application/vnd.openxmlformats-officedocument.presentationml.slideLayout+xml"/>
  <Override PartName="/ppt/tags/tag56.xml" ContentType="application/vnd.openxmlformats-officedocument.presentationml.tags+xml"/>
  <Override PartName="/ppt/tags/tag67.xml" ContentType="application/vnd.openxmlformats-officedocument.presentationml.tags+xml"/>
  <Override PartName="/ppt/slides/slide10.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45.xml" ContentType="application/vnd.openxmlformats-officedocument.presentationml.tags+xml"/>
  <Override PartName="/ppt/tags/tag63.xml" ContentType="application/vnd.openxmlformats-officedocument.presentationml.tags+xml"/>
  <Override PartName="/ppt/tags/tag74.xml" ContentType="application/vnd.openxmlformats-officedocument.presentationml.tags+xml"/>
  <Override PartName="/ppt/tags/tag34.xml" ContentType="application/vnd.openxmlformats-officedocument.presentationml.tags+xml"/>
  <Override PartName="/ppt/tags/tag52.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41.xml" ContentType="application/vnd.openxmlformats-officedocument.presentationml.tags+xml"/>
  <Override PartName="/ppt/tags/tag70.xml" ContentType="application/vnd.openxmlformats-officedocument.presentationml.tags+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ppt/slideLayouts/slideLayout9.xml" ContentType="application/vnd.openxmlformats-officedocument.presentationml.slideLayout+xml"/>
  <Override PartName="/ppt/theme/theme6.xml" ContentType="application/vnd.openxmlformats-officedocument.theme+xml"/>
  <Override PartName="/ppt/slideMasters/slideMaster2.xml" ContentType="application/vnd.openxmlformats-officedocument.presentationml.slideMaster+xml"/>
  <Override PartName="/ppt/slides/slide5.xml" ContentType="application/vnd.openxmlformats-officedocument.presentationml.slide+xml"/>
  <Override PartName="/ppt/tags/tag7.xml" ContentType="application/vnd.openxmlformats-officedocument.presentationml.tags+xml"/>
  <Default Extension="bin" ContentType="application/vnd.openxmlformats-officedocument.oleObject"/>
  <Default Extension="png" ContentType="image/png"/>
  <Override PartName="/ppt/slideLayouts/slideLayout7.xml" ContentType="application/vnd.openxmlformats-officedocument.presentationml.slideLayout+xml"/>
  <Override PartName="/ppt/theme/theme4.xml" ContentType="application/vnd.openxmlformats-officedocument.them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xml" ContentType="application/vnd.openxmlformats-officedocument.presentationml.tags+xml"/>
  <Default Extension="jpeg" ContentType="image/jpeg"/>
  <Override PartName="/ppt/tags/tag39.xml" ContentType="application/vnd.openxmlformats-officedocument.presentationml.tags+xml"/>
  <Override PartName="/ppt/tags/tag59.xml" ContentType="application/vnd.openxmlformats-officedocument.presentationml.tags+xml"/>
  <Override PartName="/ppt/slideLayouts/slideLayout16.xml" ContentType="application/vnd.openxmlformats-officedocument.presentationml.slideLayout+xml"/>
  <Override PartName="/ppt/tags/tag68.xml" ContentType="application/vnd.openxmlformats-officedocument.presentationml.tags+xml"/>
  <Override PartName="/ppt/tags/tag77.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tags/tag19.xml" ContentType="application/vnd.openxmlformats-officedocument.presentationml.tags+xml"/>
  <Override PartName="/ppt/tags/tag28.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ppt/tags/tag57.xml" ContentType="application/vnd.openxmlformats-officedocument.presentationml.tags+xml"/>
  <Override PartName="/ppt/slideLayouts/slideLayout14.xml" ContentType="application/vnd.openxmlformats-officedocument.presentationml.slideLayout+xml"/>
  <Override PartName="/ppt/tags/tag66.xml" ContentType="application/vnd.openxmlformats-officedocument.presentationml.tags+xml"/>
  <Override PartName="/ppt/tags/tag75.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slideLayouts/slideLayout12.xml" ContentType="application/vnd.openxmlformats-officedocument.presentationml.slideLayout+xml"/>
  <Override PartName="/ppt/tags/tag46.xml" ContentType="application/vnd.openxmlformats-officedocument.presentationml.tags+xml"/>
  <Override PartName="/ppt/tags/tag55.xml" ContentType="application/vnd.openxmlformats-officedocument.presentationml.tags+xml"/>
  <Override PartName="/ppt/tags/tag64.xml" ContentType="application/vnd.openxmlformats-officedocument.presentationml.tags+xml"/>
  <Override PartName="/ppt/tags/tag73.xml" ContentType="application/vnd.openxmlformats-officedocument.presentationml.tags+xml"/>
  <Default Extension="vml" ContentType="application/vnd.openxmlformats-officedocument.vmlDrawing"/>
  <Override PartName="/ppt/tags/tag15.xml" ContentType="application/vnd.openxmlformats-officedocument.presentationml.tags+xml"/>
  <Override PartName="/ppt/tags/tag24.xml" ContentType="application/vnd.openxmlformats-officedocument.presentationml.tags+xml"/>
  <Default Extension="tiff" ContentType="image/tiff"/>
  <Default Extension="gif" ContentType="image/gif"/>
  <Override PartName="/ppt/tags/tag33.xml" ContentType="application/vnd.openxmlformats-officedocument.presentationml.tags+xml"/>
  <Override PartName="/ppt/slideLayouts/slideLayout10.xml" ContentType="application/vnd.openxmlformats-officedocument.presentationml.slideLayout+xml"/>
  <Override PartName="/ppt/tags/tag44.xml" ContentType="application/vnd.openxmlformats-officedocument.presentationml.tags+xml"/>
  <Override PartName="/ppt/tags/tag53.xml" ContentType="application/vnd.openxmlformats-officedocument.presentationml.tags+xml"/>
  <Override PartName="/ppt/tags/tag62.xml" ContentType="application/vnd.openxmlformats-officedocument.presentationml.tags+xml"/>
  <Override PartName="/ppt/tags/tag71.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tags/tag51.xml" ContentType="application/vnd.openxmlformats-officedocument.presentationml.tags+xml"/>
  <Override PartName="/ppt/tags/tag60.xml" ContentType="application/vnd.openxmlformats-officedocument.presentationml.tags+xml"/>
  <Override PartName="/ppt/slideMasters/slideMaster5.xml" ContentType="application/vnd.openxmlformats-officedocument.presentationml.slideMaster+xml"/>
  <Override PartName="/ppt/slides/slide8.xml" ContentType="application/vnd.openxmlformats-officedocument.presentationml.slide+xml"/>
  <Override PartName="/ppt/handoutMasters/handoutMaster1.xml" ContentType="application/vnd.openxmlformats-officedocument.presentationml.handoutMaster+xml"/>
  <Override PartName="/ppt/tags/tag11.xml" ContentType="application/vnd.openxmlformats-officedocument.presentationml.tags+xml"/>
  <Override PartName="/ppt/tags/tag20.xml" ContentType="application/vnd.openxmlformats-officedocument.presentationml.tags+xml"/>
  <Override PartName="/ppt/theme/theme7.xml" ContentType="application/vnd.openxmlformats-officedocument.theme+xml"/>
  <Override PartName="/docProps/core.xml" ContentType="application/vnd.openxmlformats-package.core-properties+xml"/>
  <Override PartName="/ppt/slides/slide6.xml" ContentType="application/vnd.openxmlformats-officedocument.presentationml.slide+xml"/>
  <Override PartName="/ppt/tags/tag6.xml" ContentType="application/vnd.openxmlformats-officedocument.presentationml.tags+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ags/tag2.xml" ContentType="application/vnd.openxmlformats-officedocument.presentationml.tags+xml"/>
  <Override PartName="/ppt/tags/tag58.xml" ContentType="application/vnd.openxmlformats-officedocument.presentationml.tags+xml"/>
  <Override PartName="/ppt/slideLayouts/slideLayout15.xml" ContentType="application/vnd.openxmlformats-officedocument.presentationml.slideLayout+xml"/>
  <Override PartName="/ppt/tags/tag69.xml" ContentType="application/vnd.openxmlformats-officedocument.presentationml.tags+xml"/>
  <Default Extension="rels" ContentType="application/vnd.openxmlformats-package.relationships+xml"/>
  <Override PartName="/ppt/tags/tag29.xml" ContentType="application/vnd.openxmlformats-officedocument.presentationml.tags+xml"/>
  <Override PartName="/ppt/tags/tag47.xml" ContentType="application/vnd.openxmlformats-officedocument.presentationml.tags+xml"/>
  <Override PartName="/ppt/tags/tag76.xml" ContentType="application/vnd.openxmlformats-officedocument.presentationml.tags+xml"/>
  <Override PartName="/ppt/slides/slide12.xml" ContentType="application/vnd.openxmlformats-officedocument.presentationml.slide+xml"/>
  <Override PartName="/ppt/tags/tag18.xml" ContentType="application/vnd.openxmlformats-officedocument.presentationml.tags+xml"/>
  <Override PartName="/ppt/tags/tag36.xml" ContentType="application/vnd.openxmlformats-officedocument.presentationml.tags+xml"/>
  <Override PartName="/ppt/slideLayouts/slideLayout11.xml" ContentType="application/vnd.openxmlformats-officedocument.presentationml.slideLayout+xml"/>
  <Override PartName="/ppt/tags/tag54.xml" ContentType="application/vnd.openxmlformats-officedocument.presentationml.tags+xml"/>
  <Override PartName="/ppt/tags/tag65.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tags/tag32.xml" ContentType="application/vnd.openxmlformats-officedocument.presentationml.tags+xml"/>
  <Override PartName="/ppt/tags/tag50.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3939" r:id="rId2"/>
    <p:sldMasterId id="2147483946" r:id="rId3"/>
    <p:sldMasterId id="2147483966" r:id="rId4"/>
    <p:sldMasterId id="2147483972" r:id="rId5"/>
  </p:sldMasterIdLst>
  <p:notesMasterIdLst>
    <p:notesMasterId r:id="rId20"/>
  </p:notesMasterIdLst>
  <p:handoutMasterIdLst>
    <p:handoutMasterId r:id="rId21"/>
  </p:handoutMasterIdLst>
  <p:sldIdLst>
    <p:sldId id="437" r:id="rId6"/>
    <p:sldId id="357" r:id="rId7"/>
    <p:sldId id="380" r:id="rId8"/>
    <p:sldId id="433" r:id="rId9"/>
    <p:sldId id="435" r:id="rId10"/>
    <p:sldId id="436" r:id="rId11"/>
    <p:sldId id="439" r:id="rId12"/>
    <p:sldId id="438" r:id="rId13"/>
    <p:sldId id="440" r:id="rId14"/>
    <p:sldId id="441" r:id="rId15"/>
    <p:sldId id="442" r:id="rId16"/>
    <p:sldId id="443" r:id="rId17"/>
    <p:sldId id="425" r:id="rId18"/>
    <p:sldId id="373" r:id="rId19"/>
  </p:sldIdLst>
  <p:sldSz cx="9906000" cy="6858000" type="A4"/>
  <p:notesSz cx="6797675" cy="9874250"/>
  <p:custDataLst>
    <p:tags r:id="rId22"/>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A2BFAF"/>
    <a:srgbClr val="ACB7B2"/>
    <a:srgbClr val="AF1C63"/>
    <a:srgbClr val="6A9529"/>
    <a:srgbClr val="00A0D6"/>
    <a:srgbClr val="0085B3"/>
    <a:srgbClr val="005B7C"/>
    <a:srgbClr val="909090"/>
    <a:srgbClr val="FFC72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19" autoAdjust="0"/>
    <p:restoredTop sz="86943" autoAdjust="0"/>
  </p:normalViewPr>
  <p:slideViewPr>
    <p:cSldViewPr snapToGrid="0" snapToObjects="1">
      <p:cViewPr>
        <p:scale>
          <a:sx n="90" d="100"/>
          <a:sy n="90" d="100"/>
        </p:scale>
        <p:origin x="-1968" y="-678"/>
      </p:cViewPr>
      <p:guideLst>
        <p:guide orient="horz" pos="909"/>
        <p:guide pos="3120"/>
        <p:guide pos="2976"/>
        <p:guide pos="3264"/>
        <p:guide pos="194"/>
        <p:guide pos="6045"/>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48" d="100"/>
          <a:sy n="48" d="100"/>
        </p:scale>
        <p:origin x="-2940" y="-120"/>
      </p:cViewPr>
      <p:guideLst>
        <p:guide orient="horz" pos="3110"/>
        <p:guide pos="2141"/>
      </p:guideLst>
    </p:cSldViewPr>
  </p:notesViewPr>
  <p:gridSpacing cx="39327138" cy="3932713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de-DE" sz="800" dirty="0" smtClean="0">
                <a:latin typeface="Arial" pitchFamily="34" charset="0"/>
                <a:cs typeface="Arial" pitchFamily="34" charset="0"/>
              </a:rPr>
              <a:t>© 2012 Capgemini. All </a:t>
            </a:r>
            <a:r>
              <a:rPr lang="de-DE" sz="800" dirty="0" err="1" smtClean="0">
                <a:latin typeface="Arial" pitchFamily="34" charset="0"/>
                <a:cs typeface="Arial" pitchFamily="34" charset="0"/>
              </a:rPr>
              <a:t>rights</a:t>
            </a:r>
            <a:r>
              <a:rPr lang="de-DE" sz="800" dirty="0" smtClean="0">
                <a:latin typeface="Arial" pitchFamily="34" charset="0"/>
                <a:cs typeface="Arial" pitchFamily="34" charset="0"/>
              </a:rPr>
              <a:t> </a:t>
            </a:r>
            <a:r>
              <a:rPr lang="de-DE" sz="800" dirty="0" err="1" smtClean="0">
                <a:latin typeface="Arial" pitchFamily="34" charset="0"/>
                <a:cs typeface="Arial" pitchFamily="34" charset="0"/>
              </a:rPr>
              <a:t>reserved</a:t>
            </a:r>
            <a:r>
              <a:rPr lang="de-DE" sz="800" dirty="0" smtClean="0">
                <a:latin typeface="Arial" pitchFamily="34" charset="0"/>
                <a:cs typeface="Arial" pitchFamily="34" charset="0"/>
              </a:rPr>
              <a:t>.</a:t>
            </a:r>
            <a:endParaRPr lang="de-DE"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300"/>
            </a:lvl1pPr>
          </a:lstStyle>
          <a:p>
            <a:endParaRPr lang="en-US" dirty="0"/>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300"/>
            </a:lvl1pPr>
          </a:lstStyle>
          <a:p>
            <a:fld id="{2FB4FF29-EE9A-4D47-9F1A-289A80693C0F}" type="datetimeFigureOut">
              <a:rPr lang="en-US" smtClean="0"/>
              <a:pPr/>
              <a:t>4/20/2017</a:t>
            </a:fld>
            <a:endParaRPr lang="en-US" dirty="0"/>
          </a:p>
        </p:txBody>
      </p:sp>
      <p:sp>
        <p:nvSpPr>
          <p:cNvPr id="4" name="Slide Image Placeholder 3"/>
          <p:cNvSpPr>
            <a:spLocks noGrp="1" noRot="1" noChangeAspect="1"/>
          </p:cNvSpPr>
          <p:nvPr>
            <p:ph type="sldImg" idx="2"/>
          </p:nvPr>
        </p:nvSpPr>
        <p:spPr>
          <a:xfrm>
            <a:off x="725488" y="741363"/>
            <a:ext cx="5346700"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300"/>
            </a:lvl1pPr>
          </a:lstStyle>
          <a:p>
            <a:endParaRPr lang="en-US" dirty="0"/>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300"/>
            </a:lvl1pPr>
          </a:lstStyle>
          <a:p>
            <a:fld id="{71E7D22E-2FCF-4181-8686-08BDCDF94062}"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image" Target="../media/image5.png"/><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image" Target="../media/image4.emf"/><Relationship Id="rId5" Type="http://schemas.openxmlformats.org/officeDocument/2006/relationships/tags" Target="../tags/tag13.xml"/><Relationship Id="rId10" Type="http://schemas.openxmlformats.org/officeDocument/2006/relationships/oleObject" Target="../embeddings/oleObject2.bin"/><Relationship Id="rId4" Type="http://schemas.openxmlformats.org/officeDocument/2006/relationships/tags" Target="../tags/tag12.xml"/><Relationship Id="rId9"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9.xml"/><Relationship Id="rId7" Type="http://schemas.openxmlformats.org/officeDocument/2006/relationships/oleObject" Target="../embeddings/oleObject14.bin"/><Relationship Id="rId2" Type="http://schemas.openxmlformats.org/officeDocument/2006/relationships/tags" Target="../tags/tag58.xml"/><Relationship Id="rId1" Type="http://schemas.openxmlformats.org/officeDocument/2006/relationships/vmlDrawing" Target="../drawings/vmlDrawing14.vml"/><Relationship Id="rId6" Type="http://schemas.openxmlformats.org/officeDocument/2006/relationships/image" Target="../media/image6.jpeg"/><Relationship Id="rId5" Type="http://schemas.openxmlformats.org/officeDocument/2006/relationships/slideMaster" Target="../slideMasters/slideMaster4.xml"/><Relationship Id="rId4" Type="http://schemas.openxmlformats.org/officeDocument/2006/relationships/tags" Target="../tags/tag60.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vmlDrawing" Target="../drawings/vmlDrawing15.vml"/><Relationship Id="rId5" Type="http://schemas.openxmlformats.org/officeDocument/2006/relationships/oleObject" Target="../embeddings/oleObject15.bin"/><Relationship Id="rId4"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63.xml"/><Relationship Id="rId1" Type="http://schemas.openxmlformats.org/officeDocument/2006/relationships/vmlDrawing" Target="../drawings/vmlDrawing16.vml"/><Relationship Id="rId4" Type="http://schemas.openxmlformats.org/officeDocument/2006/relationships/oleObject" Target="../embeddings/oleObject16.bin"/></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4.xml"/><Relationship Id="rId1" Type="http://schemas.openxmlformats.org/officeDocument/2006/relationships/vmlDrawing" Target="../drawings/vmlDrawing17.vml"/></Relationships>
</file>

<file path=ppt/slideLayouts/_rels/slideLayout14.xml.rels><?xml version="1.0" encoding="UTF-8" standalone="yes"?>
<Relationships xmlns="http://schemas.openxmlformats.org/package/2006/relationships"><Relationship Id="rId8" Type="http://schemas.openxmlformats.org/officeDocument/2006/relationships/slideMaster" Target="../slideMasters/slideMaster5.xml"/><Relationship Id="rId3" Type="http://schemas.openxmlformats.org/officeDocument/2006/relationships/tags" Target="../tags/tag73.xml"/><Relationship Id="rId7" Type="http://schemas.openxmlformats.org/officeDocument/2006/relationships/tags" Target="../tags/tag77.xml"/><Relationship Id="rId12" Type="http://schemas.openxmlformats.org/officeDocument/2006/relationships/image" Target="../media/image5.png"/><Relationship Id="rId2" Type="http://schemas.openxmlformats.org/officeDocument/2006/relationships/tags" Target="../tags/tag72.xml"/><Relationship Id="rId1" Type="http://schemas.openxmlformats.org/officeDocument/2006/relationships/vmlDrawing" Target="../drawings/vmlDrawing19.vml"/><Relationship Id="rId6" Type="http://schemas.openxmlformats.org/officeDocument/2006/relationships/tags" Target="../tags/tag76.xml"/><Relationship Id="rId11" Type="http://schemas.openxmlformats.org/officeDocument/2006/relationships/image" Target="../media/image4.emf"/><Relationship Id="rId5" Type="http://schemas.openxmlformats.org/officeDocument/2006/relationships/tags" Target="../tags/tag75.xml"/><Relationship Id="rId10" Type="http://schemas.openxmlformats.org/officeDocument/2006/relationships/oleObject" Target="../embeddings/oleObject19.bin"/><Relationship Id="rId4" Type="http://schemas.openxmlformats.org/officeDocument/2006/relationships/tags" Target="../tags/tag74.xml"/><Relationship Id="rId9" Type="http://schemas.openxmlformats.org/officeDocument/2006/relationships/image" Target="../media/image15.jpeg"/></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78.xml"/><Relationship Id="rId1" Type="http://schemas.openxmlformats.org/officeDocument/2006/relationships/vmlDrawing" Target="../drawings/vmlDrawing20.vml"/><Relationship Id="rId4" Type="http://schemas.openxmlformats.org/officeDocument/2006/relationships/oleObject" Target="../embeddings/oleObject20.bin"/></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oleObject" Target="../embeddings/oleObject3.bin"/><Relationship Id="rId2" Type="http://schemas.openxmlformats.org/officeDocument/2006/relationships/tags" Target="../tags/tag16.xml"/><Relationship Id="rId1" Type="http://schemas.openxmlformats.org/officeDocument/2006/relationships/vmlDrawing" Target="../drawings/vmlDrawing3.vml"/><Relationship Id="rId6" Type="http://schemas.openxmlformats.org/officeDocument/2006/relationships/image" Target="../media/image6.jpeg"/><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vmlDrawing" Target="../drawings/vmlDrawing4.vml"/><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vmlDrawing" Target="../drawings/vmlDrawing6.v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33.xml"/><Relationship Id="rId7" Type="http://schemas.openxmlformats.org/officeDocument/2006/relationships/oleObject" Target="../embeddings/oleObject8.bin"/><Relationship Id="rId2" Type="http://schemas.openxmlformats.org/officeDocument/2006/relationships/tags" Target="../tags/tag32.xml"/><Relationship Id="rId1" Type="http://schemas.openxmlformats.org/officeDocument/2006/relationships/vmlDrawing" Target="../drawings/vmlDrawing8.vml"/><Relationship Id="rId6" Type="http://schemas.openxmlformats.org/officeDocument/2006/relationships/slideMaster" Target="../slideMasters/slideMaster2.xml"/><Relationship Id="rId5" Type="http://schemas.openxmlformats.org/officeDocument/2006/relationships/tags" Target="../tags/tag35.xml"/><Relationship Id="rId4" Type="http://schemas.openxmlformats.org/officeDocument/2006/relationships/tags" Target="../tags/tag34.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vmlDrawing" Target="../drawings/vmlDrawing10.vml"/><Relationship Id="rId6" Type="http://schemas.openxmlformats.org/officeDocument/2006/relationships/oleObject" Target="../embeddings/oleObject10.bin"/><Relationship Id="rId5" Type="http://schemas.openxmlformats.org/officeDocument/2006/relationships/image" Target="../media/image14.jpeg"/><Relationship Id="rId4"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39.xml"/><Relationship Id="rId7" Type="http://schemas.openxmlformats.org/officeDocument/2006/relationships/tags" Target="../tags/tag43.xml"/><Relationship Id="rId12" Type="http://schemas.openxmlformats.org/officeDocument/2006/relationships/image" Target="../media/image5.png"/><Relationship Id="rId2" Type="http://schemas.openxmlformats.org/officeDocument/2006/relationships/tags" Target="../tags/tag38.xml"/><Relationship Id="rId1" Type="http://schemas.openxmlformats.org/officeDocument/2006/relationships/vmlDrawing" Target="../drawings/vmlDrawing11.vml"/><Relationship Id="rId6" Type="http://schemas.openxmlformats.org/officeDocument/2006/relationships/tags" Target="../tags/tag42.xml"/><Relationship Id="rId11" Type="http://schemas.openxmlformats.org/officeDocument/2006/relationships/image" Target="../media/image4.emf"/><Relationship Id="rId5" Type="http://schemas.openxmlformats.org/officeDocument/2006/relationships/tags" Target="../tags/tag41.xml"/><Relationship Id="rId10" Type="http://schemas.openxmlformats.org/officeDocument/2006/relationships/oleObject" Target="../embeddings/oleObject11.bin"/><Relationship Id="rId4" Type="http://schemas.openxmlformats.org/officeDocument/2006/relationships/tags" Target="../tags/tag40.xml"/><Relationship Id="rId9" Type="http://schemas.openxmlformats.org/officeDocument/2006/relationships/image" Target="../media/image3.jpeg"/></Relationships>
</file>

<file path=ppt/slideLayouts/_rels/slideLayout9.xml.rels><?xml version="1.0" encoding="UTF-8" standalone="yes"?>
<Relationships xmlns="http://schemas.openxmlformats.org/package/2006/relationships"><Relationship Id="rId8" Type="http://schemas.openxmlformats.org/officeDocument/2006/relationships/slideMaster" Target="../slideMasters/slideMaster4.xml"/><Relationship Id="rId3" Type="http://schemas.openxmlformats.org/officeDocument/2006/relationships/tags" Target="../tags/tag53.xml"/><Relationship Id="rId7" Type="http://schemas.openxmlformats.org/officeDocument/2006/relationships/tags" Target="../tags/tag57.xml"/><Relationship Id="rId12" Type="http://schemas.openxmlformats.org/officeDocument/2006/relationships/image" Target="../media/image5.png"/><Relationship Id="rId2" Type="http://schemas.openxmlformats.org/officeDocument/2006/relationships/tags" Target="../tags/tag52.xml"/><Relationship Id="rId1" Type="http://schemas.openxmlformats.org/officeDocument/2006/relationships/vmlDrawing" Target="../drawings/vmlDrawing13.vml"/><Relationship Id="rId6" Type="http://schemas.openxmlformats.org/officeDocument/2006/relationships/tags" Target="../tags/tag56.xml"/><Relationship Id="rId11" Type="http://schemas.openxmlformats.org/officeDocument/2006/relationships/image" Target="../media/image4.emf"/><Relationship Id="rId5" Type="http://schemas.openxmlformats.org/officeDocument/2006/relationships/tags" Target="../tags/tag55.xml"/><Relationship Id="rId10" Type="http://schemas.openxmlformats.org/officeDocument/2006/relationships/oleObject" Target="../embeddings/oleObject13.bin"/><Relationship Id="rId4" Type="http://schemas.openxmlformats.org/officeDocument/2006/relationships/tags" Target="../tags/tag54.xml"/><Relationship Id="rId9" Type="http://schemas.openxmlformats.org/officeDocument/2006/relationships/image" Target="../media/image3.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test1.jpg"/>
          <p:cNvPicPr>
            <a:picLocks noChangeAspect="1"/>
          </p:cNvPicPr>
          <p:nvPr userDrawn="1"/>
        </p:nvPicPr>
        <p:blipFill>
          <a:blip r:embed="rId9" cstate="print"/>
          <a:srcRect l="240" t="25" r="260" b="533"/>
          <a:stretch>
            <a:fillRect/>
          </a:stretch>
        </p:blipFill>
        <p:spPr>
          <a:xfrm>
            <a:off x="0" y="1324099"/>
            <a:ext cx="9906000" cy="5533901"/>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userDrawn="1">
            <p:custDataLst>
              <p:tags r:id="rId3"/>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1026"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6569786" y="6520694"/>
            <a:ext cx="3001425" cy="239021"/>
          </a:xfrm>
          <a:prstGeom prst="rect">
            <a:avLst/>
          </a:prstGeom>
          <a:noFill/>
        </p:spPr>
      </p:pic>
      <p:sp>
        <p:nvSpPr>
          <p:cNvPr id="2" name="Title 1"/>
          <p:cNvSpPr>
            <a:spLocks noGrp="1"/>
          </p:cNvSpPr>
          <p:nvPr>
            <p:ph type="ctrTitle" hasCustomPrompt="1"/>
            <p:custDataLst>
              <p:tags r:id="rId5"/>
            </p:custDataLst>
          </p:nvPr>
        </p:nvSpPr>
        <p:spPr>
          <a:xfrm>
            <a:off x="0" y="2256613"/>
            <a:ext cx="4540683" cy="2261632"/>
          </a:xfr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0" y="4551798"/>
            <a:ext cx="4541230"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7"/>
            </p:custDataLst>
          </p:nvPr>
        </p:nvPicPr>
        <p:blipFill>
          <a:blip r:embed="rId12" cstate="email"/>
          <a:srcRect/>
          <a:stretch>
            <a:fillRect/>
          </a:stretch>
        </p:blipFill>
        <p:spPr bwMode="auto">
          <a:xfrm>
            <a:off x="716234" y="653034"/>
            <a:ext cx="3001008" cy="694690"/>
          </a:xfrm>
          <a:prstGeom prst="rect">
            <a:avLst/>
          </a:prstGeom>
          <a:no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6" cstate="print">
            <a:lum bright="20000" contrast="-20000"/>
          </a:blip>
          <a:srcRect l="120" t="188" r="380" b="564"/>
          <a:stretch>
            <a:fillRect/>
          </a:stretch>
        </p:blipFill>
        <p:spPr>
          <a:xfrm>
            <a:off x="0" y="0"/>
            <a:ext cx="9906000" cy="6353298"/>
          </a:xfrm>
          <a:prstGeom prst="rect">
            <a:avLst/>
          </a:prstGeom>
        </p:spPr>
      </p:pic>
      <p:graphicFrame>
        <p:nvGraphicFramePr>
          <p:cNvPr id="7" name="Object 6" hidden="1"/>
          <p:cNvGraphicFramePr>
            <a:graphicFrameLocks noChangeAspect="1"/>
          </p:cNvGraphicFramePr>
          <p:nvPr/>
        </p:nvGraphicFramePr>
        <p:xfrm>
          <a:off x="0" y="0"/>
          <a:ext cx="158750" cy="158750"/>
        </p:xfrm>
        <a:graphic>
          <a:graphicData uri="http://schemas.openxmlformats.org/presentationml/2006/ole">
            <p:oleObj spid="_x0000_s158722" name="think-cell Slide" r:id="rId7" imgW="360" imgH="360" progId="">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3"/>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6" name="Espace réservé du contenu 5"/>
          <p:cNvSpPr>
            <a:spLocks noGrp="1"/>
          </p:cNvSpPr>
          <p:nvPr>
            <p:ph sz="quarter" idx="10" hasCustomPrompt="1"/>
            <p:custDataLst>
              <p:tags r:id="rId4"/>
            </p:custDataLst>
          </p:nvPr>
        </p:nvSpPr>
        <p:spPr>
          <a:xfrm>
            <a:off x="323487" y="1501977"/>
            <a:ext cx="6807651" cy="2950251"/>
          </a:xfrm>
        </p:spPr>
        <p:txBody>
          <a:bodyPr/>
          <a:lstStyle/>
          <a:p>
            <a:pPr lvl="0"/>
            <a:r>
              <a:rPr lang="en-US" noProof="0" dirty="0" smtClean="0"/>
              <a:t>Click to edit Master text style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47061" cy="143985"/>
        </p:xfrm>
        <a:graphic>
          <a:graphicData uri="http://schemas.openxmlformats.org/presentationml/2006/ole">
            <p:oleObj spid="_x0000_s159746"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1494765"/>
            <a:ext cx="95826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58750" cy="158750"/>
        </p:xfrm>
        <a:graphic>
          <a:graphicData uri="http://schemas.openxmlformats.org/presentationml/2006/ole">
            <p:oleObj spid="_x0000_s160770"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47061" cy="143985"/>
        </p:xfrm>
        <a:graphic>
          <a:graphicData uri="http://schemas.openxmlformats.org/presentationml/2006/ole">
            <p:oleObj spid="_x0000_s161794"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1" name="Picture 10" descr="shutterstock_69309946.jpg"/>
          <p:cNvPicPr>
            <a:picLocks noChangeAspect="1"/>
          </p:cNvPicPr>
          <p:nvPr userDrawn="1"/>
        </p:nvPicPr>
        <p:blipFill>
          <a:blip r:embed="rId9" cstate="print"/>
          <a:srcRect b="15828"/>
          <a:stretch>
            <a:fillRect/>
          </a:stretch>
        </p:blipFill>
        <p:spPr>
          <a:xfrm>
            <a:off x="-3048" y="1268761"/>
            <a:ext cx="9912096" cy="5564899"/>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sp>
        <p:nvSpPr>
          <p:cNvPr id="17" name="Rectangle 7"/>
          <p:cNvSpPr/>
          <p:nvPr userDrawn="1">
            <p:custDataLst>
              <p:tags r:id="rId3"/>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163842"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6569786" y="6520694"/>
            <a:ext cx="3001425" cy="239021"/>
          </a:xfrm>
          <a:prstGeom prst="rect">
            <a:avLst/>
          </a:prstGeom>
          <a:noFill/>
        </p:spPr>
      </p:pic>
      <p:sp>
        <p:nvSpPr>
          <p:cNvPr id="2" name="Title 1"/>
          <p:cNvSpPr>
            <a:spLocks noGrp="1"/>
          </p:cNvSpPr>
          <p:nvPr>
            <p:ph type="ctrTitle" hasCustomPrompt="1"/>
            <p:custDataLst>
              <p:tags r:id="rId5"/>
            </p:custDataLst>
          </p:nvPr>
        </p:nvSpPr>
        <p:spPr>
          <a:xfrm>
            <a:off x="0" y="3066757"/>
            <a:ext cx="9906000" cy="1451488"/>
          </a:xfrm>
          <a:solidFill>
            <a:schemeClr val="bg1">
              <a:alpha val="50000"/>
            </a:schemeClr>
          </a:solidFill>
        </p:spPr>
        <p:txBody>
          <a:bodyPr lIns="231412" tIns="33059" rIns="33059" bIns="33059"/>
          <a:lstStyle>
            <a:lvl1pPr algn="l">
              <a:lnSpc>
                <a:spcPct val="100000"/>
              </a:lnSpc>
              <a:defRPr sz="30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0" y="4565866"/>
            <a:ext cx="9906000" cy="498504"/>
          </a:xfrm>
          <a:solidFill>
            <a:schemeClr val="bg1">
              <a:alpha val="50000"/>
            </a:schemeClr>
          </a:solidFill>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7"/>
            </p:custDataLst>
          </p:nvPr>
        </p:nvPicPr>
        <p:blipFill>
          <a:blip r:embed="rId12" cstate="email"/>
          <a:srcRect/>
          <a:stretch>
            <a:fillRect/>
          </a:stretch>
        </p:blipFill>
        <p:spPr bwMode="auto">
          <a:xfrm>
            <a:off x="716234" y="653034"/>
            <a:ext cx="3001008" cy="694690"/>
          </a:xfrm>
          <a:prstGeom prst="rect">
            <a:avLst/>
          </a:prstGeom>
          <a:noFill/>
        </p:spPr>
      </p:pic>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58750" cy="158750"/>
        </p:xfrm>
        <a:graphic>
          <a:graphicData uri="http://schemas.openxmlformats.org/presentationml/2006/ole">
            <p:oleObj spid="_x0000_s164866"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7462" y="0"/>
            <a:ext cx="9400794" cy="905256"/>
          </a:xfrm>
        </p:spPr>
        <p:txBody>
          <a:bodyPr lIns="0" tIns="0" rIns="0" anchor="b" anchorCtr="0">
            <a:noAutofit/>
          </a:bodyPr>
          <a:lstStyle>
            <a:lvl1pPr algn="l">
              <a:defRPr lang="en-US" sz="2200" b="1" dirty="0" smtClean="0">
                <a:solidFill>
                  <a:schemeClr val="accent1"/>
                </a:solidFill>
                <a:latin typeface="+mj-lt"/>
                <a:ea typeface="+mj-ea"/>
                <a:cs typeface="+mj-cs"/>
              </a:defRPr>
            </a:lvl1pPr>
          </a:lstStyle>
          <a:p>
            <a:pPr lvl="0" algn="l" rtl="0" eaLnBrk="0" fontAlgn="base" hangingPunct="0">
              <a:spcBef>
                <a:spcPct val="0"/>
              </a:spcBef>
              <a:spcAft>
                <a:spcPct val="0"/>
              </a:spcAft>
            </a:pPr>
            <a:r>
              <a:rPr lang="en-US" smtClean="0"/>
              <a:t>Click to edit Master title style</a:t>
            </a:r>
            <a:endParaRPr lang="en-US" dirty="0"/>
          </a:p>
        </p:txBody>
      </p:sp>
      <p:sp>
        <p:nvSpPr>
          <p:cNvPr id="3" name="Content Placeholder 2"/>
          <p:cNvSpPr>
            <a:spLocks noGrp="1"/>
          </p:cNvSpPr>
          <p:nvPr>
            <p:ph idx="1"/>
          </p:nvPr>
        </p:nvSpPr>
        <p:spPr>
          <a:xfrm>
            <a:off x="277368" y="1001000"/>
            <a:ext cx="9400794" cy="1384995"/>
          </a:xfrm>
        </p:spPr>
        <p:txBody>
          <a:bodyPr lIns="0" tIns="0" rIns="0" bIns="0">
            <a:spAutoFit/>
          </a:bodyPr>
          <a:lstStyle>
            <a:lvl1pPr marL="0" indent="0" algn="l" rtl="0" eaLnBrk="0" fontAlgn="base" hangingPunct="0">
              <a:spcBef>
                <a:spcPct val="0"/>
              </a:spcBef>
              <a:spcAft>
                <a:spcPts val="600"/>
              </a:spcAft>
              <a:buClr>
                <a:schemeClr val="accent2"/>
              </a:buClr>
              <a:defRPr lang="en-US" sz="1600" dirty="0" smtClean="0">
                <a:solidFill>
                  <a:schemeClr val="tx1"/>
                </a:solidFill>
                <a:latin typeface="+mn-lt"/>
                <a:ea typeface="+mn-ea"/>
                <a:cs typeface="+mn-cs"/>
              </a:defRPr>
            </a:lvl1pPr>
            <a:lvl2pPr marL="228600" indent="-228600" algn="l" rtl="0" eaLnBrk="0" fontAlgn="base" hangingPunct="0">
              <a:spcBef>
                <a:spcPct val="0"/>
              </a:spcBef>
              <a:spcAft>
                <a:spcPts val="600"/>
              </a:spcAft>
              <a:buClr>
                <a:schemeClr val="accent2"/>
              </a:buClr>
              <a:defRPr lang="en-US" sz="1600" b="0" dirty="0" smtClean="0">
                <a:solidFill>
                  <a:schemeClr val="tx1"/>
                </a:solidFill>
                <a:latin typeface="+mn-lt"/>
                <a:ea typeface="+mn-ea"/>
                <a:cs typeface="+mn-cs"/>
              </a:defRPr>
            </a:lvl2pPr>
            <a:lvl3pPr marL="457200" indent="-228600" algn="l" rtl="0" eaLnBrk="0" fontAlgn="base" hangingPunct="0">
              <a:spcBef>
                <a:spcPct val="0"/>
              </a:spcBef>
              <a:spcAft>
                <a:spcPts val="600"/>
              </a:spcAft>
              <a:buClr>
                <a:schemeClr val="accent2"/>
              </a:buClr>
              <a:defRPr lang="en-US" sz="1400" b="0" dirty="0" smtClean="0">
                <a:solidFill>
                  <a:schemeClr val="tx1"/>
                </a:solidFill>
                <a:latin typeface="+mn-lt"/>
                <a:ea typeface="+mn-ea"/>
                <a:cs typeface="+mn-cs"/>
              </a:defRPr>
            </a:lvl3pPr>
            <a:lvl4pPr marL="685800" indent="-228600" algn="l" rtl="0" eaLnBrk="0" fontAlgn="base" hangingPunct="0">
              <a:spcBef>
                <a:spcPct val="0"/>
              </a:spcBef>
              <a:spcAft>
                <a:spcPts val="600"/>
              </a:spcAft>
              <a:buClr>
                <a:schemeClr val="accent2"/>
              </a:buClr>
              <a:defRPr lang="en-US" sz="1200" b="0" dirty="0" smtClean="0">
                <a:solidFill>
                  <a:schemeClr val="tx1"/>
                </a:solidFill>
                <a:latin typeface="+mn-lt"/>
                <a:ea typeface="+mn-ea"/>
                <a:cs typeface="+mn-cs"/>
              </a:defRPr>
            </a:lvl4pPr>
            <a:lvl5pPr marL="914400" indent="-228600" algn="l" rtl="0" eaLnBrk="0" fontAlgn="base" hangingPunct="0">
              <a:spcBef>
                <a:spcPct val="0"/>
              </a:spcBef>
              <a:spcAft>
                <a:spcPts val="600"/>
              </a:spcAft>
              <a:buClr>
                <a:schemeClr val="accent2"/>
              </a:buClr>
              <a:defRPr lang="en-US" sz="1200" b="0" dirty="0" smtClean="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0" name="Picture 4" descr="capgemini_rgb-[Converted]"/>
          <p:cNvPicPr>
            <a:picLocks noChangeAspect="1" noChangeArrowheads="1"/>
          </p:cNvPicPr>
          <p:nvPr userDrawn="1"/>
        </p:nvPicPr>
        <p:blipFill>
          <a:blip r:embed="rId2" cstate="print"/>
          <a:srcRect/>
          <a:stretch>
            <a:fillRect/>
          </a:stretch>
        </p:blipFill>
        <p:spPr bwMode="gray">
          <a:xfrm>
            <a:off x="295804" y="6451601"/>
            <a:ext cx="1396471" cy="301625"/>
          </a:xfrm>
          <a:prstGeom prst="rect">
            <a:avLst/>
          </a:prstGeom>
          <a:noFill/>
          <a:ln w="9525">
            <a:noFill/>
            <a:miter lim="800000"/>
            <a:headEnd/>
            <a:tailEnd/>
          </a:ln>
        </p:spPr>
      </p:pic>
      <p:sp>
        <p:nvSpPr>
          <p:cNvPr id="13" name="Line 7"/>
          <p:cNvSpPr>
            <a:spLocks noChangeShapeType="1"/>
          </p:cNvSpPr>
          <p:nvPr userDrawn="1"/>
        </p:nvSpPr>
        <p:spPr bwMode="gray">
          <a:xfrm>
            <a:off x="9415860" y="6500813"/>
            <a:ext cx="0" cy="239712"/>
          </a:xfrm>
          <a:prstGeom prst="line">
            <a:avLst/>
          </a:prstGeom>
          <a:noFill/>
          <a:ln w="9525">
            <a:solidFill>
              <a:srgbClr val="969696"/>
            </a:solidFill>
            <a:round/>
            <a:headEnd/>
            <a:tailEnd/>
          </a:ln>
          <a:effectLst/>
        </p:spPr>
        <p:txBody>
          <a:bodyPr wrap="none" anchor="ctr"/>
          <a:lstStyle/>
          <a:p>
            <a:endParaRPr lang="en-US" dirty="0">
              <a:solidFill>
                <a:srgbClr val="263147"/>
              </a:solidFill>
            </a:endParaRPr>
          </a:p>
        </p:txBody>
      </p:sp>
      <p:sp>
        <p:nvSpPr>
          <p:cNvPr id="14" name="Text Box 8"/>
          <p:cNvSpPr txBox="1">
            <a:spLocks noChangeArrowheads="1"/>
          </p:cNvSpPr>
          <p:nvPr userDrawn="1"/>
        </p:nvSpPr>
        <p:spPr bwMode="gray">
          <a:xfrm>
            <a:off x="9415861" y="6499225"/>
            <a:ext cx="490140" cy="242888"/>
          </a:xfrm>
          <a:prstGeom prst="rect">
            <a:avLst/>
          </a:prstGeom>
          <a:noFill/>
          <a:ln w="12700" algn="ctr">
            <a:noFill/>
            <a:miter lim="800000"/>
            <a:headEnd/>
            <a:tailEnd type="none" w="lg" len="lg"/>
          </a:ln>
          <a:effectLst/>
        </p:spPr>
        <p:txBody>
          <a:bodyPr anchor="ctr" anchorCtr="1"/>
          <a:lstStyle/>
          <a:p>
            <a:pPr algn="ctr" eaLnBrk="0" hangingPunct="0">
              <a:lnSpc>
                <a:spcPct val="85000"/>
              </a:lnSpc>
              <a:spcAft>
                <a:spcPct val="0"/>
              </a:spcAft>
            </a:pPr>
            <a:fld id="{5579F809-3EC2-4584-8049-7064FC9B973F}" type="slidenum">
              <a:rPr lang="en-US" sz="800">
                <a:solidFill>
                  <a:srgbClr val="969696"/>
                </a:solidFill>
                <a:latin typeface="Arial Narrow" pitchFamily="34" charset="0"/>
              </a:rPr>
              <a:pPr algn="ctr" eaLnBrk="0" hangingPunct="0">
                <a:lnSpc>
                  <a:spcPct val="85000"/>
                </a:lnSpc>
                <a:spcAft>
                  <a:spcPct val="0"/>
                </a:spcAft>
              </a:pPr>
              <a:t>‹#›</a:t>
            </a:fld>
            <a:endParaRPr lang="en-US" sz="800" dirty="0">
              <a:solidFill>
                <a:srgbClr val="969696"/>
              </a:solidFill>
              <a:latin typeface="Arial Narrow"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6" cstate="print">
            <a:lum bright="20000" contrast="-20000"/>
          </a:blip>
          <a:srcRect l="120" t="188" r="380" b="564"/>
          <a:stretch>
            <a:fillRect/>
          </a:stretch>
        </p:blipFill>
        <p:spPr>
          <a:xfrm>
            <a:off x="0" y="0"/>
            <a:ext cx="9906000" cy="6353298"/>
          </a:xfrm>
          <a:prstGeom prst="rect">
            <a:avLst/>
          </a:prstGeom>
        </p:spPr>
      </p:pic>
      <p:graphicFrame>
        <p:nvGraphicFramePr>
          <p:cNvPr id="7" name="Object 6" hidden="1"/>
          <p:cNvGraphicFramePr>
            <a:graphicFrameLocks noChangeAspect="1"/>
          </p:cNvGraphicFramePr>
          <p:nvPr/>
        </p:nvGraphicFramePr>
        <p:xfrm>
          <a:off x="0" y="0"/>
          <a:ext cx="158750" cy="158750"/>
        </p:xfrm>
        <a:graphic>
          <a:graphicData uri="http://schemas.openxmlformats.org/presentationml/2006/ole">
            <p:oleObj spid="_x0000_s120833" name="think-cell Slide" r:id="rId7" imgW="360" imgH="360" progId="">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3"/>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6" name="Espace réservé du contenu 5"/>
          <p:cNvSpPr>
            <a:spLocks noGrp="1"/>
          </p:cNvSpPr>
          <p:nvPr>
            <p:ph sz="quarter" idx="10" hasCustomPrompt="1"/>
            <p:custDataLst>
              <p:tags r:id="rId4"/>
            </p:custDataLst>
          </p:nvPr>
        </p:nvSpPr>
        <p:spPr>
          <a:xfrm>
            <a:off x="323487" y="1501977"/>
            <a:ext cx="6807651" cy="2950251"/>
          </a:xfrm>
        </p:spPr>
        <p:txBody>
          <a:bodyPr/>
          <a:lstStyle/>
          <a:p>
            <a:pPr lvl="0"/>
            <a:r>
              <a:rPr lang="en-US" noProof="0" dirty="0" smtClean="0"/>
              <a:t>Click to edit Master text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47061" cy="143985"/>
        </p:xfrm>
        <a:graphic>
          <a:graphicData uri="http://schemas.openxmlformats.org/presentationml/2006/ole">
            <p:oleObj spid="_x0000_s118786"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1494765"/>
            <a:ext cx="95826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58750" cy="158750"/>
        </p:xfrm>
        <a:graphic>
          <a:graphicData uri="http://schemas.openxmlformats.org/presentationml/2006/ole">
            <p:oleObj spid="_x0000_s121857"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47061" cy="143985"/>
        </p:xfrm>
        <a:graphic>
          <a:graphicData uri="http://schemas.openxmlformats.org/presentationml/2006/ole">
            <p:oleObj spid="_x0000_s76801"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0" y="0"/>
          <a:ext cx="147061" cy="143985"/>
        </p:xfrm>
        <a:graphic>
          <a:graphicData uri="http://schemas.openxmlformats.org/presentationml/2006/ole">
            <p:oleObj spid="_x0000_s132097" name="think-cell Slide" r:id="rId7" imgW="360" imgH="360" progId="">
              <p:embed/>
            </p:oleObj>
          </a:graphicData>
        </a:graphic>
      </p:graphicFrame>
      <p:grpSp>
        <p:nvGrpSpPr>
          <p:cNvPr id="5" name="Group 351"/>
          <p:cNvGrpSpPr/>
          <p:nvPr userDrawn="1">
            <p:custDataLst>
              <p:tags r:id="rId2"/>
            </p:custDataLst>
          </p:nvPr>
        </p:nvGrpSpPr>
        <p:grpSpPr>
          <a:xfrm>
            <a:off x="5781928" y="3258545"/>
            <a:ext cx="3701555" cy="2118522"/>
            <a:chOff x="5511798" y="3584333"/>
            <a:chExt cx="4818106" cy="2816468"/>
          </a:xfrm>
        </p:grpSpPr>
        <p:grpSp>
          <p:nvGrpSpPr>
            <p:cNvPr id="6" name="Group 54"/>
            <p:cNvGrpSpPr/>
            <p:nvPr userDrawn="1">
              <p:custDataLst>
                <p:tags r:id="rId4"/>
              </p:custDataLst>
            </p:nvPr>
          </p:nvGrpSpPr>
          <p:grpSpPr>
            <a:xfrm>
              <a:off x="5511798" y="3584333"/>
              <a:ext cx="4818106" cy="2816468"/>
              <a:chOff x="-6346822" y="2366960"/>
              <a:chExt cx="5613397" cy="3281360"/>
            </a:xfrm>
          </p:grpSpPr>
          <p:grpSp>
            <p:nvGrpSpPr>
              <p:cNvPr id="40"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21"/>
            <p:cNvGrpSpPr/>
            <p:nvPr userDrawn="1">
              <p:custDataLst>
                <p:tags r:id="rId5"/>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grpSp>
      </p:grpSp>
      <p:sp>
        <p:nvSpPr>
          <p:cNvPr id="335" name="Rectangle 9"/>
          <p:cNvSpPr>
            <a:spLocks noChangeArrowheads="1"/>
          </p:cNvSpPr>
          <p:nvPr userDrawn="1">
            <p:custDataLst>
              <p:tags r:id="rId3"/>
            </p:custDataLst>
          </p:nvPr>
        </p:nvSpPr>
        <p:spPr bwMode="gray">
          <a:xfrm>
            <a:off x="1117963" y="361714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more than 125,000 people in 44 countries, Capgemini is one of the world's foremost providers of consulting, technology and outsourcing services. The Group reported 2012 global revenues of EUR 10.3 billion.</a:t>
            </a:r>
          </a:p>
          <a:p>
            <a:pPr marL="0" indent="0" algn="just"/>
            <a:r>
              <a:rPr lang="en-US" sz="1000" dirty="0" smtClean="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a:t>
            </a:r>
            <a:r>
              <a:rPr lang="en-US" sz="1000" baseline="30000" dirty="0" smtClean="0">
                <a:solidFill>
                  <a:schemeClr val="bg1"/>
                </a:solidFill>
                <a:latin typeface="Arial" pitchFamily="34" charset="0"/>
                <a:cs typeface="Arial" pitchFamily="34" charset="0"/>
              </a:rPr>
              <a:t>TM</a:t>
            </a:r>
            <a:r>
              <a:rPr lang="en-US" sz="1000" dirty="0" smtClean="0">
                <a:solidFill>
                  <a:schemeClr val="bg1"/>
                </a:solidFill>
                <a:latin typeface="Arial" pitchFamily="34" charset="0"/>
                <a:cs typeface="Arial" pitchFamily="34" charset="0"/>
              </a:rPr>
              <a:t>, and draws on Rightshore</a:t>
            </a:r>
            <a:r>
              <a:rPr lang="en-US" sz="1000"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its worldwide delivery model.</a:t>
            </a:r>
            <a:endParaRPr lang="en-US" sz="100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8" cstate="print"/>
          <a:stretch>
            <a:fillRect/>
          </a:stretch>
        </p:blipFill>
        <p:spPr>
          <a:xfrm>
            <a:off x="867725" y="3468294"/>
            <a:ext cx="519572" cy="52250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6" name="Image 5" descr="test5.jpg"/>
          <p:cNvPicPr>
            <a:picLocks noChangeAspect="1"/>
          </p:cNvPicPr>
          <p:nvPr userDrawn="1"/>
        </p:nvPicPr>
        <p:blipFill>
          <a:blip r:embed="rId5" cstate="print"/>
          <a:srcRect l="240" t="179" r="380" b="511"/>
          <a:stretch>
            <a:fillRect/>
          </a:stretch>
        </p:blipFill>
        <p:spPr>
          <a:xfrm>
            <a:off x="0" y="1050622"/>
            <a:ext cx="9906000" cy="5807378"/>
          </a:xfrm>
          <a:prstGeom prst="rect">
            <a:avLst/>
          </a:prstGeom>
        </p:spPr>
      </p:pic>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126977" name="think-cell Slide" r:id="rId6" imgW="360" imgH="360" progId="">
              <p:embed/>
            </p:oleObj>
          </a:graphicData>
        </a:graphic>
      </p:graphicFrame>
      <p:sp>
        <p:nvSpPr>
          <p:cNvPr id="4" name="Rectangle 7"/>
          <p:cNvSpPr/>
          <p:nvPr userDrawn="1">
            <p:custDataLst>
              <p:tags r:id="rId2"/>
            </p:custDataLst>
          </p:nvPr>
        </p:nvSpPr>
        <p:spPr bwMode="auto">
          <a:xfrm>
            <a:off x="-2053" y="0"/>
            <a:ext cx="9908534"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832190"/>
            <a:ext cx="9906000" cy="1143240"/>
          </a:xfrm>
          <a:prstGeom prst="rect">
            <a:avLst/>
          </a:prstGeom>
        </p:spPr>
        <p:txBody>
          <a:bodyPr lIns="330588" tIns="33059" rIns="33059" bIns="33059" anchor="ctr" anchorCtr="0"/>
          <a:lstStyle>
            <a:lvl1pPr algn="l">
              <a:defRPr sz="3600">
                <a:solidFill>
                  <a:schemeClr val="tx1"/>
                </a:solidFill>
                <a:latin typeface="Arial" pitchFamily="34" charset="0"/>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pic>
        <p:nvPicPr>
          <p:cNvPr id="12" name="Image 11" descr="test1.jpg"/>
          <p:cNvPicPr>
            <a:picLocks noChangeAspect="1"/>
          </p:cNvPicPr>
          <p:nvPr userDrawn="1"/>
        </p:nvPicPr>
        <p:blipFill>
          <a:blip r:embed="rId9" cstate="print"/>
          <a:srcRect l="240" t="25" r="260" b="533"/>
          <a:stretch>
            <a:fillRect/>
          </a:stretch>
        </p:blipFill>
        <p:spPr>
          <a:xfrm>
            <a:off x="0" y="1324099"/>
            <a:ext cx="9906000" cy="5533901"/>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userDrawn="1">
            <p:custDataLst>
              <p:tags r:id="rId3"/>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165890"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6569786" y="6520694"/>
            <a:ext cx="3001425" cy="239021"/>
          </a:xfrm>
          <a:prstGeom prst="rect">
            <a:avLst/>
          </a:prstGeom>
          <a:noFill/>
        </p:spPr>
      </p:pic>
      <p:sp>
        <p:nvSpPr>
          <p:cNvPr id="2" name="Title 1"/>
          <p:cNvSpPr>
            <a:spLocks noGrp="1"/>
          </p:cNvSpPr>
          <p:nvPr>
            <p:ph type="ctrTitle" hasCustomPrompt="1"/>
            <p:custDataLst>
              <p:tags r:id="rId5"/>
            </p:custDataLst>
          </p:nvPr>
        </p:nvSpPr>
        <p:spPr>
          <a:xfrm>
            <a:off x="0" y="2256613"/>
            <a:ext cx="4540683" cy="2261632"/>
          </a:xfrm>
          <a:prstGeom prst="rect">
            <a:avLst/>
          </a:prstGeo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0" y="4551798"/>
            <a:ext cx="4541230" cy="947750"/>
          </a:xfrm>
          <a:prstGeom prst="rect">
            <a:avLst/>
          </a:prstGeo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7"/>
            </p:custDataLst>
          </p:nvPr>
        </p:nvPicPr>
        <p:blipFill>
          <a:blip r:embed="rId12" cstate="email"/>
          <a:srcRect/>
          <a:stretch>
            <a:fillRect/>
          </a:stretch>
        </p:blipFill>
        <p:spPr bwMode="auto">
          <a:xfrm>
            <a:off x="716234" y="653034"/>
            <a:ext cx="3001008" cy="694690"/>
          </a:xfrm>
          <a:prstGeom prst="rect">
            <a:avLst/>
          </a:prstGeom>
          <a:noFill/>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test1.jpg"/>
          <p:cNvPicPr>
            <a:picLocks noChangeAspect="1"/>
          </p:cNvPicPr>
          <p:nvPr userDrawn="1"/>
        </p:nvPicPr>
        <p:blipFill>
          <a:blip r:embed="rId9" cstate="print"/>
          <a:srcRect l="240" t="25" r="260" b="533"/>
          <a:stretch>
            <a:fillRect/>
          </a:stretch>
        </p:blipFill>
        <p:spPr>
          <a:xfrm>
            <a:off x="0" y="1324099"/>
            <a:ext cx="9906000" cy="5533901"/>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sp>
        <p:nvSpPr>
          <p:cNvPr id="17" name="Rectangle 7"/>
          <p:cNvSpPr/>
          <p:nvPr userDrawn="1">
            <p:custDataLst>
              <p:tags r:id="rId3"/>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157698"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6569786" y="6520694"/>
            <a:ext cx="3001425" cy="239021"/>
          </a:xfrm>
          <a:prstGeom prst="rect">
            <a:avLst/>
          </a:prstGeom>
          <a:noFill/>
        </p:spPr>
      </p:pic>
      <p:sp>
        <p:nvSpPr>
          <p:cNvPr id="2" name="Title 1"/>
          <p:cNvSpPr>
            <a:spLocks noGrp="1"/>
          </p:cNvSpPr>
          <p:nvPr>
            <p:ph type="ctrTitle" hasCustomPrompt="1"/>
            <p:custDataLst>
              <p:tags r:id="rId5"/>
            </p:custDataLst>
          </p:nvPr>
        </p:nvSpPr>
        <p:spPr>
          <a:xfrm>
            <a:off x="0" y="2256613"/>
            <a:ext cx="4540683" cy="2261632"/>
          </a:xfr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0" y="4551798"/>
            <a:ext cx="4541230"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7"/>
            </p:custDataLst>
          </p:nvPr>
        </p:nvPicPr>
        <p:blipFill>
          <a:blip r:embed="rId12" cstate="email"/>
          <a:srcRect/>
          <a:stretch>
            <a:fillRect/>
          </a:stretch>
        </p:blipFill>
        <p:spPr bwMode="auto">
          <a:xfrm>
            <a:off x="716234" y="653034"/>
            <a:ext cx="3001008" cy="694690"/>
          </a:xfrm>
          <a:prstGeom prst="rect">
            <a:avLst/>
          </a:prstGeom>
          <a:noFill/>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13" Type="http://schemas.openxmlformats.org/officeDocument/2006/relationships/tags" Target="../tags/tag7.xml"/><Relationship Id="rId3" Type="http://schemas.openxmlformats.org/officeDocument/2006/relationships/slideLayout" Target="../slideLayouts/slideLayout3.xml"/><Relationship Id="rId7" Type="http://schemas.openxmlformats.org/officeDocument/2006/relationships/vmlDrawing" Target="../drawings/vmlDrawing1.vml"/><Relationship Id="rId12" Type="http://schemas.openxmlformats.org/officeDocument/2006/relationships/tags" Target="../tags/tag6.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tags" Target="../tags/tag9.xml"/><Relationship Id="rId10" Type="http://schemas.openxmlformats.org/officeDocument/2006/relationships/tags" Target="../tags/tag4.xml"/><Relationship Id="rId4" Type="http://schemas.openxmlformats.org/officeDocument/2006/relationships/slideLayout" Target="../slideLayouts/slideLayout4.xml"/><Relationship Id="rId9" Type="http://schemas.openxmlformats.org/officeDocument/2006/relationships/tags" Target="../tags/tag3.xml"/><Relationship Id="rId14" Type="http://schemas.openxmlformats.org/officeDocument/2006/relationships/tags" Target="../tags/tag8.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tags" Target="../tags/tag31.xml"/><Relationship Id="rId18" Type="http://schemas.openxmlformats.org/officeDocument/2006/relationships/image" Target="../media/image8.png"/><Relationship Id="rId26" Type="http://schemas.openxmlformats.org/officeDocument/2006/relationships/image" Target="../media/image12.gif"/><Relationship Id="rId3" Type="http://schemas.openxmlformats.org/officeDocument/2006/relationships/vmlDrawing" Target="../drawings/vmlDrawing7.vml"/><Relationship Id="rId21" Type="http://schemas.openxmlformats.org/officeDocument/2006/relationships/hyperlink" Target="http://www.twitter.com/capgemini" TargetMode="External"/><Relationship Id="rId7" Type="http://schemas.openxmlformats.org/officeDocument/2006/relationships/tags" Target="../tags/tag25.xml"/><Relationship Id="rId12" Type="http://schemas.openxmlformats.org/officeDocument/2006/relationships/tags" Target="../tags/tag30.xml"/><Relationship Id="rId17" Type="http://schemas.openxmlformats.org/officeDocument/2006/relationships/hyperlink" Target="http://www.facebook.com/Capgemini" TargetMode="External"/><Relationship Id="rId25" Type="http://schemas.openxmlformats.org/officeDocument/2006/relationships/hyperlink" Target="http://www.slideshare.net/capgemini" TargetMode="External"/><Relationship Id="rId2" Type="http://schemas.openxmlformats.org/officeDocument/2006/relationships/theme" Target="../theme/theme2.xml"/><Relationship Id="rId16" Type="http://schemas.openxmlformats.org/officeDocument/2006/relationships/image" Target="../media/image4.emf"/><Relationship Id="rId20"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tags" Target="../tags/tag24.xml"/><Relationship Id="rId11" Type="http://schemas.openxmlformats.org/officeDocument/2006/relationships/tags" Target="../tags/tag29.xml"/><Relationship Id="rId24" Type="http://schemas.openxmlformats.org/officeDocument/2006/relationships/image" Target="../media/image11.png"/><Relationship Id="rId5" Type="http://schemas.openxmlformats.org/officeDocument/2006/relationships/tags" Target="../tags/tag23.xml"/><Relationship Id="rId15" Type="http://schemas.openxmlformats.org/officeDocument/2006/relationships/image" Target="../media/image7.tiff"/><Relationship Id="rId23" Type="http://schemas.openxmlformats.org/officeDocument/2006/relationships/hyperlink" Target="http://www.youtube.com/capgemini" TargetMode="External"/><Relationship Id="rId10" Type="http://schemas.openxmlformats.org/officeDocument/2006/relationships/tags" Target="../tags/tag28.xml"/><Relationship Id="rId19" Type="http://schemas.openxmlformats.org/officeDocument/2006/relationships/hyperlink" Target="http://www.linkedin.com/company/capgemini" TargetMode="External"/><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oleObject" Target="../embeddings/oleObject7.bin"/><Relationship Id="rId22" Type="http://schemas.openxmlformats.org/officeDocument/2006/relationships/image" Target="../media/image10.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oleObject" Target="../embeddings/oleObject9.bin"/><Relationship Id="rId4" Type="http://schemas.openxmlformats.org/officeDocument/2006/relationships/vmlDrawing" Target="../drawings/vmlDrawing9.vml"/></Relationships>
</file>

<file path=ppt/slideMasters/_rels/slideMaster4.xml.rels><?xml version="1.0" encoding="UTF-8" standalone="yes"?>
<Relationships xmlns="http://schemas.openxmlformats.org/package/2006/relationships"><Relationship Id="rId8" Type="http://schemas.openxmlformats.org/officeDocument/2006/relationships/tags" Target="../tags/tag44.xml"/><Relationship Id="rId13" Type="http://schemas.openxmlformats.org/officeDocument/2006/relationships/tags" Target="../tags/tag49.xml"/><Relationship Id="rId3" Type="http://schemas.openxmlformats.org/officeDocument/2006/relationships/slideLayout" Target="../slideLayouts/slideLayout11.xml"/><Relationship Id="rId7" Type="http://schemas.openxmlformats.org/officeDocument/2006/relationships/vmlDrawing" Target="../drawings/vmlDrawing12.vml"/><Relationship Id="rId12" Type="http://schemas.openxmlformats.org/officeDocument/2006/relationships/tags" Target="../tags/tag48.xml"/><Relationship Id="rId17" Type="http://schemas.openxmlformats.org/officeDocument/2006/relationships/image" Target="../media/image2.png"/><Relationship Id="rId2" Type="http://schemas.openxmlformats.org/officeDocument/2006/relationships/slideLayout" Target="../slideLayouts/slideLayout10.xml"/><Relationship Id="rId16" Type="http://schemas.openxmlformats.org/officeDocument/2006/relationships/oleObject" Target="../embeddings/oleObject12.bin"/><Relationship Id="rId1" Type="http://schemas.openxmlformats.org/officeDocument/2006/relationships/slideLayout" Target="../slideLayouts/slideLayout9.xml"/><Relationship Id="rId6" Type="http://schemas.openxmlformats.org/officeDocument/2006/relationships/theme" Target="../theme/theme4.xml"/><Relationship Id="rId11" Type="http://schemas.openxmlformats.org/officeDocument/2006/relationships/tags" Target="../tags/tag47.xml"/><Relationship Id="rId5" Type="http://schemas.openxmlformats.org/officeDocument/2006/relationships/slideLayout" Target="../slideLayouts/slideLayout13.xml"/><Relationship Id="rId15" Type="http://schemas.openxmlformats.org/officeDocument/2006/relationships/tags" Target="../tags/tag51.xml"/><Relationship Id="rId10" Type="http://schemas.openxmlformats.org/officeDocument/2006/relationships/tags" Target="../tags/tag46.xml"/><Relationship Id="rId4" Type="http://schemas.openxmlformats.org/officeDocument/2006/relationships/slideLayout" Target="../slideLayouts/slideLayout12.xml"/><Relationship Id="rId9" Type="http://schemas.openxmlformats.org/officeDocument/2006/relationships/tags" Target="../tags/tag45.xml"/><Relationship Id="rId14" Type="http://schemas.openxmlformats.org/officeDocument/2006/relationships/tags" Target="../tags/tag50.xml"/></Relationships>
</file>

<file path=ppt/slideMasters/_rels/slideMaster5.xml.rels><?xml version="1.0" encoding="UTF-8" standalone="yes"?>
<Relationships xmlns="http://schemas.openxmlformats.org/package/2006/relationships"><Relationship Id="rId8" Type="http://schemas.openxmlformats.org/officeDocument/2006/relationships/tags" Target="../tags/tag66.xml"/><Relationship Id="rId13" Type="http://schemas.openxmlformats.org/officeDocument/2006/relationships/tags" Target="../tags/tag71.xml"/><Relationship Id="rId3" Type="http://schemas.openxmlformats.org/officeDocument/2006/relationships/slideLayout" Target="../slideLayouts/slideLayout16.xml"/><Relationship Id="rId7" Type="http://schemas.openxmlformats.org/officeDocument/2006/relationships/tags" Target="../tags/tag65.xml"/><Relationship Id="rId12" Type="http://schemas.openxmlformats.org/officeDocument/2006/relationships/tags" Target="../tags/tag7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tags" Target="../tags/tag64.xml"/><Relationship Id="rId11" Type="http://schemas.openxmlformats.org/officeDocument/2006/relationships/tags" Target="../tags/tag69.xml"/><Relationship Id="rId5" Type="http://schemas.openxmlformats.org/officeDocument/2006/relationships/vmlDrawing" Target="../drawings/vmlDrawing18.vml"/><Relationship Id="rId15" Type="http://schemas.openxmlformats.org/officeDocument/2006/relationships/image" Target="../media/image2.png"/><Relationship Id="rId10" Type="http://schemas.openxmlformats.org/officeDocument/2006/relationships/tags" Target="../tags/tag68.xml"/><Relationship Id="rId4" Type="http://schemas.openxmlformats.org/officeDocument/2006/relationships/theme" Target="../theme/theme5.xml"/><Relationship Id="rId9" Type="http://schemas.openxmlformats.org/officeDocument/2006/relationships/tags" Target="../tags/tag67.xml"/><Relationship Id="rId14" Type="http://schemas.openxmlformats.org/officeDocument/2006/relationships/oleObject" Target="../embeddings/oleObject18.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2049" name="think-cell Slide" r:id="rId16" imgW="360" imgH="360" progId="">
              <p:embed/>
            </p:oleObj>
          </a:graphicData>
        </a:graphic>
      </p:graphicFrame>
      <p:sp>
        <p:nvSpPr>
          <p:cNvPr id="2" name="Title Placeholder 1"/>
          <p:cNvSpPr>
            <a:spLocks noGrp="1"/>
          </p:cNvSpPr>
          <p:nvPr>
            <p:ph type="title"/>
            <p:custDataLst>
              <p:tags r:id="rId8"/>
            </p:custDataLst>
          </p:nvPr>
        </p:nvSpPr>
        <p:spPr>
          <a:xfrm>
            <a:off x="1" y="0"/>
            <a:ext cx="9905999"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9"/>
            </p:custDataLst>
          </p:nvPr>
        </p:nvSpPr>
        <p:spPr>
          <a:xfrm>
            <a:off x="323392" y="1501977"/>
            <a:ext cx="9582608" cy="4636540"/>
          </a:xfrm>
          <a:prstGeom prst="rect">
            <a:avLst/>
          </a:prstGeom>
        </p:spPr>
        <p:txBody>
          <a:bodyPr vert="horz" lIns="0" tIns="33059" rIns="33059" bIns="33059"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0"/>
            </p:custDataLst>
          </p:nvPr>
        </p:nvSpPr>
        <p:spPr>
          <a:xfrm>
            <a:off x="9567490"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11"/>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12"/>
            </p:custDataLst>
          </p:nvPr>
        </p:nvSpPr>
        <p:spPr bwMode="auto">
          <a:xfrm>
            <a:off x="6741830" y="6623403"/>
            <a:ext cx="2660644"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smtClean="0">
                <a:solidFill>
                  <a:schemeClr val="tx2"/>
                </a:solidFill>
                <a:latin typeface="+mj-lt"/>
                <a:cs typeface="Helvetica Light"/>
              </a:rPr>
              <a:t>Copyright © Capgemini 2013. All Rights Reserved</a:t>
            </a:r>
          </a:p>
        </p:txBody>
      </p:sp>
      <p:sp>
        <p:nvSpPr>
          <p:cNvPr id="13" name="Rectangle 12"/>
          <p:cNvSpPr/>
          <p:nvPr>
            <p:custDataLst>
              <p:tags r:id="rId13"/>
            </p:custDataLst>
          </p:nvPr>
        </p:nvSpPr>
        <p:spPr>
          <a:xfrm>
            <a:off x="7487920" y="6427223"/>
            <a:ext cx="1914554" cy="195814"/>
          </a:xfrm>
          <a:prstGeom prst="rect">
            <a:avLst/>
          </a:prstGeom>
        </p:spPr>
        <p:txBody>
          <a:bodyPr wrap="none" lIns="35997" tIns="35997" rIns="35997" bIns="35997" anchor="b" anchorCtr="0">
            <a:noAutofit/>
          </a:bodyPr>
          <a:lstStyle/>
          <a:p>
            <a:pPr algn="r"/>
            <a:r>
              <a:rPr lang="en-US" sz="700" dirty="0" smtClean="0">
                <a:solidFill>
                  <a:schemeClr val="tx2"/>
                </a:solidFill>
                <a:latin typeface="+mj-lt"/>
              </a:rPr>
              <a:t>Business Information Management (BIM) | September 2013</a:t>
            </a:r>
            <a:endParaRPr lang="en-US" sz="700" dirty="0">
              <a:solidFill>
                <a:schemeClr val="tx2"/>
              </a:solidFill>
              <a:latin typeface="+mj-lt"/>
            </a:endParaRPr>
          </a:p>
        </p:txBody>
      </p:sp>
      <p:pic>
        <p:nvPicPr>
          <p:cNvPr id="14" name="Picture 103" descr="C:\Users\UserSim\Desktop\Capgemini\Capgemini_logo_cmyk.png"/>
          <p:cNvPicPr>
            <a:picLocks noChangeAspect="1" noChangeArrowheads="1"/>
          </p:cNvPicPr>
          <p:nvPr>
            <p:custDataLst>
              <p:tags r:id="rId14"/>
            </p:custDataLst>
          </p:nvPr>
        </p:nvPicPr>
        <p:blipFill>
          <a:blip r:embed="rId17" cstate="email"/>
          <a:srcRect/>
          <a:stretch>
            <a:fillRect/>
          </a:stretch>
        </p:blipFill>
        <p:spPr bwMode="auto">
          <a:xfrm>
            <a:off x="158969" y="6443187"/>
            <a:ext cx="1310615" cy="320682"/>
          </a:xfrm>
          <a:prstGeom prst="rect">
            <a:avLst/>
          </a:prstGeom>
          <a:noFill/>
        </p:spPr>
      </p:pic>
      <p:cxnSp>
        <p:nvCxnSpPr>
          <p:cNvPr id="15" name="Straight Connector 5"/>
          <p:cNvCxnSpPr/>
          <p:nvPr>
            <p:custDataLst>
              <p:tags r:id="rId15"/>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28" r:id="rId1"/>
    <p:sldLayoutId id="2147483958" r:id="rId2"/>
    <p:sldLayoutId id="2147483965" r:id="rId3"/>
    <p:sldLayoutId id="2147483964" r:id="rId4"/>
    <p:sldLayoutId id="2147483934" r:id="rId5"/>
  </p:sldLayoutIdLst>
  <p:timing>
    <p:tnLst>
      <p:par>
        <p:cTn id="1" dur="indefinite" restart="never" nodeType="tmRoot"/>
      </p:par>
    </p:tnLst>
  </p:timing>
  <p:txStyles>
    <p:titleStyle>
      <a:lvl1pPr algn="l" defTabSz="914342" rtl="0" eaLnBrk="1" latinLnBrk="0" hangingPunct="1">
        <a:lnSpc>
          <a:spcPct val="100000"/>
        </a:lnSpc>
        <a:spcBef>
          <a:spcPct val="0"/>
        </a:spcBef>
        <a:buNone/>
        <a:defRPr sz="2800" b="0" kern="1200">
          <a:solidFill>
            <a:schemeClr val="tx1"/>
          </a:solidFill>
          <a:latin typeface="+mj-lt"/>
          <a:ea typeface="+mj-ea"/>
          <a:cs typeface="+mj-cs"/>
        </a:defRPr>
      </a:lvl1pPr>
    </p:titleStyle>
    <p:bodyStyle>
      <a:lvl1pPr marL="166189" indent="-166189" algn="l" defTabSz="914342" rtl="0" eaLnBrk="1" latinLnBrk="0" hangingPunct="1">
        <a:spcBef>
          <a:spcPts val="0"/>
        </a:spcBef>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spcBef>
          <a:spcPts val="0"/>
        </a:spcBef>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spcBef>
          <a:spcPts val="0"/>
        </a:spcBef>
        <a:buClr>
          <a:schemeClr val="accent2"/>
        </a:buClr>
        <a:buFont typeface="Arial" pitchFamily="34" charset="0"/>
        <a:buChar char="•"/>
        <a:defRPr sz="1700" kern="1200">
          <a:solidFill>
            <a:schemeClr val="tx2">
              <a:lumMod val="50000"/>
            </a:schemeClr>
          </a:solidFill>
          <a:latin typeface="+mn-lt"/>
          <a:ea typeface="+mn-ea"/>
          <a:cs typeface="+mn-cs"/>
        </a:defRPr>
      </a:lvl3pPr>
      <a:lvl4pPr marL="711200" indent="-165100" algn="l" defTabSz="914342" rtl="0" eaLnBrk="1" latinLnBrk="0" hangingPunct="1">
        <a:spcBef>
          <a:spcPts val="0"/>
        </a:spcBef>
        <a:buClr>
          <a:schemeClr val="bg2"/>
        </a:buClr>
        <a:buFont typeface="Arial" pitchFamily="34" charset="0"/>
        <a:buChar char="–"/>
        <a:defRPr sz="15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0" y="0"/>
          <a:ext cx="158750" cy="158750"/>
        </p:xfrm>
        <a:graphic>
          <a:graphicData uri="http://schemas.openxmlformats.org/presentationml/2006/ole">
            <p:oleObj spid="_x0000_s133121" name="think-cell Slide" r:id="rId14" imgW="360" imgH="360" progId="">
              <p:embed/>
            </p:oleObj>
          </a:graphicData>
        </a:graphic>
      </p:graphicFrame>
      <p:sp>
        <p:nvSpPr>
          <p:cNvPr id="357" name="Rectangle 7"/>
          <p:cNvSpPr/>
          <p:nvPr>
            <p:custDataLst>
              <p:tags r:id="rId4"/>
            </p:custDataLst>
          </p:nvPr>
        </p:nvSpPr>
        <p:spPr bwMode="auto">
          <a:xfrm flipV="1">
            <a:off x="-1657" y="1677994"/>
            <a:ext cx="9907657"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8" name="Image 10" descr="Capgemini_logo_lr.tif"/>
          <p:cNvPicPr>
            <a:picLocks noChangeAspect="1"/>
          </p:cNvPicPr>
          <p:nvPr>
            <p:custDataLst>
              <p:tags r:id="rId5"/>
            </p:custDataLst>
          </p:nvPr>
        </p:nvPicPr>
        <p:blipFill>
          <a:blip r:embed="rId15" cstate="email"/>
          <a:stretch>
            <a:fillRect/>
          </a:stretch>
        </p:blipFill>
        <p:spPr>
          <a:xfrm>
            <a:off x="690569" y="930776"/>
            <a:ext cx="3154765" cy="776000"/>
          </a:xfrm>
          <a:prstGeom prst="rect">
            <a:avLst/>
          </a:prstGeom>
        </p:spPr>
      </p:pic>
      <p:pic>
        <p:nvPicPr>
          <p:cNvPr id="9" name="Picture 104" descr="C:\Users\UserSim\Desktop\Capgemini\moto.emf"/>
          <p:cNvPicPr>
            <a:picLocks noChangeAspect="1" noChangeArrowheads="1"/>
          </p:cNvPicPr>
          <p:nvPr>
            <p:custDataLst>
              <p:tags r:id="rId6"/>
            </p:custDataLst>
          </p:nvPr>
        </p:nvPicPr>
        <p:blipFill>
          <a:blip r:embed="rId16" cstate="email"/>
          <a:srcRect/>
          <a:stretch>
            <a:fillRect/>
          </a:stretch>
        </p:blipFill>
        <p:spPr bwMode="auto">
          <a:xfrm>
            <a:off x="5491631" y="1173628"/>
            <a:ext cx="3645293" cy="290298"/>
          </a:xfrm>
          <a:prstGeom prst="rect">
            <a:avLst/>
          </a:prstGeom>
          <a:noFill/>
        </p:spPr>
      </p:pic>
      <p:sp>
        <p:nvSpPr>
          <p:cNvPr id="13" name="Rectangle 12"/>
          <p:cNvSpPr/>
          <p:nvPr>
            <p:custDataLst>
              <p:tags r:id="rId7"/>
            </p:custDataLst>
          </p:nvPr>
        </p:nvSpPr>
        <p:spPr>
          <a:xfrm>
            <a:off x="5523917" y="6379668"/>
            <a:ext cx="4382083" cy="282207"/>
          </a:xfrm>
          <a:prstGeom prst="rect">
            <a:avLst/>
          </a:prstGeom>
        </p:spPr>
        <p:txBody>
          <a:bodyPr wrap="square" lIns="33059" tIns="33059" rIns="330588" bIns="33059" anchor="b" anchorCtr="0">
            <a:spAutoFit/>
          </a:bodyPr>
          <a:lstStyle/>
          <a:p>
            <a:pPr algn="r"/>
            <a:r>
              <a:rPr lang="en-US" sz="700" dirty="0">
                <a:solidFill>
                  <a:schemeClr val="bg1"/>
                </a:solidFill>
                <a:latin typeface="Arial"/>
                <a:cs typeface="Arial"/>
              </a:rPr>
              <a:t>The information contained in this presentation is </a:t>
            </a:r>
            <a:r>
              <a:rPr lang="en-US" sz="700" dirty="0" smtClean="0">
                <a:solidFill>
                  <a:schemeClr val="bg1"/>
                </a:solidFill>
                <a:latin typeface="Arial"/>
                <a:cs typeface="Arial"/>
              </a:rPr>
              <a:t>proprietary.</a:t>
            </a:r>
          </a:p>
          <a:p>
            <a:pPr algn="r"/>
            <a:r>
              <a:rPr lang="en-US" sz="700" dirty="0" smtClean="0">
                <a:solidFill>
                  <a:schemeClr val="bg1"/>
                </a:solidFill>
                <a:latin typeface="Arial"/>
                <a:cs typeface="Arial"/>
              </a:rPr>
              <a:t>© 2013 </a:t>
            </a:r>
            <a:r>
              <a:rPr lang="en-US" sz="700" dirty="0">
                <a:solidFill>
                  <a:schemeClr val="bg1"/>
                </a:solidFill>
                <a:latin typeface="Arial"/>
                <a:cs typeface="Arial"/>
              </a:rPr>
              <a:t>Capgemini. All rights </a:t>
            </a:r>
            <a:r>
              <a:rPr lang="en-US" sz="700" dirty="0" smtClean="0">
                <a:solidFill>
                  <a:schemeClr val="bg1"/>
                </a:solidFill>
                <a:latin typeface="Arial"/>
                <a:cs typeface="Arial"/>
              </a:rPr>
              <a:t>reserved.</a:t>
            </a:r>
            <a:endParaRPr lang="en-US" sz="700" dirty="0">
              <a:solidFill>
                <a:schemeClr val="bg1"/>
              </a:solidFill>
              <a:latin typeface="Arial"/>
              <a:cs typeface="Arial"/>
            </a:endParaRPr>
          </a:p>
        </p:txBody>
      </p:sp>
      <p:sp>
        <p:nvSpPr>
          <p:cNvPr id="15" name="Rectangle 14"/>
          <p:cNvSpPr/>
          <p:nvPr>
            <p:custDataLst>
              <p:tags r:id="rId8"/>
            </p:custDataLst>
          </p:nvPr>
        </p:nvSpPr>
        <p:spPr>
          <a:xfrm>
            <a:off x="6982878" y="5457935"/>
            <a:ext cx="2923122" cy="380480"/>
          </a:xfrm>
          <a:prstGeom prst="rect">
            <a:avLst/>
          </a:prstGeom>
        </p:spPr>
        <p:txBody>
          <a:bodyPr wrap="none" lIns="36000" tIns="36000" rIns="36000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7"/>
          </p:cNvPr>
          <p:cNvPicPr>
            <a:picLocks noChangeAspect="1" noChangeArrowheads="1"/>
          </p:cNvPicPr>
          <p:nvPr>
            <p:custDataLst>
              <p:tags r:id="rId9"/>
            </p:custDataLst>
          </p:nvPr>
        </p:nvPicPr>
        <p:blipFill>
          <a:blip r:embed="rId18" cstate="email"/>
          <a:srcRect/>
          <a:stretch>
            <a:fillRect/>
          </a:stretch>
        </p:blipFill>
        <p:spPr bwMode="auto">
          <a:xfrm>
            <a:off x="7939252" y="5932547"/>
            <a:ext cx="278223" cy="263770"/>
          </a:xfrm>
          <a:prstGeom prst="rect">
            <a:avLst/>
          </a:prstGeom>
          <a:noFill/>
        </p:spPr>
      </p:pic>
      <p:pic>
        <p:nvPicPr>
          <p:cNvPr id="17" name="Picture 4" descr="C:\Users\UserSim\Desktop\DS_icons\128x128 shadows\linkedin.png">
            <a:hlinkClick r:id="rId19"/>
          </p:cNvPr>
          <p:cNvPicPr>
            <a:picLocks noChangeAspect="1" noChangeArrowheads="1"/>
          </p:cNvPicPr>
          <p:nvPr>
            <p:custDataLst>
              <p:tags r:id="rId10"/>
            </p:custDataLst>
          </p:nvPr>
        </p:nvPicPr>
        <p:blipFill>
          <a:blip r:embed="rId20" cstate="email"/>
          <a:srcRect/>
          <a:stretch>
            <a:fillRect/>
          </a:stretch>
        </p:blipFill>
        <p:spPr bwMode="auto">
          <a:xfrm>
            <a:off x="8274665" y="5932547"/>
            <a:ext cx="281313" cy="266700"/>
          </a:xfrm>
          <a:prstGeom prst="rect">
            <a:avLst/>
          </a:prstGeom>
          <a:noFill/>
        </p:spPr>
      </p:pic>
      <p:pic>
        <p:nvPicPr>
          <p:cNvPr id="18" name="Picture 5" descr="C:\Users\UserSim\Desktop\DS_icons\128x128 shadows\twitter.png">
            <a:hlinkClick r:id="rId21"/>
          </p:cNvPr>
          <p:cNvPicPr>
            <a:picLocks noChangeAspect="1" noChangeArrowheads="1"/>
          </p:cNvPicPr>
          <p:nvPr>
            <p:custDataLst>
              <p:tags r:id="rId11"/>
            </p:custDataLst>
          </p:nvPr>
        </p:nvPicPr>
        <p:blipFill>
          <a:blip r:embed="rId22" cstate="email"/>
          <a:srcRect/>
          <a:stretch>
            <a:fillRect/>
          </a:stretch>
        </p:blipFill>
        <p:spPr bwMode="auto">
          <a:xfrm>
            <a:off x="8903720" y="5932547"/>
            <a:ext cx="281313" cy="266700"/>
          </a:xfrm>
          <a:prstGeom prst="rect">
            <a:avLst/>
          </a:prstGeom>
          <a:noFill/>
        </p:spPr>
      </p:pic>
      <p:pic>
        <p:nvPicPr>
          <p:cNvPr id="19" name="Picture 6" descr="C:\Users\UserSim\Desktop\DS_icons\128x128 shadows\youtube.png">
            <a:hlinkClick r:id="rId23"/>
          </p:cNvPr>
          <p:cNvPicPr>
            <a:picLocks noChangeAspect="1" noChangeArrowheads="1"/>
          </p:cNvPicPr>
          <p:nvPr>
            <p:custDataLst>
              <p:tags r:id="rId12"/>
            </p:custDataLst>
          </p:nvPr>
        </p:nvPicPr>
        <p:blipFill>
          <a:blip r:embed="rId24" cstate="email"/>
          <a:srcRect/>
          <a:stretch>
            <a:fillRect/>
          </a:stretch>
        </p:blipFill>
        <p:spPr bwMode="auto">
          <a:xfrm>
            <a:off x="9242223" y="5932547"/>
            <a:ext cx="281313" cy="266700"/>
          </a:xfrm>
          <a:prstGeom prst="rect">
            <a:avLst/>
          </a:prstGeom>
          <a:noFill/>
        </p:spPr>
      </p:pic>
      <p:pic>
        <p:nvPicPr>
          <p:cNvPr id="20" name="Image 22" descr="Picto_Slideshare.gif">
            <a:hlinkClick r:id="rId25"/>
          </p:cNvPr>
          <p:cNvPicPr preferRelativeResize="0">
            <a:picLocks/>
          </p:cNvPicPr>
          <p:nvPr>
            <p:custDataLst>
              <p:tags r:id="rId13"/>
            </p:custDataLst>
          </p:nvPr>
        </p:nvPicPr>
        <p:blipFill>
          <a:blip r:embed="rId26" cstate="email"/>
          <a:srcRect l="4793" t="6316" r="5718" b="7969"/>
          <a:stretch>
            <a:fillRect/>
          </a:stretch>
        </p:blipFill>
        <p:spPr>
          <a:xfrm>
            <a:off x="8613168" y="5932547"/>
            <a:ext cx="233362" cy="238125"/>
          </a:xfrm>
          <a:prstGeom prst="roundRect">
            <a:avLst/>
          </a:prstGeom>
          <a:effectLst>
            <a:outerShdw blurRad="38100" dist="25400" dir="5400000" sx="98000" sy="98000" algn="t" rotWithShape="0">
              <a:schemeClr val="tx2">
                <a:alpha val="51000"/>
              </a:schemeClr>
            </a:outerShdw>
          </a:effectLst>
        </p:spPr>
      </p:pic>
    </p:spTree>
  </p:cSld>
  <p:clrMap bg1="lt1" tx1="dk1" bg2="lt2" tx2="dk2" accent1="accent1" accent2="accent2" accent3="accent3" accent4="accent4" accent5="accent5" accent6="accent6" hlink="hlink" folHlink="folHlink"/>
  <p:sldLayoutIdLst>
    <p:sldLayoutId id="2147483940" r:id="rId1"/>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58750" cy="158750"/>
        </p:xfrm>
        <a:graphic>
          <a:graphicData uri="http://schemas.openxmlformats.org/presentationml/2006/ole">
            <p:oleObj spid="_x0000_s129025" name="think-cell Slide" r:id="rId5" imgW="360" imgH="360" progId="">
              <p:embed/>
            </p:oleObj>
          </a:graphicData>
        </a:graphic>
      </p:graphicFrame>
    </p:spTree>
  </p:cSld>
  <p:clrMap bg1="lt1" tx1="dk1" bg2="lt2" tx2="dk2" accent1="accent1" accent2="accent2" accent3="accent3" accent4="accent4" accent5="accent5" accent6="accent6" hlink="hlink" folHlink="folHlink"/>
  <p:sldLayoutIdLst>
    <p:sldLayoutId id="2147483957" r:id="rId1"/>
    <p:sldLayoutId id="2147483976" r:id="rId2"/>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156674" name="think-cell Slide" r:id="rId16" imgW="360" imgH="360" progId="">
              <p:embed/>
            </p:oleObj>
          </a:graphicData>
        </a:graphic>
      </p:graphicFrame>
      <p:sp>
        <p:nvSpPr>
          <p:cNvPr id="2" name="Title Placeholder 1"/>
          <p:cNvSpPr>
            <a:spLocks noGrp="1"/>
          </p:cNvSpPr>
          <p:nvPr>
            <p:ph type="title"/>
            <p:custDataLst>
              <p:tags r:id="rId8"/>
            </p:custDataLst>
          </p:nvPr>
        </p:nvSpPr>
        <p:spPr>
          <a:xfrm>
            <a:off x="1" y="0"/>
            <a:ext cx="9905999"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9"/>
            </p:custDataLst>
          </p:nvPr>
        </p:nvSpPr>
        <p:spPr>
          <a:xfrm>
            <a:off x="323392" y="1501977"/>
            <a:ext cx="9582608" cy="4636540"/>
          </a:xfrm>
          <a:prstGeom prst="rect">
            <a:avLst/>
          </a:prstGeom>
        </p:spPr>
        <p:txBody>
          <a:bodyPr vert="horz" lIns="0" tIns="33059" rIns="33059" bIns="33059"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0"/>
            </p:custDataLst>
          </p:nvPr>
        </p:nvSpPr>
        <p:spPr>
          <a:xfrm>
            <a:off x="9567490"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98C85"/>
                </a:solidFill>
              </a:rPr>
              <a:pPr algn="ctr"/>
              <a:t>‹#›</a:t>
            </a:fld>
            <a:endParaRPr lang="en-US" sz="700" dirty="0">
              <a:solidFill>
                <a:srgbClr val="998C85"/>
              </a:solidFill>
            </a:endParaRPr>
          </a:p>
        </p:txBody>
      </p:sp>
      <p:sp>
        <p:nvSpPr>
          <p:cNvPr id="9" name="Freeform 4"/>
          <p:cNvSpPr>
            <a:spLocks/>
          </p:cNvSpPr>
          <p:nvPr>
            <p:custDataLst>
              <p:tags r:id="rId11"/>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12" name="Rectangle 11"/>
          <p:cNvSpPr>
            <a:spLocks noChangeArrowheads="1"/>
          </p:cNvSpPr>
          <p:nvPr>
            <p:custDataLst>
              <p:tags r:id="rId12"/>
            </p:custDataLst>
          </p:nvPr>
        </p:nvSpPr>
        <p:spPr bwMode="auto">
          <a:xfrm>
            <a:off x="6741830" y="6623403"/>
            <a:ext cx="2660644"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smtClean="0">
                <a:solidFill>
                  <a:srgbClr val="998C85"/>
                </a:solidFill>
                <a:cs typeface="Helvetica Light"/>
              </a:rPr>
              <a:t>Copyright © Capgemini 2013. All Rights Reserved</a:t>
            </a:r>
          </a:p>
        </p:txBody>
      </p:sp>
      <p:sp>
        <p:nvSpPr>
          <p:cNvPr id="13" name="Rectangle 12"/>
          <p:cNvSpPr/>
          <p:nvPr>
            <p:custDataLst>
              <p:tags r:id="rId13"/>
            </p:custDataLst>
          </p:nvPr>
        </p:nvSpPr>
        <p:spPr>
          <a:xfrm>
            <a:off x="7487920" y="6427223"/>
            <a:ext cx="1914554" cy="195814"/>
          </a:xfrm>
          <a:prstGeom prst="rect">
            <a:avLst/>
          </a:prstGeom>
        </p:spPr>
        <p:txBody>
          <a:bodyPr wrap="none" lIns="35997" tIns="35997" rIns="35997" bIns="35997" anchor="b" anchorCtr="0">
            <a:noAutofit/>
          </a:bodyPr>
          <a:lstStyle/>
          <a:p>
            <a:pPr algn="r"/>
            <a:r>
              <a:rPr lang="en-US" sz="700" dirty="0" smtClean="0">
                <a:solidFill>
                  <a:srgbClr val="998C85"/>
                </a:solidFill>
              </a:rPr>
              <a:t>CG BIM Cognos CoE Deck | September 2013</a:t>
            </a:r>
            <a:endParaRPr lang="en-US" sz="700" dirty="0">
              <a:solidFill>
                <a:srgbClr val="998C85"/>
              </a:solidFill>
            </a:endParaRPr>
          </a:p>
        </p:txBody>
      </p:sp>
      <p:pic>
        <p:nvPicPr>
          <p:cNvPr id="14" name="Picture 103" descr="C:\Users\UserSim\Desktop\Capgemini\Capgemini_logo_cmyk.png"/>
          <p:cNvPicPr>
            <a:picLocks noChangeAspect="1" noChangeArrowheads="1"/>
          </p:cNvPicPr>
          <p:nvPr>
            <p:custDataLst>
              <p:tags r:id="rId14"/>
            </p:custDataLst>
          </p:nvPr>
        </p:nvPicPr>
        <p:blipFill>
          <a:blip r:embed="rId17" cstate="email"/>
          <a:srcRect/>
          <a:stretch>
            <a:fillRect/>
          </a:stretch>
        </p:blipFill>
        <p:spPr bwMode="auto">
          <a:xfrm>
            <a:off x="158969" y="6443187"/>
            <a:ext cx="1310615" cy="320682"/>
          </a:xfrm>
          <a:prstGeom prst="rect">
            <a:avLst/>
          </a:prstGeom>
          <a:noFill/>
        </p:spPr>
      </p:pic>
      <p:cxnSp>
        <p:nvCxnSpPr>
          <p:cNvPr id="15" name="Straight Connector 5"/>
          <p:cNvCxnSpPr/>
          <p:nvPr>
            <p:custDataLst>
              <p:tags r:id="rId15"/>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67" r:id="rId1"/>
    <p:sldLayoutId id="2147483968" r:id="rId2"/>
    <p:sldLayoutId id="2147483969" r:id="rId3"/>
    <p:sldLayoutId id="2147483970" r:id="rId4"/>
    <p:sldLayoutId id="2147483971" r:id="rId5"/>
  </p:sldLayoutIdLst>
  <p:timing>
    <p:tnLst>
      <p:par>
        <p:cTn id="1" dur="indefinite" restart="never" nodeType="tmRoot"/>
      </p:par>
    </p:tnLst>
  </p:timing>
  <p:txStyles>
    <p:titleStyle>
      <a:lvl1pPr algn="l" defTabSz="914342" rtl="0" eaLnBrk="1" latinLnBrk="0" hangingPunct="1">
        <a:lnSpc>
          <a:spcPct val="100000"/>
        </a:lnSpc>
        <a:spcBef>
          <a:spcPct val="0"/>
        </a:spcBef>
        <a:buNone/>
        <a:defRPr sz="2800" b="0" kern="1200">
          <a:solidFill>
            <a:schemeClr val="tx1"/>
          </a:solidFill>
          <a:latin typeface="+mj-lt"/>
          <a:ea typeface="+mj-ea"/>
          <a:cs typeface="+mj-cs"/>
        </a:defRPr>
      </a:lvl1pPr>
    </p:titleStyle>
    <p:bodyStyle>
      <a:lvl1pPr marL="166189" indent="-166189" algn="l" defTabSz="914342" rtl="0" eaLnBrk="1" latinLnBrk="0" hangingPunct="1">
        <a:spcBef>
          <a:spcPts val="0"/>
        </a:spcBef>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spcBef>
          <a:spcPts val="0"/>
        </a:spcBef>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spcBef>
          <a:spcPts val="0"/>
        </a:spcBef>
        <a:buClr>
          <a:schemeClr val="accent2"/>
        </a:buClr>
        <a:buFont typeface="Arial" pitchFamily="34" charset="0"/>
        <a:buChar char="•"/>
        <a:defRPr sz="1700" kern="1200">
          <a:solidFill>
            <a:schemeClr val="tx2">
              <a:lumMod val="50000"/>
            </a:schemeClr>
          </a:solidFill>
          <a:latin typeface="+mn-lt"/>
          <a:ea typeface="+mn-ea"/>
          <a:cs typeface="+mn-cs"/>
        </a:defRPr>
      </a:lvl3pPr>
      <a:lvl4pPr marL="711200" indent="-165100" algn="l" defTabSz="914342" rtl="0" eaLnBrk="1" latinLnBrk="0" hangingPunct="1">
        <a:spcBef>
          <a:spcPts val="0"/>
        </a:spcBef>
        <a:buClr>
          <a:schemeClr val="bg2"/>
        </a:buClr>
        <a:buFont typeface="Arial" pitchFamily="34" charset="0"/>
        <a:buChar char="–"/>
        <a:defRPr sz="15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162818" name="think-cell Slide" r:id="rId14" imgW="360" imgH="360" progId="">
              <p:embed/>
            </p:oleObj>
          </a:graphicData>
        </a:graphic>
      </p:graphicFrame>
      <p:sp>
        <p:nvSpPr>
          <p:cNvPr id="2" name="Title Placeholder 1"/>
          <p:cNvSpPr>
            <a:spLocks noGrp="1"/>
          </p:cNvSpPr>
          <p:nvPr>
            <p:ph type="title"/>
            <p:custDataLst>
              <p:tags r:id="rId6"/>
            </p:custDataLst>
          </p:nvPr>
        </p:nvSpPr>
        <p:spPr>
          <a:xfrm>
            <a:off x="1" y="0"/>
            <a:ext cx="9905999" cy="1002135"/>
          </a:xfrm>
          <a:prstGeom prst="rect">
            <a:avLst/>
          </a:prstGeom>
        </p:spPr>
        <p:txBody>
          <a:bodyPr vert="horz" lIns="297529" tIns="33059" rIns="165294" bIns="33059" rtlCol="0" anchor="ctr">
            <a:noAutofit/>
          </a:bodyPr>
          <a:lstStyle/>
          <a:p>
            <a:r>
              <a:rPr lang="en-US" noProof="0" dirty="0" smtClean="0"/>
              <a:t>Click to edit Master title style</a:t>
            </a:r>
            <a:endParaRPr lang="en-US" noProof="0" dirty="0"/>
          </a:p>
        </p:txBody>
      </p:sp>
      <p:sp>
        <p:nvSpPr>
          <p:cNvPr id="3" name="Text Placeholder 2"/>
          <p:cNvSpPr>
            <a:spLocks noGrp="1"/>
          </p:cNvSpPr>
          <p:nvPr>
            <p:ph type="body" idx="1"/>
            <p:custDataLst>
              <p:tags r:id="rId7"/>
            </p:custDataLst>
          </p:nvPr>
        </p:nvSpPr>
        <p:spPr>
          <a:xfrm>
            <a:off x="323392" y="1501977"/>
            <a:ext cx="9582608" cy="4636540"/>
          </a:xfrm>
          <a:prstGeom prst="rect">
            <a:avLst/>
          </a:prstGeom>
        </p:spPr>
        <p:txBody>
          <a:bodyPr vert="horz" lIns="0" tIns="33059" rIns="33059" bIns="33059"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8"/>
            </p:custDataLst>
          </p:nvPr>
        </p:nvSpPr>
        <p:spPr>
          <a:xfrm>
            <a:off x="9567490"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98C85"/>
                </a:solidFill>
              </a:rPr>
              <a:pPr algn="ctr"/>
              <a:t>‹#›</a:t>
            </a:fld>
            <a:endParaRPr lang="en-US" sz="700" dirty="0">
              <a:solidFill>
                <a:srgbClr val="998C85"/>
              </a:solidFill>
            </a:endParaRPr>
          </a:p>
        </p:txBody>
      </p:sp>
      <p:sp>
        <p:nvSpPr>
          <p:cNvPr id="9" name="Freeform 4"/>
          <p:cNvSpPr>
            <a:spLocks/>
          </p:cNvSpPr>
          <p:nvPr>
            <p:custDataLst>
              <p:tags r:id="rId9"/>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12" name="Rectangle 11"/>
          <p:cNvSpPr>
            <a:spLocks noChangeArrowheads="1"/>
          </p:cNvSpPr>
          <p:nvPr>
            <p:custDataLst>
              <p:tags r:id="rId10"/>
            </p:custDataLst>
          </p:nvPr>
        </p:nvSpPr>
        <p:spPr bwMode="auto">
          <a:xfrm>
            <a:off x="6741830" y="6623403"/>
            <a:ext cx="2660644"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smtClean="0">
                <a:solidFill>
                  <a:srgbClr val="998C85"/>
                </a:solidFill>
                <a:cs typeface="Helvetica Light"/>
              </a:rPr>
              <a:t>Copyright © Capgemini 2013. All Rights Reserved</a:t>
            </a:r>
          </a:p>
        </p:txBody>
      </p:sp>
      <p:sp>
        <p:nvSpPr>
          <p:cNvPr id="13" name="Rectangle 12"/>
          <p:cNvSpPr/>
          <p:nvPr>
            <p:custDataLst>
              <p:tags r:id="rId11"/>
            </p:custDataLst>
          </p:nvPr>
        </p:nvSpPr>
        <p:spPr>
          <a:xfrm>
            <a:off x="7487920" y="6427223"/>
            <a:ext cx="1914554" cy="195814"/>
          </a:xfrm>
          <a:prstGeom prst="rect">
            <a:avLst/>
          </a:prstGeom>
        </p:spPr>
        <p:txBody>
          <a:bodyPr wrap="none" lIns="35997" tIns="35997" rIns="35997" bIns="35997" anchor="b" anchorCtr="0">
            <a:noAutofit/>
          </a:bodyPr>
          <a:lstStyle/>
          <a:p>
            <a:pPr algn="r"/>
            <a:r>
              <a:rPr lang="en-US" sz="700" dirty="0" smtClean="0">
                <a:solidFill>
                  <a:srgbClr val="998C85"/>
                </a:solidFill>
              </a:rPr>
              <a:t>MicroStrategy Capabilities | January 2013</a:t>
            </a:r>
            <a:endParaRPr lang="en-US" sz="700" dirty="0">
              <a:solidFill>
                <a:srgbClr val="998C85"/>
              </a:solidFill>
            </a:endParaRPr>
          </a:p>
        </p:txBody>
      </p:sp>
      <p:pic>
        <p:nvPicPr>
          <p:cNvPr id="14" name="Picture 103" descr="C:\Users\UserSim\Desktop\Capgemini\Capgemini_logo_cmyk.png"/>
          <p:cNvPicPr>
            <a:picLocks noChangeAspect="1" noChangeArrowheads="1"/>
          </p:cNvPicPr>
          <p:nvPr>
            <p:custDataLst>
              <p:tags r:id="rId12"/>
            </p:custDataLst>
          </p:nvPr>
        </p:nvPicPr>
        <p:blipFill>
          <a:blip r:embed="rId15" cstate="email"/>
          <a:srcRect/>
          <a:stretch>
            <a:fillRect/>
          </a:stretch>
        </p:blipFill>
        <p:spPr bwMode="auto">
          <a:xfrm>
            <a:off x="158969" y="6443187"/>
            <a:ext cx="1310615" cy="320682"/>
          </a:xfrm>
          <a:prstGeom prst="rect">
            <a:avLst/>
          </a:prstGeom>
          <a:noFill/>
        </p:spPr>
      </p:pic>
      <p:cxnSp>
        <p:nvCxnSpPr>
          <p:cNvPr id="15" name="Straight Connector 5"/>
          <p:cNvCxnSpPr/>
          <p:nvPr>
            <p:custDataLst>
              <p:tags r:id="rId13"/>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Lst>
  <p:timing>
    <p:tnLst>
      <p:par>
        <p:cTn id="1" dur="indefinite" restart="never" nodeType="tmRoot"/>
      </p:par>
    </p:tnLst>
  </p:timing>
  <p:txStyles>
    <p:titleStyle>
      <a:lvl1pPr algn="l" defTabSz="914342" rtl="0" eaLnBrk="1" latinLnBrk="0" hangingPunct="1">
        <a:lnSpc>
          <a:spcPct val="100000"/>
        </a:lnSpc>
        <a:spcBef>
          <a:spcPct val="0"/>
        </a:spcBef>
        <a:buNone/>
        <a:defRPr sz="2800" b="0" kern="1200">
          <a:solidFill>
            <a:schemeClr val="tx1"/>
          </a:solidFill>
          <a:latin typeface="+mj-lt"/>
          <a:ea typeface="+mj-ea"/>
          <a:cs typeface="+mj-cs"/>
        </a:defRPr>
      </a:lvl1pPr>
    </p:titleStyle>
    <p:bodyStyle>
      <a:lvl1pPr marL="166189" indent="-166189" algn="l" defTabSz="914342" rtl="0" eaLnBrk="1" latinLnBrk="0" hangingPunct="1">
        <a:spcBef>
          <a:spcPts val="0"/>
        </a:spcBef>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spcBef>
          <a:spcPts val="0"/>
        </a:spcBef>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spcBef>
          <a:spcPts val="0"/>
        </a:spcBef>
        <a:buClr>
          <a:schemeClr val="accent2"/>
        </a:buClr>
        <a:buFont typeface="Arial" pitchFamily="34" charset="0"/>
        <a:buChar char="•"/>
        <a:defRPr sz="1700" kern="1200">
          <a:solidFill>
            <a:schemeClr val="tx2">
              <a:lumMod val="50000"/>
            </a:schemeClr>
          </a:solidFill>
          <a:latin typeface="+mn-lt"/>
          <a:ea typeface="+mn-ea"/>
          <a:cs typeface="+mn-cs"/>
        </a:defRPr>
      </a:lvl3pPr>
      <a:lvl4pPr marL="711200" indent="-165100" algn="l" defTabSz="914342" rtl="0" eaLnBrk="1" latinLnBrk="0" hangingPunct="1">
        <a:spcBef>
          <a:spcPts val="0"/>
        </a:spcBef>
        <a:buClr>
          <a:schemeClr val="bg2"/>
        </a:buClr>
        <a:buFont typeface="Arial" pitchFamily="34" charset="0"/>
        <a:buChar char="–"/>
        <a:defRPr sz="15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 y="2290166"/>
            <a:ext cx="4419600" cy="1283614"/>
          </a:xfrm>
        </p:spPr>
        <p:txBody>
          <a:bodyPr/>
          <a:lstStyle/>
          <a:p>
            <a:r>
              <a:rPr lang="sv-SE" b="1" u="sng" dirty="0" smtClean="0">
                <a:latin typeface="Calibri" pitchFamily="34" charset="0"/>
                <a:cs typeface="Calibri" pitchFamily="34" charset="0"/>
              </a:rPr>
              <a:t>QlikSense Training</a:t>
            </a:r>
            <a:br>
              <a:rPr lang="sv-SE" b="1" u="sng" dirty="0" smtClean="0">
                <a:latin typeface="Calibri" pitchFamily="34" charset="0"/>
                <a:cs typeface="Calibri" pitchFamily="34" charset="0"/>
              </a:rPr>
            </a:br>
            <a:endParaRPr lang="en-US" dirty="0">
              <a:latin typeface="Calibri" pitchFamily="34" charset="0"/>
              <a:cs typeface="Calibri" pitchFamily="34" charset="0"/>
            </a:endParaRPr>
          </a:p>
        </p:txBody>
      </p:sp>
      <p:sp>
        <p:nvSpPr>
          <p:cNvPr id="4" name="Subtitle 3"/>
          <p:cNvSpPr>
            <a:spLocks noGrp="1"/>
          </p:cNvSpPr>
          <p:nvPr>
            <p:ph type="subTitle" idx="1"/>
          </p:nvPr>
        </p:nvSpPr>
        <p:spPr>
          <a:xfrm>
            <a:off x="1" y="2933700"/>
            <a:ext cx="3764279" cy="967740"/>
          </a:xfrm>
        </p:spPr>
        <p:txBody>
          <a:bodyPr/>
          <a:lstStyle/>
          <a:p>
            <a:r>
              <a:rPr lang="en-US" b="1" dirty="0" smtClean="0">
                <a:latin typeface="Calibri" pitchFamily="34" charset="0"/>
                <a:cs typeface="Calibri" pitchFamily="34" charset="0"/>
              </a:rPr>
              <a:t>I&amp;D India – QlikSense </a:t>
            </a:r>
            <a:r>
              <a:rPr lang="en-US" b="1" dirty="0" smtClean="0"/>
              <a:t>CoE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85750" indent="-285750" algn="r">
              <a:lnSpc>
                <a:spcPct val="150000"/>
              </a:lnSpc>
            </a:pPr>
            <a:r>
              <a:rPr lang="en-US" dirty="0" smtClean="0">
                <a:solidFill>
                  <a:srgbClr val="998C85">
                    <a:lumMod val="50000"/>
                  </a:srgbClr>
                </a:solidFill>
              </a:rPr>
              <a:t>Understanding Extensions</a:t>
            </a:r>
          </a:p>
        </p:txBody>
      </p:sp>
      <p:sp>
        <p:nvSpPr>
          <p:cNvPr id="167940" name="Rectangle 4"/>
          <p:cNvSpPr>
            <a:spLocks noChangeArrowheads="1"/>
          </p:cNvSpPr>
          <p:nvPr/>
        </p:nvSpPr>
        <p:spPr bwMode="auto">
          <a:xfrm>
            <a:off x="276447" y="1407705"/>
            <a:ext cx="8867553" cy="4398612"/>
          </a:xfrm>
          <a:prstGeom prst="rect">
            <a:avLst/>
          </a:prstGeom>
          <a:solidFill>
            <a:srgbClr val="FFFFFF"/>
          </a:solidFill>
          <a:ln w="9525">
            <a:noFill/>
            <a:miter lim="800000"/>
            <a:headEnd/>
            <a:tailEnd/>
          </a:ln>
          <a:effectLst/>
        </p:spPr>
        <p:txBody>
          <a:bodyPr vert="horz" wrap="square" lIns="0" tIns="0"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400" b="1" dirty="0" smtClean="0">
                <a:solidFill>
                  <a:schemeClr val="tx2">
                    <a:lumMod val="50000"/>
                  </a:schemeClr>
                </a:solidFill>
              </a:rPr>
              <a:t>Importing extensions: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smtClean="0">
              <a:ln>
                <a:noFill/>
              </a:ln>
              <a:solidFill>
                <a:srgbClr val="0F0F0F"/>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smtClean="0">
                <a:solidFill>
                  <a:schemeClr val="tx2">
                    <a:lumMod val="50000"/>
                  </a:schemeClr>
                </a:solidFill>
              </a:rPr>
              <a:t>By default only the RootAdmin user has the access rights to import extensions. To enable others to import extensions, you need to define security rules for this. Also, by default all Qlik Sense users have access to all extensions that you add. To change this you need to revise the security rule named </a:t>
            </a:r>
            <a:r>
              <a:rPr lang="en-US" sz="1400" b="1" dirty="0" smtClean="0">
                <a:solidFill>
                  <a:schemeClr val="tx2">
                    <a:lumMod val="50000"/>
                  </a:schemeClr>
                </a:solidFill>
              </a:rPr>
              <a:t>Extension</a:t>
            </a:r>
            <a:r>
              <a:rPr lang="en-US" sz="1400" dirty="0" smtClean="0">
                <a:solidFill>
                  <a:schemeClr val="tx2">
                    <a:lumMod val="50000"/>
                  </a:schemeClr>
                </a:solidFill>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rgbClr val="0F0F0F"/>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smtClean="0">
                <a:solidFill>
                  <a:schemeClr val="tx2">
                    <a:lumMod val="50000"/>
                  </a:schemeClr>
                </a:solidFill>
              </a:rPr>
              <a:t>You can add extensions in the following way.</a:t>
            </a:r>
          </a:p>
          <a:p>
            <a:pPr marL="0" marR="0" lvl="0" indent="0" algn="l" defTabSz="914400" rtl="0" eaLnBrk="0" fontAlgn="base" latinLnBrk="0" hangingPunct="0">
              <a:lnSpc>
                <a:spcPct val="100000"/>
              </a:lnSpc>
              <a:spcBef>
                <a:spcPct val="0"/>
              </a:spcBef>
              <a:spcAft>
                <a:spcPct val="0"/>
              </a:spcAft>
              <a:buClrTx/>
              <a:buSzTx/>
              <a:buFontTx/>
              <a:buNone/>
              <a:tabLst/>
            </a:pPr>
            <a:endParaRPr lang="en-US" sz="1400" dirty="0" smtClean="0">
              <a:solidFill>
                <a:schemeClr val="tx2">
                  <a:lumMod val="50000"/>
                </a:schemeClr>
              </a:solidFill>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
              <a:tabLst/>
            </a:pPr>
            <a:r>
              <a:rPr lang="en-US" sz="1400" dirty="0" smtClean="0">
                <a:solidFill>
                  <a:schemeClr val="tx2">
                    <a:lumMod val="50000"/>
                  </a:schemeClr>
                </a:solidFill>
              </a:rPr>
              <a:t>Select Extensions on the QMC start page or from the Start  drop-down menu to display the overview.</a:t>
            </a:r>
          </a:p>
          <a:p>
            <a:pPr marL="0" marR="0" lvl="0" indent="0" algn="l" defTabSz="914400" rtl="0" eaLnBrk="0" fontAlgn="base" latinLnBrk="0" hangingPunct="0">
              <a:lnSpc>
                <a:spcPct val="100000"/>
              </a:lnSpc>
              <a:spcBef>
                <a:spcPct val="0"/>
              </a:spcBef>
              <a:spcAft>
                <a:spcPct val="0"/>
              </a:spcAft>
              <a:buClrTx/>
              <a:buSzTx/>
              <a:buFont typeface="Wingdings" pitchFamily="2" charset="2"/>
              <a:buChar char="§"/>
              <a:tabLst/>
            </a:pPr>
            <a:endParaRPr lang="en-US" sz="1400" dirty="0" smtClean="0">
              <a:solidFill>
                <a:schemeClr val="tx2">
                  <a:lumMod val="50000"/>
                </a:schemeClr>
              </a:solidFill>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
              <a:tabLst/>
            </a:pPr>
            <a:r>
              <a:rPr lang="en-US" sz="1400" dirty="0" smtClean="0">
                <a:solidFill>
                  <a:schemeClr val="tx2">
                    <a:lumMod val="50000"/>
                  </a:schemeClr>
                </a:solidFill>
              </a:rPr>
              <a:t>Click + Import in the action bar.</a:t>
            </a:r>
          </a:p>
          <a:p>
            <a:pPr marL="0" marR="0" lvl="0" indent="0" algn="l" defTabSz="914400" rtl="0" eaLnBrk="0" fontAlgn="base" latinLnBrk="0" hangingPunct="0">
              <a:lnSpc>
                <a:spcPct val="100000"/>
              </a:lnSpc>
              <a:spcBef>
                <a:spcPct val="0"/>
              </a:spcBef>
              <a:spcAft>
                <a:spcPct val="0"/>
              </a:spcAft>
              <a:buClrTx/>
              <a:buSzTx/>
              <a:buFont typeface="Wingdings" pitchFamily="2" charset="2"/>
              <a:buChar char="§"/>
              <a:tabLst/>
            </a:pPr>
            <a:endParaRPr lang="en-US" sz="1400" dirty="0" smtClean="0">
              <a:solidFill>
                <a:schemeClr val="tx2">
                  <a:lumMod val="50000"/>
                </a:schemeClr>
              </a:solidFill>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
              <a:tabLst/>
            </a:pPr>
            <a:r>
              <a:rPr lang="en-US" sz="1400" dirty="0" smtClean="0">
                <a:solidFill>
                  <a:schemeClr val="tx2">
                    <a:lumMod val="50000"/>
                  </a:schemeClr>
                </a:solidFill>
              </a:rPr>
              <a:t>The Import extension file dialog opens. Select a zip file to import.</a:t>
            </a:r>
          </a:p>
          <a:p>
            <a:pPr marL="0" marR="0" lvl="0" indent="0" algn="l" defTabSz="914400" rtl="0" eaLnBrk="0" fontAlgn="base" latinLnBrk="0" hangingPunct="0">
              <a:lnSpc>
                <a:spcPct val="100000"/>
              </a:lnSpc>
              <a:spcBef>
                <a:spcPct val="0"/>
              </a:spcBef>
              <a:spcAft>
                <a:spcPct val="0"/>
              </a:spcAft>
              <a:buClrTx/>
              <a:buSzTx/>
              <a:buFont typeface="Wingdings" pitchFamily="2" charset="2"/>
              <a:buChar char="§"/>
              <a:tabLst/>
            </a:pPr>
            <a:endParaRPr lang="en-US" sz="1400" dirty="0" smtClean="0">
              <a:solidFill>
                <a:schemeClr val="tx2">
                  <a:lumMod val="50000"/>
                </a:schemeClr>
              </a:solidFill>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
              <a:tabLst/>
            </a:pPr>
            <a:r>
              <a:rPr lang="en-US" sz="1400" dirty="0" smtClean="0">
                <a:solidFill>
                  <a:schemeClr val="tx2">
                    <a:lumMod val="50000"/>
                  </a:schemeClr>
                </a:solidFill>
              </a:rPr>
              <a:t>Remember to enter the password for the zip file if it is password protected.</a:t>
            </a:r>
          </a:p>
          <a:p>
            <a:pPr marL="0" marR="0" lvl="0" indent="0" algn="l" defTabSz="914400" rtl="0" eaLnBrk="0" fontAlgn="base" latinLnBrk="0" hangingPunct="0">
              <a:lnSpc>
                <a:spcPct val="100000"/>
              </a:lnSpc>
              <a:spcBef>
                <a:spcPct val="0"/>
              </a:spcBef>
              <a:spcAft>
                <a:spcPct val="0"/>
              </a:spcAft>
              <a:buClrTx/>
              <a:buSzTx/>
              <a:buFont typeface="Wingdings" pitchFamily="2" charset="2"/>
              <a:buChar char="§"/>
              <a:tabLst/>
            </a:pPr>
            <a:endParaRPr lang="en-US" sz="1400" dirty="0" smtClean="0">
              <a:solidFill>
                <a:schemeClr val="tx2">
                  <a:lumMod val="50000"/>
                </a:schemeClr>
              </a:solidFill>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
              <a:tabLst/>
            </a:pPr>
            <a:r>
              <a:rPr lang="en-US" sz="1400" dirty="0" smtClean="0">
                <a:solidFill>
                  <a:schemeClr val="tx2">
                    <a:lumMod val="50000"/>
                  </a:schemeClr>
                </a:solidFill>
              </a:rPr>
              <a:t>Click Open in the file explorer window.</a:t>
            </a:r>
          </a:p>
          <a:p>
            <a:pPr marL="0" marR="0" lvl="0" indent="0" algn="l" defTabSz="914400" rtl="0" eaLnBrk="0" fontAlgn="base" latinLnBrk="0" hangingPunct="0">
              <a:lnSpc>
                <a:spcPct val="100000"/>
              </a:lnSpc>
              <a:spcBef>
                <a:spcPct val="0"/>
              </a:spcBef>
              <a:spcAft>
                <a:spcPct val="0"/>
              </a:spcAft>
              <a:buClrTx/>
              <a:buSzTx/>
              <a:buFont typeface="Wingdings" pitchFamily="2" charset="2"/>
              <a:buChar char="§"/>
              <a:tabLst/>
            </a:pPr>
            <a:endParaRPr lang="en-US" sz="1400" dirty="0" smtClean="0">
              <a:solidFill>
                <a:schemeClr val="tx2">
                  <a:lumMod val="50000"/>
                </a:schemeClr>
              </a:solidFill>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
              <a:tabLst/>
            </a:pPr>
            <a:r>
              <a:rPr lang="en-US" sz="1400" dirty="0" smtClean="0">
                <a:solidFill>
                  <a:schemeClr val="tx2">
                    <a:lumMod val="50000"/>
                  </a:schemeClr>
                </a:solidFill>
              </a:rPr>
              <a:t>Click Import.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Introduction to Widgets </a:t>
            </a:r>
            <a:endParaRPr lang="en-US" dirty="0"/>
          </a:p>
        </p:txBody>
      </p:sp>
      <p:sp>
        <p:nvSpPr>
          <p:cNvPr id="8" name="TextBox 7"/>
          <p:cNvSpPr txBox="1"/>
          <p:nvPr/>
        </p:nvSpPr>
        <p:spPr>
          <a:xfrm>
            <a:off x="297712" y="1531088"/>
            <a:ext cx="9175897" cy="5170646"/>
          </a:xfrm>
          <a:prstGeom prst="rect">
            <a:avLst/>
          </a:prstGeom>
          <a:noFill/>
        </p:spPr>
        <p:txBody>
          <a:bodyPr wrap="square" rtlCol="0">
            <a:spAutoFit/>
          </a:bodyPr>
          <a:lstStyle/>
          <a:p>
            <a:r>
              <a:rPr lang="en-US" sz="1400" b="1" dirty="0" smtClean="0"/>
              <a:t>Widgets:</a:t>
            </a:r>
          </a:p>
          <a:p>
            <a:endParaRPr lang="en-US" sz="1400" b="1" dirty="0" smtClean="0"/>
          </a:p>
          <a:p>
            <a:r>
              <a:rPr lang="en-US" sz="1400" dirty="0" smtClean="0">
                <a:solidFill>
                  <a:schemeClr val="tx2">
                    <a:lumMod val="50000"/>
                  </a:schemeClr>
                </a:solidFill>
              </a:rPr>
              <a:t>Widgets are used to customize the behavior and appearance of your sheets and visualizations. </a:t>
            </a:r>
          </a:p>
          <a:p>
            <a:endParaRPr lang="en-US" sz="1400" dirty="0" smtClean="0">
              <a:solidFill>
                <a:schemeClr val="tx2">
                  <a:lumMod val="50000"/>
                </a:schemeClr>
              </a:solidFill>
            </a:endParaRPr>
          </a:p>
          <a:p>
            <a:r>
              <a:rPr lang="en-US" sz="1400" dirty="0" smtClean="0">
                <a:solidFill>
                  <a:schemeClr val="tx2">
                    <a:lumMod val="50000"/>
                  </a:schemeClr>
                </a:solidFill>
              </a:rPr>
              <a:t>Widgets are simple app objects created using only HTML and CSS/LESS. </a:t>
            </a:r>
          </a:p>
          <a:p>
            <a:endParaRPr lang="en-US" sz="1400" dirty="0" smtClean="0">
              <a:solidFill>
                <a:schemeClr val="tx2">
                  <a:lumMod val="50000"/>
                </a:schemeClr>
              </a:solidFill>
            </a:endParaRPr>
          </a:p>
          <a:p>
            <a:r>
              <a:rPr lang="en-US" sz="1400" dirty="0" smtClean="0">
                <a:solidFill>
                  <a:schemeClr val="tx2">
                    <a:lumMod val="50000"/>
                  </a:schemeClr>
                </a:solidFill>
              </a:rPr>
              <a:t>You create and edit widgets in the Widget editor and store them in widget libraries, which are then available from the assets panel in your apps. Qlik Sense has a default widget library that contains a set of widgets that are ready to use with little or no customization.</a:t>
            </a:r>
          </a:p>
          <a:p>
            <a:endParaRPr lang="en-US" sz="1400" dirty="0" smtClean="0">
              <a:solidFill>
                <a:schemeClr val="tx2">
                  <a:lumMod val="50000"/>
                </a:schemeClr>
              </a:solidFill>
            </a:endParaRPr>
          </a:p>
          <a:p>
            <a:r>
              <a:rPr lang="en-US" sz="1400" dirty="0" smtClean="0">
                <a:solidFill>
                  <a:schemeClr val="tx2">
                    <a:lumMod val="50000"/>
                  </a:schemeClr>
                </a:solidFill>
              </a:rPr>
              <a:t>Widgets are best suited for creating simple visualizations, such as KPI objects and tables. Widgets can also be used to add simple functionality to sheets, such as buttons to clear selections or take snapshots, or to add other visual elements.</a:t>
            </a:r>
          </a:p>
          <a:p>
            <a:endParaRPr lang="en-US" sz="1400" dirty="0" smtClean="0">
              <a:solidFill>
                <a:schemeClr val="tx2">
                  <a:lumMod val="50000"/>
                </a:schemeClr>
              </a:solidFill>
            </a:endParaRPr>
          </a:p>
          <a:p>
            <a:r>
              <a:rPr lang="en-US" sz="1400" dirty="0" smtClean="0">
                <a:solidFill>
                  <a:schemeClr val="tx2">
                    <a:lumMod val="50000"/>
                  </a:schemeClr>
                </a:solidFill>
              </a:rPr>
              <a:t>Below are the steps to create Widgets</a:t>
            </a:r>
          </a:p>
          <a:p>
            <a:endParaRPr lang="en-US" sz="1400" dirty="0" smtClean="0">
              <a:solidFill>
                <a:schemeClr val="tx2">
                  <a:lumMod val="50000"/>
                </a:schemeClr>
              </a:solidFill>
            </a:endParaRPr>
          </a:p>
          <a:p>
            <a:pPr>
              <a:buFont typeface="Wingdings" pitchFamily="2" charset="2"/>
              <a:buChar char="§"/>
            </a:pPr>
            <a:r>
              <a:rPr lang="en-US" sz="1400" dirty="0" smtClean="0">
                <a:solidFill>
                  <a:schemeClr val="tx2">
                    <a:lumMod val="50000"/>
                  </a:schemeClr>
                </a:solidFill>
              </a:rPr>
              <a:t>Added to a sheet using drag and drop.</a:t>
            </a:r>
          </a:p>
          <a:p>
            <a:pPr>
              <a:buFont typeface="Wingdings" pitchFamily="2" charset="2"/>
              <a:buChar char="§"/>
            </a:pPr>
            <a:r>
              <a:rPr lang="en-US" sz="1400" dirty="0" smtClean="0">
                <a:solidFill>
                  <a:schemeClr val="tx2">
                    <a:lumMod val="50000"/>
                  </a:schemeClr>
                </a:solidFill>
              </a:rPr>
              <a:t>Configured to use the same property panel as standard Qlik Sense visualizations, meaning that you can create widgets on top of the data of a Qlik Sense app.</a:t>
            </a:r>
          </a:p>
          <a:p>
            <a:pPr>
              <a:buFont typeface="Wingdings" pitchFamily="2" charset="2"/>
              <a:buChar char="§"/>
            </a:pPr>
            <a:r>
              <a:rPr lang="en-US" sz="1400" dirty="0" smtClean="0">
                <a:solidFill>
                  <a:schemeClr val="tx2">
                    <a:lumMod val="50000"/>
                  </a:schemeClr>
                </a:solidFill>
              </a:rPr>
              <a:t>Resized, copied, pasted, and positioned just like any other Qlik Sense visualization.</a:t>
            </a:r>
          </a:p>
          <a:p>
            <a:pPr>
              <a:buFont typeface="Wingdings" pitchFamily="2" charset="2"/>
              <a:buChar char="§"/>
            </a:pPr>
            <a:r>
              <a:rPr lang="en-US" sz="1400" dirty="0" smtClean="0">
                <a:solidFill>
                  <a:schemeClr val="tx2">
                    <a:lumMod val="50000"/>
                  </a:schemeClr>
                </a:solidFill>
              </a:rPr>
              <a:t>Added to and used in data storytelling.</a:t>
            </a:r>
          </a:p>
          <a:p>
            <a:pPr>
              <a:buFont typeface="Wingdings" pitchFamily="2" charset="2"/>
              <a:buChar char="§"/>
            </a:pPr>
            <a:r>
              <a:rPr lang="en-US" sz="1400" dirty="0" smtClean="0">
                <a:solidFill>
                  <a:schemeClr val="tx2">
                    <a:lumMod val="50000"/>
                  </a:schemeClr>
                </a:solidFill>
              </a:rPr>
              <a:t>Responsive and, therefore, work properly on any device.</a:t>
            </a:r>
          </a:p>
          <a:p>
            <a:endParaRPr lang="en-US" sz="1100" dirty="0" smtClean="0"/>
          </a:p>
          <a:p>
            <a:endParaRPr lang="en-US" sz="1400" dirty="0" err="1" smtClean="0">
              <a:solidFill>
                <a:schemeClr val="tx2">
                  <a:lumMod val="50000"/>
                </a:schemeClr>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2000" dirty="0" smtClean="0"/>
              <a:t>Widgets Examples</a:t>
            </a:r>
            <a:endParaRPr lang="en-US" sz="2000" dirty="0"/>
          </a:p>
        </p:txBody>
      </p:sp>
      <p:sp>
        <p:nvSpPr>
          <p:cNvPr id="8" name="TextBox 7"/>
          <p:cNvSpPr txBox="1"/>
          <p:nvPr/>
        </p:nvSpPr>
        <p:spPr>
          <a:xfrm>
            <a:off x="730103" y="1531087"/>
            <a:ext cx="9175897" cy="738664"/>
          </a:xfrm>
          <a:prstGeom prst="rect">
            <a:avLst/>
          </a:prstGeom>
          <a:noFill/>
        </p:spPr>
        <p:txBody>
          <a:bodyPr wrap="square" rtlCol="0">
            <a:spAutoFit/>
          </a:bodyPr>
          <a:lstStyle/>
          <a:p>
            <a:r>
              <a:rPr lang="en-US" sz="1400" b="1" dirty="0" smtClean="0">
                <a:solidFill>
                  <a:schemeClr val="tx2">
                    <a:lumMod val="50000"/>
                  </a:schemeClr>
                </a:solidFill>
              </a:rPr>
              <a:t>Widget examples</a:t>
            </a:r>
          </a:p>
          <a:p>
            <a:endParaRPr lang="en-US" sz="1400" b="1" dirty="0" smtClean="0">
              <a:solidFill>
                <a:schemeClr val="tx2">
                  <a:lumMod val="50000"/>
                </a:schemeClr>
              </a:solidFill>
            </a:endParaRPr>
          </a:p>
          <a:p>
            <a:r>
              <a:rPr lang="en-US" sz="1400" dirty="0" smtClean="0">
                <a:solidFill>
                  <a:schemeClr val="tx2">
                    <a:lumMod val="50000"/>
                  </a:schemeClr>
                </a:solidFill>
              </a:rPr>
              <a:t>The following widgets are included in the widget-examples library that comes with the Qlik Sense installation</a:t>
            </a:r>
            <a:r>
              <a:rPr lang="en-US" sz="1200" dirty="0" smtClean="0"/>
              <a:t>.</a:t>
            </a:r>
          </a:p>
        </p:txBody>
      </p:sp>
      <p:pic>
        <p:nvPicPr>
          <p:cNvPr id="180226" name="Picture 2"/>
          <p:cNvPicPr>
            <a:picLocks noChangeAspect="1" noChangeArrowheads="1"/>
          </p:cNvPicPr>
          <p:nvPr/>
        </p:nvPicPr>
        <p:blipFill>
          <a:blip r:embed="rId2" cstate="print"/>
          <a:srcRect/>
          <a:stretch>
            <a:fillRect/>
          </a:stretch>
        </p:blipFill>
        <p:spPr bwMode="auto">
          <a:xfrm>
            <a:off x="581248" y="2353733"/>
            <a:ext cx="8771627" cy="338784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QlikView Training – Session 04</a:t>
            </a:r>
            <a:endParaRPr lang="en-US" dirty="0">
              <a:latin typeface="Calibri" pitchFamily="34" charset="0"/>
              <a:cs typeface="Calibri" pitchFamily="34" charset="0"/>
            </a:endParaRPr>
          </a:p>
        </p:txBody>
      </p:sp>
      <p:sp>
        <p:nvSpPr>
          <p:cNvPr id="4" name="Content Placeholder 2"/>
          <p:cNvSpPr>
            <a:spLocks noGrp="1"/>
          </p:cNvSpPr>
          <p:nvPr>
            <p:ph idx="1"/>
          </p:nvPr>
        </p:nvSpPr>
        <p:spPr>
          <a:xfrm>
            <a:off x="323392" y="1494765"/>
            <a:ext cx="9250099" cy="4643751"/>
          </a:xfrm>
        </p:spPr>
        <p:txBody>
          <a:bodyPr/>
          <a:lstStyle/>
          <a:p>
            <a:pPr lvl="0">
              <a:buNone/>
            </a:pPr>
            <a:endParaRPr lang="sv-SE" sz="3600" b="1" dirty="0" smtClean="0">
              <a:solidFill>
                <a:schemeClr val="tx1"/>
              </a:solidFill>
              <a:latin typeface="Calibri" pitchFamily="34" charset="0"/>
              <a:cs typeface="Calibri" pitchFamily="34" charset="0"/>
            </a:endParaRPr>
          </a:p>
          <a:p>
            <a:pPr lvl="0">
              <a:buNone/>
            </a:pPr>
            <a:endParaRPr lang="sv-SE" sz="3600" b="1" dirty="0" smtClean="0">
              <a:solidFill>
                <a:schemeClr val="tx1"/>
              </a:solidFill>
              <a:latin typeface="Calibri" pitchFamily="34" charset="0"/>
              <a:cs typeface="Calibri" pitchFamily="34" charset="0"/>
            </a:endParaRPr>
          </a:p>
          <a:p>
            <a:pPr lvl="0">
              <a:buNone/>
            </a:pPr>
            <a:endParaRPr lang="sv-SE" sz="3600" b="1" dirty="0" smtClean="0">
              <a:solidFill>
                <a:schemeClr val="tx1"/>
              </a:solidFill>
              <a:latin typeface="Calibri" pitchFamily="34" charset="0"/>
              <a:cs typeface="Calibri" pitchFamily="34" charset="0"/>
            </a:endParaRPr>
          </a:p>
          <a:p>
            <a:pPr lvl="0" algn="ctr">
              <a:buNone/>
            </a:pPr>
            <a:r>
              <a:rPr lang="sv-SE" sz="3600" b="1" dirty="0" smtClean="0">
                <a:solidFill>
                  <a:schemeClr val="tx1"/>
                </a:solidFill>
                <a:latin typeface="Calibri" pitchFamily="34" charset="0"/>
                <a:cs typeface="Calibri" pitchFamily="34" charset="0"/>
              </a:rPr>
              <a:t>Thank You</a:t>
            </a:r>
            <a:endParaRPr lang="sv-SE" sz="3600" dirty="0" smtClean="0">
              <a:solidFill>
                <a:schemeClr val="tx1"/>
              </a:solidFill>
              <a:latin typeface="Calibri" pitchFamily="34" charset="0"/>
              <a:cs typeface="Calibri" pitchFamily="34" charset="0"/>
            </a:endParaRPr>
          </a:p>
          <a:p>
            <a:endParaRPr lang="en-US" sz="32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defTabSz="914342">
              <a:defRPr/>
            </a:pPr>
            <a:r>
              <a:rPr lang="sv-SE" u="sng" dirty="0" smtClean="0">
                <a:latin typeface="Calibri" pitchFamily="34" charset="0"/>
                <a:cs typeface="Calibri" pitchFamily="34" charset="0"/>
              </a:rPr>
              <a:t>Session 04</a:t>
            </a:r>
            <a:endParaRPr lang="sv-SE" sz="6000" dirty="0" smtClean="0">
              <a:latin typeface="Calibri" pitchFamily="34" charset="0"/>
              <a:cs typeface="Calibri" pitchFamily="34" charset="0"/>
            </a:endParaRPr>
          </a:p>
        </p:txBody>
      </p:sp>
      <p:sp>
        <p:nvSpPr>
          <p:cNvPr id="16" name="Rectangle 9"/>
          <p:cNvSpPr txBox="1">
            <a:spLocks noChangeArrowheads="1"/>
          </p:cNvSpPr>
          <p:nvPr/>
        </p:nvSpPr>
        <p:spPr>
          <a:xfrm>
            <a:off x="1165241" y="2667000"/>
            <a:ext cx="7493000" cy="1066800"/>
          </a:xfrm>
          <a:prstGeom prst="rect">
            <a:avLst/>
          </a:prstGeom>
        </p:spPr>
        <p:txBody>
          <a:bodyPr vert="horz" lIns="297529" tIns="33059" rIns="165294" bIns="33059" rtlCol="0" anchor="ctr">
            <a:normAutofit/>
          </a:bodyPr>
          <a:lstStyle/>
          <a:p>
            <a:pPr marL="0" marR="0" lvl="0" indent="0" algn="ctr" defTabSz="914342" rtl="0" eaLnBrk="1" fontAlgn="auto" latinLnBrk="0" hangingPunct="1">
              <a:lnSpc>
                <a:spcPct val="100000"/>
              </a:lnSpc>
              <a:spcBef>
                <a:spcPct val="0"/>
              </a:spcBef>
              <a:spcAft>
                <a:spcPts val="0"/>
              </a:spcAft>
              <a:buClrTx/>
              <a:buSzTx/>
              <a:buFontTx/>
              <a:buNone/>
              <a:tabLst/>
              <a:defRPr/>
            </a:pPr>
            <a:endParaRPr kumimoji="0" lang="sv-SE" sz="5400" b="0" i="0" u="none" strike="noStrike" kern="1200" cap="none" spc="0" normalizeH="0" baseline="0" noProof="0" dirty="0" smtClean="0">
              <a:ln>
                <a:noFill/>
              </a:ln>
              <a:solidFill>
                <a:schemeClr val="tx1"/>
              </a:solidFill>
              <a:effectLst/>
              <a:uLnTx/>
              <a:uFillTx/>
              <a:latin typeface="Calibri" pitchFamily="34" charset="0"/>
              <a:ea typeface="+mj-ea"/>
              <a:cs typeface="Calibri"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sz="3200" dirty="0" smtClean="0">
                <a:latin typeface="Calibri" pitchFamily="34" charset="0"/>
                <a:cs typeface="Calibri" pitchFamily="34" charset="0"/>
              </a:rPr>
              <a:t>Session Agenda</a:t>
            </a:r>
            <a:endParaRPr lang="en-US" sz="3200" dirty="0">
              <a:latin typeface="Calibri" pitchFamily="34" charset="0"/>
              <a:cs typeface="Calibri" pitchFamily="34" charset="0"/>
            </a:endParaRPr>
          </a:p>
        </p:txBody>
      </p:sp>
      <p:sp>
        <p:nvSpPr>
          <p:cNvPr id="3" name="Content Placeholder 2"/>
          <p:cNvSpPr>
            <a:spLocks noGrp="1"/>
          </p:cNvSpPr>
          <p:nvPr>
            <p:ph idx="1"/>
          </p:nvPr>
        </p:nvSpPr>
        <p:spPr/>
        <p:txBody>
          <a:bodyPr/>
          <a:lstStyle/>
          <a:p>
            <a:pPr marL="285750" indent="-285750">
              <a:lnSpc>
                <a:spcPct val="150000"/>
              </a:lnSpc>
              <a:buFont typeface="Wingdings" pitchFamily="2" charset="2"/>
              <a:buChar char="v"/>
            </a:pPr>
            <a:r>
              <a:rPr lang="en-US" sz="2000" dirty="0" smtClean="0"/>
              <a:t>  Using Search Tools Sorting Items in Visualizations </a:t>
            </a:r>
          </a:p>
          <a:p>
            <a:pPr marL="285750" indent="-285750">
              <a:lnSpc>
                <a:spcPct val="150000"/>
              </a:lnSpc>
              <a:buFont typeface="Wingdings" pitchFamily="2" charset="2"/>
              <a:buChar char="v"/>
            </a:pPr>
            <a:r>
              <a:rPr lang="en-US" sz="2000" dirty="0" smtClean="0"/>
              <a:t>  Build and Play Stories </a:t>
            </a:r>
          </a:p>
          <a:p>
            <a:pPr marL="285750" indent="-285750">
              <a:lnSpc>
                <a:spcPct val="150000"/>
              </a:lnSpc>
              <a:buFont typeface="Wingdings" pitchFamily="2" charset="2"/>
              <a:buChar char="v"/>
            </a:pPr>
            <a:r>
              <a:rPr lang="en-US" sz="2000" dirty="0" smtClean="0"/>
              <a:t>  Overview of </a:t>
            </a:r>
            <a:r>
              <a:rPr lang="en-US" sz="2000" dirty="0" smtClean="0"/>
              <a:t>QMC</a:t>
            </a:r>
            <a:endParaRPr lang="en-US" sz="2000" dirty="0" smtClean="0"/>
          </a:p>
          <a:p>
            <a:pPr marL="457200" indent="-457200">
              <a:lnSpc>
                <a:spcPct val="150000"/>
              </a:lnSpc>
              <a:buFont typeface="Wingdings" pitchFamily="2" charset="2"/>
              <a:buChar char="v"/>
            </a:pPr>
            <a:r>
              <a:rPr lang="en-US" sz="2000" dirty="0" smtClean="0"/>
              <a:t>Understanding Extensions </a:t>
            </a:r>
          </a:p>
          <a:p>
            <a:pPr marL="457200" indent="-457200">
              <a:lnSpc>
                <a:spcPct val="150000"/>
              </a:lnSpc>
              <a:buFont typeface="Wingdings" pitchFamily="2" charset="2"/>
              <a:buChar char="v"/>
            </a:pPr>
            <a:r>
              <a:rPr lang="en-US" sz="2000" dirty="0" smtClean="0"/>
              <a:t>Introduction to Widgets </a:t>
            </a:r>
          </a:p>
          <a:p>
            <a:pPr marL="285750" indent="-285750">
              <a:lnSpc>
                <a:spcPct val="150000"/>
              </a:lnSpc>
              <a:buFont typeface="Wingdings" pitchFamily="2" charset="2"/>
              <a:buChar char="v"/>
            </a:pPr>
            <a:endParaRPr lang="en-US" sz="2000" dirty="0" smtClean="0"/>
          </a:p>
          <a:p>
            <a:pPr marL="285750" indent="-285750">
              <a:lnSpc>
                <a:spcPct val="150000"/>
              </a:lnSpc>
              <a:buFont typeface="Wingdings" pitchFamily="2" charset="2"/>
              <a:buChar char="v"/>
            </a:pPr>
            <a:endParaRPr lang="en-US" sz="2000" dirty="0" smtClean="0">
              <a:latin typeface="Calibri" pitchFamily="34" charset="0"/>
              <a:cs typeface="Calibri" pitchFamily="34" charset="0"/>
            </a:endParaRPr>
          </a:p>
          <a:p>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85750" indent="-285750" algn="r">
              <a:lnSpc>
                <a:spcPct val="150000"/>
              </a:lnSpc>
            </a:pPr>
            <a:r>
              <a:rPr lang="en-US" sz="1600" dirty="0" smtClean="0"/>
              <a:t>Using Search Tools Sorting Items in Visualizations</a:t>
            </a:r>
          </a:p>
        </p:txBody>
      </p:sp>
      <p:pic>
        <p:nvPicPr>
          <p:cNvPr id="165895" name="Picture 7"/>
          <p:cNvPicPr>
            <a:picLocks noChangeAspect="1" noChangeArrowheads="1"/>
          </p:cNvPicPr>
          <p:nvPr/>
        </p:nvPicPr>
        <p:blipFill>
          <a:blip r:embed="rId2" cstate="print"/>
          <a:srcRect/>
          <a:stretch>
            <a:fillRect/>
          </a:stretch>
        </p:blipFill>
        <p:spPr bwMode="auto">
          <a:xfrm>
            <a:off x="4531019" y="1205061"/>
            <a:ext cx="1181100" cy="295275"/>
          </a:xfrm>
          <a:prstGeom prst="rect">
            <a:avLst/>
          </a:prstGeom>
          <a:noFill/>
          <a:ln w="9525">
            <a:noFill/>
            <a:miter lim="800000"/>
            <a:headEnd/>
            <a:tailEnd/>
          </a:ln>
        </p:spPr>
      </p:pic>
      <p:pic>
        <p:nvPicPr>
          <p:cNvPr id="3" name="Picture 2"/>
          <p:cNvPicPr>
            <a:picLocks noChangeAspect="1" noChangeArrowheads="1"/>
          </p:cNvPicPr>
          <p:nvPr/>
        </p:nvPicPr>
        <p:blipFill>
          <a:blip r:embed="rId3" cstate="print"/>
          <a:srcRect/>
          <a:stretch>
            <a:fillRect/>
          </a:stretch>
        </p:blipFill>
        <p:spPr bwMode="auto">
          <a:xfrm>
            <a:off x="435935" y="1243181"/>
            <a:ext cx="8255628" cy="5061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85750" indent="-285750" algn="r">
              <a:lnSpc>
                <a:spcPct val="150000"/>
              </a:lnSpc>
            </a:pPr>
            <a:r>
              <a:rPr lang="en-US" sz="3200" dirty="0" smtClean="0"/>
              <a:t>Build and Play Stories</a:t>
            </a:r>
          </a:p>
        </p:txBody>
      </p:sp>
      <p:pic>
        <p:nvPicPr>
          <p:cNvPr id="166914" name="Picture 2"/>
          <p:cNvPicPr>
            <a:picLocks noChangeAspect="1" noChangeArrowheads="1"/>
          </p:cNvPicPr>
          <p:nvPr/>
        </p:nvPicPr>
        <p:blipFill>
          <a:blip r:embed="rId2" cstate="print"/>
          <a:srcRect/>
          <a:stretch>
            <a:fillRect/>
          </a:stretch>
        </p:blipFill>
        <p:spPr bwMode="auto">
          <a:xfrm>
            <a:off x="3413051" y="1248720"/>
            <a:ext cx="6220047" cy="4684247"/>
          </a:xfrm>
          <a:prstGeom prst="rect">
            <a:avLst/>
          </a:prstGeom>
          <a:noFill/>
          <a:ln w="9525">
            <a:noFill/>
            <a:miter lim="800000"/>
            <a:headEnd/>
            <a:tailEnd/>
          </a:ln>
        </p:spPr>
      </p:pic>
      <p:sp>
        <p:nvSpPr>
          <p:cNvPr id="7" name="TextBox 6"/>
          <p:cNvSpPr txBox="1"/>
          <p:nvPr/>
        </p:nvSpPr>
        <p:spPr>
          <a:xfrm>
            <a:off x="297133" y="1818167"/>
            <a:ext cx="3115918" cy="954107"/>
          </a:xfrm>
          <a:prstGeom prst="rect">
            <a:avLst/>
          </a:prstGeom>
          <a:noFill/>
        </p:spPr>
        <p:txBody>
          <a:bodyPr wrap="square" rtlCol="0">
            <a:spAutoFit/>
          </a:bodyPr>
          <a:lstStyle/>
          <a:p>
            <a:pPr marL="342900" indent="-342900">
              <a:buAutoNum type="arabicPeriod"/>
            </a:pPr>
            <a:r>
              <a:rPr lang="en-US" sz="1400" dirty="0" smtClean="0">
                <a:solidFill>
                  <a:schemeClr val="tx2">
                    <a:lumMod val="50000"/>
                  </a:schemeClr>
                </a:solidFill>
              </a:rPr>
              <a:t>Select the  visualization and take a Snap</a:t>
            </a:r>
          </a:p>
          <a:p>
            <a:pPr marL="342900" indent="-342900">
              <a:buAutoNum type="arabicPeriod"/>
            </a:pPr>
            <a:r>
              <a:rPr lang="en-US" sz="1400" dirty="0" smtClean="0">
                <a:solidFill>
                  <a:schemeClr val="tx2">
                    <a:lumMod val="50000"/>
                  </a:schemeClr>
                </a:solidFill>
              </a:rPr>
              <a:t>Snap will be saved in Snap library</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85750" indent="-285750" algn="r">
              <a:lnSpc>
                <a:spcPct val="150000"/>
              </a:lnSpc>
            </a:pPr>
            <a:r>
              <a:rPr lang="en-US" sz="3200" dirty="0" smtClean="0"/>
              <a:t>Build and Play Stories</a:t>
            </a:r>
          </a:p>
        </p:txBody>
      </p:sp>
      <p:sp>
        <p:nvSpPr>
          <p:cNvPr id="7" name="TextBox 6"/>
          <p:cNvSpPr txBox="1"/>
          <p:nvPr/>
        </p:nvSpPr>
        <p:spPr>
          <a:xfrm>
            <a:off x="297133" y="1818167"/>
            <a:ext cx="3115918" cy="1384995"/>
          </a:xfrm>
          <a:prstGeom prst="rect">
            <a:avLst/>
          </a:prstGeom>
          <a:noFill/>
        </p:spPr>
        <p:txBody>
          <a:bodyPr wrap="square" rtlCol="0">
            <a:spAutoFit/>
          </a:bodyPr>
          <a:lstStyle/>
          <a:p>
            <a:pPr marL="342900" indent="-342900">
              <a:buFontTx/>
              <a:buAutoNum type="arabicPeriod"/>
            </a:pPr>
            <a:r>
              <a:rPr lang="en-US" sz="1400" dirty="0" smtClean="0">
                <a:solidFill>
                  <a:schemeClr val="tx2">
                    <a:lumMod val="50000"/>
                  </a:schemeClr>
                </a:solidFill>
              </a:rPr>
              <a:t>Add the Story sheet Name</a:t>
            </a:r>
          </a:p>
          <a:p>
            <a:pPr marL="342900" indent="-342900">
              <a:buAutoNum type="arabicPeriod"/>
            </a:pPr>
            <a:r>
              <a:rPr lang="en-US" sz="1400" dirty="0" smtClean="0">
                <a:solidFill>
                  <a:schemeClr val="tx2">
                    <a:lumMod val="50000"/>
                  </a:schemeClr>
                </a:solidFill>
              </a:rPr>
              <a:t>Take the selected visualizations from Snapshot library</a:t>
            </a:r>
          </a:p>
          <a:p>
            <a:pPr marL="342900" indent="-342900">
              <a:buAutoNum type="arabicPeriod"/>
            </a:pPr>
            <a:r>
              <a:rPr lang="en-US" sz="1400" dirty="0" smtClean="0">
                <a:solidFill>
                  <a:schemeClr val="tx2">
                    <a:lumMod val="50000"/>
                  </a:schemeClr>
                </a:solidFill>
              </a:rPr>
              <a:t>Drag it into PPT</a:t>
            </a:r>
          </a:p>
          <a:p>
            <a:pPr marL="342900" indent="-342900">
              <a:buAutoNum type="arabicPeriod"/>
            </a:pPr>
            <a:r>
              <a:rPr lang="en-US" sz="1400" dirty="0" smtClean="0">
                <a:solidFill>
                  <a:schemeClr val="tx2">
                    <a:lumMod val="50000"/>
                  </a:schemeClr>
                </a:solidFill>
              </a:rPr>
              <a:t>Add the textual information if Required</a:t>
            </a:r>
          </a:p>
        </p:txBody>
      </p:sp>
      <p:pic>
        <p:nvPicPr>
          <p:cNvPr id="6" name="Picture 4"/>
          <p:cNvPicPr>
            <a:picLocks noChangeAspect="1" noChangeArrowheads="1"/>
          </p:cNvPicPr>
          <p:nvPr/>
        </p:nvPicPr>
        <p:blipFill>
          <a:blip r:embed="rId2" cstate="print"/>
          <a:srcRect/>
          <a:stretch>
            <a:fillRect/>
          </a:stretch>
        </p:blipFill>
        <p:spPr bwMode="auto">
          <a:xfrm>
            <a:off x="3678865" y="1304023"/>
            <a:ext cx="6039293" cy="2183456"/>
          </a:xfrm>
          <a:prstGeom prst="rect">
            <a:avLst/>
          </a:prstGeom>
          <a:noFill/>
          <a:ln w="9525">
            <a:noFill/>
            <a:miter lim="800000"/>
            <a:headEnd/>
            <a:tailEnd/>
          </a:ln>
        </p:spPr>
      </p:pic>
      <p:pic>
        <p:nvPicPr>
          <p:cNvPr id="167938" name="Picture 2"/>
          <p:cNvPicPr>
            <a:picLocks noChangeAspect="1" noChangeArrowheads="1"/>
          </p:cNvPicPr>
          <p:nvPr/>
        </p:nvPicPr>
        <p:blipFill>
          <a:blip r:embed="rId3" cstate="print"/>
          <a:srcRect/>
          <a:stretch>
            <a:fillRect/>
          </a:stretch>
        </p:blipFill>
        <p:spPr bwMode="auto">
          <a:xfrm>
            <a:off x="839972" y="3487479"/>
            <a:ext cx="8676167" cy="28176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 y="0"/>
            <a:ext cx="9905999" cy="1002135"/>
          </a:xfrm>
        </p:spPr>
        <p:txBody>
          <a:bodyPr/>
          <a:lstStyle/>
          <a:p>
            <a:pPr marL="285750" indent="-285750" algn="r">
              <a:lnSpc>
                <a:spcPct val="150000"/>
              </a:lnSpc>
            </a:pPr>
            <a:r>
              <a:rPr lang="en-US" sz="3200" dirty="0" smtClean="0"/>
              <a:t>QMC</a:t>
            </a:r>
          </a:p>
        </p:txBody>
      </p:sp>
      <p:pic>
        <p:nvPicPr>
          <p:cNvPr id="167938" name="Picture 2"/>
          <p:cNvPicPr>
            <a:picLocks noChangeAspect="1" noChangeArrowheads="1"/>
          </p:cNvPicPr>
          <p:nvPr/>
        </p:nvPicPr>
        <p:blipFill>
          <a:blip r:embed="rId2" cstate="print"/>
          <a:srcRect/>
          <a:stretch>
            <a:fillRect/>
          </a:stretch>
        </p:blipFill>
        <p:spPr bwMode="auto">
          <a:xfrm>
            <a:off x="481985" y="1939868"/>
            <a:ext cx="3147181" cy="2045944"/>
          </a:xfrm>
          <a:prstGeom prst="rect">
            <a:avLst/>
          </a:prstGeom>
          <a:noFill/>
          <a:ln w="9525">
            <a:solidFill>
              <a:schemeClr val="tx1"/>
            </a:solidFill>
            <a:miter lim="800000"/>
            <a:headEnd/>
            <a:tailEnd/>
          </a:ln>
        </p:spPr>
      </p:pic>
      <p:sp>
        <p:nvSpPr>
          <p:cNvPr id="6" name="TextBox 5"/>
          <p:cNvSpPr txBox="1"/>
          <p:nvPr/>
        </p:nvSpPr>
        <p:spPr>
          <a:xfrm>
            <a:off x="425286" y="1364895"/>
            <a:ext cx="2137124" cy="400110"/>
          </a:xfrm>
          <a:prstGeom prst="rect">
            <a:avLst/>
          </a:prstGeom>
          <a:noFill/>
        </p:spPr>
        <p:txBody>
          <a:bodyPr wrap="none" rtlCol="0">
            <a:spAutoFit/>
          </a:bodyPr>
          <a:lstStyle/>
          <a:p>
            <a:r>
              <a:rPr lang="en-US" sz="2000" dirty="0" smtClean="0">
                <a:solidFill>
                  <a:schemeClr val="tx2">
                    <a:lumMod val="50000"/>
                  </a:schemeClr>
                </a:solidFill>
              </a:rPr>
              <a:t>QMC Navigation:</a:t>
            </a:r>
          </a:p>
        </p:txBody>
      </p:sp>
      <p:sp>
        <p:nvSpPr>
          <p:cNvPr id="7" name="TextBox 6"/>
          <p:cNvSpPr txBox="1"/>
          <p:nvPr/>
        </p:nvSpPr>
        <p:spPr>
          <a:xfrm>
            <a:off x="393408" y="3985812"/>
            <a:ext cx="1891865" cy="400110"/>
          </a:xfrm>
          <a:prstGeom prst="rect">
            <a:avLst/>
          </a:prstGeom>
          <a:noFill/>
        </p:spPr>
        <p:txBody>
          <a:bodyPr wrap="none" rtlCol="0">
            <a:spAutoFit/>
          </a:bodyPr>
          <a:lstStyle/>
          <a:p>
            <a:r>
              <a:rPr lang="en-US" sz="2000" dirty="0" smtClean="0">
                <a:solidFill>
                  <a:schemeClr val="tx2">
                    <a:lumMod val="50000"/>
                  </a:schemeClr>
                </a:solidFill>
              </a:rPr>
              <a:t>Importing app :</a:t>
            </a:r>
          </a:p>
        </p:txBody>
      </p:sp>
      <p:sp>
        <p:nvSpPr>
          <p:cNvPr id="8" name="TextBox 7"/>
          <p:cNvSpPr txBox="1"/>
          <p:nvPr/>
        </p:nvSpPr>
        <p:spPr>
          <a:xfrm>
            <a:off x="4696048" y="4135660"/>
            <a:ext cx="3360215" cy="400110"/>
          </a:xfrm>
          <a:prstGeom prst="rect">
            <a:avLst/>
          </a:prstGeom>
          <a:noFill/>
        </p:spPr>
        <p:txBody>
          <a:bodyPr wrap="none" rtlCol="0">
            <a:spAutoFit/>
          </a:bodyPr>
          <a:lstStyle/>
          <a:p>
            <a:r>
              <a:rPr lang="en-US" sz="2000" dirty="0" smtClean="0">
                <a:solidFill>
                  <a:schemeClr val="tx2">
                    <a:lumMod val="50000"/>
                  </a:schemeClr>
                </a:solidFill>
              </a:rPr>
              <a:t>Create and schedule tasks :</a:t>
            </a:r>
          </a:p>
        </p:txBody>
      </p:sp>
      <p:sp>
        <p:nvSpPr>
          <p:cNvPr id="10" name="TextBox 9"/>
          <p:cNvSpPr txBox="1"/>
          <p:nvPr/>
        </p:nvSpPr>
        <p:spPr>
          <a:xfrm>
            <a:off x="4664149" y="1609454"/>
            <a:ext cx="2507166" cy="400110"/>
          </a:xfrm>
          <a:prstGeom prst="rect">
            <a:avLst/>
          </a:prstGeom>
          <a:noFill/>
        </p:spPr>
        <p:txBody>
          <a:bodyPr wrap="square" rtlCol="0">
            <a:spAutoFit/>
          </a:bodyPr>
          <a:lstStyle/>
          <a:p>
            <a:r>
              <a:rPr lang="en-US" sz="2000" dirty="0" smtClean="0">
                <a:solidFill>
                  <a:schemeClr val="tx2">
                    <a:lumMod val="50000"/>
                  </a:schemeClr>
                </a:solidFill>
              </a:rPr>
              <a:t>Create streams :</a:t>
            </a:r>
          </a:p>
        </p:txBody>
      </p:sp>
      <p:pic>
        <p:nvPicPr>
          <p:cNvPr id="167940" name="Picture 4"/>
          <p:cNvPicPr>
            <a:picLocks noChangeAspect="1" noChangeArrowheads="1"/>
          </p:cNvPicPr>
          <p:nvPr/>
        </p:nvPicPr>
        <p:blipFill>
          <a:blip r:embed="rId3" cstate="print"/>
          <a:srcRect/>
          <a:stretch>
            <a:fillRect/>
          </a:stretch>
        </p:blipFill>
        <p:spPr bwMode="auto">
          <a:xfrm>
            <a:off x="489126" y="4396555"/>
            <a:ext cx="3140040" cy="1929817"/>
          </a:xfrm>
          <a:prstGeom prst="rect">
            <a:avLst/>
          </a:prstGeom>
          <a:noFill/>
          <a:ln w="9525">
            <a:noFill/>
            <a:miter lim="800000"/>
            <a:headEnd/>
            <a:tailEnd/>
          </a:ln>
        </p:spPr>
      </p:pic>
      <p:pic>
        <p:nvPicPr>
          <p:cNvPr id="167941" name="Picture 5"/>
          <p:cNvPicPr>
            <a:picLocks noChangeAspect="1" noChangeArrowheads="1"/>
          </p:cNvPicPr>
          <p:nvPr/>
        </p:nvPicPr>
        <p:blipFill>
          <a:blip r:embed="rId4" cstate="print"/>
          <a:srcRect/>
          <a:stretch>
            <a:fillRect/>
          </a:stretch>
        </p:blipFill>
        <p:spPr bwMode="auto">
          <a:xfrm>
            <a:off x="4696049" y="2152518"/>
            <a:ext cx="4095712" cy="1696467"/>
          </a:xfrm>
          <a:prstGeom prst="rect">
            <a:avLst/>
          </a:prstGeom>
          <a:noFill/>
          <a:ln w="9525">
            <a:noFill/>
            <a:miter lim="800000"/>
            <a:headEnd/>
            <a:tailEnd/>
          </a:ln>
        </p:spPr>
      </p:pic>
      <p:pic>
        <p:nvPicPr>
          <p:cNvPr id="167942" name="Picture 6"/>
          <p:cNvPicPr>
            <a:picLocks noChangeAspect="1" noChangeArrowheads="1"/>
          </p:cNvPicPr>
          <p:nvPr/>
        </p:nvPicPr>
        <p:blipFill>
          <a:blip r:embed="rId5" cstate="print"/>
          <a:srcRect/>
          <a:stretch>
            <a:fillRect/>
          </a:stretch>
        </p:blipFill>
        <p:spPr bwMode="auto">
          <a:xfrm>
            <a:off x="4808339" y="4557036"/>
            <a:ext cx="3983422" cy="1709872"/>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6915" name="Picture 3"/>
          <p:cNvPicPr>
            <a:picLocks noChangeAspect="1" noChangeArrowheads="1"/>
          </p:cNvPicPr>
          <p:nvPr/>
        </p:nvPicPr>
        <p:blipFill>
          <a:blip r:embed="rId2" cstate="print"/>
          <a:srcRect/>
          <a:stretch>
            <a:fillRect/>
          </a:stretch>
        </p:blipFill>
        <p:spPr bwMode="auto">
          <a:xfrm>
            <a:off x="656117" y="1368610"/>
            <a:ext cx="8686496" cy="4426135"/>
          </a:xfrm>
          <a:prstGeom prst="rect">
            <a:avLst/>
          </a:prstGeom>
          <a:solidFill>
            <a:schemeClr val="tx1"/>
          </a:solidFill>
          <a:ln w="9525">
            <a:solidFill>
              <a:schemeClr val="tx1"/>
            </a:solidFill>
            <a:miter lim="800000"/>
            <a:headEnd/>
            <a:tailEnd/>
          </a:ln>
        </p:spPr>
      </p:pic>
      <p:sp>
        <p:nvSpPr>
          <p:cNvPr id="6" name="Title 1"/>
          <p:cNvSpPr>
            <a:spLocks noGrp="1"/>
          </p:cNvSpPr>
          <p:nvPr>
            <p:ph type="title"/>
          </p:nvPr>
        </p:nvSpPr>
        <p:spPr>
          <a:xfrm>
            <a:off x="1" y="0"/>
            <a:ext cx="9905999" cy="1002135"/>
          </a:xfrm>
        </p:spPr>
        <p:txBody>
          <a:bodyPr/>
          <a:lstStyle/>
          <a:p>
            <a:pPr marL="285750" indent="-285750" algn="r">
              <a:lnSpc>
                <a:spcPct val="150000"/>
              </a:lnSpc>
            </a:pPr>
            <a:r>
              <a:rPr lang="en-US" sz="3200" dirty="0" smtClean="0"/>
              <a:t>QMC</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85750" indent="-285750" algn="r">
              <a:lnSpc>
                <a:spcPct val="150000"/>
              </a:lnSpc>
            </a:pPr>
            <a:r>
              <a:rPr lang="en-US" dirty="0" smtClean="0">
                <a:solidFill>
                  <a:srgbClr val="998C85">
                    <a:lumMod val="50000"/>
                  </a:srgbClr>
                </a:solidFill>
                <a:ea typeface="+mn-ea"/>
                <a:cs typeface="+mn-cs"/>
              </a:rPr>
              <a:t>Understanding Extensions</a:t>
            </a:r>
            <a:endParaRPr lang="en-US" dirty="0" smtClean="0"/>
          </a:p>
        </p:txBody>
      </p:sp>
      <p:sp>
        <p:nvSpPr>
          <p:cNvPr id="12" name="TextBox 11"/>
          <p:cNvSpPr txBox="1"/>
          <p:nvPr/>
        </p:nvSpPr>
        <p:spPr>
          <a:xfrm>
            <a:off x="669851" y="1197030"/>
            <a:ext cx="8729331" cy="1600438"/>
          </a:xfrm>
          <a:prstGeom prst="rect">
            <a:avLst/>
          </a:prstGeom>
          <a:noFill/>
        </p:spPr>
        <p:txBody>
          <a:bodyPr wrap="square" rtlCol="0">
            <a:spAutoFit/>
          </a:bodyPr>
          <a:lstStyle/>
          <a:p>
            <a:r>
              <a:rPr lang="en-US" sz="1400" b="1" dirty="0" smtClean="0"/>
              <a:t>Extensions :</a:t>
            </a:r>
          </a:p>
          <a:p>
            <a:r>
              <a:rPr lang="en-US" sz="1400" dirty="0" smtClean="0">
                <a:solidFill>
                  <a:schemeClr val="tx2">
                    <a:lumMod val="50000"/>
                  </a:schemeClr>
                </a:solidFill>
              </a:rPr>
              <a:t>Extensions can be used to visualize data, for example, in an interactive map where you can select different regions.</a:t>
            </a:r>
          </a:p>
          <a:p>
            <a:r>
              <a:rPr lang="en-US" sz="1400" dirty="0" smtClean="0">
                <a:solidFill>
                  <a:schemeClr val="tx2">
                    <a:lumMod val="50000"/>
                  </a:schemeClr>
                </a:solidFill>
              </a:rPr>
              <a:t>The Extensions overview lists all the available extensions. The following table presents the available fields and buttons. By default, only some of the fields are displayed. You can use the column selector (') to add fields.</a:t>
            </a:r>
          </a:p>
          <a:p>
            <a:endParaRPr lang="en-US" sz="1400" dirty="0" err="1" smtClean="0">
              <a:solidFill>
                <a:schemeClr val="tx2">
                  <a:lumMod val="50000"/>
                </a:schemeClr>
              </a:solidFill>
            </a:endParaRPr>
          </a:p>
        </p:txBody>
      </p:sp>
      <p:pic>
        <p:nvPicPr>
          <p:cNvPr id="3" name="Picture -1021"/>
          <p:cNvPicPr>
            <a:picLocks noChangeAspect="1" noChangeArrowheads="1"/>
          </p:cNvPicPr>
          <p:nvPr/>
        </p:nvPicPr>
        <p:blipFill>
          <a:blip r:embed="rId2" cstate="print"/>
          <a:srcRect/>
          <a:stretch>
            <a:fillRect/>
          </a:stretch>
        </p:blipFill>
        <p:spPr bwMode="auto">
          <a:xfrm>
            <a:off x="669851" y="2590800"/>
            <a:ext cx="8910084" cy="359734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heme/theme1.xml><?xml version="1.0" encoding="utf-8"?>
<a:theme xmlns:a="http://schemas.openxmlformats.org/drawingml/2006/main" name="CG PPT template_2013">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CG PPT template_2013">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5.xml><?xml version="1.0" encoding="utf-8"?>
<a:theme xmlns:a="http://schemas.openxmlformats.org/drawingml/2006/main" name="Capgemini 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CG PPT template_2013</Template>
  <TotalTime>9923</TotalTime>
  <Words>264</Words>
  <Application>Microsoft Office PowerPoint</Application>
  <PresentationFormat>A4 Paper (210x297 mm)</PresentationFormat>
  <Paragraphs>74</Paragraphs>
  <Slides>14</Slides>
  <Notes>0</Notes>
  <HiddenSlides>0</HiddenSlides>
  <MMClips>0</MMClips>
  <ScaleCrop>false</ScaleCrop>
  <HeadingPairs>
    <vt:vector size="6" baseType="variant">
      <vt:variant>
        <vt:lpstr>Theme</vt:lpstr>
      </vt:variant>
      <vt:variant>
        <vt:i4>5</vt:i4>
      </vt:variant>
      <vt:variant>
        <vt:lpstr>Embedded OLE Servers</vt:lpstr>
      </vt:variant>
      <vt:variant>
        <vt:i4>1</vt:i4>
      </vt:variant>
      <vt:variant>
        <vt:lpstr>Slide Titles</vt:lpstr>
      </vt:variant>
      <vt:variant>
        <vt:i4>14</vt:i4>
      </vt:variant>
    </vt:vector>
  </HeadingPairs>
  <TitlesOfParts>
    <vt:vector size="20" baseType="lpstr">
      <vt:lpstr>CG PPT template_2013</vt:lpstr>
      <vt:lpstr>Closing slides</vt:lpstr>
      <vt:lpstr>Section break</vt:lpstr>
      <vt:lpstr>1_CG PPT template_2013</vt:lpstr>
      <vt:lpstr>Capgemini template</vt:lpstr>
      <vt:lpstr>think-cell Slide</vt:lpstr>
      <vt:lpstr>QlikSense Training </vt:lpstr>
      <vt:lpstr>Session 04</vt:lpstr>
      <vt:lpstr>Session Agenda</vt:lpstr>
      <vt:lpstr>Using Search Tools Sorting Items in Visualizations</vt:lpstr>
      <vt:lpstr>Build and Play Stories</vt:lpstr>
      <vt:lpstr>Build and Play Stories</vt:lpstr>
      <vt:lpstr>QMC</vt:lpstr>
      <vt:lpstr>QMC</vt:lpstr>
      <vt:lpstr>Understanding Extensions</vt:lpstr>
      <vt:lpstr>Understanding Extensions</vt:lpstr>
      <vt:lpstr>Introduction to Widgets </vt:lpstr>
      <vt:lpstr>Widgets Examples</vt:lpstr>
      <vt:lpstr>QlikView Training – Session 04</vt:lpstr>
      <vt:lpstr>Slide 14</vt:lpstr>
    </vt:vector>
  </TitlesOfParts>
  <Company>Capgemini India Private Limited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creator>rmansoor</dc:creator>
  <cp:lastModifiedBy>Siddharth</cp:lastModifiedBy>
  <cp:revision>914</cp:revision>
  <dcterms:created xsi:type="dcterms:W3CDTF">2013-09-16T09:55:48Z</dcterms:created>
  <dcterms:modified xsi:type="dcterms:W3CDTF">2017-04-20T08:44:32Z</dcterms:modified>
</cp:coreProperties>
</file>