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57" r:id="rId3"/>
    <p:sldId id="259" r:id="rId4"/>
    <p:sldId id="322" r:id="rId5"/>
    <p:sldId id="323" r:id="rId6"/>
    <p:sldId id="324" r:id="rId7"/>
    <p:sldId id="325" r:id="rId8"/>
    <p:sldId id="326" r:id="rId9"/>
    <p:sldId id="327" r:id="rId10"/>
    <p:sldId id="329" r:id="rId11"/>
    <p:sldId id="330" r:id="rId12"/>
    <p:sldId id="331" r:id="rId13"/>
    <p:sldId id="333" r:id="rId14"/>
    <p:sldId id="260" r:id="rId15"/>
  </p:sldIdLst>
  <p:sldSz cx="9144000" cy="5143500" type="screen16x9"/>
  <p:notesSz cx="6858000" cy="9144000"/>
  <p:embeddedFontLst>
    <p:embeddedFont>
      <p:font typeface="Bebas Neue" panose="020B0606020202050201" pitchFamily="34" charset="0"/>
      <p:regular r:id="rId17"/>
    </p:embeddedFont>
    <p:embeddedFont>
      <p:font typeface="Inter" panose="020B0604020202020204" charset="0"/>
      <p:regular r:id="rId18"/>
      <p:bold r:id="rId19"/>
    </p:embeddedFont>
    <p:embeddedFont>
      <p:font typeface="Nunito Light" pitchFamily="2" charset="0"/>
      <p:regular r:id="rId20"/>
      <p:italic r:id="rId21"/>
    </p:embeddedFont>
    <p:embeddedFont>
      <p:font typeface="Work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B1FC1-EB7C-4730-A587-A210AB622789}">
  <a:tblStyle styleId="{9C4B1FC1-EB7C-4730-A587-A210AB6227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5"/>
        <p:cNvGrpSpPr/>
        <p:nvPr/>
      </p:nvGrpSpPr>
      <p:grpSpPr>
        <a:xfrm>
          <a:off x="0" y="0"/>
          <a:ext cx="0" cy="0"/>
          <a:chOff x="0" y="0"/>
          <a:chExt cx="0" cy="0"/>
        </a:xfrm>
      </p:grpSpPr>
      <p:sp>
        <p:nvSpPr>
          <p:cNvPr id="2536" name="Google Shape;2536;g11fd100d434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 name="Google Shape;2537;g11fd100d434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4"/>
        <p:cNvGrpSpPr/>
        <p:nvPr/>
      </p:nvGrpSpPr>
      <p:grpSpPr>
        <a:xfrm>
          <a:off x="0" y="0"/>
          <a:ext cx="0" cy="0"/>
          <a:chOff x="0" y="0"/>
          <a:chExt cx="0" cy="0"/>
        </a:xfrm>
      </p:grpSpPr>
      <p:sp>
        <p:nvSpPr>
          <p:cNvPr id="2575" name="Google Shape;257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6" name="Google Shape;257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1de551d7a50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1de551d7a50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eba1a568b6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eba1a568b6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2432"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664693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2"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0800000" flipH="1">
            <a:off x="-615181" y="4250518"/>
            <a:ext cx="1362511" cy="1457953"/>
            <a:chOff x="1141181" y="262025"/>
            <a:chExt cx="4067198" cy="4352099"/>
          </a:xfrm>
        </p:grpSpPr>
        <p:sp>
          <p:nvSpPr>
            <p:cNvPr id="13" name="Google Shape;13;p2"/>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4046899">
            <a:off x="-808797" y="-779120"/>
            <a:ext cx="1651494" cy="1730032"/>
            <a:chOff x="1511250" y="306000"/>
            <a:chExt cx="3756676" cy="3935328"/>
          </a:xfrm>
        </p:grpSpPr>
        <p:sp>
          <p:nvSpPr>
            <p:cNvPr id="27" name="Google Shape;27;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1992157">
            <a:off x="8337158" y="3820225"/>
            <a:ext cx="1717499" cy="1461648"/>
            <a:chOff x="725975" y="529375"/>
            <a:chExt cx="4581126" cy="3898687"/>
          </a:xfrm>
        </p:grpSpPr>
        <p:sp>
          <p:nvSpPr>
            <p:cNvPr id="62" name="Google Shape;62;p2"/>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003B5A">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2"/>
          <p:cNvSpPr txBox="1">
            <a:spLocks noGrp="1"/>
          </p:cNvSpPr>
          <p:nvPr>
            <p:ph type="ctrTitle"/>
          </p:nvPr>
        </p:nvSpPr>
        <p:spPr>
          <a:xfrm>
            <a:off x="725975" y="1112867"/>
            <a:ext cx="4910100" cy="2153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800" b="1">
                <a:solidFill>
                  <a:schemeClr val="dk1"/>
                </a:solidFill>
                <a:latin typeface="Work Sans"/>
                <a:ea typeface="Work Sans"/>
                <a:cs typeface="Work Sans"/>
                <a:sym typeface="Work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6" name="Google Shape;86;p2"/>
          <p:cNvSpPr txBox="1">
            <a:spLocks noGrp="1"/>
          </p:cNvSpPr>
          <p:nvPr>
            <p:ph type="subTitle" idx="1"/>
          </p:nvPr>
        </p:nvSpPr>
        <p:spPr>
          <a:xfrm>
            <a:off x="725975" y="3334113"/>
            <a:ext cx="491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7" name="Google Shape;87;p2"/>
          <p:cNvSpPr/>
          <p:nvPr/>
        </p:nvSpPr>
        <p:spPr>
          <a:xfrm>
            <a:off x="1300713" y="2609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840599" y="19069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92999" y="175441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3"/>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573531" y="-574433"/>
            <a:ext cx="1362511" cy="1457953"/>
            <a:chOff x="1141181" y="262025"/>
            <a:chExt cx="4067198" cy="4352099"/>
          </a:xfrm>
        </p:grpSpPr>
        <p:sp>
          <p:nvSpPr>
            <p:cNvPr id="95" name="Google Shape;95;p3"/>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3"/>
          <p:cNvGrpSpPr/>
          <p:nvPr/>
        </p:nvGrpSpPr>
        <p:grpSpPr>
          <a:xfrm rot="6753101" flipH="1">
            <a:off x="-831147" y="4114102"/>
            <a:ext cx="1651494" cy="1730032"/>
            <a:chOff x="1511250" y="306000"/>
            <a:chExt cx="3756676" cy="3935328"/>
          </a:xfrm>
        </p:grpSpPr>
        <p:sp>
          <p:nvSpPr>
            <p:cNvPr id="109" name="Google Shape;109;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rot="1992157">
            <a:off x="8316333" y="4149525"/>
            <a:ext cx="1717499" cy="1461648"/>
            <a:chOff x="725975" y="529375"/>
            <a:chExt cx="4581126" cy="3898687"/>
          </a:xfrm>
        </p:grpSpPr>
        <p:sp>
          <p:nvSpPr>
            <p:cNvPr id="144" name="Google Shape;144;p3"/>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003B5A">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20000" y="2330047"/>
            <a:ext cx="4727700" cy="976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title" idx="2" hasCustomPrompt="1"/>
          </p:nvPr>
        </p:nvSpPr>
        <p:spPr>
          <a:xfrm>
            <a:off x="720000" y="1297377"/>
            <a:ext cx="1388100" cy="1033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3"/>
          <p:cNvSpPr txBox="1">
            <a:spLocks noGrp="1"/>
          </p:cNvSpPr>
          <p:nvPr>
            <p:ph type="subTitle" idx="1"/>
          </p:nvPr>
        </p:nvSpPr>
        <p:spPr>
          <a:xfrm>
            <a:off x="720000" y="3323402"/>
            <a:ext cx="47277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3"/>
          <p:cNvSpPr/>
          <p:nvPr/>
        </p:nvSpPr>
        <p:spPr>
          <a:xfrm>
            <a:off x="8731038" y="11802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334899" y="314888"/>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
        <p:cNvGrpSpPr/>
        <p:nvPr/>
      </p:nvGrpSpPr>
      <p:grpSpPr>
        <a:xfrm>
          <a:off x="0" y="0"/>
          <a:ext cx="0" cy="0"/>
          <a:chOff x="0" y="0"/>
          <a:chExt cx="0" cy="0"/>
        </a:xfrm>
      </p:grpSpPr>
      <p:sp>
        <p:nvSpPr>
          <p:cNvPr id="173" name="Google Shape;173;p4"/>
          <p:cNvSpPr/>
          <p:nvPr/>
        </p:nvSpPr>
        <p:spPr>
          <a:xfrm rot="10800000" flipH="1">
            <a:off x="2216045" y="4015122"/>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flipH="1">
            <a:off x="6646936" y="-270135"/>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10800000">
            <a:off x="32" y="-5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 name="Google Shape;177;p4"/>
          <p:cNvSpPr txBox="1">
            <a:spLocks noGrp="1"/>
          </p:cNvSpPr>
          <p:nvPr>
            <p:ph type="body" idx="1"/>
          </p:nvPr>
        </p:nvSpPr>
        <p:spPr>
          <a:xfrm>
            <a:off x="720000" y="1116775"/>
            <a:ext cx="7704000" cy="3933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Clr>
                <a:srgbClr val="42FFB7"/>
              </a:buClr>
              <a:buSzPts val="800"/>
              <a:buFont typeface="Nunito Light"/>
              <a:buChar char="●"/>
              <a:defRPr/>
            </a:lvl1pPr>
            <a:lvl2pPr marL="914400" lvl="1" indent="-317500" rtl="0">
              <a:lnSpc>
                <a:spcPct val="100000"/>
              </a:lnSpc>
              <a:spcBef>
                <a:spcPts val="0"/>
              </a:spcBef>
              <a:spcAft>
                <a:spcPts val="0"/>
              </a:spcAft>
              <a:buClr>
                <a:srgbClr val="FFC800"/>
              </a:buClr>
              <a:buSzPts val="1400"/>
              <a:buFont typeface="Nunito Light"/>
              <a:buChar char="○"/>
              <a:defRPr/>
            </a:lvl2pPr>
            <a:lvl3pPr marL="1371600" lvl="2" indent="-317500" rtl="0">
              <a:lnSpc>
                <a:spcPct val="100000"/>
              </a:lnSpc>
              <a:spcBef>
                <a:spcPts val="0"/>
              </a:spcBef>
              <a:spcAft>
                <a:spcPts val="0"/>
              </a:spcAft>
              <a:buClr>
                <a:srgbClr val="FFC800"/>
              </a:buClr>
              <a:buSzPts val="1400"/>
              <a:buFont typeface="Nunito Light"/>
              <a:buChar char="■"/>
              <a:defRPr/>
            </a:lvl3pPr>
            <a:lvl4pPr marL="1828800" lvl="3" indent="-317500" rtl="0">
              <a:lnSpc>
                <a:spcPct val="100000"/>
              </a:lnSpc>
              <a:spcBef>
                <a:spcPts val="0"/>
              </a:spcBef>
              <a:spcAft>
                <a:spcPts val="0"/>
              </a:spcAft>
              <a:buClr>
                <a:srgbClr val="FFC800"/>
              </a:buClr>
              <a:buSzPts val="1400"/>
              <a:buFont typeface="Nunito Light"/>
              <a:buChar char="●"/>
              <a:defRPr/>
            </a:lvl4pPr>
            <a:lvl5pPr marL="2286000" lvl="4" indent="-317500" rtl="0">
              <a:lnSpc>
                <a:spcPct val="100000"/>
              </a:lnSpc>
              <a:spcBef>
                <a:spcPts val="0"/>
              </a:spcBef>
              <a:spcAft>
                <a:spcPts val="0"/>
              </a:spcAft>
              <a:buClr>
                <a:srgbClr val="434343"/>
              </a:buClr>
              <a:buSzPts val="1400"/>
              <a:buFont typeface="Nunito Light"/>
              <a:buChar char="○"/>
              <a:defRPr/>
            </a:lvl5pPr>
            <a:lvl6pPr marL="2743200" lvl="5" indent="-317500" rtl="0">
              <a:lnSpc>
                <a:spcPct val="100000"/>
              </a:lnSpc>
              <a:spcBef>
                <a:spcPts val="0"/>
              </a:spcBef>
              <a:spcAft>
                <a:spcPts val="0"/>
              </a:spcAft>
              <a:buClr>
                <a:srgbClr val="434343"/>
              </a:buClr>
              <a:buSzPts val="1400"/>
              <a:buFont typeface="Nunito Light"/>
              <a:buChar char="■"/>
              <a:defRPr/>
            </a:lvl6pPr>
            <a:lvl7pPr marL="3200400" lvl="6" indent="-317500" rtl="0">
              <a:lnSpc>
                <a:spcPct val="100000"/>
              </a:lnSpc>
              <a:spcBef>
                <a:spcPts val="0"/>
              </a:spcBef>
              <a:spcAft>
                <a:spcPts val="0"/>
              </a:spcAft>
              <a:buClr>
                <a:srgbClr val="434343"/>
              </a:buClr>
              <a:buSzPts val="1400"/>
              <a:buFont typeface="Nunito Light"/>
              <a:buChar char="●"/>
              <a:defRPr/>
            </a:lvl7pPr>
            <a:lvl8pPr marL="3657600" lvl="7" indent="-317500" rtl="0">
              <a:lnSpc>
                <a:spcPct val="100000"/>
              </a:lnSpc>
              <a:spcBef>
                <a:spcPts val="0"/>
              </a:spcBef>
              <a:spcAft>
                <a:spcPts val="0"/>
              </a:spcAft>
              <a:buClr>
                <a:srgbClr val="434343"/>
              </a:buClr>
              <a:buSzPts val="1400"/>
              <a:buFont typeface="Nunito Light"/>
              <a:buChar char="○"/>
              <a:defRPr/>
            </a:lvl8pPr>
            <a:lvl9pPr marL="4114800" lvl="8" indent="-317500" rtl="0">
              <a:lnSpc>
                <a:spcPct val="100000"/>
              </a:lnSpc>
              <a:spcBef>
                <a:spcPts val="0"/>
              </a:spcBef>
              <a:spcAft>
                <a:spcPts val="0"/>
              </a:spcAft>
              <a:buClr>
                <a:srgbClr val="434343"/>
              </a:buClr>
              <a:buSzPts val="1400"/>
              <a:buFont typeface="Nunito Light"/>
              <a:buChar char="■"/>
              <a:defRPr/>
            </a:lvl9pPr>
          </a:lstStyle>
          <a:p>
            <a:endParaRPr/>
          </a:p>
        </p:txBody>
      </p:sp>
      <p:grpSp>
        <p:nvGrpSpPr>
          <p:cNvPr id="178" name="Google Shape;178;p4"/>
          <p:cNvGrpSpPr/>
          <p:nvPr/>
        </p:nvGrpSpPr>
        <p:grpSpPr>
          <a:xfrm rot="-4376535">
            <a:off x="-73991" y="4320599"/>
            <a:ext cx="1059855" cy="1224620"/>
            <a:chOff x="725975" y="580175"/>
            <a:chExt cx="3328618" cy="3846085"/>
          </a:xfrm>
        </p:grpSpPr>
        <p:sp>
          <p:nvSpPr>
            <p:cNvPr id="179" name="Google Shape;179;p4"/>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4"/>
          <p:cNvGrpSpPr/>
          <p:nvPr/>
        </p:nvGrpSpPr>
        <p:grpSpPr>
          <a:xfrm rot="818575">
            <a:off x="8297112" y="4253970"/>
            <a:ext cx="1163928" cy="1245460"/>
            <a:chOff x="1141181" y="262025"/>
            <a:chExt cx="4067198" cy="4352099"/>
          </a:xfrm>
        </p:grpSpPr>
        <p:sp>
          <p:nvSpPr>
            <p:cNvPr id="194" name="Google Shape;194;p4"/>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4"/>
          <p:cNvGrpSpPr/>
          <p:nvPr/>
        </p:nvGrpSpPr>
        <p:grpSpPr>
          <a:xfrm rot="-1297163">
            <a:off x="-158828" y="-413542"/>
            <a:ext cx="1112202" cy="1060997"/>
            <a:chOff x="936800" y="644000"/>
            <a:chExt cx="3397834" cy="3241401"/>
          </a:xfrm>
        </p:grpSpPr>
        <p:sp>
          <p:nvSpPr>
            <p:cNvPr id="208" name="Google Shape;208;p4"/>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4"/>
          <p:cNvSpPr/>
          <p:nvPr/>
        </p:nvSpPr>
        <p:spPr>
          <a:xfrm rot="1714220" flipH="1">
            <a:off x="5382199" y="-881136"/>
            <a:ext cx="2227652" cy="1338159"/>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9131189" flipH="1">
            <a:off x="1692726" y="4651216"/>
            <a:ext cx="2227686" cy="13381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03585" y="111677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8823819" y="3904663"/>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4"/>
          <p:cNvGrpSpPr/>
          <p:nvPr/>
        </p:nvGrpSpPr>
        <p:grpSpPr>
          <a:xfrm>
            <a:off x="165918" y="3563799"/>
            <a:ext cx="262163" cy="531538"/>
            <a:chOff x="2322875" y="1049950"/>
            <a:chExt cx="1301705" cy="2640525"/>
          </a:xfrm>
        </p:grpSpPr>
        <p:sp>
          <p:nvSpPr>
            <p:cNvPr id="223" name="Google Shape;223;p4"/>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4"/>
          <p:cNvGrpSpPr/>
          <p:nvPr/>
        </p:nvGrpSpPr>
        <p:grpSpPr>
          <a:xfrm>
            <a:off x="8719966" y="984399"/>
            <a:ext cx="262163" cy="531538"/>
            <a:chOff x="2322875" y="1049950"/>
            <a:chExt cx="1301705" cy="2640525"/>
          </a:xfrm>
        </p:grpSpPr>
        <p:sp>
          <p:nvSpPr>
            <p:cNvPr id="227" name="Google Shape;227;p4"/>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4"/>
          <p:cNvGrpSpPr/>
          <p:nvPr/>
        </p:nvGrpSpPr>
        <p:grpSpPr>
          <a:xfrm>
            <a:off x="8382189" y="-342759"/>
            <a:ext cx="993769" cy="919430"/>
            <a:chOff x="940201" y="467822"/>
            <a:chExt cx="4254149" cy="3935914"/>
          </a:xfrm>
        </p:grpSpPr>
        <p:sp>
          <p:nvSpPr>
            <p:cNvPr id="231" name="Google Shape;231;p4"/>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6"/>
        <p:cNvGrpSpPr/>
        <p:nvPr/>
      </p:nvGrpSpPr>
      <p:grpSpPr>
        <a:xfrm>
          <a:off x="0" y="0"/>
          <a:ext cx="0" cy="0"/>
          <a:chOff x="0" y="0"/>
          <a:chExt cx="0" cy="0"/>
        </a:xfrm>
      </p:grpSpPr>
      <p:sp>
        <p:nvSpPr>
          <p:cNvPr id="467" name="Google Shape;467;p8"/>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8"/>
          <p:cNvGrpSpPr/>
          <p:nvPr/>
        </p:nvGrpSpPr>
        <p:grpSpPr>
          <a:xfrm>
            <a:off x="8097571" y="4170654"/>
            <a:ext cx="1243062" cy="1150074"/>
            <a:chOff x="940201" y="467822"/>
            <a:chExt cx="4254149" cy="3935914"/>
          </a:xfrm>
        </p:grpSpPr>
        <p:sp>
          <p:nvSpPr>
            <p:cNvPr id="471" name="Google Shape;471;p8"/>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07221" y="-558008"/>
            <a:ext cx="1356911" cy="1421440"/>
            <a:chOff x="1511250" y="306000"/>
            <a:chExt cx="3756676" cy="3935328"/>
          </a:xfrm>
        </p:grpSpPr>
        <p:sp>
          <p:nvSpPr>
            <p:cNvPr id="480" name="Google Shape;480;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8"/>
          <p:cNvGrpSpPr/>
          <p:nvPr/>
        </p:nvGrpSpPr>
        <p:grpSpPr>
          <a:xfrm rot="-1309239">
            <a:off x="-471302" y="4297438"/>
            <a:ext cx="1315430" cy="1254868"/>
            <a:chOff x="936800" y="644000"/>
            <a:chExt cx="3397834" cy="3241401"/>
          </a:xfrm>
        </p:grpSpPr>
        <p:sp>
          <p:nvSpPr>
            <p:cNvPr id="515" name="Google Shape;515;p8"/>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8"/>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txBox="1">
            <a:spLocks noGrp="1"/>
          </p:cNvSpPr>
          <p:nvPr>
            <p:ph type="title"/>
          </p:nvPr>
        </p:nvSpPr>
        <p:spPr>
          <a:xfrm>
            <a:off x="725975" y="1740825"/>
            <a:ext cx="4386900" cy="16617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7"/>
        <p:cNvGrpSpPr/>
        <p:nvPr/>
      </p:nvGrpSpPr>
      <p:grpSpPr>
        <a:xfrm>
          <a:off x="0" y="0"/>
          <a:ext cx="0" cy="0"/>
          <a:chOff x="0" y="0"/>
          <a:chExt cx="0" cy="0"/>
        </a:xfrm>
      </p:grpSpPr>
      <p:sp>
        <p:nvSpPr>
          <p:cNvPr id="528" name="Google Shape;528;p9"/>
          <p:cNvSpPr/>
          <p:nvPr/>
        </p:nvSpPr>
        <p:spPr>
          <a:xfrm>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txBox="1">
            <a:spLocks noGrp="1"/>
          </p:cNvSpPr>
          <p:nvPr>
            <p:ph type="title"/>
          </p:nvPr>
        </p:nvSpPr>
        <p:spPr>
          <a:xfrm>
            <a:off x="725975" y="1642475"/>
            <a:ext cx="4004700" cy="768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2" name="Google Shape;532;p9"/>
          <p:cNvSpPr txBox="1">
            <a:spLocks noGrp="1"/>
          </p:cNvSpPr>
          <p:nvPr>
            <p:ph type="subTitle" idx="1"/>
          </p:nvPr>
        </p:nvSpPr>
        <p:spPr>
          <a:xfrm>
            <a:off x="725975" y="2368500"/>
            <a:ext cx="4004700" cy="15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33" name="Google Shape;533;p9"/>
          <p:cNvGrpSpPr/>
          <p:nvPr/>
        </p:nvGrpSpPr>
        <p:grpSpPr>
          <a:xfrm>
            <a:off x="8097571" y="4170654"/>
            <a:ext cx="1243062" cy="1150074"/>
            <a:chOff x="940201" y="467822"/>
            <a:chExt cx="4254149" cy="3935914"/>
          </a:xfrm>
        </p:grpSpPr>
        <p:sp>
          <p:nvSpPr>
            <p:cNvPr id="534" name="Google Shape;534;p9"/>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9"/>
          <p:cNvGrpSpPr/>
          <p:nvPr/>
        </p:nvGrpSpPr>
        <p:grpSpPr>
          <a:xfrm>
            <a:off x="-207221" y="-558008"/>
            <a:ext cx="1356911" cy="1421440"/>
            <a:chOff x="1511250" y="306000"/>
            <a:chExt cx="3756676" cy="3935328"/>
          </a:xfrm>
        </p:grpSpPr>
        <p:sp>
          <p:nvSpPr>
            <p:cNvPr id="543" name="Google Shape;543;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9"/>
          <p:cNvGrpSpPr/>
          <p:nvPr/>
        </p:nvGrpSpPr>
        <p:grpSpPr>
          <a:xfrm rot="-1309239">
            <a:off x="-471302" y="4297438"/>
            <a:ext cx="1315430" cy="1254868"/>
            <a:chOff x="936800" y="644000"/>
            <a:chExt cx="3397834" cy="3241401"/>
          </a:xfrm>
        </p:grpSpPr>
        <p:sp>
          <p:nvSpPr>
            <p:cNvPr id="578" name="Google Shape;578;p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9"/>
          <p:cNvSpPr/>
          <p:nvPr/>
        </p:nvSpPr>
        <p:spPr>
          <a:xfrm>
            <a:off x="3462725" y="-363750"/>
            <a:ext cx="1917991" cy="852900"/>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8418013" y="831038"/>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1514838" y="342700"/>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1"/>
        <p:cNvGrpSpPr/>
        <p:nvPr/>
      </p:nvGrpSpPr>
      <p:grpSpPr>
        <a:xfrm>
          <a:off x="0" y="0"/>
          <a:ext cx="0" cy="0"/>
          <a:chOff x="0" y="0"/>
          <a:chExt cx="0" cy="0"/>
        </a:xfrm>
      </p:grpSpPr>
      <p:sp>
        <p:nvSpPr>
          <p:cNvPr id="592" name="Google Shape;592;p10"/>
          <p:cNvSpPr>
            <a:spLocks noGrp="1"/>
          </p:cNvSpPr>
          <p:nvPr>
            <p:ph type="pic" idx="2"/>
          </p:nvPr>
        </p:nvSpPr>
        <p:spPr>
          <a:xfrm>
            <a:off x="0" y="175"/>
            <a:ext cx="9166800" cy="5143500"/>
          </a:xfrm>
          <a:prstGeom prst="rect">
            <a:avLst/>
          </a:prstGeom>
          <a:noFill/>
          <a:ln>
            <a:noFill/>
          </a:ln>
        </p:spPr>
      </p:sp>
      <p:sp>
        <p:nvSpPr>
          <p:cNvPr id="593" name="Google Shape;593;p10"/>
          <p:cNvSpPr txBox="1">
            <a:spLocks noGrp="1"/>
          </p:cNvSpPr>
          <p:nvPr>
            <p:ph type="title"/>
          </p:nvPr>
        </p:nvSpPr>
        <p:spPr>
          <a:xfrm>
            <a:off x="720000" y="4095725"/>
            <a:ext cx="7704000" cy="518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66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5"/>
        <p:cNvGrpSpPr/>
        <p:nvPr/>
      </p:nvGrpSpPr>
      <p:grpSpPr>
        <a:xfrm>
          <a:off x="0" y="0"/>
          <a:ext cx="0" cy="0"/>
          <a:chOff x="0" y="0"/>
          <a:chExt cx="0" cy="0"/>
        </a:xfrm>
      </p:grpSpPr>
      <p:sp>
        <p:nvSpPr>
          <p:cNvPr id="2366" name="Google Shape;2366;p34"/>
          <p:cNvSpPr/>
          <p:nvPr/>
        </p:nvSpPr>
        <p:spPr>
          <a:xfrm flipH="1">
            <a:off x="2278495" y="-53"/>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6646936" y="2646440"/>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137007" y="2370700"/>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9;p34"/>
          <p:cNvGrpSpPr/>
          <p:nvPr/>
        </p:nvGrpSpPr>
        <p:grpSpPr>
          <a:xfrm>
            <a:off x="8097571" y="4170654"/>
            <a:ext cx="1243062" cy="1150074"/>
            <a:chOff x="940201" y="467822"/>
            <a:chExt cx="4254149" cy="3935914"/>
          </a:xfrm>
        </p:grpSpPr>
        <p:sp>
          <p:nvSpPr>
            <p:cNvPr id="2370" name="Google Shape;2370;p34"/>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34"/>
          <p:cNvGrpSpPr/>
          <p:nvPr/>
        </p:nvGrpSpPr>
        <p:grpSpPr>
          <a:xfrm>
            <a:off x="-207221" y="-558008"/>
            <a:ext cx="1356911" cy="1421440"/>
            <a:chOff x="1511250" y="306000"/>
            <a:chExt cx="3756676" cy="3935328"/>
          </a:xfrm>
        </p:grpSpPr>
        <p:sp>
          <p:nvSpPr>
            <p:cNvPr id="2379" name="Google Shape;2379;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4"/>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4"/>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3" name="Google Shape;2413;p34"/>
          <p:cNvGrpSpPr/>
          <p:nvPr/>
        </p:nvGrpSpPr>
        <p:grpSpPr>
          <a:xfrm rot="-1309239">
            <a:off x="-471302" y="4297438"/>
            <a:ext cx="1315430" cy="1254868"/>
            <a:chOff x="936800" y="644000"/>
            <a:chExt cx="3397834" cy="3241401"/>
          </a:xfrm>
        </p:grpSpPr>
        <p:sp>
          <p:nvSpPr>
            <p:cNvPr id="2414" name="Google Shape;2414;p34"/>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4" name="Google Shape;2424;p34"/>
          <p:cNvSpPr/>
          <p:nvPr/>
        </p:nvSpPr>
        <p:spPr>
          <a:xfrm>
            <a:off x="4476150" y="-363750"/>
            <a:ext cx="2394932" cy="1064988"/>
          </a:xfrm>
          <a:custGeom>
            <a:avLst/>
            <a:gdLst/>
            <a:ahLst/>
            <a:cxnLst/>
            <a:rect l="l" t="t" r="r" b="b"/>
            <a:pathLst>
              <a:path w="50510" h="22461" fill="none" extrusionOk="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5" name="Google Shape;2425;p34"/>
          <p:cNvGrpSpPr/>
          <p:nvPr/>
        </p:nvGrpSpPr>
        <p:grpSpPr>
          <a:xfrm rot="-1588054" flipH="1">
            <a:off x="8194678" y="-554914"/>
            <a:ext cx="1224824" cy="1415236"/>
            <a:chOff x="725975" y="580175"/>
            <a:chExt cx="3328618" cy="3846085"/>
          </a:xfrm>
        </p:grpSpPr>
        <p:sp>
          <p:nvSpPr>
            <p:cNvPr id="2426" name="Google Shape;2426;p34"/>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0" name="Google Shape;2440;p34"/>
          <p:cNvSpPr/>
          <p:nvPr/>
        </p:nvSpPr>
        <p:spPr>
          <a:xfrm rot="-225818" flipH="1">
            <a:off x="1632167" y="4408068"/>
            <a:ext cx="3266547" cy="1184347"/>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41"/>
        <p:cNvGrpSpPr/>
        <p:nvPr/>
      </p:nvGrpSpPr>
      <p:grpSpPr>
        <a:xfrm>
          <a:off x="0" y="0"/>
          <a:ext cx="0" cy="0"/>
          <a:chOff x="0" y="0"/>
          <a:chExt cx="0" cy="0"/>
        </a:xfrm>
      </p:grpSpPr>
      <p:sp>
        <p:nvSpPr>
          <p:cNvPr id="2442" name="Google Shape;2442;p35"/>
          <p:cNvSpPr/>
          <p:nvPr/>
        </p:nvSpPr>
        <p:spPr>
          <a:xfrm flipH="1">
            <a:off x="3745837" y="-47900"/>
            <a:ext cx="3579132" cy="1128476"/>
          </a:xfrm>
          <a:custGeom>
            <a:avLst/>
            <a:gdLst/>
            <a:ahLst/>
            <a:cxnLst/>
            <a:rect l="l" t="t" r="r" b="b"/>
            <a:pathLst>
              <a:path w="42941" h="13539" extrusionOk="0">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rot="5400000" flipH="1">
            <a:off x="270216" y="2646442"/>
            <a:ext cx="2226875" cy="2767242"/>
          </a:xfrm>
          <a:custGeom>
            <a:avLst/>
            <a:gdLst/>
            <a:ahLst/>
            <a:cxnLst/>
            <a:rect l="l" t="t" r="r" b="b"/>
            <a:pathLst>
              <a:path w="23083" h="28685" extrusionOk="0">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6527124" y="2252751"/>
            <a:ext cx="2616871" cy="2890847"/>
          </a:xfrm>
          <a:custGeom>
            <a:avLst/>
            <a:gdLst/>
            <a:ahLst/>
            <a:cxnLst/>
            <a:rect l="l" t="t" r="r" b="b"/>
            <a:pathLst>
              <a:path w="35850" h="39602" extrusionOk="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5" name="Google Shape;2445;p35"/>
          <p:cNvGrpSpPr/>
          <p:nvPr/>
        </p:nvGrpSpPr>
        <p:grpSpPr>
          <a:xfrm>
            <a:off x="-573531" y="-574433"/>
            <a:ext cx="1362511" cy="1457953"/>
            <a:chOff x="1141181" y="262025"/>
            <a:chExt cx="4067198" cy="4352099"/>
          </a:xfrm>
        </p:grpSpPr>
        <p:sp>
          <p:nvSpPr>
            <p:cNvPr id="2446" name="Google Shape;2446;p35"/>
            <p:cNvSpPr/>
            <p:nvPr/>
          </p:nvSpPr>
          <p:spPr>
            <a:xfrm>
              <a:off x="1618170" y="262025"/>
              <a:ext cx="3590208" cy="3617788"/>
            </a:xfrm>
            <a:custGeom>
              <a:avLst/>
              <a:gdLst/>
              <a:ahLst/>
              <a:cxnLst/>
              <a:rect l="l" t="t" r="r" b="b"/>
              <a:pathLst>
                <a:path w="20789" h="20949" extrusionOk="0">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1618170" y="262025"/>
              <a:ext cx="3590208" cy="2527391"/>
            </a:xfrm>
            <a:custGeom>
              <a:avLst/>
              <a:gdLst/>
              <a:ahLst/>
              <a:cxnLst/>
              <a:rect l="l" t="t" r="r" b="b"/>
              <a:pathLst>
                <a:path w="20789" h="14635" extrusionOk="0">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2902519" y="687548"/>
              <a:ext cx="385806" cy="347980"/>
            </a:xfrm>
            <a:custGeom>
              <a:avLst/>
              <a:gdLst/>
              <a:ahLst/>
              <a:cxnLst/>
              <a:rect l="l" t="t" r="r" b="b"/>
              <a:pathLst>
                <a:path w="2234" h="2015" extrusionOk="0">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2952255" y="1474007"/>
              <a:ext cx="1477945" cy="1592075"/>
            </a:xfrm>
            <a:custGeom>
              <a:avLst/>
              <a:gdLst/>
              <a:ahLst/>
              <a:cxnLst/>
              <a:rect l="l" t="t" r="r" b="b"/>
              <a:pathLst>
                <a:path w="8558" h="9219" extrusionOk="0">
                  <a:moveTo>
                    <a:pt x="608" y="1"/>
                  </a:moveTo>
                  <a:lnTo>
                    <a:pt x="1" y="558"/>
                  </a:lnTo>
                  <a:lnTo>
                    <a:pt x="7951" y="9218"/>
                  </a:lnTo>
                  <a:lnTo>
                    <a:pt x="8557" y="8661"/>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3451523" y="1609228"/>
              <a:ext cx="1182287" cy="1269826"/>
            </a:xfrm>
            <a:custGeom>
              <a:avLst/>
              <a:gdLst/>
              <a:ahLst/>
              <a:cxnLst/>
              <a:rect l="l" t="t" r="r" b="b"/>
              <a:pathLst>
                <a:path w="6846" h="7353" extrusionOk="0">
                  <a:moveTo>
                    <a:pt x="607" y="0"/>
                  </a:moveTo>
                  <a:lnTo>
                    <a:pt x="1" y="558"/>
                  </a:lnTo>
                  <a:lnTo>
                    <a:pt x="6239" y="7353"/>
                  </a:lnTo>
                  <a:lnTo>
                    <a:pt x="6846" y="6796"/>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4442286" y="2283262"/>
              <a:ext cx="393405" cy="410669"/>
            </a:xfrm>
            <a:custGeom>
              <a:avLst/>
              <a:gdLst/>
              <a:ahLst/>
              <a:cxnLst/>
              <a:rect l="l" t="t" r="r" b="b"/>
              <a:pathLst>
                <a:path w="2278" h="2378" extrusionOk="0">
                  <a:moveTo>
                    <a:pt x="608" y="1"/>
                  </a:moveTo>
                  <a:lnTo>
                    <a:pt x="1" y="557"/>
                  </a:lnTo>
                  <a:lnTo>
                    <a:pt x="1671" y="2377"/>
                  </a:lnTo>
                  <a:lnTo>
                    <a:pt x="2277" y="1820"/>
                  </a:lnTo>
                  <a:lnTo>
                    <a:pt x="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4068051" y="1876044"/>
              <a:ext cx="393405" cy="410496"/>
            </a:xfrm>
            <a:custGeom>
              <a:avLst/>
              <a:gdLst/>
              <a:ahLst/>
              <a:cxnLst/>
              <a:rect l="l" t="t" r="r" b="b"/>
              <a:pathLst>
                <a:path w="2278" h="2377" extrusionOk="0">
                  <a:moveTo>
                    <a:pt x="607" y="0"/>
                  </a:moveTo>
                  <a:lnTo>
                    <a:pt x="0" y="557"/>
                  </a:lnTo>
                  <a:lnTo>
                    <a:pt x="1671" y="2377"/>
                  </a:lnTo>
                  <a:lnTo>
                    <a:pt x="2278" y="1819"/>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1141181" y="1962219"/>
              <a:ext cx="3622675" cy="2651904"/>
            </a:xfrm>
            <a:custGeom>
              <a:avLst/>
              <a:gdLst/>
              <a:ahLst/>
              <a:cxnLst/>
              <a:rect l="l" t="t" r="r" b="b"/>
              <a:pathLst>
                <a:path w="20977" h="15356" extrusionOk="0">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1141181" y="1962219"/>
              <a:ext cx="3622675" cy="1993418"/>
            </a:xfrm>
            <a:custGeom>
              <a:avLst/>
              <a:gdLst/>
              <a:ahLst/>
              <a:cxnLst/>
              <a:rect l="l" t="t" r="r" b="b"/>
              <a:pathLst>
                <a:path w="20977" h="11543" extrusionOk="0">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1249980" y="3025337"/>
              <a:ext cx="3273999" cy="1078308"/>
            </a:xfrm>
            <a:custGeom>
              <a:avLst/>
              <a:gdLst/>
              <a:ahLst/>
              <a:cxnLst/>
              <a:rect l="l" t="t" r="r" b="b"/>
              <a:pathLst>
                <a:path w="18958" h="6244" extrusionOk="0">
                  <a:moveTo>
                    <a:pt x="442" y="1"/>
                  </a:moveTo>
                  <a:lnTo>
                    <a:pt x="1" y="1856"/>
                  </a:lnTo>
                  <a:lnTo>
                    <a:pt x="18518" y="6243"/>
                  </a:lnTo>
                  <a:lnTo>
                    <a:pt x="18957" y="4388"/>
                  </a:lnTo>
                  <a:lnTo>
                    <a:pt x="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2428120" y="2960922"/>
              <a:ext cx="2008299" cy="606678"/>
            </a:xfrm>
            <a:custGeom>
              <a:avLst/>
              <a:gdLst/>
              <a:ahLst/>
              <a:cxnLst/>
              <a:rect l="l" t="t" r="r" b="b"/>
              <a:pathLst>
                <a:path w="11629" h="3513" extrusionOk="0">
                  <a:moveTo>
                    <a:pt x="190" y="0"/>
                  </a:moveTo>
                  <a:lnTo>
                    <a:pt x="0" y="802"/>
                  </a:lnTo>
                  <a:lnTo>
                    <a:pt x="11439" y="3513"/>
                  </a:lnTo>
                  <a:lnTo>
                    <a:pt x="11629" y="2711"/>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2917025" y="2792543"/>
              <a:ext cx="1583118" cy="505996"/>
            </a:xfrm>
            <a:custGeom>
              <a:avLst/>
              <a:gdLst/>
              <a:ahLst/>
              <a:cxnLst/>
              <a:rect l="l" t="t" r="r" b="b"/>
              <a:pathLst>
                <a:path w="9167" h="2930" extrusionOk="0">
                  <a:moveTo>
                    <a:pt x="190" y="1"/>
                  </a:moveTo>
                  <a:lnTo>
                    <a:pt x="0" y="803"/>
                  </a:lnTo>
                  <a:lnTo>
                    <a:pt x="8977" y="2930"/>
                  </a:lnTo>
                  <a:lnTo>
                    <a:pt x="9167" y="2128"/>
                  </a:lnTo>
                  <a:lnTo>
                    <a:pt x="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1752874" y="2207621"/>
              <a:ext cx="383043" cy="348153"/>
            </a:xfrm>
            <a:custGeom>
              <a:avLst/>
              <a:gdLst/>
              <a:ahLst/>
              <a:cxnLst/>
              <a:rect l="l" t="t" r="r" b="b"/>
              <a:pathLst>
                <a:path w="2218" h="2016" extrusionOk="0">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35"/>
          <p:cNvGrpSpPr/>
          <p:nvPr/>
        </p:nvGrpSpPr>
        <p:grpSpPr>
          <a:xfrm rot="6753101" flipH="1">
            <a:off x="-831147" y="4114102"/>
            <a:ext cx="1651494" cy="1730032"/>
            <a:chOff x="1511250" y="306000"/>
            <a:chExt cx="3756676" cy="3935328"/>
          </a:xfrm>
        </p:grpSpPr>
        <p:sp>
          <p:nvSpPr>
            <p:cNvPr id="2460" name="Google Shape;2460;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582051" y="1803459"/>
              <a:ext cx="3685875" cy="2437868"/>
            </a:xfrm>
            <a:custGeom>
              <a:avLst/>
              <a:gdLst/>
              <a:ahLst/>
              <a:cxnLst/>
              <a:rect l="l" t="t" r="r" b="b"/>
              <a:pathLst>
                <a:path w="20095" h="13291" extrusionOk="0">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1511250" y="1630859"/>
              <a:ext cx="3300871" cy="1504615"/>
            </a:xfrm>
            <a:custGeom>
              <a:avLst/>
              <a:gdLst/>
              <a:ahLst/>
              <a:cxnLst/>
              <a:rect l="l" t="t" r="r" b="b"/>
              <a:pathLst>
                <a:path w="17996" h="8203" extrusionOk="0">
                  <a:moveTo>
                    <a:pt x="17608" y="0"/>
                  </a:moveTo>
                  <a:lnTo>
                    <a:pt x="0" y="7265"/>
                  </a:lnTo>
                  <a:lnTo>
                    <a:pt x="387" y="8203"/>
                  </a:lnTo>
                  <a:lnTo>
                    <a:pt x="17995" y="938"/>
                  </a:lnTo>
                  <a:lnTo>
                    <a:pt x="17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2591425" y="1932222"/>
              <a:ext cx="2210608" cy="986996"/>
            </a:xfrm>
            <a:custGeom>
              <a:avLst/>
              <a:gdLst/>
              <a:ahLst/>
              <a:cxnLst/>
              <a:rect l="l" t="t" r="r" b="b"/>
              <a:pathLst>
                <a:path w="12052" h="5381" extrusionOk="0">
                  <a:moveTo>
                    <a:pt x="11850" y="0"/>
                  </a:moveTo>
                  <a:lnTo>
                    <a:pt x="0" y="4890"/>
                  </a:lnTo>
                  <a:lnTo>
                    <a:pt x="203" y="5381"/>
                  </a:lnTo>
                  <a:lnTo>
                    <a:pt x="12052" y="491"/>
                  </a:lnTo>
                  <a:lnTo>
                    <a:pt x="1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2662409" y="2173422"/>
              <a:ext cx="2042960" cy="917663"/>
            </a:xfrm>
            <a:custGeom>
              <a:avLst/>
              <a:gdLst/>
              <a:ahLst/>
              <a:cxnLst/>
              <a:rect l="l" t="t" r="r" b="b"/>
              <a:pathLst>
                <a:path w="11138" h="5003" extrusionOk="0">
                  <a:moveTo>
                    <a:pt x="10934" y="0"/>
                  </a:moveTo>
                  <a:lnTo>
                    <a:pt x="0" y="4512"/>
                  </a:lnTo>
                  <a:lnTo>
                    <a:pt x="202" y="5003"/>
                  </a:lnTo>
                  <a:lnTo>
                    <a:pt x="11137" y="491"/>
                  </a:lnTo>
                  <a:lnTo>
                    <a:pt x="10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2733027" y="2408386"/>
              <a:ext cx="1890169" cy="854749"/>
            </a:xfrm>
            <a:custGeom>
              <a:avLst/>
              <a:gdLst/>
              <a:ahLst/>
              <a:cxnLst/>
              <a:rect l="l" t="t" r="r" b="b"/>
              <a:pathLst>
                <a:path w="10305" h="4660" extrusionOk="0">
                  <a:moveTo>
                    <a:pt x="10102" y="1"/>
                  </a:moveTo>
                  <a:lnTo>
                    <a:pt x="0" y="4169"/>
                  </a:lnTo>
                  <a:lnTo>
                    <a:pt x="203" y="4659"/>
                  </a:lnTo>
                  <a:lnTo>
                    <a:pt x="10304" y="491"/>
                  </a:lnTo>
                  <a:lnTo>
                    <a:pt x="10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2908746" y="3150146"/>
              <a:ext cx="1124197" cy="538712"/>
            </a:xfrm>
            <a:custGeom>
              <a:avLst/>
              <a:gdLst/>
              <a:ahLst/>
              <a:cxnLst/>
              <a:rect l="l" t="t" r="r" b="b"/>
              <a:pathLst>
                <a:path w="6129" h="2937" extrusionOk="0">
                  <a:moveTo>
                    <a:pt x="5926" y="1"/>
                  </a:moveTo>
                  <a:lnTo>
                    <a:pt x="1" y="2446"/>
                  </a:lnTo>
                  <a:lnTo>
                    <a:pt x="203" y="2936"/>
                  </a:lnTo>
                  <a:lnTo>
                    <a:pt x="6128" y="491"/>
                  </a:lnTo>
                  <a:lnTo>
                    <a:pt x="59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4082466" y="2945997"/>
              <a:ext cx="446450" cy="258993"/>
            </a:xfrm>
            <a:custGeom>
              <a:avLst/>
              <a:gdLst/>
              <a:ahLst/>
              <a:cxnLst/>
              <a:rect l="l" t="t" r="r" b="b"/>
              <a:pathLst>
                <a:path w="2434" h="1412" extrusionOk="0">
                  <a:moveTo>
                    <a:pt x="2231" y="1"/>
                  </a:moveTo>
                  <a:lnTo>
                    <a:pt x="0" y="921"/>
                  </a:lnTo>
                  <a:lnTo>
                    <a:pt x="203" y="1411"/>
                  </a:lnTo>
                  <a:lnTo>
                    <a:pt x="2433" y="491"/>
                  </a:lnTo>
                  <a:lnTo>
                    <a:pt x="2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2854819" y="3018999"/>
              <a:ext cx="1124197" cy="538528"/>
            </a:xfrm>
            <a:custGeom>
              <a:avLst/>
              <a:gdLst/>
              <a:ahLst/>
              <a:cxnLst/>
              <a:rect l="l" t="t" r="r" b="b"/>
              <a:pathLst>
                <a:path w="6129" h="2936" extrusionOk="0">
                  <a:moveTo>
                    <a:pt x="5925" y="0"/>
                  </a:moveTo>
                  <a:lnTo>
                    <a:pt x="0" y="2445"/>
                  </a:lnTo>
                  <a:lnTo>
                    <a:pt x="203" y="2936"/>
                  </a:lnTo>
                  <a:lnTo>
                    <a:pt x="6128" y="491"/>
                  </a:lnTo>
                  <a:lnTo>
                    <a:pt x="5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1783082" y="3136206"/>
              <a:ext cx="728921" cy="375466"/>
            </a:xfrm>
            <a:custGeom>
              <a:avLst/>
              <a:gdLst/>
              <a:ahLst/>
              <a:cxnLst/>
              <a:rect l="l" t="t" r="r" b="b"/>
              <a:pathLst>
                <a:path w="3974" h="2047" extrusionOk="0">
                  <a:moveTo>
                    <a:pt x="3772" y="0"/>
                  </a:moveTo>
                  <a:lnTo>
                    <a:pt x="0" y="1556"/>
                  </a:lnTo>
                  <a:lnTo>
                    <a:pt x="202" y="2046"/>
                  </a:lnTo>
                  <a:lnTo>
                    <a:pt x="3973" y="491"/>
                  </a:lnTo>
                  <a:lnTo>
                    <a:pt x="3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1729156" y="3005426"/>
              <a:ext cx="729104" cy="375282"/>
            </a:xfrm>
            <a:custGeom>
              <a:avLst/>
              <a:gdLst/>
              <a:ahLst/>
              <a:cxnLst/>
              <a:rect l="l" t="t" r="r" b="b"/>
              <a:pathLst>
                <a:path w="3975" h="2046" extrusionOk="0">
                  <a:moveTo>
                    <a:pt x="3771" y="1"/>
                  </a:moveTo>
                  <a:lnTo>
                    <a:pt x="0" y="1557"/>
                  </a:lnTo>
                  <a:lnTo>
                    <a:pt x="203" y="2046"/>
                  </a:lnTo>
                  <a:lnTo>
                    <a:pt x="3974" y="491"/>
                  </a:lnTo>
                  <a:lnTo>
                    <a:pt x="37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4600818" y="2517522"/>
              <a:ext cx="407565" cy="415452"/>
            </a:xfrm>
            <a:custGeom>
              <a:avLst/>
              <a:gdLst/>
              <a:ahLst/>
              <a:cxnLst/>
              <a:rect l="l" t="t" r="r" b="b"/>
              <a:pathLst>
                <a:path w="2222" h="2265" extrusionOk="0">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4913369" y="2689206"/>
              <a:ext cx="26413" cy="24762"/>
            </a:xfrm>
            <a:custGeom>
              <a:avLst/>
              <a:gdLst/>
              <a:ahLst/>
              <a:cxnLst/>
              <a:rect l="l" t="t" r="r" b="b"/>
              <a:pathLst>
                <a:path w="144" h="135" extrusionOk="0">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945468" y="2744783"/>
              <a:ext cx="26229" cy="24762"/>
            </a:xfrm>
            <a:custGeom>
              <a:avLst/>
              <a:gdLst/>
              <a:ahLst/>
              <a:cxnLst/>
              <a:rect l="l" t="t" r="r" b="b"/>
              <a:pathLst>
                <a:path w="143" h="135" extrusionOk="0">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2691" y="2619505"/>
              <a:ext cx="19443" cy="21644"/>
            </a:xfrm>
            <a:custGeom>
              <a:avLst/>
              <a:gdLst/>
              <a:ahLst/>
              <a:cxnLst/>
              <a:rect l="l" t="t" r="r" b="b"/>
              <a:pathLst>
                <a:path w="106" h="118" extrusionOk="0">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4688677" y="2623724"/>
              <a:ext cx="19443" cy="21644"/>
            </a:xfrm>
            <a:custGeom>
              <a:avLst/>
              <a:gdLst/>
              <a:ahLst/>
              <a:cxnLst/>
              <a:rect l="l" t="t" r="r" b="b"/>
              <a:pathLst>
                <a:path w="106" h="118" extrusionOk="0">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1974942" y="3363833"/>
              <a:ext cx="647848" cy="647848"/>
            </a:xfrm>
            <a:custGeom>
              <a:avLst/>
              <a:gdLst/>
              <a:ahLst/>
              <a:cxnLst/>
              <a:rect l="l" t="t" r="r" b="b"/>
              <a:pathLst>
                <a:path w="3532" h="3532" extrusionOk="0">
                  <a:moveTo>
                    <a:pt x="2501" y="0"/>
                  </a:moveTo>
                  <a:lnTo>
                    <a:pt x="0" y="1031"/>
                  </a:lnTo>
                  <a:lnTo>
                    <a:pt x="1033" y="3532"/>
                  </a:lnTo>
                  <a:lnTo>
                    <a:pt x="3532" y="2499"/>
                  </a:lnTo>
                  <a:lnTo>
                    <a:pt x="2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1691187" y="424307"/>
              <a:ext cx="3142761" cy="3458248"/>
            </a:xfrm>
            <a:custGeom>
              <a:avLst/>
              <a:gdLst/>
              <a:ahLst/>
              <a:cxnLst/>
              <a:rect l="l" t="t" r="r" b="b"/>
              <a:pathLst>
                <a:path w="17134" h="18854" extrusionOk="0">
                  <a:moveTo>
                    <a:pt x="12099" y="1"/>
                  </a:moveTo>
                  <a:lnTo>
                    <a:pt x="0" y="14714"/>
                  </a:lnTo>
                  <a:lnTo>
                    <a:pt x="5034" y="18854"/>
                  </a:lnTo>
                  <a:lnTo>
                    <a:pt x="17134" y="4141"/>
                  </a:lnTo>
                  <a:lnTo>
                    <a:pt x="1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2436066" y="560774"/>
              <a:ext cx="1568813" cy="1878063"/>
            </a:xfrm>
            <a:custGeom>
              <a:avLst/>
              <a:gdLst/>
              <a:ahLst/>
              <a:cxnLst/>
              <a:rect l="l" t="t" r="r" b="b"/>
              <a:pathLst>
                <a:path w="8553" h="10239" extrusionOk="0">
                  <a:moveTo>
                    <a:pt x="8143" y="1"/>
                  </a:moveTo>
                  <a:lnTo>
                    <a:pt x="1" y="9902"/>
                  </a:lnTo>
                  <a:lnTo>
                    <a:pt x="411" y="10239"/>
                  </a:lnTo>
                  <a:lnTo>
                    <a:pt x="8553" y="338"/>
                  </a:lnTo>
                  <a:lnTo>
                    <a:pt x="8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2579869" y="819216"/>
              <a:ext cx="1453440" cy="1737745"/>
            </a:xfrm>
            <a:custGeom>
              <a:avLst/>
              <a:gdLst/>
              <a:ahLst/>
              <a:cxnLst/>
              <a:rect l="l" t="t" r="r" b="b"/>
              <a:pathLst>
                <a:path w="7924" h="9474" extrusionOk="0">
                  <a:moveTo>
                    <a:pt x="7514" y="0"/>
                  </a:moveTo>
                  <a:lnTo>
                    <a:pt x="0" y="9137"/>
                  </a:lnTo>
                  <a:lnTo>
                    <a:pt x="410" y="9474"/>
                  </a:lnTo>
                  <a:lnTo>
                    <a:pt x="7923" y="337"/>
                  </a:lnTo>
                  <a:lnTo>
                    <a:pt x="7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2723489" y="1065185"/>
              <a:ext cx="1348522" cy="1610083"/>
            </a:xfrm>
            <a:custGeom>
              <a:avLst/>
              <a:gdLst/>
              <a:ahLst/>
              <a:cxnLst/>
              <a:rect l="l" t="t" r="r" b="b"/>
              <a:pathLst>
                <a:path w="7352" h="8778" extrusionOk="0">
                  <a:moveTo>
                    <a:pt x="6942" y="1"/>
                  </a:moveTo>
                  <a:lnTo>
                    <a:pt x="1" y="8441"/>
                  </a:lnTo>
                  <a:lnTo>
                    <a:pt x="410" y="8778"/>
                  </a:lnTo>
                  <a:lnTo>
                    <a:pt x="7352" y="338"/>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3079328" y="1997520"/>
              <a:ext cx="822100" cy="969938"/>
            </a:xfrm>
            <a:custGeom>
              <a:avLst/>
              <a:gdLst/>
              <a:ahLst/>
              <a:cxnLst/>
              <a:rect l="l" t="t" r="r" b="b"/>
              <a:pathLst>
                <a:path w="4482" h="5288" extrusionOk="0">
                  <a:moveTo>
                    <a:pt x="4071" y="1"/>
                  </a:moveTo>
                  <a:lnTo>
                    <a:pt x="0" y="4951"/>
                  </a:lnTo>
                  <a:lnTo>
                    <a:pt x="410" y="5288"/>
                  </a:lnTo>
                  <a:lnTo>
                    <a:pt x="4482" y="337"/>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886204" y="1581885"/>
              <a:ext cx="356757" cy="404080"/>
            </a:xfrm>
            <a:custGeom>
              <a:avLst/>
              <a:gdLst/>
              <a:ahLst/>
              <a:cxnLst/>
              <a:rect l="l" t="t" r="r" b="b"/>
              <a:pathLst>
                <a:path w="1945" h="2203" extrusionOk="0">
                  <a:moveTo>
                    <a:pt x="1534" y="1"/>
                  </a:moveTo>
                  <a:lnTo>
                    <a:pt x="1" y="1866"/>
                  </a:lnTo>
                  <a:lnTo>
                    <a:pt x="411" y="2203"/>
                  </a:lnTo>
                  <a:lnTo>
                    <a:pt x="1944" y="338"/>
                  </a:lnTo>
                  <a:lnTo>
                    <a:pt x="15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2969825" y="1907643"/>
              <a:ext cx="822100" cy="969938"/>
            </a:xfrm>
            <a:custGeom>
              <a:avLst/>
              <a:gdLst/>
              <a:ahLst/>
              <a:cxnLst/>
              <a:rect l="l" t="t" r="r" b="b"/>
              <a:pathLst>
                <a:path w="4482" h="5288" extrusionOk="0">
                  <a:moveTo>
                    <a:pt x="4071" y="0"/>
                  </a:moveTo>
                  <a:lnTo>
                    <a:pt x="0" y="4951"/>
                  </a:lnTo>
                  <a:lnTo>
                    <a:pt x="410" y="5287"/>
                  </a:lnTo>
                  <a:lnTo>
                    <a:pt x="4482" y="337"/>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2003923" y="2701495"/>
              <a:ext cx="550451" cy="639961"/>
            </a:xfrm>
            <a:custGeom>
              <a:avLst/>
              <a:gdLst/>
              <a:ahLst/>
              <a:cxnLst/>
              <a:rect l="l" t="t" r="r" b="b"/>
              <a:pathLst>
                <a:path w="3001" h="3489" extrusionOk="0">
                  <a:moveTo>
                    <a:pt x="2591" y="1"/>
                  </a:moveTo>
                  <a:lnTo>
                    <a:pt x="0" y="3152"/>
                  </a:lnTo>
                  <a:lnTo>
                    <a:pt x="410" y="3489"/>
                  </a:lnTo>
                  <a:lnTo>
                    <a:pt x="3001" y="33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1894419" y="2611618"/>
              <a:ext cx="550451" cy="639961"/>
            </a:xfrm>
            <a:custGeom>
              <a:avLst/>
              <a:gdLst/>
              <a:ahLst/>
              <a:cxnLst/>
              <a:rect l="l" t="t" r="r" b="b"/>
              <a:pathLst>
                <a:path w="3001" h="3489" extrusionOk="0">
                  <a:moveTo>
                    <a:pt x="2591" y="0"/>
                  </a:moveTo>
                  <a:lnTo>
                    <a:pt x="0" y="3151"/>
                  </a:lnTo>
                  <a:lnTo>
                    <a:pt x="410" y="3488"/>
                  </a:lnTo>
                  <a:lnTo>
                    <a:pt x="3001" y="337"/>
                  </a:lnTo>
                  <a:lnTo>
                    <a:pt x="25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4128505" y="999703"/>
              <a:ext cx="452320" cy="432510"/>
            </a:xfrm>
            <a:custGeom>
              <a:avLst/>
              <a:gdLst/>
              <a:ahLst/>
              <a:cxnLst/>
              <a:rect l="l" t="t" r="r" b="b"/>
              <a:pathLst>
                <a:path w="2466" h="2358" extrusionOk="0">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4421797" y="1149926"/>
              <a:ext cx="25679" cy="24762"/>
            </a:xfrm>
            <a:custGeom>
              <a:avLst/>
              <a:gdLst/>
              <a:ahLst/>
              <a:cxnLst/>
              <a:rect l="l" t="t" r="r" b="b"/>
              <a:pathLst>
                <a:path w="140" h="135" extrusionOk="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4476274" y="1183859"/>
              <a:ext cx="25863" cy="24762"/>
            </a:xfrm>
            <a:custGeom>
              <a:avLst/>
              <a:gdLst/>
              <a:ahLst/>
              <a:cxnLst/>
              <a:rect l="l" t="t" r="r" b="b"/>
              <a:pathLst>
                <a:path w="141" h="135" extrusionOk="0">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4242594" y="1162582"/>
              <a:ext cx="25496" cy="24945"/>
            </a:xfrm>
            <a:custGeom>
              <a:avLst/>
              <a:gdLst/>
              <a:ahLst/>
              <a:cxnLst/>
              <a:rect l="l" t="t" r="r" b="b"/>
              <a:pathLst>
                <a:path w="139" h="136" extrusionOk="0">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4187934" y="1196699"/>
              <a:ext cx="25679" cy="24945"/>
            </a:xfrm>
            <a:custGeom>
              <a:avLst/>
              <a:gdLst/>
              <a:ahLst/>
              <a:cxnLst/>
              <a:rect l="l" t="t" r="r" b="b"/>
              <a:pathLst>
                <a:path w="140" h="136" extrusionOk="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234485" y="2922702"/>
              <a:ext cx="698289" cy="698473"/>
            </a:xfrm>
            <a:custGeom>
              <a:avLst/>
              <a:gdLst/>
              <a:ahLst/>
              <a:cxnLst/>
              <a:rect l="l" t="t" r="r" b="b"/>
              <a:pathLst>
                <a:path w="3807" h="3808" extrusionOk="0">
                  <a:moveTo>
                    <a:pt x="1718" y="1"/>
                  </a:moveTo>
                  <a:lnTo>
                    <a:pt x="0" y="2090"/>
                  </a:lnTo>
                  <a:lnTo>
                    <a:pt x="2089" y="3807"/>
                  </a:lnTo>
                  <a:lnTo>
                    <a:pt x="3807" y="1719"/>
                  </a:lnTo>
                  <a:lnTo>
                    <a:pt x="1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1546834" y="306000"/>
              <a:ext cx="2362849" cy="2875148"/>
            </a:xfrm>
            <a:custGeom>
              <a:avLst/>
              <a:gdLst/>
              <a:ahLst/>
              <a:cxnLst/>
              <a:rect l="l" t="t" r="r" b="b"/>
              <a:pathLst>
                <a:path w="12882" h="15675" extrusionOk="0">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4" name="Google Shape;2494;p35"/>
          <p:cNvGrpSpPr/>
          <p:nvPr/>
        </p:nvGrpSpPr>
        <p:grpSpPr>
          <a:xfrm rot="1992157">
            <a:off x="8316333" y="4149525"/>
            <a:ext cx="1717499" cy="1461648"/>
            <a:chOff x="725975" y="529375"/>
            <a:chExt cx="4581126" cy="3898687"/>
          </a:xfrm>
        </p:grpSpPr>
        <p:sp>
          <p:nvSpPr>
            <p:cNvPr id="2495" name="Google Shape;2495;p35"/>
            <p:cNvSpPr/>
            <p:nvPr/>
          </p:nvSpPr>
          <p:spPr>
            <a:xfrm>
              <a:off x="725975" y="738407"/>
              <a:ext cx="4581126" cy="3689182"/>
            </a:xfrm>
            <a:custGeom>
              <a:avLst/>
              <a:gdLst/>
              <a:ahLst/>
              <a:cxnLst/>
              <a:rect l="l" t="t" r="r" b="b"/>
              <a:pathLst>
                <a:path w="29722" h="23367" extrusionOk="0">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1332633" y="25058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1216271" y="203768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1099508" y="156150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982908" y="1102157"/>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1449383" y="2973732"/>
              <a:ext cx="3600535" cy="1090635"/>
            </a:xfrm>
            <a:custGeom>
              <a:avLst/>
              <a:gdLst/>
              <a:ahLst/>
              <a:cxnLst/>
              <a:rect l="l" t="t" r="r" b="b"/>
              <a:pathLst>
                <a:path w="23360" h="6908" extrusionOk="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1249249" y="738722"/>
              <a:ext cx="4057846" cy="3689340"/>
            </a:xfrm>
            <a:custGeom>
              <a:avLst/>
              <a:gdLst/>
              <a:ahLst/>
              <a:cxnLst/>
              <a:rect l="l" t="t" r="r" b="b"/>
              <a:pathLst>
                <a:path w="26327" h="23368" extrusionOk="0">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rgbClr val="003B5A">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004797" y="666256"/>
              <a:ext cx="1153528" cy="334548"/>
            </a:xfrm>
            <a:custGeom>
              <a:avLst/>
              <a:gdLst/>
              <a:ahLst/>
              <a:cxnLst/>
              <a:rect l="l" t="t" r="r" b="b"/>
              <a:pathLst>
                <a:path w="7484" h="2119" extrusionOk="0">
                  <a:moveTo>
                    <a:pt x="7427" y="0"/>
                  </a:moveTo>
                  <a:lnTo>
                    <a:pt x="1" y="1897"/>
                  </a:lnTo>
                  <a:lnTo>
                    <a:pt x="57" y="2119"/>
                  </a:lnTo>
                  <a:lnTo>
                    <a:pt x="7484" y="221"/>
                  </a:lnTo>
                  <a:lnTo>
                    <a:pt x="7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1850975" y="529375"/>
              <a:ext cx="1513581" cy="829817"/>
            </a:xfrm>
            <a:custGeom>
              <a:avLst/>
              <a:gdLst/>
              <a:ahLst/>
              <a:cxnLst/>
              <a:rect l="l" t="t" r="r" b="b"/>
              <a:pathLst>
                <a:path w="9820" h="5256" extrusionOk="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1947306" y="1248986"/>
              <a:ext cx="135482" cy="68204"/>
            </a:xfrm>
            <a:custGeom>
              <a:avLst/>
              <a:gdLst/>
              <a:ahLst/>
              <a:cxnLst/>
              <a:rect l="l" t="t" r="r" b="b"/>
              <a:pathLst>
                <a:path w="879" h="432" extrusionOk="0">
                  <a:moveTo>
                    <a:pt x="822" y="1"/>
                  </a:moveTo>
                  <a:lnTo>
                    <a:pt x="1" y="211"/>
                  </a:lnTo>
                  <a:lnTo>
                    <a:pt x="57" y="431"/>
                  </a:lnTo>
                  <a:lnTo>
                    <a:pt x="878" y="2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3218884" y="917914"/>
              <a:ext cx="135328" cy="68204"/>
            </a:xfrm>
            <a:custGeom>
              <a:avLst/>
              <a:gdLst/>
              <a:ahLst/>
              <a:cxnLst/>
              <a:rect l="l" t="t" r="r" b="b"/>
              <a:pathLst>
                <a:path w="878" h="432" extrusionOk="0">
                  <a:moveTo>
                    <a:pt x="821" y="0"/>
                  </a:moveTo>
                  <a:lnTo>
                    <a:pt x="0" y="210"/>
                  </a:lnTo>
                  <a:lnTo>
                    <a:pt x="57" y="431"/>
                  </a:lnTo>
                  <a:lnTo>
                    <a:pt x="878" y="221"/>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3834328" y="798716"/>
              <a:ext cx="974117" cy="2885099"/>
            </a:xfrm>
            <a:custGeom>
              <a:avLst/>
              <a:gdLst/>
              <a:ahLst/>
              <a:cxnLst/>
              <a:rect l="l" t="t" r="r" b="b"/>
              <a:pathLst>
                <a:path w="6320" h="18274" extrusionOk="0">
                  <a:moveTo>
                    <a:pt x="1769" y="0"/>
                  </a:moveTo>
                  <a:lnTo>
                    <a:pt x="0" y="453"/>
                  </a:lnTo>
                  <a:lnTo>
                    <a:pt x="4551" y="18274"/>
                  </a:lnTo>
                  <a:lnTo>
                    <a:pt x="6320" y="17823"/>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4280999" y="2213781"/>
              <a:ext cx="87547" cy="81150"/>
            </a:xfrm>
            <a:custGeom>
              <a:avLst/>
              <a:gdLst/>
              <a:ahLst/>
              <a:cxnLst/>
              <a:rect l="l" t="t" r="r" b="b"/>
              <a:pathLst>
                <a:path w="568" h="514" extrusionOk="0">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4035931" y="1908286"/>
              <a:ext cx="571677" cy="667201"/>
            </a:xfrm>
            <a:custGeom>
              <a:avLst/>
              <a:gdLst/>
              <a:ahLst/>
              <a:cxnLst/>
              <a:rect l="l" t="t" r="r" b="b"/>
              <a:pathLst>
                <a:path w="3709" h="4226" extrusionOk="0">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4253718" y="2482491"/>
              <a:ext cx="279750" cy="97728"/>
            </a:xfrm>
            <a:custGeom>
              <a:avLst/>
              <a:gdLst/>
              <a:ahLst/>
              <a:cxnLst/>
              <a:rect l="l" t="t" r="r" b="b"/>
              <a:pathLst>
                <a:path w="1815" h="619" extrusionOk="0">
                  <a:moveTo>
                    <a:pt x="1772" y="1"/>
                  </a:moveTo>
                  <a:lnTo>
                    <a:pt x="0" y="453"/>
                  </a:lnTo>
                  <a:lnTo>
                    <a:pt x="43" y="618"/>
                  </a:lnTo>
                  <a:lnTo>
                    <a:pt x="1815" y="166"/>
                  </a:lnTo>
                  <a:lnTo>
                    <a:pt x="17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223509" y="1481699"/>
              <a:ext cx="974272" cy="2885257"/>
            </a:xfrm>
            <a:custGeom>
              <a:avLst/>
              <a:gdLst/>
              <a:ahLst/>
              <a:cxnLst/>
              <a:rect l="l" t="t" r="r" b="b"/>
              <a:pathLst>
                <a:path w="6321" h="18275" extrusionOk="0">
                  <a:moveTo>
                    <a:pt x="1770" y="0"/>
                  </a:moveTo>
                  <a:lnTo>
                    <a:pt x="1" y="452"/>
                  </a:lnTo>
                  <a:lnTo>
                    <a:pt x="4552" y="18274"/>
                  </a:lnTo>
                  <a:lnTo>
                    <a:pt x="6321" y="1782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670179" y="2896448"/>
              <a:ext cx="87547" cy="81308"/>
            </a:xfrm>
            <a:custGeom>
              <a:avLst/>
              <a:gdLst/>
              <a:ahLst/>
              <a:cxnLst/>
              <a:rect l="l" t="t" r="r" b="b"/>
              <a:pathLst>
                <a:path w="568" h="515" extrusionOk="0">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1425266" y="2591111"/>
              <a:ext cx="571523" cy="667043"/>
            </a:xfrm>
            <a:custGeom>
              <a:avLst/>
              <a:gdLst/>
              <a:ahLst/>
              <a:cxnLst/>
              <a:rect l="l" t="t" r="r" b="b"/>
              <a:pathLst>
                <a:path w="3708" h="4225" extrusionOk="0">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1643207" y="3165315"/>
              <a:ext cx="279596" cy="97570"/>
            </a:xfrm>
            <a:custGeom>
              <a:avLst/>
              <a:gdLst/>
              <a:ahLst/>
              <a:cxnLst/>
              <a:rect l="l" t="t" r="r" b="b"/>
              <a:pathLst>
                <a:path w="1814" h="618" extrusionOk="0">
                  <a:moveTo>
                    <a:pt x="1771" y="1"/>
                  </a:moveTo>
                  <a:lnTo>
                    <a:pt x="0" y="453"/>
                  </a:lnTo>
                  <a:lnTo>
                    <a:pt x="42" y="618"/>
                  </a:lnTo>
                  <a:lnTo>
                    <a:pt x="1814" y="166"/>
                  </a:lnTo>
                  <a:lnTo>
                    <a:pt x="17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1908311" y="1270615"/>
              <a:ext cx="241680" cy="102780"/>
            </a:xfrm>
            <a:custGeom>
              <a:avLst/>
              <a:gdLst/>
              <a:ahLst/>
              <a:cxnLst/>
              <a:rect l="l" t="t" r="r" b="b"/>
              <a:pathLst>
                <a:path w="1568" h="651" extrusionOk="0">
                  <a:moveTo>
                    <a:pt x="1500" y="0"/>
                  </a:moveTo>
                  <a:lnTo>
                    <a:pt x="1537" y="146"/>
                  </a:lnTo>
                  <a:lnTo>
                    <a:pt x="1" y="540"/>
                  </a:lnTo>
                  <a:lnTo>
                    <a:pt x="29" y="651"/>
                  </a:lnTo>
                  <a:lnTo>
                    <a:pt x="1567" y="258"/>
                  </a:lnTo>
                  <a:lnTo>
                    <a:pt x="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1902146" y="1270141"/>
              <a:ext cx="242913" cy="85413"/>
            </a:xfrm>
            <a:custGeom>
              <a:avLst/>
              <a:gdLst/>
              <a:ahLst/>
              <a:cxnLst/>
              <a:rect l="l" t="t" r="r" b="b"/>
              <a:pathLst>
                <a:path w="1576" h="541" extrusionOk="0">
                  <a:moveTo>
                    <a:pt x="1538" y="1"/>
                  </a:moveTo>
                  <a:lnTo>
                    <a:pt x="0" y="393"/>
                  </a:lnTo>
                  <a:lnTo>
                    <a:pt x="38" y="541"/>
                  </a:lnTo>
                  <a:lnTo>
                    <a:pt x="1575" y="148"/>
                  </a:lnTo>
                  <a:lnTo>
                    <a:pt x="15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3178502" y="938281"/>
              <a:ext cx="241526" cy="102938"/>
            </a:xfrm>
            <a:custGeom>
              <a:avLst/>
              <a:gdLst/>
              <a:ahLst/>
              <a:cxnLst/>
              <a:rect l="l" t="t" r="r" b="b"/>
              <a:pathLst>
                <a:path w="1567" h="652" extrusionOk="0">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3172645" y="937807"/>
              <a:ext cx="243067" cy="85413"/>
            </a:xfrm>
            <a:custGeom>
              <a:avLst/>
              <a:gdLst/>
              <a:ahLst/>
              <a:cxnLst/>
              <a:rect l="l" t="t" r="r" b="b"/>
              <a:pathLst>
                <a:path w="1577" h="541" extrusionOk="0">
                  <a:moveTo>
                    <a:pt x="1538" y="0"/>
                  </a:moveTo>
                  <a:lnTo>
                    <a:pt x="0" y="394"/>
                  </a:lnTo>
                  <a:lnTo>
                    <a:pt x="38" y="541"/>
                  </a:lnTo>
                  <a:lnTo>
                    <a:pt x="1576" y="147"/>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8" name="Google Shape;2518;p35"/>
          <p:cNvSpPr/>
          <p:nvPr/>
        </p:nvSpPr>
        <p:spPr>
          <a:xfrm rot="-1388564">
            <a:off x="1508706" y="-887063"/>
            <a:ext cx="3024988" cy="1817020"/>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rot="-9572211" flipH="1">
            <a:off x="4590630" y="4189016"/>
            <a:ext cx="3025044" cy="181705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0" name="Google Shape;2520;p35"/>
          <p:cNvGrpSpPr/>
          <p:nvPr/>
        </p:nvGrpSpPr>
        <p:grpSpPr>
          <a:xfrm>
            <a:off x="8166971" y="-476033"/>
            <a:ext cx="1243062" cy="1150074"/>
            <a:chOff x="940201" y="467822"/>
            <a:chExt cx="4254149" cy="3935914"/>
          </a:xfrm>
        </p:grpSpPr>
        <p:sp>
          <p:nvSpPr>
            <p:cNvPr id="2521" name="Google Shape;2521;p35"/>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5975" y="445025"/>
            <a:ext cx="7692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Work Sans"/>
              <a:buNone/>
              <a:defRPr sz="3500" b="1">
                <a:solidFill>
                  <a:schemeClr val="dk1"/>
                </a:solidFill>
                <a:latin typeface="Work Sans"/>
                <a:ea typeface="Work Sans"/>
                <a:cs typeface="Work Sans"/>
                <a:sym typeface="Work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5975" y="1152475"/>
            <a:ext cx="7692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8"/>
        <p:cNvGrpSpPr/>
        <p:nvPr/>
      </p:nvGrpSpPr>
      <p:grpSpPr>
        <a:xfrm>
          <a:off x="0" y="0"/>
          <a:ext cx="0" cy="0"/>
          <a:chOff x="0" y="0"/>
          <a:chExt cx="0" cy="0"/>
        </a:xfrm>
      </p:grpSpPr>
      <p:sp>
        <p:nvSpPr>
          <p:cNvPr id="2540" name="Google Shape;2540;p39"/>
          <p:cNvSpPr txBox="1">
            <a:spLocks noGrp="1"/>
          </p:cNvSpPr>
          <p:nvPr>
            <p:ph type="ctrTitle"/>
          </p:nvPr>
        </p:nvSpPr>
        <p:spPr>
          <a:xfrm>
            <a:off x="564994" y="1500951"/>
            <a:ext cx="6524631" cy="15738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100" dirty="0"/>
              <a:t>GLOBE GLIDERS</a:t>
            </a:r>
            <a:br>
              <a:rPr lang="en" sz="5100" dirty="0"/>
            </a:br>
            <a:r>
              <a:rPr lang="en" sz="5100" dirty="0"/>
              <a:t>TOURS N TRAVELS</a:t>
            </a:r>
            <a:endParaRPr dirty="0"/>
          </a:p>
        </p:txBody>
      </p:sp>
      <p:sp>
        <p:nvSpPr>
          <p:cNvPr id="2541" name="Google Shape;2541;p39"/>
          <p:cNvSpPr/>
          <p:nvPr/>
        </p:nvSpPr>
        <p:spPr>
          <a:xfrm>
            <a:off x="6326349" y="287460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2" name="Google Shape;2542;p39"/>
          <p:cNvGrpSpPr/>
          <p:nvPr/>
        </p:nvGrpSpPr>
        <p:grpSpPr>
          <a:xfrm rot="5400000">
            <a:off x="6896989" y="426711"/>
            <a:ext cx="1575451" cy="1466605"/>
            <a:chOff x="1438025" y="366400"/>
            <a:chExt cx="4722574" cy="4396298"/>
          </a:xfrm>
        </p:grpSpPr>
        <p:sp>
          <p:nvSpPr>
            <p:cNvPr id="2543" name="Google Shape;2543;p39"/>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9"/>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9"/>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9"/>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9"/>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9"/>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9"/>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0" name="Google Shape;2550;p39"/>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9"/>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2" name="Google Shape;2552;p39"/>
          <p:cNvGrpSpPr/>
          <p:nvPr/>
        </p:nvGrpSpPr>
        <p:grpSpPr>
          <a:xfrm>
            <a:off x="1818071" y="4209099"/>
            <a:ext cx="262163" cy="531538"/>
            <a:chOff x="2322875" y="1049950"/>
            <a:chExt cx="1301705" cy="2640525"/>
          </a:xfrm>
        </p:grpSpPr>
        <p:sp>
          <p:nvSpPr>
            <p:cNvPr id="2553" name="Google Shape;2553;p3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6" name="Google Shape;2556;p39"/>
          <p:cNvGrpSpPr/>
          <p:nvPr/>
        </p:nvGrpSpPr>
        <p:grpSpPr>
          <a:xfrm>
            <a:off x="5704921" y="529374"/>
            <a:ext cx="262163" cy="531538"/>
            <a:chOff x="2322875" y="1049950"/>
            <a:chExt cx="1301705" cy="2640525"/>
          </a:xfrm>
        </p:grpSpPr>
        <p:sp>
          <p:nvSpPr>
            <p:cNvPr id="2557" name="Google Shape;2557;p39"/>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9"/>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9"/>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0" name="Google Shape;2560;p39"/>
          <p:cNvSpPr/>
          <p:nvPr/>
        </p:nvSpPr>
        <p:spPr>
          <a:xfrm rot="693687" flipH="1">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9"/>
          <p:cNvSpPr/>
          <p:nvPr/>
        </p:nvSpPr>
        <p:spPr>
          <a:xfrm rot="-8317620">
            <a:off x="613149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9"/>
          <p:cNvSpPr/>
          <p:nvPr/>
        </p:nvSpPr>
        <p:spPr>
          <a:xfrm rot="-926629" flipH="1">
            <a:off x="201490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39"/>
          <p:cNvGrpSpPr/>
          <p:nvPr/>
        </p:nvGrpSpPr>
        <p:grpSpPr>
          <a:xfrm rot="2251379">
            <a:off x="5201774" y="4151513"/>
            <a:ext cx="1067193" cy="1018060"/>
            <a:chOff x="936800" y="644000"/>
            <a:chExt cx="3397834" cy="3241401"/>
          </a:xfrm>
        </p:grpSpPr>
        <p:sp>
          <p:nvSpPr>
            <p:cNvPr id="2564" name="Google Shape;2564;p39"/>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9"/>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9"/>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9"/>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9"/>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9"/>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9"/>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9"/>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9"/>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9"/>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F83B98-3B86-1FCA-0787-90D986C9E8DE}"/>
              </a:ext>
            </a:extLst>
          </p:cNvPr>
          <p:cNvSpPr>
            <a:spLocks noGrp="1"/>
          </p:cNvSpPr>
          <p:nvPr>
            <p:ph type="title"/>
          </p:nvPr>
        </p:nvSpPr>
        <p:spPr>
          <a:xfrm rot="10800000" flipV="1">
            <a:off x="-2" y="44604"/>
            <a:ext cx="3605561" cy="401445"/>
          </a:xfrm>
        </p:spPr>
        <p:txBody>
          <a:bodyPr/>
          <a:lstStyle/>
          <a:p>
            <a:r>
              <a:rPr lang="en-US" dirty="0"/>
              <a:t>JUSTIFICATION</a:t>
            </a:r>
          </a:p>
        </p:txBody>
      </p:sp>
      <p:pic>
        <p:nvPicPr>
          <p:cNvPr id="5" name="Picture 4">
            <a:extLst>
              <a:ext uri="{FF2B5EF4-FFF2-40B4-BE49-F238E27FC236}">
                <a16:creationId xmlns:a16="http://schemas.microsoft.com/office/drawing/2014/main" id="{764576FB-1D39-E043-D718-4BABC473C9E6}"/>
              </a:ext>
            </a:extLst>
          </p:cNvPr>
          <p:cNvPicPr>
            <a:picLocks noChangeAspect="1"/>
          </p:cNvPicPr>
          <p:nvPr/>
        </p:nvPicPr>
        <p:blipFill>
          <a:blip r:embed="rId2"/>
          <a:stretch>
            <a:fillRect/>
          </a:stretch>
        </p:blipFill>
        <p:spPr>
          <a:xfrm>
            <a:off x="348161" y="446051"/>
            <a:ext cx="8386961" cy="3107471"/>
          </a:xfrm>
          <a:prstGeom prst="rect">
            <a:avLst/>
          </a:prstGeom>
        </p:spPr>
      </p:pic>
      <p:pic>
        <p:nvPicPr>
          <p:cNvPr id="7" name="Picture 6">
            <a:extLst>
              <a:ext uri="{FF2B5EF4-FFF2-40B4-BE49-F238E27FC236}">
                <a16:creationId xmlns:a16="http://schemas.microsoft.com/office/drawing/2014/main" id="{D7BEAC02-15A4-79F8-543F-4D06080B29EB}"/>
              </a:ext>
            </a:extLst>
          </p:cNvPr>
          <p:cNvPicPr>
            <a:picLocks noChangeAspect="1"/>
          </p:cNvPicPr>
          <p:nvPr/>
        </p:nvPicPr>
        <p:blipFill>
          <a:blip r:embed="rId3"/>
          <a:stretch>
            <a:fillRect/>
          </a:stretch>
        </p:blipFill>
        <p:spPr>
          <a:xfrm>
            <a:off x="401444" y="3853211"/>
            <a:ext cx="8386960" cy="990600"/>
          </a:xfrm>
          <a:prstGeom prst="rect">
            <a:avLst/>
          </a:prstGeom>
        </p:spPr>
      </p:pic>
    </p:spTree>
    <p:extLst>
      <p:ext uri="{BB962C8B-B14F-4D97-AF65-F5344CB8AC3E}">
        <p14:creationId xmlns:p14="http://schemas.microsoft.com/office/powerpoint/2010/main" val="398259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0A73E3-F2F3-FAF6-30A5-2BBC7C81A5CB}"/>
              </a:ext>
            </a:extLst>
          </p:cNvPr>
          <p:cNvPicPr>
            <a:picLocks noChangeAspect="1"/>
          </p:cNvPicPr>
          <p:nvPr/>
        </p:nvPicPr>
        <p:blipFill>
          <a:blip r:embed="rId2"/>
          <a:stretch>
            <a:fillRect/>
          </a:stretch>
        </p:blipFill>
        <p:spPr>
          <a:xfrm>
            <a:off x="104079" y="141249"/>
            <a:ext cx="8586477" cy="3352800"/>
          </a:xfrm>
          <a:prstGeom prst="rect">
            <a:avLst/>
          </a:prstGeom>
        </p:spPr>
      </p:pic>
      <p:pic>
        <p:nvPicPr>
          <p:cNvPr id="14" name="Picture 13">
            <a:extLst>
              <a:ext uri="{FF2B5EF4-FFF2-40B4-BE49-F238E27FC236}">
                <a16:creationId xmlns:a16="http://schemas.microsoft.com/office/drawing/2014/main" id="{86B567F5-EE13-0914-C04B-78C33438CD51}"/>
              </a:ext>
            </a:extLst>
          </p:cNvPr>
          <p:cNvPicPr>
            <a:picLocks noChangeAspect="1"/>
          </p:cNvPicPr>
          <p:nvPr/>
        </p:nvPicPr>
        <p:blipFill>
          <a:blip r:embed="rId3"/>
          <a:stretch>
            <a:fillRect/>
          </a:stretch>
        </p:blipFill>
        <p:spPr>
          <a:xfrm>
            <a:off x="1349317" y="3738097"/>
            <a:ext cx="6096000" cy="1057275"/>
          </a:xfrm>
          <a:prstGeom prst="rect">
            <a:avLst/>
          </a:prstGeom>
        </p:spPr>
      </p:pic>
    </p:spTree>
    <p:extLst>
      <p:ext uri="{BB962C8B-B14F-4D97-AF65-F5344CB8AC3E}">
        <p14:creationId xmlns:p14="http://schemas.microsoft.com/office/powerpoint/2010/main" val="133122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0E664C-223A-2629-C1E7-F516683C8755}"/>
              </a:ext>
            </a:extLst>
          </p:cNvPr>
          <p:cNvPicPr>
            <a:picLocks noChangeAspect="1"/>
          </p:cNvPicPr>
          <p:nvPr/>
        </p:nvPicPr>
        <p:blipFill>
          <a:blip r:embed="rId2"/>
          <a:stretch>
            <a:fillRect/>
          </a:stretch>
        </p:blipFill>
        <p:spPr>
          <a:xfrm>
            <a:off x="258910" y="200721"/>
            <a:ext cx="8626179" cy="3404839"/>
          </a:xfrm>
          <a:prstGeom prst="rect">
            <a:avLst/>
          </a:prstGeom>
        </p:spPr>
      </p:pic>
      <p:pic>
        <p:nvPicPr>
          <p:cNvPr id="7" name="Picture 6">
            <a:extLst>
              <a:ext uri="{FF2B5EF4-FFF2-40B4-BE49-F238E27FC236}">
                <a16:creationId xmlns:a16="http://schemas.microsoft.com/office/drawing/2014/main" id="{993EAD76-9BDC-5FBD-FDC0-8B4ECBA83B22}"/>
              </a:ext>
            </a:extLst>
          </p:cNvPr>
          <p:cNvPicPr>
            <a:picLocks noChangeAspect="1"/>
          </p:cNvPicPr>
          <p:nvPr/>
        </p:nvPicPr>
        <p:blipFill>
          <a:blip r:embed="rId3"/>
          <a:stretch>
            <a:fillRect/>
          </a:stretch>
        </p:blipFill>
        <p:spPr>
          <a:xfrm>
            <a:off x="1434790" y="3766092"/>
            <a:ext cx="6096000" cy="971550"/>
          </a:xfrm>
          <a:prstGeom prst="rect">
            <a:avLst/>
          </a:prstGeom>
        </p:spPr>
      </p:pic>
    </p:spTree>
    <p:extLst>
      <p:ext uri="{BB962C8B-B14F-4D97-AF65-F5344CB8AC3E}">
        <p14:creationId xmlns:p14="http://schemas.microsoft.com/office/powerpoint/2010/main" val="255208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0492-43D3-E851-84D2-5B203C719F38}"/>
              </a:ext>
            </a:extLst>
          </p:cNvPr>
          <p:cNvSpPr>
            <a:spLocks noGrp="1"/>
          </p:cNvSpPr>
          <p:nvPr>
            <p:ph type="title"/>
          </p:nvPr>
        </p:nvSpPr>
        <p:spPr/>
        <p:txBody>
          <a:bodyPr/>
          <a:lstStyle/>
          <a:p>
            <a:r>
              <a:rPr lang="en-US" dirty="0"/>
              <a:t>CONCEPTS</a:t>
            </a:r>
          </a:p>
        </p:txBody>
      </p:sp>
      <p:sp>
        <p:nvSpPr>
          <p:cNvPr id="3" name="Text Placeholder 2">
            <a:extLst>
              <a:ext uri="{FF2B5EF4-FFF2-40B4-BE49-F238E27FC236}">
                <a16:creationId xmlns:a16="http://schemas.microsoft.com/office/drawing/2014/main" id="{17EF4397-33E3-2363-6453-4FB6F333A5EF}"/>
              </a:ext>
            </a:extLst>
          </p:cNvPr>
          <p:cNvSpPr>
            <a:spLocks noGrp="1"/>
          </p:cNvSpPr>
          <p:nvPr>
            <p:ph type="body" idx="1"/>
          </p:nvPr>
        </p:nvSpPr>
        <p:spPr>
          <a:xfrm>
            <a:off x="394010" y="1116774"/>
            <a:ext cx="8029990" cy="2838191"/>
          </a:xfrm>
        </p:spPr>
        <p:txBody>
          <a:bodyPr/>
          <a:lstStyle/>
          <a:p>
            <a:r>
              <a:rPr lang="en-IN" sz="2000" dirty="0">
                <a:solidFill>
                  <a:schemeClr val="bg1"/>
                </a:solidFill>
              </a:rPr>
              <a:t>Exceptional Handling</a:t>
            </a:r>
          </a:p>
          <a:p>
            <a:r>
              <a:rPr lang="en-IN" sz="2000" dirty="0">
                <a:solidFill>
                  <a:schemeClr val="bg1"/>
                </a:solidFill>
              </a:rPr>
              <a:t>GUI(Swings)</a:t>
            </a:r>
          </a:p>
          <a:p>
            <a:r>
              <a:rPr lang="en-IN" sz="2000" dirty="0">
                <a:solidFill>
                  <a:schemeClr val="bg1"/>
                </a:solidFill>
              </a:rPr>
              <a:t>Scanner I/o </a:t>
            </a:r>
          </a:p>
          <a:p>
            <a:r>
              <a:rPr lang="en-IN" sz="2000" dirty="0">
                <a:solidFill>
                  <a:schemeClr val="bg1"/>
                </a:solidFill>
              </a:rPr>
              <a:t>Strings</a:t>
            </a:r>
          </a:p>
          <a:p>
            <a:r>
              <a:rPr lang="en-IN" sz="2000" dirty="0">
                <a:solidFill>
                  <a:schemeClr val="bg1"/>
                </a:solidFill>
              </a:rPr>
              <a:t>If-else Conditional Statements</a:t>
            </a:r>
          </a:p>
          <a:p>
            <a:endParaRPr lang="en-US" dirty="0"/>
          </a:p>
        </p:txBody>
      </p:sp>
    </p:spTree>
    <p:extLst>
      <p:ext uri="{BB962C8B-B14F-4D97-AF65-F5344CB8AC3E}">
        <p14:creationId xmlns:p14="http://schemas.microsoft.com/office/powerpoint/2010/main" val="123958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43"/>
          <p:cNvSpPr txBox="1">
            <a:spLocks noGrp="1"/>
          </p:cNvSpPr>
          <p:nvPr>
            <p:ph type="title"/>
          </p:nvPr>
        </p:nvSpPr>
        <p:spPr>
          <a:xfrm>
            <a:off x="719999" y="2330047"/>
            <a:ext cx="4833307" cy="1123934"/>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dirty="0"/>
              <a:t>THANK YOU</a:t>
            </a:r>
            <a:endParaRPr dirty="0"/>
          </a:p>
        </p:txBody>
      </p:sp>
      <p:sp>
        <p:nvSpPr>
          <p:cNvPr id="2656" name="Google Shape;2656;p43"/>
          <p:cNvSpPr/>
          <p:nvPr/>
        </p:nvSpPr>
        <p:spPr>
          <a:xfrm>
            <a:off x="6196099" y="3077951"/>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3"/>
          <p:cNvSpPr/>
          <p:nvPr/>
        </p:nvSpPr>
        <p:spPr>
          <a:xfrm rot="-8317620">
            <a:off x="5989249" y="4299204"/>
            <a:ext cx="1579063" cy="861001"/>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3"/>
          <p:cNvSpPr/>
          <p:nvPr/>
        </p:nvSpPr>
        <p:spPr>
          <a:xfrm rot="-926629" flipH="1">
            <a:off x="1872659" y="4212124"/>
            <a:ext cx="3266596" cy="1184365"/>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3"/>
          <p:cNvSpPr/>
          <p:nvPr/>
        </p:nvSpPr>
        <p:spPr>
          <a:xfrm rot="1175547" flipH="1">
            <a:off x="6812254" y="2172884"/>
            <a:ext cx="2929697" cy="1759778"/>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3"/>
          <p:cNvSpPr/>
          <p:nvPr/>
        </p:nvSpPr>
        <p:spPr>
          <a:xfrm rot="-6605851">
            <a:off x="7482312" y="-597765"/>
            <a:ext cx="1439676" cy="784978"/>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43"/>
          <p:cNvGrpSpPr/>
          <p:nvPr/>
        </p:nvGrpSpPr>
        <p:grpSpPr>
          <a:xfrm rot="-899705">
            <a:off x="5028206" y="4153776"/>
            <a:ext cx="965234" cy="920795"/>
            <a:chOff x="936800" y="644000"/>
            <a:chExt cx="3397834" cy="3241401"/>
          </a:xfrm>
        </p:grpSpPr>
        <p:sp>
          <p:nvSpPr>
            <p:cNvPr id="2662" name="Google Shape;2662;p43"/>
            <p:cNvSpPr/>
            <p:nvPr/>
          </p:nvSpPr>
          <p:spPr>
            <a:xfrm>
              <a:off x="936800" y="644000"/>
              <a:ext cx="3397834" cy="3241401"/>
            </a:xfrm>
            <a:custGeom>
              <a:avLst/>
              <a:gdLst/>
              <a:ahLst/>
              <a:cxnLst/>
              <a:rect l="l" t="t" r="r" b="b"/>
              <a:pathLst>
                <a:path w="28454" h="27144" extrusionOk="0">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3"/>
            <p:cNvSpPr/>
            <p:nvPr/>
          </p:nvSpPr>
          <p:spPr>
            <a:xfrm>
              <a:off x="1060634" y="813332"/>
              <a:ext cx="3149690" cy="2895933"/>
            </a:xfrm>
            <a:custGeom>
              <a:avLst/>
              <a:gdLst/>
              <a:ahLst/>
              <a:cxnLst/>
              <a:rect l="l" t="t" r="r" b="b"/>
              <a:pathLst>
                <a:path w="26376" h="24251" extrusionOk="0">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3"/>
            <p:cNvSpPr/>
            <p:nvPr/>
          </p:nvSpPr>
          <p:spPr>
            <a:xfrm>
              <a:off x="1948130" y="1077241"/>
              <a:ext cx="1363361" cy="2344952"/>
            </a:xfrm>
            <a:custGeom>
              <a:avLst/>
              <a:gdLst/>
              <a:ahLst/>
              <a:cxnLst/>
              <a:rect l="l" t="t" r="r" b="b"/>
              <a:pathLst>
                <a:path w="11417" h="19637" extrusionOk="0">
                  <a:moveTo>
                    <a:pt x="0" y="1"/>
                  </a:moveTo>
                  <a:lnTo>
                    <a:pt x="2992" y="17882"/>
                  </a:lnTo>
                  <a:lnTo>
                    <a:pt x="11417" y="19637"/>
                  </a:lnTo>
                  <a:lnTo>
                    <a:pt x="8399" y="1599"/>
                  </a:lnTo>
                  <a:lnTo>
                    <a:pt x="0" y="1"/>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3"/>
            <p:cNvSpPr/>
            <p:nvPr/>
          </p:nvSpPr>
          <p:spPr>
            <a:xfrm>
              <a:off x="1060634" y="1139815"/>
              <a:ext cx="3097506" cy="2569572"/>
            </a:xfrm>
            <a:custGeom>
              <a:avLst/>
              <a:gdLst/>
              <a:ahLst/>
              <a:cxnLst/>
              <a:rect l="l" t="t" r="r" b="b"/>
              <a:pathLst>
                <a:path w="25939" h="21518" extrusionOk="0">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3"/>
            <p:cNvSpPr/>
            <p:nvPr/>
          </p:nvSpPr>
          <p:spPr>
            <a:xfrm>
              <a:off x="1816773" y="1592998"/>
              <a:ext cx="145567" cy="249697"/>
            </a:xfrm>
            <a:custGeom>
              <a:avLst/>
              <a:gdLst/>
              <a:ahLst/>
              <a:cxnLst/>
              <a:rect l="l" t="t" r="r" b="b"/>
              <a:pathLst>
                <a:path w="1219" h="2091" extrusionOk="0">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3"/>
            <p:cNvSpPr/>
            <p:nvPr/>
          </p:nvSpPr>
          <p:spPr>
            <a:xfrm>
              <a:off x="1888423" y="1866938"/>
              <a:ext cx="67111" cy="23047"/>
            </a:xfrm>
            <a:custGeom>
              <a:avLst/>
              <a:gdLst/>
              <a:ahLst/>
              <a:cxnLst/>
              <a:rect l="l" t="t" r="r" b="b"/>
              <a:pathLst>
                <a:path w="562" h="193" extrusionOk="0">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3"/>
            <p:cNvSpPr/>
            <p:nvPr/>
          </p:nvSpPr>
          <p:spPr>
            <a:xfrm>
              <a:off x="3401537" y="2314987"/>
              <a:ext cx="145686" cy="249816"/>
            </a:xfrm>
            <a:custGeom>
              <a:avLst/>
              <a:gdLst/>
              <a:ahLst/>
              <a:cxnLst/>
              <a:rect l="l" t="t" r="r" b="b"/>
              <a:pathLst>
                <a:path w="1220" h="2092" extrusionOk="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3"/>
            <p:cNvSpPr/>
            <p:nvPr/>
          </p:nvSpPr>
          <p:spPr>
            <a:xfrm>
              <a:off x="3473067" y="2589046"/>
              <a:ext cx="67111" cy="23047"/>
            </a:xfrm>
            <a:custGeom>
              <a:avLst/>
              <a:gdLst/>
              <a:ahLst/>
              <a:cxnLst/>
              <a:rect l="l" t="t" r="r" b="b"/>
              <a:pathLst>
                <a:path w="562" h="193" extrusionOk="0">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3"/>
            <p:cNvSpPr/>
            <p:nvPr/>
          </p:nvSpPr>
          <p:spPr>
            <a:xfrm>
              <a:off x="1583077" y="3103012"/>
              <a:ext cx="145686" cy="249816"/>
            </a:xfrm>
            <a:custGeom>
              <a:avLst/>
              <a:gdLst/>
              <a:ahLst/>
              <a:cxnLst/>
              <a:rect l="l" t="t" r="r" b="b"/>
              <a:pathLst>
                <a:path w="1220" h="2092" extrusionOk="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3"/>
            <p:cNvSpPr/>
            <p:nvPr/>
          </p:nvSpPr>
          <p:spPr>
            <a:xfrm>
              <a:off x="1654607" y="3376833"/>
              <a:ext cx="67111" cy="23047"/>
            </a:xfrm>
            <a:custGeom>
              <a:avLst/>
              <a:gdLst/>
              <a:ahLst/>
              <a:cxnLst/>
              <a:rect l="l" t="t" r="r" b="b"/>
              <a:pathLst>
                <a:path w="562" h="193" extrusionOk="0">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43"/>
          <p:cNvGrpSpPr/>
          <p:nvPr/>
        </p:nvGrpSpPr>
        <p:grpSpPr>
          <a:xfrm rot="-5610401">
            <a:off x="6663508" y="661725"/>
            <a:ext cx="1575094" cy="1466273"/>
            <a:chOff x="1438025" y="366400"/>
            <a:chExt cx="4722574" cy="4396298"/>
          </a:xfrm>
        </p:grpSpPr>
        <p:sp>
          <p:nvSpPr>
            <p:cNvPr id="2673" name="Google Shape;2673;p43"/>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3"/>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3"/>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3"/>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3"/>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3"/>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3"/>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43"/>
          <p:cNvGrpSpPr/>
          <p:nvPr/>
        </p:nvGrpSpPr>
        <p:grpSpPr>
          <a:xfrm>
            <a:off x="4975821" y="2081899"/>
            <a:ext cx="262163" cy="531538"/>
            <a:chOff x="2322875" y="1049950"/>
            <a:chExt cx="1301705" cy="2640525"/>
          </a:xfrm>
        </p:grpSpPr>
        <p:sp>
          <p:nvSpPr>
            <p:cNvPr id="2681" name="Google Shape;2681;p4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4" name="Google Shape;2684;p43"/>
          <p:cNvGrpSpPr/>
          <p:nvPr/>
        </p:nvGrpSpPr>
        <p:grpSpPr>
          <a:xfrm>
            <a:off x="5833958" y="397849"/>
            <a:ext cx="262163" cy="531538"/>
            <a:chOff x="2322875" y="1049950"/>
            <a:chExt cx="1301705" cy="2640525"/>
          </a:xfrm>
        </p:grpSpPr>
        <p:sp>
          <p:nvSpPr>
            <p:cNvPr id="2685" name="Google Shape;2685;p43"/>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3"/>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3"/>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43"/>
          <p:cNvSpPr/>
          <p:nvPr/>
        </p:nvSpPr>
        <p:spPr>
          <a:xfrm rot="-693687">
            <a:off x="1897425" y="-600783"/>
            <a:ext cx="3025015" cy="1817032"/>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43"/>
          <p:cNvGrpSpPr/>
          <p:nvPr/>
        </p:nvGrpSpPr>
        <p:grpSpPr>
          <a:xfrm>
            <a:off x="3273980" y="642048"/>
            <a:ext cx="812117" cy="751366"/>
            <a:chOff x="940201" y="467822"/>
            <a:chExt cx="4254149" cy="3935914"/>
          </a:xfrm>
        </p:grpSpPr>
        <p:sp>
          <p:nvSpPr>
            <p:cNvPr id="2690" name="Google Shape;2690;p43"/>
            <p:cNvSpPr/>
            <p:nvPr/>
          </p:nvSpPr>
          <p:spPr>
            <a:xfrm>
              <a:off x="940201" y="467822"/>
              <a:ext cx="4254149" cy="3935914"/>
            </a:xfrm>
            <a:custGeom>
              <a:avLst/>
              <a:gdLst/>
              <a:ahLst/>
              <a:cxnLst/>
              <a:rect l="l" t="t" r="r" b="b"/>
              <a:pathLst>
                <a:path w="22181" h="20522" extrusionOk="0">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3"/>
            <p:cNvSpPr/>
            <p:nvPr/>
          </p:nvSpPr>
          <p:spPr>
            <a:xfrm>
              <a:off x="1485656" y="958233"/>
              <a:ext cx="2913136" cy="2428445"/>
            </a:xfrm>
            <a:custGeom>
              <a:avLst/>
              <a:gdLst/>
              <a:ahLst/>
              <a:cxnLst/>
              <a:rect l="l" t="t" r="r" b="b"/>
              <a:pathLst>
                <a:path w="15189" h="12662" extrusionOk="0">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3"/>
            <p:cNvSpPr/>
            <p:nvPr/>
          </p:nvSpPr>
          <p:spPr>
            <a:xfrm>
              <a:off x="2888995" y="1738823"/>
              <a:ext cx="612202" cy="925003"/>
            </a:xfrm>
            <a:custGeom>
              <a:avLst/>
              <a:gdLst/>
              <a:ahLst/>
              <a:cxnLst/>
              <a:rect l="l" t="t" r="r" b="b"/>
              <a:pathLst>
                <a:path w="3192" h="4823" extrusionOk="0">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3"/>
            <p:cNvSpPr/>
            <p:nvPr/>
          </p:nvSpPr>
          <p:spPr>
            <a:xfrm>
              <a:off x="2892447" y="2499660"/>
              <a:ext cx="312046" cy="1046598"/>
            </a:xfrm>
            <a:custGeom>
              <a:avLst/>
              <a:gdLst/>
              <a:ahLst/>
              <a:cxnLst/>
              <a:rect l="l" t="t" r="r" b="b"/>
              <a:pathLst>
                <a:path w="1627" h="5457" extrusionOk="0">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3"/>
            <p:cNvSpPr/>
            <p:nvPr/>
          </p:nvSpPr>
          <p:spPr>
            <a:xfrm>
              <a:off x="2948642" y="2551827"/>
              <a:ext cx="68086" cy="59838"/>
            </a:xfrm>
            <a:custGeom>
              <a:avLst/>
              <a:gdLst/>
              <a:ahLst/>
              <a:cxnLst/>
              <a:rect l="l" t="t" r="r" b="b"/>
              <a:pathLst>
                <a:path w="355" h="312" extrusionOk="0">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3"/>
            <p:cNvSpPr/>
            <p:nvPr/>
          </p:nvSpPr>
          <p:spPr>
            <a:xfrm>
              <a:off x="1535713" y="1599007"/>
              <a:ext cx="3226717" cy="2491160"/>
            </a:xfrm>
            <a:custGeom>
              <a:avLst/>
              <a:gdLst/>
              <a:ahLst/>
              <a:cxnLst/>
              <a:rect l="l" t="t" r="r" b="b"/>
              <a:pathLst>
                <a:path w="16824" h="12989" extrusionOk="0">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rgbClr val="963500">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3"/>
            <p:cNvSpPr/>
            <p:nvPr/>
          </p:nvSpPr>
          <p:spPr>
            <a:xfrm>
              <a:off x="1621828" y="1098049"/>
              <a:ext cx="2989661" cy="2851917"/>
            </a:xfrm>
            <a:custGeom>
              <a:avLst/>
              <a:gdLst/>
              <a:ahLst/>
              <a:cxnLst/>
              <a:rect l="l" t="t" r="r" b="b"/>
              <a:pathLst>
                <a:path w="15588" h="14870" extrusionOk="0">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7"/>
        <p:cNvGrpSpPr/>
        <p:nvPr/>
      </p:nvGrpSpPr>
      <p:grpSpPr>
        <a:xfrm>
          <a:off x="0" y="0"/>
          <a:ext cx="0" cy="0"/>
          <a:chOff x="0" y="0"/>
          <a:chExt cx="0" cy="0"/>
        </a:xfrm>
      </p:grpSpPr>
      <p:sp>
        <p:nvSpPr>
          <p:cNvPr id="3" name="Title 2">
            <a:extLst>
              <a:ext uri="{FF2B5EF4-FFF2-40B4-BE49-F238E27FC236}">
                <a16:creationId xmlns:a16="http://schemas.microsoft.com/office/drawing/2014/main" id="{5D1F5B27-88BC-0C13-D78A-214DA4457D5B}"/>
              </a:ext>
            </a:extLst>
          </p:cNvPr>
          <p:cNvSpPr>
            <a:spLocks noGrp="1"/>
          </p:cNvSpPr>
          <p:nvPr>
            <p:ph type="title"/>
          </p:nvPr>
        </p:nvSpPr>
        <p:spPr/>
        <p:txBody>
          <a:bodyPr/>
          <a:lstStyle/>
          <a:p>
            <a:r>
              <a:rPr lang="en-US" dirty="0"/>
              <a:t>                   Team Details</a:t>
            </a:r>
          </a:p>
        </p:txBody>
      </p:sp>
      <p:sp>
        <p:nvSpPr>
          <p:cNvPr id="5" name="Text Placeholder 4">
            <a:extLst>
              <a:ext uri="{FF2B5EF4-FFF2-40B4-BE49-F238E27FC236}">
                <a16:creationId xmlns:a16="http://schemas.microsoft.com/office/drawing/2014/main" id="{82BEA34F-C369-7296-4693-22ECEDE93FB5}"/>
              </a:ext>
            </a:extLst>
          </p:cNvPr>
          <p:cNvSpPr>
            <a:spLocks noGrp="1"/>
          </p:cNvSpPr>
          <p:nvPr>
            <p:ph type="body" idx="1"/>
          </p:nvPr>
        </p:nvSpPr>
        <p:spPr>
          <a:xfrm>
            <a:off x="720000" y="1116774"/>
            <a:ext cx="7704000" cy="3864103"/>
          </a:xfrm>
        </p:spPr>
        <p:txBody>
          <a:bodyPr/>
          <a:lstStyle/>
          <a:p>
            <a:r>
              <a:rPr lang="en-US" sz="1800" dirty="0"/>
              <a:t>2103A52055-M.Dheeraj</a:t>
            </a:r>
          </a:p>
          <a:p>
            <a:r>
              <a:rPr lang="en-US" sz="1800" dirty="0"/>
              <a:t>2103A52118-P.Aashish</a:t>
            </a:r>
          </a:p>
          <a:p>
            <a:r>
              <a:rPr lang="en-US" sz="1800" dirty="0"/>
              <a:t>2103A52128-CH.Rohith</a:t>
            </a:r>
          </a:p>
          <a:p>
            <a:r>
              <a:rPr lang="en-US" sz="1800" dirty="0"/>
              <a:t>2103A52136-G.Suraj</a:t>
            </a:r>
          </a:p>
          <a:p>
            <a:endParaRPr lang="en-US" sz="1800" dirty="0"/>
          </a:p>
          <a:p>
            <a:endParaRPr lang="en-US" sz="1800" dirty="0"/>
          </a:p>
          <a:p>
            <a:endParaRPr lang="en-US" sz="1800" dirty="0"/>
          </a:p>
          <a:p>
            <a:endParaRPr lang="en-US" sz="1800" dirty="0"/>
          </a:p>
          <a:p>
            <a:endParaRPr lang="en-US" sz="1800" dirty="0"/>
          </a:p>
          <a:p>
            <a:pPr marL="2882900" lvl="6" indent="0">
              <a:buNone/>
            </a:pPr>
            <a:r>
              <a:rPr lang="en-US" sz="1800" dirty="0"/>
              <a:t>   Under Guidance:</a:t>
            </a:r>
          </a:p>
          <a:p>
            <a:pPr marL="2882900" lvl="6" indent="0">
              <a:buNone/>
            </a:pPr>
            <a:r>
              <a:rPr lang="en-US" sz="1800" dirty="0"/>
              <a:t> </a:t>
            </a:r>
            <a:r>
              <a:rPr lang="en-US" sz="2000" dirty="0" err="1"/>
              <a:t>Padala</a:t>
            </a:r>
            <a:r>
              <a:rPr lang="en-US" sz="2000" dirty="0"/>
              <a:t> Sravan Sir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42"/>
          <p:cNvSpPr txBox="1">
            <a:spLocks noGrp="1"/>
          </p:cNvSpPr>
          <p:nvPr>
            <p:ph type="title"/>
          </p:nvPr>
        </p:nvSpPr>
        <p:spPr>
          <a:xfrm>
            <a:off x="550127" y="698811"/>
            <a:ext cx="4021874" cy="9218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611" name="Google Shape;2611;p42"/>
          <p:cNvSpPr txBox="1">
            <a:spLocks noGrp="1"/>
          </p:cNvSpPr>
          <p:nvPr>
            <p:ph type="subTitle" idx="1"/>
          </p:nvPr>
        </p:nvSpPr>
        <p:spPr>
          <a:xfrm>
            <a:off x="184132" y="1633158"/>
            <a:ext cx="5529335" cy="262479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b="0" i="0" dirty="0">
                <a:solidFill>
                  <a:schemeClr val="bg1"/>
                </a:solidFill>
                <a:effectLst/>
                <a:latin typeface="Inter" panose="020B0604020202020204" charset="0"/>
                <a:ea typeface="Inter" panose="020B0604020202020204" charset="0"/>
              </a:rPr>
              <a:t>In today's fast-paced world, where travel and exploration have become integral aspects of our lives, the role of a well-crafted and user-friendly travel website cannot be overstated. Such platforms serve as digital gateways to a world of experiences, offering information, guidance, and inspiration to eager travelers. However, it's not uncommon to encounter travel websites that are cumbersome, unattractive, and cost-prohibitive, hindering both creators and users in their quest for meaningful journeys.</a:t>
            </a:r>
            <a:endParaRPr dirty="0">
              <a:solidFill>
                <a:schemeClr val="bg1"/>
              </a:solidFill>
              <a:latin typeface="Inter" panose="020B0604020202020204" charset="0"/>
              <a:ea typeface="Inter" panose="020B0604020202020204" charset="0"/>
            </a:endParaRPr>
          </a:p>
        </p:txBody>
      </p:sp>
      <p:sp>
        <p:nvSpPr>
          <p:cNvPr id="2612" name="Google Shape;2612;p42"/>
          <p:cNvSpPr/>
          <p:nvPr/>
        </p:nvSpPr>
        <p:spPr>
          <a:xfrm>
            <a:off x="5271024" y="1376876"/>
            <a:ext cx="158296" cy="152513"/>
          </a:xfrm>
          <a:custGeom>
            <a:avLst/>
            <a:gdLst/>
            <a:ahLst/>
            <a:cxnLst/>
            <a:rect l="l" t="t" r="r" b="b"/>
            <a:pathLst>
              <a:path w="6175" h="5950" extrusionOk="0">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5819088" y="3081925"/>
            <a:ext cx="186813" cy="186676"/>
          </a:xfrm>
          <a:custGeom>
            <a:avLst/>
            <a:gdLst/>
            <a:ahLst/>
            <a:cxnLst/>
            <a:rect l="l" t="t" r="r" b="b"/>
            <a:pathLst>
              <a:path w="6113" h="6108" extrusionOk="0">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rot="6527870">
            <a:off x="5548396" y="-61330"/>
            <a:ext cx="3024985" cy="1817017"/>
          </a:xfrm>
          <a:custGeom>
            <a:avLst/>
            <a:gdLst/>
            <a:ahLst/>
            <a:cxnLst/>
            <a:rect l="l" t="t" r="r" b="b"/>
            <a:pathLst>
              <a:path w="43197" h="25948" fill="none" extrusionOk="0">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rot="-1243541">
            <a:off x="7693974" y="2722945"/>
            <a:ext cx="1898267" cy="1040955"/>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6" name="Google Shape;2616;p42"/>
          <p:cNvGrpSpPr/>
          <p:nvPr/>
        </p:nvGrpSpPr>
        <p:grpSpPr>
          <a:xfrm rot="-10083815">
            <a:off x="6273138" y="1886789"/>
            <a:ext cx="1575514" cy="1466664"/>
            <a:chOff x="1438025" y="366400"/>
            <a:chExt cx="4722574" cy="4396298"/>
          </a:xfrm>
        </p:grpSpPr>
        <p:sp>
          <p:nvSpPr>
            <p:cNvPr id="2617" name="Google Shape;2617;p42"/>
            <p:cNvSpPr/>
            <p:nvPr/>
          </p:nvSpPr>
          <p:spPr>
            <a:xfrm>
              <a:off x="1438025" y="366589"/>
              <a:ext cx="4722574" cy="4396108"/>
            </a:xfrm>
            <a:custGeom>
              <a:avLst/>
              <a:gdLst/>
              <a:ahLst/>
              <a:cxnLst/>
              <a:rect l="l" t="t" r="r" b="b"/>
              <a:pathLst>
                <a:path w="24939" h="23215" extrusionOk="0">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1658447" y="3326383"/>
              <a:ext cx="2831764" cy="1411148"/>
            </a:xfrm>
            <a:custGeom>
              <a:avLst/>
              <a:gdLst/>
              <a:ahLst/>
              <a:cxnLst/>
              <a:rect l="l" t="t" r="r" b="b"/>
              <a:pathLst>
                <a:path w="14954" h="7452" extrusionOk="0">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4287984" y="366400"/>
              <a:ext cx="955536" cy="2891414"/>
            </a:xfrm>
            <a:custGeom>
              <a:avLst/>
              <a:gdLst/>
              <a:ahLst/>
              <a:cxnLst/>
              <a:rect l="l" t="t" r="r" b="b"/>
              <a:pathLst>
                <a:path w="5046" h="15269" extrusionOk="0">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5749890" y="4331728"/>
              <a:ext cx="289160" cy="323435"/>
            </a:xfrm>
            <a:custGeom>
              <a:avLst/>
              <a:gdLst/>
              <a:ahLst/>
              <a:cxnLst/>
              <a:rect l="l" t="t" r="r" b="b"/>
              <a:pathLst>
                <a:path w="1527" h="1708" extrusionOk="0">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5583248" y="4575252"/>
              <a:ext cx="202431" cy="81995"/>
            </a:xfrm>
            <a:custGeom>
              <a:avLst/>
              <a:gdLst/>
              <a:ahLst/>
              <a:cxnLst/>
              <a:rect l="l" t="t" r="r" b="b"/>
              <a:pathLst>
                <a:path w="1069" h="433" extrusionOk="0">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5924864" y="4164517"/>
              <a:ext cx="107559" cy="183684"/>
            </a:xfrm>
            <a:custGeom>
              <a:avLst/>
              <a:gdLst/>
              <a:ahLst/>
              <a:cxnLst/>
              <a:rect l="l" t="t" r="r" b="b"/>
              <a:pathLst>
                <a:path w="568" h="970" extrusionOk="0">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1438404" y="714455"/>
              <a:ext cx="1282001" cy="1463223"/>
            </a:xfrm>
            <a:custGeom>
              <a:avLst/>
              <a:gdLst/>
              <a:ahLst/>
              <a:cxnLst/>
              <a:rect l="l" t="t" r="r" b="b"/>
              <a:pathLst>
                <a:path w="6770" h="7727" extrusionOk="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42"/>
          <p:cNvGrpSpPr/>
          <p:nvPr/>
        </p:nvGrpSpPr>
        <p:grpSpPr>
          <a:xfrm rot="-4007723">
            <a:off x="4986126" y="3961659"/>
            <a:ext cx="830431" cy="959530"/>
            <a:chOff x="725975" y="580175"/>
            <a:chExt cx="3328618" cy="3846085"/>
          </a:xfrm>
        </p:grpSpPr>
        <p:sp>
          <p:nvSpPr>
            <p:cNvPr id="2625" name="Google Shape;2625;p42"/>
            <p:cNvSpPr/>
            <p:nvPr/>
          </p:nvSpPr>
          <p:spPr>
            <a:xfrm>
              <a:off x="726139" y="580832"/>
              <a:ext cx="3328454" cy="3845428"/>
            </a:xfrm>
            <a:custGeom>
              <a:avLst/>
              <a:gdLst/>
              <a:ahLst/>
              <a:cxnLst/>
              <a:rect l="l" t="t" r="r" b="b"/>
              <a:pathLst>
                <a:path w="20255" h="23401" extrusionOk="0">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726304" y="580175"/>
              <a:ext cx="2377983" cy="3455479"/>
            </a:xfrm>
            <a:custGeom>
              <a:avLst/>
              <a:gdLst/>
              <a:ahLst/>
              <a:cxnLst/>
              <a:rect l="l" t="t" r="r" b="b"/>
              <a:pathLst>
                <a:path w="14471" h="21028" extrusionOk="0">
                  <a:moveTo>
                    <a:pt x="8446" y="0"/>
                  </a:moveTo>
                  <a:lnTo>
                    <a:pt x="1" y="18237"/>
                  </a:lnTo>
                  <a:lnTo>
                    <a:pt x="6025" y="21028"/>
                  </a:lnTo>
                  <a:lnTo>
                    <a:pt x="14471" y="2790"/>
                  </a:lnTo>
                  <a:lnTo>
                    <a:pt x="8446" y="0"/>
                  </a:lnTo>
                  <a:close/>
                </a:path>
              </a:pathLst>
            </a:custGeom>
            <a:solidFill>
              <a:srgbClr val="963500">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725975" y="580175"/>
              <a:ext cx="1562590" cy="3077854"/>
            </a:xfrm>
            <a:custGeom>
              <a:avLst/>
              <a:gdLst/>
              <a:ahLst/>
              <a:cxnLst/>
              <a:rect l="l" t="t" r="r" b="b"/>
              <a:pathLst>
                <a:path w="9509" h="18730" extrusionOk="0">
                  <a:moveTo>
                    <a:pt x="8446" y="0"/>
                  </a:moveTo>
                  <a:lnTo>
                    <a:pt x="1" y="18238"/>
                  </a:lnTo>
                  <a:lnTo>
                    <a:pt x="1063" y="18730"/>
                  </a:lnTo>
                  <a:lnTo>
                    <a:pt x="9508" y="492"/>
                  </a:lnTo>
                  <a:lnTo>
                    <a:pt x="8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1577516" y="2620953"/>
              <a:ext cx="1396291" cy="712031"/>
            </a:xfrm>
            <a:custGeom>
              <a:avLst/>
              <a:gdLst/>
              <a:ahLst/>
              <a:cxnLst/>
              <a:rect l="l" t="t" r="r" b="b"/>
              <a:pathLst>
                <a:path w="8497" h="4333" extrusionOk="0">
                  <a:moveTo>
                    <a:pt x="235" y="1"/>
                  </a:moveTo>
                  <a:lnTo>
                    <a:pt x="0"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1485493" y="2819296"/>
              <a:ext cx="1396291" cy="712031"/>
            </a:xfrm>
            <a:custGeom>
              <a:avLst/>
              <a:gdLst/>
              <a:ahLst/>
              <a:cxnLst/>
              <a:rect l="l" t="t" r="r" b="b"/>
              <a:pathLst>
                <a:path w="8497" h="4333" extrusionOk="0">
                  <a:moveTo>
                    <a:pt x="235" y="1"/>
                  </a:moveTo>
                  <a:lnTo>
                    <a:pt x="1" y="507"/>
                  </a:lnTo>
                  <a:lnTo>
                    <a:pt x="8262" y="4333"/>
                  </a:lnTo>
                  <a:lnTo>
                    <a:pt x="8496" y="3826"/>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1393798" y="3017967"/>
              <a:ext cx="1396126" cy="712195"/>
            </a:xfrm>
            <a:custGeom>
              <a:avLst/>
              <a:gdLst/>
              <a:ahLst/>
              <a:cxnLst/>
              <a:rect l="l" t="t" r="r" b="b"/>
              <a:pathLst>
                <a:path w="8496" h="4334" extrusionOk="0">
                  <a:moveTo>
                    <a:pt x="235" y="1"/>
                  </a:moveTo>
                  <a:lnTo>
                    <a:pt x="0" y="507"/>
                  </a:lnTo>
                  <a:lnTo>
                    <a:pt x="8261" y="4333"/>
                  </a:lnTo>
                  <a:lnTo>
                    <a:pt x="8496" y="3827"/>
                  </a:lnTo>
                  <a:lnTo>
                    <a:pt x="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072632" y="1651423"/>
              <a:ext cx="1161960" cy="1019816"/>
            </a:xfrm>
            <a:custGeom>
              <a:avLst/>
              <a:gdLst/>
              <a:ahLst/>
              <a:cxnLst/>
              <a:rect l="l" t="t" r="r" b="b"/>
              <a:pathLst>
                <a:path w="7071" h="6206" extrusionOk="0">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156603" y="2048766"/>
              <a:ext cx="886054" cy="439412"/>
            </a:xfrm>
            <a:custGeom>
              <a:avLst/>
              <a:gdLst/>
              <a:ahLst/>
              <a:cxnLst/>
              <a:rect l="l" t="t" r="r" b="b"/>
              <a:pathLst>
                <a:path w="5392" h="2674" extrusionOk="0">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279190" y="1661940"/>
              <a:ext cx="462746" cy="873401"/>
            </a:xfrm>
            <a:custGeom>
              <a:avLst/>
              <a:gdLst/>
              <a:ahLst/>
              <a:cxnLst/>
              <a:rect l="l" t="t" r="r" b="b"/>
              <a:pathLst>
                <a:path w="2816" h="5315" extrusionOk="0">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262758" y="1838920"/>
              <a:ext cx="886054" cy="439576"/>
            </a:xfrm>
            <a:custGeom>
              <a:avLst/>
              <a:gdLst/>
              <a:ahLst/>
              <a:cxnLst/>
              <a:rect l="l" t="t" r="r" b="b"/>
              <a:pathLst>
                <a:path w="5392" h="2675" extrusionOk="0">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563311" y="1792087"/>
              <a:ext cx="462582" cy="873565"/>
            </a:xfrm>
            <a:custGeom>
              <a:avLst/>
              <a:gdLst/>
              <a:ahLst/>
              <a:cxnLst/>
              <a:rect l="l" t="t" r="r" b="b"/>
              <a:pathLst>
                <a:path w="2815" h="5316" extrusionOk="0">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428563" y="1711074"/>
              <a:ext cx="451079" cy="903308"/>
            </a:xfrm>
            <a:custGeom>
              <a:avLst/>
              <a:gdLst/>
              <a:ahLst/>
              <a:cxnLst/>
              <a:rect l="l" t="t" r="r" b="b"/>
              <a:pathLst>
                <a:path w="2745" h="5497" extrusionOk="0">
                  <a:moveTo>
                    <a:pt x="2491" y="1"/>
                  </a:moveTo>
                  <a:lnTo>
                    <a:pt x="0" y="5379"/>
                  </a:lnTo>
                  <a:lnTo>
                    <a:pt x="254" y="5496"/>
                  </a:lnTo>
                  <a:lnTo>
                    <a:pt x="2745" y="118"/>
                  </a:lnTo>
                  <a:lnTo>
                    <a:pt x="24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201135" y="1935216"/>
              <a:ext cx="903144" cy="451243"/>
            </a:xfrm>
            <a:custGeom>
              <a:avLst/>
              <a:gdLst/>
              <a:ahLst/>
              <a:cxnLst/>
              <a:rect l="l" t="t" r="r" b="b"/>
              <a:pathLst>
                <a:path w="5496" h="2746" extrusionOk="0">
                  <a:moveTo>
                    <a:pt x="117" y="1"/>
                  </a:moveTo>
                  <a:lnTo>
                    <a:pt x="0" y="254"/>
                  </a:lnTo>
                  <a:lnTo>
                    <a:pt x="5378" y="2745"/>
                  </a:lnTo>
                  <a:lnTo>
                    <a:pt x="5496" y="2491"/>
                  </a:lnTo>
                  <a:lnTo>
                    <a:pt x="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114042" y="580832"/>
              <a:ext cx="1885987" cy="847108"/>
            </a:xfrm>
            <a:custGeom>
              <a:avLst/>
              <a:gdLst/>
              <a:ahLst/>
              <a:cxnLst/>
              <a:rect l="l" t="t" r="r" b="b"/>
              <a:pathLst>
                <a:path w="11477" h="5155" extrusionOk="0">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9" name="Google Shape;2639;p42"/>
          <p:cNvSpPr/>
          <p:nvPr/>
        </p:nvSpPr>
        <p:spPr>
          <a:xfrm rot="552356" flipH="1">
            <a:off x="5741886" y="4285230"/>
            <a:ext cx="2508933" cy="909708"/>
          </a:xfrm>
          <a:custGeom>
            <a:avLst/>
            <a:gdLst/>
            <a:ahLst/>
            <a:cxnLst/>
            <a:rect l="l" t="t" r="r" b="b"/>
            <a:pathLst>
              <a:path w="53041" h="19231" fill="none" extrusionOk="0">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rot="7472097">
            <a:off x="3322397" y="4309581"/>
            <a:ext cx="1579058" cy="861004"/>
          </a:xfrm>
          <a:custGeom>
            <a:avLst/>
            <a:gdLst/>
            <a:ahLst/>
            <a:cxnLst/>
            <a:rect l="l" t="t" r="r" b="b"/>
            <a:pathLst>
              <a:path w="22813" h="12439" fill="none" extrusionOk="0">
                <a:moveTo>
                  <a:pt x="22812" y="0"/>
                </a:moveTo>
                <a:cubicBezTo>
                  <a:pt x="22812" y="0"/>
                  <a:pt x="20999" y="9660"/>
                  <a:pt x="12792" y="11049"/>
                </a:cubicBezTo>
                <a:cubicBezTo>
                  <a:pt x="4584" y="12439"/>
                  <a:pt x="0" y="710"/>
                  <a:pt x="0" y="710"/>
                </a:cubicBezTo>
              </a:path>
            </a:pathLst>
          </a:custGeom>
          <a:noFill/>
          <a:ln w="19050" cap="flat" cmpd="sng">
            <a:solidFill>
              <a:srgbClr val="692300"/>
            </a:solidFill>
            <a:prstDash val="dash"/>
            <a:miter lim="10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1" name="Google Shape;2641;p42"/>
          <p:cNvGrpSpPr/>
          <p:nvPr/>
        </p:nvGrpSpPr>
        <p:grpSpPr>
          <a:xfrm>
            <a:off x="2973833" y="622699"/>
            <a:ext cx="262163" cy="531538"/>
            <a:chOff x="2322875" y="1049950"/>
            <a:chExt cx="1301705" cy="2640525"/>
          </a:xfrm>
        </p:grpSpPr>
        <p:sp>
          <p:nvSpPr>
            <p:cNvPr id="2642" name="Google Shape;2642;p4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42"/>
          <p:cNvGrpSpPr/>
          <p:nvPr/>
        </p:nvGrpSpPr>
        <p:grpSpPr>
          <a:xfrm>
            <a:off x="2088633" y="4244374"/>
            <a:ext cx="262163" cy="531538"/>
            <a:chOff x="2322875" y="1049950"/>
            <a:chExt cx="1301705" cy="2640525"/>
          </a:xfrm>
        </p:grpSpPr>
        <p:sp>
          <p:nvSpPr>
            <p:cNvPr id="2646" name="Google Shape;2646;p42"/>
            <p:cNvSpPr/>
            <p:nvPr/>
          </p:nvSpPr>
          <p:spPr>
            <a:xfrm>
              <a:off x="2322875" y="1049950"/>
              <a:ext cx="1301705" cy="2228295"/>
            </a:xfrm>
            <a:custGeom>
              <a:avLst/>
              <a:gdLst/>
              <a:ahLst/>
              <a:cxnLst/>
              <a:rect l="l" t="t" r="r" b="b"/>
              <a:pathLst>
                <a:path w="10872" h="18611" extrusionOk="0">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2681824" y="3509683"/>
              <a:ext cx="584881" cy="180792"/>
            </a:xfrm>
            <a:custGeom>
              <a:avLst/>
              <a:gdLst/>
              <a:ahLst/>
              <a:cxnLst/>
              <a:rect l="l" t="t" r="r" b="b"/>
              <a:pathLst>
                <a:path w="4885" h="1510" extrusionOk="0">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2922002" y="1049950"/>
              <a:ext cx="702576" cy="2228295"/>
            </a:xfrm>
            <a:custGeom>
              <a:avLst/>
              <a:gdLst/>
              <a:ahLst/>
              <a:cxnLst/>
              <a:rect l="l" t="t" r="r" b="b"/>
              <a:pathLst>
                <a:path w="5868" h="18611" extrusionOk="0">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rgbClr val="692300">
                <a:alpha val="589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2EB1-43E5-D337-F0CB-4ECB2DA9355C}"/>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3FCFB90C-E8A3-F84A-D417-22D9D70EFA3B}"/>
              </a:ext>
            </a:extLst>
          </p:cNvPr>
          <p:cNvSpPr>
            <a:spLocks noGrp="1"/>
          </p:cNvSpPr>
          <p:nvPr>
            <p:ph type="body" idx="1"/>
          </p:nvPr>
        </p:nvSpPr>
        <p:spPr>
          <a:xfrm>
            <a:off x="282498" y="1116774"/>
            <a:ext cx="8141502" cy="3581701"/>
          </a:xfrm>
        </p:spPr>
        <p:txBody>
          <a:bodyPr/>
          <a:lstStyle/>
          <a:p>
            <a:pPr algn="just"/>
            <a:r>
              <a:rPr lang="en-US" sz="1800" b="0" i="0" dirty="0">
                <a:solidFill>
                  <a:schemeClr val="bg1"/>
                </a:solidFill>
                <a:effectLst/>
                <a:latin typeface="Inter" panose="020B0604020202020204" charset="0"/>
                <a:ea typeface="Inter" panose="020B0604020202020204" charset="0"/>
              </a:rPr>
              <a:t>The primary challenge our project aims to address is the need for a user-friendly and cost-effective website that can efficiently reach a wide audience. The current problem is that many existing websites in this domain lack user-friendliness, resulting in difficulties for people seeking travel information. Additionally, these platforms may not be budget-friendly for users or creators. Our project seeks to overcome these issues by developing a website that offers a superior user experience and is budget-friendly for both site owners and users, thereby providing a solution to the existing problem.</a:t>
            </a:r>
            <a:endParaRPr lang="en-US" sz="1800" dirty="0">
              <a:solidFill>
                <a:schemeClr val="bg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150985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2EB1-43E5-D337-F0CB-4ECB2DA9355C}"/>
              </a:ext>
            </a:extLst>
          </p:cNvPr>
          <p:cNvSpPr>
            <a:spLocks noGrp="1"/>
          </p:cNvSpPr>
          <p:nvPr>
            <p:ph type="title"/>
          </p:nvPr>
        </p:nvSpPr>
        <p:spPr/>
        <p:txBody>
          <a:bodyPr/>
          <a:lstStyle/>
          <a:p>
            <a:r>
              <a:rPr lang="en-US" dirty="0"/>
              <a:t>PROBLEM OBJECTIVE</a:t>
            </a:r>
          </a:p>
        </p:txBody>
      </p:sp>
      <p:sp>
        <p:nvSpPr>
          <p:cNvPr id="3" name="Text Placeholder 2">
            <a:extLst>
              <a:ext uri="{FF2B5EF4-FFF2-40B4-BE49-F238E27FC236}">
                <a16:creationId xmlns:a16="http://schemas.microsoft.com/office/drawing/2014/main" id="{3FCFB90C-E8A3-F84A-D417-22D9D70EFA3B}"/>
              </a:ext>
            </a:extLst>
          </p:cNvPr>
          <p:cNvSpPr>
            <a:spLocks noGrp="1"/>
          </p:cNvSpPr>
          <p:nvPr>
            <p:ph type="body" idx="1"/>
          </p:nvPr>
        </p:nvSpPr>
        <p:spPr>
          <a:xfrm>
            <a:off x="230459" y="1116774"/>
            <a:ext cx="8141502" cy="3581701"/>
          </a:xfrm>
        </p:spPr>
        <p:txBody>
          <a:bodyPr/>
          <a:lstStyle/>
          <a:p>
            <a:pPr algn="just"/>
            <a:r>
              <a:rPr lang="en-US" sz="1800" dirty="0">
                <a:solidFill>
                  <a:schemeClr val="bg1"/>
                </a:solidFill>
                <a:latin typeface="Inter" panose="020B0604020202020204" charset="0"/>
                <a:ea typeface="Inter" panose="020B0604020202020204" charset="0"/>
              </a:rPr>
              <a:t>The objective of this project is to develop a highly user-friendly, cost-effective travel website that provides an intuitive and accessible platform for individuals to plan and explore their travel interests. By creating a digital space that ensures a superior user experience and remains budget-friendly for both site owners and visitors, we aim to revolutionize the way people engage with travel information and experiences, making travel planning and exploration more accessible, enjoyable, and affordable for a wide audience.</a:t>
            </a:r>
          </a:p>
        </p:txBody>
      </p:sp>
    </p:spTree>
    <p:extLst>
      <p:ext uri="{BB962C8B-B14F-4D97-AF65-F5344CB8AC3E}">
        <p14:creationId xmlns:p14="http://schemas.microsoft.com/office/powerpoint/2010/main" val="321833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6BE0-83A2-27D9-47D4-A12193CBA61C}"/>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3B1DE090-2EFD-457C-A793-412A7B041319}"/>
              </a:ext>
            </a:extLst>
          </p:cNvPr>
          <p:cNvSpPr>
            <a:spLocks noGrp="1"/>
          </p:cNvSpPr>
          <p:nvPr>
            <p:ph type="body" idx="1"/>
          </p:nvPr>
        </p:nvSpPr>
        <p:spPr>
          <a:xfrm>
            <a:off x="208156" y="1122556"/>
            <a:ext cx="8215844" cy="3836019"/>
          </a:xfrm>
        </p:spPr>
        <p:txBody>
          <a:bodyPr/>
          <a:lstStyle/>
          <a:p>
            <a:pPr algn="just"/>
            <a:r>
              <a:rPr lang="en-US" sz="1800" dirty="0">
                <a:solidFill>
                  <a:schemeClr val="bg1"/>
                </a:solidFill>
              </a:rPr>
              <a:t>The solution to the identified problem entails the development of a streamlined, intuitive, and budget-conscious travel website that offers a user-centric design, comprehensive travel information, and cost-effective options for both users and website creators. This solution will leverage modern web design principles and cost-effective technologies to create an inclusive platform, ensuring that individuals can easily access, explore, and plan their travels, thus transforming the user experience in the travel industry</a:t>
            </a:r>
            <a:r>
              <a:rPr lang="en-US" dirty="0"/>
              <a:t>.</a:t>
            </a:r>
          </a:p>
          <a:p>
            <a:pPr algn="just"/>
            <a:endParaRPr lang="en-US" dirty="0"/>
          </a:p>
          <a:p>
            <a:pPr algn="just"/>
            <a:r>
              <a:rPr lang="en-IN" sz="1800" dirty="0">
                <a:solidFill>
                  <a:schemeClr val="bg1"/>
                </a:solidFill>
              </a:rPr>
              <a:t>We will be  providing the  tour packages they can be visited based on the budget and the number of days using GUI(Swings),if-else conditional statements ,switch case and exception handling concepts </a:t>
            </a:r>
            <a:endParaRPr lang="en-US" sz="1800" dirty="0">
              <a:solidFill>
                <a:schemeClr val="bg1"/>
              </a:solidFill>
            </a:endParaRPr>
          </a:p>
        </p:txBody>
      </p:sp>
    </p:spTree>
    <p:extLst>
      <p:ext uri="{BB962C8B-B14F-4D97-AF65-F5344CB8AC3E}">
        <p14:creationId xmlns:p14="http://schemas.microsoft.com/office/powerpoint/2010/main" val="223099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709D622-C37C-4A96-3B17-E0E247ABCE87}"/>
              </a:ext>
            </a:extLst>
          </p:cNvPr>
          <p:cNvSpPr/>
          <p:nvPr/>
        </p:nvSpPr>
        <p:spPr>
          <a:xfrm>
            <a:off x="911208" y="1772654"/>
            <a:ext cx="1357322" cy="1000132"/>
          </a:xfrm>
          <a:prstGeom prst="ellipse">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accent5"/>
                </a:solidFill>
              </a:rPr>
              <a:t>input</a:t>
            </a:r>
            <a:endParaRPr lang="en-US" sz="2000" dirty="0">
              <a:solidFill>
                <a:schemeClr val="accent5"/>
              </a:solidFill>
            </a:endParaRPr>
          </a:p>
        </p:txBody>
      </p:sp>
      <p:cxnSp>
        <p:nvCxnSpPr>
          <p:cNvPr id="4" name="Straight Connector 3">
            <a:extLst>
              <a:ext uri="{FF2B5EF4-FFF2-40B4-BE49-F238E27FC236}">
                <a16:creationId xmlns:a16="http://schemas.microsoft.com/office/drawing/2014/main" id="{BE450D54-E654-7B13-F4CB-96C7956459BD}"/>
              </a:ext>
            </a:extLst>
          </p:cNvPr>
          <p:cNvCxnSpPr>
            <a:cxnSpLocks/>
          </p:cNvCxnSpPr>
          <p:nvPr/>
        </p:nvCxnSpPr>
        <p:spPr>
          <a:xfrm>
            <a:off x="2297598" y="2247673"/>
            <a:ext cx="49425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ounded Rectangle 16">
            <a:extLst>
              <a:ext uri="{FF2B5EF4-FFF2-40B4-BE49-F238E27FC236}">
                <a16:creationId xmlns:a16="http://schemas.microsoft.com/office/drawing/2014/main" id="{D7535EA5-C141-1A6B-8AF4-0C674FD459B5}"/>
              </a:ext>
            </a:extLst>
          </p:cNvPr>
          <p:cNvSpPr/>
          <p:nvPr/>
        </p:nvSpPr>
        <p:spPr>
          <a:xfrm>
            <a:off x="3286114" y="998365"/>
            <a:ext cx="1285884" cy="714380"/>
          </a:xfrm>
          <a:prstGeom prst="round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Budget</a:t>
            </a:r>
            <a:endParaRPr lang="en-US" dirty="0">
              <a:solidFill>
                <a:schemeClr val="accent5"/>
              </a:solidFill>
            </a:endParaRPr>
          </a:p>
        </p:txBody>
      </p:sp>
      <p:sp>
        <p:nvSpPr>
          <p:cNvPr id="8" name="Rounded Rectangle 17">
            <a:extLst>
              <a:ext uri="{FF2B5EF4-FFF2-40B4-BE49-F238E27FC236}">
                <a16:creationId xmlns:a16="http://schemas.microsoft.com/office/drawing/2014/main" id="{176DA82A-9EAE-50F7-4748-232942127B06}"/>
              </a:ext>
            </a:extLst>
          </p:cNvPr>
          <p:cNvSpPr/>
          <p:nvPr/>
        </p:nvSpPr>
        <p:spPr>
          <a:xfrm>
            <a:off x="3286114" y="2308773"/>
            <a:ext cx="1285884" cy="714380"/>
          </a:xfrm>
          <a:prstGeom prst="round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No. of days</a:t>
            </a:r>
            <a:endParaRPr lang="en-US" dirty="0">
              <a:solidFill>
                <a:schemeClr val="accent5"/>
              </a:solidFill>
            </a:endParaRPr>
          </a:p>
        </p:txBody>
      </p:sp>
      <p:sp>
        <p:nvSpPr>
          <p:cNvPr id="9" name="Rounded Rectangle 43">
            <a:extLst>
              <a:ext uri="{FF2B5EF4-FFF2-40B4-BE49-F238E27FC236}">
                <a16:creationId xmlns:a16="http://schemas.microsoft.com/office/drawing/2014/main" id="{57153907-20F6-E258-920D-01D356F54D1C}"/>
              </a:ext>
            </a:extLst>
          </p:cNvPr>
          <p:cNvSpPr/>
          <p:nvPr/>
        </p:nvSpPr>
        <p:spPr>
          <a:xfrm>
            <a:off x="3286115" y="3619182"/>
            <a:ext cx="1285883" cy="785818"/>
          </a:xfrm>
          <a:prstGeom prst="round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No. of persons</a:t>
            </a:r>
          </a:p>
        </p:txBody>
      </p:sp>
      <p:cxnSp>
        <p:nvCxnSpPr>
          <p:cNvPr id="11" name="Straight Arrow Connector 10">
            <a:extLst>
              <a:ext uri="{FF2B5EF4-FFF2-40B4-BE49-F238E27FC236}">
                <a16:creationId xmlns:a16="http://schemas.microsoft.com/office/drawing/2014/main" id="{E201A6FC-CD14-3AF2-4854-FEED95767E1C}"/>
              </a:ext>
            </a:extLst>
          </p:cNvPr>
          <p:cNvCxnSpPr>
            <a:cxnSpLocks/>
            <a:endCxn id="7" idx="1"/>
          </p:cNvCxnSpPr>
          <p:nvPr/>
        </p:nvCxnSpPr>
        <p:spPr>
          <a:xfrm>
            <a:off x="2765502" y="1355555"/>
            <a:ext cx="520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01452F-5E87-72C9-C791-BD21CB13CB09}"/>
              </a:ext>
            </a:extLst>
          </p:cNvPr>
          <p:cNvCxnSpPr>
            <a:cxnSpLocks/>
            <a:endCxn id="8" idx="1"/>
          </p:cNvCxnSpPr>
          <p:nvPr/>
        </p:nvCxnSpPr>
        <p:spPr>
          <a:xfrm>
            <a:off x="2791856" y="2247673"/>
            <a:ext cx="494258" cy="41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AD21E0-AD9F-1AA6-2703-C41F2639C6AF}"/>
              </a:ext>
            </a:extLst>
          </p:cNvPr>
          <p:cNvCxnSpPr>
            <a:cxnSpLocks/>
          </p:cNvCxnSpPr>
          <p:nvPr/>
        </p:nvCxnSpPr>
        <p:spPr>
          <a:xfrm>
            <a:off x="2847278" y="4145135"/>
            <a:ext cx="438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D598F5-8909-66D5-D94C-C164A0276AE0}"/>
              </a:ext>
            </a:extLst>
          </p:cNvPr>
          <p:cNvCxnSpPr>
            <a:cxnSpLocks/>
          </p:cNvCxnSpPr>
          <p:nvPr/>
        </p:nvCxnSpPr>
        <p:spPr>
          <a:xfrm>
            <a:off x="2765512" y="1339084"/>
            <a:ext cx="34735" cy="280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3AC3430-2B76-B05B-4280-6B996C04B49A}"/>
              </a:ext>
            </a:extLst>
          </p:cNvPr>
          <p:cNvSpPr/>
          <p:nvPr/>
        </p:nvSpPr>
        <p:spPr>
          <a:xfrm>
            <a:off x="5165293" y="1637371"/>
            <a:ext cx="966027" cy="356419"/>
          </a:xfrm>
          <a:prstGeom prst="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1 day</a:t>
            </a:r>
            <a:endParaRPr lang="en-US" dirty="0">
              <a:solidFill>
                <a:schemeClr val="accent5"/>
              </a:solidFill>
            </a:endParaRPr>
          </a:p>
        </p:txBody>
      </p:sp>
      <p:sp>
        <p:nvSpPr>
          <p:cNvPr id="28" name="Rectangle 27">
            <a:extLst>
              <a:ext uri="{FF2B5EF4-FFF2-40B4-BE49-F238E27FC236}">
                <a16:creationId xmlns:a16="http://schemas.microsoft.com/office/drawing/2014/main" id="{94B4EA97-8163-461C-FDC7-9EA5047DD718}"/>
              </a:ext>
            </a:extLst>
          </p:cNvPr>
          <p:cNvSpPr/>
          <p:nvPr/>
        </p:nvSpPr>
        <p:spPr>
          <a:xfrm>
            <a:off x="5165289" y="2433029"/>
            <a:ext cx="966027" cy="356419"/>
          </a:xfrm>
          <a:prstGeom prst="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2 days</a:t>
            </a:r>
            <a:endParaRPr lang="en-US" dirty="0">
              <a:solidFill>
                <a:schemeClr val="accent5"/>
              </a:solidFill>
            </a:endParaRPr>
          </a:p>
        </p:txBody>
      </p:sp>
      <p:sp>
        <p:nvSpPr>
          <p:cNvPr id="29" name="Rectangle 28">
            <a:extLst>
              <a:ext uri="{FF2B5EF4-FFF2-40B4-BE49-F238E27FC236}">
                <a16:creationId xmlns:a16="http://schemas.microsoft.com/office/drawing/2014/main" id="{59987C64-BE0B-D046-5FB5-FA65042FE535}"/>
              </a:ext>
            </a:extLst>
          </p:cNvPr>
          <p:cNvSpPr/>
          <p:nvPr/>
        </p:nvSpPr>
        <p:spPr>
          <a:xfrm>
            <a:off x="5165291" y="3135874"/>
            <a:ext cx="966027" cy="356419"/>
          </a:xfrm>
          <a:prstGeom prst="rect">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3 days</a:t>
            </a:r>
            <a:endParaRPr lang="en-US" dirty="0">
              <a:solidFill>
                <a:schemeClr val="accent5"/>
              </a:solidFill>
            </a:endParaRPr>
          </a:p>
        </p:txBody>
      </p:sp>
      <p:sp>
        <p:nvSpPr>
          <p:cNvPr id="31" name="Oval 30">
            <a:extLst>
              <a:ext uri="{FF2B5EF4-FFF2-40B4-BE49-F238E27FC236}">
                <a16:creationId xmlns:a16="http://schemas.microsoft.com/office/drawing/2014/main" id="{2A30420B-F388-EB96-98F1-99C90E3BDFB0}"/>
              </a:ext>
            </a:extLst>
          </p:cNvPr>
          <p:cNvSpPr/>
          <p:nvPr/>
        </p:nvSpPr>
        <p:spPr>
          <a:xfrm>
            <a:off x="7050347" y="907601"/>
            <a:ext cx="1714512" cy="857256"/>
          </a:xfrm>
          <a:prstGeom prst="ellipse">
            <a:avLst/>
          </a:prstGeom>
          <a:solidFill>
            <a:schemeClr val="bg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solidFill>
              </a:rPr>
              <a:t>Output</a:t>
            </a:r>
          </a:p>
          <a:p>
            <a:pPr algn="ctr"/>
            <a:r>
              <a:rPr lang="en-IN" dirty="0">
                <a:solidFill>
                  <a:schemeClr val="accent5"/>
                </a:solidFill>
              </a:rPr>
              <a:t>(Tour Package)</a:t>
            </a:r>
            <a:endParaRPr lang="en-US" dirty="0">
              <a:solidFill>
                <a:schemeClr val="accent5"/>
              </a:solidFill>
            </a:endParaRPr>
          </a:p>
        </p:txBody>
      </p:sp>
      <p:sp>
        <p:nvSpPr>
          <p:cNvPr id="32" name="Oval 31">
            <a:extLst>
              <a:ext uri="{FF2B5EF4-FFF2-40B4-BE49-F238E27FC236}">
                <a16:creationId xmlns:a16="http://schemas.microsoft.com/office/drawing/2014/main" id="{887DB6C1-0001-9D6C-8B0A-DA83788C5486}"/>
              </a:ext>
            </a:extLst>
          </p:cNvPr>
          <p:cNvSpPr/>
          <p:nvPr/>
        </p:nvSpPr>
        <p:spPr>
          <a:xfrm>
            <a:off x="6974589" y="3210684"/>
            <a:ext cx="1714512" cy="85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Output</a:t>
            </a:r>
          </a:p>
          <a:p>
            <a:pPr algn="ctr"/>
            <a:r>
              <a:rPr lang="en-US" dirty="0">
                <a:solidFill>
                  <a:schemeClr val="accent5"/>
                </a:solidFill>
              </a:rPr>
              <a:t>(Total Amount)</a:t>
            </a:r>
          </a:p>
        </p:txBody>
      </p:sp>
      <p:cxnSp>
        <p:nvCxnSpPr>
          <p:cNvPr id="34" name="Straight Arrow Connector 33">
            <a:extLst>
              <a:ext uri="{FF2B5EF4-FFF2-40B4-BE49-F238E27FC236}">
                <a16:creationId xmlns:a16="http://schemas.microsoft.com/office/drawing/2014/main" id="{FEABB503-D3C7-EA6C-91D0-2DC386904913}"/>
              </a:ext>
            </a:extLst>
          </p:cNvPr>
          <p:cNvCxnSpPr>
            <a:cxnSpLocks/>
            <a:stCxn id="7" idx="3"/>
            <a:endCxn id="31" idx="2"/>
          </p:cNvCxnSpPr>
          <p:nvPr/>
        </p:nvCxnSpPr>
        <p:spPr>
          <a:xfrm flipV="1">
            <a:off x="4571998" y="1336229"/>
            <a:ext cx="2478349" cy="1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6E5D721-B76F-98D6-1539-64970A92384A}"/>
              </a:ext>
            </a:extLst>
          </p:cNvPr>
          <p:cNvCxnSpPr>
            <a:stCxn id="9" idx="2"/>
            <a:endCxn id="32" idx="4"/>
          </p:cNvCxnSpPr>
          <p:nvPr/>
        </p:nvCxnSpPr>
        <p:spPr>
          <a:xfrm rot="5400000" flipH="1" flipV="1">
            <a:off x="5711921" y="2285076"/>
            <a:ext cx="337060" cy="3902788"/>
          </a:xfrm>
          <a:prstGeom prst="bentConnector3">
            <a:avLst>
              <a:gd name="adj1" fmla="val -678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BDD89DB7-94B0-7020-B602-2EC4AA5EA27A}"/>
              </a:ext>
            </a:extLst>
          </p:cNvPr>
          <p:cNvCxnSpPr>
            <a:stCxn id="27" idx="3"/>
          </p:cNvCxnSpPr>
          <p:nvPr/>
        </p:nvCxnSpPr>
        <p:spPr>
          <a:xfrm flipV="1">
            <a:off x="6131320" y="1336229"/>
            <a:ext cx="339177" cy="479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C7913CDD-0453-ACBC-F817-A66B59C698F4}"/>
              </a:ext>
            </a:extLst>
          </p:cNvPr>
          <p:cNvCxnSpPr>
            <a:stCxn id="28" idx="3"/>
          </p:cNvCxnSpPr>
          <p:nvPr/>
        </p:nvCxnSpPr>
        <p:spPr>
          <a:xfrm flipV="1">
            <a:off x="6131316" y="1764857"/>
            <a:ext cx="339181" cy="8463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39B47A05-37D2-4B15-F657-5B6B8BA92247}"/>
              </a:ext>
            </a:extLst>
          </p:cNvPr>
          <p:cNvCxnSpPr>
            <a:stCxn id="29" idx="3"/>
          </p:cNvCxnSpPr>
          <p:nvPr/>
        </p:nvCxnSpPr>
        <p:spPr>
          <a:xfrm flipV="1">
            <a:off x="6131318" y="2611238"/>
            <a:ext cx="339179" cy="7028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D534EB1-8EC5-D62C-5DBF-C660092DDBC7}"/>
              </a:ext>
            </a:extLst>
          </p:cNvPr>
          <p:cNvCxnSpPr>
            <a:cxnSpLocks/>
          </p:cNvCxnSpPr>
          <p:nvPr/>
        </p:nvCxnSpPr>
        <p:spPr>
          <a:xfrm rot="16200000" flipV="1">
            <a:off x="5196265" y="2824329"/>
            <a:ext cx="3278458" cy="261557"/>
          </a:xfrm>
          <a:prstGeom prst="bentConnector3">
            <a:avLst>
              <a:gd name="adj1" fmla="val -1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3382085-AB47-2157-134A-6E3F1D42282B}"/>
              </a:ext>
            </a:extLst>
          </p:cNvPr>
          <p:cNvCxnSpPr>
            <a:stCxn id="8" idx="3"/>
            <a:endCxn id="27" idx="1"/>
          </p:cNvCxnSpPr>
          <p:nvPr/>
        </p:nvCxnSpPr>
        <p:spPr>
          <a:xfrm flipV="1">
            <a:off x="4571998" y="1815581"/>
            <a:ext cx="593295" cy="8503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A4EB1FFD-929C-A7EC-CB3F-185A9F2D0FC6}"/>
              </a:ext>
            </a:extLst>
          </p:cNvPr>
          <p:cNvCxnSpPr>
            <a:stCxn id="8" idx="3"/>
            <a:endCxn id="28" idx="1"/>
          </p:cNvCxnSpPr>
          <p:nvPr/>
        </p:nvCxnSpPr>
        <p:spPr>
          <a:xfrm flipV="1">
            <a:off x="4571998" y="2611239"/>
            <a:ext cx="593291" cy="54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7385E3F-FF12-50DC-6E6C-15A13C422510}"/>
              </a:ext>
            </a:extLst>
          </p:cNvPr>
          <p:cNvCxnSpPr>
            <a:stCxn id="8" idx="3"/>
            <a:endCxn id="29" idx="1"/>
          </p:cNvCxnSpPr>
          <p:nvPr/>
        </p:nvCxnSpPr>
        <p:spPr>
          <a:xfrm>
            <a:off x="4571998" y="2665963"/>
            <a:ext cx="593293" cy="648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5789F18-3402-7B0F-2E8F-D37426B30498}"/>
              </a:ext>
            </a:extLst>
          </p:cNvPr>
          <p:cNvSpPr txBox="1"/>
          <p:nvPr/>
        </p:nvSpPr>
        <p:spPr>
          <a:xfrm>
            <a:off x="825191" y="466209"/>
            <a:ext cx="3279804" cy="461665"/>
          </a:xfrm>
          <a:prstGeom prst="rect">
            <a:avLst/>
          </a:prstGeom>
          <a:noFill/>
        </p:spPr>
        <p:txBody>
          <a:bodyPr wrap="square" rtlCol="0">
            <a:spAutoFit/>
          </a:bodyPr>
          <a:lstStyle/>
          <a:p>
            <a:r>
              <a:rPr lang="en-US" sz="2400" b="1" dirty="0">
                <a:solidFill>
                  <a:schemeClr val="bg1"/>
                </a:solidFill>
              </a:rPr>
              <a:t>ALGORITHAM</a:t>
            </a:r>
          </a:p>
        </p:txBody>
      </p:sp>
    </p:spTree>
    <p:extLst>
      <p:ext uri="{BB962C8B-B14F-4D97-AF65-F5344CB8AC3E}">
        <p14:creationId xmlns:p14="http://schemas.microsoft.com/office/powerpoint/2010/main" val="40871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3AF8-4F25-C626-2BEC-317DB739F5C4}"/>
              </a:ext>
            </a:extLst>
          </p:cNvPr>
          <p:cNvSpPr>
            <a:spLocks noGrp="1"/>
          </p:cNvSpPr>
          <p:nvPr>
            <p:ph type="title"/>
          </p:nvPr>
        </p:nvSpPr>
        <p:spPr/>
        <p:txBody>
          <a:bodyPr/>
          <a:lstStyle/>
          <a:p>
            <a:r>
              <a:rPr lang="en-US" dirty="0"/>
              <a:t>INPUT</a:t>
            </a:r>
          </a:p>
        </p:txBody>
      </p:sp>
      <p:sp>
        <p:nvSpPr>
          <p:cNvPr id="3" name="Text Placeholder 2">
            <a:extLst>
              <a:ext uri="{FF2B5EF4-FFF2-40B4-BE49-F238E27FC236}">
                <a16:creationId xmlns:a16="http://schemas.microsoft.com/office/drawing/2014/main" id="{EE03E261-8D81-EC46-93E9-BDA409F95907}"/>
              </a:ext>
            </a:extLst>
          </p:cNvPr>
          <p:cNvSpPr>
            <a:spLocks noGrp="1"/>
          </p:cNvSpPr>
          <p:nvPr>
            <p:ph type="body" idx="1"/>
          </p:nvPr>
        </p:nvSpPr>
        <p:spPr>
          <a:xfrm>
            <a:off x="297366" y="1116775"/>
            <a:ext cx="8126634" cy="3581700"/>
          </a:xfrm>
        </p:spPr>
        <p:txBody>
          <a:bodyPr/>
          <a:lstStyle/>
          <a:p>
            <a:r>
              <a:rPr lang="en-IN" sz="2400" dirty="0">
                <a:solidFill>
                  <a:schemeClr val="bg1"/>
                </a:solidFill>
              </a:rPr>
              <a:t>Input parameters are:</a:t>
            </a:r>
          </a:p>
          <a:p>
            <a:pPr lvl="1">
              <a:buFont typeface="Wingdings" panose="05000000000000000000" pitchFamily="2" charset="2"/>
              <a:buChar char="Ø"/>
            </a:pPr>
            <a:r>
              <a:rPr lang="en-IN" sz="2400" dirty="0">
                <a:solidFill>
                  <a:schemeClr val="bg1"/>
                </a:solidFill>
              </a:rPr>
              <a:t> Budget</a:t>
            </a:r>
          </a:p>
          <a:p>
            <a:pPr lvl="1">
              <a:buFont typeface="Wingdings" panose="05000000000000000000" pitchFamily="2" charset="2"/>
              <a:buChar char="Ø"/>
            </a:pPr>
            <a:r>
              <a:rPr lang="en-IN" sz="2400" dirty="0">
                <a:solidFill>
                  <a:schemeClr val="bg1"/>
                </a:solidFill>
              </a:rPr>
              <a:t>Number of Days</a:t>
            </a:r>
          </a:p>
          <a:p>
            <a:pPr lvl="1">
              <a:buFont typeface="Wingdings" panose="05000000000000000000" pitchFamily="2" charset="2"/>
              <a:buChar char="Ø"/>
            </a:pPr>
            <a:r>
              <a:rPr lang="en-IN" sz="2400" dirty="0">
                <a:solidFill>
                  <a:schemeClr val="bg1"/>
                </a:solidFill>
              </a:rPr>
              <a:t>Number of Persons</a:t>
            </a:r>
          </a:p>
          <a:p>
            <a:pPr lvl="1">
              <a:buFont typeface="Wingdings" panose="05000000000000000000" pitchFamily="2" charset="2"/>
              <a:buChar char="Ø"/>
            </a:pPr>
            <a:r>
              <a:rPr lang="en-IN" sz="2400" dirty="0">
                <a:solidFill>
                  <a:schemeClr val="bg1"/>
                </a:solidFill>
              </a:rPr>
              <a:t>Location</a:t>
            </a:r>
            <a:endParaRPr lang="en-US" sz="2400" dirty="0">
              <a:solidFill>
                <a:schemeClr val="bg1"/>
              </a:solidFill>
            </a:endParaRPr>
          </a:p>
          <a:p>
            <a:endParaRPr lang="en-US" dirty="0"/>
          </a:p>
        </p:txBody>
      </p:sp>
    </p:spTree>
    <p:extLst>
      <p:ext uri="{BB962C8B-B14F-4D97-AF65-F5344CB8AC3E}">
        <p14:creationId xmlns:p14="http://schemas.microsoft.com/office/powerpoint/2010/main" val="330701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9E67-B615-2F94-BAB7-DF06FC980A18}"/>
              </a:ext>
            </a:extLst>
          </p:cNvPr>
          <p:cNvSpPr>
            <a:spLocks noGrp="1"/>
          </p:cNvSpPr>
          <p:nvPr>
            <p:ph type="title"/>
          </p:nvPr>
        </p:nvSpPr>
        <p:spPr/>
        <p:txBody>
          <a:bodyPr/>
          <a:lstStyle/>
          <a:p>
            <a:r>
              <a:rPr lang="en-US" dirty="0">
                <a:solidFill>
                  <a:schemeClr val="tx1"/>
                </a:solidFill>
              </a:rPr>
              <a:t>OUTPUT</a:t>
            </a:r>
          </a:p>
        </p:txBody>
      </p:sp>
      <p:sp>
        <p:nvSpPr>
          <p:cNvPr id="3" name="Text Placeholder 2">
            <a:extLst>
              <a:ext uri="{FF2B5EF4-FFF2-40B4-BE49-F238E27FC236}">
                <a16:creationId xmlns:a16="http://schemas.microsoft.com/office/drawing/2014/main" id="{ED193C84-D6EF-3A33-F519-339F9543F180}"/>
              </a:ext>
            </a:extLst>
          </p:cNvPr>
          <p:cNvSpPr>
            <a:spLocks noGrp="1"/>
          </p:cNvSpPr>
          <p:nvPr>
            <p:ph type="body" idx="1"/>
          </p:nvPr>
        </p:nvSpPr>
        <p:spPr>
          <a:xfrm>
            <a:off x="133815" y="1116775"/>
            <a:ext cx="8290185" cy="3522132"/>
          </a:xfrm>
        </p:spPr>
        <p:txBody>
          <a:bodyPr/>
          <a:lstStyle/>
          <a:p>
            <a:r>
              <a:rPr lang="en-IN" sz="2000" dirty="0">
                <a:solidFill>
                  <a:schemeClr val="bg1"/>
                </a:solidFill>
              </a:rPr>
              <a:t>Output  that  we obtain is:</a:t>
            </a:r>
          </a:p>
          <a:p>
            <a:r>
              <a:rPr lang="en-IN" sz="2000" dirty="0">
                <a:solidFill>
                  <a:schemeClr val="bg1"/>
                </a:solidFill>
              </a:rPr>
              <a:t> Tour Packages</a:t>
            </a:r>
          </a:p>
          <a:p>
            <a:r>
              <a:rPr lang="en-IN" sz="2000" dirty="0">
                <a:solidFill>
                  <a:schemeClr val="bg1"/>
                </a:solidFill>
              </a:rPr>
              <a:t> Total Amount</a:t>
            </a:r>
          </a:p>
          <a:p>
            <a:r>
              <a:rPr lang="en-IN" sz="2000" dirty="0">
                <a:solidFill>
                  <a:schemeClr val="bg1"/>
                </a:solidFill>
              </a:rPr>
              <a:t>If budget input is out of mentioned in budget   site , exception is raised and output’s the concerned statement. </a:t>
            </a:r>
          </a:p>
          <a:p>
            <a:endParaRPr lang="en-US" dirty="0"/>
          </a:p>
        </p:txBody>
      </p:sp>
    </p:spTree>
    <p:extLst>
      <p:ext uri="{BB962C8B-B14F-4D97-AF65-F5344CB8AC3E}">
        <p14:creationId xmlns:p14="http://schemas.microsoft.com/office/powerpoint/2010/main" val="709521173"/>
      </p:ext>
    </p:extLst>
  </p:cSld>
  <p:clrMapOvr>
    <a:masterClrMapping/>
  </p:clrMapOvr>
</p:sld>
</file>

<file path=ppt/theme/theme1.xml><?xml version="1.0" encoding="utf-8"?>
<a:theme xmlns:a="http://schemas.openxmlformats.org/drawingml/2006/main" name="Travel Itinerary Blog Social Media Strategy by Slidesgo">
  <a:themeElements>
    <a:clrScheme name="Simple Light">
      <a:dk1>
        <a:srgbClr val="003B5A"/>
      </a:dk1>
      <a:lt1>
        <a:srgbClr val="005580"/>
      </a:lt1>
      <a:dk2>
        <a:srgbClr val="0095D1"/>
      </a:dk2>
      <a:lt2>
        <a:srgbClr val="1F74E0"/>
      </a:lt2>
      <a:accent1>
        <a:srgbClr val="DF5B9A"/>
      </a:accent1>
      <a:accent2>
        <a:srgbClr val="A1A7B8"/>
      </a:accent2>
      <a:accent3>
        <a:srgbClr val="C2D4F6"/>
      </a:accent3>
      <a:accent4>
        <a:srgbClr val="DEE9F9"/>
      </a:accent4>
      <a:accent5>
        <a:srgbClr val="FFFFFF"/>
      </a:accent5>
      <a:accent6>
        <a:srgbClr val="FFFFFF"/>
      </a:accent6>
      <a:hlink>
        <a:srgbClr val="003B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506</Words>
  <Application>Microsoft Office PowerPoint</Application>
  <PresentationFormat>On-screen Show (16:9)</PresentationFormat>
  <Paragraphs>54</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Bebas Neue</vt:lpstr>
      <vt:lpstr>Work Sans</vt:lpstr>
      <vt:lpstr>Inter</vt:lpstr>
      <vt:lpstr>Arial</vt:lpstr>
      <vt:lpstr>Nunito Light</vt:lpstr>
      <vt:lpstr>Travel Itinerary Blog Social Media Strategy by Slidesgo</vt:lpstr>
      <vt:lpstr>GLOBE GLIDERS TOURS N TRAVELS</vt:lpstr>
      <vt:lpstr>                   Team Details</vt:lpstr>
      <vt:lpstr>Introduction</vt:lpstr>
      <vt:lpstr>PROBLEM STATEMENT</vt:lpstr>
      <vt:lpstr>PROBLEM OBJECTIVE</vt:lpstr>
      <vt:lpstr>SOLUTION</vt:lpstr>
      <vt:lpstr>PowerPoint Presentation</vt:lpstr>
      <vt:lpstr>INPUT</vt:lpstr>
      <vt:lpstr>OUTPUT</vt:lpstr>
      <vt:lpstr>JUSTIFICATION</vt:lpstr>
      <vt:lpstr>PowerPoint Presentation</vt:lpstr>
      <vt:lpstr>PowerPoint Presentation</vt:lpstr>
      <vt:lpstr>CONCEPTS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GLOBE GLIDERS TOURS N TRAVELS</dc:title>
  <dc:creator>Ayush panday</dc:creator>
  <cp:lastModifiedBy>Ayush panday</cp:lastModifiedBy>
  <cp:revision>3</cp:revision>
  <dcterms:modified xsi:type="dcterms:W3CDTF">2023-11-02T18:17:59Z</dcterms:modified>
</cp:coreProperties>
</file>