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9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9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24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3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2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7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6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2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4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CE96-C253-4434-8F79-37AA5C38AA59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F0A0-45C6-4769-ACC1-093EA097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1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Initial Assignment- Transaction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Logical Fit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Loading and Feature extractions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load the database using given .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scripy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 contains only one table called transactions.</a:t>
            </a:r>
          </a:p>
          <a:p>
            <a:r>
              <a:rPr lang="en-US" dirty="0" smtClean="0"/>
              <a:t>Transactions table contains ‘</a:t>
            </a:r>
            <a:r>
              <a:rPr lang="en-US" dirty="0" err="1" smtClean="0"/>
              <a:t>transaction_timestamp</a:t>
            </a:r>
            <a:r>
              <a:rPr lang="en-US" dirty="0" smtClean="0"/>
              <a:t>’ column which is not of </a:t>
            </a:r>
            <a:r>
              <a:rPr lang="en-US" dirty="0" err="1" smtClean="0"/>
              <a:t>date_time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First step here is to convert data type of this column to </a:t>
            </a:r>
            <a:r>
              <a:rPr lang="en-US" dirty="0" err="1" smtClean="0"/>
              <a:t>datetime</a:t>
            </a:r>
            <a:r>
              <a:rPr lang="en-US" dirty="0" smtClean="0"/>
              <a:t> using </a:t>
            </a:r>
            <a:r>
              <a:rPr lang="en-US" dirty="0" err="1" smtClean="0"/>
              <a:t>sql</a:t>
            </a:r>
            <a:r>
              <a:rPr lang="en-US" dirty="0" smtClean="0"/>
              <a:t> function called ‘</a:t>
            </a:r>
            <a:r>
              <a:rPr lang="en-US" dirty="0" err="1" smtClean="0"/>
              <a:t>str_to_date</a:t>
            </a:r>
            <a:r>
              <a:rPr lang="en-US" dirty="0" smtClean="0"/>
              <a:t>()’.</a:t>
            </a:r>
          </a:p>
          <a:p>
            <a:r>
              <a:rPr lang="en-US" dirty="0" smtClean="0"/>
              <a:t>Next extract needed features like ‘month’ and ‘</a:t>
            </a:r>
            <a:r>
              <a:rPr lang="en-US" dirty="0" err="1" smtClean="0"/>
              <a:t>month_name</a:t>
            </a:r>
            <a:r>
              <a:rPr lang="en-US" dirty="0" smtClean="0"/>
              <a:t>’ using </a:t>
            </a:r>
            <a:r>
              <a:rPr lang="en-US" dirty="0" err="1" smtClean="0"/>
              <a:t>sql</a:t>
            </a:r>
            <a:r>
              <a:rPr lang="en-US" dirty="0" smtClean="0"/>
              <a:t> functions ‘month(</a:t>
            </a:r>
            <a:r>
              <a:rPr lang="en-US" dirty="0" err="1" smtClean="0"/>
              <a:t>date_colum</a:t>
            </a:r>
            <a:r>
              <a:rPr lang="en-US" dirty="0" smtClean="0"/>
              <a:t>)’ and ‘</a:t>
            </a:r>
            <a:r>
              <a:rPr lang="en-US" dirty="0" err="1" smtClean="0"/>
              <a:t>monthname</a:t>
            </a:r>
            <a:r>
              <a:rPr lang="en-US" dirty="0" smtClean="0"/>
              <a:t>(</a:t>
            </a:r>
            <a:r>
              <a:rPr lang="en-US" dirty="0" err="1" smtClean="0"/>
              <a:t>date_column</a:t>
            </a:r>
            <a:r>
              <a:rPr lang="en-US" dirty="0" smtClean="0"/>
              <a:t>)’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Monthly </a:t>
            </a:r>
            <a:r>
              <a:rPr lang="en-US" dirty="0" smtClean="0"/>
              <a:t>Transactions - </a:t>
            </a:r>
            <a:r>
              <a:rPr lang="en-US" sz="2000" dirty="0" smtClean="0"/>
              <a:t>Need </a:t>
            </a:r>
            <a:r>
              <a:rPr lang="en-US" sz="2000" dirty="0"/>
              <a:t>how much amount we have processed each month commutative and every month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7"/>
            <a:ext cx="5311775" cy="145203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3829470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Total Revenue or amount generated through transaction in month of ‘January’ is high as compare to other two months.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January has highest amount collection followed by February and March.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7" y="4813301"/>
            <a:ext cx="3517900" cy="1428571"/>
          </a:xfrm>
        </p:spPr>
      </p:pic>
    </p:spTree>
    <p:extLst>
      <p:ext uri="{BB962C8B-B14F-4D97-AF65-F5344CB8AC3E}">
        <p14:creationId xmlns:p14="http://schemas.microsoft.com/office/powerpoint/2010/main" val="9258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2</a:t>
            </a:r>
            <a:r>
              <a:rPr lang="en-US" sz="3600" dirty="0"/>
              <a:t>. Most Popular </a:t>
            </a:r>
            <a:r>
              <a:rPr lang="en-US" sz="3600" dirty="0" smtClean="0"/>
              <a:t>Products/Services </a:t>
            </a:r>
            <a:r>
              <a:rPr lang="en-US" sz="2000" dirty="0" smtClean="0"/>
              <a:t>- </a:t>
            </a:r>
            <a:r>
              <a:rPr lang="en-US" sz="2000" dirty="0"/>
              <a:t>Design a SQL query to identify the top 5 most popular products or services based on transaction counts.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3810598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“Tech Products” category has highest transaction made over the period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“Tech Products”, “Books &amp; Literature”, “Fashion”, “Eco-friendly Products” and “Gaming Products” are the top 5 product category with high number of transactions.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826000"/>
            <a:ext cx="3848100" cy="16891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6"/>
            <a:ext cx="5311775" cy="1375834"/>
          </a:xfrm>
        </p:spPr>
      </p:pic>
    </p:spTree>
    <p:extLst>
      <p:ext uri="{BB962C8B-B14F-4D97-AF65-F5344CB8AC3E}">
        <p14:creationId xmlns:p14="http://schemas.microsoft.com/office/powerpoint/2010/main" val="24448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3</a:t>
            </a:r>
            <a:r>
              <a:rPr lang="en-US" sz="3600" dirty="0"/>
              <a:t>. Daily Revenue </a:t>
            </a:r>
            <a:r>
              <a:rPr lang="en-US" sz="3600" dirty="0" smtClean="0"/>
              <a:t>Trend - </a:t>
            </a:r>
            <a:r>
              <a:rPr lang="en-US" sz="2000" dirty="0"/>
              <a:t>Formulate a SQL query to visualize the daily revenue trend over time.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1"/>
            <a:ext cx="5105400" cy="4432512"/>
          </a:xfrm>
        </p:spPr>
        <p:txBody>
          <a:bodyPr>
            <a:normAutofit/>
          </a:bodyPr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Transactions table contains transaction details from 1 January 2023 to 17 March 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Transactions done every day from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January to 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March, No date inconsistency.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Every day the Revenue crossed 700 Million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Last day of Transaction record i.e. 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March has revenue 508 Millions.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is No Trend in “Revenue”.</a:t>
            </a:r>
            <a:endParaRPr lang="en-IN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10100"/>
            <a:ext cx="2485714" cy="20062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6"/>
            <a:ext cx="5311775" cy="1477434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1" y="4610100"/>
            <a:ext cx="2628900" cy="2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4. Average Transaction Amount by Product </a:t>
            </a:r>
            <a:r>
              <a:rPr lang="en-US" dirty="0" smtClean="0"/>
              <a:t>Category - </a:t>
            </a:r>
            <a:r>
              <a:rPr lang="en-US" sz="2200" dirty="0"/>
              <a:t>Formulate a SQL query to find the average transaction amount for each product category</a:t>
            </a:r>
            <a:endParaRPr lang="en-IN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3531198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total 42 different merchant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“Pet Care” merchant type has highest average transaction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“Electronica” merchant type has lowest average transaction amount.</a:t>
            </a:r>
          </a:p>
          <a:p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6"/>
            <a:ext cx="5311775" cy="16552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787900"/>
            <a:ext cx="2489200" cy="193661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4" y="4787900"/>
            <a:ext cx="2539996" cy="19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5. Transaction Funnel </a:t>
            </a:r>
            <a:r>
              <a:rPr lang="en-US" dirty="0" smtClean="0"/>
              <a:t>Analysis -  </a:t>
            </a:r>
            <a:r>
              <a:rPr lang="en-US" sz="2200" dirty="0"/>
              <a:t>Create a SQL query to analyze the transaction funnel, including completed, pending, and cancelled transactions.</a:t>
            </a:r>
            <a:endParaRPr lang="en-IN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1"/>
            <a:ext cx="5105400" cy="3429599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total 4 different types of transactions, “Purchase”, “</a:t>
            </a:r>
            <a:r>
              <a:rPr lang="en-US" sz="2000" dirty="0" err="1" smtClean="0"/>
              <a:t>Account_Verification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Cash_Withdrawal</a:t>
            </a:r>
            <a:r>
              <a:rPr lang="en-US" sz="2000" dirty="0" smtClean="0"/>
              <a:t>” and “Refund”.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Most transactions are of “Purchase”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Least transactions are of “Refund” type.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34" y="5121887"/>
            <a:ext cx="3161905" cy="130476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7"/>
            <a:ext cx="5311775" cy="1566334"/>
          </a:xfrm>
        </p:spPr>
      </p:pic>
    </p:spTree>
    <p:extLst>
      <p:ext uri="{BB962C8B-B14F-4D97-AF65-F5344CB8AC3E}">
        <p14:creationId xmlns:p14="http://schemas.microsoft.com/office/powerpoint/2010/main" val="2517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762000"/>
            <a:ext cx="9626600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6</a:t>
            </a:r>
            <a:r>
              <a:rPr lang="en-US" dirty="0"/>
              <a:t>. Monthly Retention </a:t>
            </a:r>
            <a:r>
              <a:rPr lang="en-US" dirty="0" smtClean="0"/>
              <a:t>Rate - </a:t>
            </a:r>
            <a:r>
              <a:rPr lang="en-US" sz="2200" dirty="0" smtClean="0"/>
              <a:t>Design </a:t>
            </a:r>
            <a:r>
              <a:rPr lang="en-US" sz="2200" dirty="0"/>
              <a:t>a SQL query to calculate the Monthly Retention Rate, grouping users into monthly cohorts.</a:t>
            </a:r>
            <a:endParaRPr lang="en-IN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Query &amp; Output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463800"/>
            <a:ext cx="51054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Result </a:t>
            </a:r>
            <a:r>
              <a:rPr lang="en-US" dirty="0" smtClean="0"/>
              <a:t>Explanation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Transactions table contains transactions for 3 months only.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More unique customers are did their transactions in January, followed by February.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395035"/>
            <a:ext cx="5334000" cy="75846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32667"/>
            <a:ext cx="5311775" cy="1566334"/>
          </a:xfrm>
        </p:spPr>
      </p:pic>
    </p:spTree>
    <p:extLst>
      <p:ext uri="{BB962C8B-B14F-4D97-AF65-F5344CB8AC3E}">
        <p14:creationId xmlns:p14="http://schemas.microsoft.com/office/powerpoint/2010/main" val="34408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By- Suraj Honkamble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133</TotalTime>
  <Words>475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Century Gothic</vt:lpstr>
      <vt:lpstr>Vapor Trail</vt:lpstr>
      <vt:lpstr>Initial Assignment- Transaction analysis</vt:lpstr>
      <vt:lpstr>Data Loading and Feature extractions</vt:lpstr>
      <vt:lpstr>1. Monthly Transactions - Need how much amount we have processed each month commutative and every month.</vt:lpstr>
      <vt:lpstr>2. Most Popular Products/Services - Design a SQL query to identify the top 5 most popular products or services based on transaction counts.</vt:lpstr>
      <vt:lpstr>3. Daily Revenue Trend - Formulate a SQL query to visualize the daily revenue trend over time.</vt:lpstr>
      <vt:lpstr>4. Average Transaction Amount by Product Category - Formulate a SQL query to find the average transaction amount for each product category</vt:lpstr>
      <vt:lpstr>5. Transaction Funnel Analysis -  Create a SQL query to analyze the transaction funnel, including completed, pending, and cancelled transactions.</vt:lpstr>
      <vt:lpstr>6. Monthly Retention Rate - Design a SQL query to calculate the Monthly Retention Rate, grouping users into monthly cohorts.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Assignment- Transaction analysis</dc:title>
  <dc:creator>Suraj Honkamble</dc:creator>
  <cp:lastModifiedBy>Suraj Honkamble</cp:lastModifiedBy>
  <cp:revision>10</cp:revision>
  <dcterms:created xsi:type="dcterms:W3CDTF">2023-12-22T17:22:37Z</dcterms:created>
  <dcterms:modified xsi:type="dcterms:W3CDTF">2023-12-23T06:11:57Z</dcterms:modified>
</cp:coreProperties>
</file>