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1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3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19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78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6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98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25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97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17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2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6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81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2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2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8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4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48B01C-7413-4A04-AFBA-48D42DC62923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2ABC-3B62-4B25-8E0E-FBD40BDF72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28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E4A7-F5AF-9499-54A1-8B6E7E8D2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SuperStore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776B5-0943-4823-12FC-FE79FB2A5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Suraj Jain</a:t>
            </a:r>
          </a:p>
        </p:txBody>
      </p:sp>
    </p:spTree>
    <p:extLst>
      <p:ext uri="{BB962C8B-B14F-4D97-AF65-F5344CB8AC3E}">
        <p14:creationId xmlns:p14="http://schemas.microsoft.com/office/powerpoint/2010/main" val="132242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B119-436E-35F0-C0F5-220F2222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9BBC-50D2-CAC3-E327-F8F6A493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contribute to the success of a business by utilizing data analysis techniques, specifically focusing on time series analysis, to provide valuable insights and accurate sales forecasting.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860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B119-436E-35F0-C0F5-220F2222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9BBC-50D2-CAC3-E327-F8F6A493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objective can be broken down into the following detailed components:</a:t>
            </a:r>
          </a:p>
          <a:p>
            <a:r>
              <a:rPr lang="en-US" sz="1900" dirty="0"/>
              <a:t>Dashboard Creation: Identify the KPIs, design an intuitive and visually appealing dashboard, add interactive visualizations and filtering capabilities to allow users to explore the data at various levels of granularity</a:t>
            </a:r>
          </a:p>
          <a:p>
            <a:r>
              <a:rPr lang="en-US" sz="1900" dirty="0"/>
              <a:t>Data Analysis: Provide valuable insights to business entities regarding the effectiveness of their sales strategies through visualization and charts.</a:t>
            </a:r>
          </a:p>
          <a:p>
            <a:r>
              <a:rPr lang="en-US" sz="1900" dirty="0"/>
              <a:t>Sales Forecasting: Leverage historic data and apply time series generate sales forecasts for next 15 days</a:t>
            </a:r>
          </a:p>
          <a:p>
            <a:r>
              <a:rPr lang="en-US" sz="1900" dirty="0"/>
              <a:t>Actionable Insights and Recommendations: End goal is to share valuable insights and actionable information that can drive strategic decision-making and support the supermarket's goals for growth, efficiency and customer satisfaction.</a:t>
            </a: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373935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B119-436E-35F0-C0F5-220F2222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9BBC-50D2-CAC3-E327-F8F6A493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Incorporated data analysis techniques, specializing in time series analysis, to deliver valuable insights, accurate sales forecasting, and interactive dashboard creation, driving business success.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951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5328</TotalTime>
  <Words>181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SuperStore</vt:lpstr>
      <vt:lpstr>Objective</vt:lpstr>
      <vt:lpstr>Description</vt:lpstr>
      <vt:lpstr>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</dc:title>
  <dc:creator>Suraj Jain</dc:creator>
  <cp:lastModifiedBy>Suraj Jain</cp:lastModifiedBy>
  <cp:revision>3</cp:revision>
  <dcterms:created xsi:type="dcterms:W3CDTF">2023-10-05T15:43:05Z</dcterms:created>
  <dcterms:modified xsi:type="dcterms:W3CDTF">2023-10-15T09:06:03Z</dcterms:modified>
</cp:coreProperties>
</file>