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2806"/>
    <a:srgbClr val="F9401B"/>
    <a:srgbClr val="006082"/>
    <a:srgbClr val="EEA512"/>
    <a:srgbClr val="D82906"/>
    <a:srgbClr val="01BCFF"/>
    <a:srgbClr val="EBC215"/>
    <a:srgbClr val="1B193F"/>
    <a:srgbClr val="EB9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5F22-6706-4214-835D-CABC8777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91C2-FF82-45F3-BEE4-64CF1B7C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4E16-2CD0-4928-97E8-1D0B1C9A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485F-A4C8-4747-B012-251AAB3D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FB9E-BA84-49BF-85BC-687F6302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1091-EDE9-4024-9ED7-CD1E1EED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C586B-01C1-4AA0-9E30-63FEE742F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E19D-B24C-46D0-A3A4-B113502B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B89C-F9F3-446F-8C70-E7E4B049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44A84-61EC-443F-9ACC-B36C7DEB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5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9B4EE-D8AD-4463-AFD0-A439323F6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D65D2-5A62-4AF4-827E-36372B836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7187-4A8D-4681-A265-3A33AEE6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EA2E-20AD-4C2A-8C48-DB5B662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D27B-A8F4-4D0B-A2E4-6FF2DD07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9516-0E69-47B2-A881-A9824D3D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8572-EFD7-4CBD-A80E-8A29F3A6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F315-197B-431C-8C2C-B7A3DDAC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CB91-0A99-4845-BBE3-02525398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8F6C-4DE3-414C-8AB7-4E567B90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9AB7-D596-45B1-B168-D8A84251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26207-44DA-415A-91E5-90481C50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7F6A-1C40-4438-8E8C-DEEDC83B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D6B5-AD29-4887-80A0-4B226831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1440-5C54-46F5-A644-8B2E2DE6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8FBB-94E3-428B-8B4B-5F2C94ED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6A78-2CE2-4A28-84D4-C2B745597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FD6A9-D4ED-4F77-806C-485D3898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803D-C5B8-42AA-85BC-BD91B9F1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F7757-BD1A-4253-8300-F96BF291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28FF4-312E-4908-A900-89CB55E7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499A-8F05-464C-A1BB-8430836A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C3040-018E-4575-B283-16267336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68DEC-3B34-4348-88D5-E8AC4A7A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BF5C1-41FF-41C0-9160-DB2307308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BE208-C6B7-431E-84A2-227A580B5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0B12E-5F83-4289-B76E-0BF3D5CA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9EE1B-D49E-4135-8E2E-EBAADFA2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934CA-4B76-41CF-BC3D-7EE664A5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4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490C-9E0B-41B4-B7B5-C63CCD0E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2B6B2-BA62-41CE-9CB6-8616332B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4ED16-DA88-4044-A50A-6BF804E1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9C19F-F246-49C6-AE78-F81B6E64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0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DD725-151E-4FB1-8385-18467E48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963F6-FE3E-4E57-A798-AEE4D043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89DF6-9EF9-404F-A0CA-52405F6A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1DBE-FAD3-4898-8B2D-6E39A65F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FF9C-E28C-4B2C-8934-1E7DCCB5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BBB34-BE9A-448A-AB27-C58EDB4B1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C6C22-93D3-4ED7-AECB-BF72E7EE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11FC-6F5B-4A2C-A2C0-9CEE9708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FEFAA-1BB2-411E-8952-29B0EFCB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2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D88E-1063-4D5F-B6CA-35F52790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CF710-EE5C-4AB1-8C1F-89E7B04AB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2770F-6649-4133-9561-C7E1C62A1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4E3EC-20BA-4CF9-827B-37256735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2522A-A675-4448-B484-2844B6C0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A6C5-9D71-43B4-994E-1135F036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2705C-37A6-492A-960A-8245B39C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58B8A-E54B-4FF4-9E9E-0DE6B41A9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6825-B543-45B7-9801-E1AE88897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BFFB-CCD8-429F-85DF-7E2236F8993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E1AC-61DB-4C52-9B00-34347984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9B60-7BA0-4767-AFA4-A81901C25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10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3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3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37E20-7034-4EFB-A290-0D76D0042B33}"/>
              </a:ext>
            </a:extLst>
          </p:cNvPr>
          <p:cNvGrpSpPr/>
          <p:nvPr/>
        </p:nvGrpSpPr>
        <p:grpSpPr>
          <a:xfrm>
            <a:off x="214489" y="112889"/>
            <a:ext cx="11763022" cy="6609646"/>
            <a:chOff x="214489" y="112889"/>
            <a:chExt cx="11763022" cy="66096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EB2F886-AA9A-47F9-8FDE-22E1AF7B50F4}"/>
                </a:ext>
              </a:extLst>
            </p:cNvPr>
            <p:cNvSpPr/>
            <p:nvPr/>
          </p:nvSpPr>
          <p:spPr>
            <a:xfrm>
              <a:off x="1614311" y="112889"/>
              <a:ext cx="10363200" cy="6609644"/>
            </a:xfrm>
            <a:prstGeom prst="roundRect">
              <a:avLst>
                <a:gd name="adj" fmla="val 3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27F927-F1D1-4A27-B74C-F8F0F7461DE5}"/>
                </a:ext>
              </a:extLst>
            </p:cNvPr>
            <p:cNvGrpSpPr/>
            <p:nvPr/>
          </p:nvGrpSpPr>
          <p:grpSpPr>
            <a:xfrm>
              <a:off x="214489" y="112891"/>
              <a:ext cx="1693334" cy="6609644"/>
              <a:chOff x="214489" y="112891"/>
              <a:chExt cx="1693334" cy="6609644"/>
            </a:xfrm>
            <a:effectLst>
              <a:outerShdw blurRad="50800" dist="38100" dir="10800000" algn="r" rotWithShape="0">
                <a:prstClr val="black">
                  <a:alpha val="59000"/>
                </a:prstClr>
              </a:outerShdw>
            </a:effectLst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65E603D-AE49-4385-AA7E-E84A1EB00E86}"/>
                  </a:ext>
                </a:extLst>
              </p:cNvPr>
              <p:cNvSpPr/>
              <p:nvPr/>
            </p:nvSpPr>
            <p:spPr>
              <a:xfrm>
                <a:off x="214489" y="112891"/>
                <a:ext cx="1614311" cy="6609644"/>
              </a:xfrm>
              <a:prstGeom prst="roundRect">
                <a:avLst/>
              </a:prstGeom>
              <a:solidFill>
                <a:srgbClr val="1B19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E388E84-A360-43F8-B0DB-3D795E1ECD7A}"/>
                  </a:ext>
                </a:extLst>
              </p:cNvPr>
              <p:cNvSpPr/>
              <p:nvPr/>
            </p:nvSpPr>
            <p:spPr>
              <a:xfrm>
                <a:off x="1021645" y="112891"/>
                <a:ext cx="886178" cy="6609644"/>
              </a:xfrm>
              <a:prstGeom prst="roundRect">
                <a:avLst>
                  <a:gd name="adj" fmla="val 0"/>
                </a:avLst>
              </a:prstGeom>
              <a:solidFill>
                <a:srgbClr val="1B19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94BB80-7E7E-4FD6-8417-E9291A4B4C95}"/>
              </a:ext>
            </a:extLst>
          </p:cNvPr>
          <p:cNvSpPr/>
          <p:nvPr/>
        </p:nvSpPr>
        <p:spPr>
          <a:xfrm>
            <a:off x="1907823" y="643466"/>
            <a:ext cx="10069688" cy="607906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C4A3C2-83B5-481E-BAEC-7BA3C99396BE}"/>
              </a:ext>
            </a:extLst>
          </p:cNvPr>
          <p:cNvSpPr/>
          <p:nvPr/>
        </p:nvSpPr>
        <p:spPr>
          <a:xfrm>
            <a:off x="423333" y="203200"/>
            <a:ext cx="1196622" cy="11966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FFF53F-A092-4C68-9988-9405C8735AF3}"/>
              </a:ext>
            </a:extLst>
          </p:cNvPr>
          <p:cNvSpPr/>
          <p:nvPr/>
        </p:nvSpPr>
        <p:spPr>
          <a:xfrm>
            <a:off x="2037643" y="733777"/>
            <a:ext cx="6869289" cy="2077157"/>
          </a:xfrm>
          <a:prstGeom prst="roundRect">
            <a:avLst>
              <a:gd name="adj" fmla="val 8007"/>
            </a:avLst>
          </a:prstGeom>
          <a:solidFill>
            <a:srgbClr val="1B1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8ACB2B-E38B-45EA-A298-525F96ABDE23}"/>
              </a:ext>
            </a:extLst>
          </p:cNvPr>
          <p:cNvSpPr/>
          <p:nvPr/>
        </p:nvSpPr>
        <p:spPr>
          <a:xfrm>
            <a:off x="9056509" y="733777"/>
            <a:ext cx="2796824" cy="3668890"/>
          </a:xfrm>
          <a:prstGeom prst="roundRect">
            <a:avLst>
              <a:gd name="adj" fmla="val 31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B891E7-86DC-496B-A9F2-5CA94E792B6C}"/>
              </a:ext>
            </a:extLst>
          </p:cNvPr>
          <p:cNvSpPr/>
          <p:nvPr/>
        </p:nvSpPr>
        <p:spPr>
          <a:xfrm>
            <a:off x="9056509" y="4492978"/>
            <a:ext cx="2796824" cy="2082800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96A43D-15B7-46AA-8450-992EA6BDF971}"/>
              </a:ext>
            </a:extLst>
          </p:cNvPr>
          <p:cNvSpPr/>
          <p:nvPr/>
        </p:nvSpPr>
        <p:spPr>
          <a:xfrm>
            <a:off x="2037642" y="2901245"/>
            <a:ext cx="4684893" cy="3668890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0ADD5B-6782-4710-91CA-87E1B83B430A}"/>
              </a:ext>
            </a:extLst>
          </p:cNvPr>
          <p:cNvSpPr/>
          <p:nvPr/>
        </p:nvSpPr>
        <p:spPr>
          <a:xfrm>
            <a:off x="6886222" y="2901245"/>
            <a:ext cx="2006600" cy="1501422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0835E0-E725-4C8D-B04A-45A6D55DDC66}"/>
              </a:ext>
            </a:extLst>
          </p:cNvPr>
          <p:cNvSpPr/>
          <p:nvPr/>
        </p:nvSpPr>
        <p:spPr>
          <a:xfrm>
            <a:off x="6886222" y="4492977"/>
            <a:ext cx="2006600" cy="2077157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270B8-A82E-43E2-A59F-23249C487EE3}"/>
              </a:ext>
            </a:extLst>
          </p:cNvPr>
          <p:cNvGrpSpPr/>
          <p:nvPr/>
        </p:nvGrpSpPr>
        <p:grpSpPr>
          <a:xfrm>
            <a:off x="2105377" y="3285068"/>
            <a:ext cx="1416757" cy="903112"/>
            <a:chOff x="2071510" y="3127022"/>
            <a:chExt cx="1416757" cy="90311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7F7DEFF-48C8-42D4-B2FF-E2FC40637373}"/>
                </a:ext>
              </a:extLst>
            </p:cNvPr>
            <p:cNvSpPr/>
            <p:nvPr/>
          </p:nvSpPr>
          <p:spPr>
            <a:xfrm>
              <a:off x="2071510" y="3127022"/>
              <a:ext cx="1416757" cy="812801"/>
            </a:xfrm>
            <a:prstGeom prst="roundRect">
              <a:avLst>
                <a:gd name="adj" fmla="val 1431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187B40D-3D02-4CFE-A49A-046E25857E31}"/>
                </a:ext>
              </a:extLst>
            </p:cNvPr>
            <p:cNvSpPr/>
            <p:nvPr/>
          </p:nvSpPr>
          <p:spPr>
            <a:xfrm>
              <a:off x="2071510" y="3493909"/>
              <a:ext cx="1416757" cy="53622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3860D9-F04E-42E5-83B5-F85A454B039B}"/>
              </a:ext>
            </a:extLst>
          </p:cNvPr>
          <p:cNvGrpSpPr/>
          <p:nvPr/>
        </p:nvGrpSpPr>
        <p:grpSpPr>
          <a:xfrm>
            <a:off x="3664655" y="3285068"/>
            <a:ext cx="1416757" cy="903112"/>
            <a:chOff x="2071510" y="3127022"/>
            <a:chExt cx="1416757" cy="90311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8A8EE97-43C9-483D-8CCC-DBC0C0E19091}"/>
                </a:ext>
              </a:extLst>
            </p:cNvPr>
            <p:cNvSpPr/>
            <p:nvPr/>
          </p:nvSpPr>
          <p:spPr>
            <a:xfrm>
              <a:off x="2071510" y="3127022"/>
              <a:ext cx="1416757" cy="812801"/>
            </a:xfrm>
            <a:prstGeom prst="roundRect">
              <a:avLst>
                <a:gd name="adj" fmla="val 1431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F523DEC-5271-4BD1-82CB-B995F9EA457C}"/>
                </a:ext>
              </a:extLst>
            </p:cNvPr>
            <p:cNvSpPr/>
            <p:nvPr/>
          </p:nvSpPr>
          <p:spPr>
            <a:xfrm>
              <a:off x="2071510" y="3493909"/>
              <a:ext cx="1416757" cy="536225"/>
            </a:xfrm>
            <a:prstGeom prst="roundRect">
              <a:avLst>
                <a:gd name="adj" fmla="val 0"/>
              </a:avLst>
            </a:prstGeom>
            <a:solidFill>
              <a:srgbClr val="EB9F4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6D50E0-D551-4B3B-BB4E-C0B0E55F76A4}"/>
              </a:ext>
            </a:extLst>
          </p:cNvPr>
          <p:cNvGrpSpPr/>
          <p:nvPr/>
        </p:nvGrpSpPr>
        <p:grpSpPr>
          <a:xfrm>
            <a:off x="5223932" y="3285068"/>
            <a:ext cx="1416757" cy="903112"/>
            <a:chOff x="2071510" y="3127022"/>
            <a:chExt cx="1416757" cy="903112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798AE09-001C-4001-A21D-2051A15D0076}"/>
                </a:ext>
              </a:extLst>
            </p:cNvPr>
            <p:cNvSpPr/>
            <p:nvPr/>
          </p:nvSpPr>
          <p:spPr>
            <a:xfrm>
              <a:off x="2071510" y="3127022"/>
              <a:ext cx="1416757" cy="812801"/>
            </a:xfrm>
            <a:prstGeom prst="roundRect">
              <a:avLst>
                <a:gd name="adj" fmla="val 1431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5D2C24B-3FC5-4546-80AA-735CB21F6B92}"/>
                </a:ext>
              </a:extLst>
            </p:cNvPr>
            <p:cNvSpPr/>
            <p:nvPr/>
          </p:nvSpPr>
          <p:spPr>
            <a:xfrm>
              <a:off x="2071510" y="3493909"/>
              <a:ext cx="1416757" cy="536225"/>
            </a:xfrm>
            <a:prstGeom prst="roundRect">
              <a:avLst>
                <a:gd name="adj" fmla="val 0"/>
              </a:avLst>
            </a:prstGeom>
            <a:solidFill>
              <a:srgbClr val="EEA51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56560C6-C3AC-4063-93D1-490763C7DCFB}"/>
              </a:ext>
            </a:extLst>
          </p:cNvPr>
          <p:cNvSpPr txBox="1"/>
          <p:nvPr/>
        </p:nvSpPr>
        <p:spPr>
          <a:xfrm>
            <a:off x="2068688" y="2901241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A88689-F603-48C9-AB67-7C02638A8EC7}"/>
              </a:ext>
            </a:extLst>
          </p:cNvPr>
          <p:cNvSpPr txBox="1"/>
          <p:nvPr/>
        </p:nvSpPr>
        <p:spPr>
          <a:xfrm>
            <a:off x="6865055" y="2901241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00218-E2A7-4701-B9F3-EFDFCA7E04F2}"/>
              </a:ext>
            </a:extLst>
          </p:cNvPr>
          <p:cNvSpPr txBox="1"/>
          <p:nvPr/>
        </p:nvSpPr>
        <p:spPr>
          <a:xfrm>
            <a:off x="9077677" y="806506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B35D53-DD30-454B-BB0E-2DBC9CD9F0A2}"/>
              </a:ext>
            </a:extLst>
          </p:cNvPr>
          <p:cNvSpPr txBox="1"/>
          <p:nvPr/>
        </p:nvSpPr>
        <p:spPr>
          <a:xfrm>
            <a:off x="9088966" y="4548124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E22ACC-62DC-4EA1-9DFF-C6B7E811CBD4}"/>
              </a:ext>
            </a:extLst>
          </p:cNvPr>
          <p:cNvSpPr txBox="1"/>
          <p:nvPr/>
        </p:nvSpPr>
        <p:spPr>
          <a:xfrm>
            <a:off x="6886222" y="4566677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goes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2F8A18-D35B-4FD3-9660-A065077CB0B3}"/>
              </a:ext>
            </a:extLst>
          </p:cNvPr>
          <p:cNvSpPr txBox="1"/>
          <p:nvPr/>
        </p:nvSpPr>
        <p:spPr>
          <a:xfrm>
            <a:off x="2212621" y="806506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Title goes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06D3F-3790-488D-B9CA-F7B6FBFB609A}"/>
              </a:ext>
            </a:extLst>
          </p:cNvPr>
          <p:cNvSpPr txBox="1"/>
          <p:nvPr/>
        </p:nvSpPr>
        <p:spPr>
          <a:xfrm>
            <a:off x="2167465" y="153045"/>
            <a:ext cx="30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Dashboard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16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CF3C5-1491-4415-9E98-CAAC2093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46" y="3429000"/>
            <a:ext cx="5230768" cy="3429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4B119A-CA8B-47A5-BB4B-A4398B74D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3" y="0"/>
            <a:ext cx="6984563" cy="69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9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E58B487-0E7D-4A4C-BE37-2FC81E8ED6E6}"/>
              </a:ext>
            </a:extLst>
          </p:cNvPr>
          <p:cNvSpPr/>
          <p:nvPr/>
        </p:nvSpPr>
        <p:spPr>
          <a:xfrm>
            <a:off x="8475259" y="507660"/>
            <a:ext cx="286603" cy="3002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CCEFD8-608A-4CA8-ABB5-B8ACC972F3A2}"/>
              </a:ext>
            </a:extLst>
          </p:cNvPr>
          <p:cNvSpPr/>
          <p:nvPr/>
        </p:nvSpPr>
        <p:spPr>
          <a:xfrm>
            <a:off x="781461" y="726025"/>
            <a:ext cx="12620640" cy="7303913"/>
          </a:xfrm>
          <a:prstGeom prst="roundRect">
            <a:avLst>
              <a:gd name="adj" fmla="val 813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F02986-3DCB-48B5-B9BE-4F274A59CD2D}"/>
              </a:ext>
            </a:extLst>
          </p:cNvPr>
          <p:cNvSpPr/>
          <p:nvPr/>
        </p:nvSpPr>
        <p:spPr>
          <a:xfrm>
            <a:off x="8403256" y="95534"/>
            <a:ext cx="430608" cy="4121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A4B572-7B30-4B99-8014-D38B5F05DF5C}"/>
              </a:ext>
            </a:extLst>
          </p:cNvPr>
          <p:cNvSpPr/>
          <p:nvPr/>
        </p:nvSpPr>
        <p:spPr>
          <a:xfrm>
            <a:off x="9238044" y="95534"/>
            <a:ext cx="430608" cy="4121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89FF0-40BC-4C7D-B6BA-3233124A1B2D}"/>
              </a:ext>
            </a:extLst>
          </p:cNvPr>
          <p:cNvSpPr/>
          <p:nvPr/>
        </p:nvSpPr>
        <p:spPr>
          <a:xfrm>
            <a:off x="10072832" y="95534"/>
            <a:ext cx="430608" cy="4121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77E06C-0906-46FE-BDEE-AA6E579398E3}"/>
              </a:ext>
            </a:extLst>
          </p:cNvPr>
          <p:cNvGrpSpPr/>
          <p:nvPr/>
        </p:nvGrpSpPr>
        <p:grpSpPr>
          <a:xfrm>
            <a:off x="1050436" y="1076767"/>
            <a:ext cx="1332331" cy="1493171"/>
            <a:chOff x="1330952" y="4800595"/>
            <a:chExt cx="1671392" cy="1873164"/>
          </a:xfrm>
        </p:grpSpPr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A630A70F-B50E-4A20-B7BA-A93DF3E0B857}"/>
                </a:ext>
              </a:extLst>
            </p:cNvPr>
            <p:cNvSpPr/>
            <p:nvPr/>
          </p:nvSpPr>
          <p:spPr>
            <a:xfrm>
              <a:off x="1330952" y="5012141"/>
              <a:ext cx="1671392" cy="1661618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2F4111-72E8-44F0-8E73-D804A976DF63}"/>
                </a:ext>
              </a:extLst>
            </p:cNvPr>
            <p:cNvSpPr/>
            <p:nvPr/>
          </p:nvSpPr>
          <p:spPr>
            <a:xfrm>
              <a:off x="2456597" y="480059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6E428D-17FF-4356-9AEA-75D20CE41AF0}"/>
              </a:ext>
            </a:extLst>
          </p:cNvPr>
          <p:cNvGrpSpPr/>
          <p:nvPr/>
        </p:nvGrpSpPr>
        <p:grpSpPr>
          <a:xfrm>
            <a:off x="2907053" y="1085902"/>
            <a:ext cx="1332331" cy="1487081"/>
            <a:chOff x="4412249" y="4808235"/>
            <a:chExt cx="1671392" cy="1865524"/>
          </a:xfrm>
        </p:grpSpPr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E68279A9-4304-4199-B833-FF9E2EA07ADD}"/>
                </a:ext>
              </a:extLst>
            </p:cNvPr>
            <p:cNvSpPr/>
            <p:nvPr/>
          </p:nvSpPr>
          <p:spPr>
            <a:xfrm>
              <a:off x="4412249" y="5012141"/>
              <a:ext cx="1671392" cy="1661618"/>
            </a:xfrm>
            <a:prstGeom prst="teardrop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3D05815-45BF-456F-A8D0-E08A46A213B8}"/>
                </a:ext>
              </a:extLst>
            </p:cNvPr>
            <p:cNvSpPr/>
            <p:nvPr/>
          </p:nvSpPr>
          <p:spPr>
            <a:xfrm>
              <a:off x="5488674" y="480823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EA5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74CB73-96E5-4E68-89DB-23D4A34DC326}"/>
              </a:ext>
            </a:extLst>
          </p:cNvPr>
          <p:cNvGrpSpPr/>
          <p:nvPr/>
        </p:nvGrpSpPr>
        <p:grpSpPr>
          <a:xfrm>
            <a:off x="4763669" y="1088947"/>
            <a:ext cx="1332331" cy="1480991"/>
            <a:chOff x="7493546" y="4815875"/>
            <a:chExt cx="1671392" cy="1857884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F2680CFF-D8EB-4D0B-B83E-C9D7CE83D370}"/>
                </a:ext>
              </a:extLst>
            </p:cNvPr>
            <p:cNvSpPr/>
            <p:nvPr/>
          </p:nvSpPr>
          <p:spPr>
            <a:xfrm>
              <a:off x="7493546" y="5012141"/>
              <a:ext cx="1671392" cy="1661618"/>
            </a:xfrm>
            <a:prstGeom prst="teardrop">
              <a:avLst/>
            </a:prstGeom>
            <a:solidFill>
              <a:srgbClr val="D82906"/>
            </a:solidFill>
            <a:ln>
              <a:solidFill>
                <a:srgbClr val="C00000">
                  <a:alpha val="3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FD7648-D6C6-4D8F-87CF-F35A0F6469E1}"/>
                </a:ext>
              </a:extLst>
            </p:cNvPr>
            <p:cNvSpPr/>
            <p:nvPr/>
          </p:nvSpPr>
          <p:spPr>
            <a:xfrm>
              <a:off x="8636812" y="481587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F4EB4E-EC9E-4A67-83FC-8060C64CA495}"/>
              </a:ext>
            </a:extLst>
          </p:cNvPr>
          <p:cNvGrpSpPr/>
          <p:nvPr/>
        </p:nvGrpSpPr>
        <p:grpSpPr>
          <a:xfrm>
            <a:off x="6620285" y="1076767"/>
            <a:ext cx="1332331" cy="1480991"/>
            <a:chOff x="7493546" y="4815875"/>
            <a:chExt cx="1671392" cy="1857884"/>
          </a:xfrm>
        </p:grpSpPr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id="{B7FE4FF5-2C24-4F30-B91B-53C719238E74}"/>
                </a:ext>
              </a:extLst>
            </p:cNvPr>
            <p:cNvSpPr/>
            <p:nvPr/>
          </p:nvSpPr>
          <p:spPr>
            <a:xfrm>
              <a:off x="7493546" y="5012141"/>
              <a:ext cx="1671392" cy="1661618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>
                  <a:alpha val="3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DD07DD-166F-4D90-B5FC-9D789830B056}"/>
                </a:ext>
              </a:extLst>
            </p:cNvPr>
            <p:cNvSpPr/>
            <p:nvPr/>
          </p:nvSpPr>
          <p:spPr>
            <a:xfrm>
              <a:off x="8636812" y="4815875"/>
              <a:ext cx="436728" cy="440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10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phic 50" descr="Eye">
            <a:extLst>
              <a:ext uri="{FF2B5EF4-FFF2-40B4-BE49-F238E27FC236}">
                <a16:creationId xmlns:a16="http://schemas.microsoft.com/office/drawing/2014/main" id="{9CBE0A00-9F85-4008-9C1C-22C6D3E34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730933"/>
            <a:ext cx="914400" cy="914400"/>
          </a:xfrm>
          <a:prstGeom prst="rect">
            <a:avLst/>
          </a:prstGeom>
        </p:spPr>
      </p:pic>
      <p:pic>
        <p:nvPicPr>
          <p:cNvPr id="16" name="Graphic 15" descr="Earth globe Africa and Europe">
            <a:extLst>
              <a:ext uri="{FF2B5EF4-FFF2-40B4-BE49-F238E27FC236}">
                <a16:creationId xmlns:a16="http://schemas.microsoft.com/office/drawing/2014/main" id="{C6A85B06-FD6D-423F-ACBA-1EEE10BE4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9935" y="3055718"/>
            <a:ext cx="746564" cy="746564"/>
          </a:xfrm>
          <a:prstGeom prst="rect">
            <a:avLst/>
          </a:prstGeom>
        </p:spPr>
      </p:pic>
      <p:pic>
        <p:nvPicPr>
          <p:cNvPr id="21" name="Graphic 20" descr="Open book">
            <a:extLst>
              <a:ext uri="{FF2B5EF4-FFF2-40B4-BE49-F238E27FC236}">
                <a16:creationId xmlns:a16="http://schemas.microsoft.com/office/drawing/2014/main" id="{AC1717CE-0959-4708-A5FD-EA7B961E2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2850" y="1730933"/>
            <a:ext cx="801856" cy="8018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B15E295-59F1-4C2F-807C-53EC27AC8259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B00D49-7F6A-4E7C-A9CD-EEA93811336C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</p:spTree>
    <p:extLst>
      <p:ext uri="{BB962C8B-B14F-4D97-AF65-F5344CB8AC3E}">
        <p14:creationId xmlns:p14="http://schemas.microsoft.com/office/powerpoint/2010/main" val="197692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934A86C-2049-4F87-88A9-1393E5B4EFA3}"/>
              </a:ext>
            </a:extLst>
          </p:cNvPr>
          <p:cNvSpPr/>
          <p:nvPr/>
        </p:nvSpPr>
        <p:spPr>
          <a:xfrm rot="5400000">
            <a:off x="808525" y="4285843"/>
            <a:ext cx="990062" cy="299104"/>
          </a:xfrm>
          <a:prstGeom prst="triangle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695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21484B-AB5F-4AB6-B525-066E8A334177}"/>
              </a:ext>
            </a:extLst>
          </p:cNvPr>
          <p:cNvSpPr/>
          <p:nvPr/>
        </p:nvSpPr>
        <p:spPr>
          <a:xfrm>
            <a:off x="2683839" y="-10596"/>
            <a:ext cx="6683022" cy="7138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D334E-10D8-4844-9C59-6C8F1A218D5A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C94F-BC99-4C8C-A534-38DD18202C9B}"/>
              </a:ext>
            </a:extLst>
          </p:cNvPr>
          <p:cNvSpPr/>
          <p:nvPr/>
        </p:nvSpPr>
        <p:spPr>
          <a:xfrm>
            <a:off x="90311" y="958273"/>
            <a:ext cx="1072444" cy="114145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BBA42B-DADB-4CD1-867C-3EFF75FF0115}"/>
              </a:ext>
            </a:extLst>
          </p:cNvPr>
          <p:cNvSpPr/>
          <p:nvPr/>
        </p:nvSpPr>
        <p:spPr>
          <a:xfrm>
            <a:off x="90311" y="222012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5609A-D570-462E-8262-BD5B1E4EE880}"/>
              </a:ext>
            </a:extLst>
          </p:cNvPr>
          <p:cNvSpPr/>
          <p:nvPr/>
        </p:nvSpPr>
        <p:spPr>
          <a:xfrm>
            <a:off x="90311" y="3762933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57A548-1E88-4468-96D4-182FAF326887}"/>
              </a:ext>
            </a:extLst>
          </p:cNvPr>
          <p:cNvSpPr/>
          <p:nvPr/>
        </p:nvSpPr>
        <p:spPr>
          <a:xfrm>
            <a:off x="90311" y="530573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3433313" y="890861"/>
            <a:ext cx="4258571" cy="24971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FF78A-359D-48BB-8712-7FC7A6D8AB58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08E57-67CF-4153-83C0-14560561AFB7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A54C-3E44-4927-ABB0-627E220351F8}"/>
              </a:ext>
            </a:extLst>
          </p:cNvPr>
          <p:cNvSpPr txBox="1"/>
          <p:nvPr/>
        </p:nvSpPr>
        <p:spPr>
          <a:xfrm>
            <a:off x="-319781" y="275369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Over view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6253A3-E07F-4463-A783-B75AE72173EE}"/>
              </a:ext>
            </a:extLst>
          </p:cNvPr>
          <p:cNvSpPr/>
          <p:nvPr/>
        </p:nvSpPr>
        <p:spPr>
          <a:xfrm>
            <a:off x="7940045" y="1285630"/>
            <a:ext cx="1107960" cy="210234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7DF58AF-FEFF-4FA4-B7A1-388F6A1BA630}"/>
              </a:ext>
            </a:extLst>
          </p:cNvPr>
          <p:cNvSpPr/>
          <p:nvPr/>
        </p:nvSpPr>
        <p:spPr>
          <a:xfrm>
            <a:off x="7940045" y="3940364"/>
            <a:ext cx="3961281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City">
            <a:extLst>
              <a:ext uri="{FF2B5EF4-FFF2-40B4-BE49-F238E27FC236}">
                <a16:creationId xmlns:a16="http://schemas.microsoft.com/office/drawing/2014/main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13" y="1040720"/>
            <a:ext cx="930464" cy="9304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Locations</a:t>
            </a:r>
          </a:p>
        </p:txBody>
      </p:sp>
      <p:pic>
        <p:nvPicPr>
          <p:cNvPr id="30" name="Graphic 29" descr="Eye">
            <a:extLst>
              <a:ext uri="{FF2B5EF4-FFF2-40B4-BE49-F238E27FC236}">
                <a16:creationId xmlns:a16="http://schemas.microsoft.com/office/drawing/2014/main" id="{28BCDDBB-78CD-45CD-901F-4D1ABA21A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613" y="2848533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94CA58-1C2C-4CF8-BEA0-EBB87A8D68D9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28" name="Graphic 27" descr="Earth globe Africa and Europe">
            <a:extLst>
              <a:ext uri="{FF2B5EF4-FFF2-40B4-BE49-F238E27FC236}">
                <a16:creationId xmlns:a16="http://schemas.microsoft.com/office/drawing/2014/main" id="{8BD26DDC-0EA4-4005-9B45-A2CA4027D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152" y="4331266"/>
            <a:ext cx="746564" cy="746564"/>
          </a:xfrm>
          <a:prstGeom prst="rect">
            <a:avLst/>
          </a:prstGeom>
        </p:spPr>
      </p:pic>
      <p:pic>
        <p:nvPicPr>
          <p:cNvPr id="40" name="Graphic 39" descr="Open book">
            <a:extLst>
              <a:ext uri="{FF2B5EF4-FFF2-40B4-BE49-F238E27FC236}">
                <a16:creationId xmlns:a16="http://schemas.microsoft.com/office/drawing/2014/main" id="{A8E4431B-E780-44F3-8887-44947C364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AE5C030-199E-4D2F-ADF9-CC95D17041E6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470AC0-A857-9BA2-5DC8-C0E3F0137274}"/>
              </a:ext>
            </a:extLst>
          </p:cNvPr>
          <p:cNvSpPr/>
          <p:nvPr/>
        </p:nvSpPr>
        <p:spPr>
          <a:xfrm>
            <a:off x="9385077" y="1292937"/>
            <a:ext cx="1107960" cy="209504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C0A5A4-D2BA-7982-6982-12CE021A9C96}"/>
              </a:ext>
            </a:extLst>
          </p:cNvPr>
          <p:cNvSpPr/>
          <p:nvPr/>
        </p:nvSpPr>
        <p:spPr>
          <a:xfrm>
            <a:off x="10747214" y="1267001"/>
            <a:ext cx="1107960" cy="210234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B49A17-2272-B77D-D82E-8D6B6CCFC3A1}"/>
              </a:ext>
            </a:extLst>
          </p:cNvPr>
          <p:cNvSpPr/>
          <p:nvPr/>
        </p:nvSpPr>
        <p:spPr>
          <a:xfrm>
            <a:off x="7940046" y="885350"/>
            <a:ext cx="3915128" cy="2757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1C202D-DA23-70F7-6442-A95C45D8EF2A}"/>
              </a:ext>
            </a:extLst>
          </p:cNvPr>
          <p:cNvSpPr/>
          <p:nvPr/>
        </p:nvSpPr>
        <p:spPr>
          <a:xfrm>
            <a:off x="7940045" y="3540084"/>
            <a:ext cx="3915129" cy="2757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10AC34-7DD3-57A0-8EFE-071BC4324580}"/>
              </a:ext>
            </a:extLst>
          </p:cNvPr>
          <p:cNvSpPr/>
          <p:nvPr/>
        </p:nvSpPr>
        <p:spPr>
          <a:xfrm>
            <a:off x="1698963" y="903868"/>
            <a:ext cx="1629894" cy="11958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980F52-BB85-CF3A-1B04-ACB460105C3B}"/>
              </a:ext>
            </a:extLst>
          </p:cNvPr>
          <p:cNvSpPr/>
          <p:nvPr/>
        </p:nvSpPr>
        <p:spPr>
          <a:xfrm>
            <a:off x="1693218" y="2204529"/>
            <a:ext cx="1629894" cy="122447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056A81-95ED-6FBC-2173-DE7194080266}"/>
              </a:ext>
            </a:extLst>
          </p:cNvPr>
          <p:cNvSpPr/>
          <p:nvPr/>
        </p:nvSpPr>
        <p:spPr>
          <a:xfrm>
            <a:off x="1701853" y="3670952"/>
            <a:ext cx="1937039" cy="122447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D13FFC-BA96-B6A7-F939-0AA6007C00FC}"/>
              </a:ext>
            </a:extLst>
          </p:cNvPr>
          <p:cNvSpPr/>
          <p:nvPr/>
        </p:nvSpPr>
        <p:spPr>
          <a:xfrm>
            <a:off x="1701854" y="5000229"/>
            <a:ext cx="1937040" cy="14105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577B59-C0AD-F33C-F560-0BBF7060E1D3}"/>
              </a:ext>
            </a:extLst>
          </p:cNvPr>
          <p:cNvSpPr/>
          <p:nvPr/>
        </p:nvSpPr>
        <p:spPr>
          <a:xfrm>
            <a:off x="3836934" y="3634539"/>
            <a:ext cx="3905071" cy="2776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House with solid fill">
            <a:extLst>
              <a:ext uri="{FF2B5EF4-FFF2-40B4-BE49-F238E27FC236}">
                <a16:creationId xmlns:a16="http://schemas.microsoft.com/office/drawing/2014/main" id="{A0A41997-4496-D3BA-25E5-C620738524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3078" y="1249349"/>
            <a:ext cx="558728" cy="772946"/>
          </a:xfrm>
          <a:prstGeom prst="rect">
            <a:avLst/>
          </a:prstGeom>
        </p:spPr>
      </p:pic>
      <p:pic>
        <p:nvPicPr>
          <p:cNvPr id="33" name="Graphic 32" descr="Mortgage with solid fill">
            <a:extLst>
              <a:ext uri="{FF2B5EF4-FFF2-40B4-BE49-F238E27FC236}">
                <a16:creationId xmlns:a16="http://schemas.microsoft.com/office/drawing/2014/main" id="{11D3BBE8-3698-5992-A765-A88F814A23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41810" y="1266723"/>
            <a:ext cx="558727" cy="772944"/>
          </a:xfrm>
          <a:prstGeom prst="rect">
            <a:avLst/>
          </a:prstGeom>
        </p:spPr>
      </p:pic>
      <p:pic>
        <p:nvPicPr>
          <p:cNvPr id="38" name="Graphic 37" descr="Renovation (House With Sparkles) with solid fill">
            <a:extLst>
              <a:ext uri="{FF2B5EF4-FFF2-40B4-BE49-F238E27FC236}">
                <a16:creationId xmlns:a16="http://schemas.microsoft.com/office/drawing/2014/main" id="{EA940201-9EE2-6050-A9C3-2950F16E30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93258" y="1396205"/>
            <a:ext cx="624490" cy="527278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5145252F-1E5F-A8D4-9B65-3559B7B4C6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38668" y="1339206"/>
            <a:ext cx="291183" cy="291183"/>
          </a:xfrm>
          <a:prstGeom prst="rect">
            <a:avLst/>
          </a:prstGeom>
        </p:spPr>
      </p:pic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1857D6B9-A422-6185-C02B-F2CFAB99C7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31847" y="1383406"/>
            <a:ext cx="291183" cy="291183"/>
          </a:xfrm>
          <a:prstGeom prst="rect">
            <a:avLst/>
          </a:prstGeom>
        </p:spPr>
      </p:pic>
      <p:pic>
        <p:nvPicPr>
          <p:cNvPr id="44" name="Graphic 43" descr="Close with solid fill">
            <a:extLst>
              <a:ext uri="{FF2B5EF4-FFF2-40B4-BE49-F238E27FC236}">
                <a16:creationId xmlns:a16="http://schemas.microsoft.com/office/drawing/2014/main" id="{0BD16733-1F81-E124-FCA2-87081E838D2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744268" y="1277041"/>
            <a:ext cx="397548" cy="39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5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934A86C-2049-4F87-88A9-1393E5B4EFA3}"/>
              </a:ext>
            </a:extLst>
          </p:cNvPr>
          <p:cNvSpPr/>
          <p:nvPr/>
        </p:nvSpPr>
        <p:spPr>
          <a:xfrm rot="5400000">
            <a:off x="808525" y="4285843"/>
            <a:ext cx="990062" cy="299104"/>
          </a:xfrm>
          <a:prstGeom prst="triangle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695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21484B-AB5F-4AB6-B525-066E8A334177}"/>
              </a:ext>
            </a:extLst>
          </p:cNvPr>
          <p:cNvSpPr/>
          <p:nvPr/>
        </p:nvSpPr>
        <p:spPr>
          <a:xfrm>
            <a:off x="2683839" y="-10596"/>
            <a:ext cx="6683022" cy="7138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D334E-10D8-4844-9C59-6C8F1A218D5A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C94F-BC99-4C8C-A534-38DD18202C9B}"/>
              </a:ext>
            </a:extLst>
          </p:cNvPr>
          <p:cNvSpPr/>
          <p:nvPr/>
        </p:nvSpPr>
        <p:spPr>
          <a:xfrm>
            <a:off x="90311" y="958273"/>
            <a:ext cx="1072444" cy="114145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BBA42B-DADB-4CD1-867C-3EFF75FF0115}"/>
              </a:ext>
            </a:extLst>
          </p:cNvPr>
          <p:cNvSpPr/>
          <p:nvPr/>
        </p:nvSpPr>
        <p:spPr>
          <a:xfrm>
            <a:off x="90311" y="222012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5609A-D570-462E-8262-BD5B1E4EE880}"/>
              </a:ext>
            </a:extLst>
          </p:cNvPr>
          <p:cNvSpPr/>
          <p:nvPr/>
        </p:nvSpPr>
        <p:spPr>
          <a:xfrm>
            <a:off x="90311" y="3762933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57A548-1E88-4468-96D4-182FAF326887}"/>
              </a:ext>
            </a:extLst>
          </p:cNvPr>
          <p:cNvSpPr/>
          <p:nvPr/>
        </p:nvSpPr>
        <p:spPr>
          <a:xfrm>
            <a:off x="90311" y="530573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1698963" y="1388533"/>
            <a:ext cx="6033925" cy="528188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FF78A-359D-48BB-8712-7FC7A6D8AB58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08E57-67CF-4153-83C0-14560561AFB7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A54C-3E44-4927-ABB0-627E220351F8}"/>
              </a:ext>
            </a:extLst>
          </p:cNvPr>
          <p:cNvSpPr txBox="1"/>
          <p:nvPr/>
        </p:nvSpPr>
        <p:spPr>
          <a:xfrm>
            <a:off x="-319781" y="275369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Over view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6253A3-E07F-4463-A783-B75AE72173EE}"/>
              </a:ext>
            </a:extLst>
          </p:cNvPr>
          <p:cNvSpPr/>
          <p:nvPr/>
        </p:nvSpPr>
        <p:spPr>
          <a:xfrm>
            <a:off x="8142979" y="958272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7DF58AF-FEFF-4FA4-B7A1-388F6A1BA630}"/>
              </a:ext>
            </a:extLst>
          </p:cNvPr>
          <p:cNvSpPr/>
          <p:nvPr/>
        </p:nvSpPr>
        <p:spPr>
          <a:xfrm>
            <a:off x="8142979" y="3940364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City">
            <a:extLst>
              <a:ext uri="{FF2B5EF4-FFF2-40B4-BE49-F238E27FC236}">
                <a16:creationId xmlns:a16="http://schemas.microsoft.com/office/drawing/2014/main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13" y="1040720"/>
            <a:ext cx="930464" cy="9304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Locations</a:t>
            </a:r>
          </a:p>
        </p:txBody>
      </p:sp>
      <p:pic>
        <p:nvPicPr>
          <p:cNvPr id="30" name="Graphic 29" descr="Eye">
            <a:extLst>
              <a:ext uri="{FF2B5EF4-FFF2-40B4-BE49-F238E27FC236}">
                <a16:creationId xmlns:a16="http://schemas.microsoft.com/office/drawing/2014/main" id="{28BCDDBB-78CD-45CD-901F-4D1ABA21A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613" y="2848533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94CA58-1C2C-4CF8-BEA0-EBB87A8D68D9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28" name="Graphic 27" descr="Earth globe Africa and Europe">
            <a:extLst>
              <a:ext uri="{FF2B5EF4-FFF2-40B4-BE49-F238E27FC236}">
                <a16:creationId xmlns:a16="http://schemas.microsoft.com/office/drawing/2014/main" id="{8BD26DDC-0EA4-4005-9B45-A2CA4027D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152" y="4331266"/>
            <a:ext cx="746564" cy="746564"/>
          </a:xfrm>
          <a:prstGeom prst="rect">
            <a:avLst/>
          </a:prstGeom>
        </p:spPr>
      </p:pic>
      <p:pic>
        <p:nvPicPr>
          <p:cNvPr id="40" name="Graphic 39" descr="Open book">
            <a:extLst>
              <a:ext uri="{FF2B5EF4-FFF2-40B4-BE49-F238E27FC236}">
                <a16:creationId xmlns:a16="http://schemas.microsoft.com/office/drawing/2014/main" id="{A8E4431B-E780-44F3-8887-44947C364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2AAFDE-2014-4A4B-96A3-8F67A2DAC6BC}"/>
              </a:ext>
            </a:extLst>
          </p:cNvPr>
          <p:cNvSpPr/>
          <p:nvPr/>
        </p:nvSpPr>
        <p:spPr>
          <a:xfrm>
            <a:off x="1698095" y="972066"/>
            <a:ext cx="6033925" cy="306073"/>
          </a:xfrm>
          <a:prstGeom prst="roundRect">
            <a:avLst>
              <a:gd name="adj" fmla="val 0"/>
            </a:avLst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E5C030-199E-4D2F-ADF9-CC95D17041E6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934A86C-2049-4F87-88A9-1393E5B4EFA3}"/>
              </a:ext>
            </a:extLst>
          </p:cNvPr>
          <p:cNvSpPr/>
          <p:nvPr/>
        </p:nvSpPr>
        <p:spPr>
          <a:xfrm rot="5400000">
            <a:off x="808525" y="5877575"/>
            <a:ext cx="990062" cy="299104"/>
          </a:xfrm>
          <a:prstGeom prst="triangle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695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21484B-AB5F-4AB6-B525-066E8A334177}"/>
              </a:ext>
            </a:extLst>
          </p:cNvPr>
          <p:cNvSpPr/>
          <p:nvPr/>
        </p:nvSpPr>
        <p:spPr>
          <a:xfrm>
            <a:off x="2683839" y="-10596"/>
            <a:ext cx="6683022" cy="7138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C94F-BC99-4C8C-A534-38DD18202C9B}"/>
              </a:ext>
            </a:extLst>
          </p:cNvPr>
          <p:cNvSpPr/>
          <p:nvPr/>
        </p:nvSpPr>
        <p:spPr>
          <a:xfrm>
            <a:off x="90311" y="958273"/>
            <a:ext cx="1072444" cy="114145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BBA42B-DADB-4CD1-867C-3EFF75FF0115}"/>
              </a:ext>
            </a:extLst>
          </p:cNvPr>
          <p:cNvSpPr/>
          <p:nvPr/>
        </p:nvSpPr>
        <p:spPr>
          <a:xfrm>
            <a:off x="90311" y="2220128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5609A-D570-462E-8262-BD5B1E4EE880}"/>
              </a:ext>
            </a:extLst>
          </p:cNvPr>
          <p:cNvSpPr/>
          <p:nvPr/>
        </p:nvSpPr>
        <p:spPr>
          <a:xfrm>
            <a:off x="90311" y="3762933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57A548-1E88-4468-96D4-182FAF326887}"/>
              </a:ext>
            </a:extLst>
          </p:cNvPr>
          <p:cNvSpPr/>
          <p:nvPr/>
        </p:nvSpPr>
        <p:spPr>
          <a:xfrm>
            <a:off x="90311" y="5294449"/>
            <a:ext cx="1072444" cy="142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3008387" y="1399823"/>
            <a:ext cx="6033925" cy="2525727"/>
          </a:xfrm>
          <a:prstGeom prst="roundRect">
            <a:avLst>
              <a:gd name="adj" fmla="val 0"/>
            </a:avLst>
          </a:prstGeom>
          <a:solidFill>
            <a:srgbClr val="006082">
              <a:alpha val="73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A54C-3E44-4927-ABB0-627E220351F8}"/>
              </a:ext>
            </a:extLst>
          </p:cNvPr>
          <p:cNvSpPr txBox="1"/>
          <p:nvPr/>
        </p:nvSpPr>
        <p:spPr>
          <a:xfrm>
            <a:off x="-319781" y="2753697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Over view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35BD6-8F67-4E8C-BAFE-87E13AA24962}"/>
              </a:ext>
            </a:extLst>
          </p:cNvPr>
          <p:cNvSpPr txBox="1"/>
          <p:nvPr/>
        </p:nvSpPr>
        <p:spPr>
          <a:xfrm>
            <a:off x="-311328" y="5669973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23" name="Graphic 22" descr="City">
            <a:extLst>
              <a:ext uri="{FF2B5EF4-FFF2-40B4-BE49-F238E27FC236}">
                <a16:creationId xmlns:a16="http://schemas.microsoft.com/office/drawing/2014/main" id="{C5EF8B22-0492-4360-9596-5E21A872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13" y="1040720"/>
            <a:ext cx="930464" cy="9304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-311328" y="4067744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Locations</a:t>
            </a:r>
          </a:p>
        </p:txBody>
      </p:sp>
      <p:pic>
        <p:nvPicPr>
          <p:cNvPr id="30" name="Graphic 29" descr="Eye">
            <a:extLst>
              <a:ext uri="{FF2B5EF4-FFF2-40B4-BE49-F238E27FC236}">
                <a16:creationId xmlns:a16="http://schemas.microsoft.com/office/drawing/2014/main" id="{28BCDDBB-78CD-45CD-901F-4D1ABA21A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613" y="2848533"/>
            <a:ext cx="914400" cy="91440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C2AEAA-5EA1-4624-83AD-FB1AD78EE2B2}"/>
              </a:ext>
            </a:extLst>
          </p:cNvPr>
          <p:cNvSpPr/>
          <p:nvPr/>
        </p:nvSpPr>
        <p:spPr>
          <a:xfrm>
            <a:off x="3008387" y="985843"/>
            <a:ext cx="6033924" cy="278520"/>
          </a:xfrm>
          <a:prstGeom prst="roundRect">
            <a:avLst>
              <a:gd name="adj" fmla="val 0"/>
            </a:avLst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271B97D-1D47-46A0-B7CD-6A01763E39FF}"/>
              </a:ext>
            </a:extLst>
          </p:cNvPr>
          <p:cNvSpPr/>
          <p:nvPr/>
        </p:nvSpPr>
        <p:spPr>
          <a:xfrm>
            <a:off x="3016318" y="3925550"/>
            <a:ext cx="6033925" cy="2791299"/>
          </a:xfrm>
          <a:prstGeom prst="roundRect">
            <a:avLst>
              <a:gd name="adj" fmla="val 0"/>
            </a:avLst>
          </a:prstGeom>
          <a:solidFill>
            <a:srgbClr val="006082">
              <a:alpha val="7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Earth globe Africa and Europe">
            <a:extLst>
              <a:ext uri="{FF2B5EF4-FFF2-40B4-BE49-F238E27FC236}">
                <a16:creationId xmlns:a16="http://schemas.microsoft.com/office/drawing/2014/main" id="{D58DD553-3FA4-48AD-BF5E-A33EC9195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152" y="4331266"/>
            <a:ext cx="746564" cy="746564"/>
          </a:xfrm>
          <a:prstGeom prst="rect">
            <a:avLst/>
          </a:prstGeom>
        </p:spPr>
      </p:pic>
      <p:pic>
        <p:nvPicPr>
          <p:cNvPr id="38" name="Graphic 37" descr="Open book">
            <a:extLst>
              <a:ext uri="{FF2B5EF4-FFF2-40B4-BE49-F238E27FC236}">
                <a16:creationId xmlns:a16="http://schemas.microsoft.com/office/drawing/2014/main" id="{5A134C58-37F8-4CAD-9810-F1372C5A5F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605" y="5926280"/>
            <a:ext cx="801856" cy="8018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ADCBAA-C7D7-437B-9338-3F2B023A858B}"/>
              </a:ext>
            </a:extLst>
          </p:cNvPr>
          <p:cNvSpPr txBox="1"/>
          <p:nvPr/>
        </p:nvSpPr>
        <p:spPr>
          <a:xfrm>
            <a:off x="3328857" y="-50033"/>
            <a:ext cx="537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82AA64-4340-4DA3-8030-AABC45805D4C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Real Estate</a:t>
            </a:r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3D096A-A534-49B7-AD9D-FA38D2CBC954}"/>
              </a:ext>
            </a:extLst>
          </p:cNvPr>
          <p:cNvSpPr txBox="1"/>
          <p:nvPr/>
        </p:nvSpPr>
        <p:spPr>
          <a:xfrm>
            <a:off x="3104444" y="447198"/>
            <a:ext cx="2652889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values analysis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AC2038F-09E0-44BA-88AB-7AC475C76F8C}"/>
              </a:ext>
            </a:extLst>
          </p:cNvPr>
          <p:cNvSpPr/>
          <p:nvPr/>
        </p:nvSpPr>
        <p:spPr>
          <a:xfrm>
            <a:off x="190373" y="234081"/>
            <a:ext cx="286005" cy="286005"/>
          </a:xfrm>
          <a:prstGeom prst="ellipse">
            <a:avLst/>
          </a:prstGeom>
          <a:solidFill>
            <a:srgbClr val="F94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66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Suraj Jain</cp:lastModifiedBy>
  <cp:revision>72</cp:revision>
  <dcterms:created xsi:type="dcterms:W3CDTF">2022-02-20T12:09:12Z</dcterms:created>
  <dcterms:modified xsi:type="dcterms:W3CDTF">2023-08-03T05:52:11Z</dcterms:modified>
</cp:coreProperties>
</file>