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49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4DB5-4C4E-CA48-A9DA-321476EA2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61F63-0184-9E6A-1526-F26015651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AA011-028F-A271-E717-A40DAF48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BAE9-2B57-470E-9A98-5790DCF8A5D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09893-8CD6-0A5D-CA90-51DC272C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E8137-37E2-2DE8-294B-1579BAB3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09CE-61B5-48BF-82FF-B74C2372F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45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A435-0CBD-34CB-8409-931BC8F99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6BAAE-A991-A653-8770-648B20609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2615-B3AA-8CBB-1F6E-B8AE29EE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BAE9-2B57-470E-9A98-5790DCF8A5D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7A8E4-0D83-1864-09B8-FFFC0306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4B47-F121-D460-94FC-F7F14D8B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09CE-61B5-48BF-82FF-B74C2372F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44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821DA-49BE-F026-E109-7BB2D4F72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3FA23-0514-B9D7-937B-08CFDE29F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BF527-7BE2-498B-D0AD-350EAC16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BAE9-2B57-470E-9A98-5790DCF8A5D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B3C48-9D89-3C69-EB93-96051FEC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DC442-7F1E-70BE-0679-16D48DD9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09CE-61B5-48BF-82FF-B74C2372F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46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C543-9CE7-783D-7AEF-4A5DF8BD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302-F24F-7723-7508-057912270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5CF6-CCF0-D64E-9C2A-97F02B80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BAE9-2B57-470E-9A98-5790DCF8A5D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C49CC-DDA0-F541-80DB-3BDBB5D1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DB00E-A9B2-554D-C236-F9A9027A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09CE-61B5-48BF-82FF-B74C2372F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45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8463-5BEF-4918-8518-B612D0F2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0D98C-EFD5-46EE-47EF-22C8C941F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084AF-948E-4675-A2F2-B704D0F9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BAE9-2B57-470E-9A98-5790DCF8A5D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1351F-B553-3AD6-BC8F-E1AF8874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651B8-3E5D-E280-0112-5169F95B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09CE-61B5-48BF-82FF-B74C2372F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8D93-A896-6C65-77FE-2BC7D7E5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0394-EA59-C34F-2793-B7748A5F3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8067F-63A7-06F7-FB63-0416B1CFB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2B9B6-B7C8-6AE0-A58F-94507F1C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BAE9-2B57-470E-9A98-5790DCF8A5D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64AEC-C617-4ECE-46B2-2A9D34FD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26A67-D3D8-BDD0-2FC4-9216968E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09CE-61B5-48BF-82FF-B74C2372F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94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5BAA-3029-CF9D-1E00-BD52D578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F3FA3-5AFD-2BF7-4267-A326D22D0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4B6C6-5926-214C-5B0C-BEC6E9CDD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BB385-1795-600D-83DB-3F68A5F17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E3A32-C284-660D-D91E-AEF9CFAA6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559B3-6577-C98A-5D4C-C3132B2F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BAE9-2B57-470E-9A98-5790DCF8A5D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AFFC3-18BF-4289-4704-54196454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590DE-16EE-141E-431F-CC31012C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09CE-61B5-48BF-82FF-B74C2372F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68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AE67-DACB-765A-09B4-7E1719B9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8C4EA7-98AD-5AC0-A454-D4E01283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BAE9-2B57-470E-9A98-5790DCF8A5D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99009-BCE0-4FD9-32A1-0A7FBE1B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C12E8-05B8-7645-1776-F52F4B8A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09CE-61B5-48BF-82FF-B74C2372F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4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47825-CABE-BA38-F292-DAFEDEEA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BAE9-2B57-470E-9A98-5790DCF8A5D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3CFB0-CF5F-EEB1-5D1D-CA7993EC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52B08-B9B3-D4B7-7F89-B3565FB6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09CE-61B5-48BF-82FF-B74C2372F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23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5F2A-FFAB-3E4C-5EAA-2682258F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3D42-BF57-FC5E-A842-2D2CB0873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6A003-AD65-1D3B-5D00-158E3DB76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3A419-D9CD-E896-BB2E-AC1045EF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BAE9-2B57-470E-9A98-5790DCF8A5D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C942C-16D0-E2A5-70AC-87D2537F5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42566-7DE7-4692-CEE7-547B8C03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09CE-61B5-48BF-82FF-B74C2372F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23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9FEE-78FA-4084-8210-F2979690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2D173-CE90-B261-5D88-CEC4425EB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034D2-0BD4-8963-6831-907713027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12B36-62C7-639A-86B0-22FA1CC0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BAE9-2B57-470E-9A98-5790DCF8A5D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3D00D-9286-AE79-12E5-89620D33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1B1AB-49BB-817F-9095-8BBEC5E9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09CE-61B5-48BF-82FF-B74C2372F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11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22681-A361-1C2C-799E-93DD8FED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68AD7-1D7D-FE1B-14CD-9E157C1D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3E97-CB35-B600-7126-30134951F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BAE9-2B57-470E-9A98-5790DCF8A5D3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87CE1-DB6B-27E8-90D4-D94320FBB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9788D-F9F9-ED2F-313C-456FF1D73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09CE-61B5-48BF-82FF-B74C2372FB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8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06D5-6D1A-A1B1-7A34-2259BAA70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0" y="0"/>
            <a:ext cx="8286750" cy="17700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--- data set which include columns --&gt;district , state , growth ,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sex_ratio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, literacy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newd1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30A9E-7FE5-BBB9-97BA-F17AED217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7850"/>
            <a:ext cx="9144000" cy="34099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DAF199C-9D59-AF6D-27C5-2B0B601D7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47849"/>
            <a:ext cx="8867775" cy="34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3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805C-047E-D3EA-7E48-4753BFBA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top 3 states showing highest growth ratio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3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Growth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100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avg_growth_percent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newd1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avg_growth_percent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A718BA-CDCA-68F0-FFBC-8EFE281CF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7" y="1851378"/>
            <a:ext cx="7032976" cy="3002844"/>
          </a:xfrm>
        </p:spPr>
      </p:pic>
    </p:spTree>
    <p:extLst>
      <p:ext uri="{BB962C8B-B14F-4D97-AF65-F5344CB8AC3E}">
        <p14:creationId xmlns:p14="http://schemas.microsoft.com/office/powerpoint/2010/main" val="4076727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FDB3-BAFE-0CAE-FCAC-2F00231C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---bottom 3 states showing highest lowest ratio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4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Sex_Ratio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avg_sex_ratio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newd1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avg_sex_ratio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6BD722-8DF7-AE2C-FDEC-68FC9245F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22" y="2506133"/>
            <a:ext cx="8094133" cy="2889956"/>
          </a:xfrm>
        </p:spPr>
      </p:pic>
    </p:spTree>
    <p:extLst>
      <p:ext uri="{BB962C8B-B14F-4D97-AF65-F5344CB8AC3E}">
        <p14:creationId xmlns:p14="http://schemas.microsoft.com/office/powerpoint/2010/main" val="426020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0494-3B0A-D32E-D0E0-261D28FD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---find the states starting with letter a b 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newd1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'a%'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'b%'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3D51F-6976-25BD-5B7A-AAFF6D31E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9" y="1603022"/>
            <a:ext cx="6357943" cy="3499556"/>
          </a:xfrm>
        </p:spPr>
      </p:pic>
    </p:spTree>
    <p:extLst>
      <p:ext uri="{BB962C8B-B14F-4D97-AF65-F5344CB8AC3E}">
        <p14:creationId xmlns:p14="http://schemas.microsoft.com/office/powerpoint/2010/main" val="318682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F597-DAD4-793A-E7B9-C7165BDC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find the states  ending with d 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newd1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Consolas" panose="020B0609020204030204" pitchFamily="49" charset="0"/>
              </a:rPr>
              <a:t>'%d'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5B752-43A0-F641-D420-D7F2E9403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1"/>
            <a:ext cx="5883926" cy="2282991"/>
          </a:xfrm>
        </p:spPr>
      </p:pic>
    </p:spTree>
    <p:extLst>
      <p:ext uri="{BB962C8B-B14F-4D97-AF65-F5344CB8AC3E}">
        <p14:creationId xmlns:p14="http://schemas.microsoft.com/office/powerpoint/2010/main" val="2422933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EA53-9DC6-8060-8F20-7D2BEADF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612"/>
            <a:ext cx="10515600" cy="2273389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--total males and females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males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total_males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females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total_females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district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population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/(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sex_ratio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males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population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sex_ratio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)/(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sex_ratio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females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district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sex_ratio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1000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sex_ratio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population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newd1  a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newd2 b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district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E5080-D9B8-B34C-5716-6E7F3CBDE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2472267"/>
            <a:ext cx="8805333" cy="3129403"/>
          </a:xfrm>
        </p:spPr>
      </p:pic>
    </p:spTree>
    <p:extLst>
      <p:ext uri="{BB962C8B-B14F-4D97-AF65-F5344CB8AC3E}">
        <p14:creationId xmlns:p14="http://schemas.microsoft.com/office/powerpoint/2010/main" val="3638572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D3BC-B2CE-C928-B11C-0EC2B2AE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2099733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</a:rPr>
              <a:t>-- total literacy rate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literate_people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total_literate_population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illiterate_people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total_lliterate_population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district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literacy_ratio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population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literate_people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literacy_ratio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population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illiterate_people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district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literacy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literacy_ratio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population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newd1  a 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newd2 b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district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district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IN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IN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A588B-65B3-AE93-3B34-32E0B2332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6" y="2099733"/>
            <a:ext cx="8240888" cy="4522815"/>
          </a:xfrm>
        </p:spPr>
      </p:pic>
    </p:spTree>
    <p:extLst>
      <p:ext uri="{BB962C8B-B14F-4D97-AF65-F5344CB8AC3E}">
        <p14:creationId xmlns:p14="http://schemas.microsoft.com/office/powerpoint/2010/main" val="586147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1798-833B-148A-B612-18E62BD8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2235199"/>
          </a:xfrm>
        </p:spPr>
        <p:txBody>
          <a:bodyPr>
            <a:normAutofit fontScale="90000"/>
          </a:bodyPr>
          <a:lstStyle/>
          <a:p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-- population in previous census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previous_census_population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previous_census_population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current_census_population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current_census_population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previous_census_population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previous_census_population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current_census_population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current_census_population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district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population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/(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growth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previous_census_population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population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current_census_population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district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growth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growth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population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newd1  a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newd2 b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district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district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A9DC5D-8703-CD4A-B9DD-F249B8D0C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3" y="2630311"/>
            <a:ext cx="5887432" cy="1799143"/>
          </a:xfrm>
        </p:spPr>
      </p:pic>
    </p:spTree>
    <p:extLst>
      <p:ext uri="{BB962C8B-B14F-4D97-AF65-F5344CB8AC3E}">
        <p14:creationId xmlns:p14="http://schemas.microsoft.com/office/powerpoint/2010/main" val="182894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FC35-CD6F-8B61-7B3A-4D8120CB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35133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--- reduction of area per population  from previous to current census 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total_area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previous_census_population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area_reduced_for_prev_census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total_area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current_census_population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area_reduced_for_current_census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.*,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total_area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keyy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previous_census_population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previous_census_population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current_census_population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current_census_population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previous_census_population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previous_census_population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current_census_population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current_census_population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district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population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/(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growth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previous_census_population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population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current_census_population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district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growth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growth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population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newd1  a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newd2 b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district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district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'1'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keyy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Area_km2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total_area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newd2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keyy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keyy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j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063EF4-7B50-4A35-96C7-A5F41571F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4495800"/>
            <a:ext cx="9423399" cy="1454214"/>
          </a:xfrm>
        </p:spPr>
      </p:pic>
    </p:spTree>
    <p:extLst>
      <p:ext uri="{BB962C8B-B14F-4D97-AF65-F5344CB8AC3E}">
        <p14:creationId xmlns:p14="http://schemas.microsoft.com/office/powerpoint/2010/main" val="83208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0CB6-E36A-9AD1-C58F-B6C28EFD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53114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select the top 3 district of each state with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highhest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literacy rate  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sa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District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Literacy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Literacy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ranks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newd1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sa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ranks 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D8F79-EE13-F09E-4E66-AE92954A1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8180"/>
            <a:ext cx="9334500" cy="4315427"/>
          </a:xfrm>
        </p:spPr>
      </p:pic>
    </p:spTree>
    <p:extLst>
      <p:ext uri="{BB962C8B-B14F-4D97-AF65-F5344CB8AC3E}">
        <p14:creationId xmlns:p14="http://schemas.microsoft.com/office/powerpoint/2010/main" val="368153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F826-4D60-0569-BDE6-C661008A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66675"/>
            <a:ext cx="11744325" cy="16240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--- data set which include columns --&gt;district , state ,area_km^2, population 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newd2</a:t>
            </a:r>
            <a:endParaRPr lang="en-IN" sz="2400" dirty="0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596D0B5-30AB-A92C-0A26-3DEED4B71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1" y="1645937"/>
            <a:ext cx="11490324" cy="4296375"/>
          </a:xfrm>
        </p:spPr>
      </p:pic>
    </p:spTree>
    <p:extLst>
      <p:ext uri="{BB962C8B-B14F-4D97-AF65-F5344CB8AC3E}">
        <p14:creationId xmlns:p14="http://schemas.microsoft.com/office/powerpoint/2010/main" val="326303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EB9B-712F-860C-72D4-8D65E1D5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" y="18255"/>
            <a:ext cx="12179300" cy="132556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ectracting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data for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jharkhand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bihar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states from dataset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IN" sz="24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newd1 </a:t>
            </a:r>
            <a:b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'Jharkhand'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'Bihar'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2400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1C904B0-1564-91D8-F07C-9AA8FB4E3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1407318"/>
            <a:ext cx="11950700" cy="5336382"/>
          </a:xfrm>
        </p:spPr>
      </p:pic>
    </p:spTree>
    <p:extLst>
      <p:ext uri="{BB962C8B-B14F-4D97-AF65-F5344CB8AC3E}">
        <p14:creationId xmlns:p14="http://schemas.microsoft.com/office/powerpoint/2010/main" val="148997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BFA1-3B98-400B-5854-8FE4C363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18255"/>
            <a:ext cx="12153900" cy="132556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total population of </a:t>
            </a:r>
            <a:r>
              <a:rPr lang="en-IN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india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b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Population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total_population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newd2 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C225-6996-2BFB-CC6F-0387C751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1549401"/>
            <a:ext cx="6667500" cy="2006599"/>
          </a:xfrm>
        </p:spPr>
        <p:txBody>
          <a:bodyPr>
            <a:normAutofit/>
          </a:bodyPr>
          <a:lstStyle/>
          <a:p>
            <a:r>
              <a:rPr lang="en-IN" sz="4800" dirty="0" err="1"/>
              <a:t>total_population</a:t>
            </a:r>
            <a:endParaRPr lang="en-IN" sz="4800" dirty="0"/>
          </a:p>
          <a:p>
            <a:r>
              <a:rPr lang="en-IN" sz="4800" dirty="0"/>
              <a:t>1210854977</a:t>
            </a:r>
          </a:p>
        </p:txBody>
      </p:sp>
    </p:spTree>
    <p:extLst>
      <p:ext uri="{BB962C8B-B14F-4D97-AF65-F5344CB8AC3E}">
        <p14:creationId xmlns:p14="http://schemas.microsoft.com/office/powerpoint/2010/main" val="253034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478C-CE70-F8F0-32B0-38777237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what is the average growth  percentage of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india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Growth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100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avg_growth_percentage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newd1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B268-5C24-A81E-4166-E2B01ACCE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5775"/>
          </a:xfrm>
        </p:spPr>
        <p:txBody>
          <a:bodyPr>
            <a:normAutofit/>
          </a:bodyPr>
          <a:lstStyle/>
          <a:p>
            <a:r>
              <a:rPr lang="en-IN" sz="4400" dirty="0" err="1"/>
              <a:t>avg_growth_percentage</a:t>
            </a:r>
            <a:endParaRPr lang="en-IN" sz="4400" dirty="0"/>
          </a:p>
          <a:p>
            <a:r>
              <a:rPr lang="en-IN" sz="4400" dirty="0"/>
              <a:t>19'245921875</a:t>
            </a:r>
          </a:p>
        </p:txBody>
      </p:sp>
    </p:spTree>
    <p:extLst>
      <p:ext uri="{BB962C8B-B14F-4D97-AF65-F5344CB8AC3E}">
        <p14:creationId xmlns:p14="http://schemas.microsoft.com/office/powerpoint/2010/main" val="412515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8971-BEB2-D27D-DC25-52CF98E1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690688"/>
          </a:xfrm>
        </p:spPr>
        <p:txBody>
          <a:bodyPr>
            <a:noAutofit/>
          </a:bodyPr>
          <a:lstStyle/>
          <a:p>
            <a:b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what is the average growth  percentage of  each state 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b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Growth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100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avg_growth_percent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newd1 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IN" sz="2400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6A8D540-B14C-591C-6CC1-DFA7FC6FE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870"/>
            <a:ext cx="12192000" cy="5000129"/>
          </a:xfrm>
        </p:spPr>
      </p:pic>
    </p:spTree>
    <p:extLst>
      <p:ext uri="{BB962C8B-B14F-4D97-AF65-F5344CB8AC3E}">
        <p14:creationId xmlns:p14="http://schemas.microsoft.com/office/powerpoint/2010/main" val="380166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55A3-4661-6ED1-7F0C-D3CD5F79C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030074" cy="1619250"/>
          </a:xfrm>
        </p:spPr>
        <p:txBody>
          <a:bodyPr>
            <a:noAutofit/>
          </a:bodyPr>
          <a:lstStyle/>
          <a:p>
            <a:r>
              <a:rPr lang="en-IN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averagesex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 ratio per state </a:t>
            </a:r>
            <a:b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Sex_Ratio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avg_sex_ratio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newd1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b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avg_sex_ratio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34320-F268-0717-8C13-81DC577B9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1"/>
            <a:ext cx="10859911" cy="4971550"/>
          </a:xfrm>
        </p:spPr>
      </p:pic>
    </p:spTree>
    <p:extLst>
      <p:ext uri="{BB962C8B-B14F-4D97-AF65-F5344CB8AC3E}">
        <p14:creationId xmlns:p14="http://schemas.microsoft.com/office/powerpoint/2010/main" val="115840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A125-FC45-9266-C6DB-332579A3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average literacy rate per state 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err="1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Literacy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avg_literacy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newd1</a:t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b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avg_literacy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IN" sz="2400" dirty="0"/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765BBC6-F4B9-C2D4-D530-E36BF36A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5028"/>
            <a:ext cx="8263240" cy="4790572"/>
          </a:xfrm>
        </p:spPr>
      </p:pic>
    </p:spTree>
    <p:extLst>
      <p:ext uri="{BB962C8B-B14F-4D97-AF65-F5344CB8AC3E}">
        <p14:creationId xmlns:p14="http://schemas.microsoft.com/office/powerpoint/2010/main" val="278080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5E07-FDC2-9DD3-CD4D-6AA4EB17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1" y="18255"/>
            <a:ext cx="11263489" cy="1325563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average literacy of states greater than 90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Literacy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avg_literacy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newd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newd1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Literacy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90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avg_literacy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IN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D899A25-CD84-3A45-5E6B-3F683D549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014539"/>
            <a:ext cx="7715250" cy="3843336"/>
          </a:xfrm>
        </p:spPr>
      </p:pic>
    </p:spTree>
    <p:extLst>
      <p:ext uri="{BB962C8B-B14F-4D97-AF65-F5344CB8AC3E}">
        <p14:creationId xmlns:p14="http://schemas.microsoft.com/office/powerpoint/2010/main" val="407536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1223</Words>
  <Application>Microsoft Office PowerPoint</Application>
  <PresentationFormat>Widescreen</PresentationFormat>
  <Paragraphs>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--- data set which include columns --&gt;district , state , growth , sex_ratio , literacy  select * from newd..newd1 </vt:lpstr>
      <vt:lpstr>--- data set which include columns --&gt;district , state ,area_km^2, population  select * from newd..newd2</vt:lpstr>
      <vt:lpstr>ectracting data for jharkhand and bihar states from dataset select * from newd..newd1  where state in ('Jharkhand' , 'Bihar')</vt:lpstr>
      <vt:lpstr>total population of india  select sum(Population) as total_population from newd..newd2 </vt:lpstr>
      <vt:lpstr>what is the average growth  percentage of india select avg(Growth)*100 as avg_growth_percentage from newd..newd1</vt:lpstr>
      <vt:lpstr> what is the average growth  percentage of  each state  state  select State, avg(Growth)*100 as avg_growth_percent from newd..newd1  group by State</vt:lpstr>
      <vt:lpstr>averagesex ratio per state  select State,round(avg(Sex_Ratio),0) as avg_sex_ratio from newd..newd1 group by State order by avg_sex_ratio desc</vt:lpstr>
      <vt:lpstr>average literacy rate per state  select State,round(avg(Literacy),0) as avg_literacy from newd..newd1 group by State order by avg_literacy desc</vt:lpstr>
      <vt:lpstr>average literacy of states greater than 90 select State,round(avg(Literacy),0) as avg_literacy from newd..newd1 group by State having round(avg(Literacy),0) &gt;90 order by avg_literacy desc</vt:lpstr>
      <vt:lpstr>top 3 states showing highest growth ratio  select top 3 State, avg(Growth)*100 as avg_growth_percent from newd..newd1  group by State order by avg_growth_percent desc </vt:lpstr>
      <vt:lpstr>---bottom 3 states showing highest lowest ratio   select top 4 State,round(avg(Sex_Ratio),0) as avg_sex_ratio from newd..newd1 group by State order by avg_sex_ratio asc</vt:lpstr>
      <vt:lpstr>---find the states starting with letter a b  select distinct State  from newd..newd1 where State like 'a%' or state like 'b%'</vt:lpstr>
      <vt:lpstr>find the states  ending with d  select distinct State  from newd..newd1 where State like '%d' </vt:lpstr>
      <vt:lpstr>--total males and females  select d.state,sum(d.males) total_males,sum(d.females) total_females from (select c.district,c.state state,round(c.population/(c.sex_ratio+1),0) males, round((c.population*c.sex_ratio)/(c.sex_ratio+1),0) females from (select a.district,a.state,a.sex_ratio/1000 sex_ratio,b.population from newd..newd1  a inner join newd..newd2 b on a.district=b.district ) c) d group by d.state;</vt:lpstr>
      <vt:lpstr>-- total literacy rate select c.state,sum(literate_people) total_literate_population,sum(illiterate_people) total_lliterate_population from  (select d.district,d.state,round(d.literacy_ratio*d.population,0) literate_people, round((1-d.literacy_ratio)* d.population,0) illiterate_people from (select a.district,a.state,a.literacy/100 literacy_ratio,b.population from newd..newd1  a  inner join newd..newd2 b on a.district=b.district) d) c group by c.state</vt:lpstr>
      <vt:lpstr>-- population in previous census select sum(m.previous_census_population) previous_census_population,sum(m.current_census_population) current_census_population from( select e.state,sum(e.previous_census_population) previous_census_population,sum(e.current_census_population) current_census_population from (select d.district,d.state,round(d.population/(1+d.growth),0) previous_census_population,d.population current_census_population from (select a.district,a.state,a.growth growth,b.population from newd..newd1  a inner join newd..newd2 b on a.district=b.district) d) e group by e.state)m</vt:lpstr>
      <vt:lpstr>--- reduction of area per population  from previous to current census  select (j.total_area/j.previous_census_population) as area_reduced_for_prev_census,(j.total_area/j.current_census_population) as  area_reduced_for_current_census  from (select A.*,S.total_area from ( select '1' as keyy,n.* from (select sum(m.previous_census_population) previous_census_population,sum(m.current_census_population) current_census_population from( select e.state,sum(e.previous_census_population) previous_census_population,sum(e.current_census_population) current_census_population from (select d.district,d.state,round(d.population/(1+d.growth),0) previous_census_population,d.population current_census_population from (select a.district,a.state,a.growth growth,b.population from newd..newd1  a inner join newd..newd2 b on a.district=b.district) d) e group by e.state)m)n) A  inner join ( select '1' as keyy,m.* from( select sum(Area_km2) as total_area from newd..newd2) m) S on A.keyy = S.keyy) j </vt:lpstr>
      <vt:lpstr>select the top 3 district of each state with highhest literacy rate   select sa.*  from (select District,State,Literacy,rank() over (partition by State order by Literacy ) as ranks from newd..newd1) sa where ranks in (1,2,3)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--- data set which include columns --&gt;district , state , growth , sex_ratio , literacy  select * from newd..newd1 </dc:title>
  <dc:creator>Dhiraj  Jorwar</dc:creator>
  <cp:lastModifiedBy>Dhiraj  Jorwar</cp:lastModifiedBy>
  <cp:revision>3</cp:revision>
  <dcterms:created xsi:type="dcterms:W3CDTF">2022-12-21T10:17:07Z</dcterms:created>
  <dcterms:modified xsi:type="dcterms:W3CDTF">2022-12-21T14:24:58Z</dcterms:modified>
</cp:coreProperties>
</file>