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930A5A-7218-405C-842F-F80002452A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census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CC2D07-3B18-4DB4-936B-D4418D716B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23-12-2022 10:54:50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opulation" id="2" name="slide2">
            <a:extLst>
              <a:ext uri="{FF2B5EF4-FFF2-40B4-BE49-F238E27FC236}">
                <a16:creationId xmlns:a16="http://schemas.microsoft.com/office/drawing/2014/main" id="{C41B3C4A-DFAD-47C7-B06E-6ED52F985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2638425"/>
            <a:ext cx="2800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literate population" id="3" name="slide3">
            <a:extLst>
              <a:ext uri="{FF2B5EF4-FFF2-40B4-BE49-F238E27FC236}">
                <a16:creationId xmlns:a16="http://schemas.microsoft.com/office/drawing/2014/main" id="{3FA1F62C-5934-469F-B3A0-4628421D6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1" y="0"/>
            <a:ext cx="8332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lletrate population" id="4" name="slide4">
            <a:extLst>
              <a:ext uri="{FF2B5EF4-FFF2-40B4-BE49-F238E27FC236}">
                <a16:creationId xmlns:a16="http://schemas.microsoft.com/office/drawing/2014/main" id="{1410D3DF-0942-4B44-910D-158535EA69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1" y="0"/>
            <a:ext cx="867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male vs male population " id="5" name="slide5">
            <a:extLst>
              <a:ext uri="{FF2B5EF4-FFF2-40B4-BE49-F238E27FC236}">
                <a16:creationId xmlns:a16="http://schemas.microsoft.com/office/drawing/2014/main" id="{9D040C53-1335-43C3-90B3-6BEE55E65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8" y="0"/>
            <a:ext cx="833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bottom_3_literacy " id="6" name="slide6">
            <a:extLst>
              <a:ext uri="{FF2B5EF4-FFF2-40B4-BE49-F238E27FC236}">
                <a16:creationId xmlns:a16="http://schemas.microsoft.com/office/drawing/2014/main" id="{FCD5D965-FE2A-4757-B206-1DD6554FBF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704850"/>
            <a:ext cx="4019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s with population " id="7" name="slide7">
            <a:extLst>
              <a:ext uri="{FF2B5EF4-FFF2-40B4-BE49-F238E27FC236}">
                <a16:creationId xmlns:a16="http://schemas.microsoft.com/office/drawing/2014/main" id="{48C422C6-0A36-4548-862A-2565902572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619125"/>
            <a:ext cx="97059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53E0573C-0596-4054-9BFE-6971BE1134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2022-12-23T05:24:54Z</dcterms:created>
  <dcterms:modified xsi:type="dcterms:W3CDTF">2022-12-23T05:24:54Z</dcterms:modified>
</cp:coreProperties>
</file>