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959838-5DFE-4FD9-8757-BC0092573A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salesinsight tab;eau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EC23C7-264C-446F-84F7-CDBBBC470BA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21-12-2022 12:36:42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 " id="10" name="slide10">
            <a:extLst>
              <a:ext uri="{FF2B5EF4-FFF2-40B4-BE49-F238E27FC236}">
                <a16:creationId xmlns:a16="http://schemas.microsoft.com/office/drawing/2014/main" id="{63907962-BBB6-4CA9-9753-C9BC91BF31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376362"/>
            <a:ext cx="92583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E6F0782C-43CE-4F64-98A1-B74D6BC32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23" y="0"/>
            <a:ext cx="8968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" id="2" name="slide2">
            <a:extLst>
              <a:ext uri="{FF2B5EF4-FFF2-40B4-BE49-F238E27FC236}">
                <a16:creationId xmlns:a16="http://schemas.microsoft.com/office/drawing/2014/main" id="{C5977906-F58D-4025-B3A6-903E26640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724150"/>
            <a:ext cx="2095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" id="3" name="slide3">
            <a:extLst>
              <a:ext uri="{FF2B5EF4-FFF2-40B4-BE49-F238E27FC236}">
                <a16:creationId xmlns:a16="http://schemas.microsoft.com/office/drawing/2014/main" id="{1E4D6F25-B359-47E8-A94B-B8F2508E91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724150"/>
            <a:ext cx="2095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 " id="4" name="slide4">
            <a:extLst>
              <a:ext uri="{FF2B5EF4-FFF2-40B4-BE49-F238E27FC236}">
                <a16:creationId xmlns:a16="http://schemas.microsoft.com/office/drawing/2014/main" id="{368C1344-823E-4326-A6A0-63E3228D3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2" y="1176337"/>
            <a:ext cx="61626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 na" id="5" name="slide5">
            <a:extLst>
              <a:ext uri="{FF2B5EF4-FFF2-40B4-BE49-F238E27FC236}">
                <a16:creationId xmlns:a16="http://schemas.microsoft.com/office/drawing/2014/main" id="{AEA0146A-5974-4297-93E1-1B25738D63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286000"/>
            <a:ext cx="773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6" name="slide6">
            <a:extLst>
              <a:ext uri="{FF2B5EF4-FFF2-40B4-BE49-F238E27FC236}">
                <a16:creationId xmlns:a16="http://schemas.microsoft.com/office/drawing/2014/main" id="{899D77F4-E2FA-4245-9DAB-16E336A4C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143125"/>
            <a:ext cx="92583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7" name="slide7">
            <a:extLst>
              <a:ext uri="{FF2B5EF4-FFF2-40B4-BE49-F238E27FC236}">
                <a16:creationId xmlns:a16="http://schemas.microsoft.com/office/drawing/2014/main" id="{0872CFFA-0508-4DD9-85EE-15A099B2A5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619125"/>
            <a:ext cx="83343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8" name="slide8">
            <a:extLst>
              <a:ext uri="{FF2B5EF4-FFF2-40B4-BE49-F238E27FC236}">
                <a16:creationId xmlns:a16="http://schemas.microsoft.com/office/drawing/2014/main" id="{53C972BC-2097-4EEB-B440-AB340B9AEA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900362"/>
            <a:ext cx="2305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9" name="slide9">
            <a:extLst>
              <a:ext uri="{FF2B5EF4-FFF2-40B4-BE49-F238E27FC236}">
                <a16:creationId xmlns:a16="http://schemas.microsoft.com/office/drawing/2014/main" id="{59F875F2-44E8-4178-B6B8-007F2F620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981325"/>
            <a:ext cx="6877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2022-12-21T07:06:47Z</dcterms:created>
  <dcterms:modified xsi:type="dcterms:W3CDTF">2022-12-21T07:06:47Z</dcterms:modified>
</cp:coreProperties>
</file>