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91834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Phishing Awareness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6728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Phishing is a form of cybercrime that uses deceptive tactics to steal personal information.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9482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Surajj Shinde.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is Phishing?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Deception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Attackers use deceptive emails, websites, or messages to trick victims into revealing sensitive information.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Information Theft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goal is to steal personal data, such as passwords, credit card numbers, or bank account details.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720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8070" y="3260884"/>
            <a:ext cx="6395799" cy="667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b="1" spc="-126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Types of Phishing Attacks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8070" y="4249460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69407" y="4470797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spc="-6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Email Phishing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69407" y="4932998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Attackers send emails disguised as legitimate communications from trusted sources.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22118" y="4249460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43455" y="4470797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spc="-6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Smishing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643455" y="4932998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Phishing attacks conducted via SMS messages, often mimicking official notifications.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8070" y="6051947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9407" y="6273284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spc="-6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Vishing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9407" y="6735485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Attackers use voice calls to deceive victims into revealing personal information.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22118" y="6051947"/>
            <a:ext cx="6460331" cy="1588770"/>
          </a:xfrm>
          <a:prstGeom prst="roundRect">
            <a:avLst>
              <a:gd name="adj" fmla="val 565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643455" y="6273284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spc="-6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Spear Phishing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7643455" y="6735485"/>
            <a:ext cx="6017657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Highly targeted attacks, often involving personalized messages to specific individuals.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118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7241" y="3430429"/>
            <a:ext cx="7666792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13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Identifying Phishing Attempts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7241" y="4723686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72622" y="4807982"/>
            <a:ext cx="135374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18285" y="472368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6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Suspicious Sender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18285" y="5210056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Emails from unknown senders or with unusual domain names should raise suspicion.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7714" y="4723686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579638" y="4807982"/>
            <a:ext cx="202287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58758" y="472368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6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Urgent Tone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58758" y="5210056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Messages demanding immediate action or containing threats should be treated with caution.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87241" y="6407587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36427" y="6491883"/>
            <a:ext cx="207645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18285" y="6407587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6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Grammatical Errors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18285" y="6893957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Poorly written or grammatically incorrect messages are often a sign of a phishing attempt.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427714" y="6407587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571780" y="6491883"/>
            <a:ext cx="218003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8158758" y="6407587"/>
            <a:ext cx="296941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6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Links and Attachments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158758" y="6893957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 cautious about clicking on links or opening attachments from unknown or untrusted sources.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956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Email Phishing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74462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Fake Login Pages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028831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Attackers create fake login pages that mimic legitimate websites to steal credentials.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21" y="174462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Urgent Requests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3028831"/>
            <a:ext cx="360818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Emails requesting immediate action, such as password changes or account confirmations, could be phishing attempts.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16088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5954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Promised Rewards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445091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 wary of emails offering enticing rewards or discounts, which are often used to lure victims.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047" y="698897"/>
            <a:ext cx="7001947" cy="675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00"/>
              </a:lnSpc>
              <a:buNone/>
            </a:pPr>
            <a:r>
              <a:rPr lang="en-US" sz="4250" b="1" spc="-128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Preventing Phishing Attacks</a:t>
            </a:r>
            <a:endParaRPr lang="en-US" sz="4250" dirty="0"/>
          </a:p>
        </p:txBody>
      </p:sp>
      <p:sp>
        <p:nvSpPr>
          <p:cNvPr id="3" name="Shape 1"/>
          <p:cNvSpPr/>
          <p:nvPr/>
        </p:nvSpPr>
        <p:spPr>
          <a:xfrm>
            <a:off x="7299960" y="1805940"/>
            <a:ext cx="30480" cy="5724644"/>
          </a:xfrm>
          <a:prstGeom prst="roundRect">
            <a:avLst>
              <a:gd name="adj" fmla="val 297674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6346627" y="2276713"/>
            <a:ext cx="756047" cy="30480"/>
          </a:xfrm>
          <a:prstGeom prst="roundRect">
            <a:avLst>
              <a:gd name="adj" fmla="val 297674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072193" y="2048947"/>
            <a:ext cx="486013" cy="486013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50192" y="2129909"/>
            <a:ext cx="130016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spc="-7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5"/>
          <p:cNvSpPr/>
          <p:nvPr/>
        </p:nvSpPr>
        <p:spPr>
          <a:xfrm>
            <a:off x="3426857" y="2021919"/>
            <a:ext cx="270021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Strong Passwords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756047" y="2489002"/>
            <a:ext cx="5371028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unique and complex passwords for all online accounts.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27727" y="3356729"/>
            <a:ext cx="756047" cy="30480"/>
          </a:xfrm>
          <a:prstGeom prst="roundRect">
            <a:avLst>
              <a:gd name="adj" fmla="val 297674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072193" y="3128963"/>
            <a:ext cx="486013" cy="486013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18045" y="3209925"/>
            <a:ext cx="194191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spc="-7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8503325" y="3101935"/>
            <a:ext cx="3345061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Two-Factor Authentication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8503325" y="3569018"/>
            <a:ext cx="5371028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 two-factor authentication for added security.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46627" y="4328755"/>
            <a:ext cx="756047" cy="30480"/>
          </a:xfrm>
          <a:prstGeom prst="roundRect">
            <a:avLst>
              <a:gd name="adj" fmla="val 297674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7072193" y="4100989"/>
            <a:ext cx="486013" cy="486013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15426" y="4181951"/>
            <a:ext cx="199430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spc="-7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550" dirty="0"/>
          </a:p>
        </p:txBody>
      </p:sp>
      <p:sp>
        <p:nvSpPr>
          <p:cNvPr id="17" name="Text 15"/>
          <p:cNvSpPr/>
          <p:nvPr/>
        </p:nvSpPr>
        <p:spPr>
          <a:xfrm>
            <a:off x="3233618" y="4073962"/>
            <a:ext cx="2893457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Anti-Phishing Software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756047" y="4541044"/>
            <a:ext cx="5371028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 anti-phishing software to protect against phishing attacks.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27727" y="5300901"/>
            <a:ext cx="756047" cy="30480"/>
          </a:xfrm>
          <a:prstGeom prst="roundRect">
            <a:avLst>
              <a:gd name="adj" fmla="val 297674"/>
            </a:avLst>
          </a:prstGeom>
          <a:solidFill>
            <a:srgbClr val="C0C1D7"/>
          </a:solidFill>
          <a:ln/>
        </p:spPr>
      </p:sp>
      <p:sp>
        <p:nvSpPr>
          <p:cNvPr id="20" name="Shape 18"/>
          <p:cNvSpPr/>
          <p:nvPr/>
        </p:nvSpPr>
        <p:spPr>
          <a:xfrm>
            <a:off x="7072193" y="5073134"/>
            <a:ext cx="486013" cy="486013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10425" y="5154097"/>
            <a:ext cx="209431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spc="-7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550" dirty="0"/>
          </a:p>
        </p:txBody>
      </p:sp>
      <p:sp>
        <p:nvSpPr>
          <p:cNvPr id="22" name="Text 20"/>
          <p:cNvSpPr/>
          <p:nvPr/>
        </p:nvSpPr>
        <p:spPr>
          <a:xfrm>
            <a:off x="8503325" y="5046107"/>
            <a:ext cx="270021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 Cautious</a:t>
            </a:r>
            <a:endParaRPr lang="en-US" sz="2100" dirty="0"/>
          </a:p>
        </p:txBody>
      </p:sp>
      <p:sp>
        <p:nvSpPr>
          <p:cNvPr id="23" name="Text 21"/>
          <p:cNvSpPr/>
          <p:nvPr/>
        </p:nvSpPr>
        <p:spPr>
          <a:xfrm>
            <a:off x="8503325" y="5513189"/>
            <a:ext cx="5371028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Always be cautious about clicking on links or opening attachments from unknown sources.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46627" y="6273046"/>
            <a:ext cx="756047" cy="30480"/>
          </a:xfrm>
          <a:prstGeom prst="roundRect">
            <a:avLst>
              <a:gd name="adj" fmla="val 297674"/>
            </a:avLst>
          </a:prstGeom>
          <a:solidFill>
            <a:srgbClr val="C0C1D7"/>
          </a:solidFill>
          <a:ln/>
        </p:spPr>
      </p:sp>
      <p:sp>
        <p:nvSpPr>
          <p:cNvPr id="25" name="Shape 23"/>
          <p:cNvSpPr/>
          <p:nvPr/>
        </p:nvSpPr>
        <p:spPr>
          <a:xfrm>
            <a:off x="7072193" y="6045279"/>
            <a:ext cx="486013" cy="486013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19236" y="6126242"/>
            <a:ext cx="191929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spc="-7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550" dirty="0"/>
          </a:p>
        </p:txBody>
      </p:sp>
      <p:sp>
        <p:nvSpPr>
          <p:cNvPr id="27" name="Text 25"/>
          <p:cNvSpPr/>
          <p:nvPr/>
        </p:nvSpPr>
        <p:spPr>
          <a:xfrm>
            <a:off x="3426857" y="6018252"/>
            <a:ext cx="270021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650"/>
              </a:lnSpc>
              <a:buNone/>
            </a:pPr>
            <a:r>
              <a:rPr lang="en-US" sz="2100" b="1" spc="-6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Verify Information</a:t>
            </a:r>
            <a:endParaRPr lang="en-US" sz="2100" dirty="0"/>
          </a:p>
        </p:txBody>
      </p:sp>
      <p:sp>
        <p:nvSpPr>
          <p:cNvPr id="28" name="Text 26"/>
          <p:cNvSpPr/>
          <p:nvPr/>
        </p:nvSpPr>
        <p:spPr>
          <a:xfrm>
            <a:off x="756047" y="6485334"/>
            <a:ext cx="5371028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Always verify the information provided in emails and messages by contacting the organization directly.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74929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Reporting Phishing Incidents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32610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Contact the Organization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you receive a suspicious email or message, report it to the organization you believe it came from.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Report to Authorities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 phishing attempts to the appropriate authorities, such as the Federal Trade Commission (FTC).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Forward the Email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Forward the suspicious email or message to your email provider or internet service provider.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and Key Takeaways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Phishing is a serious cyber threat, but by understanding its tactics and taking precautions, you can protect yourself from falling victim to these attacks.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2025-01-25T06:54:04Z</dcterms:created>
  <dcterms:modified xsi:type="dcterms:W3CDTF">2025-01-25T06:54:04Z</dcterms:modified>
</cp:coreProperties>
</file>