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67" r:id="rId5"/>
    <p:sldId id="261" r:id="rId6"/>
    <p:sldId id="262" r:id="rId7"/>
    <p:sldId id="264" r:id="rId8"/>
    <p:sldId id="265" r:id="rId9"/>
    <p:sldId id="256" r:id="rId10"/>
    <p:sldId id="259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aj kandukuri" initials="sk" lastIdx="1" clrIdx="0">
    <p:extLst>
      <p:ext uri="{19B8F6BF-5375-455C-9EA6-DF929625EA0E}">
        <p15:presenceInfo xmlns:p15="http://schemas.microsoft.com/office/powerpoint/2012/main" userId="25cf9bd878bf48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66C1-DB6B-94A9-BF76-397630BD0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01B2-B148-E79A-DD4C-F138676A2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61630-3A4D-B92D-0DCD-CBA27CEE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EFE9-D399-20FB-8521-09041576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20294-8A36-C8F5-A1E1-465B06AE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4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575F-4213-A93A-7BE8-478DDEB6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D3366-FA64-A134-7263-D5306E40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AE77-96AD-8959-AF95-EAC965D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13B4-C791-CF69-030F-EA56EA7D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CB414-D058-87BB-B79E-172D8421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2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AA643-1AE5-8AB5-705F-80063DBDA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521B-449C-246C-3F22-50E612B8D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4C67-1134-E8EE-DCE8-00C36491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6747-94D2-35B3-9996-52BC7371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E20EF-0AD3-8E29-C31F-5F93B0DA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B1E9-D948-82EB-6E99-C64F4D50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7499-0D35-E2BF-B7B9-073A1D895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BD0A3-65A7-E28D-AE20-7D506CFF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FCBF-3E31-DB3B-BDCE-88AD0FA4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7883-606B-E309-F3C8-2F19C459F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5068-3C5A-CC7E-7248-16D5D990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A763-E02E-B382-1933-B5CDB425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6B0C-4613-F0A9-0B32-BB3D4CBB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833C7-3EA5-CEED-AFE6-B6F5E3F26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EA92-ACD3-1E25-B045-2F41F95C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5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9B94-F553-85AA-0C4E-70311EC7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6ADE-8127-82AF-DA9F-FE22189BA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C2944-0E4D-0764-8A0F-F53DB8581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9879C-E9D1-B2A2-4346-BEDE8323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EC04-503B-10CB-E88E-19892322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E9A1-2438-7622-B117-C0FF9CAF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3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F713-3BB6-B3CB-7EE3-18B7738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72E24-BD15-0D29-23A6-D1108BE1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4FFD0-F10F-DFAA-4E32-8CF18CDE3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BB937-68C3-DA64-D874-F8517CF53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2174D-4A20-397A-F183-16617088C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59C5C-1C90-56E6-1AE5-EAF0F3F1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705DB7-2DC1-630F-CB0E-6B58CCB9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B29FF-6913-8DC8-F762-04AAD0D9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AA89-9596-C710-0636-FDD69478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195ED-D796-B2A2-A743-AF2E3FB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C7A5D-FDB0-2F50-5387-C3A2A418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BAC81-4417-BAE2-8DFF-9462195F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BC16D-44CF-F4A4-632E-50C15AD3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D67E7-9D13-8D00-77F4-40B2DDD8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63579-72E4-A7B6-378D-C1325BD7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0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1920-D9BC-8440-C6BC-42C8785C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7EC5-B77F-9902-BBE7-91E68EF9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2CE5C-469F-8FC7-AC64-96852125E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2C16D-AD10-1E04-E1DF-A5031114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E7D07-97AC-5605-26F3-7103B3FE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66670-2CDC-413F-56E2-04EB020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7343-5BC2-166B-F00D-B7B3217A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ABDFC-FD4E-84C9-322F-AA9471D95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BE08-7248-9E70-35F6-B1F39CF32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707C-1107-E944-D6CE-2FB4ACB9F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A22FE-E637-A433-6676-F1063B6A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1FD0E-86F4-8865-BC2A-9A27B1F1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0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10AFB-FA7D-FF2F-9303-92918C4A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CA45E-F0A6-8A5F-A57C-06847D299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B183-7EFB-C420-A213-099E7CA39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B4E87-0DB9-4A33-B251-6B8B3477E4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3E47-74B2-AD4E-6193-66A8E725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6FA-BE18-8CC0-B572-D038D07F3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C95E-D990-457A-A3DD-02F5471FC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3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3F343-75C2-1B48-3952-58A186E36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02F3B-892C-9948-9BC7-F2DDE8F20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89970-1546-E53B-623F-1ABC10BCF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06" y="271463"/>
            <a:ext cx="9715500" cy="6477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125FD3-F2FD-AAE8-3A3C-6D191FE41508}"/>
              </a:ext>
            </a:extLst>
          </p:cNvPr>
          <p:cNvSpPr txBox="1">
            <a:spLocks/>
          </p:cNvSpPr>
          <p:nvPr/>
        </p:nvSpPr>
        <p:spPr>
          <a:xfrm>
            <a:off x="1033806" y="271463"/>
            <a:ext cx="1671687" cy="6477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50137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5212-3EDC-0021-2574-8B16B5B3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A155-AC5D-A6E9-0457-C72DEC3F5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32FA1-7544-9794-4E15-75A54C9C1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67" y="365125"/>
            <a:ext cx="8245555" cy="4930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4DE000-0FE2-C7E1-9B7A-2CD398E2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458" y="1825625"/>
            <a:ext cx="6695215" cy="13255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981FE8B-6D37-0B5E-C9D6-986F773F5316}"/>
              </a:ext>
            </a:extLst>
          </p:cNvPr>
          <p:cNvSpPr/>
          <p:nvPr/>
        </p:nvSpPr>
        <p:spPr>
          <a:xfrm>
            <a:off x="2130458" y="3151188"/>
            <a:ext cx="5995447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4BB71-AFB6-0C33-16F4-B78ADC4EBDBB}"/>
              </a:ext>
            </a:extLst>
          </p:cNvPr>
          <p:cNvSpPr/>
          <p:nvPr/>
        </p:nvSpPr>
        <p:spPr>
          <a:xfrm>
            <a:off x="2130459" y="1027907"/>
            <a:ext cx="5467546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Reports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9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DD8-0B6B-021C-58A9-3B6AC85E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8AB5-9F06-CA06-CA8D-F920EEC3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4025"/>
            <a:ext cx="9568070" cy="598004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1966F-D9FD-9889-DD24-575571F6F415}"/>
              </a:ext>
            </a:extLst>
          </p:cNvPr>
          <p:cNvSpPr/>
          <p:nvPr/>
        </p:nvSpPr>
        <p:spPr>
          <a:xfrm>
            <a:off x="2678716" y="1448197"/>
            <a:ext cx="5467546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Console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0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DD8-0B6B-021C-58A9-3B6AC85E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8AB5-9F06-CA06-CA8D-F920EEC3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4025"/>
            <a:ext cx="9568070" cy="598004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1966F-D9FD-9889-DD24-575571F6F415}"/>
              </a:ext>
            </a:extLst>
          </p:cNvPr>
          <p:cNvSpPr/>
          <p:nvPr/>
        </p:nvSpPr>
        <p:spPr>
          <a:xfrm>
            <a:off x="2678716" y="1448197"/>
            <a:ext cx="5467546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Future Release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63093-E5FD-4932-64B3-2F11D47190C9}"/>
              </a:ext>
            </a:extLst>
          </p:cNvPr>
          <p:cNvSpPr txBox="1"/>
          <p:nvPr/>
        </p:nvSpPr>
        <p:spPr>
          <a:xfrm>
            <a:off x="3271100" y="2315526"/>
            <a:ext cx="609914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Abc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Zyx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Kja;ljsdfs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13EDE-59FE-A4EE-2E5A-BFC05DBE2681}"/>
              </a:ext>
            </a:extLst>
          </p:cNvPr>
          <p:cNvSpPr txBox="1"/>
          <p:nvPr/>
        </p:nvSpPr>
        <p:spPr>
          <a:xfrm>
            <a:off x="3271100" y="4747022"/>
            <a:ext cx="5825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C3A2B9-D576-2B2C-65DA-EB526D9C96D1}"/>
              </a:ext>
            </a:extLst>
          </p:cNvPr>
          <p:cNvSpPr/>
          <p:nvPr/>
        </p:nvSpPr>
        <p:spPr>
          <a:xfrm>
            <a:off x="3110845" y="3223967"/>
            <a:ext cx="6523349" cy="24603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1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395A-745F-54B2-1E87-049C62D4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DD5578-5951-4028-0E4D-E7ED95C7C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65125"/>
            <a:ext cx="9544050" cy="5965032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AFF829-1D57-FD3D-F693-C1E95F4F1E52}"/>
              </a:ext>
            </a:extLst>
          </p:cNvPr>
          <p:cNvSpPr txBox="1">
            <a:spLocks/>
          </p:cNvSpPr>
          <p:nvPr/>
        </p:nvSpPr>
        <p:spPr>
          <a:xfrm>
            <a:off x="754144" y="365125"/>
            <a:ext cx="1725105" cy="596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44627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DD8-0B6B-021C-58A9-3B6AC85E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8AB5-9F06-CA06-CA8D-F920EEC3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4025"/>
            <a:ext cx="9568070" cy="598004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F666-BDCC-7025-5647-210192DCCCE6}"/>
              </a:ext>
            </a:extLst>
          </p:cNvPr>
          <p:cNvSpPr txBox="1">
            <a:spLocks/>
          </p:cNvSpPr>
          <p:nvPr/>
        </p:nvSpPr>
        <p:spPr>
          <a:xfrm>
            <a:off x="838201" y="423931"/>
            <a:ext cx="1622196" cy="5980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453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6CB1-9ED6-726C-E987-DEBF0465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B0E7F-FF72-2E48-68B3-443BBE526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423" y="365124"/>
            <a:ext cx="10515600" cy="657225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825904-2F61-EBDC-A6C6-8C276642B6FE}"/>
              </a:ext>
            </a:extLst>
          </p:cNvPr>
          <p:cNvSpPr txBox="1">
            <a:spLocks/>
          </p:cNvSpPr>
          <p:nvPr/>
        </p:nvSpPr>
        <p:spPr>
          <a:xfrm>
            <a:off x="748424" y="365123"/>
            <a:ext cx="1721400" cy="6572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52023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DD8-0B6B-021C-58A9-3B6AC85E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8AB5-9F06-CA06-CA8D-F920EEC3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4025"/>
            <a:ext cx="9568070" cy="598004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1966F-D9FD-9889-DD24-575571F6F415}"/>
              </a:ext>
            </a:extLst>
          </p:cNvPr>
          <p:cNvSpPr/>
          <p:nvPr/>
        </p:nvSpPr>
        <p:spPr>
          <a:xfrm>
            <a:off x="2678716" y="1448197"/>
            <a:ext cx="5467546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Deployed Artifacts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328E6C-8A45-3ADF-C5A0-680B184A3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812" y="2217797"/>
            <a:ext cx="5218922" cy="390895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5AF722-71F8-B8C4-03E0-7FF745A59D20}"/>
              </a:ext>
            </a:extLst>
          </p:cNvPr>
          <p:cNvSpPr txBox="1">
            <a:spLocks/>
          </p:cNvSpPr>
          <p:nvPr/>
        </p:nvSpPr>
        <p:spPr>
          <a:xfrm>
            <a:off x="813984" y="454025"/>
            <a:ext cx="1674692" cy="5980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5916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9DD8-0B6B-021C-58A9-3B6AC85E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08AB5-9F06-CA06-CA8D-F920EEC38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54025"/>
            <a:ext cx="9568070" cy="598004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1966F-D9FD-9889-DD24-575571F6F415}"/>
              </a:ext>
            </a:extLst>
          </p:cNvPr>
          <p:cNvSpPr/>
          <p:nvPr/>
        </p:nvSpPr>
        <p:spPr>
          <a:xfrm>
            <a:off x="2678716" y="1448197"/>
            <a:ext cx="5467546" cy="662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Console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863093-E5FD-4932-64B3-2F11D47190C9}"/>
              </a:ext>
            </a:extLst>
          </p:cNvPr>
          <p:cNvSpPr txBox="1"/>
          <p:nvPr/>
        </p:nvSpPr>
        <p:spPr>
          <a:xfrm>
            <a:off x="2678716" y="2315528"/>
            <a:ext cx="23740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Agents Health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8E9EF-D3F8-8F6C-4C9B-8A5A6AC108CF}"/>
              </a:ext>
            </a:extLst>
          </p:cNvPr>
          <p:cNvSpPr txBox="1"/>
          <p:nvPr/>
        </p:nvSpPr>
        <p:spPr>
          <a:xfrm>
            <a:off x="5355467" y="2315528"/>
            <a:ext cx="3741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of Agents Health Check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F98DE-49DD-3FE2-46D4-0846EADF1B23}"/>
              </a:ext>
            </a:extLst>
          </p:cNvPr>
          <p:cNvSpPr txBox="1"/>
          <p:nvPr/>
        </p:nvSpPr>
        <p:spPr>
          <a:xfrm>
            <a:off x="2678716" y="3011294"/>
            <a:ext cx="23740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Post Provision Sample LLM Agent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5CFF7-1862-61C8-9BA0-C3C1680439AA}"/>
              </a:ext>
            </a:extLst>
          </p:cNvPr>
          <p:cNvSpPr txBox="1"/>
          <p:nvPr/>
        </p:nvSpPr>
        <p:spPr>
          <a:xfrm>
            <a:off x="5355467" y="3011294"/>
            <a:ext cx="374139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UI We had where we ask user for </a:t>
            </a:r>
            <a:r>
              <a:rPr lang="en-US" dirty="0" err="1"/>
              <a:t>Cusine</a:t>
            </a:r>
            <a:r>
              <a:rPr lang="en-US" dirty="0"/>
              <a:t> type and it gives Answer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A65A7-6BE5-AC5A-AEE3-C909759BD625}"/>
              </a:ext>
            </a:extLst>
          </p:cNvPr>
          <p:cNvSpPr txBox="1"/>
          <p:nvPr/>
        </p:nvSpPr>
        <p:spPr>
          <a:xfrm>
            <a:off x="2678716" y="3984059"/>
            <a:ext cx="2339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Agent3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317A7-A069-9716-4CB2-4DABF50BF6AF}"/>
              </a:ext>
            </a:extLst>
          </p:cNvPr>
          <p:cNvSpPr txBox="1"/>
          <p:nvPr/>
        </p:nvSpPr>
        <p:spPr>
          <a:xfrm>
            <a:off x="5375183" y="3984059"/>
            <a:ext cx="36874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Output of Agent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13EDE-59FE-A4EE-2E5A-BFC05DBE2681}"/>
              </a:ext>
            </a:extLst>
          </p:cNvPr>
          <p:cNvSpPr txBox="1"/>
          <p:nvPr/>
        </p:nvSpPr>
        <p:spPr>
          <a:xfrm>
            <a:off x="3271100" y="4747022"/>
            <a:ext cx="5825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4ECF29-07CC-42DA-907A-06EC2F2C85A4}"/>
              </a:ext>
            </a:extLst>
          </p:cNvPr>
          <p:cNvSpPr txBox="1">
            <a:spLocks/>
          </p:cNvSpPr>
          <p:nvPr/>
        </p:nvSpPr>
        <p:spPr>
          <a:xfrm>
            <a:off x="748424" y="365123"/>
            <a:ext cx="1721400" cy="65722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Portal Menu</a:t>
            </a:r>
          </a:p>
          <a:p>
            <a:pPr algn="l"/>
            <a:r>
              <a:rPr lang="en-US" sz="1200" dirty="0"/>
              <a:t>Home</a:t>
            </a:r>
          </a:p>
          <a:p>
            <a:pPr algn="l"/>
            <a:r>
              <a:rPr lang="en-US" sz="1200" dirty="0"/>
              <a:t>Provision</a:t>
            </a:r>
          </a:p>
          <a:p>
            <a:pPr algn="l"/>
            <a:r>
              <a:rPr lang="en-US" sz="1200" dirty="0"/>
              <a:t>Admin</a:t>
            </a:r>
          </a:p>
          <a:p>
            <a:pPr algn="l"/>
            <a:r>
              <a:rPr lang="en-US" sz="1200" dirty="0"/>
              <a:t>        Reports</a:t>
            </a:r>
          </a:p>
          <a:p>
            <a:pPr algn="l"/>
            <a:r>
              <a:rPr lang="en-US" sz="1200" dirty="0"/>
              <a:t>        Console</a:t>
            </a:r>
          </a:p>
          <a:p>
            <a:pPr algn="l"/>
            <a:r>
              <a:rPr lang="en-US" sz="1200" dirty="0"/>
              <a:t>       Artifacts</a:t>
            </a:r>
          </a:p>
          <a:p>
            <a:pPr algn="l"/>
            <a:r>
              <a:rPr lang="en-US" sz="1200" dirty="0"/>
              <a:t>Future Releases</a:t>
            </a:r>
          </a:p>
          <a:p>
            <a:pPr algn="l"/>
            <a:r>
              <a:rPr lang="en-US" sz="1200" dirty="0"/>
              <a:t>Logout</a:t>
            </a:r>
          </a:p>
          <a:p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29128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F7DA-9535-B4E8-87F3-1912A9771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Menu Items should be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D08D2-CCD5-D37D-6410-4202F31A2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602038"/>
            <a:ext cx="2911092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3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BE8-268F-AF9B-3A52-8F41A324A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80E2-A440-119C-DCB7-20707856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2546023" cy="581183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Portal Menu</a:t>
            </a:r>
          </a:p>
          <a:p>
            <a:pPr marL="0" indent="0">
              <a:buNone/>
            </a:pPr>
            <a:r>
              <a:rPr lang="en-US" dirty="0"/>
              <a:t>    Home</a:t>
            </a:r>
          </a:p>
          <a:p>
            <a:pPr marL="0" indent="0">
              <a:buNone/>
            </a:pPr>
            <a:r>
              <a:rPr lang="en-US" dirty="0"/>
              <a:t>    Provision</a:t>
            </a:r>
          </a:p>
          <a:p>
            <a:pPr marL="0" indent="0">
              <a:buNone/>
            </a:pPr>
            <a:r>
              <a:rPr lang="en-US" dirty="0"/>
              <a:t>    Admin</a:t>
            </a:r>
          </a:p>
          <a:p>
            <a:pPr marL="0" indent="0">
              <a:buNone/>
            </a:pPr>
            <a:r>
              <a:rPr lang="en-US" dirty="0"/>
              <a:t>        Reports</a:t>
            </a:r>
          </a:p>
          <a:p>
            <a:pPr marL="0" indent="0">
              <a:buNone/>
            </a:pPr>
            <a:r>
              <a:rPr lang="en-US" dirty="0"/>
              <a:t>        Console</a:t>
            </a:r>
          </a:p>
          <a:p>
            <a:pPr marL="0" indent="0">
              <a:buNone/>
            </a:pPr>
            <a:r>
              <a:rPr lang="en-US" dirty="0"/>
              <a:t>        Artifacts</a:t>
            </a:r>
          </a:p>
          <a:p>
            <a:pPr marL="0" indent="0">
              <a:buNone/>
            </a:pPr>
            <a:r>
              <a:rPr lang="en-US" dirty="0"/>
              <a:t>    Logout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813F7-9C16-E19D-BA5F-3F3C9EC5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771" y="364909"/>
            <a:ext cx="4206605" cy="662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F82B6-1A51-3EDB-86D3-E16C83FB6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770" y="1467373"/>
            <a:ext cx="6378493" cy="1036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7FB6C0-D6D8-675A-D288-F7B9F6238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977" y="2818114"/>
            <a:ext cx="6226080" cy="396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F6C7D0-1C23-9DEB-3A30-B3CE21A9F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771" y="3907667"/>
            <a:ext cx="4302891" cy="127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39D0D-1259-4846-CDEA-B9D06A25A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771" y="5475862"/>
            <a:ext cx="6066046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5BA1-5005-8232-4033-5F8E3B4FE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938DF-2AC2-CCD7-C499-B718C9221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87003C-5298-EFFB-83C0-594041D1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918" y="194428"/>
            <a:ext cx="10058400" cy="6286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CC4BC9-CBF4-8319-0767-69436698615C}"/>
              </a:ext>
            </a:extLst>
          </p:cNvPr>
          <p:cNvSpPr txBox="1"/>
          <p:nvPr/>
        </p:nvSpPr>
        <p:spPr>
          <a:xfrm>
            <a:off x="6007133" y="3602039"/>
            <a:ext cx="382905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Problem Statement</a:t>
            </a:r>
          </a:p>
          <a:p>
            <a:pPr marL="342900" indent="-342900">
              <a:buAutoNum type="arabicPeriod"/>
            </a:pPr>
            <a:r>
              <a:rPr lang="en-US" sz="1200" dirty="0"/>
              <a:t>One-click standardized environments with pre-approved options</a:t>
            </a:r>
          </a:p>
          <a:p>
            <a:pPr marL="342900" indent="-342900">
              <a:buAutoNum type="arabicPeriod"/>
            </a:pPr>
            <a:r>
              <a:rPr lang="en-US" sz="1200" dirty="0"/>
              <a:t>Keep it but add Future Release in bracket</a:t>
            </a:r>
          </a:p>
          <a:p>
            <a:pPr marL="342900" indent="-342900">
              <a:buAutoNum type="arabicPeriod"/>
            </a:pPr>
            <a:r>
              <a:rPr lang="en-US" sz="1200" dirty="0"/>
              <a:t>Keep it</a:t>
            </a:r>
          </a:p>
          <a:p>
            <a:pPr marL="342900" indent="-342900">
              <a:buAutoNum type="arabicPeriod"/>
            </a:pPr>
            <a:r>
              <a:rPr lang="en-US" sz="1200" dirty="0"/>
              <a:t>Keep it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AAFBB7-7857-219E-7504-A3E5DB96D857}"/>
              </a:ext>
            </a:extLst>
          </p:cNvPr>
          <p:cNvCxnSpPr/>
          <p:nvPr/>
        </p:nvCxnSpPr>
        <p:spPr>
          <a:xfrm>
            <a:off x="2507530" y="2969443"/>
            <a:ext cx="34030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529417-0F45-C1A4-BBD0-952FB7004E07}"/>
              </a:ext>
            </a:extLst>
          </p:cNvPr>
          <p:cNvCxnSpPr/>
          <p:nvPr/>
        </p:nvCxnSpPr>
        <p:spPr>
          <a:xfrm flipH="1" flipV="1">
            <a:off x="2507530" y="3063711"/>
            <a:ext cx="3403076" cy="65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1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176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Menu Items should be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kandukuri</dc:creator>
  <cp:lastModifiedBy>suraj kandukuri</cp:lastModifiedBy>
  <cp:revision>6</cp:revision>
  <dcterms:created xsi:type="dcterms:W3CDTF">2025-08-13T21:09:07Z</dcterms:created>
  <dcterms:modified xsi:type="dcterms:W3CDTF">2025-08-13T22:53:59Z</dcterms:modified>
</cp:coreProperties>
</file>