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5C4B-F594-D645-2AA5-842CADFA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8C87-4AA8-F8AF-2E1B-CB44C673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80CB-4A9C-4474-F001-3140E654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1987-3C78-DAC4-7BCF-EAC3349F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96BC-9DEB-02D5-CB33-B0136D18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4C1C-3D70-9870-50A4-CD89D126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683E-2ADD-E415-B9E6-E2A53BA4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4137-DCA7-8F99-DD05-41397D6B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5CD0-BE26-4BE0-D9A5-E28C05DA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A90A-0C1A-CCD9-E3AB-B67A9915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E1CB0-0FA1-533A-6D92-265004113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5A0B-17FC-58E5-7986-61D292DF3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B80B-DF2F-D2A1-A3EF-A6E3132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EE59-3436-A5E5-25C5-FA7860BA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999A-331F-FAAB-BA72-D78783A4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1D6D-5991-F762-40E0-3FD5093F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DE0F-691D-A8F1-E7F3-C569069E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0DFD-83FA-AA3D-B754-720F3B0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4F70-418C-ACDB-C42D-2F70728F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0899-BE46-B645-755D-438DB69E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F6AA-7811-5B89-0E61-177AC067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9E047-A4ED-7319-1B8A-58E95880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E5E5-BDA2-1B65-0BA8-0431D410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4AA0-497C-F2FA-70F2-543C0987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8B04-6464-2F8C-6802-7677409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72D4-7B4C-BDD5-79A7-05C80CD9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B007-34ED-93A6-5269-773BE3E8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07B4-00CB-03C2-32A8-0F0C2343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6A05-4022-3544-3504-2153DFC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3E90-79E9-2DA1-7514-CA9F7140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0BB5-1853-04DA-043F-05D40BDD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54A0-DB87-1186-4BE4-973BF469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ECE9-B9BC-3000-A39D-D44B49AE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48607-CD2A-CB30-846D-46FD86652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F46A8-48C0-ECAC-C3EA-E463B9B4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DDE91-F8BC-B81B-164C-B5392892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B51CE-F4B4-8380-7880-050ABE2F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A94C5-17F9-39C5-F9D7-F4480B5D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D34A9-1AA2-0968-9E25-17695B46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BC7D-51F1-B150-F817-E563208C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1ED7B-4829-0215-2B48-8061D66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EC67-BBE4-4097-F58F-46EAD9D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4954-467C-FEDE-6197-2D6B2D8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51CEA-40A9-F70C-1E53-F2177729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4062-903F-F14A-55FD-CC19F78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17F2-2469-4F91-DD60-B3DB7D0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8962-F356-A538-D5AF-599B92E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30F-6AD6-9A7F-A57A-2119F4B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C9C2-4178-0CB0-F2FB-A15F217C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ECA8-88BD-B98F-2163-C2DD7012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6D6D-F93A-0103-E65C-BA358CDA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F234F-9503-231A-A243-EBA4C08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ECBF-8C48-CD51-14A0-42FB79EC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430A-DDC2-3149-717D-F3FBE6000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7504-1C62-2D6C-726E-16688471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BA0F-1239-95F5-CC6E-3424597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4980-2639-0ACF-6A33-28788BA4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F36A-C23B-99CF-8500-1649AAF5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3587C-13C1-13E0-1D36-9CB6DE5B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27BF6-2CF9-7BDD-C1A2-E6CEFB97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F3A1-832B-8947-8D9A-14720003B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21-53CB-4A56-BD64-2F8A3107DB9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430A-3D27-7A1D-6A11-ECAE820D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6EF1-2072-3D63-860C-040DFFA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6726-A50B-4485-BCA8-D199EF9E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F343-75C2-1B48-3952-58A186E3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02F3B-892C-9948-9BC7-F2DDE8F20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9970-1546-E53B-623F-1ABC10BC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6" y="271463"/>
            <a:ext cx="9715500" cy="6477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125FD3-F2FD-AAE8-3A3C-6D191FE41508}"/>
              </a:ext>
            </a:extLst>
          </p:cNvPr>
          <p:cNvSpPr txBox="1">
            <a:spLocks/>
          </p:cNvSpPr>
          <p:nvPr/>
        </p:nvSpPr>
        <p:spPr>
          <a:xfrm>
            <a:off x="1033806" y="271463"/>
            <a:ext cx="1671687" cy="647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5013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395A-745F-54B2-1E87-049C62D4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D5578-5951-4028-0E4D-E7ED95C7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9544050" cy="596503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FF829-1D57-FD3D-F693-C1E95F4F1E52}"/>
              </a:ext>
            </a:extLst>
          </p:cNvPr>
          <p:cNvSpPr txBox="1">
            <a:spLocks/>
          </p:cNvSpPr>
          <p:nvPr/>
        </p:nvSpPr>
        <p:spPr>
          <a:xfrm>
            <a:off x="754144" y="365125"/>
            <a:ext cx="1725105" cy="596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462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F666-BDCC-7025-5647-210192DCCCE6}"/>
              </a:ext>
            </a:extLst>
          </p:cNvPr>
          <p:cNvSpPr txBox="1">
            <a:spLocks/>
          </p:cNvSpPr>
          <p:nvPr/>
        </p:nvSpPr>
        <p:spPr>
          <a:xfrm>
            <a:off x="838201" y="423931"/>
            <a:ext cx="1622196" cy="598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453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6CB1-9ED6-726C-E987-DEBF046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B0E7F-FF72-2E48-68B3-443BBE52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23" y="365124"/>
            <a:ext cx="10515600" cy="657225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825904-2F61-EBDC-A6C6-8C276642B6FE}"/>
              </a:ext>
            </a:extLst>
          </p:cNvPr>
          <p:cNvSpPr txBox="1">
            <a:spLocks/>
          </p:cNvSpPr>
          <p:nvPr/>
        </p:nvSpPr>
        <p:spPr>
          <a:xfrm>
            <a:off x="748424" y="365123"/>
            <a:ext cx="1721400" cy="6572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5202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Deployed Artifacts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28E6C-8A45-3ADF-C5A0-680B184A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12" y="2217797"/>
            <a:ext cx="5218922" cy="39089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5AF722-71F8-B8C4-03E0-7FF745A59D20}"/>
              </a:ext>
            </a:extLst>
          </p:cNvPr>
          <p:cNvSpPr txBox="1">
            <a:spLocks/>
          </p:cNvSpPr>
          <p:nvPr/>
        </p:nvSpPr>
        <p:spPr>
          <a:xfrm>
            <a:off x="813984" y="454025"/>
            <a:ext cx="1674692" cy="598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591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Console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63093-E5FD-4932-64B3-2F11D47190C9}"/>
              </a:ext>
            </a:extLst>
          </p:cNvPr>
          <p:cNvSpPr txBox="1"/>
          <p:nvPr/>
        </p:nvSpPr>
        <p:spPr>
          <a:xfrm>
            <a:off x="2678716" y="2315528"/>
            <a:ext cx="2374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Agents Health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8E9EF-D3F8-8F6C-4C9B-8A5A6AC108CF}"/>
              </a:ext>
            </a:extLst>
          </p:cNvPr>
          <p:cNvSpPr txBox="1"/>
          <p:nvPr/>
        </p:nvSpPr>
        <p:spPr>
          <a:xfrm>
            <a:off x="5355467" y="2315528"/>
            <a:ext cx="3741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of Agents Health 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F98DE-49DD-3FE2-46D4-0846EADF1B23}"/>
              </a:ext>
            </a:extLst>
          </p:cNvPr>
          <p:cNvSpPr txBox="1"/>
          <p:nvPr/>
        </p:nvSpPr>
        <p:spPr>
          <a:xfrm>
            <a:off x="2678716" y="3011294"/>
            <a:ext cx="23740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Post Provision Sample LLM Agent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5CFF7-1862-61C8-9BA0-C3C1680439AA}"/>
              </a:ext>
            </a:extLst>
          </p:cNvPr>
          <p:cNvSpPr txBox="1"/>
          <p:nvPr/>
        </p:nvSpPr>
        <p:spPr>
          <a:xfrm>
            <a:off x="5355467" y="3011294"/>
            <a:ext cx="37413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UI We had where we ask user for </a:t>
            </a:r>
            <a:r>
              <a:rPr lang="en-US" dirty="0" err="1"/>
              <a:t>Cusine</a:t>
            </a:r>
            <a:r>
              <a:rPr lang="en-US" dirty="0"/>
              <a:t> type and it gives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A65A7-6BE5-AC5A-AEE3-C909759BD625}"/>
              </a:ext>
            </a:extLst>
          </p:cNvPr>
          <p:cNvSpPr txBox="1"/>
          <p:nvPr/>
        </p:nvSpPr>
        <p:spPr>
          <a:xfrm>
            <a:off x="2678716" y="3984059"/>
            <a:ext cx="2339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Agent3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317A7-A069-9716-4CB2-4DABF50BF6AF}"/>
              </a:ext>
            </a:extLst>
          </p:cNvPr>
          <p:cNvSpPr txBox="1"/>
          <p:nvPr/>
        </p:nvSpPr>
        <p:spPr>
          <a:xfrm>
            <a:off x="5375183" y="3984059"/>
            <a:ext cx="3687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of Agent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13EDE-59FE-A4EE-2E5A-BFC05DBE2681}"/>
              </a:ext>
            </a:extLst>
          </p:cNvPr>
          <p:cNvSpPr txBox="1"/>
          <p:nvPr/>
        </p:nvSpPr>
        <p:spPr>
          <a:xfrm>
            <a:off x="3271100" y="4747022"/>
            <a:ext cx="5825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4ECF29-07CC-42DA-907A-06EC2F2C85A4}"/>
              </a:ext>
            </a:extLst>
          </p:cNvPr>
          <p:cNvSpPr txBox="1">
            <a:spLocks/>
          </p:cNvSpPr>
          <p:nvPr/>
        </p:nvSpPr>
        <p:spPr>
          <a:xfrm>
            <a:off x="748424" y="365123"/>
            <a:ext cx="1721400" cy="6572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912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kandukuri</dc:creator>
  <cp:lastModifiedBy>suraj kandukuri</cp:lastModifiedBy>
  <cp:revision>1</cp:revision>
  <dcterms:created xsi:type="dcterms:W3CDTF">2025-08-13T22:53:25Z</dcterms:created>
  <dcterms:modified xsi:type="dcterms:W3CDTF">2025-08-13T22:53:49Z</dcterms:modified>
</cp:coreProperties>
</file>