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6" r:id="rId4"/>
    <p:sldId id="273" r:id="rId5"/>
    <p:sldId id="274" r:id="rId6"/>
    <p:sldId id="268" r:id="rId7"/>
    <p:sldId id="270" r:id="rId8"/>
    <p:sldId id="269" r:id="rId9"/>
    <p:sldId id="267" r:id="rId10"/>
    <p:sldId id="272" r:id="rId11"/>
    <p:sldId id="276" r:id="rId12"/>
    <p:sldId id="275" r:id="rId13"/>
    <p:sldId id="271" r:id="rId14"/>
    <p:sldId id="277" r:id="rId15"/>
    <p:sldId id="278" r:id="rId16"/>
    <p:sldId id="279" r:id="rId17"/>
    <p:sldId id="280" r:id="rId18"/>
    <p:sldId id="289" r:id="rId19"/>
    <p:sldId id="281" r:id="rId20"/>
    <p:sldId id="265" r:id="rId21"/>
    <p:sldId id="282" r:id="rId22"/>
    <p:sldId id="257" r:id="rId23"/>
    <p:sldId id="258" r:id="rId24"/>
    <p:sldId id="262" r:id="rId25"/>
    <p:sldId id="263" r:id="rId26"/>
    <p:sldId id="287" r:id="rId27"/>
    <p:sldId id="290" r:id="rId28"/>
    <p:sldId id="283" r:id="rId29"/>
    <p:sldId id="284" r:id="rId30"/>
    <p:sldId id="259" r:id="rId31"/>
    <p:sldId id="260" r:id="rId32"/>
    <p:sldId id="261" r:id="rId33"/>
    <p:sldId id="288" r:id="rId34"/>
    <p:sldId id="264" r:id="rId35"/>
    <p:sldId id="285" r:id="rId3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6" descr="C0-HD-BTM.png">
            <a:extLst>
              <a:ext uri="{FF2B5EF4-FFF2-40B4-BE49-F238E27FC236}">
                <a16:creationId xmlns:a16="http://schemas.microsoft.com/office/drawing/2014/main" id="{7B8BC6BD-6A72-F3AE-6472-63A65151B2BE}"/>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D173B44C-3CE8-3C0F-A733-38AF739643B0}"/>
              </a:ext>
            </a:extLst>
          </p:cNvPr>
          <p:cNvSpPr txBox="1">
            <a:spLocks noGrp="1"/>
          </p:cNvSpPr>
          <p:nvPr>
            <p:ph type="ctrTitle"/>
          </p:nvPr>
        </p:nvSpPr>
        <p:spPr>
          <a:xfrm>
            <a:off x="1371600" y="1803407"/>
            <a:ext cx="9448796" cy="1825096"/>
          </a:xfrm>
        </p:spPr>
        <p:txBody>
          <a:bodyPr anchor="b"/>
          <a:lstStyle>
            <a:lvl1pPr algn="l">
              <a:defRPr sz="6000"/>
            </a:lvl1pPr>
          </a:lstStyle>
          <a:p>
            <a:pPr lvl="0"/>
            <a:r>
              <a:rPr lang="en-US"/>
              <a:t>Click to edit Master title style</a:t>
            </a:r>
          </a:p>
        </p:txBody>
      </p:sp>
      <p:sp>
        <p:nvSpPr>
          <p:cNvPr id="4" name="Subtitle 2">
            <a:extLst>
              <a:ext uri="{FF2B5EF4-FFF2-40B4-BE49-F238E27FC236}">
                <a16:creationId xmlns:a16="http://schemas.microsoft.com/office/drawing/2014/main" id="{9A6FE568-F633-CF3D-62F8-C062A8FB6AB6}"/>
              </a:ext>
            </a:extLst>
          </p:cNvPr>
          <p:cNvSpPr txBox="1">
            <a:spLocks noGrp="1"/>
          </p:cNvSpPr>
          <p:nvPr>
            <p:ph type="subTitle" idx="1"/>
          </p:nvPr>
        </p:nvSpPr>
        <p:spPr>
          <a:xfrm>
            <a:off x="1371600" y="3632197"/>
            <a:ext cx="9448796" cy="685800"/>
          </a:xfrm>
        </p:spPr>
        <p:txBody>
          <a:bodyPr/>
          <a:lstStyle>
            <a:lvl1pPr marL="0" indent="0">
              <a:buNone/>
              <a:defRPr sz="2000"/>
            </a:lvl1pPr>
          </a:lstStyle>
          <a:p>
            <a:pPr lvl="0"/>
            <a:r>
              <a:rPr lang="en-US"/>
              <a:t>Click to edit Master subtitle style</a:t>
            </a:r>
          </a:p>
        </p:txBody>
      </p:sp>
      <p:sp>
        <p:nvSpPr>
          <p:cNvPr id="5" name="Date Placeholder 3">
            <a:extLst>
              <a:ext uri="{FF2B5EF4-FFF2-40B4-BE49-F238E27FC236}">
                <a16:creationId xmlns:a16="http://schemas.microsoft.com/office/drawing/2014/main" id="{256A42EF-BA32-A407-F23C-AFFA36B7334F}"/>
              </a:ext>
            </a:extLst>
          </p:cNvPr>
          <p:cNvSpPr txBox="1">
            <a:spLocks noGrp="1"/>
          </p:cNvSpPr>
          <p:nvPr>
            <p:ph type="dt" sz="half" idx="7"/>
          </p:nvPr>
        </p:nvSpPr>
        <p:spPr>
          <a:xfrm>
            <a:off x="7909560" y="4314331"/>
            <a:ext cx="2910836" cy="374638"/>
          </a:xfrm>
        </p:spPr>
        <p:txBody>
          <a:bodyPr/>
          <a:lstStyle>
            <a:lvl1pPr>
              <a:defRPr/>
            </a:lvl1pPr>
          </a:lstStyle>
          <a:p>
            <a:pPr lvl="0"/>
            <a:fld id="{1F710602-76A8-4EE3-A780-048AF0305D88}" type="datetime1">
              <a:rPr lang="en-DE"/>
              <a:pPr lvl="0"/>
              <a:t>12/10/2023</a:t>
            </a:fld>
            <a:endParaRPr lang="en-DE"/>
          </a:p>
        </p:txBody>
      </p:sp>
      <p:sp>
        <p:nvSpPr>
          <p:cNvPr id="6" name="Footer Placeholder 4">
            <a:extLst>
              <a:ext uri="{FF2B5EF4-FFF2-40B4-BE49-F238E27FC236}">
                <a16:creationId xmlns:a16="http://schemas.microsoft.com/office/drawing/2014/main" id="{F5F95438-6535-D906-5EA8-5DE62F979934}"/>
              </a:ext>
            </a:extLst>
          </p:cNvPr>
          <p:cNvSpPr txBox="1">
            <a:spLocks noGrp="1"/>
          </p:cNvSpPr>
          <p:nvPr>
            <p:ph type="ftr" sz="quarter" idx="9"/>
          </p:nvPr>
        </p:nvSpPr>
        <p:spPr>
          <a:xfrm>
            <a:off x="1371600" y="4323840"/>
            <a:ext cx="6400800" cy="365129"/>
          </a:xfrm>
        </p:spPr>
        <p:txBody>
          <a:bodyPr/>
          <a:lstStyle>
            <a:lvl1pPr>
              <a:defRPr/>
            </a:lvl1pPr>
          </a:lstStyle>
          <a:p>
            <a:pPr lvl="0"/>
            <a:endParaRPr lang="en-DE"/>
          </a:p>
        </p:txBody>
      </p:sp>
      <p:sp>
        <p:nvSpPr>
          <p:cNvPr id="7" name="Slide Number Placeholder 5">
            <a:extLst>
              <a:ext uri="{FF2B5EF4-FFF2-40B4-BE49-F238E27FC236}">
                <a16:creationId xmlns:a16="http://schemas.microsoft.com/office/drawing/2014/main" id="{F906DE34-20A7-A89E-B458-7117A691D652}"/>
              </a:ext>
            </a:extLst>
          </p:cNvPr>
          <p:cNvSpPr txBox="1">
            <a:spLocks noGrp="1"/>
          </p:cNvSpPr>
          <p:nvPr>
            <p:ph type="sldNum" sz="quarter" idx="8"/>
          </p:nvPr>
        </p:nvSpPr>
        <p:spPr>
          <a:xfrm>
            <a:off x="8077196" y="1430862"/>
            <a:ext cx="2743200" cy="365129"/>
          </a:xfrm>
        </p:spPr>
        <p:txBody>
          <a:bodyPr/>
          <a:lstStyle>
            <a:lvl1pPr>
              <a:defRPr/>
            </a:lvl1pPr>
          </a:lstStyle>
          <a:p>
            <a:pPr lvl="0"/>
            <a:fld id="{703062FD-ACFC-4A3F-9051-28C59C960BC4}" type="slidenum">
              <a:t>‹#›</a:t>
            </a:fld>
            <a:endParaRPr lang="en-DE"/>
          </a:p>
        </p:txBody>
      </p:sp>
    </p:spTree>
    <p:extLst>
      <p:ext uri="{BB962C8B-B14F-4D97-AF65-F5344CB8AC3E}">
        <p14:creationId xmlns:p14="http://schemas.microsoft.com/office/powerpoint/2010/main" val="13644167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CC23-E12C-C115-BECC-2AA0C1F02AF3}"/>
              </a:ext>
            </a:extLst>
          </p:cNvPr>
          <p:cNvSpPr txBox="1">
            <a:spLocks noGrp="1"/>
          </p:cNvSpPr>
          <p:nvPr>
            <p:ph type="title"/>
          </p:nvPr>
        </p:nvSpPr>
        <p:spPr>
          <a:xfrm>
            <a:off x="685772" y="4697364"/>
            <a:ext cx="10822033" cy="819357"/>
          </a:xfrm>
        </p:spPr>
        <p:txBody>
          <a:bodyPr anchor="b"/>
          <a:lstStyle>
            <a:lvl1pPr algn="l">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63A66D61-5EFD-5E9B-FD51-D785F81FC247}"/>
              </a:ext>
            </a:extLst>
          </p:cNvPr>
          <p:cNvSpPr txBox="1">
            <a:spLocks noGrp="1"/>
          </p:cNvSpPr>
          <p:nvPr>
            <p:ph type="pic" idx="4294967295"/>
          </p:nvPr>
        </p:nvSpPr>
        <p:spPr>
          <a:xfrm>
            <a:off x="681730" y="941438"/>
            <a:ext cx="10821841" cy="3478158"/>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E90F3645-921B-235E-9E9F-686F18CB85B1}"/>
              </a:ext>
            </a:extLst>
          </p:cNvPr>
          <p:cNvSpPr txBox="1">
            <a:spLocks noGrp="1"/>
          </p:cNvSpPr>
          <p:nvPr>
            <p:ph type="body" idx="4294967295"/>
          </p:nvPr>
        </p:nvSpPr>
        <p:spPr>
          <a:xfrm>
            <a:off x="685800" y="5516712"/>
            <a:ext cx="10820396" cy="701966"/>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C2F3606-FE8B-1BE8-9146-0AEF79EC9FE3}"/>
              </a:ext>
            </a:extLst>
          </p:cNvPr>
          <p:cNvSpPr txBox="1">
            <a:spLocks noGrp="1"/>
          </p:cNvSpPr>
          <p:nvPr>
            <p:ph type="dt" sz="half" idx="7"/>
          </p:nvPr>
        </p:nvSpPr>
        <p:spPr/>
        <p:txBody>
          <a:bodyPr/>
          <a:lstStyle>
            <a:lvl1pPr>
              <a:defRPr/>
            </a:lvl1pPr>
          </a:lstStyle>
          <a:p>
            <a:pPr lvl="0"/>
            <a:fld id="{B920CA9A-B0FE-458F-B30C-309207CB3479}" type="datetime1">
              <a:rPr lang="en-DE"/>
              <a:pPr lvl="0"/>
              <a:t>12/10/2023</a:t>
            </a:fld>
            <a:endParaRPr lang="en-DE"/>
          </a:p>
        </p:txBody>
      </p:sp>
      <p:sp>
        <p:nvSpPr>
          <p:cNvPr id="6" name="Footer Placeholder 5">
            <a:extLst>
              <a:ext uri="{FF2B5EF4-FFF2-40B4-BE49-F238E27FC236}">
                <a16:creationId xmlns:a16="http://schemas.microsoft.com/office/drawing/2014/main" id="{52CD5F43-273A-0F51-E958-52BDD3A22804}"/>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7D0886D5-90C6-4590-C3B7-821EA8BA175B}"/>
              </a:ext>
            </a:extLst>
          </p:cNvPr>
          <p:cNvSpPr txBox="1">
            <a:spLocks noGrp="1"/>
          </p:cNvSpPr>
          <p:nvPr>
            <p:ph type="sldNum" sz="quarter" idx="8"/>
          </p:nvPr>
        </p:nvSpPr>
        <p:spPr/>
        <p:txBody>
          <a:bodyPr/>
          <a:lstStyle>
            <a:lvl1pPr>
              <a:defRPr/>
            </a:lvl1pPr>
          </a:lstStyle>
          <a:p>
            <a:pPr lvl="0"/>
            <a:fld id="{3B0184B7-3CF1-4CEC-84BA-77DB3DB1601E}" type="slidenum">
              <a:t>‹#›</a:t>
            </a:fld>
            <a:endParaRPr lang="en-DE"/>
          </a:p>
        </p:txBody>
      </p:sp>
    </p:spTree>
    <p:extLst>
      <p:ext uri="{BB962C8B-B14F-4D97-AF65-F5344CB8AC3E}">
        <p14:creationId xmlns:p14="http://schemas.microsoft.com/office/powerpoint/2010/main" val="375423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2" name="Picture 7" descr="C0-HD-BTM.png">
            <a:extLst>
              <a:ext uri="{FF2B5EF4-FFF2-40B4-BE49-F238E27FC236}">
                <a16:creationId xmlns:a16="http://schemas.microsoft.com/office/drawing/2014/main" id="{6849B45B-2E4C-2A64-75D5-260CE078908E}"/>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DD2A3FBF-6E93-773F-A1E4-B8B3D289BB36}"/>
              </a:ext>
            </a:extLst>
          </p:cNvPr>
          <p:cNvSpPr txBox="1">
            <a:spLocks noGrp="1"/>
          </p:cNvSpPr>
          <p:nvPr>
            <p:ph type="title"/>
          </p:nvPr>
        </p:nvSpPr>
        <p:spPr>
          <a:xfrm>
            <a:off x="685800" y="753529"/>
            <a:ext cx="10820396" cy="2802471"/>
          </a:xfrm>
        </p:spPr>
        <p:txBody>
          <a:bodyPr/>
          <a:lstStyle>
            <a:lvl1pPr algn="l">
              <a:defRPr sz="3200"/>
            </a:lvl1pPr>
          </a:lstStyle>
          <a:p>
            <a:pPr lvl="0"/>
            <a:r>
              <a:rPr lang="en-US"/>
              <a:t>Click to edit Master title style</a:t>
            </a:r>
          </a:p>
        </p:txBody>
      </p:sp>
      <p:sp>
        <p:nvSpPr>
          <p:cNvPr id="4" name="Text Placeholder 3">
            <a:extLst>
              <a:ext uri="{FF2B5EF4-FFF2-40B4-BE49-F238E27FC236}">
                <a16:creationId xmlns:a16="http://schemas.microsoft.com/office/drawing/2014/main" id="{00FA58EF-0AC5-DF00-6FD1-581423C97F6D}"/>
              </a:ext>
            </a:extLst>
          </p:cNvPr>
          <p:cNvSpPr txBox="1">
            <a:spLocks noGrp="1"/>
          </p:cNvSpPr>
          <p:nvPr>
            <p:ph type="body" idx="4294967295"/>
          </p:nvPr>
        </p:nvSpPr>
        <p:spPr>
          <a:xfrm>
            <a:off x="1024466" y="3649132"/>
            <a:ext cx="10130518" cy="999064"/>
          </a:xfrm>
        </p:spPr>
        <p:txBody>
          <a:bodyPr anchor="ct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CE89095-F8D4-3100-FA0A-9D186DFAD34A}"/>
              </a:ext>
            </a:extLst>
          </p:cNvPr>
          <p:cNvSpPr txBox="1">
            <a:spLocks noGrp="1"/>
          </p:cNvSpPr>
          <p:nvPr>
            <p:ph type="dt" sz="half" idx="7"/>
          </p:nvPr>
        </p:nvSpPr>
        <p:spPr>
          <a:xfrm>
            <a:off x="7814453" y="381003"/>
            <a:ext cx="2910836" cy="365129"/>
          </a:xfrm>
        </p:spPr>
        <p:txBody>
          <a:bodyPr/>
          <a:lstStyle>
            <a:lvl1pPr>
              <a:defRPr/>
            </a:lvl1pPr>
          </a:lstStyle>
          <a:p>
            <a:pPr lvl="0"/>
            <a:fld id="{188E7F23-E16C-444D-A64D-0ED7ED5B30BB}" type="datetime1">
              <a:rPr lang="en-DE"/>
              <a:pPr lvl="0"/>
              <a:t>12/10/2023</a:t>
            </a:fld>
            <a:endParaRPr lang="en-DE"/>
          </a:p>
        </p:txBody>
      </p:sp>
      <p:sp>
        <p:nvSpPr>
          <p:cNvPr id="6" name="Footer Placeholder 5">
            <a:extLst>
              <a:ext uri="{FF2B5EF4-FFF2-40B4-BE49-F238E27FC236}">
                <a16:creationId xmlns:a16="http://schemas.microsoft.com/office/drawing/2014/main" id="{8AAB5A56-F5E3-24C2-844E-BF12076D20E5}"/>
              </a:ext>
            </a:extLst>
          </p:cNvPr>
          <p:cNvSpPr txBox="1">
            <a:spLocks noGrp="1"/>
          </p:cNvSpPr>
          <p:nvPr>
            <p:ph type="ftr" sz="quarter" idx="9"/>
          </p:nvPr>
        </p:nvSpPr>
        <p:spPr>
          <a:xfrm>
            <a:off x="685800" y="379942"/>
            <a:ext cx="6991493" cy="365129"/>
          </a:xfrm>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0D27EA8A-A269-3958-1785-FD22EAE7D9D3}"/>
              </a:ext>
            </a:extLst>
          </p:cNvPr>
          <p:cNvSpPr txBox="1">
            <a:spLocks noGrp="1"/>
          </p:cNvSpPr>
          <p:nvPr>
            <p:ph type="sldNum" sz="quarter" idx="8"/>
          </p:nvPr>
        </p:nvSpPr>
        <p:spPr>
          <a:xfrm>
            <a:off x="10862450" y="381003"/>
            <a:ext cx="643746" cy="365129"/>
          </a:xfrm>
        </p:spPr>
        <p:txBody>
          <a:bodyPr/>
          <a:lstStyle>
            <a:lvl1pPr>
              <a:defRPr/>
            </a:lvl1pPr>
          </a:lstStyle>
          <a:p>
            <a:pPr lvl="0"/>
            <a:fld id="{97E9CE4A-1C72-4F02-A5A3-A15B78FD54E6}" type="slidenum">
              <a:t>‹#›</a:t>
            </a:fld>
            <a:endParaRPr lang="en-DE"/>
          </a:p>
        </p:txBody>
      </p:sp>
    </p:spTree>
    <p:extLst>
      <p:ext uri="{BB962C8B-B14F-4D97-AF65-F5344CB8AC3E}">
        <p14:creationId xmlns:p14="http://schemas.microsoft.com/office/powerpoint/2010/main" val="220634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2" name="Picture 12" descr="C0-HD-BTM.png">
            <a:extLst>
              <a:ext uri="{FF2B5EF4-FFF2-40B4-BE49-F238E27FC236}">
                <a16:creationId xmlns:a16="http://schemas.microsoft.com/office/drawing/2014/main" id="{85EC5938-6E15-D040-3CB1-93060F8E95AB}"/>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AE8647B1-A77A-A5C8-9926-9B3DC49EFA10}"/>
              </a:ext>
            </a:extLst>
          </p:cNvPr>
          <p:cNvSpPr txBox="1">
            <a:spLocks noGrp="1"/>
          </p:cNvSpPr>
          <p:nvPr>
            <p:ph type="title"/>
          </p:nvPr>
        </p:nvSpPr>
        <p:spPr>
          <a:xfrm>
            <a:off x="1024466" y="753529"/>
            <a:ext cx="10151531" cy="2604494"/>
          </a:xfrm>
        </p:spPr>
        <p:txBody>
          <a:bodyPr/>
          <a:lstStyle>
            <a:lvl1pPr algn="l">
              <a:defRPr sz="3200"/>
            </a:lvl1pPr>
          </a:lstStyle>
          <a:p>
            <a:pPr lvl="0"/>
            <a:r>
              <a:rPr lang="en-US"/>
              <a:t>Click to edit Master title style</a:t>
            </a:r>
          </a:p>
        </p:txBody>
      </p:sp>
      <p:sp>
        <p:nvSpPr>
          <p:cNvPr id="4" name="Text Placeholder 3">
            <a:extLst>
              <a:ext uri="{FF2B5EF4-FFF2-40B4-BE49-F238E27FC236}">
                <a16:creationId xmlns:a16="http://schemas.microsoft.com/office/drawing/2014/main" id="{D692201C-82D4-30BD-C8BD-0EB7345F3483}"/>
              </a:ext>
            </a:extLst>
          </p:cNvPr>
          <p:cNvSpPr txBox="1">
            <a:spLocks noGrp="1"/>
          </p:cNvSpPr>
          <p:nvPr>
            <p:ph type="body" idx="4294967295"/>
          </p:nvPr>
        </p:nvSpPr>
        <p:spPr>
          <a:xfrm>
            <a:off x="1303861" y="3365558"/>
            <a:ext cx="9592732" cy="444444"/>
          </a:xfrm>
        </p:spPr>
        <p:txBody>
          <a:bodyPr/>
          <a:lstStyle>
            <a:lvl1pPr marL="0" indent="0">
              <a:buNone/>
              <a:defRPr sz="1400"/>
            </a:lvl1pPr>
          </a:lstStyle>
          <a:p>
            <a:pPr lvl="0"/>
            <a:r>
              <a:rPr lang="en-US"/>
              <a:t>Click to edit Master text styles</a:t>
            </a:r>
          </a:p>
        </p:txBody>
      </p:sp>
      <p:sp>
        <p:nvSpPr>
          <p:cNvPr id="5" name="Text Placeholder 3">
            <a:extLst>
              <a:ext uri="{FF2B5EF4-FFF2-40B4-BE49-F238E27FC236}">
                <a16:creationId xmlns:a16="http://schemas.microsoft.com/office/drawing/2014/main" id="{79A28133-EDC4-5B04-E53F-5EF37CA4C64B}"/>
              </a:ext>
            </a:extLst>
          </p:cNvPr>
          <p:cNvSpPr txBox="1">
            <a:spLocks noGrp="1"/>
          </p:cNvSpPr>
          <p:nvPr>
            <p:ph type="body" idx="4294967295"/>
          </p:nvPr>
        </p:nvSpPr>
        <p:spPr>
          <a:xfrm>
            <a:off x="1024466" y="3959864"/>
            <a:ext cx="10151531" cy="679874"/>
          </a:xfrm>
        </p:spPr>
        <p:txBody>
          <a:bodyPr anchor="ctr"/>
          <a:lstStyle>
            <a:lvl1pPr marL="0" indent="0">
              <a:buNone/>
              <a:defRPr sz="1600"/>
            </a:lvl1pPr>
          </a:lstStyle>
          <a:p>
            <a:pPr lvl="0"/>
            <a:r>
              <a:rPr lang="en-US"/>
              <a:t>Click to edit Master text styles</a:t>
            </a:r>
          </a:p>
        </p:txBody>
      </p:sp>
      <p:sp>
        <p:nvSpPr>
          <p:cNvPr id="6" name="Date Placeholder 4">
            <a:extLst>
              <a:ext uri="{FF2B5EF4-FFF2-40B4-BE49-F238E27FC236}">
                <a16:creationId xmlns:a16="http://schemas.microsoft.com/office/drawing/2014/main" id="{6B8DDDD2-CCA4-83A7-6F4E-7CC2488B0FCB}"/>
              </a:ext>
            </a:extLst>
          </p:cNvPr>
          <p:cNvSpPr txBox="1">
            <a:spLocks noGrp="1"/>
          </p:cNvSpPr>
          <p:nvPr>
            <p:ph type="dt" sz="half" idx="7"/>
          </p:nvPr>
        </p:nvSpPr>
        <p:spPr>
          <a:xfrm>
            <a:off x="7814453" y="381003"/>
            <a:ext cx="2910836" cy="365129"/>
          </a:xfrm>
        </p:spPr>
        <p:txBody>
          <a:bodyPr/>
          <a:lstStyle>
            <a:lvl1pPr>
              <a:defRPr/>
            </a:lvl1pPr>
          </a:lstStyle>
          <a:p>
            <a:pPr lvl="0"/>
            <a:fld id="{677303FB-73A0-4AC7-B127-20ABBC0AC7CA}" type="datetime1">
              <a:rPr lang="en-DE"/>
              <a:pPr lvl="0"/>
              <a:t>12/10/2023</a:t>
            </a:fld>
            <a:endParaRPr lang="en-DE"/>
          </a:p>
        </p:txBody>
      </p:sp>
      <p:sp>
        <p:nvSpPr>
          <p:cNvPr id="7" name="Footer Placeholder 5">
            <a:extLst>
              <a:ext uri="{FF2B5EF4-FFF2-40B4-BE49-F238E27FC236}">
                <a16:creationId xmlns:a16="http://schemas.microsoft.com/office/drawing/2014/main" id="{A7670579-BBA9-36B7-9382-01F4292661DB}"/>
              </a:ext>
            </a:extLst>
          </p:cNvPr>
          <p:cNvSpPr txBox="1">
            <a:spLocks noGrp="1"/>
          </p:cNvSpPr>
          <p:nvPr>
            <p:ph type="ftr" sz="quarter" idx="9"/>
          </p:nvPr>
        </p:nvSpPr>
        <p:spPr>
          <a:xfrm>
            <a:off x="685800" y="379942"/>
            <a:ext cx="6991493" cy="365129"/>
          </a:xfrm>
        </p:spPr>
        <p:txBody>
          <a:bodyPr/>
          <a:lstStyle>
            <a:lvl1pPr>
              <a:defRPr/>
            </a:lvl1pPr>
          </a:lstStyle>
          <a:p>
            <a:pPr lvl="0"/>
            <a:endParaRPr lang="en-DE"/>
          </a:p>
        </p:txBody>
      </p:sp>
      <p:sp>
        <p:nvSpPr>
          <p:cNvPr id="8" name="Slide Number Placeholder 6">
            <a:extLst>
              <a:ext uri="{FF2B5EF4-FFF2-40B4-BE49-F238E27FC236}">
                <a16:creationId xmlns:a16="http://schemas.microsoft.com/office/drawing/2014/main" id="{156675EA-75F7-740A-C3F3-51E3B4E9114E}"/>
              </a:ext>
            </a:extLst>
          </p:cNvPr>
          <p:cNvSpPr txBox="1">
            <a:spLocks noGrp="1"/>
          </p:cNvSpPr>
          <p:nvPr>
            <p:ph type="sldNum" sz="quarter" idx="8"/>
          </p:nvPr>
        </p:nvSpPr>
        <p:spPr>
          <a:xfrm>
            <a:off x="10862450" y="381003"/>
            <a:ext cx="643746" cy="365129"/>
          </a:xfrm>
        </p:spPr>
        <p:txBody>
          <a:bodyPr/>
          <a:lstStyle>
            <a:lvl1pPr>
              <a:defRPr/>
            </a:lvl1pPr>
          </a:lstStyle>
          <a:p>
            <a:pPr lvl="0"/>
            <a:fld id="{A2959B17-4458-42DE-9B8C-EF69B2E32BD9}" type="slidenum">
              <a:t>‹#›</a:t>
            </a:fld>
            <a:endParaRPr lang="en-DE"/>
          </a:p>
        </p:txBody>
      </p:sp>
      <p:sp>
        <p:nvSpPr>
          <p:cNvPr id="9" name="TextBox 8">
            <a:extLst>
              <a:ext uri="{FF2B5EF4-FFF2-40B4-BE49-F238E27FC236}">
                <a16:creationId xmlns:a16="http://schemas.microsoft.com/office/drawing/2014/main" id="{890FF904-3B26-CBA8-403A-A29868BD7A88}"/>
              </a:ext>
            </a:extLst>
          </p:cNvPr>
          <p:cNvSpPr txBox="1"/>
          <p:nvPr/>
        </p:nvSpPr>
        <p:spPr>
          <a:xfrm>
            <a:off x="476246" y="933446"/>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entury Gothic"/>
              </a:rPr>
              <a:t>“</a:t>
            </a:r>
          </a:p>
        </p:txBody>
      </p:sp>
      <p:sp>
        <p:nvSpPr>
          <p:cNvPr id="10" name="TextBox 9">
            <a:extLst>
              <a:ext uri="{FF2B5EF4-FFF2-40B4-BE49-F238E27FC236}">
                <a16:creationId xmlns:a16="http://schemas.microsoft.com/office/drawing/2014/main" id="{A6C19F5C-A017-F184-6C2F-57091E85E5F3}"/>
              </a:ext>
            </a:extLst>
          </p:cNvPr>
          <p:cNvSpPr txBox="1"/>
          <p:nvPr/>
        </p:nvSpPr>
        <p:spPr>
          <a:xfrm>
            <a:off x="10984230" y="270129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entury Gothic"/>
              </a:rPr>
              <a:t>”</a:t>
            </a:r>
          </a:p>
        </p:txBody>
      </p:sp>
    </p:spTree>
    <p:extLst>
      <p:ext uri="{BB962C8B-B14F-4D97-AF65-F5344CB8AC3E}">
        <p14:creationId xmlns:p14="http://schemas.microsoft.com/office/powerpoint/2010/main" val="374264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2" name="Picture 8" descr="C0-HD-BTM.png">
            <a:extLst>
              <a:ext uri="{FF2B5EF4-FFF2-40B4-BE49-F238E27FC236}">
                <a16:creationId xmlns:a16="http://schemas.microsoft.com/office/drawing/2014/main" id="{C4E12A20-B591-FAE6-5273-83E056043517}"/>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599A7403-C9D1-44F1-E012-9F124A0B9ECE}"/>
              </a:ext>
            </a:extLst>
          </p:cNvPr>
          <p:cNvSpPr txBox="1">
            <a:spLocks noGrp="1"/>
          </p:cNvSpPr>
          <p:nvPr>
            <p:ph type="title"/>
          </p:nvPr>
        </p:nvSpPr>
        <p:spPr>
          <a:xfrm>
            <a:off x="1024493" y="1124702"/>
            <a:ext cx="10146182" cy="2511838"/>
          </a:xfrm>
        </p:spPr>
        <p:txBody>
          <a:bodyPr anchor="b"/>
          <a:lstStyle>
            <a:lvl1pPr algn="l">
              <a:defRPr sz="3200"/>
            </a:lvl1pPr>
          </a:lstStyle>
          <a:p>
            <a:pPr lvl="0"/>
            <a:r>
              <a:rPr lang="en-US"/>
              <a:t>Click to edit Master title style</a:t>
            </a:r>
          </a:p>
        </p:txBody>
      </p:sp>
      <p:sp>
        <p:nvSpPr>
          <p:cNvPr id="4" name="Text Placeholder 3">
            <a:extLst>
              <a:ext uri="{FF2B5EF4-FFF2-40B4-BE49-F238E27FC236}">
                <a16:creationId xmlns:a16="http://schemas.microsoft.com/office/drawing/2014/main" id="{5D29E809-EA23-0CFD-A035-998B45E88065}"/>
              </a:ext>
            </a:extLst>
          </p:cNvPr>
          <p:cNvSpPr txBox="1">
            <a:spLocks noGrp="1"/>
          </p:cNvSpPr>
          <p:nvPr>
            <p:ph type="body" idx="4294967295"/>
          </p:nvPr>
        </p:nvSpPr>
        <p:spPr>
          <a:xfrm>
            <a:off x="1024466" y="3648318"/>
            <a:ext cx="10144655" cy="999887"/>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129D825-BCA9-989D-5E89-8D60F181E8FC}"/>
              </a:ext>
            </a:extLst>
          </p:cNvPr>
          <p:cNvSpPr txBox="1">
            <a:spLocks noGrp="1"/>
          </p:cNvSpPr>
          <p:nvPr>
            <p:ph type="dt" sz="half" idx="7"/>
          </p:nvPr>
        </p:nvSpPr>
        <p:spPr>
          <a:xfrm>
            <a:off x="7814453" y="378881"/>
            <a:ext cx="2910836" cy="365129"/>
          </a:xfrm>
        </p:spPr>
        <p:txBody>
          <a:bodyPr/>
          <a:lstStyle>
            <a:lvl1pPr>
              <a:defRPr/>
            </a:lvl1pPr>
          </a:lstStyle>
          <a:p>
            <a:pPr lvl="0"/>
            <a:fld id="{6802DE1E-D85D-436A-A433-F62DC2893415}" type="datetime1">
              <a:rPr lang="en-DE"/>
              <a:pPr lvl="0"/>
              <a:t>12/10/2023</a:t>
            </a:fld>
            <a:endParaRPr lang="en-DE"/>
          </a:p>
        </p:txBody>
      </p:sp>
      <p:sp>
        <p:nvSpPr>
          <p:cNvPr id="6" name="Footer Placeholder 5">
            <a:extLst>
              <a:ext uri="{FF2B5EF4-FFF2-40B4-BE49-F238E27FC236}">
                <a16:creationId xmlns:a16="http://schemas.microsoft.com/office/drawing/2014/main" id="{056B359D-0864-03BE-D572-6B57715A797E}"/>
              </a:ext>
            </a:extLst>
          </p:cNvPr>
          <p:cNvSpPr txBox="1">
            <a:spLocks noGrp="1"/>
          </p:cNvSpPr>
          <p:nvPr>
            <p:ph type="ftr" sz="quarter" idx="9"/>
          </p:nvPr>
        </p:nvSpPr>
        <p:spPr>
          <a:xfrm>
            <a:off x="685800" y="378881"/>
            <a:ext cx="6991493" cy="365129"/>
          </a:xfrm>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4CFFFE57-F14F-92FE-69FC-853B8B09038A}"/>
              </a:ext>
            </a:extLst>
          </p:cNvPr>
          <p:cNvSpPr txBox="1">
            <a:spLocks noGrp="1"/>
          </p:cNvSpPr>
          <p:nvPr>
            <p:ph type="sldNum" sz="quarter" idx="8"/>
          </p:nvPr>
        </p:nvSpPr>
        <p:spPr>
          <a:xfrm>
            <a:off x="10862450" y="381003"/>
            <a:ext cx="643746" cy="365129"/>
          </a:xfrm>
        </p:spPr>
        <p:txBody>
          <a:bodyPr/>
          <a:lstStyle>
            <a:lvl1pPr>
              <a:defRPr/>
            </a:lvl1pPr>
          </a:lstStyle>
          <a:p>
            <a:pPr lvl="0"/>
            <a:fld id="{55AFA786-128D-47E3-B502-093F76471F92}" type="slidenum">
              <a:t>‹#›</a:t>
            </a:fld>
            <a:endParaRPr lang="en-DE"/>
          </a:p>
        </p:txBody>
      </p:sp>
    </p:spTree>
    <p:extLst>
      <p:ext uri="{BB962C8B-B14F-4D97-AF65-F5344CB8AC3E}">
        <p14:creationId xmlns:p14="http://schemas.microsoft.com/office/powerpoint/2010/main" val="260723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98F3-6A37-85AB-BB2F-6273B357BB81}"/>
              </a:ext>
            </a:extLst>
          </p:cNvPr>
          <p:cNvSpPr txBox="1">
            <a:spLocks noGrp="1"/>
          </p:cNvSpPr>
          <p:nvPr>
            <p:ph type="title"/>
          </p:nvPr>
        </p:nvSpPr>
        <p:spPr>
          <a:xfrm>
            <a:off x="2895603" y="761996"/>
            <a:ext cx="8610603" cy="1303870"/>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3FDA3417-C318-E0E7-F4A0-D13F2E71E2E5}"/>
              </a:ext>
            </a:extLst>
          </p:cNvPr>
          <p:cNvSpPr txBox="1">
            <a:spLocks noGrp="1"/>
          </p:cNvSpPr>
          <p:nvPr>
            <p:ph type="body" idx="4294967295"/>
          </p:nvPr>
        </p:nvSpPr>
        <p:spPr>
          <a:xfrm>
            <a:off x="685800" y="2202076"/>
            <a:ext cx="3456432" cy="617320"/>
          </a:xfrm>
        </p:spPr>
        <p:txBody>
          <a:bodyPr anchor="b">
            <a:noAutofit/>
          </a:bodyPr>
          <a:lstStyle>
            <a:lvl1pPr marL="0" indent="0">
              <a:buNone/>
              <a:defRPr sz="2400"/>
            </a:lvl1pPr>
          </a:lstStyle>
          <a:p>
            <a:pPr lvl="0"/>
            <a:r>
              <a:rPr lang="en-US"/>
              <a:t>Click to edit Master text styles</a:t>
            </a:r>
          </a:p>
        </p:txBody>
      </p:sp>
      <p:sp>
        <p:nvSpPr>
          <p:cNvPr id="4" name="Text Placeholder 3">
            <a:extLst>
              <a:ext uri="{FF2B5EF4-FFF2-40B4-BE49-F238E27FC236}">
                <a16:creationId xmlns:a16="http://schemas.microsoft.com/office/drawing/2014/main" id="{2D971407-4D40-1FBE-A227-CBD1203A2F9E}"/>
              </a:ext>
            </a:extLst>
          </p:cNvPr>
          <p:cNvSpPr txBox="1">
            <a:spLocks noGrp="1"/>
          </p:cNvSpPr>
          <p:nvPr>
            <p:ph type="body" idx="4294967295"/>
          </p:nvPr>
        </p:nvSpPr>
        <p:spPr>
          <a:xfrm>
            <a:off x="685800" y="2904564"/>
            <a:ext cx="3456432" cy="3314133"/>
          </a:xfrm>
        </p:spPr>
        <p:txBody>
          <a:bodyPr/>
          <a:lstStyle>
            <a:lvl1pPr marL="0" indent="0">
              <a:buNone/>
              <a:defRPr sz="1400"/>
            </a:lvl1pPr>
          </a:lstStyle>
          <a:p>
            <a:pPr lvl="0"/>
            <a:r>
              <a:rPr lang="en-US"/>
              <a:t>Click to edit Master text styles</a:t>
            </a:r>
          </a:p>
        </p:txBody>
      </p:sp>
      <p:sp>
        <p:nvSpPr>
          <p:cNvPr id="5" name="Text Placeholder 4">
            <a:extLst>
              <a:ext uri="{FF2B5EF4-FFF2-40B4-BE49-F238E27FC236}">
                <a16:creationId xmlns:a16="http://schemas.microsoft.com/office/drawing/2014/main" id="{D5AFA824-B9DE-3CDC-4BE3-4DA7AE41D188}"/>
              </a:ext>
            </a:extLst>
          </p:cNvPr>
          <p:cNvSpPr txBox="1">
            <a:spLocks noGrp="1"/>
          </p:cNvSpPr>
          <p:nvPr>
            <p:ph type="body" idx="4294967295"/>
          </p:nvPr>
        </p:nvSpPr>
        <p:spPr>
          <a:xfrm>
            <a:off x="4368802" y="2201335"/>
            <a:ext cx="3456432" cy="626537"/>
          </a:xfrm>
        </p:spPr>
        <p:txBody>
          <a:bodyPr anchor="b">
            <a:noAutofit/>
          </a:bodyPr>
          <a:lstStyle>
            <a:lvl1pPr marL="0" indent="0">
              <a:buNone/>
              <a:defRPr sz="2400"/>
            </a:lvl1pPr>
          </a:lstStyle>
          <a:p>
            <a:pPr lvl="0"/>
            <a:r>
              <a:rPr lang="en-US"/>
              <a:t>Click to edit Master text styles</a:t>
            </a:r>
          </a:p>
        </p:txBody>
      </p:sp>
      <p:sp>
        <p:nvSpPr>
          <p:cNvPr id="6" name="Text Placeholder 3">
            <a:extLst>
              <a:ext uri="{FF2B5EF4-FFF2-40B4-BE49-F238E27FC236}">
                <a16:creationId xmlns:a16="http://schemas.microsoft.com/office/drawing/2014/main" id="{BE965C78-FE88-9900-1E36-39F4953E2913}"/>
              </a:ext>
            </a:extLst>
          </p:cNvPr>
          <p:cNvSpPr txBox="1">
            <a:spLocks noGrp="1"/>
          </p:cNvSpPr>
          <p:nvPr>
            <p:ph type="body" idx="4294967295"/>
          </p:nvPr>
        </p:nvSpPr>
        <p:spPr>
          <a:xfrm>
            <a:off x="4366854" y="2904070"/>
            <a:ext cx="3456432" cy="3314617"/>
          </a:xfrm>
        </p:spPr>
        <p:txBody>
          <a:bodyPr/>
          <a:lstStyle>
            <a:lvl1pPr marL="0" indent="0">
              <a:buNone/>
              <a:defRPr sz="1400"/>
            </a:lvl1pPr>
          </a:lstStyle>
          <a:p>
            <a:pPr lvl="0"/>
            <a:r>
              <a:rPr lang="en-US"/>
              <a:t>Click to edit Master text styles</a:t>
            </a:r>
          </a:p>
        </p:txBody>
      </p:sp>
      <p:sp>
        <p:nvSpPr>
          <p:cNvPr id="7" name="Text Placeholder 4">
            <a:extLst>
              <a:ext uri="{FF2B5EF4-FFF2-40B4-BE49-F238E27FC236}">
                <a16:creationId xmlns:a16="http://schemas.microsoft.com/office/drawing/2014/main" id="{220439A5-CFC6-ACBD-ECDD-246E9835E5B1}"/>
              </a:ext>
            </a:extLst>
          </p:cNvPr>
          <p:cNvSpPr txBox="1">
            <a:spLocks noGrp="1"/>
          </p:cNvSpPr>
          <p:nvPr>
            <p:ph type="body" idx="4294967295"/>
          </p:nvPr>
        </p:nvSpPr>
        <p:spPr>
          <a:xfrm>
            <a:off x="8051804" y="2192868"/>
            <a:ext cx="3456432" cy="626537"/>
          </a:xfrm>
        </p:spPr>
        <p:txBody>
          <a:bodyPr anchor="b">
            <a:noAutofit/>
          </a:bodyPr>
          <a:lstStyle>
            <a:lvl1pPr marL="0" indent="0">
              <a:buNone/>
              <a:defRPr sz="2400"/>
            </a:lvl1pPr>
          </a:lstStyle>
          <a:p>
            <a:pPr lvl="0"/>
            <a:r>
              <a:rPr lang="en-US"/>
              <a:t>Click to edit Master text styles</a:t>
            </a:r>
          </a:p>
        </p:txBody>
      </p:sp>
      <p:sp>
        <p:nvSpPr>
          <p:cNvPr id="8" name="Text Placeholder 3">
            <a:extLst>
              <a:ext uri="{FF2B5EF4-FFF2-40B4-BE49-F238E27FC236}">
                <a16:creationId xmlns:a16="http://schemas.microsoft.com/office/drawing/2014/main" id="{DBE44EED-5745-C3A5-881E-64DF77711E25}"/>
              </a:ext>
            </a:extLst>
          </p:cNvPr>
          <p:cNvSpPr txBox="1">
            <a:spLocks noGrp="1"/>
          </p:cNvSpPr>
          <p:nvPr>
            <p:ph type="body" idx="4294967295"/>
          </p:nvPr>
        </p:nvSpPr>
        <p:spPr>
          <a:xfrm>
            <a:off x="8051804" y="2904564"/>
            <a:ext cx="3456432" cy="3314133"/>
          </a:xfrm>
        </p:spPr>
        <p:txBody>
          <a:bodyPr/>
          <a:lstStyle>
            <a:lvl1pPr marL="0" indent="0">
              <a:buNone/>
              <a:defRPr sz="1400"/>
            </a:lvl1pPr>
          </a:lstStyle>
          <a:p>
            <a:pPr lvl="0"/>
            <a:r>
              <a:rPr lang="en-US"/>
              <a:t>Click to edit Master text styles</a:t>
            </a:r>
          </a:p>
        </p:txBody>
      </p:sp>
      <p:sp>
        <p:nvSpPr>
          <p:cNvPr id="9" name="Date Placeholder 2">
            <a:extLst>
              <a:ext uri="{FF2B5EF4-FFF2-40B4-BE49-F238E27FC236}">
                <a16:creationId xmlns:a16="http://schemas.microsoft.com/office/drawing/2014/main" id="{3C8345E4-9527-46D5-189D-DF71A2EB6267}"/>
              </a:ext>
            </a:extLst>
          </p:cNvPr>
          <p:cNvSpPr txBox="1">
            <a:spLocks noGrp="1"/>
          </p:cNvSpPr>
          <p:nvPr>
            <p:ph type="dt" sz="half" idx="7"/>
          </p:nvPr>
        </p:nvSpPr>
        <p:spPr/>
        <p:txBody>
          <a:bodyPr/>
          <a:lstStyle>
            <a:lvl1pPr>
              <a:defRPr/>
            </a:lvl1pPr>
          </a:lstStyle>
          <a:p>
            <a:pPr lvl="0"/>
            <a:fld id="{8BCC694B-7C58-432B-81B3-9DD31B8B077C}" type="datetime1">
              <a:rPr lang="en-DE"/>
              <a:pPr lvl="0"/>
              <a:t>12/10/2023</a:t>
            </a:fld>
            <a:endParaRPr lang="en-DE"/>
          </a:p>
        </p:txBody>
      </p:sp>
      <p:sp>
        <p:nvSpPr>
          <p:cNvPr id="10" name="Footer Placeholder 3">
            <a:extLst>
              <a:ext uri="{FF2B5EF4-FFF2-40B4-BE49-F238E27FC236}">
                <a16:creationId xmlns:a16="http://schemas.microsoft.com/office/drawing/2014/main" id="{8E5C3FE5-6B4B-789C-BF82-C98EAE061548}"/>
              </a:ext>
            </a:extLst>
          </p:cNvPr>
          <p:cNvSpPr txBox="1">
            <a:spLocks noGrp="1"/>
          </p:cNvSpPr>
          <p:nvPr>
            <p:ph type="ftr" sz="quarter" idx="9"/>
          </p:nvPr>
        </p:nvSpPr>
        <p:spPr/>
        <p:txBody>
          <a:bodyPr/>
          <a:lstStyle>
            <a:lvl1pPr>
              <a:defRPr/>
            </a:lvl1pPr>
          </a:lstStyle>
          <a:p>
            <a:pPr lvl="0"/>
            <a:endParaRPr lang="en-DE"/>
          </a:p>
        </p:txBody>
      </p:sp>
      <p:sp>
        <p:nvSpPr>
          <p:cNvPr id="11" name="Slide Number Placeholder 4">
            <a:extLst>
              <a:ext uri="{FF2B5EF4-FFF2-40B4-BE49-F238E27FC236}">
                <a16:creationId xmlns:a16="http://schemas.microsoft.com/office/drawing/2014/main" id="{530E05FA-EA9C-0DD8-2BAE-CAFB90A0554E}"/>
              </a:ext>
            </a:extLst>
          </p:cNvPr>
          <p:cNvSpPr txBox="1">
            <a:spLocks noGrp="1"/>
          </p:cNvSpPr>
          <p:nvPr>
            <p:ph type="sldNum" sz="quarter" idx="8"/>
          </p:nvPr>
        </p:nvSpPr>
        <p:spPr/>
        <p:txBody>
          <a:bodyPr/>
          <a:lstStyle>
            <a:lvl1pPr>
              <a:defRPr/>
            </a:lvl1pPr>
          </a:lstStyle>
          <a:p>
            <a:pPr lvl="0"/>
            <a:fld id="{DF0BE810-2C87-4ED9-B845-20EDC3DD4AA0}" type="slidenum">
              <a:t>‹#›</a:t>
            </a:fld>
            <a:endParaRPr lang="en-DE"/>
          </a:p>
        </p:txBody>
      </p:sp>
    </p:spTree>
    <p:extLst>
      <p:ext uri="{BB962C8B-B14F-4D97-AF65-F5344CB8AC3E}">
        <p14:creationId xmlns:p14="http://schemas.microsoft.com/office/powerpoint/2010/main" val="2020459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10C7-55B3-2D42-51A1-F97D00080C46}"/>
              </a:ext>
            </a:extLst>
          </p:cNvPr>
          <p:cNvSpPr txBox="1">
            <a:spLocks noGrp="1"/>
          </p:cNvSpPr>
          <p:nvPr>
            <p:ph type="title"/>
          </p:nvPr>
        </p:nvSpPr>
        <p:spPr>
          <a:xfrm>
            <a:off x="2895603" y="761996"/>
            <a:ext cx="8610603" cy="1295403"/>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FB22128-0D4B-B749-FCFF-07EEC39EA562}"/>
              </a:ext>
            </a:extLst>
          </p:cNvPr>
          <p:cNvSpPr txBox="1">
            <a:spLocks noGrp="1"/>
          </p:cNvSpPr>
          <p:nvPr>
            <p:ph type="body" idx="4294967295"/>
          </p:nvPr>
        </p:nvSpPr>
        <p:spPr>
          <a:xfrm>
            <a:off x="688616" y="4190996"/>
            <a:ext cx="3451585" cy="682764"/>
          </a:xfrm>
        </p:spPr>
        <p:txBody>
          <a:bodyPr anchor="b">
            <a:noAutofit/>
          </a:bodyPr>
          <a:lstStyle>
            <a:lvl1pPr marL="0" indent="0">
              <a:buNone/>
              <a:defRPr sz="2400"/>
            </a:lvl1pPr>
          </a:lstStyle>
          <a:p>
            <a:pPr lvl="0"/>
            <a:r>
              <a:rPr lang="en-US"/>
              <a:t>Click to edit Master text styles</a:t>
            </a:r>
          </a:p>
        </p:txBody>
      </p:sp>
      <p:sp>
        <p:nvSpPr>
          <p:cNvPr id="4" name="Picture Placeholder 2">
            <a:extLst>
              <a:ext uri="{FF2B5EF4-FFF2-40B4-BE49-F238E27FC236}">
                <a16:creationId xmlns:a16="http://schemas.microsoft.com/office/drawing/2014/main" id="{64B7E58A-98B1-D5DA-B44B-AD8416514898}"/>
              </a:ext>
            </a:extLst>
          </p:cNvPr>
          <p:cNvSpPr txBox="1">
            <a:spLocks noGrp="1"/>
          </p:cNvSpPr>
          <p:nvPr>
            <p:ph type="pic" idx="4294967295"/>
          </p:nvPr>
        </p:nvSpPr>
        <p:spPr>
          <a:xfrm>
            <a:off x="688616" y="2362196"/>
            <a:ext cx="3451585"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07325888-D750-08C8-44A6-9B753916C761}"/>
              </a:ext>
            </a:extLst>
          </p:cNvPr>
          <p:cNvSpPr txBox="1">
            <a:spLocks noGrp="1"/>
          </p:cNvSpPr>
          <p:nvPr>
            <p:ph type="body" idx="4294967295"/>
          </p:nvPr>
        </p:nvSpPr>
        <p:spPr>
          <a:xfrm>
            <a:off x="688616" y="4873761"/>
            <a:ext cx="3451585" cy="1344917"/>
          </a:xfrm>
        </p:spPr>
        <p:txBody>
          <a:bodyPr/>
          <a:lstStyle>
            <a:lvl1pPr marL="0" indent="0">
              <a:buNone/>
              <a:defRPr sz="1400"/>
            </a:lvl1pPr>
          </a:lstStyle>
          <a:p>
            <a:pPr lvl="0"/>
            <a:r>
              <a:rPr lang="en-US"/>
              <a:t>Click to edit Master text styles</a:t>
            </a:r>
          </a:p>
        </p:txBody>
      </p:sp>
      <p:sp>
        <p:nvSpPr>
          <p:cNvPr id="6" name="Text Placeholder 4">
            <a:extLst>
              <a:ext uri="{FF2B5EF4-FFF2-40B4-BE49-F238E27FC236}">
                <a16:creationId xmlns:a16="http://schemas.microsoft.com/office/drawing/2014/main" id="{74E641CB-9AAA-766E-BEB1-9DBC1507539B}"/>
              </a:ext>
            </a:extLst>
          </p:cNvPr>
          <p:cNvSpPr txBox="1">
            <a:spLocks noGrp="1"/>
          </p:cNvSpPr>
          <p:nvPr>
            <p:ph type="body" idx="4294967295"/>
          </p:nvPr>
        </p:nvSpPr>
        <p:spPr>
          <a:xfrm>
            <a:off x="4374261" y="4190996"/>
            <a:ext cx="3448933" cy="682764"/>
          </a:xfrm>
        </p:spPr>
        <p:txBody>
          <a:bodyPr anchor="b">
            <a:noAutofit/>
          </a:bodyPr>
          <a:lstStyle>
            <a:lvl1pPr marL="0" indent="0">
              <a:buNone/>
              <a:defRPr sz="2400"/>
            </a:lvl1pPr>
          </a:lstStyle>
          <a:p>
            <a:pPr lvl="0"/>
            <a:r>
              <a:rPr lang="en-US"/>
              <a:t>Click to edit Master text styles</a:t>
            </a:r>
          </a:p>
        </p:txBody>
      </p:sp>
      <p:sp>
        <p:nvSpPr>
          <p:cNvPr id="7" name="Picture Placeholder 2">
            <a:extLst>
              <a:ext uri="{FF2B5EF4-FFF2-40B4-BE49-F238E27FC236}">
                <a16:creationId xmlns:a16="http://schemas.microsoft.com/office/drawing/2014/main" id="{1D723C9A-79F9-6774-1367-381AFFD19E37}"/>
              </a:ext>
            </a:extLst>
          </p:cNvPr>
          <p:cNvSpPr txBox="1">
            <a:spLocks noGrp="1"/>
          </p:cNvSpPr>
          <p:nvPr>
            <p:ph type="pic" idx="4294967295"/>
          </p:nvPr>
        </p:nvSpPr>
        <p:spPr>
          <a:xfrm>
            <a:off x="4374261" y="2362196"/>
            <a:ext cx="3448933"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8" name="Text Placeholder 3">
            <a:extLst>
              <a:ext uri="{FF2B5EF4-FFF2-40B4-BE49-F238E27FC236}">
                <a16:creationId xmlns:a16="http://schemas.microsoft.com/office/drawing/2014/main" id="{F9C6B7FB-27F0-2D65-25E0-F705588D8BE1}"/>
              </a:ext>
            </a:extLst>
          </p:cNvPr>
          <p:cNvSpPr txBox="1">
            <a:spLocks noGrp="1"/>
          </p:cNvSpPr>
          <p:nvPr>
            <p:ph type="body" idx="4294967295"/>
          </p:nvPr>
        </p:nvSpPr>
        <p:spPr>
          <a:xfrm>
            <a:off x="4374261" y="4873761"/>
            <a:ext cx="3448933" cy="1344917"/>
          </a:xfrm>
        </p:spPr>
        <p:txBody>
          <a:bodyPr/>
          <a:lstStyle>
            <a:lvl1pPr marL="0" indent="0">
              <a:buNone/>
              <a:defRPr sz="1400"/>
            </a:lvl1pPr>
          </a:lstStyle>
          <a:p>
            <a:pPr lvl="0"/>
            <a:r>
              <a:rPr lang="en-US"/>
              <a:t>Click to edit Master text styles</a:t>
            </a:r>
          </a:p>
        </p:txBody>
      </p:sp>
      <p:sp>
        <p:nvSpPr>
          <p:cNvPr id="9" name="Text Placeholder 4">
            <a:extLst>
              <a:ext uri="{FF2B5EF4-FFF2-40B4-BE49-F238E27FC236}">
                <a16:creationId xmlns:a16="http://schemas.microsoft.com/office/drawing/2014/main" id="{43CD978C-62D8-BEC5-6A4A-744F6FC374BA}"/>
              </a:ext>
            </a:extLst>
          </p:cNvPr>
          <p:cNvSpPr txBox="1">
            <a:spLocks noGrp="1"/>
          </p:cNvSpPr>
          <p:nvPr>
            <p:ph type="body" idx="4294967295"/>
          </p:nvPr>
        </p:nvSpPr>
        <p:spPr>
          <a:xfrm>
            <a:off x="8049728" y="4190996"/>
            <a:ext cx="3456468" cy="682764"/>
          </a:xfrm>
        </p:spPr>
        <p:txBody>
          <a:bodyPr anchor="b">
            <a:noAutofit/>
          </a:bodyPr>
          <a:lstStyle>
            <a:lvl1pPr marL="0" indent="0">
              <a:buNone/>
              <a:defRPr sz="2400"/>
            </a:lvl1pPr>
          </a:lstStyle>
          <a:p>
            <a:pPr lvl="0"/>
            <a:r>
              <a:rPr lang="en-US"/>
              <a:t>Click to edit Master text styles</a:t>
            </a:r>
          </a:p>
        </p:txBody>
      </p:sp>
      <p:sp>
        <p:nvSpPr>
          <p:cNvPr id="10" name="Picture Placeholder 2">
            <a:extLst>
              <a:ext uri="{FF2B5EF4-FFF2-40B4-BE49-F238E27FC236}">
                <a16:creationId xmlns:a16="http://schemas.microsoft.com/office/drawing/2014/main" id="{E5B7E2C0-AD10-EB84-4CDF-7B5E7B7EF7B3}"/>
              </a:ext>
            </a:extLst>
          </p:cNvPr>
          <p:cNvSpPr txBox="1">
            <a:spLocks noGrp="1"/>
          </p:cNvSpPr>
          <p:nvPr>
            <p:ph type="pic" idx="4294967295"/>
          </p:nvPr>
        </p:nvSpPr>
        <p:spPr>
          <a:xfrm>
            <a:off x="8049856" y="2362196"/>
            <a:ext cx="3447882"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11" name="Text Placeholder 3">
            <a:extLst>
              <a:ext uri="{FF2B5EF4-FFF2-40B4-BE49-F238E27FC236}">
                <a16:creationId xmlns:a16="http://schemas.microsoft.com/office/drawing/2014/main" id="{EE3DE662-C442-83C7-C633-37FDDC2677D3}"/>
              </a:ext>
            </a:extLst>
          </p:cNvPr>
          <p:cNvSpPr txBox="1">
            <a:spLocks noGrp="1"/>
          </p:cNvSpPr>
          <p:nvPr>
            <p:ph type="body" idx="4294967295"/>
          </p:nvPr>
        </p:nvSpPr>
        <p:spPr>
          <a:xfrm>
            <a:off x="8049728" y="4873761"/>
            <a:ext cx="3452445" cy="1344917"/>
          </a:xfrm>
        </p:spPr>
        <p:txBody>
          <a:bodyPr/>
          <a:lstStyle>
            <a:lvl1pPr marL="0" indent="0">
              <a:buNone/>
              <a:defRPr sz="1400"/>
            </a:lvl1pPr>
          </a:lstStyle>
          <a:p>
            <a:pPr lvl="0"/>
            <a:r>
              <a:rPr lang="en-US"/>
              <a:t>Click to edit Master text styles</a:t>
            </a:r>
          </a:p>
        </p:txBody>
      </p:sp>
      <p:sp>
        <p:nvSpPr>
          <p:cNvPr id="12" name="Date Placeholder 2">
            <a:extLst>
              <a:ext uri="{FF2B5EF4-FFF2-40B4-BE49-F238E27FC236}">
                <a16:creationId xmlns:a16="http://schemas.microsoft.com/office/drawing/2014/main" id="{803676B0-FE0D-DC0C-5B24-BBFBA6EBBA82}"/>
              </a:ext>
            </a:extLst>
          </p:cNvPr>
          <p:cNvSpPr txBox="1">
            <a:spLocks noGrp="1"/>
          </p:cNvSpPr>
          <p:nvPr>
            <p:ph type="dt" sz="half" idx="7"/>
          </p:nvPr>
        </p:nvSpPr>
        <p:spPr/>
        <p:txBody>
          <a:bodyPr/>
          <a:lstStyle>
            <a:lvl1pPr>
              <a:defRPr/>
            </a:lvl1pPr>
          </a:lstStyle>
          <a:p>
            <a:pPr lvl="0"/>
            <a:fld id="{58D9EB08-DC4B-4BE0-BEB9-C90CB982AF73}" type="datetime1">
              <a:rPr lang="en-DE"/>
              <a:pPr lvl="0"/>
              <a:t>12/10/2023</a:t>
            </a:fld>
            <a:endParaRPr lang="en-DE"/>
          </a:p>
        </p:txBody>
      </p:sp>
      <p:sp>
        <p:nvSpPr>
          <p:cNvPr id="13" name="Footer Placeholder 3">
            <a:extLst>
              <a:ext uri="{FF2B5EF4-FFF2-40B4-BE49-F238E27FC236}">
                <a16:creationId xmlns:a16="http://schemas.microsoft.com/office/drawing/2014/main" id="{72E76A3C-1E73-35C1-087A-CD8676DB6857}"/>
              </a:ext>
            </a:extLst>
          </p:cNvPr>
          <p:cNvSpPr txBox="1">
            <a:spLocks noGrp="1"/>
          </p:cNvSpPr>
          <p:nvPr>
            <p:ph type="ftr" sz="quarter" idx="9"/>
          </p:nvPr>
        </p:nvSpPr>
        <p:spPr/>
        <p:txBody>
          <a:bodyPr/>
          <a:lstStyle>
            <a:lvl1pPr>
              <a:defRPr/>
            </a:lvl1pPr>
          </a:lstStyle>
          <a:p>
            <a:pPr lvl="0"/>
            <a:endParaRPr lang="en-DE"/>
          </a:p>
        </p:txBody>
      </p:sp>
      <p:sp>
        <p:nvSpPr>
          <p:cNvPr id="14" name="Slide Number Placeholder 4">
            <a:extLst>
              <a:ext uri="{FF2B5EF4-FFF2-40B4-BE49-F238E27FC236}">
                <a16:creationId xmlns:a16="http://schemas.microsoft.com/office/drawing/2014/main" id="{7C952378-7267-FABA-62A5-DBA7663A2BF6}"/>
              </a:ext>
            </a:extLst>
          </p:cNvPr>
          <p:cNvSpPr txBox="1">
            <a:spLocks noGrp="1"/>
          </p:cNvSpPr>
          <p:nvPr>
            <p:ph type="sldNum" sz="quarter" idx="8"/>
          </p:nvPr>
        </p:nvSpPr>
        <p:spPr/>
        <p:txBody>
          <a:bodyPr/>
          <a:lstStyle>
            <a:lvl1pPr>
              <a:defRPr/>
            </a:lvl1pPr>
          </a:lstStyle>
          <a:p>
            <a:pPr lvl="0"/>
            <a:fld id="{AA76519D-7FB6-49DF-9B1B-74C7E21FB288}" type="slidenum">
              <a:t>‹#›</a:t>
            </a:fld>
            <a:endParaRPr lang="en-DE"/>
          </a:p>
        </p:txBody>
      </p:sp>
    </p:spTree>
    <p:extLst>
      <p:ext uri="{BB962C8B-B14F-4D97-AF65-F5344CB8AC3E}">
        <p14:creationId xmlns:p14="http://schemas.microsoft.com/office/powerpoint/2010/main" val="3402231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BCD8-0BAD-0F6D-82BE-88A3F6B2773D}"/>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344B56B-F2A2-94DF-316A-82FFEEE6530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EB0D2-ECC5-2ACD-7BBA-ACDDA31F5CF5}"/>
              </a:ext>
            </a:extLst>
          </p:cNvPr>
          <p:cNvSpPr txBox="1">
            <a:spLocks noGrp="1"/>
          </p:cNvSpPr>
          <p:nvPr>
            <p:ph type="dt" sz="half" idx="7"/>
          </p:nvPr>
        </p:nvSpPr>
        <p:spPr/>
        <p:txBody>
          <a:bodyPr/>
          <a:lstStyle>
            <a:lvl1pPr>
              <a:defRPr/>
            </a:lvl1pPr>
          </a:lstStyle>
          <a:p>
            <a:pPr lvl="0"/>
            <a:fld id="{AC9334ED-C949-418C-8493-D5A2EDDFCF40}" type="datetime1">
              <a:rPr lang="en-DE"/>
              <a:pPr lvl="0"/>
              <a:t>12/10/2023</a:t>
            </a:fld>
            <a:endParaRPr lang="en-DE"/>
          </a:p>
        </p:txBody>
      </p:sp>
      <p:sp>
        <p:nvSpPr>
          <p:cNvPr id="5" name="Footer Placeholder 4">
            <a:extLst>
              <a:ext uri="{FF2B5EF4-FFF2-40B4-BE49-F238E27FC236}">
                <a16:creationId xmlns:a16="http://schemas.microsoft.com/office/drawing/2014/main" id="{24CB4337-1012-6575-2C68-641B782FD08D}"/>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A614B0FA-8609-ECC0-8EF0-E4B177C54972}"/>
              </a:ext>
            </a:extLst>
          </p:cNvPr>
          <p:cNvSpPr txBox="1">
            <a:spLocks noGrp="1"/>
          </p:cNvSpPr>
          <p:nvPr>
            <p:ph type="sldNum" sz="quarter" idx="8"/>
          </p:nvPr>
        </p:nvSpPr>
        <p:spPr/>
        <p:txBody>
          <a:bodyPr/>
          <a:lstStyle>
            <a:lvl1pPr>
              <a:defRPr/>
            </a:lvl1pPr>
          </a:lstStyle>
          <a:p>
            <a:pPr lvl="0"/>
            <a:fld id="{90750613-357A-44E6-8262-505F76B992BB}" type="slidenum">
              <a:t>‹#›</a:t>
            </a:fld>
            <a:endParaRPr lang="en-DE"/>
          </a:p>
        </p:txBody>
      </p:sp>
    </p:spTree>
    <p:extLst>
      <p:ext uri="{BB962C8B-B14F-4D97-AF65-F5344CB8AC3E}">
        <p14:creationId xmlns:p14="http://schemas.microsoft.com/office/powerpoint/2010/main" val="3378824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2" name="Picture 7" descr="C0-HD-BTM.png">
            <a:extLst>
              <a:ext uri="{FF2B5EF4-FFF2-40B4-BE49-F238E27FC236}">
                <a16:creationId xmlns:a16="http://schemas.microsoft.com/office/drawing/2014/main" id="{59390728-9B3A-CE97-D16E-C07DF679EE87}"/>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Vertical Title 1">
            <a:extLst>
              <a:ext uri="{FF2B5EF4-FFF2-40B4-BE49-F238E27FC236}">
                <a16:creationId xmlns:a16="http://schemas.microsoft.com/office/drawing/2014/main" id="{10E78587-1F6D-735C-8621-F488FB2F438C}"/>
              </a:ext>
            </a:extLst>
          </p:cNvPr>
          <p:cNvSpPr txBox="1">
            <a:spLocks noGrp="1"/>
          </p:cNvSpPr>
          <p:nvPr>
            <p:ph type="title" orient="vert"/>
          </p:nvPr>
        </p:nvSpPr>
        <p:spPr>
          <a:xfrm>
            <a:off x="9448796" y="745062"/>
            <a:ext cx="2057400" cy="3903134"/>
          </a:xfrm>
        </p:spPr>
        <p:txBody>
          <a:bodyPr vert="eaVert"/>
          <a:lstStyle>
            <a:lvl1pPr algn="l">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49463625-B189-1C94-2765-B5D31C5623BA}"/>
              </a:ext>
            </a:extLst>
          </p:cNvPr>
          <p:cNvSpPr txBox="1">
            <a:spLocks noGrp="1"/>
          </p:cNvSpPr>
          <p:nvPr>
            <p:ph type="body" orient="vert" idx="1"/>
          </p:nvPr>
        </p:nvSpPr>
        <p:spPr>
          <a:xfrm>
            <a:off x="1024466" y="745071"/>
            <a:ext cx="8204197" cy="39031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57E2CB-EF5D-4FFA-5D96-75BD318A45C8}"/>
              </a:ext>
            </a:extLst>
          </p:cNvPr>
          <p:cNvSpPr txBox="1">
            <a:spLocks noGrp="1"/>
          </p:cNvSpPr>
          <p:nvPr>
            <p:ph type="dt" sz="half" idx="7"/>
          </p:nvPr>
        </p:nvSpPr>
        <p:spPr>
          <a:xfrm>
            <a:off x="7814453" y="379942"/>
            <a:ext cx="2910836" cy="365129"/>
          </a:xfrm>
        </p:spPr>
        <p:txBody>
          <a:bodyPr/>
          <a:lstStyle>
            <a:lvl1pPr>
              <a:defRPr/>
            </a:lvl1pPr>
          </a:lstStyle>
          <a:p>
            <a:pPr lvl="0"/>
            <a:fld id="{E6093ADF-F30A-4D49-AFD9-DCFA9B9CDE27}" type="datetime1">
              <a:rPr lang="en-DE"/>
              <a:pPr lvl="0"/>
              <a:t>12/10/2023</a:t>
            </a:fld>
            <a:endParaRPr lang="en-DE"/>
          </a:p>
        </p:txBody>
      </p:sp>
      <p:sp>
        <p:nvSpPr>
          <p:cNvPr id="6" name="Footer Placeholder 4">
            <a:extLst>
              <a:ext uri="{FF2B5EF4-FFF2-40B4-BE49-F238E27FC236}">
                <a16:creationId xmlns:a16="http://schemas.microsoft.com/office/drawing/2014/main" id="{D628157C-7FAC-8584-2E18-7136E1F20F36}"/>
              </a:ext>
            </a:extLst>
          </p:cNvPr>
          <p:cNvSpPr txBox="1">
            <a:spLocks noGrp="1"/>
          </p:cNvSpPr>
          <p:nvPr>
            <p:ph type="ftr" sz="quarter" idx="9"/>
          </p:nvPr>
        </p:nvSpPr>
        <p:spPr>
          <a:xfrm>
            <a:off x="685800" y="381003"/>
            <a:ext cx="6991493" cy="365129"/>
          </a:xfrm>
        </p:spPr>
        <p:txBody>
          <a:bodyPr/>
          <a:lstStyle>
            <a:lvl1pPr>
              <a:defRPr/>
            </a:lvl1pPr>
          </a:lstStyle>
          <a:p>
            <a:pPr lvl="0"/>
            <a:endParaRPr lang="en-DE"/>
          </a:p>
        </p:txBody>
      </p:sp>
      <p:sp>
        <p:nvSpPr>
          <p:cNvPr id="7" name="Slide Number Placeholder 5">
            <a:extLst>
              <a:ext uri="{FF2B5EF4-FFF2-40B4-BE49-F238E27FC236}">
                <a16:creationId xmlns:a16="http://schemas.microsoft.com/office/drawing/2014/main" id="{7CE1276B-4A97-BBFC-A5EA-1E471954B37D}"/>
              </a:ext>
            </a:extLst>
          </p:cNvPr>
          <p:cNvSpPr txBox="1">
            <a:spLocks noGrp="1"/>
          </p:cNvSpPr>
          <p:nvPr>
            <p:ph type="sldNum" sz="quarter" idx="8"/>
          </p:nvPr>
        </p:nvSpPr>
        <p:spPr>
          <a:xfrm>
            <a:off x="10862450" y="381003"/>
            <a:ext cx="643746" cy="365129"/>
          </a:xfrm>
        </p:spPr>
        <p:txBody>
          <a:bodyPr/>
          <a:lstStyle>
            <a:lvl1pPr>
              <a:defRPr/>
            </a:lvl1pPr>
          </a:lstStyle>
          <a:p>
            <a:pPr lvl="0"/>
            <a:fld id="{3CFC117B-413A-4DBA-A992-769272AAF899}" type="slidenum">
              <a:t>‹#›</a:t>
            </a:fld>
            <a:endParaRPr lang="en-DE"/>
          </a:p>
        </p:txBody>
      </p:sp>
    </p:spTree>
    <p:extLst>
      <p:ext uri="{BB962C8B-B14F-4D97-AF65-F5344CB8AC3E}">
        <p14:creationId xmlns:p14="http://schemas.microsoft.com/office/powerpoint/2010/main" val="22055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1A6-6952-6AE9-7647-58F8B7EF1140}"/>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C2377B5C-9FD0-27CD-5356-CF42319B095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99E43-7F52-AA12-7445-D7D48DA37E82}"/>
              </a:ext>
            </a:extLst>
          </p:cNvPr>
          <p:cNvSpPr txBox="1">
            <a:spLocks noGrp="1"/>
          </p:cNvSpPr>
          <p:nvPr>
            <p:ph type="dt" sz="half" idx="7"/>
          </p:nvPr>
        </p:nvSpPr>
        <p:spPr/>
        <p:txBody>
          <a:bodyPr/>
          <a:lstStyle>
            <a:lvl1pPr>
              <a:defRPr/>
            </a:lvl1pPr>
          </a:lstStyle>
          <a:p>
            <a:pPr lvl="0"/>
            <a:fld id="{FB3127E4-CFA8-43AC-A4EC-BF64F5DB3726}" type="datetime1">
              <a:rPr lang="en-DE"/>
              <a:pPr lvl="0"/>
              <a:t>12/10/2023</a:t>
            </a:fld>
            <a:endParaRPr lang="en-DE"/>
          </a:p>
        </p:txBody>
      </p:sp>
      <p:sp>
        <p:nvSpPr>
          <p:cNvPr id="5" name="Footer Placeholder 4">
            <a:extLst>
              <a:ext uri="{FF2B5EF4-FFF2-40B4-BE49-F238E27FC236}">
                <a16:creationId xmlns:a16="http://schemas.microsoft.com/office/drawing/2014/main" id="{7844A8D8-01C3-6129-5C39-AE9BE24C5327}"/>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0F6B30F6-BD5D-19F0-DF20-5B7626FA65BA}"/>
              </a:ext>
            </a:extLst>
          </p:cNvPr>
          <p:cNvSpPr txBox="1">
            <a:spLocks noGrp="1"/>
          </p:cNvSpPr>
          <p:nvPr>
            <p:ph type="sldNum" sz="quarter" idx="8"/>
          </p:nvPr>
        </p:nvSpPr>
        <p:spPr/>
        <p:txBody>
          <a:bodyPr/>
          <a:lstStyle>
            <a:lvl1pPr>
              <a:defRPr/>
            </a:lvl1pPr>
          </a:lstStyle>
          <a:p>
            <a:pPr lvl="0"/>
            <a:fld id="{4E22423E-B786-486C-A888-FC5D19BC5045}" type="slidenum">
              <a:t>‹#›</a:t>
            </a:fld>
            <a:endParaRPr lang="en-DE"/>
          </a:p>
        </p:txBody>
      </p:sp>
    </p:spTree>
    <p:extLst>
      <p:ext uri="{BB962C8B-B14F-4D97-AF65-F5344CB8AC3E}">
        <p14:creationId xmlns:p14="http://schemas.microsoft.com/office/powerpoint/2010/main" val="40958757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2" name="Picture 8" descr="C0-HD-BTM.png">
            <a:extLst>
              <a:ext uri="{FF2B5EF4-FFF2-40B4-BE49-F238E27FC236}">
                <a16:creationId xmlns:a16="http://schemas.microsoft.com/office/drawing/2014/main" id="{CC9FD121-D2BE-42C0-A939-195E77BE2225}"/>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CDC7DB18-08FC-CB91-7B0D-B3FFA1900A59}"/>
              </a:ext>
            </a:extLst>
          </p:cNvPr>
          <p:cNvSpPr txBox="1">
            <a:spLocks noGrp="1"/>
          </p:cNvSpPr>
          <p:nvPr>
            <p:ph type="title"/>
          </p:nvPr>
        </p:nvSpPr>
        <p:spPr>
          <a:xfrm>
            <a:off x="685800" y="753529"/>
            <a:ext cx="10820396" cy="2801931"/>
          </a:xfrm>
        </p:spPr>
        <p:txBody>
          <a:bodyPr anchor="b"/>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F951EBD3-0B71-AFA5-A59B-144E347F685F}"/>
              </a:ext>
            </a:extLst>
          </p:cNvPr>
          <p:cNvSpPr txBox="1">
            <a:spLocks noGrp="1"/>
          </p:cNvSpPr>
          <p:nvPr>
            <p:ph type="body" idx="1"/>
          </p:nvPr>
        </p:nvSpPr>
        <p:spPr>
          <a:xfrm>
            <a:off x="1024466" y="3641726"/>
            <a:ext cx="10490197" cy="955676"/>
          </a:xfrm>
        </p:spPr>
        <p:txBody>
          <a:bodyPr/>
          <a:lstStyle>
            <a:lvl1pPr marL="0" indent="0" algn="r">
              <a:buNone/>
              <a:defRPr/>
            </a:lvl1pPr>
          </a:lstStyle>
          <a:p>
            <a:pPr lvl="0"/>
            <a:r>
              <a:rPr lang="en-US"/>
              <a:t>Click to edit Master text styles</a:t>
            </a:r>
          </a:p>
        </p:txBody>
      </p:sp>
      <p:sp>
        <p:nvSpPr>
          <p:cNvPr id="5" name="Date Placeholder 3">
            <a:extLst>
              <a:ext uri="{FF2B5EF4-FFF2-40B4-BE49-F238E27FC236}">
                <a16:creationId xmlns:a16="http://schemas.microsoft.com/office/drawing/2014/main" id="{6ED63DC2-6C57-3B39-7A5B-91520838A0FC}"/>
              </a:ext>
            </a:extLst>
          </p:cNvPr>
          <p:cNvSpPr txBox="1">
            <a:spLocks noGrp="1"/>
          </p:cNvSpPr>
          <p:nvPr>
            <p:ph type="dt" sz="half" idx="7"/>
          </p:nvPr>
        </p:nvSpPr>
        <p:spPr>
          <a:xfrm>
            <a:off x="7814453" y="381003"/>
            <a:ext cx="2910836" cy="365129"/>
          </a:xfrm>
        </p:spPr>
        <p:txBody>
          <a:bodyPr/>
          <a:lstStyle>
            <a:lvl1pPr>
              <a:defRPr/>
            </a:lvl1pPr>
          </a:lstStyle>
          <a:p>
            <a:pPr lvl="0"/>
            <a:fld id="{131D9658-B13E-4D3E-827D-7F3693E82ECA}" type="datetime1">
              <a:rPr lang="en-DE"/>
              <a:pPr lvl="0"/>
              <a:t>12/10/2023</a:t>
            </a:fld>
            <a:endParaRPr lang="en-DE"/>
          </a:p>
        </p:txBody>
      </p:sp>
      <p:sp>
        <p:nvSpPr>
          <p:cNvPr id="6" name="Footer Placeholder 4">
            <a:extLst>
              <a:ext uri="{FF2B5EF4-FFF2-40B4-BE49-F238E27FC236}">
                <a16:creationId xmlns:a16="http://schemas.microsoft.com/office/drawing/2014/main" id="{9576708B-4214-A32A-4B2E-1DE994EA0ABC}"/>
              </a:ext>
            </a:extLst>
          </p:cNvPr>
          <p:cNvSpPr txBox="1">
            <a:spLocks noGrp="1"/>
          </p:cNvSpPr>
          <p:nvPr>
            <p:ph type="ftr" sz="quarter" idx="9"/>
          </p:nvPr>
        </p:nvSpPr>
        <p:spPr>
          <a:xfrm>
            <a:off x="685800" y="381003"/>
            <a:ext cx="6991493" cy="364068"/>
          </a:xfrm>
        </p:spPr>
        <p:txBody>
          <a:bodyPr/>
          <a:lstStyle>
            <a:lvl1pPr>
              <a:defRPr/>
            </a:lvl1pPr>
          </a:lstStyle>
          <a:p>
            <a:pPr lvl="0"/>
            <a:endParaRPr lang="en-DE"/>
          </a:p>
        </p:txBody>
      </p:sp>
      <p:sp>
        <p:nvSpPr>
          <p:cNvPr id="7" name="Slide Number Placeholder 5">
            <a:extLst>
              <a:ext uri="{FF2B5EF4-FFF2-40B4-BE49-F238E27FC236}">
                <a16:creationId xmlns:a16="http://schemas.microsoft.com/office/drawing/2014/main" id="{EA5A52E4-072E-6715-506F-54D2BB87EEC4}"/>
              </a:ext>
            </a:extLst>
          </p:cNvPr>
          <p:cNvSpPr txBox="1">
            <a:spLocks noGrp="1"/>
          </p:cNvSpPr>
          <p:nvPr>
            <p:ph type="sldNum" sz="quarter" idx="8"/>
          </p:nvPr>
        </p:nvSpPr>
        <p:spPr>
          <a:xfrm>
            <a:off x="10862450" y="381003"/>
            <a:ext cx="643746" cy="365129"/>
          </a:xfrm>
        </p:spPr>
        <p:txBody>
          <a:bodyPr/>
          <a:lstStyle>
            <a:lvl1pPr>
              <a:defRPr/>
            </a:lvl1pPr>
          </a:lstStyle>
          <a:p>
            <a:pPr lvl="0"/>
            <a:fld id="{90508DE3-CAEB-4EB7-A2B3-397873E2604D}" type="slidenum">
              <a:t>‹#›</a:t>
            </a:fld>
            <a:endParaRPr lang="en-DE"/>
          </a:p>
        </p:txBody>
      </p:sp>
    </p:spTree>
    <p:extLst>
      <p:ext uri="{BB962C8B-B14F-4D97-AF65-F5344CB8AC3E}">
        <p14:creationId xmlns:p14="http://schemas.microsoft.com/office/powerpoint/2010/main" val="211859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8BE6-F1B4-999F-8AF2-0F6AF69D580B}"/>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2190254-B05D-000C-A48E-837AB17D4031}"/>
              </a:ext>
            </a:extLst>
          </p:cNvPr>
          <p:cNvSpPr txBox="1">
            <a:spLocks noGrp="1"/>
          </p:cNvSpPr>
          <p:nvPr>
            <p:ph idx="1"/>
          </p:nvPr>
        </p:nvSpPr>
        <p:spPr>
          <a:xfrm>
            <a:off x="685800" y="2194560"/>
            <a:ext cx="5333996" cy="4024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0D397-CF45-CD72-3A4A-900268AD0992}"/>
              </a:ext>
            </a:extLst>
          </p:cNvPr>
          <p:cNvSpPr txBox="1">
            <a:spLocks noGrp="1"/>
          </p:cNvSpPr>
          <p:nvPr>
            <p:ph idx="2"/>
          </p:nvPr>
        </p:nvSpPr>
        <p:spPr>
          <a:xfrm>
            <a:off x="6172200" y="2194560"/>
            <a:ext cx="5333996" cy="4024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D3F32F-16BA-83A7-7C61-A6B0DB1D2156}"/>
              </a:ext>
            </a:extLst>
          </p:cNvPr>
          <p:cNvSpPr txBox="1">
            <a:spLocks noGrp="1"/>
          </p:cNvSpPr>
          <p:nvPr>
            <p:ph type="dt" sz="half" idx="7"/>
          </p:nvPr>
        </p:nvSpPr>
        <p:spPr/>
        <p:txBody>
          <a:bodyPr/>
          <a:lstStyle>
            <a:lvl1pPr>
              <a:defRPr/>
            </a:lvl1pPr>
          </a:lstStyle>
          <a:p>
            <a:pPr lvl="0"/>
            <a:fld id="{675178D7-6824-4A83-8237-E87D843FA60F}" type="datetime1">
              <a:rPr lang="en-DE"/>
              <a:pPr lvl="0"/>
              <a:t>12/10/2023</a:t>
            </a:fld>
            <a:endParaRPr lang="en-DE"/>
          </a:p>
        </p:txBody>
      </p:sp>
      <p:sp>
        <p:nvSpPr>
          <p:cNvPr id="6" name="Footer Placeholder 5">
            <a:extLst>
              <a:ext uri="{FF2B5EF4-FFF2-40B4-BE49-F238E27FC236}">
                <a16:creationId xmlns:a16="http://schemas.microsoft.com/office/drawing/2014/main" id="{6AB4A1C9-07D2-2F33-D02A-FA9B9E9182EC}"/>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215226F5-1385-DF53-F278-7A64E986F268}"/>
              </a:ext>
            </a:extLst>
          </p:cNvPr>
          <p:cNvSpPr txBox="1">
            <a:spLocks noGrp="1"/>
          </p:cNvSpPr>
          <p:nvPr>
            <p:ph type="sldNum" sz="quarter" idx="8"/>
          </p:nvPr>
        </p:nvSpPr>
        <p:spPr/>
        <p:txBody>
          <a:bodyPr/>
          <a:lstStyle>
            <a:lvl1pPr>
              <a:defRPr/>
            </a:lvl1pPr>
          </a:lstStyle>
          <a:p>
            <a:pPr lvl="0"/>
            <a:fld id="{2560819A-3DD4-45F3-96CF-10D59C23EEED}" type="slidenum">
              <a:t>‹#›</a:t>
            </a:fld>
            <a:endParaRPr lang="en-DE"/>
          </a:p>
        </p:txBody>
      </p:sp>
    </p:spTree>
    <p:extLst>
      <p:ext uri="{BB962C8B-B14F-4D97-AF65-F5344CB8AC3E}">
        <p14:creationId xmlns:p14="http://schemas.microsoft.com/office/powerpoint/2010/main" val="360743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DCC2-BAD0-CC5D-FF7B-A9B0C0E30D03}"/>
              </a:ext>
            </a:extLst>
          </p:cNvPr>
          <p:cNvSpPr txBox="1">
            <a:spLocks noGrp="1"/>
          </p:cNvSpPr>
          <p:nvPr>
            <p:ph type="title"/>
          </p:nvPr>
        </p:nvSpPr>
        <p:spPr>
          <a:xfrm>
            <a:off x="2895603" y="761996"/>
            <a:ext cx="8610603" cy="1295403"/>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3CFB556B-71D7-730C-E37B-A1A5B442CBBB}"/>
              </a:ext>
            </a:extLst>
          </p:cNvPr>
          <p:cNvSpPr txBox="1">
            <a:spLocks noGrp="1"/>
          </p:cNvSpPr>
          <p:nvPr>
            <p:ph type="body" idx="1"/>
          </p:nvPr>
        </p:nvSpPr>
        <p:spPr>
          <a:xfrm>
            <a:off x="914409" y="2183797"/>
            <a:ext cx="5079994" cy="823910"/>
          </a:xfrm>
        </p:spPr>
        <p:txBody>
          <a:bodyPr anchor="b"/>
          <a:lstStyle>
            <a:lvl1pPr marL="0" indent="0">
              <a:buNone/>
              <a:defRPr sz="2800"/>
            </a:lvl1pPr>
          </a:lstStyle>
          <a:p>
            <a:pPr lvl="0"/>
            <a:r>
              <a:rPr lang="en-US"/>
              <a:t>Click to edit Master text styles</a:t>
            </a:r>
          </a:p>
        </p:txBody>
      </p:sp>
      <p:sp>
        <p:nvSpPr>
          <p:cNvPr id="4" name="Content Placeholder 3">
            <a:extLst>
              <a:ext uri="{FF2B5EF4-FFF2-40B4-BE49-F238E27FC236}">
                <a16:creationId xmlns:a16="http://schemas.microsoft.com/office/drawing/2014/main" id="{0F3F67AA-AEF2-428E-8168-4EB083A13662}"/>
              </a:ext>
            </a:extLst>
          </p:cNvPr>
          <p:cNvSpPr txBox="1">
            <a:spLocks noGrp="1"/>
          </p:cNvSpPr>
          <p:nvPr>
            <p:ph idx="2"/>
          </p:nvPr>
        </p:nvSpPr>
        <p:spPr>
          <a:xfrm>
            <a:off x="685800" y="3132670"/>
            <a:ext cx="5311777" cy="308601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3AEE1-07D0-BE65-FAA9-38985410043A}"/>
              </a:ext>
            </a:extLst>
          </p:cNvPr>
          <p:cNvSpPr txBox="1">
            <a:spLocks noGrp="1"/>
          </p:cNvSpPr>
          <p:nvPr>
            <p:ph type="body" idx="3"/>
          </p:nvPr>
        </p:nvSpPr>
        <p:spPr>
          <a:xfrm>
            <a:off x="6400800" y="2183797"/>
            <a:ext cx="5105396" cy="823910"/>
          </a:xfrm>
        </p:spPr>
        <p:txBody>
          <a:bodyPr anchor="b"/>
          <a:lstStyle>
            <a:lvl1pPr marL="0" indent="0">
              <a:buNone/>
              <a:defRPr sz="2800"/>
            </a:lvl1pPr>
          </a:lstStyle>
          <a:p>
            <a:pPr lvl="0"/>
            <a:r>
              <a:rPr lang="en-US"/>
              <a:t>Click to edit Master text styles</a:t>
            </a:r>
          </a:p>
        </p:txBody>
      </p:sp>
      <p:sp>
        <p:nvSpPr>
          <p:cNvPr id="6" name="Content Placeholder 5">
            <a:extLst>
              <a:ext uri="{FF2B5EF4-FFF2-40B4-BE49-F238E27FC236}">
                <a16:creationId xmlns:a16="http://schemas.microsoft.com/office/drawing/2014/main" id="{C579F646-8564-FA62-9308-8F99500A3246}"/>
              </a:ext>
            </a:extLst>
          </p:cNvPr>
          <p:cNvSpPr txBox="1">
            <a:spLocks noGrp="1"/>
          </p:cNvSpPr>
          <p:nvPr>
            <p:ph idx="4"/>
          </p:nvPr>
        </p:nvSpPr>
        <p:spPr>
          <a:xfrm>
            <a:off x="6172200" y="3132670"/>
            <a:ext cx="5333996" cy="308601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45E24-8F0A-E862-703A-31ED1AFB7D00}"/>
              </a:ext>
            </a:extLst>
          </p:cNvPr>
          <p:cNvSpPr txBox="1">
            <a:spLocks noGrp="1"/>
          </p:cNvSpPr>
          <p:nvPr>
            <p:ph type="dt" sz="half" idx="7"/>
          </p:nvPr>
        </p:nvSpPr>
        <p:spPr/>
        <p:txBody>
          <a:bodyPr/>
          <a:lstStyle>
            <a:lvl1pPr>
              <a:defRPr/>
            </a:lvl1pPr>
          </a:lstStyle>
          <a:p>
            <a:pPr lvl="0"/>
            <a:fld id="{BE882950-8EDB-4C54-8269-62DF4C066D3B}" type="datetime1">
              <a:rPr lang="en-DE"/>
              <a:pPr lvl="0"/>
              <a:t>12/10/2023</a:t>
            </a:fld>
            <a:endParaRPr lang="en-DE"/>
          </a:p>
        </p:txBody>
      </p:sp>
      <p:sp>
        <p:nvSpPr>
          <p:cNvPr id="8" name="Footer Placeholder 7">
            <a:extLst>
              <a:ext uri="{FF2B5EF4-FFF2-40B4-BE49-F238E27FC236}">
                <a16:creationId xmlns:a16="http://schemas.microsoft.com/office/drawing/2014/main" id="{9590122F-CCA1-FE88-9224-65D1EA98C30B}"/>
              </a:ext>
            </a:extLst>
          </p:cNvPr>
          <p:cNvSpPr txBox="1">
            <a:spLocks noGrp="1"/>
          </p:cNvSpPr>
          <p:nvPr>
            <p:ph type="ftr" sz="quarter" idx="9"/>
          </p:nvPr>
        </p:nvSpPr>
        <p:spPr/>
        <p:txBody>
          <a:bodyPr/>
          <a:lstStyle>
            <a:lvl1pPr>
              <a:defRPr/>
            </a:lvl1pPr>
          </a:lstStyle>
          <a:p>
            <a:pPr lvl="0"/>
            <a:endParaRPr lang="en-DE"/>
          </a:p>
        </p:txBody>
      </p:sp>
      <p:sp>
        <p:nvSpPr>
          <p:cNvPr id="9" name="Slide Number Placeholder 8">
            <a:extLst>
              <a:ext uri="{FF2B5EF4-FFF2-40B4-BE49-F238E27FC236}">
                <a16:creationId xmlns:a16="http://schemas.microsoft.com/office/drawing/2014/main" id="{EFB8F5A7-F10F-9C37-618D-064C274612E1}"/>
              </a:ext>
            </a:extLst>
          </p:cNvPr>
          <p:cNvSpPr txBox="1">
            <a:spLocks noGrp="1"/>
          </p:cNvSpPr>
          <p:nvPr>
            <p:ph type="sldNum" sz="quarter" idx="8"/>
          </p:nvPr>
        </p:nvSpPr>
        <p:spPr/>
        <p:txBody>
          <a:bodyPr/>
          <a:lstStyle>
            <a:lvl1pPr>
              <a:defRPr/>
            </a:lvl1pPr>
          </a:lstStyle>
          <a:p>
            <a:pPr lvl="0"/>
            <a:fld id="{A696EAD1-229A-49E0-BC48-78D281FCD0E4}" type="slidenum">
              <a:t>‹#›</a:t>
            </a:fld>
            <a:endParaRPr lang="en-DE"/>
          </a:p>
        </p:txBody>
      </p:sp>
    </p:spTree>
    <p:extLst>
      <p:ext uri="{BB962C8B-B14F-4D97-AF65-F5344CB8AC3E}">
        <p14:creationId xmlns:p14="http://schemas.microsoft.com/office/powerpoint/2010/main" val="214552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F177-6B5C-DC3A-CD8E-7266D77A1D15}"/>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FC51684A-2017-042C-3361-08829C25826A}"/>
              </a:ext>
            </a:extLst>
          </p:cNvPr>
          <p:cNvSpPr txBox="1">
            <a:spLocks noGrp="1"/>
          </p:cNvSpPr>
          <p:nvPr>
            <p:ph type="dt" sz="half" idx="7"/>
          </p:nvPr>
        </p:nvSpPr>
        <p:spPr/>
        <p:txBody>
          <a:bodyPr/>
          <a:lstStyle>
            <a:lvl1pPr>
              <a:defRPr/>
            </a:lvl1pPr>
          </a:lstStyle>
          <a:p>
            <a:pPr lvl="0"/>
            <a:fld id="{6EFD7645-B1D6-4877-A6FE-FE04F5D38FE1}" type="datetime1">
              <a:rPr lang="en-DE"/>
              <a:pPr lvl="0"/>
              <a:t>12/10/2023</a:t>
            </a:fld>
            <a:endParaRPr lang="en-DE"/>
          </a:p>
        </p:txBody>
      </p:sp>
      <p:sp>
        <p:nvSpPr>
          <p:cNvPr id="4" name="Footer Placeholder 3">
            <a:extLst>
              <a:ext uri="{FF2B5EF4-FFF2-40B4-BE49-F238E27FC236}">
                <a16:creationId xmlns:a16="http://schemas.microsoft.com/office/drawing/2014/main" id="{13D1516A-9B73-8764-F946-6973E9BA504D}"/>
              </a:ext>
            </a:extLst>
          </p:cNvPr>
          <p:cNvSpPr txBox="1">
            <a:spLocks noGrp="1"/>
          </p:cNvSpPr>
          <p:nvPr>
            <p:ph type="ftr" sz="quarter" idx="9"/>
          </p:nvPr>
        </p:nvSpPr>
        <p:spPr/>
        <p:txBody>
          <a:bodyPr/>
          <a:lstStyle>
            <a:lvl1pPr>
              <a:defRPr/>
            </a:lvl1pPr>
          </a:lstStyle>
          <a:p>
            <a:pPr lvl="0"/>
            <a:endParaRPr lang="en-DE"/>
          </a:p>
        </p:txBody>
      </p:sp>
      <p:sp>
        <p:nvSpPr>
          <p:cNvPr id="5" name="Slide Number Placeholder 4">
            <a:extLst>
              <a:ext uri="{FF2B5EF4-FFF2-40B4-BE49-F238E27FC236}">
                <a16:creationId xmlns:a16="http://schemas.microsoft.com/office/drawing/2014/main" id="{2FA0C783-7F4F-778A-2DC2-4E295B155B31}"/>
              </a:ext>
            </a:extLst>
          </p:cNvPr>
          <p:cNvSpPr txBox="1">
            <a:spLocks noGrp="1"/>
          </p:cNvSpPr>
          <p:nvPr>
            <p:ph type="sldNum" sz="quarter" idx="8"/>
          </p:nvPr>
        </p:nvSpPr>
        <p:spPr/>
        <p:txBody>
          <a:bodyPr/>
          <a:lstStyle>
            <a:lvl1pPr>
              <a:defRPr/>
            </a:lvl1pPr>
          </a:lstStyle>
          <a:p>
            <a:pPr lvl="0"/>
            <a:fld id="{B105AD8F-79BE-469D-9315-87E84CCB557D}" type="slidenum">
              <a:t>‹#›</a:t>
            </a:fld>
            <a:endParaRPr lang="en-DE"/>
          </a:p>
        </p:txBody>
      </p:sp>
    </p:spTree>
    <p:extLst>
      <p:ext uri="{BB962C8B-B14F-4D97-AF65-F5344CB8AC3E}">
        <p14:creationId xmlns:p14="http://schemas.microsoft.com/office/powerpoint/2010/main" val="245539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A49BE5-3F82-C122-C309-D52A49F1272B}"/>
              </a:ext>
            </a:extLst>
          </p:cNvPr>
          <p:cNvSpPr txBox="1">
            <a:spLocks noGrp="1"/>
          </p:cNvSpPr>
          <p:nvPr>
            <p:ph type="dt" sz="half" idx="7"/>
          </p:nvPr>
        </p:nvSpPr>
        <p:spPr/>
        <p:txBody>
          <a:bodyPr/>
          <a:lstStyle>
            <a:lvl1pPr>
              <a:defRPr/>
            </a:lvl1pPr>
          </a:lstStyle>
          <a:p>
            <a:pPr lvl="0"/>
            <a:fld id="{3B6EF20D-FFA0-420A-B20A-0F4991AA92DA}" type="datetime1">
              <a:rPr lang="en-DE"/>
              <a:pPr lvl="0"/>
              <a:t>12/10/2023</a:t>
            </a:fld>
            <a:endParaRPr lang="en-DE"/>
          </a:p>
        </p:txBody>
      </p:sp>
      <p:sp>
        <p:nvSpPr>
          <p:cNvPr id="3" name="Footer Placeholder 2">
            <a:extLst>
              <a:ext uri="{FF2B5EF4-FFF2-40B4-BE49-F238E27FC236}">
                <a16:creationId xmlns:a16="http://schemas.microsoft.com/office/drawing/2014/main" id="{137C7051-E9BC-6734-8632-0D3BA2FE256E}"/>
              </a:ext>
            </a:extLst>
          </p:cNvPr>
          <p:cNvSpPr txBox="1">
            <a:spLocks noGrp="1"/>
          </p:cNvSpPr>
          <p:nvPr>
            <p:ph type="ftr" sz="quarter" idx="9"/>
          </p:nvPr>
        </p:nvSpPr>
        <p:spPr/>
        <p:txBody>
          <a:bodyPr/>
          <a:lstStyle>
            <a:lvl1pPr>
              <a:defRPr/>
            </a:lvl1pPr>
          </a:lstStyle>
          <a:p>
            <a:pPr lvl="0"/>
            <a:endParaRPr lang="en-DE"/>
          </a:p>
        </p:txBody>
      </p:sp>
      <p:sp>
        <p:nvSpPr>
          <p:cNvPr id="4" name="Slide Number Placeholder 3">
            <a:extLst>
              <a:ext uri="{FF2B5EF4-FFF2-40B4-BE49-F238E27FC236}">
                <a16:creationId xmlns:a16="http://schemas.microsoft.com/office/drawing/2014/main" id="{26783744-8EAF-FD64-917A-2BCCAA6F831C}"/>
              </a:ext>
            </a:extLst>
          </p:cNvPr>
          <p:cNvSpPr txBox="1">
            <a:spLocks noGrp="1"/>
          </p:cNvSpPr>
          <p:nvPr>
            <p:ph type="sldNum" sz="quarter" idx="8"/>
          </p:nvPr>
        </p:nvSpPr>
        <p:spPr/>
        <p:txBody>
          <a:bodyPr/>
          <a:lstStyle>
            <a:lvl1pPr>
              <a:defRPr/>
            </a:lvl1pPr>
          </a:lstStyle>
          <a:p>
            <a:pPr lvl="0"/>
            <a:fld id="{3C57BF0C-DAA2-4B45-9676-4B6BE21226BA}" type="slidenum">
              <a:t>‹#›</a:t>
            </a:fld>
            <a:endParaRPr lang="en-DE"/>
          </a:p>
        </p:txBody>
      </p:sp>
    </p:spTree>
    <p:extLst>
      <p:ext uri="{BB962C8B-B14F-4D97-AF65-F5344CB8AC3E}">
        <p14:creationId xmlns:p14="http://schemas.microsoft.com/office/powerpoint/2010/main" val="213401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3AD3-5C75-C0F6-6850-0BB70DF2CE06}"/>
              </a:ext>
            </a:extLst>
          </p:cNvPr>
          <p:cNvSpPr txBox="1">
            <a:spLocks noGrp="1"/>
          </p:cNvSpPr>
          <p:nvPr>
            <p:ph type="title"/>
          </p:nvPr>
        </p:nvSpPr>
        <p:spPr>
          <a:xfrm>
            <a:off x="685800" y="1524003"/>
            <a:ext cx="4114800" cy="1600200"/>
          </a:xfrm>
        </p:spPr>
        <p:txBody>
          <a:bodyPr anchor="b"/>
          <a:lstStyle>
            <a:lvl1pPr algn="l">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5ACCAFA3-1B57-2391-E5C4-009E73C1830B}"/>
              </a:ext>
            </a:extLst>
          </p:cNvPr>
          <p:cNvSpPr txBox="1">
            <a:spLocks noGrp="1"/>
          </p:cNvSpPr>
          <p:nvPr>
            <p:ph idx="1"/>
          </p:nvPr>
        </p:nvSpPr>
        <p:spPr>
          <a:xfrm>
            <a:off x="4995577" y="746763"/>
            <a:ext cx="6510619" cy="5471925"/>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64C85-4D85-DBB7-701A-16613EE574CA}"/>
              </a:ext>
            </a:extLst>
          </p:cNvPr>
          <p:cNvSpPr txBox="1">
            <a:spLocks noGrp="1"/>
          </p:cNvSpPr>
          <p:nvPr>
            <p:ph type="body" idx="2"/>
          </p:nvPr>
        </p:nvSpPr>
        <p:spPr>
          <a:xfrm>
            <a:off x="685800" y="3124203"/>
            <a:ext cx="4114800" cy="309448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0F58806-3C94-12E9-A796-7776A206C1C9}"/>
              </a:ext>
            </a:extLst>
          </p:cNvPr>
          <p:cNvSpPr txBox="1">
            <a:spLocks noGrp="1"/>
          </p:cNvSpPr>
          <p:nvPr>
            <p:ph type="dt" sz="half" idx="7"/>
          </p:nvPr>
        </p:nvSpPr>
        <p:spPr/>
        <p:txBody>
          <a:bodyPr/>
          <a:lstStyle>
            <a:lvl1pPr>
              <a:defRPr/>
            </a:lvl1pPr>
          </a:lstStyle>
          <a:p>
            <a:pPr lvl="0"/>
            <a:fld id="{A011F674-EA23-4497-AB94-94DE4369C6B0}" type="datetime1">
              <a:rPr lang="en-DE"/>
              <a:pPr lvl="0"/>
              <a:t>12/10/2023</a:t>
            </a:fld>
            <a:endParaRPr lang="en-DE"/>
          </a:p>
        </p:txBody>
      </p:sp>
      <p:sp>
        <p:nvSpPr>
          <p:cNvPr id="6" name="Footer Placeholder 5">
            <a:extLst>
              <a:ext uri="{FF2B5EF4-FFF2-40B4-BE49-F238E27FC236}">
                <a16:creationId xmlns:a16="http://schemas.microsoft.com/office/drawing/2014/main" id="{42B905CB-6A8C-7A44-E4A5-A7C86DC007D7}"/>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EE0894BF-8FB3-C973-BC70-488F354BA2A3}"/>
              </a:ext>
            </a:extLst>
          </p:cNvPr>
          <p:cNvSpPr txBox="1">
            <a:spLocks noGrp="1"/>
          </p:cNvSpPr>
          <p:nvPr>
            <p:ph type="sldNum" sz="quarter" idx="8"/>
          </p:nvPr>
        </p:nvSpPr>
        <p:spPr/>
        <p:txBody>
          <a:bodyPr/>
          <a:lstStyle>
            <a:lvl1pPr>
              <a:defRPr/>
            </a:lvl1pPr>
          </a:lstStyle>
          <a:p>
            <a:pPr lvl="0"/>
            <a:fld id="{D0715D4A-51F9-4FBB-B03F-030F7ECBC191}" type="slidenum">
              <a:t>‹#›</a:t>
            </a:fld>
            <a:endParaRPr lang="en-DE"/>
          </a:p>
        </p:txBody>
      </p:sp>
    </p:spTree>
    <p:extLst>
      <p:ext uri="{BB962C8B-B14F-4D97-AF65-F5344CB8AC3E}">
        <p14:creationId xmlns:p14="http://schemas.microsoft.com/office/powerpoint/2010/main" val="326734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F0E5-E94F-891B-BC15-C248505D8453}"/>
              </a:ext>
            </a:extLst>
          </p:cNvPr>
          <p:cNvSpPr txBox="1">
            <a:spLocks noGrp="1"/>
          </p:cNvSpPr>
          <p:nvPr>
            <p:ph type="title"/>
          </p:nvPr>
        </p:nvSpPr>
        <p:spPr>
          <a:xfrm>
            <a:off x="685800" y="1524003"/>
            <a:ext cx="6873243" cy="1600200"/>
          </a:xfrm>
        </p:spPr>
        <p:txBody>
          <a:bodyPr anchor="b"/>
          <a:lstStyle>
            <a:lvl1pPr algn="l">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0A703836-1E14-6589-E4A4-8484D415F3F2}"/>
              </a:ext>
            </a:extLst>
          </p:cNvPr>
          <p:cNvSpPr txBox="1">
            <a:spLocks noGrp="1"/>
          </p:cNvSpPr>
          <p:nvPr>
            <p:ph type="pic" idx="1"/>
          </p:nvPr>
        </p:nvSpPr>
        <p:spPr>
          <a:xfrm>
            <a:off x="7861233" y="751243"/>
            <a:ext cx="3644962" cy="5467444"/>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6195151C-6F4C-5268-BEC3-99E06921BD27}"/>
              </a:ext>
            </a:extLst>
          </p:cNvPr>
          <p:cNvSpPr txBox="1">
            <a:spLocks noGrp="1"/>
          </p:cNvSpPr>
          <p:nvPr>
            <p:ph type="body" idx="2"/>
          </p:nvPr>
        </p:nvSpPr>
        <p:spPr>
          <a:xfrm>
            <a:off x="685800" y="3124203"/>
            <a:ext cx="6873243" cy="309448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7B3FE70-6911-3576-64F9-6B4CDA78A441}"/>
              </a:ext>
            </a:extLst>
          </p:cNvPr>
          <p:cNvSpPr txBox="1">
            <a:spLocks noGrp="1"/>
          </p:cNvSpPr>
          <p:nvPr>
            <p:ph type="dt" sz="half" idx="7"/>
          </p:nvPr>
        </p:nvSpPr>
        <p:spPr/>
        <p:txBody>
          <a:bodyPr/>
          <a:lstStyle>
            <a:lvl1pPr>
              <a:defRPr/>
            </a:lvl1pPr>
          </a:lstStyle>
          <a:p>
            <a:pPr lvl="0"/>
            <a:fld id="{469E5BDB-66F0-4CEE-A32C-BAF3E41AF5A1}" type="datetime1">
              <a:rPr lang="en-DE"/>
              <a:pPr lvl="0"/>
              <a:t>12/10/2023</a:t>
            </a:fld>
            <a:endParaRPr lang="en-DE"/>
          </a:p>
        </p:txBody>
      </p:sp>
      <p:sp>
        <p:nvSpPr>
          <p:cNvPr id="6" name="Footer Placeholder 5">
            <a:extLst>
              <a:ext uri="{FF2B5EF4-FFF2-40B4-BE49-F238E27FC236}">
                <a16:creationId xmlns:a16="http://schemas.microsoft.com/office/drawing/2014/main" id="{654846FC-EE07-62FE-D23E-8E20DC93616F}"/>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35C5A5A2-F014-55C8-4E8F-AC19F9CF90D5}"/>
              </a:ext>
            </a:extLst>
          </p:cNvPr>
          <p:cNvSpPr txBox="1">
            <a:spLocks noGrp="1"/>
          </p:cNvSpPr>
          <p:nvPr>
            <p:ph type="sldNum" sz="quarter" idx="8"/>
          </p:nvPr>
        </p:nvSpPr>
        <p:spPr/>
        <p:txBody>
          <a:bodyPr/>
          <a:lstStyle>
            <a:lvl1pPr>
              <a:defRPr/>
            </a:lvl1pPr>
          </a:lstStyle>
          <a:p>
            <a:pPr lvl="0"/>
            <a:fld id="{27B90D56-FE80-404A-AA87-56F03A356D67}" type="slidenum">
              <a:t>‹#›</a:t>
            </a:fld>
            <a:endParaRPr lang="en-DE"/>
          </a:p>
        </p:txBody>
      </p:sp>
    </p:spTree>
    <p:extLst>
      <p:ext uri="{BB962C8B-B14F-4D97-AF65-F5344CB8AC3E}">
        <p14:creationId xmlns:p14="http://schemas.microsoft.com/office/powerpoint/2010/main" val="240714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a:extLst>
              <a:ext uri="{FF2B5EF4-FFF2-40B4-BE49-F238E27FC236}">
                <a16:creationId xmlns:a16="http://schemas.microsoft.com/office/drawing/2014/main" id="{6B125AB6-0CFC-4BFD-CDBD-F811FA8FDE6A}"/>
              </a:ext>
            </a:extLst>
          </p:cNvPr>
          <p:cNvPicPr>
            <a:picLocks noChangeAspect="1"/>
          </p:cNvPicPr>
          <p:nvPr/>
        </p:nvPicPr>
        <p:blipFill>
          <a:blip r:embed="rId19"/>
          <a:stretch>
            <a:fillRect/>
          </a:stretch>
        </p:blipFill>
        <p:spPr>
          <a:xfrm>
            <a:off x="0" y="0"/>
            <a:ext cx="12191996" cy="1441451"/>
          </a:xfrm>
          <a:prstGeom prst="rect">
            <a:avLst/>
          </a:prstGeom>
          <a:noFill/>
          <a:ln cap="flat">
            <a:noFill/>
          </a:ln>
        </p:spPr>
      </p:pic>
      <p:sp>
        <p:nvSpPr>
          <p:cNvPr id="3" name="Title Placeholder 1">
            <a:extLst>
              <a:ext uri="{FF2B5EF4-FFF2-40B4-BE49-F238E27FC236}">
                <a16:creationId xmlns:a16="http://schemas.microsoft.com/office/drawing/2014/main" id="{B3EA9DBD-AA3E-3E68-B55F-DF75DBA1206C}"/>
              </a:ext>
            </a:extLst>
          </p:cNvPr>
          <p:cNvSpPr txBox="1">
            <a:spLocks noGrp="1"/>
          </p:cNvSpPr>
          <p:nvPr>
            <p:ph type="title"/>
          </p:nvPr>
        </p:nvSpPr>
        <p:spPr>
          <a:xfrm>
            <a:off x="2895603" y="764374"/>
            <a:ext cx="8610603" cy="1293025"/>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08D6C12D-38F8-8A8D-7DFB-1A502675C24D}"/>
              </a:ext>
            </a:extLst>
          </p:cNvPr>
          <p:cNvSpPr txBox="1">
            <a:spLocks noGrp="1"/>
          </p:cNvSpPr>
          <p:nvPr>
            <p:ph type="body" idx="1"/>
          </p:nvPr>
        </p:nvSpPr>
        <p:spPr>
          <a:xfrm>
            <a:off x="685800" y="2194560"/>
            <a:ext cx="10820396" cy="4024128"/>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BD7CF9A-BBEB-0B01-5E26-AD49F681321C}"/>
              </a:ext>
            </a:extLst>
          </p:cNvPr>
          <p:cNvSpPr txBox="1">
            <a:spLocks noGrp="1"/>
          </p:cNvSpPr>
          <p:nvPr>
            <p:ph type="dt" sz="half" idx="2"/>
          </p:nvPr>
        </p:nvSpPr>
        <p:spPr>
          <a:xfrm>
            <a:off x="8595360" y="6356351"/>
            <a:ext cx="291083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DE" sz="1050" b="0" i="0" u="none" strike="noStrike" kern="1200" cap="none" spc="0" baseline="0">
                <a:solidFill>
                  <a:srgbClr val="FFFFFF"/>
                </a:solidFill>
                <a:uFillTx/>
                <a:latin typeface="Century Gothic"/>
              </a:defRPr>
            </a:lvl1pPr>
          </a:lstStyle>
          <a:p>
            <a:pPr lvl="0"/>
            <a:fld id="{87192B34-2656-4061-A28B-C1FAC1C9BC2E}" type="datetime1">
              <a:rPr lang="en-DE"/>
              <a:pPr lvl="0"/>
              <a:t>12/10/2023</a:t>
            </a:fld>
            <a:endParaRPr lang="en-DE"/>
          </a:p>
        </p:txBody>
      </p:sp>
      <p:sp>
        <p:nvSpPr>
          <p:cNvPr id="6" name="Footer Placeholder 4">
            <a:extLst>
              <a:ext uri="{FF2B5EF4-FFF2-40B4-BE49-F238E27FC236}">
                <a16:creationId xmlns:a16="http://schemas.microsoft.com/office/drawing/2014/main" id="{B6A23E10-6F9C-06DA-B56E-79A0E06BDCCB}"/>
              </a:ext>
            </a:extLst>
          </p:cNvPr>
          <p:cNvSpPr txBox="1">
            <a:spLocks noGrp="1"/>
          </p:cNvSpPr>
          <p:nvPr>
            <p:ph type="ftr" sz="quarter" idx="3"/>
          </p:nvPr>
        </p:nvSpPr>
        <p:spPr>
          <a:xfrm>
            <a:off x="685800" y="6355848"/>
            <a:ext cx="77724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DE" sz="1050" b="0" i="0" u="none" strike="noStrike" kern="1200" cap="none" spc="0" baseline="0">
                <a:solidFill>
                  <a:srgbClr val="FFFFFF"/>
                </a:solidFill>
                <a:uFillTx/>
                <a:latin typeface="Century Gothic"/>
              </a:defRPr>
            </a:lvl1pPr>
          </a:lstStyle>
          <a:p>
            <a:pPr lvl="0"/>
            <a:endParaRPr lang="en-DE"/>
          </a:p>
        </p:txBody>
      </p:sp>
      <p:sp>
        <p:nvSpPr>
          <p:cNvPr id="7" name="Slide Number Placeholder 5">
            <a:extLst>
              <a:ext uri="{FF2B5EF4-FFF2-40B4-BE49-F238E27FC236}">
                <a16:creationId xmlns:a16="http://schemas.microsoft.com/office/drawing/2014/main" id="{9E4ABA85-E5F6-5EF0-1B6A-9D5ACF562F28}"/>
              </a:ext>
            </a:extLst>
          </p:cNvPr>
          <p:cNvSpPr txBox="1">
            <a:spLocks noGrp="1"/>
          </p:cNvSpPr>
          <p:nvPr>
            <p:ph type="sldNum" sz="quarter" idx="4"/>
          </p:nvPr>
        </p:nvSpPr>
        <p:spPr>
          <a:xfrm>
            <a:off x="8762996" y="381003"/>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DE" sz="1050" b="0" i="0" u="none" strike="noStrike" kern="1200" cap="none" spc="0" baseline="0">
                <a:solidFill>
                  <a:srgbClr val="FFFFFF"/>
                </a:solidFill>
                <a:uFillTx/>
                <a:latin typeface="Century Gothic"/>
              </a:defRPr>
            </a:lvl1pPr>
          </a:lstStyle>
          <a:p>
            <a:pPr lvl="0"/>
            <a:fld id="{B678550E-1DEE-4882-AF18-5D451B546F8A}" type="slidenum">
              <a:t>‹#›</a:t>
            </a:fld>
            <a:endParaRPr lang="en-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r" defTabSz="914400" rtl="0" fontAlgn="auto" hangingPunct="1">
        <a:lnSpc>
          <a:spcPct val="90000"/>
        </a:lnSpc>
        <a:spcBef>
          <a:spcPts val="0"/>
        </a:spcBef>
        <a:spcAft>
          <a:spcPts val="0"/>
        </a:spcAft>
        <a:buNone/>
        <a:tabLst/>
        <a:defRPr lang="en-US" sz="4000" b="0" i="0" u="none" strike="noStrike" kern="1200" cap="all" spc="0" baseline="0">
          <a:solidFill>
            <a:srgbClr val="FFFFFF"/>
          </a:solidFill>
          <a:uFillTx/>
          <a:latin typeface="Century Gothic"/>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200" b="0" i="0" u="none" strike="noStrike" kern="1200" cap="none" spc="0" baseline="0">
          <a:solidFill>
            <a:srgbClr val="FFFFFF"/>
          </a:solidFill>
          <a:uFillTx/>
          <a:latin typeface="Century Gothic"/>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FFFFFF"/>
          </a:solidFill>
          <a:uFillTx/>
          <a:latin typeface="Century Gothic"/>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Century Gothic"/>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FFFFFF"/>
          </a:solidFill>
          <a:uFillTx/>
          <a:latin typeface="Century Gothic"/>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FA0C-83D9-78C6-114C-B9D32687BF7F}"/>
              </a:ext>
            </a:extLst>
          </p:cNvPr>
          <p:cNvSpPr txBox="1">
            <a:spLocks noGrp="1"/>
          </p:cNvSpPr>
          <p:nvPr>
            <p:ph type="ctrTitle"/>
          </p:nvPr>
        </p:nvSpPr>
        <p:spPr>
          <a:xfrm>
            <a:off x="1267321" y="577516"/>
            <a:ext cx="9448796" cy="2706075"/>
          </a:xfrm>
        </p:spPr>
        <p:txBody>
          <a:bodyPr anchorCtr="1"/>
          <a:lstStyle/>
          <a:p>
            <a:pPr lvl="0" algn="ctr"/>
            <a:r>
              <a:rPr lang="en-US" sz="5400" b="1" u="sng"/>
              <a:t>KIPA PROJECT</a:t>
            </a:r>
            <a:br>
              <a:rPr lang="en-US" sz="5400" b="1"/>
            </a:br>
            <a:r>
              <a:rPr lang="en-US" sz="5400" b="1"/>
              <a:t>DIGITAL TRANSFORMATION OF ORGANIZATIONS</a:t>
            </a:r>
            <a:endParaRPr lang="en-DE" sz="5400" b="1"/>
          </a:p>
        </p:txBody>
      </p:sp>
      <p:sp>
        <p:nvSpPr>
          <p:cNvPr id="3" name="Subtitle 2">
            <a:extLst>
              <a:ext uri="{FF2B5EF4-FFF2-40B4-BE49-F238E27FC236}">
                <a16:creationId xmlns:a16="http://schemas.microsoft.com/office/drawing/2014/main" id="{A832BDCB-CBF3-7E6C-DB16-3EA62ECD04E3}"/>
              </a:ext>
            </a:extLst>
          </p:cNvPr>
          <p:cNvSpPr txBox="1">
            <a:spLocks noGrp="1"/>
          </p:cNvSpPr>
          <p:nvPr>
            <p:ph type="subTitle" idx="1"/>
          </p:nvPr>
        </p:nvSpPr>
        <p:spPr>
          <a:xfrm>
            <a:off x="1371600" y="3793955"/>
            <a:ext cx="9448796" cy="3007891"/>
          </a:xfrm>
        </p:spPr>
        <p:txBody>
          <a:bodyPr/>
          <a:lstStyle/>
          <a:p>
            <a:pPr lvl="0" algn="ctr">
              <a:lnSpc>
                <a:spcPct val="100000"/>
              </a:lnSpc>
            </a:pPr>
            <a:r>
              <a:rPr lang="en-US" b="1"/>
              <a:t>Modou Lamin Manjang</a:t>
            </a:r>
          </a:p>
          <a:p>
            <a:pPr lvl="0" algn="ctr">
              <a:lnSpc>
                <a:spcPct val="100000"/>
              </a:lnSpc>
            </a:pPr>
            <a:r>
              <a:rPr lang="en-US" b="1"/>
              <a:t>Aiman Alam</a:t>
            </a:r>
          </a:p>
          <a:p>
            <a:pPr lvl="0" algn="ctr">
              <a:lnSpc>
                <a:spcPct val="100000"/>
              </a:lnSpc>
            </a:pPr>
            <a:r>
              <a:rPr lang="en-US" b="1"/>
              <a:t>Suraj Karakulath</a:t>
            </a:r>
          </a:p>
          <a:p>
            <a:pPr lvl="0" algn="ctr">
              <a:lnSpc>
                <a:spcPct val="100000"/>
              </a:lnSpc>
            </a:pPr>
            <a:r>
              <a:rPr lang="en-US" b="1"/>
              <a:t>Husnain Dawood</a:t>
            </a:r>
          </a:p>
          <a:p>
            <a:pPr lvl="0" algn="ctr">
              <a:lnSpc>
                <a:spcPct val="100000"/>
              </a:lnSpc>
            </a:pPr>
            <a:r>
              <a:rPr lang="en-US" b="1"/>
              <a:t>Niloufar Shokri</a:t>
            </a:r>
          </a:p>
          <a:p>
            <a:pPr lvl="0" algn="ctr">
              <a:lnSpc>
                <a:spcPct val="100000"/>
              </a:lnSpc>
            </a:pPr>
            <a:r>
              <a:rPr lang="en-US" b="1"/>
              <a:t>Sergey Polyarus</a:t>
            </a:r>
          </a:p>
          <a:p>
            <a:pPr lvl="0" algn="ctr">
              <a:lnSpc>
                <a:spcPct val="100000"/>
              </a:lnSpc>
            </a:pPr>
            <a:endParaRPr lang="en-DE" b="1"/>
          </a:p>
          <a:p>
            <a:pPr lvl="0"/>
            <a:endParaRPr lang="en-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F398-769A-D7A6-54FF-FE2629749529}"/>
              </a:ext>
            </a:extLst>
          </p:cNvPr>
          <p:cNvSpPr txBox="1">
            <a:spLocks noGrp="1"/>
          </p:cNvSpPr>
          <p:nvPr>
            <p:ph type="title"/>
          </p:nvPr>
        </p:nvSpPr>
        <p:spPr>
          <a:xfrm>
            <a:off x="427125" y="347279"/>
            <a:ext cx="11337755" cy="887964"/>
          </a:xfrm>
        </p:spPr>
        <p:txBody>
          <a:bodyPr/>
          <a:lstStyle/>
          <a:p>
            <a:pPr lvl="0"/>
            <a:r>
              <a:rPr lang="en-US" sz="3600" b="1"/>
              <a:t> CLEANING REQUIRED IN ELECTRICITY DATASET</a:t>
            </a:r>
            <a:endParaRPr lang="en-DE" sz="3600" b="1"/>
          </a:p>
        </p:txBody>
      </p:sp>
      <p:sp>
        <p:nvSpPr>
          <p:cNvPr id="3" name="Content Placeholder 2">
            <a:extLst>
              <a:ext uri="{FF2B5EF4-FFF2-40B4-BE49-F238E27FC236}">
                <a16:creationId xmlns:a16="http://schemas.microsoft.com/office/drawing/2014/main" id="{396AAAA4-7FF7-3C80-65D9-D944EAF5B41C}"/>
              </a:ext>
            </a:extLst>
          </p:cNvPr>
          <p:cNvSpPr txBox="1">
            <a:spLocks noGrp="1"/>
          </p:cNvSpPr>
          <p:nvPr>
            <p:ph idx="1"/>
          </p:nvPr>
        </p:nvSpPr>
        <p:spPr>
          <a:xfrm>
            <a:off x="427125" y="1352351"/>
            <a:ext cx="11337755" cy="4855939"/>
          </a:xfrm>
        </p:spPr>
        <p:txBody>
          <a:bodyPr/>
          <a:lstStyle/>
          <a:p>
            <a:pPr marL="0" lvl="0" indent="0">
              <a:buNone/>
            </a:pPr>
            <a:r>
              <a:rPr lang="en-US"/>
              <a:t>We can very clearly observe that few changes need to be made in our electricity dataset, so that we can efficiently and correctly do the analysis.</a:t>
            </a:r>
          </a:p>
          <a:p>
            <a:pPr lvl="0"/>
            <a:endParaRPr lang="en-US"/>
          </a:p>
          <a:p>
            <a:pPr marL="0" lvl="0" indent="0">
              <a:buNone/>
            </a:pPr>
            <a:r>
              <a:rPr lang="en-US" b="1"/>
              <a:t>Hence, we will be performing the following tasks-</a:t>
            </a:r>
          </a:p>
          <a:p>
            <a:pPr marL="0" lvl="0" indent="0">
              <a:buNone/>
            </a:pPr>
            <a:endParaRPr lang="en-US" b="1"/>
          </a:p>
          <a:p>
            <a:pPr marL="457200" lvl="0" indent="-457200">
              <a:buFont typeface="Century Gothic"/>
              <a:buAutoNum type="arabicPeriod"/>
            </a:pPr>
            <a:r>
              <a:rPr lang="en-US"/>
              <a:t>Convert the 'Datum' column to datetime</a:t>
            </a:r>
          </a:p>
          <a:p>
            <a:pPr marL="457200" lvl="0" indent="-457200">
              <a:buFont typeface="Century Gothic"/>
              <a:buAutoNum type="arabicPeriod"/>
            </a:pPr>
            <a:r>
              <a:rPr lang="en-US"/>
              <a:t>Clean 'Spotmarktpreis in ct/kWh' by removing commas and converting to float</a:t>
            </a:r>
          </a:p>
          <a:p>
            <a:pPr marL="457200" lvl="0" indent="-457200">
              <a:buFont typeface="Century Gothic"/>
              <a:buAutoNum type="arabicPeriod"/>
            </a:pPr>
            <a:r>
              <a:rPr lang="en-US"/>
              <a:t>Calculate the average weekly value of Spotmarktpreis since waste dataset is given in week basis</a:t>
            </a:r>
          </a:p>
          <a:p>
            <a:pPr marL="457200" lvl="0" indent="-457200">
              <a:buFont typeface="Century Gothic"/>
              <a:buAutoNum type="arabicPeriod"/>
            </a:pPr>
            <a:r>
              <a:rPr lang="en-US"/>
              <a:t>Extract the week from the 'Datum' column</a:t>
            </a:r>
          </a:p>
          <a:p>
            <a:pPr marL="457200" lvl="0" indent="-457200">
              <a:buFont typeface="Century Gothic"/>
              <a:buAutoNum type="arabicPeriod"/>
            </a:pPr>
            <a:r>
              <a:rPr lang="en-US"/>
              <a:t>Calculate average weekly Spotmarktpreis</a:t>
            </a:r>
          </a:p>
          <a:p>
            <a:pPr marL="457200" lvl="0" indent="-457200">
              <a:buFont typeface="Century Gothic"/>
              <a:buAutoNum type="arabicPeriod"/>
            </a:pPr>
            <a:r>
              <a:rPr lang="en-US"/>
              <a:t>Add Index for merging.</a:t>
            </a:r>
            <a:endParaRPr lang="en-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4D51-D457-ACC4-C709-97FD2714A78F}"/>
              </a:ext>
            </a:extLst>
          </p:cNvPr>
          <p:cNvSpPr txBox="1">
            <a:spLocks noGrp="1"/>
          </p:cNvSpPr>
          <p:nvPr>
            <p:ph type="title"/>
          </p:nvPr>
        </p:nvSpPr>
        <p:spPr>
          <a:xfrm>
            <a:off x="581521" y="451549"/>
            <a:ext cx="10820396" cy="751609"/>
          </a:xfrm>
        </p:spPr>
        <p:txBody>
          <a:bodyPr/>
          <a:lstStyle/>
          <a:p>
            <a:pPr lvl="0"/>
            <a:r>
              <a:rPr lang="en-US" b="1"/>
              <a:t>ELECTRICITY DATASET AFTER CLEANING</a:t>
            </a:r>
            <a:endParaRPr lang="en-DE"/>
          </a:p>
        </p:txBody>
      </p:sp>
      <p:pic>
        <p:nvPicPr>
          <p:cNvPr id="3" name="Content Placeholder 4">
            <a:extLst>
              <a:ext uri="{FF2B5EF4-FFF2-40B4-BE49-F238E27FC236}">
                <a16:creationId xmlns:a16="http://schemas.microsoft.com/office/drawing/2014/main" id="{BEECB80B-C27C-575B-77D6-106996E08D7D}"/>
              </a:ext>
            </a:extLst>
          </p:cNvPr>
          <p:cNvPicPr>
            <a:picLocks noGrp="1" noChangeAspect="1"/>
          </p:cNvPicPr>
          <p:nvPr>
            <p:ph idx="1"/>
          </p:nvPr>
        </p:nvPicPr>
        <p:blipFill>
          <a:blip r:embed="rId2"/>
          <a:stretch>
            <a:fillRect/>
          </a:stretch>
        </p:blipFill>
        <p:spPr>
          <a:xfrm>
            <a:off x="2105579" y="1421105"/>
            <a:ext cx="7980846" cy="50907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DC4E-6E6C-DF6E-655F-CE589B740397}"/>
              </a:ext>
            </a:extLst>
          </p:cNvPr>
          <p:cNvSpPr txBox="1">
            <a:spLocks noGrp="1"/>
          </p:cNvSpPr>
          <p:nvPr>
            <p:ph type="title"/>
          </p:nvPr>
        </p:nvSpPr>
        <p:spPr>
          <a:xfrm>
            <a:off x="593555" y="764374"/>
            <a:ext cx="10912641" cy="1293025"/>
          </a:xfrm>
        </p:spPr>
        <p:txBody>
          <a:bodyPr/>
          <a:lstStyle/>
          <a:p>
            <a:pPr lvl="0"/>
            <a:r>
              <a:rPr lang="en-US" b="1"/>
              <a:t> CLEANING REQUIRED IN WASTE DATASET</a:t>
            </a:r>
            <a:endParaRPr lang="en-DE"/>
          </a:p>
        </p:txBody>
      </p:sp>
      <p:sp>
        <p:nvSpPr>
          <p:cNvPr id="3" name="Content Placeholder 2">
            <a:extLst>
              <a:ext uri="{FF2B5EF4-FFF2-40B4-BE49-F238E27FC236}">
                <a16:creationId xmlns:a16="http://schemas.microsoft.com/office/drawing/2014/main" id="{601C1171-C1D7-BE2D-6F66-A2666DD7BDCB}"/>
              </a:ext>
            </a:extLst>
          </p:cNvPr>
          <p:cNvSpPr txBox="1">
            <a:spLocks noGrp="1"/>
          </p:cNvSpPr>
          <p:nvPr>
            <p:ph idx="1"/>
          </p:nvPr>
        </p:nvSpPr>
        <p:spPr>
          <a:xfrm>
            <a:off x="593555" y="2354982"/>
            <a:ext cx="10820396" cy="4024128"/>
          </a:xfrm>
        </p:spPr>
        <p:txBody>
          <a:bodyPr/>
          <a:lstStyle/>
          <a:p>
            <a:pPr marL="0" lvl="0" indent="0">
              <a:buNone/>
            </a:pPr>
            <a:r>
              <a:rPr lang="en-US" sz="3600"/>
              <a:t>Extracting Data from January 1, 2021 from Waste price dataset.</a:t>
            </a:r>
          </a:p>
          <a:p>
            <a:pPr lvl="0"/>
            <a:endParaRPr 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E97-2EA1-6BCF-C0D0-3A48C79C8517}"/>
              </a:ext>
            </a:extLst>
          </p:cNvPr>
          <p:cNvSpPr txBox="1">
            <a:spLocks noGrp="1"/>
          </p:cNvSpPr>
          <p:nvPr>
            <p:ph type="title"/>
          </p:nvPr>
        </p:nvSpPr>
        <p:spPr>
          <a:xfrm>
            <a:off x="2855497" y="668572"/>
            <a:ext cx="8610603" cy="663369"/>
          </a:xfrm>
        </p:spPr>
        <p:txBody>
          <a:bodyPr/>
          <a:lstStyle/>
          <a:p>
            <a:pPr lvl="0"/>
            <a:r>
              <a:rPr lang="en-US" b="1"/>
              <a:t>WASTE DATASET AFTER CLEANING</a:t>
            </a:r>
            <a:endParaRPr lang="en-DE" b="1"/>
          </a:p>
        </p:txBody>
      </p:sp>
      <p:pic>
        <p:nvPicPr>
          <p:cNvPr id="3" name="Content Placeholder 4">
            <a:extLst>
              <a:ext uri="{FF2B5EF4-FFF2-40B4-BE49-F238E27FC236}">
                <a16:creationId xmlns:a16="http://schemas.microsoft.com/office/drawing/2014/main" id="{9A837410-4E9A-9A93-6AA4-15F212F90579}"/>
              </a:ext>
            </a:extLst>
          </p:cNvPr>
          <p:cNvPicPr>
            <a:picLocks noGrp="1" noChangeAspect="1"/>
          </p:cNvPicPr>
          <p:nvPr>
            <p:ph idx="1"/>
          </p:nvPr>
        </p:nvPicPr>
        <p:blipFill>
          <a:blip r:embed="rId2"/>
          <a:stretch>
            <a:fillRect/>
          </a:stretch>
        </p:blipFill>
        <p:spPr>
          <a:xfrm>
            <a:off x="506083" y="1692572"/>
            <a:ext cx="11179838" cy="469217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A75-BA29-ABFD-67E0-BAF6030F1A06}"/>
              </a:ext>
            </a:extLst>
          </p:cNvPr>
          <p:cNvSpPr txBox="1">
            <a:spLocks noGrp="1"/>
          </p:cNvSpPr>
          <p:nvPr>
            <p:ph type="title"/>
          </p:nvPr>
        </p:nvSpPr>
        <p:spPr>
          <a:xfrm>
            <a:off x="1411705" y="768553"/>
            <a:ext cx="8610603" cy="775667"/>
          </a:xfrm>
        </p:spPr>
        <p:txBody>
          <a:bodyPr/>
          <a:lstStyle/>
          <a:p>
            <a:pPr lvl="0"/>
            <a:r>
              <a:rPr lang="en-US" b="1"/>
              <a:t>PROCESS FOLLOWED</a:t>
            </a:r>
            <a:endParaRPr lang="en-DE" b="1"/>
          </a:p>
        </p:txBody>
      </p:sp>
      <p:grpSp>
        <p:nvGrpSpPr>
          <p:cNvPr id="3" name="Content Placeholder 3">
            <a:extLst>
              <a:ext uri="{FF2B5EF4-FFF2-40B4-BE49-F238E27FC236}">
                <a16:creationId xmlns:a16="http://schemas.microsoft.com/office/drawing/2014/main" id="{6A6803E0-08ED-C5B3-9F28-9A4AE0BD4F77}"/>
              </a:ext>
            </a:extLst>
          </p:cNvPr>
          <p:cNvGrpSpPr/>
          <p:nvPr/>
        </p:nvGrpSpPr>
        <p:grpSpPr>
          <a:xfrm>
            <a:off x="799578" y="2703633"/>
            <a:ext cx="10801387" cy="1705484"/>
            <a:chOff x="799578" y="2703633"/>
            <a:chExt cx="10801387" cy="1705484"/>
          </a:xfrm>
        </p:grpSpPr>
        <p:sp>
          <p:nvSpPr>
            <p:cNvPr id="4" name="Freeform: Shape 3">
              <a:extLst>
                <a:ext uri="{FF2B5EF4-FFF2-40B4-BE49-F238E27FC236}">
                  <a16:creationId xmlns:a16="http://schemas.microsoft.com/office/drawing/2014/main" id="{93724C02-F159-5A47-364D-1861B89666B0}"/>
                </a:ext>
              </a:extLst>
            </p:cNvPr>
            <p:cNvSpPr/>
            <p:nvPr/>
          </p:nvSpPr>
          <p:spPr>
            <a:xfrm>
              <a:off x="799578" y="2703633"/>
              <a:ext cx="2842467" cy="1705484"/>
            </a:xfrm>
            <a:custGeom>
              <a:avLst/>
              <a:gdLst>
                <a:gd name="f0" fmla="val 10800000"/>
                <a:gd name="f1" fmla="val 5400000"/>
                <a:gd name="f2" fmla="val 180"/>
                <a:gd name="f3" fmla="val w"/>
                <a:gd name="f4" fmla="val h"/>
                <a:gd name="f5" fmla="val 0"/>
                <a:gd name="f6" fmla="val 2842468"/>
                <a:gd name="f7" fmla="val 1705481"/>
                <a:gd name="f8" fmla="val 170548"/>
                <a:gd name="f9" fmla="val 76357"/>
                <a:gd name="f10" fmla="val 2671920"/>
                <a:gd name="f11" fmla="val 2766111"/>
                <a:gd name="f12" fmla="val 1534933"/>
                <a:gd name="f13" fmla="val 1629124"/>
                <a:gd name="f14" fmla="+- 0 0 -90"/>
                <a:gd name="f15" fmla="*/ f3 1 2842468"/>
                <a:gd name="f16" fmla="*/ f4 1 1705481"/>
                <a:gd name="f17" fmla="+- f7 0 f5"/>
                <a:gd name="f18" fmla="+- f6 0 f5"/>
                <a:gd name="f19" fmla="*/ f14 f0 1"/>
                <a:gd name="f20" fmla="*/ f18 1 2842468"/>
                <a:gd name="f21" fmla="*/ f17 1 1705481"/>
                <a:gd name="f22" fmla="*/ 0 f18 1"/>
                <a:gd name="f23" fmla="*/ 170548 f17 1"/>
                <a:gd name="f24" fmla="*/ 170548 f18 1"/>
                <a:gd name="f25" fmla="*/ 0 f17 1"/>
                <a:gd name="f26" fmla="*/ 2671920 f18 1"/>
                <a:gd name="f27" fmla="*/ 2842468 f18 1"/>
                <a:gd name="f28" fmla="*/ 1534933 f17 1"/>
                <a:gd name="f29" fmla="*/ 1705481 f17 1"/>
                <a:gd name="f30" fmla="*/ f19 1 f2"/>
                <a:gd name="f31" fmla="*/ f22 1 2842468"/>
                <a:gd name="f32" fmla="*/ f23 1 1705481"/>
                <a:gd name="f33" fmla="*/ f24 1 2842468"/>
                <a:gd name="f34" fmla="*/ f25 1 1705481"/>
                <a:gd name="f35" fmla="*/ f26 1 2842468"/>
                <a:gd name="f36" fmla="*/ f27 1 2842468"/>
                <a:gd name="f37" fmla="*/ f28 1 1705481"/>
                <a:gd name="f38" fmla="*/ f29 1 17054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842468" h="17054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5197" tIns="145197" rIns="145197" bIns="145197" anchor="ctr"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FFFFFF"/>
                  </a:solidFill>
                  <a:uFillTx/>
                  <a:latin typeface="Century Gothic"/>
                </a:rPr>
                <a:t>IMPORT LIBRARIES</a:t>
              </a:r>
              <a:endParaRPr lang="en-DE" sz="2500" b="0" i="0" u="none" strike="noStrike" kern="1200" cap="none" spc="0" baseline="0">
                <a:solidFill>
                  <a:srgbClr val="FFFFFF"/>
                </a:solidFill>
                <a:uFillTx/>
                <a:latin typeface="Century Gothic"/>
              </a:endParaRPr>
            </a:p>
          </p:txBody>
        </p:sp>
        <p:sp>
          <p:nvSpPr>
            <p:cNvPr id="5" name="Freeform: Shape 4">
              <a:extLst>
                <a:ext uri="{FF2B5EF4-FFF2-40B4-BE49-F238E27FC236}">
                  <a16:creationId xmlns:a16="http://schemas.microsoft.com/office/drawing/2014/main" id="{4771A2BE-4C9A-0102-00C4-3B7685F9FB6F}"/>
                </a:ext>
              </a:extLst>
            </p:cNvPr>
            <p:cNvSpPr/>
            <p:nvPr/>
          </p:nvSpPr>
          <p:spPr>
            <a:xfrm>
              <a:off x="3926296" y="3203911"/>
              <a:ext cx="602598" cy="704929"/>
            </a:xfrm>
            <a:custGeom>
              <a:avLst/>
              <a:gdLst>
                <a:gd name="f0" fmla="val 10800000"/>
                <a:gd name="f1" fmla="val 5400000"/>
                <a:gd name="f2" fmla="val 180"/>
                <a:gd name="f3" fmla="val w"/>
                <a:gd name="f4" fmla="val h"/>
                <a:gd name="f5" fmla="val 0"/>
                <a:gd name="f6" fmla="val 602603"/>
                <a:gd name="f7" fmla="val 704932"/>
                <a:gd name="f8" fmla="val 140986"/>
                <a:gd name="f9" fmla="val 301302"/>
                <a:gd name="f10" fmla="val 352466"/>
                <a:gd name="f11" fmla="val 563946"/>
                <a:gd name="f12" fmla="+- 0 0 -90"/>
                <a:gd name="f13" fmla="*/ f3 1 602603"/>
                <a:gd name="f14" fmla="*/ f4 1 704932"/>
                <a:gd name="f15" fmla="+- f7 0 f5"/>
                <a:gd name="f16" fmla="+- f6 0 f5"/>
                <a:gd name="f17" fmla="*/ f12 f0 1"/>
                <a:gd name="f18" fmla="*/ f16 1 602603"/>
                <a:gd name="f19" fmla="*/ f15 1 704932"/>
                <a:gd name="f20" fmla="*/ 0 f16 1"/>
                <a:gd name="f21" fmla="*/ 140986 f15 1"/>
                <a:gd name="f22" fmla="*/ 301302 f16 1"/>
                <a:gd name="f23" fmla="*/ 0 f15 1"/>
                <a:gd name="f24" fmla="*/ 602603 f16 1"/>
                <a:gd name="f25" fmla="*/ 352466 f15 1"/>
                <a:gd name="f26" fmla="*/ 704932 f15 1"/>
                <a:gd name="f27" fmla="*/ 563946 f15 1"/>
                <a:gd name="f28" fmla="*/ f17 1 f2"/>
                <a:gd name="f29" fmla="*/ f20 1 602603"/>
                <a:gd name="f30" fmla="*/ f21 1 704932"/>
                <a:gd name="f31" fmla="*/ f22 1 602603"/>
                <a:gd name="f32" fmla="*/ f23 1 704932"/>
                <a:gd name="f33" fmla="*/ f24 1 602603"/>
                <a:gd name="f34" fmla="*/ f25 1 704932"/>
                <a:gd name="f35" fmla="*/ f26 1 704932"/>
                <a:gd name="f36" fmla="*/ f27 1 704932"/>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cd4">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602603" h="704932">
                  <a:moveTo>
                    <a:pt x="f5" y="f8"/>
                  </a:moveTo>
                  <a:lnTo>
                    <a:pt x="f9" y="f8"/>
                  </a:lnTo>
                  <a:lnTo>
                    <a:pt x="f9" y="f5"/>
                  </a:lnTo>
                  <a:lnTo>
                    <a:pt x="f6" y="f10"/>
                  </a:lnTo>
                  <a:lnTo>
                    <a:pt x="f9" y="f7"/>
                  </a:lnTo>
                  <a:lnTo>
                    <a:pt x="f9" y="f11"/>
                  </a:lnTo>
                  <a:lnTo>
                    <a:pt x="f5" y="f11"/>
                  </a:lnTo>
                  <a:lnTo>
                    <a:pt x="f5" y="f8"/>
                  </a:lnTo>
                  <a:close/>
                </a:path>
              </a:pathLst>
            </a:custGeom>
            <a:solidFill>
              <a:srgbClr val="ECADAC"/>
            </a:solidFill>
            <a:ln cap="flat">
              <a:noFill/>
              <a:prstDash val="solid"/>
            </a:ln>
          </p:spPr>
          <p:txBody>
            <a:bodyPr vert="horz" wrap="square" lIns="0" tIns="140982" rIns="180776" bIns="140982"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endParaRPr lang="en-DE" sz="2000" b="0" i="0" u="none" strike="noStrike" kern="1200" cap="none" spc="0" baseline="0">
                <a:solidFill>
                  <a:srgbClr val="FFFFFF"/>
                </a:solidFill>
                <a:uFillTx/>
                <a:latin typeface="Century Gothic"/>
              </a:endParaRPr>
            </a:p>
          </p:txBody>
        </p:sp>
        <p:sp>
          <p:nvSpPr>
            <p:cNvPr id="6" name="Freeform: Shape 5">
              <a:extLst>
                <a:ext uri="{FF2B5EF4-FFF2-40B4-BE49-F238E27FC236}">
                  <a16:creationId xmlns:a16="http://schemas.microsoft.com/office/drawing/2014/main" id="{B4E040D5-8722-2CA3-50D5-86574964F0A6}"/>
                </a:ext>
              </a:extLst>
            </p:cNvPr>
            <p:cNvSpPr/>
            <p:nvPr/>
          </p:nvSpPr>
          <p:spPr>
            <a:xfrm>
              <a:off x="4779038" y="2703633"/>
              <a:ext cx="2842467" cy="1705484"/>
            </a:xfrm>
            <a:custGeom>
              <a:avLst/>
              <a:gdLst>
                <a:gd name="f0" fmla="val 10800000"/>
                <a:gd name="f1" fmla="val 5400000"/>
                <a:gd name="f2" fmla="val 180"/>
                <a:gd name="f3" fmla="val w"/>
                <a:gd name="f4" fmla="val h"/>
                <a:gd name="f5" fmla="val 0"/>
                <a:gd name="f6" fmla="val 2842468"/>
                <a:gd name="f7" fmla="val 1705481"/>
                <a:gd name="f8" fmla="val 170548"/>
                <a:gd name="f9" fmla="val 76357"/>
                <a:gd name="f10" fmla="val 2671920"/>
                <a:gd name="f11" fmla="val 2766111"/>
                <a:gd name="f12" fmla="val 1534933"/>
                <a:gd name="f13" fmla="val 1629124"/>
                <a:gd name="f14" fmla="+- 0 0 -90"/>
                <a:gd name="f15" fmla="*/ f3 1 2842468"/>
                <a:gd name="f16" fmla="*/ f4 1 1705481"/>
                <a:gd name="f17" fmla="+- f7 0 f5"/>
                <a:gd name="f18" fmla="+- f6 0 f5"/>
                <a:gd name="f19" fmla="*/ f14 f0 1"/>
                <a:gd name="f20" fmla="*/ f18 1 2842468"/>
                <a:gd name="f21" fmla="*/ f17 1 1705481"/>
                <a:gd name="f22" fmla="*/ 0 f18 1"/>
                <a:gd name="f23" fmla="*/ 170548 f17 1"/>
                <a:gd name="f24" fmla="*/ 170548 f18 1"/>
                <a:gd name="f25" fmla="*/ 0 f17 1"/>
                <a:gd name="f26" fmla="*/ 2671920 f18 1"/>
                <a:gd name="f27" fmla="*/ 2842468 f18 1"/>
                <a:gd name="f28" fmla="*/ 1534933 f17 1"/>
                <a:gd name="f29" fmla="*/ 1705481 f17 1"/>
                <a:gd name="f30" fmla="*/ f19 1 f2"/>
                <a:gd name="f31" fmla="*/ f22 1 2842468"/>
                <a:gd name="f32" fmla="*/ f23 1 1705481"/>
                <a:gd name="f33" fmla="*/ f24 1 2842468"/>
                <a:gd name="f34" fmla="*/ f25 1 1705481"/>
                <a:gd name="f35" fmla="*/ f26 1 2842468"/>
                <a:gd name="f36" fmla="*/ f27 1 2842468"/>
                <a:gd name="f37" fmla="*/ f28 1 1705481"/>
                <a:gd name="f38" fmla="*/ f29 1 17054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842468" h="17054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5197" tIns="145197" rIns="145197" bIns="145197" anchor="ctr"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FFFFFF"/>
                  </a:solidFill>
                  <a:uFillTx/>
                  <a:latin typeface="Century Gothic"/>
                </a:rPr>
                <a:t>ACCESS THE DATASETS</a:t>
              </a:r>
              <a:endParaRPr lang="en-DE" sz="2500" b="0" i="0" u="none" strike="noStrike" kern="1200" cap="none" spc="0" baseline="0">
                <a:solidFill>
                  <a:srgbClr val="FFFFFF"/>
                </a:solidFill>
                <a:uFillTx/>
                <a:latin typeface="Century Gothic"/>
              </a:endParaRPr>
            </a:p>
          </p:txBody>
        </p:sp>
        <p:sp>
          <p:nvSpPr>
            <p:cNvPr id="7" name="Freeform: Shape 6">
              <a:extLst>
                <a:ext uri="{FF2B5EF4-FFF2-40B4-BE49-F238E27FC236}">
                  <a16:creationId xmlns:a16="http://schemas.microsoft.com/office/drawing/2014/main" id="{97C634E1-253F-0981-2C97-D1C3FABECDD4}"/>
                </a:ext>
              </a:extLst>
            </p:cNvPr>
            <p:cNvSpPr/>
            <p:nvPr/>
          </p:nvSpPr>
          <p:spPr>
            <a:xfrm>
              <a:off x="7905756" y="3203911"/>
              <a:ext cx="602598" cy="704929"/>
            </a:xfrm>
            <a:custGeom>
              <a:avLst/>
              <a:gdLst>
                <a:gd name="f0" fmla="val 10800000"/>
                <a:gd name="f1" fmla="val 5400000"/>
                <a:gd name="f2" fmla="val 180"/>
                <a:gd name="f3" fmla="val w"/>
                <a:gd name="f4" fmla="val h"/>
                <a:gd name="f5" fmla="val 0"/>
                <a:gd name="f6" fmla="val 602603"/>
                <a:gd name="f7" fmla="val 704932"/>
                <a:gd name="f8" fmla="val 140986"/>
                <a:gd name="f9" fmla="val 301302"/>
                <a:gd name="f10" fmla="val 352466"/>
                <a:gd name="f11" fmla="val 563946"/>
                <a:gd name="f12" fmla="+- 0 0 -90"/>
                <a:gd name="f13" fmla="*/ f3 1 602603"/>
                <a:gd name="f14" fmla="*/ f4 1 704932"/>
                <a:gd name="f15" fmla="+- f7 0 f5"/>
                <a:gd name="f16" fmla="+- f6 0 f5"/>
                <a:gd name="f17" fmla="*/ f12 f0 1"/>
                <a:gd name="f18" fmla="*/ f16 1 602603"/>
                <a:gd name="f19" fmla="*/ f15 1 704932"/>
                <a:gd name="f20" fmla="*/ 0 f16 1"/>
                <a:gd name="f21" fmla="*/ 140986 f15 1"/>
                <a:gd name="f22" fmla="*/ 301302 f16 1"/>
                <a:gd name="f23" fmla="*/ 0 f15 1"/>
                <a:gd name="f24" fmla="*/ 602603 f16 1"/>
                <a:gd name="f25" fmla="*/ 352466 f15 1"/>
                <a:gd name="f26" fmla="*/ 704932 f15 1"/>
                <a:gd name="f27" fmla="*/ 563946 f15 1"/>
                <a:gd name="f28" fmla="*/ f17 1 f2"/>
                <a:gd name="f29" fmla="*/ f20 1 602603"/>
                <a:gd name="f30" fmla="*/ f21 1 704932"/>
                <a:gd name="f31" fmla="*/ f22 1 602603"/>
                <a:gd name="f32" fmla="*/ f23 1 704932"/>
                <a:gd name="f33" fmla="*/ f24 1 602603"/>
                <a:gd name="f34" fmla="*/ f25 1 704932"/>
                <a:gd name="f35" fmla="*/ f26 1 704932"/>
                <a:gd name="f36" fmla="*/ f27 1 704932"/>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cd4">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602603" h="704932">
                  <a:moveTo>
                    <a:pt x="f5" y="f8"/>
                  </a:moveTo>
                  <a:lnTo>
                    <a:pt x="f9" y="f8"/>
                  </a:lnTo>
                  <a:lnTo>
                    <a:pt x="f9" y="f5"/>
                  </a:lnTo>
                  <a:lnTo>
                    <a:pt x="f6" y="f10"/>
                  </a:lnTo>
                  <a:lnTo>
                    <a:pt x="f9" y="f7"/>
                  </a:lnTo>
                  <a:lnTo>
                    <a:pt x="f9" y="f11"/>
                  </a:lnTo>
                  <a:lnTo>
                    <a:pt x="f5" y="f11"/>
                  </a:lnTo>
                  <a:lnTo>
                    <a:pt x="f5" y="f8"/>
                  </a:lnTo>
                  <a:close/>
                </a:path>
              </a:pathLst>
            </a:custGeom>
            <a:solidFill>
              <a:srgbClr val="ECADAC"/>
            </a:solidFill>
            <a:ln cap="flat">
              <a:noFill/>
              <a:prstDash val="solid"/>
            </a:ln>
          </p:spPr>
          <p:txBody>
            <a:bodyPr vert="horz" wrap="square" lIns="0" tIns="140982" rIns="180776" bIns="140982"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endParaRPr lang="en-DE" sz="2000" b="0" i="0" u="none" strike="noStrike" kern="1200" cap="none" spc="0" baseline="0">
                <a:solidFill>
                  <a:srgbClr val="FFFFFF"/>
                </a:solidFill>
                <a:uFillTx/>
                <a:latin typeface="Century Gothic"/>
              </a:endParaRPr>
            </a:p>
          </p:txBody>
        </p:sp>
        <p:sp>
          <p:nvSpPr>
            <p:cNvPr id="8" name="Freeform: Shape 7">
              <a:extLst>
                <a:ext uri="{FF2B5EF4-FFF2-40B4-BE49-F238E27FC236}">
                  <a16:creationId xmlns:a16="http://schemas.microsoft.com/office/drawing/2014/main" id="{0C082B2F-E5F4-0C85-4D84-631DB8992C89}"/>
                </a:ext>
              </a:extLst>
            </p:cNvPr>
            <p:cNvSpPr/>
            <p:nvPr/>
          </p:nvSpPr>
          <p:spPr>
            <a:xfrm>
              <a:off x="8758498" y="2703633"/>
              <a:ext cx="2842467" cy="1705484"/>
            </a:xfrm>
            <a:custGeom>
              <a:avLst/>
              <a:gdLst>
                <a:gd name="f0" fmla="val 10800000"/>
                <a:gd name="f1" fmla="val 5400000"/>
                <a:gd name="f2" fmla="val 180"/>
                <a:gd name="f3" fmla="val w"/>
                <a:gd name="f4" fmla="val h"/>
                <a:gd name="f5" fmla="val 0"/>
                <a:gd name="f6" fmla="val 2842468"/>
                <a:gd name="f7" fmla="val 1705481"/>
                <a:gd name="f8" fmla="val 170548"/>
                <a:gd name="f9" fmla="val 76357"/>
                <a:gd name="f10" fmla="val 2671920"/>
                <a:gd name="f11" fmla="val 2766111"/>
                <a:gd name="f12" fmla="val 1534933"/>
                <a:gd name="f13" fmla="val 1629124"/>
                <a:gd name="f14" fmla="+- 0 0 -90"/>
                <a:gd name="f15" fmla="*/ f3 1 2842468"/>
                <a:gd name="f16" fmla="*/ f4 1 1705481"/>
                <a:gd name="f17" fmla="+- f7 0 f5"/>
                <a:gd name="f18" fmla="+- f6 0 f5"/>
                <a:gd name="f19" fmla="*/ f14 f0 1"/>
                <a:gd name="f20" fmla="*/ f18 1 2842468"/>
                <a:gd name="f21" fmla="*/ f17 1 1705481"/>
                <a:gd name="f22" fmla="*/ 0 f18 1"/>
                <a:gd name="f23" fmla="*/ 170548 f17 1"/>
                <a:gd name="f24" fmla="*/ 170548 f18 1"/>
                <a:gd name="f25" fmla="*/ 0 f17 1"/>
                <a:gd name="f26" fmla="*/ 2671920 f18 1"/>
                <a:gd name="f27" fmla="*/ 2842468 f18 1"/>
                <a:gd name="f28" fmla="*/ 1534933 f17 1"/>
                <a:gd name="f29" fmla="*/ 1705481 f17 1"/>
                <a:gd name="f30" fmla="*/ f19 1 f2"/>
                <a:gd name="f31" fmla="*/ f22 1 2842468"/>
                <a:gd name="f32" fmla="*/ f23 1 1705481"/>
                <a:gd name="f33" fmla="*/ f24 1 2842468"/>
                <a:gd name="f34" fmla="*/ f25 1 1705481"/>
                <a:gd name="f35" fmla="*/ f26 1 2842468"/>
                <a:gd name="f36" fmla="*/ f27 1 2842468"/>
                <a:gd name="f37" fmla="*/ f28 1 1705481"/>
                <a:gd name="f38" fmla="*/ f29 1 17054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842468" h="17054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5197" tIns="145197" rIns="145197" bIns="145197" anchor="ctr"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FFFFFF"/>
                  </a:solidFill>
                  <a:uFillTx/>
                  <a:latin typeface="Century Gothic"/>
                </a:rPr>
                <a:t>PREPROCESSING AND CLEANING THE DATASETS</a:t>
              </a:r>
              <a:endParaRPr lang="en-DE" sz="2500" b="0" i="0" u="none" strike="noStrike" kern="1200" cap="none" spc="0" baseline="0">
                <a:solidFill>
                  <a:srgbClr val="FFFFFF"/>
                </a:solidFill>
                <a:uFillTx/>
                <a:latin typeface="Century Gothic"/>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7CEB-E4A4-320F-1834-FCBAA7C19BC3}"/>
              </a:ext>
            </a:extLst>
          </p:cNvPr>
          <p:cNvSpPr txBox="1">
            <a:spLocks noGrp="1"/>
          </p:cNvSpPr>
          <p:nvPr>
            <p:ph type="title"/>
          </p:nvPr>
        </p:nvSpPr>
        <p:spPr>
          <a:xfrm>
            <a:off x="1812761" y="411443"/>
            <a:ext cx="10122563" cy="677332"/>
          </a:xfrm>
        </p:spPr>
        <p:txBody>
          <a:bodyPr/>
          <a:lstStyle/>
          <a:p>
            <a:pPr lvl="0"/>
            <a:r>
              <a:rPr lang="en-US" b="1"/>
              <a:t>PROCESS FOLLOWED FOR EACH CLUSTER</a:t>
            </a:r>
            <a:endParaRPr lang="en-DE"/>
          </a:p>
        </p:txBody>
      </p:sp>
      <p:grpSp>
        <p:nvGrpSpPr>
          <p:cNvPr id="3" name="Content Placeholder 3">
            <a:extLst>
              <a:ext uri="{FF2B5EF4-FFF2-40B4-BE49-F238E27FC236}">
                <a16:creationId xmlns:a16="http://schemas.microsoft.com/office/drawing/2014/main" id="{5F72642A-EAC8-915C-ACC1-BF909A6E5464}"/>
              </a:ext>
            </a:extLst>
          </p:cNvPr>
          <p:cNvGrpSpPr/>
          <p:nvPr/>
        </p:nvGrpSpPr>
        <p:grpSpPr>
          <a:xfrm>
            <a:off x="216246" y="1133215"/>
            <a:ext cx="4635047" cy="4656784"/>
            <a:chOff x="216246" y="1133215"/>
            <a:chExt cx="4635047" cy="4656784"/>
          </a:xfrm>
        </p:grpSpPr>
        <p:sp>
          <p:nvSpPr>
            <p:cNvPr id="4" name="Freeform: Shape 3">
              <a:extLst>
                <a:ext uri="{FF2B5EF4-FFF2-40B4-BE49-F238E27FC236}">
                  <a16:creationId xmlns:a16="http://schemas.microsoft.com/office/drawing/2014/main" id="{A365AE80-829C-5091-C6E2-3D8501E0B9A2}"/>
                </a:ext>
              </a:extLst>
            </p:cNvPr>
            <p:cNvSpPr/>
            <p:nvPr/>
          </p:nvSpPr>
          <p:spPr>
            <a:xfrm rot="5400013">
              <a:off x="471314" y="2278406"/>
              <a:ext cx="1053681" cy="1199573"/>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F0BEBD"/>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5" name="Freeform: Shape 4">
              <a:extLst>
                <a:ext uri="{FF2B5EF4-FFF2-40B4-BE49-F238E27FC236}">
                  <a16:creationId xmlns:a16="http://schemas.microsoft.com/office/drawing/2014/main" id="{260C512D-91A6-7B66-5A72-7C0DEED5739F}"/>
                </a:ext>
              </a:extLst>
            </p:cNvPr>
            <p:cNvSpPr/>
            <p:nvPr/>
          </p:nvSpPr>
          <p:spPr>
            <a:xfrm>
              <a:off x="216246" y="1133215"/>
              <a:ext cx="1773780" cy="1241581"/>
            </a:xfrm>
            <a:custGeom>
              <a:avLst/>
              <a:gdLst>
                <a:gd name="f0" fmla="val 10800000"/>
                <a:gd name="f1" fmla="val 5400000"/>
                <a:gd name="f2" fmla="val 180"/>
                <a:gd name="f3" fmla="val w"/>
                <a:gd name="f4" fmla="val h"/>
                <a:gd name="f5" fmla="val 0"/>
                <a:gd name="f6" fmla="val 1773777"/>
                <a:gd name="f7" fmla="val 1241586"/>
                <a:gd name="f8" fmla="val 206972"/>
                <a:gd name="f9" fmla="val 92665"/>
                <a:gd name="f10" fmla="val 1566805"/>
                <a:gd name="f11" fmla="val 1681112"/>
                <a:gd name="f12" fmla="val 1034614"/>
                <a:gd name="f13" fmla="val 1148921"/>
                <a:gd name="f14" fmla="+- 0 0 -90"/>
                <a:gd name="f15" fmla="*/ f3 1 1773777"/>
                <a:gd name="f16" fmla="*/ f4 1 1241586"/>
                <a:gd name="f17" fmla="+- f7 0 f5"/>
                <a:gd name="f18" fmla="+- f6 0 f5"/>
                <a:gd name="f19" fmla="*/ f14 f0 1"/>
                <a:gd name="f20" fmla="*/ f18 1 1773777"/>
                <a:gd name="f21" fmla="*/ f17 1 1241586"/>
                <a:gd name="f22" fmla="*/ 0 f18 1"/>
                <a:gd name="f23" fmla="*/ 206972 f17 1"/>
                <a:gd name="f24" fmla="*/ 206972 f18 1"/>
                <a:gd name="f25" fmla="*/ 0 f17 1"/>
                <a:gd name="f26" fmla="*/ 1566805 f18 1"/>
                <a:gd name="f27" fmla="*/ 1773777 f18 1"/>
                <a:gd name="f28" fmla="*/ 1034614 f17 1"/>
                <a:gd name="f29" fmla="*/ 1241586 f17 1"/>
                <a:gd name="f30" fmla="*/ f19 1 f2"/>
                <a:gd name="f31" fmla="*/ f22 1 1773777"/>
                <a:gd name="f32" fmla="*/ f23 1 1241586"/>
                <a:gd name="f33" fmla="*/ f24 1 1773777"/>
                <a:gd name="f34" fmla="*/ f25 1 1241586"/>
                <a:gd name="f35" fmla="*/ f26 1 1773777"/>
                <a:gd name="f36" fmla="*/ f27 1 1773777"/>
                <a:gd name="f37" fmla="*/ f28 1 1241586"/>
                <a:gd name="f38" fmla="*/ f29 1 124158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73777" h="124158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21578" tIns="121578" rIns="121578" bIns="12157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entury Gothic"/>
                </a:rPr>
                <a:t>MAIN WASTE DATASET</a:t>
              </a:r>
              <a:endParaRPr lang="en-DE" sz="1600" b="0" i="0" u="none" strike="noStrike" kern="1200" cap="none" spc="0" baseline="0">
                <a:solidFill>
                  <a:srgbClr val="FFFFFF"/>
                </a:solidFill>
                <a:uFillTx/>
                <a:latin typeface="Century Gothic"/>
              </a:endParaRPr>
            </a:p>
          </p:txBody>
        </p:sp>
        <p:sp>
          <p:nvSpPr>
            <p:cNvPr id="6" name="Rectangle 5">
              <a:extLst>
                <a:ext uri="{FF2B5EF4-FFF2-40B4-BE49-F238E27FC236}">
                  <a16:creationId xmlns:a16="http://schemas.microsoft.com/office/drawing/2014/main" id="{F369AF01-4A93-5D78-46E9-B67C65212D45}"/>
                </a:ext>
              </a:extLst>
            </p:cNvPr>
            <p:cNvSpPr/>
            <p:nvPr/>
          </p:nvSpPr>
          <p:spPr>
            <a:xfrm>
              <a:off x="1948293" y="1272396"/>
              <a:ext cx="1290072" cy="1003508"/>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7" name="Freeform: Shape 6">
              <a:extLst>
                <a:ext uri="{FF2B5EF4-FFF2-40B4-BE49-F238E27FC236}">
                  <a16:creationId xmlns:a16="http://schemas.microsoft.com/office/drawing/2014/main" id="{4F6C6628-3E2A-F394-6B7F-7C3E46CAEF51}"/>
                </a:ext>
              </a:extLst>
            </p:cNvPr>
            <p:cNvSpPr/>
            <p:nvPr/>
          </p:nvSpPr>
          <p:spPr>
            <a:xfrm rot="5400013">
              <a:off x="1922686" y="3747536"/>
              <a:ext cx="1053681" cy="1199573"/>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F0BEBD"/>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8" name="Freeform: Shape 7">
              <a:extLst>
                <a:ext uri="{FF2B5EF4-FFF2-40B4-BE49-F238E27FC236}">
                  <a16:creationId xmlns:a16="http://schemas.microsoft.com/office/drawing/2014/main" id="{C381EED3-33B4-C1BE-404B-6D9E7A67FD92}"/>
                </a:ext>
              </a:extLst>
            </p:cNvPr>
            <p:cNvSpPr/>
            <p:nvPr/>
          </p:nvSpPr>
          <p:spPr>
            <a:xfrm>
              <a:off x="1568927" y="2548807"/>
              <a:ext cx="1773780" cy="1241581"/>
            </a:xfrm>
            <a:custGeom>
              <a:avLst/>
              <a:gdLst>
                <a:gd name="f0" fmla="val 10800000"/>
                <a:gd name="f1" fmla="val 5400000"/>
                <a:gd name="f2" fmla="val 180"/>
                <a:gd name="f3" fmla="val w"/>
                <a:gd name="f4" fmla="val h"/>
                <a:gd name="f5" fmla="val 0"/>
                <a:gd name="f6" fmla="val 1773777"/>
                <a:gd name="f7" fmla="val 1241586"/>
                <a:gd name="f8" fmla="val 206972"/>
                <a:gd name="f9" fmla="val 92665"/>
                <a:gd name="f10" fmla="val 1566805"/>
                <a:gd name="f11" fmla="val 1681112"/>
                <a:gd name="f12" fmla="val 1034614"/>
                <a:gd name="f13" fmla="val 1148921"/>
                <a:gd name="f14" fmla="+- 0 0 -90"/>
                <a:gd name="f15" fmla="*/ f3 1 1773777"/>
                <a:gd name="f16" fmla="*/ f4 1 1241586"/>
                <a:gd name="f17" fmla="+- f7 0 f5"/>
                <a:gd name="f18" fmla="+- f6 0 f5"/>
                <a:gd name="f19" fmla="*/ f14 f0 1"/>
                <a:gd name="f20" fmla="*/ f18 1 1773777"/>
                <a:gd name="f21" fmla="*/ f17 1 1241586"/>
                <a:gd name="f22" fmla="*/ 0 f18 1"/>
                <a:gd name="f23" fmla="*/ 206972 f17 1"/>
                <a:gd name="f24" fmla="*/ 206972 f18 1"/>
                <a:gd name="f25" fmla="*/ 0 f17 1"/>
                <a:gd name="f26" fmla="*/ 1566805 f18 1"/>
                <a:gd name="f27" fmla="*/ 1773777 f18 1"/>
                <a:gd name="f28" fmla="*/ 1034614 f17 1"/>
                <a:gd name="f29" fmla="*/ 1241586 f17 1"/>
                <a:gd name="f30" fmla="*/ f19 1 f2"/>
                <a:gd name="f31" fmla="*/ f22 1 1773777"/>
                <a:gd name="f32" fmla="*/ f23 1 1241586"/>
                <a:gd name="f33" fmla="*/ f24 1 1773777"/>
                <a:gd name="f34" fmla="*/ f25 1 1241586"/>
                <a:gd name="f35" fmla="*/ f26 1 1773777"/>
                <a:gd name="f36" fmla="*/ f27 1 1773777"/>
                <a:gd name="f37" fmla="*/ f28 1 1241586"/>
                <a:gd name="f38" fmla="*/ f29 1 124158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73777" h="124158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21578" tIns="121578" rIns="121578" bIns="12157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entury Gothic"/>
                </a:rPr>
                <a:t>EXTRACT CLUSTER DATASET</a:t>
              </a:r>
              <a:endParaRPr lang="en-DE" sz="1600" b="0" i="0" u="none" strike="noStrike" kern="1200" cap="none" spc="0" baseline="0">
                <a:solidFill>
                  <a:srgbClr val="FFFFFF"/>
                </a:solidFill>
                <a:uFillTx/>
                <a:latin typeface="Century Gothic"/>
              </a:endParaRPr>
            </a:p>
          </p:txBody>
        </p:sp>
        <p:sp>
          <p:nvSpPr>
            <p:cNvPr id="9" name="Rectangle 8">
              <a:extLst>
                <a:ext uri="{FF2B5EF4-FFF2-40B4-BE49-F238E27FC236}">
                  <a16:creationId xmlns:a16="http://schemas.microsoft.com/office/drawing/2014/main" id="{6356BD2D-1003-8817-F148-70D75C92316A}"/>
                </a:ext>
              </a:extLst>
            </p:cNvPr>
            <p:cNvSpPr/>
            <p:nvPr/>
          </p:nvSpPr>
          <p:spPr>
            <a:xfrm>
              <a:off x="3418941" y="2667112"/>
              <a:ext cx="1290072" cy="1003508"/>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89FB3E74-3977-6BDD-BD16-2FF01BDA86D0}"/>
                </a:ext>
              </a:extLst>
            </p:cNvPr>
            <p:cNvSpPr/>
            <p:nvPr/>
          </p:nvSpPr>
          <p:spPr>
            <a:xfrm>
              <a:off x="3077513" y="3964180"/>
              <a:ext cx="1773780" cy="1825819"/>
            </a:xfrm>
            <a:custGeom>
              <a:avLst/>
              <a:gdLst>
                <a:gd name="f0" fmla="val 10800000"/>
                <a:gd name="f1" fmla="val 5400000"/>
                <a:gd name="f2" fmla="val 180"/>
                <a:gd name="f3" fmla="val w"/>
                <a:gd name="f4" fmla="val h"/>
                <a:gd name="f5" fmla="val 0"/>
                <a:gd name="f6" fmla="val 1773777"/>
                <a:gd name="f7" fmla="val 1825815"/>
                <a:gd name="f8" fmla="val 295689"/>
                <a:gd name="f9" fmla="val 132384"/>
                <a:gd name="f10" fmla="val 1478088"/>
                <a:gd name="f11" fmla="val 1641393"/>
                <a:gd name="f12" fmla="val 1530126"/>
                <a:gd name="f13" fmla="val 1693431"/>
                <a:gd name="f14" fmla="+- 0 0 -90"/>
                <a:gd name="f15" fmla="*/ f3 1 1773777"/>
                <a:gd name="f16" fmla="*/ f4 1 1825815"/>
                <a:gd name="f17" fmla="+- f7 0 f5"/>
                <a:gd name="f18" fmla="+- f6 0 f5"/>
                <a:gd name="f19" fmla="*/ f14 f0 1"/>
                <a:gd name="f20" fmla="*/ f18 1 1773777"/>
                <a:gd name="f21" fmla="*/ f17 1 1825815"/>
                <a:gd name="f22" fmla="*/ 0 f18 1"/>
                <a:gd name="f23" fmla="*/ 295689 f17 1"/>
                <a:gd name="f24" fmla="*/ 295689 f18 1"/>
                <a:gd name="f25" fmla="*/ 0 f17 1"/>
                <a:gd name="f26" fmla="*/ 1478088 f18 1"/>
                <a:gd name="f27" fmla="*/ 1773777 f18 1"/>
                <a:gd name="f28" fmla="*/ 1530126 f17 1"/>
                <a:gd name="f29" fmla="*/ 1825815 f17 1"/>
                <a:gd name="f30" fmla="*/ f19 1 f2"/>
                <a:gd name="f31" fmla="*/ f22 1 1773777"/>
                <a:gd name="f32" fmla="*/ f23 1 1825815"/>
                <a:gd name="f33" fmla="*/ f24 1 1773777"/>
                <a:gd name="f34" fmla="*/ f25 1 1825815"/>
                <a:gd name="f35" fmla="*/ f26 1 1773777"/>
                <a:gd name="f36" fmla="*/ f27 1 1773777"/>
                <a:gd name="f37" fmla="*/ f28 1 1825815"/>
                <a:gd name="f38" fmla="*/ f29 1 1825815"/>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73777" h="1825815">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7565" tIns="147565" rIns="147565" bIns="147565"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entury Gothic"/>
                </a:rPr>
                <a:t>EXTRACT EACH WASTE TYPE DATATSET FROM THE CLUSTER DATASET</a:t>
              </a:r>
              <a:endParaRPr lang="en-DE" sz="1600" b="0" i="0" u="none" strike="noStrike" kern="1200" cap="none" spc="0" baseline="0">
                <a:solidFill>
                  <a:srgbClr val="FFFFFF"/>
                </a:solidFill>
                <a:uFillTx/>
                <a:latin typeface="Century Gothic"/>
              </a:endParaRPr>
            </a:p>
          </p:txBody>
        </p:sp>
      </p:grpSp>
      <p:pic>
        <p:nvPicPr>
          <p:cNvPr id="11" name="Picture 5">
            <a:extLst>
              <a:ext uri="{FF2B5EF4-FFF2-40B4-BE49-F238E27FC236}">
                <a16:creationId xmlns:a16="http://schemas.microsoft.com/office/drawing/2014/main" id="{72A45E5A-7B58-186A-AC37-22A769C71430}"/>
              </a:ext>
            </a:extLst>
          </p:cNvPr>
          <p:cNvPicPr>
            <a:picLocks noChangeAspect="1"/>
          </p:cNvPicPr>
          <p:nvPr/>
        </p:nvPicPr>
        <p:blipFill>
          <a:blip r:embed="rId2"/>
          <a:stretch>
            <a:fillRect/>
          </a:stretch>
        </p:blipFill>
        <p:spPr>
          <a:xfrm>
            <a:off x="2053440" y="1143438"/>
            <a:ext cx="3513124" cy="1348858"/>
          </a:xfrm>
          <a:prstGeom prst="rect">
            <a:avLst/>
          </a:prstGeom>
          <a:noFill/>
          <a:ln cap="flat">
            <a:noFill/>
          </a:ln>
        </p:spPr>
      </p:pic>
      <p:pic>
        <p:nvPicPr>
          <p:cNvPr id="12" name="Picture 7">
            <a:extLst>
              <a:ext uri="{FF2B5EF4-FFF2-40B4-BE49-F238E27FC236}">
                <a16:creationId xmlns:a16="http://schemas.microsoft.com/office/drawing/2014/main" id="{63864668-A15E-AB04-3263-494B9F1537C3}"/>
              </a:ext>
            </a:extLst>
          </p:cNvPr>
          <p:cNvPicPr>
            <a:picLocks noChangeAspect="1"/>
          </p:cNvPicPr>
          <p:nvPr/>
        </p:nvPicPr>
        <p:blipFill>
          <a:blip r:embed="rId3"/>
          <a:stretch>
            <a:fillRect/>
          </a:stretch>
        </p:blipFill>
        <p:spPr>
          <a:xfrm>
            <a:off x="3432776" y="2669325"/>
            <a:ext cx="4267568" cy="922099"/>
          </a:xfrm>
          <a:prstGeom prst="rect">
            <a:avLst/>
          </a:prstGeom>
          <a:noFill/>
          <a:ln cap="flat">
            <a:noFill/>
          </a:ln>
        </p:spPr>
      </p:pic>
      <p:sp>
        <p:nvSpPr>
          <p:cNvPr id="13" name="Rectangle 9">
            <a:extLst>
              <a:ext uri="{FF2B5EF4-FFF2-40B4-BE49-F238E27FC236}">
                <a16:creationId xmlns:a16="http://schemas.microsoft.com/office/drawing/2014/main" id="{B2023C79-6719-8400-F296-E5F6F2DBD25E}"/>
              </a:ext>
            </a:extLst>
          </p:cNvPr>
          <p:cNvSpPr/>
          <p:nvPr/>
        </p:nvSpPr>
        <p:spPr>
          <a:xfrm>
            <a:off x="7814114" y="2386584"/>
            <a:ext cx="2815391" cy="385008"/>
          </a:xfrm>
          <a:prstGeom prst="rect">
            <a:avLst/>
          </a:prstGeom>
          <a:gradFill>
            <a:gsLst>
              <a:gs pos="0">
                <a:srgbClr val="F3B9B8"/>
              </a:gs>
              <a:gs pos="100000">
                <a:srgbClr val="EA9D9C"/>
              </a:gs>
            </a:gsLst>
            <a:lin ang="5400000"/>
          </a:gradFill>
          <a:ln w="9528" cap="flat">
            <a:solidFill>
              <a:srgbClr val="DF2E2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entury Gothic"/>
              </a:rPr>
              <a:t>A2</a:t>
            </a:r>
            <a:endParaRPr lang="en-DE" sz="1800" b="0" i="0" u="none" strike="noStrike" kern="1200" cap="none" spc="0" baseline="0">
              <a:solidFill>
                <a:srgbClr val="000000"/>
              </a:solidFill>
              <a:uFillTx/>
              <a:latin typeface="Century Gothic"/>
            </a:endParaRPr>
          </a:p>
        </p:txBody>
      </p:sp>
      <p:sp>
        <p:nvSpPr>
          <p:cNvPr id="14" name="Rectangle 11">
            <a:extLst>
              <a:ext uri="{FF2B5EF4-FFF2-40B4-BE49-F238E27FC236}">
                <a16:creationId xmlns:a16="http://schemas.microsoft.com/office/drawing/2014/main" id="{08C9C04B-4696-BF4B-8597-95D22F545263}"/>
              </a:ext>
            </a:extLst>
          </p:cNvPr>
          <p:cNvSpPr/>
          <p:nvPr/>
        </p:nvSpPr>
        <p:spPr>
          <a:xfrm>
            <a:off x="7814114" y="2868015"/>
            <a:ext cx="2815391" cy="385008"/>
          </a:xfrm>
          <a:prstGeom prst="rect">
            <a:avLst/>
          </a:prstGeom>
          <a:gradFill>
            <a:gsLst>
              <a:gs pos="0">
                <a:srgbClr val="F3B9B8"/>
              </a:gs>
              <a:gs pos="100000">
                <a:srgbClr val="EA9D9C"/>
              </a:gs>
            </a:gsLst>
            <a:lin ang="5400000"/>
          </a:gradFill>
          <a:ln w="9528" cap="flat">
            <a:solidFill>
              <a:srgbClr val="DF2E2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entury Gothic"/>
              </a:rPr>
              <a:t>A1 &amp; A2</a:t>
            </a:r>
            <a:endParaRPr lang="en-DE" sz="1800" b="0" i="0" u="none" strike="noStrike" kern="1200" cap="none" spc="0" baseline="0">
              <a:solidFill>
                <a:srgbClr val="000000"/>
              </a:solidFill>
              <a:uFillTx/>
              <a:latin typeface="Century Gothic"/>
            </a:endParaRPr>
          </a:p>
        </p:txBody>
      </p:sp>
      <p:sp>
        <p:nvSpPr>
          <p:cNvPr id="15" name="Rectangle 12">
            <a:extLst>
              <a:ext uri="{FF2B5EF4-FFF2-40B4-BE49-F238E27FC236}">
                <a16:creationId xmlns:a16="http://schemas.microsoft.com/office/drawing/2014/main" id="{B18D08DB-9CFB-12F5-BB95-478B9C909526}"/>
              </a:ext>
            </a:extLst>
          </p:cNvPr>
          <p:cNvSpPr/>
          <p:nvPr/>
        </p:nvSpPr>
        <p:spPr>
          <a:xfrm>
            <a:off x="7815888" y="3349438"/>
            <a:ext cx="2815391" cy="385008"/>
          </a:xfrm>
          <a:prstGeom prst="rect">
            <a:avLst/>
          </a:prstGeom>
          <a:gradFill>
            <a:gsLst>
              <a:gs pos="0">
                <a:srgbClr val="F3B9B8"/>
              </a:gs>
              <a:gs pos="100000">
                <a:srgbClr val="EA9D9C"/>
              </a:gs>
            </a:gsLst>
            <a:lin ang="5400000"/>
          </a:gradFill>
          <a:ln w="9528" cap="flat">
            <a:solidFill>
              <a:srgbClr val="DF2E2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entury Gothic"/>
              </a:rPr>
              <a:t>A2 &amp; A3</a:t>
            </a:r>
            <a:endParaRPr lang="en-DE" sz="1800" b="0" i="0" u="none" strike="noStrike" kern="1200" cap="none" spc="0" baseline="0">
              <a:solidFill>
                <a:srgbClr val="000000"/>
              </a:solidFill>
              <a:uFillTx/>
              <a:latin typeface="Century Gothic"/>
            </a:endParaRPr>
          </a:p>
        </p:txBody>
      </p:sp>
      <p:pic>
        <p:nvPicPr>
          <p:cNvPr id="16" name="Picture 14">
            <a:extLst>
              <a:ext uri="{FF2B5EF4-FFF2-40B4-BE49-F238E27FC236}">
                <a16:creationId xmlns:a16="http://schemas.microsoft.com/office/drawing/2014/main" id="{47184AFE-20D5-0F85-0DB3-1CE3D4F32054}"/>
              </a:ext>
            </a:extLst>
          </p:cNvPr>
          <p:cNvPicPr>
            <a:picLocks noChangeAspect="1"/>
          </p:cNvPicPr>
          <p:nvPr/>
        </p:nvPicPr>
        <p:blipFill>
          <a:blip r:embed="rId4"/>
          <a:stretch>
            <a:fillRect/>
          </a:stretch>
        </p:blipFill>
        <p:spPr>
          <a:xfrm>
            <a:off x="5003359" y="3929835"/>
            <a:ext cx="4050782" cy="922099"/>
          </a:xfrm>
          <a:prstGeom prst="rect">
            <a:avLst/>
          </a:prstGeom>
          <a:noFill/>
          <a:ln cap="flat">
            <a:noFill/>
          </a:ln>
        </p:spPr>
      </p:pic>
      <p:pic>
        <p:nvPicPr>
          <p:cNvPr id="17" name="Picture 18">
            <a:extLst>
              <a:ext uri="{FF2B5EF4-FFF2-40B4-BE49-F238E27FC236}">
                <a16:creationId xmlns:a16="http://schemas.microsoft.com/office/drawing/2014/main" id="{DF1B66E5-5E0D-D0A4-9C79-7AA48240B3CB}"/>
              </a:ext>
            </a:extLst>
          </p:cNvPr>
          <p:cNvPicPr>
            <a:picLocks noChangeAspect="1"/>
          </p:cNvPicPr>
          <p:nvPr/>
        </p:nvPicPr>
        <p:blipFill>
          <a:blip r:embed="rId5"/>
          <a:stretch>
            <a:fillRect/>
          </a:stretch>
        </p:blipFill>
        <p:spPr>
          <a:xfrm>
            <a:off x="5011387" y="5914229"/>
            <a:ext cx="4046567" cy="914482"/>
          </a:xfrm>
          <a:prstGeom prst="rect">
            <a:avLst/>
          </a:prstGeom>
          <a:noFill/>
          <a:ln cap="flat">
            <a:noFill/>
          </a:ln>
        </p:spPr>
      </p:pic>
      <p:pic>
        <p:nvPicPr>
          <p:cNvPr id="18" name="Picture 20">
            <a:extLst>
              <a:ext uri="{FF2B5EF4-FFF2-40B4-BE49-F238E27FC236}">
                <a16:creationId xmlns:a16="http://schemas.microsoft.com/office/drawing/2014/main" id="{8FA5B341-8D71-1B88-4C4C-52FD4AB1FAA2}"/>
              </a:ext>
            </a:extLst>
          </p:cNvPr>
          <p:cNvPicPr>
            <a:picLocks noChangeAspect="1"/>
          </p:cNvPicPr>
          <p:nvPr/>
        </p:nvPicPr>
        <p:blipFill>
          <a:blip r:embed="rId6"/>
          <a:stretch>
            <a:fillRect/>
          </a:stretch>
        </p:blipFill>
        <p:spPr>
          <a:xfrm>
            <a:off x="5015191" y="4944105"/>
            <a:ext cx="4038950" cy="845893"/>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752D-DD4E-D866-D345-E4825FD5CE57}"/>
              </a:ext>
            </a:extLst>
          </p:cNvPr>
          <p:cNvSpPr txBox="1">
            <a:spLocks noGrp="1"/>
          </p:cNvSpPr>
          <p:nvPr>
            <p:ph type="title"/>
          </p:nvPr>
        </p:nvSpPr>
        <p:spPr>
          <a:xfrm>
            <a:off x="489286" y="259049"/>
            <a:ext cx="11016919" cy="631292"/>
          </a:xfrm>
        </p:spPr>
        <p:txBody>
          <a:bodyPr/>
          <a:lstStyle/>
          <a:p>
            <a:pPr lvl="0"/>
            <a:r>
              <a:rPr lang="en-US" sz="3600" b="1"/>
              <a:t>PROCESS FOLLOWED FOR EACH CLUSTER</a:t>
            </a:r>
            <a:endParaRPr lang="en-DE" sz="3600"/>
          </a:p>
        </p:txBody>
      </p:sp>
      <p:pic>
        <p:nvPicPr>
          <p:cNvPr id="3" name="Content Placeholder 4">
            <a:extLst>
              <a:ext uri="{FF2B5EF4-FFF2-40B4-BE49-F238E27FC236}">
                <a16:creationId xmlns:a16="http://schemas.microsoft.com/office/drawing/2014/main" id="{481C94EA-879D-4454-379F-D05DD4135D06}"/>
              </a:ext>
            </a:extLst>
          </p:cNvPr>
          <p:cNvPicPr>
            <a:picLocks noGrp="1" noChangeAspect="1"/>
          </p:cNvPicPr>
          <p:nvPr>
            <p:ph idx="1"/>
          </p:nvPr>
        </p:nvPicPr>
        <p:blipFill>
          <a:blip r:embed="rId2"/>
          <a:stretch>
            <a:fillRect/>
          </a:stretch>
        </p:blipFill>
        <p:spPr>
          <a:xfrm>
            <a:off x="174686" y="1609188"/>
            <a:ext cx="6309744" cy="1936123"/>
          </a:xfrm>
        </p:spPr>
      </p:pic>
      <p:pic>
        <p:nvPicPr>
          <p:cNvPr id="4" name="Picture 6">
            <a:extLst>
              <a:ext uri="{FF2B5EF4-FFF2-40B4-BE49-F238E27FC236}">
                <a16:creationId xmlns:a16="http://schemas.microsoft.com/office/drawing/2014/main" id="{C37AE60C-D57C-65AE-54C9-41B51D193468}"/>
              </a:ext>
            </a:extLst>
          </p:cNvPr>
          <p:cNvPicPr>
            <a:picLocks noChangeAspect="1"/>
          </p:cNvPicPr>
          <p:nvPr/>
        </p:nvPicPr>
        <p:blipFill>
          <a:blip r:embed="rId3"/>
          <a:stretch>
            <a:fillRect/>
          </a:stretch>
        </p:blipFill>
        <p:spPr>
          <a:xfrm>
            <a:off x="7470236" y="1609188"/>
            <a:ext cx="4136233" cy="1812505"/>
          </a:xfrm>
          <a:prstGeom prst="rect">
            <a:avLst/>
          </a:prstGeom>
          <a:noFill/>
          <a:ln cap="flat">
            <a:noFill/>
          </a:ln>
        </p:spPr>
      </p:pic>
      <p:sp>
        <p:nvSpPr>
          <p:cNvPr id="5" name="Plus Sign 7">
            <a:extLst>
              <a:ext uri="{FF2B5EF4-FFF2-40B4-BE49-F238E27FC236}">
                <a16:creationId xmlns:a16="http://schemas.microsoft.com/office/drawing/2014/main" id="{21CE3F6A-D0DF-1BFB-F8C8-ACA84B9CC7D8}"/>
              </a:ext>
            </a:extLst>
          </p:cNvPr>
          <p:cNvSpPr/>
          <p:nvPr/>
        </p:nvSpPr>
        <p:spPr>
          <a:xfrm>
            <a:off x="6692191" y="2411327"/>
            <a:ext cx="705852" cy="560828"/>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min f40 f39"/>
              <a:gd name="f44" fmla="*/ f40 73490 1"/>
              <a:gd name="f45" fmla="*/ f39 73490 1"/>
              <a:gd name="f46" fmla="+- f6 f41 0"/>
              <a:gd name="f47" fmla="+- f6 f42 0"/>
              <a:gd name="f48" fmla="*/ f44 1 200000"/>
              <a:gd name="f49" fmla="*/ f45 1 200000"/>
              <a:gd name="f50" fmla="*/ f43 f7 1"/>
              <a:gd name="f51" fmla="*/ f50 1 200000"/>
              <a:gd name="f52" fmla="+- f47 0 f48"/>
              <a:gd name="f53" fmla="+- f47 f48 0"/>
              <a:gd name="f54" fmla="+- f46 0 f49"/>
              <a:gd name="f55" fmla="+- f46 f49 0"/>
              <a:gd name="f56" fmla="*/ f46 f34 1"/>
              <a:gd name="f57" fmla="*/ f47 f34 1"/>
              <a:gd name="f58" fmla="+- f47 0 f51"/>
              <a:gd name="f59" fmla="+- f47 f51 0"/>
              <a:gd name="f60" fmla="+- f46 0 f51"/>
              <a:gd name="f61" fmla="+- f46 f51 0"/>
              <a:gd name="f62" fmla="*/ f52 f34 1"/>
              <a:gd name="f63" fmla="*/ f53 f34 1"/>
              <a:gd name="f64" fmla="*/ f54 f34 1"/>
              <a:gd name="f65" fmla="*/ f55 f34 1"/>
              <a:gd name="f66" fmla="*/ f60 f34 1"/>
              <a:gd name="f67" fmla="*/ f61 f34 1"/>
              <a:gd name="f68" fmla="*/ f58 f34 1"/>
              <a:gd name="f69" fmla="*/ f59 f34 1"/>
            </a:gdLst>
            <a:ahLst/>
            <a:cxnLst>
              <a:cxn ang="3cd4">
                <a:pos x="hc" y="t"/>
              </a:cxn>
              <a:cxn ang="0">
                <a:pos x="r" y="vc"/>
              </a:cxn>
              <a:cxn ang="cd4">
                <a:pos x="hc" y="b"/>
              </a:cxn>
              <a:cxn ang="cd2">
                <a:pos x="l" y="vc"/>
              </a:cxn>
              <a:cxn ang="f30">
                <a:pos x="f63" y="f56"/>
              </a:cxn>
              <a:cxn ang="f31">
                <a:pos x="f57" y="f65"/>
              </a:cxn>
              <a:cxn ang="f32">
                <a:pos x="f62" y="f56"/>
              </a:cxn>
              <a:cxn ang="f33">
                <a:pos x="f57" y="f64"/>
              </a:cxn>
            </a:cxnLst>
            <a:rect l="f62" t="f66" r="f63" b="f67"/>
            <a:pathLst>
              <a:path>
                <a:moveTo>
                  <a:pt x="f62" y="f66"/>
                </a:moveTo>
                <a:lnTo>
                  <a:pt x="f68" y="f66"/>
                </a:lnTo>
                <a:lnTo>
                  <a:pt x="f68" y="f64"/>
                </a:lnTo>
                <a:lnTo>
                  <a:pt x="f69" y="f64"/>
                </a:lnTo>
                <a:lnTo>
                  <a:pt x="f69" y="f66"/>
                </a:lnTo>
                <a:lnTo>
                  <a:pt x="f63" y="f66"/>
                </a:lnTo>
                <a:lnTo>
                  <a:pt x="f63" y="f67"/>
                </a:lnTo>
                <a:lnTo>
                  <a:pt x="f69" y="f67"/>
                </a:lnTo>
                <a:lnTo>
                  <a:pt x="f69" y="f65"/>
                </a:lnTo>
                <a:lnTo>
                  <a:pt x="f68" y="f65"/>
                </a:lnTo>
                <a:lnTo>
                  <a:pt x="f68" y="f67"/>
                </a:lnTo>
                <a:lnTo>
                  <a:pt x="f62" y="f6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6" name="Equals 8">
            <a:extLst>
              <a:ext uri="{FF2B5EF4-FFF2-40B4-BE49-F238E27FC236}">
                <a16:creationId xmlns:a16="http://schemas.microsoft.com/office/drawing/2014/main" id="{34AEB231-326B-362D-9F45-6BA882C70808}"/>
              </a:ext>
            </a:extLst>
          </p:cNvPr>
          <p:cNvSpPr/>
          <p:nvPr/>
        </p:nvSpPr>
        <p:spPr>
          <a:xfrm>
            <a:off x="6096003" y="3693060"/>
            <a:ext cx="689814" cy="641680"/>
          </a:xfrm>
          <a:custGeom>
            <a:avLst/>
            <a:gdLst>
              <a:gd name="f0" fmla="val 10800000"/>
              <a:gd name="f1" fmla="val 5400000"/>
              <a:gd name="f2" fmla="val 180"/>
              <a:gd name="f3" fmla="val w"/>
              <a:gd name="f4" fmla="val h"/>
              <a:gd name="f5" fmla="val ss"/>
              <a:gd name="f6" fmla="val 0"/>
              <a:gd name="f7" fmla="val 23520"/>
              <a:gd name="f8" fmla="val 11760"/>
              <a:gd name="f9" fmla="+- 0 0 -90"/>
              <a:gd name="f10" fmla="+- 0 0 -180"/>
              <a:gd name="f11" fmla="+- 0 0 -270"/>
              <a:gd name="f12" fmla="+- 0 0 -360"/>
              <a:gd name="f13" fmla="abs f3"/>
              <a:gd name="f14" fmla="abs f4"/>
              <a:gd name="f15" fmla="abs f5"/>
              <a:gd name="f16" fmla="*/ f9 f0 1"/>
              <a:gd name="f17" fmla="*/ f10 f0 1"/>
              <a:gd name="f18" fmla="*/ f11 f0 1"/>
              <a:gd name="f19" fmla="*/ f12 f0 1"/>
              <a:gd name="f20" fmla="?: f13 f3 1"/>
              <a:gd name="f21" fmla="?: f14 f4 1"/>
              <a:gd name="f22" fmla="?: f15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39 0 f6"/>
              <a:gd name="f41" fmla="+- f38 0 f6"/>
              <a:gd name="f42" fmla="*/ f40 1 2"/>
              <a:gd name="f43" fmla="*/ f41 1 2"/>
              <a:gd name="f44" fmla="*/ f40 f7 1"/>
              <a:gd name="f45" fmla="*/ f40 f8 1"/>
              <a:gd name="f46" fmla="*/ f41 73490 1"/>
              <a:gd name="f47" fmla="+- f6 f42 0"/>
              <a:gd name="f48" fmla="+- f6 f43 0"/>
              <a:gd name="f49" fmla="*/ f44 1 100000"/>
              <a:gd name="f50" fmla="*/ f45 1 200000"/>
              <a:gd name="f51" fmla="*/ f46 1 200000"/>
              <a:gd name="f52" fmla="+- f47 0 f50"/>
              <a:gd name="f53" fmla="+- f47 f50 0"/>
              <a:gd name="f54" fmla="+- f48 0 f51"/>
              <a:gd name="f55" fmla="+- f48 f51 0"/>
              <a:gd name="f56" fmla="*/ f48 f35 1"/>
              <a:gd name="f57" fmla="+- f52 0 f49"/>
              <a:gd name="f58" fmla="+- f53 f49 0"/>
              <a:gd name="f59" fmla="*/ f54 f35 1"/>
              <a:gd name="f60" fmla="*/ f55 f35 1"/>
              <a:gd name="f61" fmla="*/ f52 f35 1"/>
              <a:gd name="f62" fmla="*/ f53 f35 1"/>
              <a:gd name="f63" fmla="+- f57 f52 0"/>
              <a:gd name="f64" fmla="+- f53 f58 0"/>
              <a:gd name="f65" fmla="*/ f57 f35 1"/>
              <a:gd name="f66" fmla="*/ f58 f35 1"/>
              <a:gd name="f67" fmla="*/ f63 1 2"/>
              <a:gd name="f68" fmla="*/ f64 1 2"/>
              <a:gd name="f69" fmla="*/ f67 f35 1"/>
              <a:gd name="f70" fmla="*/ f68 f35 1"/>
            </a:gdLst>
            <a:ahLst/>
            <a:cxnLst>
              <a:cxn ang="3cd4">
                <a:pos x="hc" y="t"/>
              </a:cxn>
              <a:cxn ang="0">
                <a:pos x="r" y="vc"/>
              </a:cxn>
              <a:cxn ang="cd4">
                <a:pos x="hc" y="b"/>
              </a:cxn>
              <a:cxn ang="cd2">
                <a:pos x="l" y="vc"/>
              </a:cxn>
              <a:cxn ang="f31">
                <a:pos x="f60" y="f69"/>
              </a:cxn>
              <a:cxn ang="f31">
                <a:pos x="f60" y="f70"/>
              </a:cxn>
              <a:cxn ang="f32">
                <a:pos x="f56" y="f66"/>
              </a:cxn>
              <a:cxn ang="f33">
                <a:pos x="f59" y="f69"/>
              </a:cxn>
              <a:cxn ang="f33">
                <a:pos x="f59" y="f70"/>
              </a:cxn>
              <a:cxn ang="f34">
                <a:pos x="f56" y="f65"/>
              </a:cxn>
            </a:cxnLst>
            <a:rect l="f59" t="f65" r="f60" b="f66"/>
            <a:pathLst>
              <a:path>
                <a:moveTo>
                  <a:pt x="f59" y="f65"/>
                </a:moveTo>
                <a:lnTo>
                  <a:pt x="f60" y="f65"/>
                </a:lnTo>
                <a:lnTo>
                  <a:pt x="f60" y="f61"/>
                </a:lnTo>
                <a:lnTo>
                  <a:pt x="f59" y="f61"/>
                </a:lnTo>
                <a:close/>
                <a:moveTo>
                  <a:pt x="f59" y="f62"/>
                </a:moveTo>
                <a:lnTo>
                  <a:pt x="f60" y="f62"/>
                </a:lnTo>
                <a:lnTo>
                  <a:pt x="f60" y="f66"/>
                </a:lnTo>
                <a:lnTo>
                  <a:pt x="f59" y="f66"/>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pic>
        <p:nvPicPr>
          <p:cNvPr id="7" name="Picture 12">
            <a:extLst>
              <a:ext uri="{FF2B5EF4-FFF2-40B4-BE49-F238E27FC236}">
                <a16:creationId xmlns:a16="http://schemas.microsoft.com/office/drawing/2014/main" id="{C5A3081A-C084-402A-F79E-AB88DEC56CDA}"/>
              </a:ext>
            </a:extLst>
          </p:cNvPr>
          <p:cNvPicPr>
            <a:picLocks noChangeAspect="1"/>
          </p:cNvPicPr>
          <p:nvPr/>
        </p:nvPicPr>
        <p:blipFill>
          <a:blip r:embed="rId4"/>
          <a:stretch>
            <a:fillRect/>
          </a:stretch>
        </p:blipFill>
        <p:spPr>
          <a:xfrm>
            <a:off x="3406350" y="4334740"/>
            <a:ext cx="6309744" cy="2264209"/>
          </a:xfrm>
          <a:prstGeom prst="rect">
            <a:avLst/>
          </a:prstGeom>
          <a:noFill/>
          <a:ln cap="flat">
            <a:noFill/>
          </a:ln>
        </p:spPr>
      </p:pic>
      <p:sp>
        <p:nvSpPr>
          <p:cNvPr id="8" name="TextBox 13">
            <a:extLst>
              <a:ext uri="{FF2B5EF4-FFF2-40B4-BE49-F238E27FC236}">
                <a16:creationId xmlns:a16="http://schemas.microsoft.com/office/drawing/2014/main" id="{4D316979-6682-4335-89A9-00240D2C6183}"/>
              </a:ext>
            </a:extLst>
          </p:cNvPr>
          <p:cNvSpPr txBox="1"/>
          <p:nvPr/>
        </p:nvSpPr>
        <p:spPr>
          <a:xfrm>
            <a:off x="3858127" y="858109"/>
            <a:ext cx="7531766" cy="46166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sng" strike="noStrike" kern="1200" cap="none" spc="0" baseline="0">
                <a:solidFill>
                  <a:srgbClr val="FFFFFF"/>
                </a:solidFill>
                <a:uFillTx/>
                <a:latin typeface="Century Gothic"/>
              </a:rPr>
              <a:t>MERGING THE WASTE AND ELECTRICITY DATASETS</a:t>
            </a:r>
            <a:endParaRPr lang="en-DE" sz="2400" b="1" i="0" u="sng" strike="noStrike" kern="1200" cap="none" spc="0" baseline="0">
              <a:solidFill>
                <a:srgbClr val="FFFFFF"/>
              </a:solidFill>
              <a:uFillTx/>
              <a:latin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4F25-0FC7-4982-E9AA-B8CD229B286D}"/>
              </a:ext>
            </a:extLst>
          </p:cNvPr>
          <p:cNvSpPr txBox="1">
            <a:spLocks noGrp="1"/>
          </p:cNvSpPr>
          <p:nvPr>
            <p:ph type="title"/>
          </p:nvPr>
        </p:nvSpPr>
        <p:spPr>
          <a:xfrm>
            <a:off x="1179091" y="218943"/>
            <a:ext cx="10527633" cy="695456"/>
          </a:xfrm>
        </p:spPr>
        <p:txBody>
          <a:bodyPr/>
          <a:lstStyle/>
          <a:p>
            <a:pPr lvl="0"/>
            <a:r>
              <a:rPr lang="en-US" b="1"/>
              <a:t>PROCESS FOLLOWED FOR EACH CLUSTER</a:t>
            </a:r>
            <a:endParaRPr lang="en-DE"/>
          </a:p>
        </p:txBody>
      </p:sp>
      <p:grpSp>
        <p:nvGrpSpPr>
          <p:cNvPr id="3" name="Content Placeholder 4">
            <a:extLst>
              <a:ext uri="{FF2B5EF4-FFF2-40B4-BE49-F238E27FC236}">
                <a16:creationId xmlns:a16="http://schemas.microsoft.com/office/drawing/2014/main" id="{75E2DE34-CF3F-B1BC-C747-6BDF615B8B78}"/>
              </a:ext>
            </a:extLst>
          </p:cNvPr>
          <p:cNvGrpSpPr/>
          <p:nvPr/>
        </p:nvGrpSpPr>
        <p:grpSpPr>
          <a:xfrm>
            <a:off x="209205" y="1630128"/>
            <a:ext cx="11787557" cy="1881926"/>
            <a:chOff x="209205" y="1630128"/>
            <a:chExt cx="11787557" cy="1881926"/>
          </a:xfrm>
        </p:grpSpPr>
        <p:sp>
          <p:nvSpPr>
            <p:cNvPr id="4" name="Freeform: Shape 3">
              <a:extLst>
                <a:ext uri="{FF2B5EF4-FFF2-40B4-BE49-F238E27FC236}">
                  <a16:creationId xmlns:a16="http://schemas.microsoft.com/office/drawing/2014/main" id="{CB9A12A9-9D06-23A9-A99E-2B1FF51D8D61}"/>
                </a:ext>
              </a:extLst>
            </p:cNvPr>
            <p:cNvSpPr/>
            <p:nvPr/>
          </p:nvSpPr>
          <p:spPr>
            <a:xfrm>
              <a:off x="5923080" y="2759951"/>
              <a:ext cx="4130335" cy="300151"/>
            </a:xfrm>
            <a:custGeom>
              <a:avLst/>
              <a:gdLst>
                <a:gd name="f0" fmla="val w"/>
                <a:gd name="f1" fmla="val h"/>
                <a:gd name="f2" fmla="val 0"/>
                <a:gd name="f3" fmla="val 4130332"/>
                <a:gd name="f4" fmla="val 300153"/>
                <a:gd name="f5" fmla="*/ f0 1 4130332"/>
                <a:gd name="f6" fmla="*/ f1 1 300153"/>
                <a:gd name="f7" fmla="+- f4 0 f2"/>
                <a:gd name="f8" fmla="+- f3 0 f2"/>
                <a:gd name="f9" fmla="*/ f8 1 4130332"/>
                <a:gd name="f10" fmla="*/ f7 1 300153"/>
                <a:gd name="f11" fmla="*/ 0 1 f9"/>
                <a:gd name="f12" fmla="*/ 4130332 1 f9"/>
                <a:gd name="f13" fmla="*/ 0 1 f10"/>
                <a:gd name="f14" fmla="*/ 300153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130332" h="300153">
                  <a:moveTo>
                    <a:pt x="f2" y="f2"/>
                  </a:moveTo>
                  <a:lnTo>
                    <a:pt x="f3" y="f2"/>
                  </a:lnTo>
                  <a:lnTo>
                    <a:pt x="f3" y="f4"/>
                  </a:lnTo>
                </a:path>
              </a:pathLst>
            </a:custGeom>
            <a:noFill/>
            <a:ln w="12701" cap="flat">
              <a:solidFill>
                <a:srgbClr val="B2221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5" name="Freeform: Shape 4">
              <a:extLst>
                <a:ext uri="{FF2B5EF4-FFF2-40B4-BE49-F238E27FC236}">
                  <a16:creationId xmlns:a16="http://schemas.microsoft.com/office/drawing/2014/main" id="{C27A31EB-DAE9-3416-FE57-E022185309A7}"/>
                </a:ext>
              </a:extLst>
            </p:cNvPr>
            <p:cNvSpPr/>
            <p:nvPr/>
          </p:nvSpPr>
          <p:spPr>
            <a:xfrm>
              <a:off x="5662394" y="2759951"/>
              <a:ext cx="260686" cy="320533"/>
            </a:xfrm>
            <a:custGeom>
              <a:avLst/>
              <a:gdLst>
                <a:gd name="f0" fmla="val w"/>
                <a:gd name="f1" fmla="val h"/>
                <a:gd name="f2" fmla="val 0"/>
                <a:gd name="f3" fmla="val 260690"/>
                <a:gd name="f4" fmla="val 320533"/>
                <a:gd name="f5" fmla="*/ f0 1 260690"/>
                <a:gd name="f6" fmla="*/ f1 1 320533"/>
                <a:gd name="f7" fmla="+- f4 0 f2"/>
                <a:gd name="f8" fmla="+- f3 0 f2"/>
                <a:gd name="f9" fmla="*/ f8 1 260690"/>
                <a:gd name="f10" fmla="*/ f7 1 320533"/>
                <a:gd name="f11" fmla="*/ 0 1 f9"/>
                <a:gd name="f12" fmla="*/ 260690 1 f9"/>
                <a:gd name="f13" fmla="*/ 0 1 f10"/>
                <a:gd name="f14" fmla="*/ 320533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260690" h="320533">
                  <a:moveTo>
                    <a:pt x="f3" y="f2"/>
                  </a:moveTo>
                  <a:lnTo>
                    <a:pt x="f2" y="f2"/>
                  </a:lnTo>
                  <a:lnTo>
                    <a:pt x="f2" y="f4"/>
                  </a:lnTo>
                </a:path>
              </a:pathLst>
            </a:custGeom>
            <a:noFill/>
            <a:ln w="12701" cap="flat">
              <a:solidFill>
                <a:srgbClr val="B2221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0958B6DE-B3E4-7369-3429-37EB05824230}"/>
                </a:ext>
              </a:extLst>
            </p:cNvPr>
            <p:cNvSpPr/>
            <p:nvPr/>
          </p:nvSpPr>
          <p:spPr>
            <a:xfrm>
              <a:off x="1477341" y="2759951"/>
              <a:ext cx="4445739" cy="280684"/>
            </a:xfrm>
            <a:custGeom>
              <a:avLst/>
              <a:gdLst>
                <a:gd name="f0" fmla="val w"/>
                <a:gd name="f1" fmla="val h"/>
                <a:gd name="f2" fmla="val 0"/>
                <a:gd name="f3" fmla="val 4445737"/>
                <a:gd name="f4" fmla="val 280681"/>
                <a:gd name="f5" fmla="*/ f0 1 4445737"/>
                <a:gd name="f6" fmla="*/ f1 1 280681"/>
                <a:gd name="f7" fmla="+- f4 0 f2"/>
                <a:gd name="f8" fmla="+- f3 0 f2"/>
                <a:gd name="f9" fmla="*/ f8 1 4445737"/>
                <a:gd name="f10" fmla="*/ f7 1 280681"/>
                <a:gd name="f11" fmla="*/ 0 1 f9"/>
                <a:gd name="f12" fmla="*/ 4445737 1 f9"/>
                <a:gd name="f13" fmla="*/ 0 1 f10"/>
                <a:gd name="f14" fmla="*/ 280681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445737" h="280681">
                  <a:moveTo>
                    <a:pt x="f3" y="f2"/>
                  </a:moveTo>
                  <a:lnTo>
                    <a:pt x="f2" y="f2"/>
                  </a:lnTo>
                  <a:lnTo>
                    <a:pt x="f2" y="f4"/>
                  </a:lnTo>
                </a:path>
              </a:pathLst>
            </a:custGeom>
            <a:noFill/>
            <a:ln w="12701" cap="flat">
              <a:solidFill>
                <a:srgbClr val="B2221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7" name="Freeform: Shape 6">
              <a:extLst>
                <a:ext uri="{FF2B5EF4-FFF2-40B4-BE49-F238E27FC236}">
                  <a16:creationId xmlns:a16="http://schemas.microsoft.com/office/drawing/2014/main" id="{3D6C595E-AEA9-F6C8-97F6-890B4C3FC7D1}"/>
                </a:ext>
              </a:extLst>
            </p:cNvPr>
            <p:cNvSpPr/>
            <p:nvPr/>
          </p:nvSpPr>
          <p:spPr>
            <a:xfrm>
              <a:off x="3573456" y="1630128"/>
              <a:ext cx="4699247" cy="1129823"/>
            </a:xfrm>
            <a:custGeom>
              <a:avLst/>
              <a:gdLst>
                <a:gd name="f0" fmla="val 10800000"/>
                <a:gd name="f1" fmla="val 5400000"/>
                <a:gd name="f2" fmla="val 180"/>
                <a:gd name="f3" fmla="val w"/>
                <a:gd name="f4" fmla="val h"/>
                <a:gd name="f5" fmla="val 0"/>
                <a:gd name="f6" fmla="val 4699252"/>
                <a:gd name="f7" fmla="val 1129826"/>
                <a:gd name="f8" fmla="+- 0 0 -90"/>
                <a:gd name="f9" fmla="*/ f3 1 4699252"/>
                <a:gd name="f10" fmla="*/ f4 1 1129826"/>
                <a:gd name="f11" fmla="+- f7 0 f5"/>
                <a:gd name="f12" fmla="+- f6 0 f5"/>
                <a:gd name="f13" fmla="*/ f8 f0 1"/>
                <a:gd name="f14" fmla="*/ f12 1 4699252"/>
                <a:gd name="f15" fmla="*/ f11 1 1129826"/>
                <a:gd name="f16" fmla="*/ 0 f12 1"/>
                <a:gd name="f17" fmla="*/ 0 f11 1"/>
                <a:gd name="f18" fmla="*/ 4699252 f12 1"/>
                <a:gd name="f19" fmla="*/ 1129826 f11 1"/>
                <a:gd name="f20" fmla="*/ f13 1 f2"/>
                <a:gd name="f21" fmla="*/ f16 1 4699252"/>
                <a:gd name="f22" fmla="*/ f17 1 1129826"/>
                <a:gd name="f23" fmla="*/ f18 1 4699252"/>
                <a:gd name="f24" fmla="*/ f19 1 112982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699252" h="1129826">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Merged Dataset Of Category Type Price Vs Electricity Price </a:t>
              </a:r>
              <a:endParaRPr lang="en-DE" sz="2400" b="0" i="0" u="none" strike="noStrike" kern="1200" cap="none" spc="0" baseline="0">
                <a:solidFill>
                  <a:srgbClr val="FFFFFF"/>
                </a:solidFill>
                <a:uFillTx/>
                <a:latin typeface="Century Gothic"/>
              </a:endParaRPr>
            </a:p>
          </p:txBody>
        </p:sp>
        <p:sp>
          <p:nvSpPr>
            <p:cNvPr id="8" name="Freeform: Shape 7">
              <a:extLst>
                <a:ext uri="{FF2B5EF4-FFF2-40B4-BE49-F238E27FC236}">
                  <a16:creationId xmlns:a16="http://schemas.microsoft.com/office/drawing/2014/main" id="{7D53059D-A506-FC7D-3608-2E2CFD40874F}"/>
                </a:ext>
              </a:extLst>
            </p:cNvPr>
            <p:cNvSpPr/>
            <p:nvPr/>
          </p:nvSpPr>
          <p:spPr>
            <a:xfrm>
              <a:off x="209205" y="3040636"/>
              <a:ext cx="2536271" cy="471418"/>
            </a:xfrm>
            <a:custGeom>
              <a:avLst/>
              <a:gdLst>
                <a:gd name="f0" fmla="val 10800000"/>
                <a:gd name="f1" fmla="val 5400000"/>
                <a:gd name="f2" fmla="val 180"/>
                <a:gd name="f3" fmla="val w"/>
                <a:gd name="f4" fmla="val h"/>
                <a:gd name="f5" fmla="val 0"/>
                <a:gd name="f6" fmla="val 2536267"/>
                <a:gd name="f7" fmla="val 471418"/>
                <a:gd name="f8" fmla="+- 0 0 -90"/>
                <a:gd name="f9" fmla="*/ f3 1 2536267"/>
                <a:gd name="f10" fmla="*/ f4 1 471418"/>
                <a:gd name="f11" fmla="+- f7 0 f5"/>
                <a:gd name="f12" fmla="+- f6 0 f5"/>
                <a:gd name="f13" fmla="*/ f8 f0 1"/>
                <a:gd name="f14" fmla="*/ f12 1 2536267"/>
                <a:gd name="f15" fmla="*/ f11 1 471418"/>
                <a:gd name="f16" fmla="*/ 0 f12 1"/>
                <a:gd name="f17" fmla="*/ 0 f11 1"/>
                <a:gd name="f18" fmla="*/ 2536267 f12 1"/>
                <a:gd name="f19" fmla="*/ 471418 f11 1"/>
                <a:gd name="f20" fmla="*/ f13 1 f2"/>
                <a:gd name="f21" fmla="*/ f16 1 2536267"/>
                <a:gd name="f22" fmla="*/ f17 1 471418"/>
                <a:gd name="f23" fmla="*/ f18 1 2536267"/>
                <a:gd name="f24" fmla="*/ f19 1 4714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536267" h="471418">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OVER WEEKS</a:t>
              </a:r>
              <a:endParaRPr lang="en-DE" sz="2400" b="0" i="0" u="none" strike="noStrike" kern="1200" cap="none" spc="0" baseline="0">
                <a:solidFill>
                  <a:srgbClr val="FFFFFF"/>
                </a:solidFill>
                <a:uFillTx/>
                <a:latin typeface="Century Gothic"/>
              </a:endParaRPr>
            </a:p>
          </p:txBody>
        </p:sp>
        <p:sp>
          <p:nvSpPr>
            <p:cNvPr id="9" name="Freeform: Shape 8">
              <a:extLst>
                <a:ext uri="{FF2B5EF4-FFF2-40B4-BE49-F238E27FC236}">
                  <a16:creationId xmlns:a16="http://schemas.microsoft.com/office/drawing/2014/main" id="{741BF682-33B7-E66C-B61C-489F3A6821DF}"/>
                </a:ext>
              </a:extLst>
            </p:cNvPr>
            <p:cNvSpPr/>
            <p:nvPr/>
          </p:nvSpPr>
          <p:spPr>
            <a:xfrm>
              <a:off x="4037322" y="3080485"/>
              <a:ext cx="3250134" cy="378991"/>
            </a:xfrm>
            <a:custGeom>
              <a:avLst/>
              <a:gdLst>
                <a:gd name="f0" fmla="val 10800000"/>
                <a:gd name="f1" fmla="val 5400000"/>
                <a:gd name="f2" fmla="val 180"/>
                <a:gd name="f3" fmla="val w"/>
                <a:gd name="f4" fmla="val h"/>
                <a:gd name="f5" fmla="val 0"/>
                <a:gd name="f6" fmla="val 3250131"/>
                <a:gd name="f7" fmla="val 378991"/>
                <a:gd name="f8" fmla="+- 0 0 -90"/>
                <a:gd name="f9" fmla="*/ f3 1 3250131"/>
                <a:gd name="f10" fmla="*/ f4 1 378991"/>
                <a:gd name="f11" fmla="+- f7 0 f5"/>
                <a:gd name="f12" fmla="+- f6 0 f5"/>
                <a:gd name="f13" fmla="*/ f8 f0 1"/>
                <a:gd name="f14" fmla="*/ f12 1 3250131"/>
                <a:gd name="f15" fmla="*/ f11 1 378991"/>
                <a:gd name="f16" fmla="*/ 0 f12 1"/>
                <a:gd name="f17" fmla="*/ 0 f11 1"/>
                <a:gd name="f18" fmla="*/ 3250131 f12 1"/>
                <a:gd name="f19" fmla="*/ 378991 f11 1"/>
                <a:gd name="f20" fmla="*/ f13 1 f2"/>
                <a:gd name="f21" fmla="*/ f16 1 3250131"/>
                <a:gd name="f22" fmla="*/ f17 1 378991"/>
                <a:gd name="f23" fmla="*/ f18 1 3250131"/>
                <a:gd name="f24" fmla="*/ f19 1 378991"/>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250131" h="378991">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ONE WEEK LAG</a:t>
              </a:r>
              <a:endParaRPr lang="en-DE" sz="2400" b="0" i="0" u="none" strike="noStrike" kern="1200" cap="none" spc="0" baseline="0">
                <a:solidFill>
                  <a:srgbClr val="FFFFFF"/>
                </a:solidFill>
                <a:uFillTx/>
                <a:latin typeface="Century Gothic"/>
              </a:endParaRPr>
            </a:p>
          </p:txBody>
        </p:sp>
        <p:sp>
          <p:nvSpPr>
            <p:cNvPr id="10" name="Freeform: Shape 9">
              <a:extLst>
                <a:ext uri="{FF2B5EF4-FFF2-40B4-BE49-F238E27FC236}">
                  <a16:creationId xmlns:a16="http://schemas.microsoft.com/office/drawing/2014/main" id="{2595C69C-A37F-D025-94AD-58DEA6653C04}"/>
                </a:ext>
              </a:extLst>
            </p:cNvPr>
            <p:cNvSpPr/>
            <p:nvPr/>
          </p:nvSpPr>
          <p:spPr>
            <a:xfrm>
              <a:off x="8110069" y="3060103"/>
              <a:ext cx="3886693" cy="373788"/>
            </a:xfrm>
            <a:custGeom>
              <a:avLst/>
              <a:gdLst>
                <a:gd name="f0" fmla="val 10800000"/>
                <a:gd name="f1" fmla="val 5400000"/>
                <a:gd name="f2" fmla="val 180"/>
                <a:gd name="f3" fmla="val w"/>
                <a:gd name="f4" fmla="val h"/>
                <a:gd name="f5" fmla="val 0"/>
                <a:gd name="f6" fmla="val 3886692"/>
                <a:gd name="f7" fmla="val 373790"/>
                <a:gd name="f8" fmla="+- 0 0 -90"/>
                <a:gd name="f9" fmla="*/ f3 1 3886692"/>
                <a:gd name="f10" fmla="*/ f4 1 373790"/>
                <a:gd name="f11" fmla="+- f7 0 f5"/>
                <a:gd name="f12" fmla="+- f6 0 f5"/>
                <a:gd name="f13" fmla="*/ f8 f0 1"/>
                <a:gd name="f14" fmla="*/ f12 1 3886692"/>
                <a:gd name="f15" fmla="*/ f11 1 373790"/>
                <a:gd name="f16" fmla="*/ 0 f12 1"/>
                <a:gd name="f17" fmla="*/ 0 f11 1"/>
                <a:gd name="f18" fmla="*/ 3886692 f12 1"/>
                <a:gd name="f19" fmla="*/ 373790 f11 1"/>
                <a:gd name="f20" fmla="*/ f13 1 f2"/>
                <a:gd name="f21" fmla="*/ f16 1 3886692"/>
                <a:gd name="f22" fmla="*/ f17 1 373790"/>
                <a:gd name="f23" fmla="*/ f18 1 3886692"/>
                <a:gd name="f24" fmla="*/ f19 1 37379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886692" h="373790">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MULTIPLE WEEK LAGS</a:t>
              </a:r>
              <a:endParaRPr lang="en-DE" sz="2400" b="0" i="0" u="none" strike="noStrike" kern="1200" cap="none" spc="0" baseline="0">
                <a:solidFill>
                  <a:srgbClr val="FFFFFF"/>
                </a:solidFill>
                <a:uFillTx/>
                <a:latin typeface="Century Gothic"/>
              </a:endParaRPr>
            </a:p>
          </p:txBody>
        </p:sp>
      </p:grpSp>
      <p:sp>
        <p:nvSpPr>
          <p:cNvPr id="11" name="TextBox 3">
            <a:extLst>
              <a:ext uri="{FF2B5EF4-FFF2-40B4-BE49-F238E27FC236}">
                <a16:creationId xmlns:a16="http://schemas.microsoft.com/office/drawing/2014/main" id="{A072E9C2-2C77-FFBF-907F-B5E335170405}"/>
              </a:ext>
            </a:extLst>
          </p:cNvPr>
          <p:cNvSpPr txBox="1"/>
          <p:nvPr/>
        </p:nvSpPr>
        <p:spPr>
          <a:xfrm>
            <a:off x="320844" y="854579"/>
            <a:ext cx="6448924"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sng" strike="noStrike" kern="1200" cap="none" spc="0" baseline="0">
                <a:solidFill>
                  <a:srgbClr val="FFFFFF"/>
                </a:solidFill>
                <a:uFillTx/>
                <a:latin typeface="Century Gothic"/>
              </a:rPr>
              <a:t>EXPLORATORY DATA ANALYSIS</a:t>
            </a:r>
            <a:endParaRPr lang="en-DE" sz="2800" b="1" i="0" u="sng" strike="noStrike" kern="1200" cap="none" spc="0" baseline="0">
              <a:solidFill>
                <a:srgbClr val="FFFFFF"/>
              </a:solidFill>
              <a:uFillTx/>
              <a:latin typeface="Century Gothic"/>
            </a:endParaRPr>
          </a:p>
        </p:txBody>
      </p:sp>
      <p:pic>
        <p:nvPicPr>
          <p:cNvPr id="12" name="Picture 6">
            <a:extLst>
              <a:ext uri="{FF2B5EF4-FFF2-40B4-BE49-F238E27FC236}">
                <a16:creationId xmlns:a16="http://schemas.microsoft.com/office/drawing/2014/main" id="{B8DA13BA-B49D-2112-AF35-4159991D49D0}"/>
              </a:ext>
            </a:extLst>
          </p:cNvPr>
          <p:cNvPicPr>
            <a:picLocks noChangeAspect="1"/>
          </p:cNvPicPr>
          <p:nvPr/>
        </p:nvPicPr>
        <p:blipFill>
          <a:blip r:embed="rId2"/>
          <a:stretch>
            <a:fillRect/>
          </a:stretch>
        </p:blipFill>
        <p:spPr>
          <a:xfrm>
            <a:off x="72191" y="4052520"/>
            <a:ext cx="3350068" cy="2422391"/>
          </a:xfrm>
          <a:prstGeom prst="rect">
            <a:avLst/>
          </a:prstGeom>
          <a:noFill/>
          <a:ln cap="flat">
            <a:noFill/>
          </a:ln>
        </p:spPr>
      </p:pic>
      <p:pic>
        <p:nvPicPr>
          <p:cNvPr id="13" name="Picture 8">
            <a:extLst>
              <a:ext uri="{FF2B5EF4-FFF2-40B4-BE49-F238E27FC236}">
                <a16:creationId xmlns:a16="http://schemas.microsoft.com/office/drawing/2014/main" id="{DF161D70-976B-9731-3F41-49FE9DEE784A}"/>
              </a:ext>
            </a:extLst>
          </p:cNvPr>
          <p:cNvPicPr>
            <a:picLocks noChangeAspect="1"/>
          </p:cNvPicPr>
          <p:nvPr/>
        </p:nvPicPr>
        <p:blipFill>
          <a:blip r:embed="rId3"/>
          <a:stretch>
            <a:fillRect/>
          </a:stretch>
        </p:blipFill>
        <p:spPr>
          <a:xfrm>
            <a:off x="3976679" y="4052520"/>
            <a:ext cx="3875931" cy="2422391"/>
          </a:xfrm>
          <a:prstGeom prst="rect">
            <a:avLst/>
          </a:prstGeom>
          <a:noFill/>
          <a:ln cap="flat">
            <a:noFill/>
          </a:ln>
        </p:spPr>
      </p:pic>
      <p:pic>
        <p:nvPicPr>
          <p:cNvPr id="14" name="Picture 10">
            <a:extLst>
              <a:ext uri="{FF2B5EF4-FFF2-40B4-BE49-F238E27FC236}">
                <a16:creationId xmlns:a16="http://schemas.microsoft.com/office/drawing/2014/main" id="{367E65A1-451A-0EDE-C6FA-C498A4D127F6}"/>
              </a:ext>
            </a:extLst>
          </p:cNvPr>
          <p:cNvPicPr>
            <a:picLocks noChangeAspect="1"/>
          </p:cNvPicPr>
          <p:nvPr/>
        </p:nvPicPr>
        <p:blipFill>
          <a:blip r:embed="rId4"/>
          <a:stretch>
            <a:fillRect/>
          </a:stretch>
        </p:blipFill>
        <p:spPr>
          <a:xfrm>
            <a:off x="8168719" y="4052520"/>
            <a:ext cx="3828035" cy="2422391"/>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CCB1-984B-738C-E480-95BCC23BAF9F}"/>
              </a:ext>
            </a:extLst>
          </p:cNvPr>
          <p:cNvSpPr txBox="1">
            <a:spLocks noGrp="1"/>
          </p:cNvSpPr>
          <p:nvPr>
            <p:ph type="ctrTitle"/>
          </p:nvPr>
        </p:nvSpPr>
        <p:spPr>
          <a:xfrm>
            <a:off x="3674534" y="1693340"/>
            <a:ext cx="4487335" cy="1825096"/>
          </a:xfrm>
        </p:spPr>
        <p:txBody>
          <a:bodyPr/>
          <a:lstStyle/>
          <a:p>
            <a:pPr lvl="0"/>
            <a:r>
              <a:rPr lang="en-US" sz="6600" b="1"/>
              <a:t>CLUSTER 1</a:t>
            </a:r>
            <a:endParaRPr lang="en-DE" sz="6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C1B1-E236-11C8-C444-A1366D2431CD}"/>
              </a:ext>
            </a:extLst>
          </p:cNvPr>
          <p:cNvSpPr txBox="1">
            <a:spLocks noGrp="1"/>
          </p:cNvSpPr>
          <p:nvPr>
            <p:ph type="title"/>
          </p:nvPr>
        </p:nvSpPr>
        <p:spPr>
          <a:xfrm>
            <a:off x="978563" y="481267"/>
            <a:ext cx="10527633" cy="1184742"/>
          </a:xfrm>
        </p:spPr>
        <p:txBody>
          <a:bodyPr/>
          <a:lstStyle/>
          <a:p>
            <a:pPr lvl="0"/>
            <a:r>
              <a:rPr lang="en-US" sz="3600" b="1"/>
              <a:t>CLUSTER -['29', '30', '31', '38', '39’]</a:t>
            </a:r>
            <a:br>
              <a:rPr lang="en-US" sz="3600" b="1"/>
            </a:br>
            <a:r>
              <a:rPr lang="en-US" sz="3600" b="1"/>
              <a:t> </a:t>
            </a:r>
            <a:endParaRPr lang="en-DE" sz="3600"/>
          </a:p>
        </p:txBody>
      </p:sp>
      <p:pic>
        <p:nvPicPr>
          <p:cNvPr id="3" name="Content Placeholder 3">
            <a:extLst>
              <a:ext uri="{FF2B5EF4-FFF2-40B4-BE49-F238E27FC236}">
                <a16:creationId xmlns:a16="http://schemas.microsoft.com/office/drawing/2014/main" id="{389D0344-27FB-DF81-E636-76368788229D}"/>
              </a:ext>
            </a:extLst>
          </p:cNvPr>
          <p:cNvPicPr>
            <a:picLocks noGrp="1" noChangeAspect="1"/>
          </p:cNvPicPr>
          <p:nvPr>
            <p:ph idx="1"/>
          </p:nvPr>
        </p:nvPicPr>
        <p:blipFill>
          <a:blip r:embed="rId2"/>
          <a:stretch>
            <a:fillRect/>
          </a:stretch>
        </p:blipFill>
        <p:spPr>
          <a:xfrm>
            <a:off x="2357999" y="1151586"/>
            <a:ext cx="7034652" cy="1375047"/>
          </a:xfrm>
        </p:spPr>
      </p:pic>
      <p:pic>
        <p:nvPicPr>
          <p:cNvPr id="4" name="Picture 4">
            <a:extLst>
              <a:ext uri="{FF2B5EF4-FFF2-40B4-BE49-F238E27FC236}">
                <a16:creationId xmlns:a16="http://schemas.microsoft.com/office/drawing/2014/main" id="{7F56EFE5-6119-7261-942C-AE038B7FEC5A}"/>
              </a:ext>
            </a:extLst>
          </p:cNvPr>
          <p:cNvPicPr>
            <a:picLocks noChangeAspect="1"/>
          </p:cNvPicPr>
          <p:nvPr/>
        </p:nvPicPr>
        <p:blipFill>
          <a:blip r:embed="rId3"/>
          <a:stretch>
            <a:fillRect/>
          </a:stretch>
        </p:blipFill>
        <p:spPr>
          <a:xfrm>
            <a:off x="247208" y="3168743"/>
            <a:ext cx="5565943" cy="1516779"/>
          </a:xfrm>
          <a:prstGeom prst="rect">
            <a:avLst/>
          </a:prstGeom>
          <a:noFill/>
          <a:ln cap="flat">
            <a:noFill/>
          </a:ln>
        </p:spPr>
      </p:pic>
      <p:pic>
        <p:nvPicPr>
          <p:cNvPr id="5" name="Picture 5">
            <a:extLst>
              <a:ext uri="{FF2B5EF4-FFF2-40B4-BE49-F238E27FC236}">
                <a16:creationId xmlns:a16="http://schemas.microsoft.com/office/drawing/2014/main" id="{C451FD33-55DA-FD3C-F095-AE15DB461696}"/>
              </a:ext>
            </a:extLst>
          </p:cNvPr>
          <p:cNvPicPr>
            <a:picLocks noChangeAspect="1"/>
          </p:cNvPicPr>
          <p:nvPr/>
        </p:nvPicPr>
        <p:blipFill>
          <a:blip r:embed="rId4"/>
          <a:stretch>
            <a:fillRect/>
          </a:stretch>
        </p:blipFill>
        <p:spPr>
          <a:xfrm>
            <a:off x="6096003" y="3195462"/>
            <a:ext cx="5994504" cy="1505230"/>
          </a:xfrm>
          <a:prstGeom prst="rect">
            <a:avLst/>
          </a:prstGeom>
          <a:noFill/>
          <a:ln cap="flat">
            <a:noFill/>
          </a:ln>
        </p:spPr>
      </p:pic>
      <p:pic>
        <p:nvPicPr>
          <p:cNvPr id="6" name="Picture 6">
            <a:extLst>
              <a:ext uri="{FF2B5EF4-FFF2-40B4-BE49-F238E27FC236}">
                <a16:creationId xmlns:a16="http://schemas.microsoft.com/office/drawing/2014/main" id="{E8C5E8FF-1FBF-7AAF-B564-3F6415074EA0}"/>
              </a:ext>
            </a:extLst>
          </p:cNvPr>
          <p:cNvPicPr>
            <a:picLocks noChangeAspect="1"/>
          </p:cNvPicPr>
          <p:nvPr/>
        </p:nvPicPr>
        <p:blipFill>
          <a:blip r:embed="rId5"/>
          <a:stretch>
            <a:fillRect/>
          </a:stretch>
        </p:blipFill>
        <p:spPr>
          <a:xfrm>
            <a:off x="3030184" y="5187510"/>
            <a:ext cx="6711750" cy="1516779"/>
          </a:xfrm>
          <a:prstGeom prst="rect">
            <a:avLst/>
          </a:prstGeom>
          <a:noFill/>
          <a:ln cap="flat">
            <a:noFill/>
          </a:ln>
        </p:spPr>
      </p:pic>
      <p:sp>
        <p:nvSpPr>
          <p:cNvPr id="7" name="TextBox 8">
            <a:extLst>
              <a:ext uri="{FF2B5EF4-FFF2-40B4-BE49-F238E27FC236}">
                <a16:creationId xmlns:a16="http://schemas.microsoft.com/office/drawing/2014/main" id="{CB7812B6-934A-1400-D609-5654E5F052F0}"/>
              </a:ext>
            </a:extLst>
          </p:cNvPr>
          <p:cNvSpPr txBox="1"/>
          <p:nvPr/>
        </p:nvSpPr>
        <p:spPr>
          <a:xfrm>
            <a:off x="1636291" y="2608133"/>
            <a:ext cx="2350172"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a:t>
            </a:r>
            <a:endParaRPr lang="en-DE" sz="2800" b="0" i="0" u="none" strike="noStrike" kern="1200" cap="none" spc="0" baseline="0">
              <a:solidFill>
                <a:srgbClr val="EC827E"/>
              </a:solidFill>
              <a:uFillTx/>
              <a:latin typeface="Century Gothic"/>
            </a:endParaRPr>
          </a:p>
        </p:txBody>
      </p:sp>
      <p:sp>
        <p:nvSpPr>
          <p:cNvPr id="8" name="TextBox 9">
            <a:extLst>
              <a:ext uri="{FF2B5EF4-FFF2-40B4-BE49-F238E27FC236}">
                <a16:creationId xmlns:a16="http://schemas.microsoft.com/office/drawing/2014/main" id="{9E0EE594-708F-BF8E-89C8-C0E873572E54}"/>
              </a:ext>
            </a:extLst>
          </p:cNvPr>
          <p:cNvSpPr txBox="1"/>
          <p:nvPr/>
        </p:nvSpPr>
        <p:spPr>
          <a:xfrm>
            <a:off x="7816519" y="2610008"/>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A1 &amp; A2</a:t>
            </a:r>
            <a:endParaRPr lang="en-DE" sz="2800" b="0" i="0" u="none" strike="noStrike" kern="1200" cap="none" spc="0" baseline="0">
              <a:solidFill>
                <a:srgbClr val="EC827E"/>
              </a:solidFill>
              <a:uFillTx/>
              <a:latin typeface="Century Gothic"/>
            </a:endParaRPr>
          </a:p>
        </p:txBody>
      </p:sp>
      <p:sp>
        <p:nvSpPr>
          <p:cNvPr id="9" name="TextBox 10">
            <a:extLst>
              <a:ext uri="{FF2B5EF4-FFF2-40B4-BE49-F238E27FC236}">
                <a16:creationId xmlns:a16="http://schemas.microsoft.com/office/drawing/2014/main" id="{72888849-49D1-7213-9E0D-7F999D6A8EDC}"/>
              </a:ext>
            </a:extLst>
          </p:cNvPr>
          <p:cNvSpPr txBox="1"/>
          <p:nvPr/>
        </p:nvSpPr>
        <p:spPr>
          <a:xfrm>
            <a:off x="5109411" y="4729862"/>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 &amp; A3</a:t>
            </a:r>
            <a:endParaRPr lang="en-DE" sz="2800" b="0" i="0" u="none" strike="noStrike" kern="1200" cap="none" spc="0" baseline="0">
              <a:solidFill>
                <a:srgbClr val="EC827E"/>
              </a:solidFill>
              <a:uFillTx/>
              <a:latin typeface="Century Gothic"/>
            </a:endParaRPr>
          </a:p>
        </p:txBody>
      </p:sp>
      <p:sp>
        <p:nvSpPr>
          <p:cNvPr id="10" name="Arrow: Down 11">
            <a:extLst>
              <a:ext uri="{FF2B5EF4-FFF2-40B4-BE49-F238E27FC236}">
                <a16:creationId xmlns:a16="http://schemas.microsoft.com/office/drawing/2014/main" id="{90D4361B-C62A-8D99-6195-C6D3EA6A11FE}"/>
              </a:ext>
            </a:extLst>
          </p:cNvPr>
          <p:cNvSpPr/>
          <p:nvPr/>
        </p:nvSpPr>
        <p:spPr>
          <a:xfrm>
            <a:off x="3858127" y="2526633"/>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1" name="Arrow: Down 12">
            <a:extLst>
              <a:ext uri="{FF2B5EF4-FFF2-40B4-BE49-F238E27FC236}">
                <a16:creationId xmlns:a16="http://schemas.microsoft.com/office/drawing/2014/main" id="{FC04A935-0BB7-B818-CA01-11617243C8E5}"/>
              </a:ext>
            </a:extLst>
          </p:cNvPr>
          <p:cNvSpPr/>
          <p:nvPr/>
        </p:nvSpPr>
        <p:spPr>
          <a:xfrm>
            <a:off x="7467603" y="2576157"/>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2" name="Arrow: Down 13">
            <a:extLst>
              <a:ext uri="{FF2B5EF4-FFF2-40B4-BE49-F238E27FC236}">
                <a16:creationId xmlns:a16="http://schemas.microsoft.com/office/drawing/2014/main" id="{B3A35B0A-BE3F-CCCA-AEF7-9E9370E9D62B}"/>
              </a:ext>
            </a:extLst>
          </p:cNvPr>
          <p:cNvSpPr/>
          <p:nvPr/>
        </p:nvSpPr>
        <p:spPr>
          <a:xfrm>
            <a:off x="5813151" y="2608133"/>
            <a:ext cx="303516" cy="2244595"/>
          </a:xfrm>
          <a:custGeom>
            <a:avLst>
              <a:gd name="f0" fmla="val 2014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224C-D7CB-DC5D-6A9D-0B255129B920}"/>
              </a:ext>
            </a:extLst>
          </p:cNvPr>
          <p:cNvSpPr txBox="1">
            <a:spLocks noGrp="1"/>
          </p:cNvSpPr>
          <p:nvPr>
            <p:ph type="title"/>
          </p:nvPr>
        </p:nvSpPr>
        <p:spPr>
          <a:xfrm>
            <a:off x="1323475" y="363318"/>
            <a:ext cx="8610603" cy="1293025"/>
          </a:xfrm>
        </p:spPr>
        <p:txBody>
          <a:bodyPr/>
          <a:lstStyle/>
          <a:p>
            <a:pPr lvl="0"/>
            <a:r>
              <a:rPr lang="en-US" b="1"/>
              <a:t>PURPOSE OF THE PROJECT</a:t>
            </a:r>
            <a:endParaRPr lang="en-DE" b="1"/>
          </a:p>
        </p:txBody>
      </p:sp>
      <p:sp>
        <p:nvSpPr>
          <p:cNvPr id="3" name="Content Placeholder 2">
            <a:extLst>
              <a:ext uri="{FF2B5EF4-FFF2-40B4-BE49-F238E27FC236}">
                <a16:creationId xmlns:a16="http://schemas.microsoft.com/office/drawing/2014/main" id="{AC986FF6-264C-D4F6-6117-D59405708066}"/>
              </a:ext>
            </a:extLst>
          </p:cNvPr>
          <p:cNvSpPr txBox="1">
            <a:spLocks noGrp="1"/>
          </p:cNvSpPr>
          <p:nvPr>
            <p:ph idx="1"/>
          </p:nvPr>
        </p:nvSpPr>
        <p:spPr>
          <a:xfrm>
            <a:off x="685800" y="1656344"/>
            <a:ext cx="10820396" cy="4562334"/>
          </a:xfrm>
        </p:spPr>
        <p:txBody>
          <a:bodyPr/>
          <a:lstStyle/>
          <a:p>
            <a:pPr marL="0" lvl="0" indent="0" algn="ctr">
              <a:buNone/>
            </a:pPr>
            <a:r>
              <a:rPr lang="en-US" sz="3600" b="1" u="sng">
                <a:solidFill>
                  <a:srgbClr val="DF2E28"/>
                </a:solidFill>
              </a:rPr>
              <a:t>Discover Waste Price determinants </a:t>
            </a:r>
          </a:p>
          <a:p>
            <a:pPr marL="0" lvl="0" indent="0" algn="ctr">
              <a:buNone/>
            </a:pPr>
            <a:endParaRPr lang="en-US" sz="3600" b="1"/>
          </a:p>
          <a:p>
            <a:pPr marL="0" lvl="0" indent="0">
              <a:buNone/>
            </a:pPr>
            <a:r>
              <a:rPr lang="en-US" b="1"/>
              <a:t>Potential</a:t>
            </a:r>
            <a:r>
              <a:rPr lang="en-US"/>
              <a:t> </a:t>
            </a:r>
            <a:r>
              <a:rPr lang="en-US" b="1"/>
              <a:t>Price</a:t>
            </a:r>
            <a:r>
              <a:rPr lang="en-US"/>
              <a:t> </a:t>
            </a:r>
            <a:r>
              <a:rPr lang="en-US" b="1"/>
              <a:t>Determinants</a:t>
            </a:r>
            <a:r>
              <a:rPr lang="en-US"/>
              <a:t> –</a:t>
            </a:r>
          </a:p>
          <a:p>
            <a:pPr marL="0" lvl="0" indent="0">
              <a:buNone/>
            </a:pPr>
            <a:endParaRPr lang="en-US"/>
          </a:p>
          <a:p>
            <a:pPr marL="0" lvl="0" indent="0">
              <a:buNone/>
            </a:pPr>
            <a:r>
              <a:rPr lang="en-US"/>
              <a:t>Weather (Extreme Wind | Temp) </a:t>
            </a:r>
          </a:p>
          <a:p>
            <a:pPr marL="0" lvl="0" indent="0">
              <a:buNone/>
            </a:pPr>
            <a:r>
              <a:rPr lang="en-US"/>
              <a:t>Energy (oil, electricity, gas) </a:t>
            </a:r>
          </a:p>
          <a:p>
            <a:pPr marL="0" lvl="0" indent="0">
              <a:buNone/>
            </a:pPr>
            <a:r>
              <a:rPr lang="en-US"/>
              <a:t>business cycle ( CPI | DAX | IFO | BAU) </a:t>
            </a:r>
          </a:p>
          <a:p>
            <a:pPr marL="0" lvl="0" indent="0">
              <a:buNone/>
            </a:pPr>
            <a:r>
              <a:rPr lang="en-US"/>
              <a:t>Euwid </a:t>
            </a:r>
          </a:p>
          <a:p>
            <a:pPr marL="0" lvl="0" indent="0">
              <a:buNone/>
            </a:pPr>
            <a:r>
              <a:rPr lang="en-US"/>
              <a:t>Quantities</a:t>
            </a:r>
            <a:endParaRPr lang="en-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BB9A-62D3-5BDC-A655-5E083AAE2C1B}"/>
              </a:ext>
            </a:extLst>
          </p:cNvPr>
          <p:cNvSpPr txBox="1">
            <a:spLocks noGrp="1"/>
          </p:cNvSpPr>
          <p:nvPr>
            <p:ph type="title"/>
          </p:nvPr>
        </p:nvSpPr>
        <p:spPr>
          <a:xfrm>
            <a:off x="2703094" y="513344"/>
            <a:ext cx="8610603" cy="810130"/>
          </a:xfrm>
        </p:spPr>
        <p:txBody>
          <a:bodyPr/>
          <a:lstStyle/>
          <a:p>
            <a:pPr lvl="0"/>
            <a:r>
              <a:rPr lang="en-US" sz="3200" b="1"/>
              <a:t>CLUSTER -['29', '30', '31', '38', '39’]</a:t>
            </a:r>
            <a:br>
              <a:rPr lang="en-US" sz="3200" b="1"/>
            </a:br>
            <a:r>
              <a:rPr lang="en-US" sz="3200" b="1"/>
              <a:t> </a:t>
            </a:r>
            <a:endParaRPr lang="en-DE" sz="3200" b="1"/>
          </a:p>
        </p:txBody>
      </p:sp>
      <p:pic>
        <p:nvPicPr>
          <p:cNvPr id="3" name="Content Placeholder 4">
            <a:extLst>
              <a:ext uri="{FF2B5EF4-FFF2-40B4-BE49-F238E27FC236}">
                <a16:creationId xmlns:a16="http://schemas.microsoft.com/office/drawing/2014/main" id="{0FF00710-AD2C-31DD-276D-72EC3B1757B5}"/>
              </a:ext>
            </a:extLst>
          </p:cNvPr>
          <p:cNvPicPr>
            <a:picLocks noGrp="1" noChangeAspect="1"/>
          </p:cNvPicPr>
          <p:nvPr>
            <p:ph idx="1"/>
          </p:nvPr>
        </p:nvPicPr>
        <p:blipFill>
          <a:blip r:embed="rId2"/>
          <a:stretch>
            <a:fillRect/>
          </a:stretch>
        </p:blipFill>
        <p:spPr>
          <a:xfrm>
            <a:off x="629226" y="1323475"/>
            <a:ext cx="10933544" cy="525556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F22C-6163-819B-35BF-5248FC224BD3}"/>
              </a:ext>
            </a:extLst>
          </p:cNvPr>
          <p:cNvSpPr txBox="1">
            <a:spLocks noGrp="1"/>
          </p:cNvSpPr>
          <p:nvPr>
            <p:ph type="title"/>
          </p:nvPr>
        </p:nvSpPr>
        <p:spPr>
          <a:xfrm>
            <a:off x="978563" y="481267"/>
            <a:ext cx="10527633" cy="1184742"/>
          </a:xfrm>
        </p:spPr>
        <p:txBody>
          <a:bodyPr/>
          <a:lstStyle/>
          <a:p>
            <a:pPr lvl="0"/>
            <a:r>
              <a:rPr lang="en-US" sz="3600" b="1"/>
              <a:t>CLUSTER -['29', '30', '31', '38', '39’]</a:t>
            </a:r>
            <a:br>
              <a:rPr lang="en-US" sz="3600" b="1"/>
            </a:br>
            <a:r>
              <a:rPr lang="en-US" sz="3600" b="1"/>
              <a:t> </a:t>
            </a:r>
            <a:endParaRPr lang="en-DE" sz="3600"/>
          </a:p>
        </p:txBody>
      </p:sp>
      <p:pic>
        <p:nvPicPr>
          <p:cNvPr id="3" name="Content Placeholder 3">
            <a:extLst>
              <a:ext uri="{FF2B5EF4-FFF2-40B4-BE49-F238E27FC236}">
                <a16:creationId xmlns:a16="http://schemas.microsoft.com/office/drawing/2014/main" id="{13A6BC7A-8843-5BBE-A382-C1F34325D7EE}"/>
              </a:ext>
            </a:extLst>
          </p:cNvPr>
          <p:cNvPicPr>
            <a:picLocks noGrp="1" noChangeAspect="1"/>
          </p:cNvPicPr>
          <p:nvPr>
            <p:ph idx="1"/>
          </p:nvPr>
        </p:nvPicPr>
        <p:blipFill>
          <a:blip r:embed="rId2"/>
          <a:stretch>
            <a:fillRect/>
          </a:stretch>
        </p:blipFill>
        <p:spPr>
          <a:xfrm>
            <a:off x="2357999" y="1151586"/>
            <a:ext cx="7034652" cy="1375047"/>
          </a:xfrm>
        </p:spPr>
      </p:pic>
      <p:pic>
        <p:nvPicPr>
          <p:cNvPr id="4" name="Picture 4">
            <a:extLst>
              <a:ext uri="{FF2B5EF4-FFF2-40B4-BE49-F238E27FC236}">
                <a16:creationId xmlns:a16="http://schemas.microsoft.com/office/drawing/2014/main" id="{FCC1B1CF-13AD-E7C9-D1F2-01050384F1FB}"/>
              </a:ext>
            </a:extLst>
          </p:cNvPr>
          <p:cNvPicPr>
            <a:picLocks noChangeAspect="1"/>
          </p:cNvPicPr>
          <p:nvPr/>
        </p:nvPicPr>
        <p:blipFill>
          <a:blip r:embed="rId3"/>
          <a:stretch>
            <a:fillRect/>
          </a:stretch>
        </p:blipFill>
        <p:spPr>
          <a:xfrm>
            <a:off x="247208" y="3168743"/>
            <a:ext cx="5565943" cy="1516779"/>
          </a:xfrm>
          <a:prstGeom prst="rect">
            <a:avLst/>
          </a:prstGeom>
          <a:noFill/>
          <a:ln cap="flat">
            <a:noFill/>
          </a:ln>
        </p:spPr>
      </p:pic>
      <p:pic>
        <p:nvPicPr>
          <p:cNvPr id="5" name="Picture 5">
            <a:extLst>
              <a:ext uri="{FF2B5EF4-FFF2-40B4-BE49-F238E27FC236}">
                <a16:creationId xmlns:a16="http://schemas.microsoft.com/office/drawing/2014/main" id="{703C2F51-0D97-4FFE-C08F-ECE3535CC963}"/>
              </a:ext>
            </a:extLst>
          </p:cNvPr>
          <p:cNvPicPr>
            <a:picLocks noChangeAspect="1"/>
          </p:cNvPicPr>
          <p:nvPr/>
        </p:nvPicPr>
        <p:blipFill>
          <a:blip r:embed="rId4"/>
          <a:stretch>
            <a:fillRect/>
          </a:stretch>
        </p:blipFill>
        <p:spPr>
          <a:xfrm>
            <a:off x="6096003" y="3195462"/>
            <a:ext cx="5994504" cy="1505230"/>
          </a:xfrm>
          <a:prstGeom prst="rect">
            <a:avLst/>
          </a:prstGeom>
          <a:noFill/>
          <a:ln cap="flat">
            <a:noFill/>
          </a:ln>
        </p:spPr>
      </p:pic>
      <p:pic>
        <p:nvPicPr>
          <p:cNvPr id="6" name="Picture 6">
            <a:extLst>
              <a:ext uri="{FF2B5EF4-FFF2-40B4-BE49-F238E27FC236}">
                <a16:creationId xmlns:a16="http://schemas.microsoft.com/office/drawing/2014/main" id="{692D86E0-F72A-806E-4281-5B9158D8E109}"/>
              </a:ext>
            </a:extLst>
          </p:cNvPr>
          <p:cNvPicPr>
            <a:picLocks noChangeAspect="1"/>
          </p:cNvPicPr>
          <p:nvPr/>
        </p:nvPicPr>
        <p:blipFill>
          <a:blip r:embed="rId5"/>
          <a:stretch>
            <a:fillRect/>
          </a:stretch>
        </p:blipFill>
        <p:spPr>
          <a:xfrm>
            <a:off x="3030184" y="5187510"/>
            <a:ext cx="6711750" cy="1516779"/>
          </a:xfrm>
          <a:prstGeom prst="rect">
            <a:avLst/>
          </a:prstGeom>
          <a:noFill/>
          <a:ln cap="flat">
            <a:noFill/>
          </a:ln>
        </p:spPr>
      </p:pic>
      <p:sp>
        <p:nvSpPr>
          <p:cNvPr id="7" name="TextBox 8">
            <a:extLst>
              <a:ext uri="{FF2B5EF4-FFF2-40B4-BE49-F238E27FC236}">
                <a16:creationId xmlns:a16="http://schemas.microsoft.com/office/drawing/2014/main" id="{BD9094AC-44D9-4671-E195-7D940AEDA3E8}"/>
              </a:ext>
            </a:extLst>
          </p:cNvPr>
          <p:cNvSpPr txBox="1"/>
          <p:nvPr/>
        </p:nvSpPr>
        <p:spPr>
          <a:xfrm>
            <a:off x="1636291" y="2608133"/>
            <a:ext cx="2350172"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a:t>
            </a:r>
            <a:endParaRPr lang="en-DE" sz="2800" b="0" i="0" u="none" strike="noStrike" kern="1200" cap="none" spc="0" baseline="0">
              <a:solidFill>
                <a:srgbClr val="EC827E"/>
              </a:solidFill>
              <a:uFillTx/>
              <a:latin typeface="Century Gothic"/>
            </a:endParaRPr>
          </a:p>
        </p:txBody>
      </p:sp>
      <p:sp>
        <p:nvSpPr>
          <p:cNvPr id="8" name="TextBox 9">
            <a:extLst>
              <a:ext uri="{FF2B5EF4-FFF2-40B4-BE49-F238E27FC236}">
                <a16:creationId xmlns:a16="http://schemas.microsoft.com/office/drawing/2014/main" id="{19DFA37B-DF5B-CE61-4EFE-E2F4BAFA3E6F}"/>
              </a:ext>
            </a:extLst>
          </p:cNvPr>
          <p:cNvSpPr txBox="1"/>
          <p:nvPr/>
        </p:nvSpPr>
        <p:spPr>
          <a:xfrm>
            <a:off x="7816519" y="2629329"/>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A1 &amp; A2</a:t>
            </a:r>
            <a:endParaRPr lang="en-DE" sz="2800" b="0" i="0" u="none" strike="noStrike" kern="1200" cap="none" spc="0" baseline="0">
              <a:solidFill>
                <a:srgbClr val="EC827E"/>
              </a:solidFill>
              <a:uFillTx/>
              <a:latin typeface="Century Gothic"/>
            </a:endParaRPr>
          </a:p>
        </p:txBody>
      </p:sp>
      <p:sp>
        <p:nvSpPr>
          <p:cNvPr id="9" name="TextBox 10">
            <a:extLst>
              <a:ext uri="{FF2B5EF4-FFF2-40B4-BE49-F238E27FC236}">
                <a16:creationId xmlns:a16="http://schemas.microsoft.com/office/drawing/2014/main" id="{FB6DFCDB-C1C5-9A78-8A40-AB2947C41644}"/>
              </a:ext>
            </a:extLst>
          </p:cNvPr>
          <p:cNvSpPr txBox="1"/>
          <p:nvPr/>
        </p:nvSpPr>
        <p:spPr>
          <a:xfrm>
            <a:off x="5109411" y="4729862"/>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 &amp; A3</a:t>
            </a:r>
            <a:endParaRPr lang="en-DE" sz="2800" b="0" i="0" u="none" strike="noStrike" kern="1200" cap="none" spc="0" baseline="0">
              <a:solidFill>
                <a:srgbClr val="EC827E"/>
              </a:solidFill>
              <a:uFillTx/>
              <a:latin typeface="Century Gothic"/>
            </a:endParaRPr>
          </a:p>
        </p:txBody>
      </p:sp>
      <p:sp>
        <p:nvSpPr>
          <p:cNvPr id="10" name="Arrow: Down 11">
            <a:extLst>
              <a:ext uri="{FF2B5EF4-FFF2-40B4-BE49-F238E27FC236}">
                <a16:creationId xmlns:a16="http://schemas.microsoft.com/office/drawing/2014/main" id="{992687FA-D1C8-5C92-F201-F719F7F94A56}"/>
              </a:ext>
            </a:extLst>
          </p:cNvPr>
          <p:cNvSpPr/>
          <p:nvPr/>
        </p:nvSpPr>
        <p:spPr>
          <a:xfrm>
            <a:off x="3858127" y="2526633"/>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1" name="Arrow: Down 12">
            <a:extLst>
              <a:ext uri="{FF2B5EF4-FFF2-40B4-BE49-F238E27FC236}">
                <a16:creationId xmlns:a16="http://schemas.microsoft.com/office/drawing/2014/main" id="{0863CF0E-137B-A2D1-4042-DDF140090C6C}"/>
              </a:ext>
            </a:extLst>
          </p:cNvPr>
          <p:cNvSpPr/>
          <p:nvPr/>
        </p:nvSpPr>
        <p:spPr>
          <a:xfrm>
            <a:off x="7467603" y="2576157"/>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2" name="Arrow: Down 13">
            <a:extLst>
              <a:ext uri="{FF2B5EF4-FFF2-40B4-BE49-F238E27FC236}">
                <a16:creationId xmlns:a16="http://schemas.microsoft.com/office/drawing/2014/main" id="{A1E55FA2-CBF7-0B92-B3B5-0685DF782E02}"/>
              </a:ext>
            </a:extLst>
          </p:cNvPr>
          <p:cNvSpPr/>
          <p:nvPr/>
        </p:nvSpPr>
        <p:spPr>
          <a:xfrm>
            <a:off x="5813151" y="2608133"/>
            <a:ext cx="303516" cy="2244595"/>
          </a:xfrm>
          <a:custGeom>
            <a:avLst>
              <a:gd name="f0" fmla="val 2014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3" name="Oval 17">
            <a:extLst>
              <a:ext uri="{FF2B5EF4-FFF2-40B4-BE49-F238E27FC236}">
                <a16:creationId xmlns:a16="http://schemas.microsoft.com/office/drawing/2014/main" id="{0A536373-D5AA-CD13-D613-F6179B2B736A}"/>
              </a:ext>
            </a:extLst>
          </p:cNvPr>
          <p:cNvSpPr/>
          <p:nvPr/>
        </p:nvSpPr>
        <p:spPr>
          <a:xfrm>
            <a:off x="6208291" y="3085231"/>
            <a:ext cx="5882216" cy="185886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36BC-F94B-34D6-E3A0-C961CACB4374}"/>
              </a:ext>
            </a:extLst>
          </p:cNvPr>
          <p:cNvSpPr txBox="1">
            <a:spLocks noGrp="1"/>
          </p:cNvSpPr>
          <p:nvPr>
            <p:ph type="title"/>
          </p:nvPr>
        </p:nvSpPr>
        <p:spPr>
          <a:xfrm>
            <a:off x="2967785" y="234982"/>
            <a:ext cx="8610603" cy="1293025"/>
          </a:xfrm>
        </p:spPr>
        <p:txBody>
          <a:bodyPr/>
          <a:lstStyle/>
          <a:p>
            <a:pPr lvl="0"/>
            <a:r>
              <a:rPr lang="en-US" sz="3600"/>
              <a:t>CLUSTER -['29', '30', '31', '38', '39’]</a:t>
            </a:r>
            <a:br>
              <a:rPr lang="en-US" sz="3600"/>
            </a:br>
            <a:r>
              <a:rPr lang="en-US" sz="3600"/>
              <a:t>Category - A1 &amp; A2  geschreddert </a:t>
            </a:r>
            <a:endParaRPr lang="en-DE" sz="3600"/>
          </a:p>
        </p:txBody>
      </p:sp>
      <p:pic>
        <p:nvPicPr>
          <p:cNvPr id="3" name="Content Placeholder 5">
            <a:extLst>
              <a:ext uri="{FF2B5EF4-FFF2-40B4-BE49-F238E27FC236}">
                <a16:creationId xmlns:a16="http://schemas.microsoft.com/office/drawing/2014/main" id="{994A9C68-0242-E796-4314-134EB5D2A038}"/>
              </a:ext>
            </a:extLst>
          </p:cNvPr>
          <p:cNvPicPr>
            <a:picLocks noGrp="1" noChangeAspect="1"/>
          </p:cNvPicPr>
          <p:nvPr>
            <p:ph idx="1"/>
          </p:nvPr>
        </p:nvPicPr>
        <p:blipFill>
          <a:blip r:embed="rId2"/>
          <a:stretch>
            <a:fillRect/>
          </a:stretch>
        </p:blipFill>
        <p:spPr>
          <a:xfrm>
            <a:off x="730770" y="1447796"/>
            <a:ext cx="10730447" cy="5282543"/>
          </a:xfrm>
        </p:spPr>
      </p:pic>
      <p:sp>
        <p:nvSpPr>
          <p:cNvPr id="4" name="Oval 7">
            <a:extLst>
              <a:ext uri="{FF2B5EF4-FFF2-40B4-BE49-F238E27FC236}">
                <a16:creationId xmlns:a16="http://schemas.microsoft.com/office/drawing/2014/main" id="{9959BE70-263C-A26D-A63D-0FF534983539}"/>
              </a:ext>
            </a:extLst>
          </p:cNvPr>
          <p:cNvSpPr/>
          <p:nvPr/>
        </p:nvSpPr>
        <p:spPr>
          <a:xfrm>
            <a:off x="1936306" y="2509909"/>
            <a:ext cx="2443185" cy="7346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55B5-0F70-C8E6-2B2C-46623650AF65}"/>
              </a:ext>
            </a:extLst>
          </p:cNvPr>
          <p:cNvSpPr txBox="1">
            <a:spLocks noGrp="1"/>
          </p:cNvSpPr>
          <p:nvPr>
            <p:ph type="title"/>
          </p:nvPr>
        </p:nvSpPr>
        <p:spPr>
          <a:xfrm>
            <a:off x="2967785" y="234982"/>
            <a:ext cx="8610603" cy="1293025"/>
          </a:xfrm>
        </p:spPr>
        <p:txBody>
          <a:bodyPr/>
          <a:lstStyle/>
          <a:p>
            <a:pPr lvl="0"/>
            <a:r>
              <a:rPr lang="en-US" sz="3600"/>
              <a:t>CLUSTER -['29', '30', '31', '38', '39’]</a:t>
            </a:r>
            <a:br>
              <a:rPr lang="en-US" sz="3600"/>
            </a:br>
            <a:r>
              <a:rPr lang="en-US" sz="3600"/>
              <a:t>Category - A1 &amp; A2  geschreddert </a:t>
            </a:r>
            <a:endParaRPr lang="en-DE" sz="3600"/>
          </a:p>
        </p:txBody>
      </p:sp>
      <p:pic>
        <p:nvPicPr>
          <p:cNvPr id="3" name="Content Placeholder 5">
            <a:extLst>
              <a:ext uri="{FF2B5EF4-FFF2-40B4-BE49-F238E27FC236}">
                <a16:creationId xmlns:a16="http://schemas.microsoft.com/office/drawing/2014/main" id="{8A1D5BEE-03F5-6A5E-7E90-2F54A7DC9C56}"/>
              </a:ext>
            </a:extLst>
          </p:cNvPr>
          <p:cNvPicPr>
            <a:picLocks noGrp="1" noChangeAspect="1"/>
          </p:cNvPicPr>
          <p:nvPr>
            <p:ph idx="1"/>
          </p:nvPr>
        </p:nvPicPr>
        <p:blipFill>
          <a:blip r:embed="rId2"/>
          <a:stretch>
            <a:fillRect/>
          </a:stretch>
        </p:blipFill>
        <p:spPr>
          <a:xfrm>
            <a:off x="613608" y="1395319"/>
            <a:ext cx="10730447" cy="5282543"/>
          </a:xfrm>
        </p:spPr>
      </p:pic>
      <p:sp>
        <p:nvSpPr>
          <p:cNvPr id="4" name="Arrow: Down 9">
            <a:extLst>
              <a:ext uri="{FF2B5EF4-FFF2-40B4-BE49-F238E27FC236}">
                <a16:creationId xmlns:a16="http://schemas.microsoft.com/office/drawing/2014/main" id="{2A7113CD-7200-4EDC-D736-05FB3ACD776D}"/>
              </a:ext>
            </a:extLst>
          </p:cNvPr>
          <p:cNvSpPr/>
          <p:nvPr/>
        </p:nvSpPr>
        <p:spPr>
          <a:xfrm>
            <a:off x="4690314" y="3553321"/>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5" name="Arrow: Down 11">
            <a:extLst>
              <a:ext uri="{FF2B5EF4-FFF2-40B4-BE49-F238E27FC236}">
                <a16:creationId xmlns:a16="http://schemas.microsoft.com/office/drawing/2014/main" id="{E15FAC9A-A321-435B-DCC0-F83A02A3FE4B}"/>
              </a:ext>
            </a:extLst>
          </p:cNvPr>
          <p:cNvSpPr/>
          <p:nvPr/>
        </p:nvSpPr>
        <p:spPr>
          <a:xfrm rot="10799991">
            <a:off x="7208909" y="4688302"/>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6" name="Arrow: Down 12">
            <a:extLst>
              <a:ext uri="{FF2B5EF4-FFF2-40B4-BE49-F238E27FC236}">
                <a16:creationId xmlns:a16="http://schemas.microsoft.com/office/drawing/2014/main" id="{B51ED276-D749-7CDD-CA69-6E40CACA0E0F}"/>
              </a:ext>
            </a:extLst>
          </p:cNvPr>
          <p:cNvSpPr/>
          <p:nvPr/>
        </p:nvSpPr>
        <p:spPr>
          <a:xfrm>
            <a:off x="6408819" y="2642936"/>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7" name="Arrow: Down 13">
            <a:extLst>
              <a:ext uri="{FF2B5EF4-FFF2-40B4-BE49-F238E27FC236}">
                <a16:creationId xmlns:a16="http://schemas.microsoft.com/office/drawing/2014/main" id="{C77ECD6B-4DC2-377B-98D9-58733FDF9AB9}"/>
              </a:ext>
            </a:extLst>
          </p:cNvPr>
          <p:cNvSpPr/>
          <p:nvPr/>
        </p:nvSpPr>
        <p:spPr>
          <a:xfrm>
            <a:off x="9200144" y="3581403"/>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8" name="Oval 14">
            <a:extLst>
              <a:ext uri="{FF2B5EF4-FFF2-40B4-BE49-F238E27FC236}">
                <a16:creationId xmlns:a16="http://schemas.microsoft.com/office/drawing/2014/main" id="{3D623D03-DF81-FC3F-63E6-1F52C62F1DA9}"/>
              </a:ext>
            </a:extLst>
          </p:cNvPr>
          <p:cNvSpPr/>
          <p:nvPr/>
        </p:nvSpPr>
        <p:spPr>
          <a:xfrm>
            <a:off x="1936306" y="2509909"/>
            <a:ext cx="2443185" cy="7346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EA65-41F1-750F-7EE9-F75F66D6A851}"/>
              </a:ext>
            </a:extLst>
          </p:cNvPr>
          <p:cNvSpPr txBox="1">
            <a:spLocks noGrp="1"/>
          </p:cNvSpPr>
          <p:nvPr>
            <p:ph type="title"/>
          </p:nvPr>
        </p:nvSpPr>
        <p:spPr>
          <a:xfrm>
            <a:off x="753977" y="-7196"/>
            <a:ext cx="8610603" cy="1001807"/>
          </a:xfrm>
        </p:spPr>
        <p:txBody>
          <a:bodyPr/>
          <a:lstStyle/>
          <a:p>
            <a:pPr lvl="0"/>
            <a:r>
              <a:rPr lang="en-US" b="1"/>
              <a:t>ONE WEEK LAG</a:t>
            </a:r>
            <a:endParaRPr lang="en-DE" b="1"/>
          </a:p>
        </p:txBody>
      </p:sp>
      <p:pic>
        <p:nvPicPr>
          <p:cNvPr id="3" name="Content Placeholder 4">
            <a:extLst>
              <a:ext uri="{FF2B5EF4-FFF2-40B4-BE49-F238E27FC236}">
                <a16:creationId xmlns:a16="http://schemas.microsoft.com/office/drawing/2014/main" id="{94A31A0B-C2A9-865E-E8F0-BAADFA1CE4D1}"/>
              </a:ext>
            </a:extLst>
          </p:cNvPr>
          <p:cNvPicPr>
            <a:picLocks noGrp="1" noChangeAspect="1"/>
          </p:cNvPicPr>
          <p:nvPr>
            <p:ph idx="1"/>
          </p:nvPr>
        </p:nvPicPr>
        <p:blipFill>
          <a:blip r:embed="rId2"/>
          <a:stretch>
            <a:fillRect/>
          </a:stretch>
        </p:blipFill>
        <p:spPr>
          <a:xfrm>
            <a:off x="350782" y="894511"/>
            <a:ext cx="11627748" cy="5819104"/>
          </a:xfrm>
        </p:spPr>
      </p:pic>
      <p:sp>
        <p:nvSpPr>
          <p:cNvPr id="4" name="Oval 5">
            <a:extLst>
              <a:ext uri="{FF2B5EF4-FFF2-40B4-BE49-F238E27FC236}">
                <a16:creationId xmlns:a16="http://schemas.microsoft.com/office/drawing/2014/main" id="{BDDFD57B-7962-AF05-71CC-E92053FB3447}"/>
              </a:ext>
            </a:extLst>
          </p:cNvPr>
          <p:cNvSpPr/>
          <p:nvPr/>
        </p:nvSpPr>
        <p:spPr>
          <a:xfrm>
            <a:off x="1735778" y="1988536"/>
            <a:ext cx="2443185" cy="7346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717D-0EBE-86F6-8093-61EF9716DBCD}"/>
              </a:ext>
            </a:extLst>
          </p:cNvPr>
          <p:cNvSpPr txBox="1">
            <a:spLocks noGrp="1"/>
          </p:cNvSpPr>
          <p:nvPr>
            <p:ph type="title"/>
          </p:nvPr>
        </p:nvSpPr>
        <p:spPr>
          <a:xfrm>
            <a:off x="2616985" y="247921"/>
            <a:ext cx="7499680" cy="783686"/>
          </a:xfrm>
        </p:spPr>
        <p:txBody>
          <a:bodyPr/>
          <a:lstStyle/>
          <a:p>
            <a:pPr lvl="0"/>
            <a:r>
              <a:rPr lang="en-US" b="1" u="sng"/>
              <a:t>17 WEEKS LAG</a:t>
            </a:r>
            <a:endParaRPr lang="en-DE" b="1" u="sng"/>
          </a:p>
        </p:txBody>
      </p:sp>
      <p:pic>
        <p:nvPicPr>
          <p:cNvPr id="3" name="Content Placeholder 4">
            <a:extLst>
              <a:ext uri="{FF2B5EF4-FFF2-40B4-BE49-F238E27FC236}">
                <a16:creationId xmlns:a16="http://schemas.microsoft.com/office/drawing/2014/main" id="{8BEEFBB9-9BC8-3A01-8A4A-8C0DCCA300F7}"/>
              </a:ext>
            </a:extLst>
          </p:cNvPr>
          <p:cNvPicPr>
            <a:picLocks noGrp="1" noChangeAspect="1"/>
          </p:cNvPicPr>
          <p:nvPr>
            <p:ph idx="1"/>
          </p:nvPr>
        </p:nvPicPr>
        <p:blipFill>
          <a:blip r:embed="rId2"/>
          <a:stretch>
            <a:fillRect/>
          </a:stretch>
        </p:blipFill>
        <p:spPr>
          <a:xfrm>
            <a:off x="600523" y="1239423"/>
            <a:ext cx="10345457" cy="5177424"/>
          </a:xfrm>
        </p:spPr>
      </p:pic>
      <p:sp>
        <p:nvSpPr>
          <p:cNvPr id="4" name="Oval 10">
            <a:extLst>
              <a:ext uri="{FF2B5EF4-FFF2-40B4-BE49-F238E27FC236}">
                <a16:creationId xmlns:a16="http://schemas.microsoft.com/office/drawing/2014/main" id="{91CEC499-185E-ED19-21CB-4299FF15A579}"/>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32AB-6AAE-76DA-EAA0-D440CCF548F5}"/>
              </a:ext>
            </a:extLst>
          </p:cNvPr>
          <p:cNvSpPr txBox="1">
            <a:spLocks noGrp="1"/>
          </p:cNvSpPr>
          <p:nvPr>
            <p:ph type="title"/>
          </p:nvPr>
        </p:nvSpPr>
        <p:spPr>
          <a:xfrm>
            <a:off x="2616985" y="247921"/>
            <a:ext cx="7499680" cy="783686"/>
          </a:xfrm>
        </p:spPr>
        <p:txBody>
          <a:bodyPr/>
          <a:lstStyle/>
          <a:p>
            <a:pPr lvl="0"/>
            <a:r>
              <a:rPr lang="en-US" b="1" u="sng"/>
              <a:t>17 WEEKS LAG</a:t>
            </a:r>
            <a:endParaRPr lang="en-DE" b="1" u="sng"/>
          </a:p>
        </p:txBody>
      </p:sp>
      <p:pic>
        <p:nvPicPr>
          <p:cNvPr id="3" name="Content Placeholder 4">
            <a:extLst>
              <a:ext uri="{FF2B5EF4-FFF2-40B4-BE49-F238E27FC236}">
                <a16:creationId xmlns:a16="http://schemas.microsoft.com/office/drawing/2014/main" id="{398784C5-B1F4-A28D-7488-9422F4240FEE}"/>
              </a:ext>
            </a:extLst>
          </p:cNvPr>
          <p:cNvPicPr>
            <a:picLocks noGrp="1" noChangeAspect="1"/>
          </p:cNvPicPr>
          <p:nvPr>
            <p:ph idx="1"/>
          </p:nvPr>
        </p:nvPicPr>
        <p:blipFill>
          <a:blip r:embed="rId2"/>
          <a:stretch>
            <a:fillRect/>
          </a:stretch>
        </p:blipFill>
        <p:spPr>
          <a:xfrm>
            <a:off x="696087" y="1267404"/>
            <a:ext cx="10345457" cy="5177424"/>
          </a:xfrm>
        </p:spPr>
      </p:pic>
      <p:sp>
        <p:nvSpPr>
          <p:cNvPr id="4" name="Oval 10">
            <a:extLst>
              <a:ext uri="{FF2B5EF4-FFF2-40B4-BE49-F238E27FC236}">
                <a16:creationId xmlns:a16="http://schemas.microsoft.com/office/drawing/2014/main" id="{00626643-46E7-8F8F-1F3B-1213BD859315}"/>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cxnSp>
        <p:nvCxnSpPr>
          <p:cNvPr id="5" name="Straight Arrow Connector 8">
            <a:extLst>
              <a:ext uri="{FF2B5EF4-FFF2-40B4-BE49-F238E27FC236}">
                <a16:creationId xmlns:a16="http://schemas.microsoft.com/office/drawing/2014/main" id="{9E480BF6-0EC3-5837-774B-9D8E3996725B}"/>
              </a:ext>
            </a:extLst>
          </p:cNvPr>
          <p:cNvCxnSpPr/>
          <p:nvPr/>
        </p:nvCxnSpPr>
        <p:spPr>
          <a:xfrm>
            <a:off x="7371344" y="2465039"/>
            <a:ext cx="0" cy="711293"/>
          </a:xfrm>
          <a:prstGeom prst="straightConnector1">
            <a:avLst/>
          </a:prstGeom>
          <a:noFill/>
          <a:ln w="38103" cap="flat">
            <a:solidFill>
              <a:srgbClr val="000000"/>
            </a:solidFill>
            <a:prstDash val="solid"/>
            <a:miter/>
            <a:headEnd type="arrow"/>
            <a:tailEnd type="arrow"/>
          </a:ln>
        </p:spPr>
      </p:cxnSp>
      <p:cxnSp>
        <p:nvCxnSpPr>
          <p:cNvPr id="6" name="Straight Arrow Connector 9">
            <a:extLst>
              <a:ext uri="{FF2B5EF4-FFF2-40B4-BE49-F238E27FC236}">
                <a16:creationId xmlns:a16="http://schemas.microsoft.com/office/drawing/2014/main" id="{2E2603B0-D4FB-42F3-3D68-26A6E7540303}"/>
              </a:ext>
            </a:extLst>
          </p:cNvPr>
          <p:cNvCxnSpPr/>
          <p:nvPr/>
        </p:nvCxnSpPr>
        <p:spPr>
          <a:xfrm>
            <a:off x="7948860" y="3429000"/>
            <a:ext cx="0" cy="958519"/>
          </a:xfrm>
          <a:prstGeom prst="straightConnector1">
            <a:avLst/>
          </a:prstGeom>
          <a:noFill/>
          <a:ln w="38103" cap="flat">
            <a:solidFill>
              <a:srgbClr val="232323"/>
            </a:solidFill>
            <a:prstDash val="solid"/>
            <a:miter/>
            <a:headEnd type="arrow"/>
            <a:tailEnd type="arrow"/>
          </a:ln>
        </p:spPr>
      </p:cxnSp>
      <p:cxnSp>
        <p:nvCxnSpPr>
          <p:cNvPr id="7" name="Straight Arrow Connector 11">
            <a:extLst>
              <a:ext uri="{FF2B5EF4-FFF2-40B4-BE49-F238E27FC236}">
                <a16:creationId xmlns:a16="http://schemas.microsoft.com/office/drawing/2014/main" id="{FA000EBA-A86B-0B13-1694-F1F1402EA71F}"/>
              </a:ext>
            </a:extLst>
          </p:cNvPr>
          <p:cNvCxnSpPr/>
          <p:nvPr/>
        </p:nvCxnSpPr>
        <p:spPr>
          <a:xfrm>
            <a:off x="8462214" y="3981014"/>
            <a:ext cx="0" cy="502755"/>
          </a:xfrm>
          <a:prstGeom prst="straightConnector1">
            <a:avLst/>
          </a:prstGeom>
          <a:noFill/>
          <a:ln w="38103" cap="flat">
            <a:solidFill>
              <a:srgbClr val="161616"/>
            </a:solidFill>
            <a:prstDash val="solid"/>
            <a:miter/>
            <a:headEnd type="arrow"/>
            <a:tailEnd type="arrow"/>
          </a:ln>
        </p:spPr>
      </p:cxnSp>
      <p:cxnSp>
        <p:nvCxnSpPr>
          <p:cNvPr id="8" name="Straight Arrow Connector 15">
            <a:extLst>
              <a:ext uri="{FF2B5EF4-FFF2-40B4-BE49-F238E27FC236}">
                <a16:creationId xmlns:a16="http://schemas.microsoft.com/office/drawing/2014/main" id="{7AD7DA3C-DD92-F8AE-8E35-FCDF269CEBBD}"/>
              </a:ext>
            </a:extLst>
          </p:cNvPr>
          <p:cNvCxnSpPr/>
          <p:nvPr/>
        </p:nvCxnSpPr>
        <p:spPr>
          <a:xfrm>
            <a:off x="5959638" y="3529263"/>
            <a:ext cx="0" cy="451751"/>
          </a:xfrm>
          <a:prstGeom prst="straightConnector1">
            <a:avLst/>
          </a:prstGeom>
          <a:noFill/>
          <a:ln w="38103" cap="flat">
            <a:solidFill>
              <a:srgbClr val="232323"/>
            </a:solidFill>
            <a:prstDash val="solid"/>
            <a:miter/>
            <a:headEnd type="arrow"/>
            <a:tailEnd type="arrow"/>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4409-F2B6-97D0-355C-A81C5384B6D7}"/>
              </a:ext>
            </a:extLst>
          </p:cNvPr>
          <p:cNvSpPr txBox="1">
            <a:spLocks noGrp="1"/>
          </p:cNvSpPr>
          <p:nvPr>
            <p:ph type="ctrTitle"/>
          </p:nvPr>
        </p:nvSpPr>
        <p:spPr>
          <a:xfrm>
            <a:off x="3674534" y="1693340"/>
            <a:ext cx="4487335" cy="1825096"/>
          </a:xfrm>
        </p:spPr>
        <p:txBody>
          <a:bodyPr/>
          <a:lstStyle/>
          <a:p>
            <a:pPr lvl="0"/>
            <a:r>
              <a:rPr lang="en-US" sz="6600" b="1"/>
              <a:t>CLUSTER 2</a:t>
            </a:r>
            <a:endParaRPr lang="en-DE" sz="66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3E3E-1BCD-865B-259F-BA2F3CE88D75}"/>
              </a:ext>
            </a:extLst>
          </p:cNvPr>
          <p:cNvSpPr txBox="1">
            <a:spLocks noGrp="1"/>
          </p:cNvSpPr>
          <p:nvPr>
            <p:ph type="title"/>
          </p:nvPr>
        </p:nvSpPr>
        <p:spPr>
          <a:xfrm>
            <a:off x="898361" y="441161"/>
            <a:ext cx="10680036" cy="930438"/>
          </a:xfrm>
        </p:spPr>
        <p:txBody>
          <a:bodyPr/>
          <a:lstStyle/>
          <a:p>
            <a:pPr lvl="0"/>
            <a:r>
              <a:rPr lang="en-US" sz="3200" b="1"/>
              <a:t>CLUSTER -['80', '81', '82', '83', '84', '85', '93', '94’]</a:t>
            </a:r>
            <a:br>
              <a:rPr lang="en-US" sz="3200" b="1"/>
            </a:br>
            <a:endParaRPr lang="en-DE" sz="3200" b="1"/>
          </a:p>
        </p:txBody>
      </p:sp>
      <p:pic>
        <p:nvPicPr>
          <p:cNvPr id="3" name="Content Placeholder 4">
            <a:extLst>
              <a:ext uri="{FF2B5EF4-FFF2-40B4-BE49-F238E27FC236}">
                <a16:creationId xmlns:a16="http://schemas.microsoft.com/office/drawing/2014/main" id="{8C0DEB93-FA86-652A-223F-F330E34C354E}"/>
              </a:ext>
            </a:extLst>
          </p:cNvPr>
          <p:cNvPicPr>
            <a:picLocks noGrp="1" noChangeAspect="1"/>
          </p:cNvPicPr>
          <p:nvPr>
            <p:ph idx="1"/>
          </p:nvPr>
        </p:nvPicPr>
        <p:blipFill>
          <a:blip r:embed="rId2"/>
          <a:stretch>
            <a:fillRect/>
          </a:stretch>
        </p:blipFill>
        <p:spPr>
          <a:xfrm>
            <a:off x="2714277" y="1185821"/>
            <a:ext cx="6870874" cy="1676396"/>
          </a:xfrm>
        </p:spPr>
      </p:pic>
      <p:pic>
        <p:nvPicPr>
          <p:cNvPr id="4" name="Picture 6">
            <a:extLst>
              <a:ext uri="{FF2B5EF4-FFF2-40B4-BE49-F238E27FC236}">
                <a16:creationId xmlns:a16="http://schemas.microsoft.com/office/drawing/2014/main" id="{44293146-B775-B6A8-E822-E017A20F058A}"/>
              </a:ext>
            </a:extLst>
          </p:cNvPr>
          <p:cNvPicPr>
            <a:picLocks noChangeAspect="1"/>
          </p:cNvPicPr>
          <p:nvPr/>
        </p:nvPicPr>
        <p:blipFill>
          <a:blip r:embed="rId3"/>
          <a:stretch>
            <a:fillRect/>
          </a:stretch>
        </p:blipFill>
        <p:spPr>
          <a:xfrm>
            <a:off x="178042" y="4673745"/>
            <a:ext cx="5801630" cy="2010317"/>
          </a:xfrm>
          <a:prstGeom prst="rect">
            <a:avLst/>
          </a:prstGeom>
          <a:noFill/>
          <a:ln cap="flat">
            <a:noFill/>
          </a:ln>
        </p:spPr>
      </p:pic>
      <p:pic>
        <p:nvPicPr>
          <p:cNvPr id="5" name="Picture 8">
            <a:extLst>
              <a:ext uri="{FF2B5EF4-FFF2-40B4-BE49-F238E27FC236}">
                <a16:creationId xmlns:a16="http://schemas.microsoft.com/office/drawing/2014/main" id="{D443DAAA-84E5-A9DE-52A4-A864E5A2BBF0}"/>
              </a:ext>
            </a:extLst>
          </p:cNvPr>
          <p:cNvPicPr>
            <a:picLocks noChangeAspect="1"/>
          </p:cNvPicPr>
          <p:nvPr/>
        </p:nvPicPr>
        <p:blipFill>
          <a:blip r:embed="rId4"/>
          <a:stretch>
            <a:fillRect/>
          </a:stretch>
        </p:blipFill>
        <p:spPr>
          <a:xfrm>
            <a:off x="6212333" y="4673745"/>
            <a:ext cx="5847368" cy="1995129"/>
          </a:xfrm>
          <a:prstGeom prst="rect">
            <a:avLst/>
          </a:prstGeom>
          <a:noFill/>
          <a:ln cap="flat">
            <a:noFill/>
          </a:ln>
        </p:spPr>
      </p:pic>
      <p:sp>
        <p:nvSpPr>
          <p:cNvPr id="6" name="TextBox 9">
            <a:extLst>
              <a:ext uri="{FF2B5EF4-FFF2-40B4-BE49-F238E27FC236}">
                <a16:creationId xmlns:a16="http://schemas.microsoft.com/office/drawing/2014/main" id="{E6B3E393-3B6B-1242-658C-81AA60F75B8B}"/>
              </a:ext>
            </a:extLst>
          </p:cNvPr>
          <p:cNvSpPr txBox="1"/>
          <p:nvPr/>
        </p:nvSpPr>
        <p:spPr>
          <a:xfrm>
            <a:off x="1692444" y="4150525"/>
            <a:ext cx="2350172"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A3</a:t>
            </a:r>
            <a:endParaRPr lang="en-DE" sz="2800" b="0" i="0" u="none" strike="noStrike" kern="1200" cap="none" spc="0" baseline="0">
              <a:solidFill>
                <a:srgbClr val="EC827E"/>
              </a:solidFill>
              <a:uFillTx/>
              <a:latin typeface="Century Gothic"/>
            </a:endParaRPr>
          </a:p>
        </p:txBody>
      </p:sp>
      <p:sp>
        <p:nvSpPr>
          <p:cNvPr id="7" name="TextBox 10">
            <a:extLst>
              <a:ext uri="{FF2B5EF4-FFF2-40B4-BE49-F238E27FC236}">
                <a16:creationId xmlns:a16="http://schemas.microsoft.com/office/drawing/2014/main" id="{BB620767-3F17-8100-7332-11A715B3D417}"/>
              </a:ext>
            </a:extLst>
          </p:cNvPr>
          <p:cNvSpPr txBox="1"/>
          <p:nvPr/>
        </p:nvSpPr>
        <p:spPr>
          <a:xfrm>
            <a:off x="8149388" y="4150525"/>
            <a:ext cx="2871536"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 &amp; A3</a:t>
            </a:r>
            <a:endParaRPr lang="en-DE" sz="2800" b="0" i="0" u="none" strike="noStrike" kern="1200" cap="none" spc="0" baseline="0">
              <a:solidFill>
                <a:srgbClr val="EC827E"/>
              </a:solidFill>
              <a:uFillTx/>
              <a:latin typeface="Century Gothic"/>
            </a:endParaRPr>
          </a:p>
        </p:txBody>
      </p:sp>
      <p:sp>
        <p:nvSpPr>
          <p:cNvPr id="8" name="Arrow: Down 11">
            <a:extLst>
              <a:ext uri="{FF2B5EF4-FFF2-40B4-BE49-F238E27FC236}">
                <a16:creationId xmlns:a16="http://schemas.microsoft.com/office/drawing/2014/main" id="{6940D99B-7E9D-8CBC-8019-C895A2BA2708}"/>
              </a:ext>
            </a:extLst>
          </p:cNvPr>
          <p:cNvSpPr/>
          <p:nvPr/>
        </p:nvSpPr>
        <p:spPr>
          <a:xfrm>
            <a:off x="3729791" y="2901647"/>
            <a:ext cx="433132" cy="1772098"/>
          </a:xfrm>
          <a:custGeom>
            <a:avLst>
              <a:gd name="f0" fmla="val 1896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9" name="Arrow: Down 12">
            <a:extLst>
              <a:ext uri="{FF2B5EF4-FFF2-40B4-BE49-F238E27FC236}">
                <a16:creationId xmlns:a16="http://schemas.microsoft.com/office/drawing/2014/main" id="{E00D6F4D-BD64-68C2-2D80-5A0E090BFA94}"/>
              </a:ext>
            </a:extLst>
          </p:cNvPr>
          <p:cNvSpPr/>
          <p:nvPr/>
        </p:nvSpPr>
        <p:spPr>
          <a:xfrm>
            <a:off x="7812505" y="2901647"/>
            <a:ext cx="433132" cy="1772098"/>
          </a:xfrm>
          <a:custGeom>
            <a:avLst>
              <a:gd name="f0" fmla="val 1896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FFC2-55D7-784A-1FFE-C770FE352423}"/>
              </a:ext>
            </a:extLst>
          </p:cNvPr>
          <p:cNvSpPr txBox="1">
            <a:spLocks noGrp="1"/>
          </p:cNvSpPr>
          <p:nvPr>
            <p:ph type="title"/>
          </p:nvPr>
        </p:nvSpPr>
        <p:spPr>
          <a:xfrm>
            <a:off x="647696" y="395404"/>
            <a:ext cx="10896603" cy="1072444"/>
          </a:xfrm>
        </p:spPr>
        <p:txBody>
          <a:bodyPr/>
          <a:lstStyle/>
          <a:p>
            <a:pPr lvl="0"/>
            <a:r>
              <a:rPr lang="en-US" sz="3200" b="1"/>
              <a:t>CLUSTER -['80', '81', '82', '83', '84', '85', '93', '94’]</a:t>
            </a:r>
            <a:br>
              <a:rPr lang="en-US" sz="3200" b="1"/>
            </a:br>
            <a:endParaRPr lang="en-DE" sz="3200"/>
          </a:p>
        </p:txBody>
      </p:sp>
      <p:pic>
        <p:nvPicPr>
          <p:cNvPr id="3" name="Content Placeholder 4">
            <a:extLst>
              <a:ext uri="{FF2B5EF4-FFF2-40B4-BE49-F238E27FC236}">
                <a16:creationId xmlns:a16="http://schemas.microsoft.com/office/drawing/2014/main" id="{E339EF28-C9D2-D394-5457-5DE9507031E1}"/>
              </a:ext>
            </a:extLst>
          </p:cNvPr>
          <p:cNvPicPr>
            <a:picLocks noGrp="1" noChangeAspect="1"/>
          </p:cNvPicPr>
          <p:nvPr>
            <p:ph idx="1"/>
          </p:nvPr>
        </p:nvPicPr>
        <p:blipFill>
          <a:blip r:embed="rId2"/>
          <a:stretch>
            <a:fillRect/>
          </a:stretch>
        </p:blipFill>
        <p:spPr>
          <a:xfrm>
            <a:off x="1378787" y="1182035"/>
            <a:ext cx="9330894" cy="535512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39B3-00CB-2D87-B428-7EF48ABE2FCC}"/>
              </a:ext>
            </a:extLst>
          </p:cNvPr>
          <p:cNvSpPr txBox="1">
            <a:spLocks noGrp="1"/>
          </p:cNvSpPr>
          <p:nvPr>
            <p:ph type="title"/>
          </p:nvPr>
        </p:nvSpPr>
        <p:spPr>
          <a:xfrm>
            <a:off x="1605915" y="80842"/>
            <a:ext cx="8610603" cy="783686"/>
          </a:xfrm>
        </p:spPr>
        <p:txBody>
          <a:bodyPr/>
          <a:lstStyle/>
          <a:p>
            <a:pPr lvl="0"/>
            <a:r>
              <a:rPr lang="en-US" b="1"/>
              <a:t>WASTE DATASET</a:t>
            </a:r>
            <a:endParaRPr lang="en-DE" b="1"/>
          </a:p>
        </p:txBody>
      </p:sp>
      <p:pic>
        <p:nvPicPr>
          <p:cNvPr id="3" name="Content Placeholder 4">
            <a:extLst>
              <a:ext uri="{FF2B5EF4-FFF2-40B4-BE49-F238E27FC236}">
                <a16:creationId xmlns:a16="http://schemas.microsoft.com/office/drawing/2014/main" id="{213BD18F-EE04-6A02-4A8C-F1B751BD1F39}"/>
              </a:ext>
            </a:extLst>
          </p:cNvPr>
          <p:cNvPicPr>
            <a:picLocks noGrp="1" noChangeAspect="1"/>
          </p:cNvPicPr>
          <p:nvPr>
            <p:ph idx="1"/>
          </p:nvPr>
        </p:nvPicPr>
        <p:blipFill>
          <a:blip r:embed="rId2"/>
          <a:stretch>
            <a:fillRect/>
          </a:stretch>
        </p:blipFill>
        <p:spPr>
          <a:xfrm>
            <a:off x="1122014" y="818095"/>
            <a:ext cx="10269077" cy="595906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DCA9-1A6D-5EE3-CC6E-95394C47D05E}"/>
              </a:ext>
            </a:extLst>
          </p:cNvPr>
          <p:cNvSpPr txBox="1">
            <a:spLocks noGrp="1"/>
          </p:cNvSpPr>
          <p:nvPr>
            <p:ph type="title"/>
          </p:nvPr>
        </p:nvSpPr>
        <p:spPr>
          <a:xfrm>
            <a:off x="2759238" y="170819"/>
            <a:ext cx="8646694" cy="1072444"/>
          </a:xfrm>
        </p:spPr>
        <p:txBody>
          <a:bodyPr/>
          <a:lstStyle/>
          <a:p>
            <a:pPr lvl="0"/>
            <a:r>
              <a:rPr lang="en-US" sz="2800"/>
              <a:t>CLUSTER -['80', '81', '82', '83', '84', '85', '93', '94’] </a:t>
            </a:r>
            <a:br>
              <a:rPr lang="en-US" sz="2800"/>
            </a:br>
            <a:r>
              <a:rPr lang="en-US" sz="2800"/>
              <a:t>Category - A3 - geschreddert</a:t>
            </a:r>
            <a:endParaRPr lang="en-DE" sz="2800"/>
          </a:p>
        </p:txBody>
      </p:sp>
      <p:pic>
        <p:nvPicPr>
          <p:cNvPr id="3" name="Content Placeholder 4">
            <a:extLst>
              <a:ext uri="{FF2B5EF4-FFF2-40B4-BE49-F238E27FC236}">
                <a16:creationId xmlns:a16="http://schemas.microsoft.com/office/drawing/2014/main" id="{AEFC0C4F-9045-375B-C2B7-6BE322C3D344}"/>
              </a:ext>
            </a:extLst>
          </p:cNvPr>
          <p:cNvPicPr>
            <a:picLocks noGrp="1" noChangeAspect="1"/>
          </p:cNvPicPr>
          <p:nvPr>
            <p:ph idx="1"/>
          </p:nvPr>
        </p:nvPicPr>
        <p:blipFill>
          <a:blip r:embed="rId2"/>
          <a:stretch>
            <a:fillRect/>
          </a:stretch>
        </p:blipFill>
        <p:spPr>
          <a:xfrm>
            <a:off x="499445" y="1243263"/>
            <a:ext cx="11058890" cy="5573679"/>
          </a:xfrm>
        </p:spPr>
      </p:pic>
      <p:sp>
        <p:nvSpPr>
          <p:cNvPr id="4" name="Oval 5">
            <a:extLst>
              <a:ext uri="{FF2B5EF4-FFF2-40B4-BE49-F238E27FC236}">
                <a16:creationId xmlns:a16="http://schemas.microsoft.com/office/drawing/2014/main" id="{63DC6D05-9EE1-2A56-3093-BBFB689D38B6}"/>
              </a:ext>
            </a:extLst>
          </p:cNvPr>
          <p:cNvSpPr/>
          <p:nvPr/>
        </p:nvSpPr>
        <p:spPr>
          <a:xfrm>
            <a:off x="1604205" y="2487661"/>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A0DB-2672-6853-1762-0BA0969C7291}"/>
              </a:ext>
            </a:extLst>
          </p:cNvPr>
          <p:cNvSpPr txBox="1">
            <a:spLocks noGrp="1"/>
          </p:cNvSpPr>
          <p:nvPr>
            <p:ph type="title"/>
          </p:nvPr>
        </p:nvSpPr>
        <p:spPr>
          <a:xfrm>
            <a:off x="1467849" y="140534"/>
            <a:ext cx="8610603" cy="1098880"/>
          </a:xfrm>
        </p:spPr>
        <p:txBody>
          <a:bodyPr/>
          <a:lstStyle/>
          <a:p>
            <a:pPr lvl="0"/>
            <a:r>
              <a:rPr lang="en-US" b="1" u="sng"/>
              <a:t>ONE WEEK LAG</a:t>
            </a:r>
            <a:endParaRPr lang="en-DE" b="1" u="sng"/>
          </a:p>
        </p:txBody>
      </p:sp>
      <p:pic>
        <p:nvPicPr>
          <p:cNvPr id="3" name="Content Placeholder 4">
            <a:extLst>
              <a:ext uri="{FF2B5EF4-FFF2-40B4-BE49-F238E27FC236}">
                <a16:creationId xmlns:a16="http://schemas.microsoft.com/office/drawing/2014/main" id="{3C7266E5-A684-87D3-35A0-891C98CADB8D}"/>
              </a:ext>
            </a:extLst>
          </p:cNvPr>
          <p:cNvPicPr>
            <a:picLocks noGrp="1" noChangeAspect="1"/>
          </p:cNvPicPr>
          <p:nvPr>
            <p:ph idx="1"/>
          </p:nvPr>
        </p:nvPicPr>
        <p:blipFill>
          <a:blip r:embed="rId2"/>
          <a:stretch>
            <a:fillRect/>
          </a:stretch>
        </p:blipFill>
        <p:spPr>
          <a:xfrm>
            <a:off x="460665" y="1239423"/>
            <a:ext cx="11378409" cy="5504358"/>
          </a:xfrm>
        </p:spPr>
      </p:pic>
      <p:sp>
        <p:nvSpPr>
          <p:cNvPr id="4" name="Oval 5">
            <a:extLst>
              <a:ext uri="{FF2B5EF4-FFF2-40B4-BE49-F238E27FC236}">
                <a16:creationId xmlns:a16="http://schemas.microsoft.com/office/drawing/2014/main" id="{67BB303D-313D-0D0B-4272-D15E39301873}"/>
              </a:ext>
            </a:extLst>
          </p:cNvPr>
          <p:cNvSpPr/>
          <p:nvPr/>
        </p:nvSpPr>
        <p:spPr>
          <a:xfrm>
            <a:off x="1724521" y="2399431"/>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38F2-DC46-70BA-C718-91EE35F7CDF0}"/>
              </a:ext>
            </a:extLst>
          </p:cNvPr>
          <p:cNvSpPr txBox="1">
            <a:spLocks noGrp="1"/>
          </p:cNvSpPr>
          <p:nvPr>
            <p:ph type="title"/>
          </p:nvPr>
        </p:nvSpPr>
        <p:spPr>
          <a:xfrm>
            <a:off x="1098880" y="159681"/>
            <a:ext cx="8610603" cy="815772"/>
          </a:xfrm>
        </p:spPr>
        <p:txBody>
          <a:bodyPr/>
          <a:lstStyle/>
          <a:p>
            <a:pPr lvl="0"/>
            <a:r>
              <a:rPr lang="en-US" b="1" u="sng"/>
              <a:t>9 WEEKS LAG</a:t>
            </a:r>
            <a:endParaRPr lang="en-DE" b="1" u="sng"/>
          </a:p>
        </p:txBody>
      </p:sp>
      <p:pic>
        <p:nvPicPr>
          <p:cNvPr id="3" name="Content Placeholder 4">
            <a:extLst>
              <a:ext uri="{FF2B5EF4-FFF2-40B4-BE49-F238E27FC236}">
                <a16:creationId xmlns:a16="http://schemas.microsoft.com/office/drawing/2014/main" id="{DD5C9AAB-5000-B4C8-499E-CCEF90244AA4}"/>
              </a:ext>
            </a:extLst>
          </p:cNvPr>
          <p:cNvPicPr>
            <a:picLocks noGrp="1" noChangeAspect="1"/>
          </p:cNvPicPr>
          <p:nvPr>
            <p:ph idx="1"/>
          </p:nvPr>
        </p:nvPicPr>
        <p:blipFill>
          <a:blip r:embed="rId2"/>
          <a:stretch>
            <a:fillRect/>
          </a:stretch>
        </p:blipFill>
        <p:spPr>
          <a:xfrm>
            <a:off x="317305" y="1103059"/>
            <a:ext cx="11417491" cy="5677948"/>
          </a:xfrm>
        </p:spPr>
      </p:pic>
      <p:sp>
        <p:nvSpPr>
          <p:cNvPr id="4" name="Oval 5">
            <a:extLst>
              <a:ext uri="{FF2B5EF4-FFF2-40B4-BE49-F238E27FC236}">
                <a16:creationId xmlns:a16="http://schemas.microsoft.com/office/drawing/2014/main" id="{9CD06AA1-69E5-6009-B1FA-99DF69E1B890}"/>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678-5051-540A-539D-1CFF75FAC9FB}"/>
              </a:ext>
            </a:extLst>
          </p:cNvPr>
          <p:cNvSpPr txBox="1">
            <a:spLocks noGrp="1"/>
          </p:cNvSpPr>
          <p:nvPr>
            <p:ph type="title"/>
          </p:nvPr>
        </p:nvSpPr>
        <p:spPr>
          <a:xfrm>
            <a:off x="1098880" y="159681"/>
            <a:ext cx="8610603" cy="815772"/>
          </a:xfrm>
        </p:spPr>
        <p:txBody>
          <a:bodyPr/>
          <a:lstStyle/>
          <a:p>
            <a:pPr lvl="0"/>
            <a:r>
              <a:rPr lang="en-US" b="1" u="sng"/>
              <a:t>9 WEEKS LAG</a:t>
            </a:r>
            <a:endParaRPr lang="en-DE" b="1" u="sng"/>
          </a:p>
        </p:txBody>
      </p:sp>
      <p:pic>
        <p:nvPicPr>
          <p:cNvPr id="3" name="Content Placeholder 4">
            <a:extLst>
              <a:ext uri="{FF2B5EF4-FFF2-40B4-BE49-F238E27FC236}">
                <a16:creationId xmlns:a16="http://schemas.microsoft.com/office/drawing/2014/main" id="{91552D8A-DFC1-7BD7-F87C-F7D580A63A2A}"/>
              </a:ext>
            </a:extLst>
          </p:cNvPr>
          <p:cNvPicPr>
            <a:picLocks noGrp="1" noChangeAspect="1"/>
          </p:cNvPicPr>
          <p:nvPr>
            <p:ph idx="1"/>
          </p:nvPr>
        </p:nvPicPr>
        <p:blipFill>
          <a:blip r:embed="rId2"/>
          <a:stretch>
            <a:fillRect/>
          </a:stretch>
        </p:blipFill>
        <p:spPr>
          <a:xfrm>
            <a:off x="461689" y="1020369"/>
            <a:ext cx="11417491" cy="5677948"/>
          </a:xfrm>
        </p:spPr>
      </p:pic>
      <p:sp>
        <p:nvSpPr>
          <p:cNvPr id="4" name="Oval 5">
            <a:extLst>
              <a:ext uri="{FF2B5EF4-FFF2-40B4-BE49-F238E27FC236}">
                <a16:creationId xmlns:a16="http://schemas.microsoft.com/office/drawing/2014/main" id="{71C8FAF1-3D33-D5AB-7694-E768296079F5}"/>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cxnSp>
        <p:nvCxnSpPr>
          <p:cNvPr id="5" name="Straight Connector 3">
            <a:extLst>
              <a:ext uri="{FF2B5EF4-FFF2-40B4-BE49-F238E27FC236}">
                <a16:creationId xmlns:a16="http://schemas.microsoft.com/office/drawing/2014/main" id="{435E157A-4904-2052-2C5A-AAF722E53B0F}"/>
              </a:ext>
            </a:extLst>
          </p:cNvPr>
          <p:cNvCxnSpPr/>
          <p:nvPr/>
        </p:nvCxnSpPr>
        <p:spPr>
          <a:xfrm>
            <a:off x="7403430" y="2502566"/>
            <a:ext cx="0" cy="280739"/>
          </a:xfrm>
          <a:prstGeom prst="straightConnector1">
            <a:avLst/>
          </a:prstGeom>
          <a:noFill/>
          <a:ln w="19046" cap="flat">
            <a:solidFill>
              <a:srgbClr val="000000"/>
            </a:solidFill>
            <a:prstDash val="solid"/>
            <a:round/>
            <a:headEnd type="arrow"/>
            <a:tailEnd type="arrow"/>
          </a:ln>
        </p:spPr>
      </p:cxnSp>
      <p:cxnSp>
        <p:nvCxnSpPr>
          <p:cNvPr id="6" name="Straight Connector 8">
            <a:extLst>
              <a:ext uri="{FF2B5EF4-FFF2-40B4-BE49-F238E27FC236}">
                <a16:creationId xmlns:a16="http://schemas.microsoft.com/office/drawing/2014/main" id="{5CEC60FA-D9F7-AD75-214B-A15224E1684D}"/>
              </a:ext>
            </a:extLst>
          </p:cNvPr>
          <p:cNvCxnSpPr/>
          <p:nvPr/>
        </p:nvCxnSpPr>
        <p:spPr>
          <a:xfrm>
            <a:off x="7972927" y="2975814"/>
            <a:ext cx="56145" cy="1363571"/>
          </a:xfrm>
          <a:prstGeom prst="straightConnector1">
            <a:avLst/>
          </a:prstGeom>
          <a:noFill/>
          <a:ln w="28575" cap="flat">
            <a:solidFill>
              <a:srgbClr val="000000"/>
            </a:solidFill>
            <a:prstDash val="solid"/>
            <a:round/>
            <a:headEnd type="arrow"/>
            <a:tailEnd type="arrow"/>
          </a:ln>
        </p:spPr>
      </p:cxnSp>
      <p:cxnSp>
        <p:nvCxnSpPr>
          <p:cNvPr id="7" name="Straight Connector 9">
            <a:extLst>
              <a:ext uri="{FF2B5EF4-FFF2-40B4-BE49-F238E27FC236}">
                <a16:creationId xmlns:a16="http://schemas.microsoft.com/office/drawing/2014/main" id="{E520537F-C5F1-82F3-FC1A-B69468B97C85}"/>
              </a:ext>
            </a:extLst>
          </p:cNvPr>
          <p:cNvCxnSpPr/>
          <p:nvPr/>
        </p:nvCxnSpPr>
        <p:spPr>
          <a:xfrm>
            <a:off x="8462214" y="2334124"/>
            <a:ext cx="0" cy="1179101"/>
          </a:xfrm>
          <a:prstGeom prst="straightConnector1">
            <a:avLst/>
          </a:prstGeom>
          <a:noFill/>
          <a:ln w="28575" cap="flat">
            <a:solidFill>
              <a:srgbClr val="000000"/>
            </a:solidFill>
            <a:prstDash val="solid"/>
            <a:round/>
            <a:headEnd type="arrow"/>
            <a:tailEnd type="arrow"/>
          </a:ln>
        </p:spPr>
      </p:cxnSp>
      <p:cxnSp>
        <p:nvCxnSpPr>
          <p:cNvPr id="8" name="Straight Connector 14">
            <a:extLst>
              <a:ext uri="{FF2B5EF4-FFF2-40B4-BE49-F238E27FC236}">
                <a16:creationId xmlns:a16="http://schemas.microsoft.com/office/drawing/2014/main" id="{7324E012-FDBA-529B-4604-4C9FF58A7D67}"/>
              </a:ext>
            </a:extLst>
          </p:cNvPr>
          <p:cNvCxnSpPr/>
          <p:nvPr/>
        </p:nvCxnSpPr>
        <p:spPr>
          <a:xfrm>
            <a:off x="5221708" y="2727161"/>
            <a:ext cx="0" cy="1010650"/>
          </a:xfrm>
          <a:prstGeom prst="straightConnector1">
            <a:avLst/>
          </a:prstGeom>
          <a:noFill/>
          <a:ln w="28575" cap="flat">
            <a:solidFill>
              <a:srgbClr val="000000"/>
            </a:solidFill>
            <a:prstDash val="solid"/>
            <a:round/>
            <a:headEnd type="arrow"/>
            <a:tailEnd type="arrow"/>
          </a:ln>
        </p:spPr>
      </p:cxnSp>
      <p:cxnSp>
        <p:nvCxnSpPr>
          <p:cNvPr id="9" name="Straight Connector 16">
            <a:extLst>
              <a:ext uri="{FF2B5EF4-FFF2-40B4-BE49-F238E27FC236}">
                <a16:creationId xmlns:a16="http://schemas.microsoft.com/office/drawing/2014/main" id="{3B780DA3-7DD3-B967-D352-B9F6A5946D63}"/>
              </a:ext>
            </a:extLst>
          </p:cNvPr>
          <p:cNvCxnSpPr/>
          <p:nvPr/>
        </p:nvCxnSpPr>
        <p:spPr>
          <a:xfrm>
            <a:off x="5855369" y="2867521"/>
            <a:ext cx="0" cy="870290"/>
          </a:xfrm>
          <a:prstGeom prst="straightConnector1">
            <a:avLst/>
          </a:prstGeom>
          <a:noFill/>
          <a:ln w="28575" cap="flat">
            <a:solidFill>
              <a:srgbClr val="000000"/>
            </a:solidFill>
            <a:prstDash val="solid"/>
            <a:round/>
            <a:headEnd type="arrow"/>
            <a:tailEnd type="arrow"/>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927D-A08B-89C6-EBBB-1B28F11286BD}"/>
              </a:ext>
            </a:extLst>
          </p:cNvPr>
          <p:cNvSpPr txBox="1">
            <a:spLocks noGrp="1"/>
          </p:cNvSpPr>
          <p:nvPr>
            <p:ph type="title"/>
          </p:nvPr>
        </p:nvSpPr>
        <p:spPr>
          <a:xfrm>
            <a:off x="3818022" y="0"/>
            <a:ext cx="5923547" cy="1293025"/>
          </a:xfrm>
        </p:spPr>
        <p:txBody>
          <a:bodyPr/>
          <a:lstStyle/>
          <a:p>
            <a:pPr lvl="0"/>
            <a:r>
              <a:rPr lang="en-US" b="1" u="sng"/>
              <a:t>CONCLUSION</a:t>
            </a:r>
            <a:endParaRPr lang="en-DE" b="1" u="sng"/>
          </a:p>
        </p:txBody>
      </p:sp>
      <p:sp>
        <p:nvSpPr>
          <p:cNvPr id="3" name="Content Placeholder 2">
            <a:extLst>
              <a:ext uri="{FF2B5EF4-FFF2-40B4-BE49-F238E27FC236}">
                <a16:creationId xmlns:a16="http://schemas.microsoft.com/office/drawing/2014/main" id="{285362AF-1CEA-F725-3982-0A640DCCD237}"/>
              </a:ext>
            </a:extLst>
          </p:cNvPr>
          <p:cNvSpPr txBox="1">
            <a:spLocks noGrp="1"/>
          </p:cNvSpPr>
          <p:nvPr>
            <p:ph idx="1"/>
          </p:nvPr>
        </p:nvSpPr>
        <p:spPr>
          <a:xfrm>
            <a:off x="926433" y="1554516"/>
            <a:ext cx="10820396" cy="4024128"/>
          </a:xfrm>
        </p:spPr>
        <p:txBody>
          <a:bodyPr/>
          <a:lstStyle/>
          <a:p>
            <a:pPr lvl="0"/>
            <a:r>
              <a:rPr lang="en-US"/>
              <a:t>A very similar pattern and trend has been observed throughout the project for each of the categories of different clusters.</a:t>
            </a:r>
          </a:p>
          <a:p>
            <a:pPr lvl="0"/>
            <a:endParaRPr lang="en-US"/>
          </a:p>
          <a:p>
            <a:pPr lvl="0"/>
            <a:r>
              <a:rPr lang="en-US"/>
              <a:t>Also it was quite evident that creating one week LAG did not show much difference than the original one but higher LAGS were showing more correlation for each of them. </a:t>
            </a:r>
          </a:p>
          <a:p>
            <a:pPr lvl="0"/>
            <a:endParaRPr lang="en-US"/>
          </a:p>
          <a:p>
            <a:pPr lvl="0"/>
            <a:r>
              <a:rPr lang="en-US"/>
              <a:t>I had real fun exploring with real data and observing if or not energy prices are affecting the waste price as we do agree managing and disposing waste properly is extremely important and if something beneficial can be extracted from it then that is for best.</a:t>
            </a:r>
            <a:endParaRPr lang="en-D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AB0C-4583-F331-E572-FFAC668F6C9B}"/>
              </a:ext>
            </a:extLst>
          </p:cNvPr>
          <p:cNvSpPr txBox="1">
            <a:spLocks noGrp="1"/>
          </p:cNvSpPr>
          <p:nvPr>
            <p:ph type="title"/>
          </p:nvPr>
        </p:nvSpPr>
        <p:spPr>
          <a:xfrm>
            <a:off x="1548060" y="1894536"/>
            <a:ext cx="8610603" cy="1293025"/>
          </a:xfrm>
        </p:spPr>
        <p:txBody>
          <a:bodyPr/>
          <a:lstStyle/>
          <a:p>
            <a:pPr lvl="0"/>
            <a:r>
              <a:rPr lang="en-US" b="1"/>
              <a:t>PRICE DETERMINANT - WEATHER</a:t>
            </a:r>
            <a:endParaRPr lang="en-DE" b="1"/>
          </a:p>
        </p:txBody>
      </p:sp>
      <p:sp>
        <p:nvSpPr>
          <p:cNvPr id="3" name="Content Placeholder 2">
            <a:extLst>
              <a:ext uri="{FF2B5EF4-FFF2-40B4-BE49-F238E27FC236}">
                <a16:creationId xmlns:a16="http://schemas.microsoft.com/office/drawing/2014/main" id="{3B23319F-6C4C-C0CC-8535-A6BD47421535}"/>
              </a:ext>
            </a:extLst>
          </p:cNvPr>
          <p:cNvSpPr txBox="1">
            <a:spLocks noGrp="1"/>
          </p:cNvSpPr>
          <p:nvPr>
            <p:ph idx="1"/>
          </p:nvPr>
        </p:nvSpPr>
        <p:spPr>
          <a:xfrm>
            <a:off x="685800" y="3670438"/>
            <a:ext cx="10820396" cy="1126156"/>
          </a:xfrm>
        </p:spPr>
        <p:txBody>
          <a:bodyPr anchorCtr="1"/>
          <a:lstStyle/>
          <a:p>
            <a:pPr marL="0" lvl="0" indent="0" algn="ctr">
              <a:buNone/>
            </a:pPr>
            <a:r>
              <a:rPr lang="en-US" sz="4000" b="1" u="sng"/>
              <a:t>NILOUFAR SHOKRI</a:t>
            </a:r>
            <a:endParaRPr lang="en-DE" sz="4000" b="1"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22B2-3676-0247-BDE7-3AA194A71F90}"/>
              </a:ext>
            </a:extLst>
          </p:cNvPr>
          <p:cNvSpPr txBox="1">
            <a:spLocks noGrp="1"/>
          </p:cNvSpPr>
          <p:nvPr>
            <p:ph type="title"/>
          </p:nvPr>
        </p:nvSpPr>
        <p:spPr>
          <a:xfrm>
            <a:off x="579519" y="347279"/>
            <a:ext cx="11032958" cy="1104531"/>
          </a:xfrm>
        </p:spPr>
        <p:txBody>
          <a:bodyPr/>
          <a:lstStyle/>
          <a:p>
            <a:pPr lvl="0"/>
            <a:r>
              <a:rPr lang="en-US" b="1"/>
              <a:t>WASTE DATASET FEATURES</a:t>
            </a:r>
            <a:endParaRPr lang="en-DE" b="1"/>
          </a:p>
        </p:txBody>
      </p:sp>
      <p:sp>
        <p:nvSpPr>
          <p:cNvPr id="3" name="Content Placeholder 2">
            <a:extLst>
              <a:ext uri="{FF2B5EF4-FFF2-40B4-BE49-F238E27FC236}">
                <a16:creationId xmlns:a16="http://schemas.microsoft.com/office/drawing/2014/main" id="{A89417CB-9987-AD06-983A-44C0F6A404FC}"/>
              </a:ext>
            </a:extLst>
          </p:cNvPr>
          <p:cNvSpPr txBox="1">
            <a:spLocks noGrp="1"/>
          </p:cNvSpPr>
          <p:nvPr>
            <p:ph idx="1"/>
          </p:nvPr>
        </p:nvSpPr>
        <p:spPr>
          <a:xfrm>
            <a:off x="356936" y="1556080"/>
            <a:ext cx="11554321" cy="4986726"/>
          </a:xfrm>
        </p:spPr>
        <p:txBody>
          <a:bodyPr/>
          <a:lstStyle/>
          <a:p>
            <a:pPr lvl="0">
              <a:lnSpc>
                <a:spcPct val="80000"/>
              </a:lnSpc>
            </a:pPr>
            <a:r>
              <a:rPr lang="en-US"/>
              <a:t>Contain waste price information for country Germany divided into cluster formation where each cluster represents few area of the country.</a:t>
            </a:r>
          </a:p>
          <a:p>
            <a:pPr lvl="0">
              <a:lnSpc>
                <a:spcPct val="80000"/>
              </a:lnSpc>
            </a:pPr>
            <a:endParaRPr lang="en-US"/>
          </a:p>
          <a:p>
            <a:pPr lvl="0">
              <a:lnSpc>
                <a:spcPct val="80000"/>
              </a:lnSpc>
            </a:pPr>
            <a:r>
              <a:rPr lang="en-US"/>
              <a:t>In total there are 10 clusters in this dataset</a:t>
            </a:r>
          </a:p>
          <a:p>
            <a:pPr lvl="0">
              <a:lnSpc>
                <a:spcPct val="80000"/>
              </a:lnSpc>
            </a:pPr>
            <a:endParaRPr lang="en-US"/>
          </a:p>
          <a:p>
            <a:pPr lvl="0">
              <a:lnSpc>
                <a:spcPct val="80000"/>
              </a:lnSpc>
            </a:pPr>
            <a:r>
              <a:rPr lang="en-US"/>
              <a:t>In total there are 4 categories of waste categories and not each cluster have all of them.</a:t>
            </a:r>
          </a:p>
          <a:p>
            <a:pPr lvl="0">
              <a:lnSpc>
                <a:spcPct val="80000"/>
              </a:lnSpc>
            </a:pPr>
            <a:endParaRPr lang="en-US"/>
          </a:p>
          <a:p>
            <a:pPr lvl="0">
              <a:lnSpc>
                <a:spcPct val="80000"/>
              </a:lnSpc>
            </a:pPr>
            <a:r>
              <a:rPr lang="en-US"/>
              <a:t>The data is given on weekly basis starting from week 37 of year 2020.</a:t>
            </a:r>
          </a:p>
          <a:p>
            <a:pPr lvl="0">
              <a:lnSpc>
                <a:spcPct val="80000"/>
              </a:lnSpc>
            </a:pPr>
            <a:endParaRPr lang="en-US"/>
          </a:p>
          <a:p>
            <a:pPr lvl="0">
              <a:lnSpc>
                <a:spcPct val="80000"/>
              </a:lnSpc>
            </a:pPr>
            <a:r>
              <a:rPr lang="en-US"/>
              <a:t>The waste price (wpreis) basically means the amount supplier has to pay to get the waste materials (when wpreis is negative) or the amount the suppliers get to take the waste materials ( when wpreis is positive).</a:t>
            </a:r>
            <a:endParaRPr lang="en-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00C2129-6568-A30F-95A9-5A4AE7BF31BA}"/>
              </a:ext>
            </a:extLst>
          </p:cNvPr>
          <p:cNvPicPr>
            <a:picLocks noGrp="1" noChangeAspect="1"/>
          </p:cNvPicPr>
          <p:nvPr>
            <p:ph idx="1"/>
          </p:nvPr>
        </p:nvPicPr>
        <p:blipFill>
          <a:blip r:embed="rId2"/>
          <a:stretch>
            <a:fillRect/>
          </a:stretch>
        </p:blipFill>
        <p:spPr>
          <a:xfrm>
            <a:off x="655140" y="2129994"/>
            <a:ext cx="10881725" cy="3081546"/>
          </a:xfrm>
        </p:spPr>
      </p:pic>
      <p:sp>
        <p:nvSpPr>
          <p:cNvPr id="3" name="TextBox 2">
            <a:extLst>
              <a:ext uri="{FF2B5EF4-FFF2-40B4-BE49-F238E27FC236}">
                <a16:creationId xmlns:a16="http://schemas.microsoft.com/office/drawing/2014/main" id="{CB0D0C6D-2CAE-6931-3DA5-F3F60FBBB161}"/>
              </a:ext>
            </a:extLst>
          </p:cNvPr>
          <p:cNvSpPr txBox="1"/>
          <p:nvPr/>
        </p:nvSpPr>
        <p:spPr>
          <a:xfrm>
            <a:off x="4301063" y="736604"/>
            <a:ext cx="6273798"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FFFFFF"/>
                </a:solidFill>
                <a:uFillTx/>
                <a:latin typeface="Calibri"/>
              </a:rPr>
              <a:t>We can see wPreis is positive here</a:t>
            </a:r>
            <a:endParaRPr lang="en-DE" sz="3200" b="0" i="0" u="none" strike="noStrike" kern="1200" cap="none" spc="0" baseline="0">
              <a:solidFill>
                <a:srgbClr val="FFFFFF"/>
              </a:solidFill>
              <a:uFillTx/>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E130-0C26-5E72-3DA7-75B5BE9D9439}"/>
              </a:ext>
            </a:extLst>
          </p:cNvPr>
          <p:cNvSpPr txBox="1">
            <a:spLocks noGrp="1"/>
          </p:cNvSpPr>
          <p:nvPr>
            <p:ph type="title"/>
          </p:nvPr>
        </p:nvSpPr>
        <p:spPr>
          <a:xfrm>
            <a:off x="561469" y="860624"/>
            <a:ext cx="5366083" cy="912022"/>
          </a:xfrm>
        </p:spPr>
        <p:txBody>
          <a:bodyPr/>
          <a:lstStyle/>
          <a:p>
            <a:pPr lvl="0"/>
            <a:r>
              <a:rPr lang="en-US" b="1"/>
              <a:t>10  CLUSTERS</a:t>
            </a:r>
            <a:endParaRPr lang="en-DE" b="1"/>
          </a:p>
        </p:txBody>
      </p:sp>
      <p:sp>
        <p:nvSpPr>
          <p:cNvPr id="3" name="Content Placeholder 2">
            <a:extLst>
              <a:ext uri="{FF2B5EF4-FFF2-40B4-BE49-F238E27FC236}">
                <a16:creationId xmlns:a16="http://schemas.microsoft.com/office/drawing/2014/main" id="{F22471F9-AD37-0600-FE5E-0BEF86FB3630}"/>
              </a:ext>
            </a:extLst>
          </p:cNvPr>
          <p:cNvSpPr txBox="1">
            <a:spLocks noGrp="1"/>
          </p:cNvSpPr>
          <p:nvPr>
            <p:ph idx="1"/>
          </p:nvPr>
        </p:nvSpPr>
        <p:spPr>
          <a:xfrm>
            <a:off x="685800" y="2149644"/>
            <a:ext cx="10820396" cy="4596067"/>
          </a:xfrm>
        </p:spPr>
        <p:txBody>
          <a:bodyPr/>
          <a:lstStyle/>
          <a:p>
            <a:pPr marL="457200" lvl="0" indent="-457200">
              <a:buFont typeface="Century Gothic"/>
              <a:buAutoNum type="arabicPeriod"/>
            </a:pPr>
            <a:r>
              <a:rPr lang="en-US"/>
              <a:t>['25', '24’]</a:t>
            </a:r>
          </a:p>
          <a:p>
            <a:pPr marL="457200" lvl="0" indent="-457200">
              <a:buFont typeface="Century Gothic"/>
              <a:buAutoNum type="arabicPeriod"/>
            </a:pPr>
            <a:r>
              <a:rPr lang="en-US"/>
              <a:t>['26', '27', '28’]</a:t>
            </a:r>
          </a:p>
          <a:p>
            <a:pPr marL="457200" lvl="0" indent="-457200">
              <a:buFont typeface="Century Gothic"/>
              <a:buAutoNum type="arabicPeriod"/>
            </a:pPr>
            <a:r>
              <a:rPr lang="en-US"/>
              <a:t>['20', '21', '22', '23’]</a:t>
            </a:r>
          </a:p>
          <a:p>
            <a:pPr marL="457200" lvl="0" indent="-457200">
              <a:buFont typeface="Century Gothic"/>
              <a:buAutoNum type="arabicPeriod"/>
            </a:pPr>
            <a:r>
              <a:rPr lang="en-US"/>
              <a:t>['29', '30', '31', '38', '39']</a:t>
            </a:r>
          </a:p>
          <a:p>
            <a:pPr marL="457200" lvl="0" indent="-457200">
              <a:buFont typeface="Century Gothic"/>
              <a:buAutoNum type="arabicPeriod"/>
            </a:pPr>
            <a:r>
              <a:rPr lang="en-US"/>
              <a:t>['10', '11', '12', '13', '14', '15', '16’]</a:t>
            </a:r>
          </a:p>
          <a:p>
            <a:pPr marL="457200" lvl="0" indent="-457200">
              <a:buFont typeface="Century Gothic"/>
              <a:buAutoNum type="arabicPeriod"/>
            </a:pPr>
            <a:r>
              <a:rPr lang="en-US"/>
              <a:t>['48', '49’]</a:t>
            </a:r>
          </a:p>
          <a:p>
            <a:pPr marL="457200" lvl="0" indent="-457200">
              <a:buFont typeface="Century Gothic"/>
              <a:buAutoNum type="arabicPeriod"/>
            </a:pPr>
            <a:r>
              <a:rPr lang="en-US"/>
              <a:t>['1', '4', '6', '7', '8', '9']</a:t>
            </a:r>
          </a:p>
          <a:p>
            <a:pPr marL="457200" lvl="0" indent="-457200">
              <a:buFont typeface="Century Gothic"/>
              <a:buAutoNum type="arabicPeriod"/>
            </a:pPr>
            <a:r>
              <a:rPr lang="en-DE"/>
              <a:t>['40', '41', '42', '44', '45', '46', '47’]</a:t>
            </a:r>
            <a:endParaRPr lang="en-US"/>
          </a:p>
          <a:p>
            <a:pPr marL="457200" lvl="0" indent="-457200">
              <a:buFont typeface="Century Gothic"/>
              <a:buAutoNum type="arabicPeriod"/>
            </a:pPr>
            <a:r>
              <a:rPr lang="en-DE"/>
              <a:t>['50', '51', '52', '53’]</a:t>
            </a:r>
            <a:endParaRPr lang="en-US"/>
          </a:p>
          <a:p>
            <a:pPr marL="457200" lvl="0" indent="-457200">
              <a:buFont typeface="Century Gothic"/>
              <a:buAutoNum type="arabicPeriod"/>
            </a:pPr>
            <a:r>
              <a:rPr lang="en-DE"/>
              <a:t>['80', '81', '82', '83', '84', '85', '93', '94']</a:t>
            </a:r>
          </a:p>
        </p:txBody>
      </p:sp>
      <p:sp>
        <p:nvSpPr>
          <p:cNvPr id="4" name="Rectangle 2">
            <a:extLst>
              <a:ext uri="{FF2B5EF4-FFF2-40B4-BE49-F238E27FC236}">
                <a16:creationId xmlns:a16="http://schemas.microsoft.com/office/drawing/2014/main" id="{BCBAB092-016E-E743-1B5E-1D832DE88691}"/>
              </a:ext>
            </a:extLst>
          </p:cNvPr>
          <p:cNvSpPr/>
          <p:nvPr/>
        </p:nvSpPr>
        <p:spPr>
          <a:xfrm>
            <a:off x="0" y="-8019"/>
            <a:ext cx="12191996" cy="457200"/>
          </a:xfrm>
          <a:prstGeom prst="rect">
            <a:avLst/>
          </a:prstGeom>
          <a:solidFill>
            <a:srgbClr val="FFFFFF"/>
          </a:solidFill>
          <a:ln cap="flat">
            <a:noFill/>
            <a:prstDash val="solid"/>
          </a:ln>
        </p:spPr>
        <p:txBody>
          <a:bodyPr vert="horz" wrap="non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DE" sz="1000" b="0" i="0" u="none" strike="noStrike" kern="1200" cap="none" spc="0" baseline="0">
                <a:solidFill>
                  <a:srgbClr val="000000"/>
                </a:solidFill>
                <a:uFillTx/>
                <a:latin typeface="Courier New" pitchFamily="49"/>
                <a:cs typeface="Courier New" pitchFamily="49"/>
              </a:rPr>
              <a:t>"['10', '11', '12', '13', '14', '15', '16']", "['48', '49']", </a:t>
            </a:r>
            <a:br>
              <a:rPr lang="en-DE" sz="800" b="0" i="0" u="none" strike="noStrike" kern="1200" cap="none" spc="0" baseline="0">
                <a:solidFill>
                  <a:srgbClr val="FFFFFF"/>
                </a:solidFill>
                <a:uFillTx/>
                <a:latin typeface="Century Gothic"/>
              </a:rPr>
            </a:br>
            <a:endParaRPr lang="en-DE" sz="1800" b="0" i="0" u="none" strike="noStrike" kern="1200" cap="none" spc="0" baseline="0">
              <a:solidFill>
                <a:srgbClr val="FFFFFF"/>
              </a:solidFill>
              <a:uFillTx/>
              <a:latin typeface="Arial" pitchFamily="34"/>
            </a:endParaRPr>
          </a:p>
        </p:txBody>
      </p:sp>
      <p:pic>
        <p:nvPicPr>
          <p:cNvPr id="5" name="Picture 9">
            <a:extLst>
              <a:ext uri="{FF2B5EF4-FFF2-40B4-BE49-F238E27FC236}">
                <a16:creationId xmlns:a16="http://schemas.microsoft.com/office/drawing/2014/main" id="{E2A076AC-7E3D-7E59-F201-6188467C67BB}"/>
              </a:ext>
            </a:extLst>
          </p:cNvPr>
          <p:cNvPicPr>
            <a:picLocks noChangeAspect="1"/>
          </p:cNvPicPr>
          <p:nvPr/>
        </p:nvPicPr>
        <p:blipFill>
          <a:blip r:embed="rId2"/>
          <a:stretch>
            <a:fillRect/>
          </a:stretch>
        </p:blipFill>
        <p:spPr>
          <a:xfrm>
            <a:off x="6946230" y="826169"/>
            <a:ext cx="4411577" cy="5904015"/>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DAA1-6843-37EA-F0F5-318CE4090709}"/>
              </a:ext>
            </a:extLst>
          </p:cNvPr>
          <p:cNvSpPr txBox="1">
            <a:spLocks noGrp="1"/>
          </p:cNvSpPr>
          <p:nvPr>
            <p:ph type="title"/>
          </p:nvPr>
        </p:nvSpPr>
        <p:spPr>
          <a:xfrm>
            <a:off x="1973174" y="796460"/>
            <a:ext cx="8610603" cy="759628"/>
          </a:xfrm>
        </p:spPr>
        <p:txBody>
          <a:bodyPr/>
          <a:lstStyle/>
          <a:p>
            <a:pPr lvl="0"/>
            <a:r>
              <a:rPr lang="en-US" b="1"/>
              <a:t>CATEGORIES OF WASTE</a:t>
            </a:r>
            <a:endParaRPr lang="en-DE" b="1"/>
          </a:p>
        </p:txBody>
      </p:sp>
      <p:sp>
        <p:nvSpPr>
          <p:cNvPr id="3" name="Content Placeholder 2">
            <a:extLst>
              <a:ext uri="{FF2B5EF4-FFF2-40B4-BE49-F238E27FC236}">
                <a16:creationId xmlns:a16="http://schemas.microsoft.com/office/drawing/2014/main" id="{90BD80B6-BC64-D512-BFF8-2CC21304CB6A}"/>
              </a:ext>
            </a:extLst>
          </p:cNvPr>
          <p:cNvSpPr txBox="1">
            <a:spLocks noGrp="1"/>
          </p:cNvSpPr>
          <p:nvPr>
            <p:ph idx="1"/>
          </p:nvPr>
        </p:nvSpPr>
        <p:spPr>
          <a:xfrm>
            <a:off x="605588" y="2346963"/>
            <a:ext cx="10820396" cy="4024128"/>
          </a:xfrm>
        </p:spPr>
        <p:txBody>
          <a:bodyPr/>
          <a:lstStyle/>
          <a:p>
            <a:pPr marL="457200" lvl="0" indent="-457200">
              <a:buFont typeface="Century Gothic"/>
              <a:buAutoNum type="arabicPeriod"/>
            </a:pPr>
            <a:r>
              <a:rPr lang="de-DE" sz="3200"/>
              <a:t>'A2 -  geschreddert‘</a:t>
            </a:r>
          </a:p>
          <a:p>
            <a:pPr marL="457200" lvl="0" indent="-457200">
              <a:buFont typeface="Century Gothic"/>
              <a:buAutoNum type="arabicPeriod"/>
            </a:pPr>
            <a:endParaRPr lang="de-DE" sz="3200"/>
          </a:p>
          <a:p>
            <a:pPr marL="457200" lvl="0" indent="-457200">
              <a:buFont typeface="Century Gothic"/>
              <a:buAutoNum type="arabicPeriod"/>
            </a:pPr>
            <a:r>
              <a:rPr lang="de-DE" sz="3200"/>
              <a:t>'A1 &amp; A2 -  geschreddert‘</a:t>
            </a:r>
          </a:p>
          <a:p>
            <a:pPr marL="457200" lvl="0" indent="-457200">
              <a:buFont typeface="Century Gothic"/>
              <a:buAutoNum type="arabicPeriod"/>
            </a:pPr>
            <a:endParaRPr lang="de-DE" sz="3200"/>
          </a:p>
          <a:p>
            <a:pPr marL="457200" lvl="0" indent="-457200">
              <a:buFont typeface="Century Gothic"/>
              <a:buAutoNum type="arabicPeriod"/>
            </a:pPr>
            <a:r>
              <a:rPr lang="de-DE" sz="3200"/>
              <a:t>'A2 &amp; A3 -  geschreddert‘</a:t>
            </a:r>
          </a:p>
          <a:p>
            <a:pPr marL="457200" lvl="0" indent="-457200">
              <a:buFont typeface="Century Gothic"/>
              <a:buAutoNum type="arabicPeriod"/>
            </a:pPr>
            <a:endParaRPr lang="de-DE" sz="3200"/>
          </a:p>
          <a:p>
            <a:pPr marL="457200" lvl="0" indent="-457200">
              <a:buFont typeface="Century Gothic"/>
              <a:buAutoNum type="arabicPeriod"/>
            </a:pPr>
            <a:r>
              <a:rPr lang="de-DE" sz="3200"/>
              <a:t>'A3 -  geschreddert']</a:t>
            </a:r>
            <a:endParaRPr lang="en-DE"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BAAE169-DC7D-D669-0F62-5041F92D22B3}"/>
              </a:ext>
            </a:extLst>
          </p:cNvPr>
          <p:cNvSpPr txBox="1">
            <a:spLocks noGrp="1"/>
          </p:cNvSpPr>
          <p:nvPr>
            <p:ph idx="1"/>
          </p:nvPr>
        </p:nvSpPr>
        <p:spPr/>
        <p:txBody>
          <a:bodyPr anchorCtr="1"/>
          <a:lstStyle/>
          <a:p>
            <a:pPr marL="0" lvl="0" indent="0" algn="ctr">
              <a:buNone/>
            </a:pPr>
            <a:r>
              <a:rPr lang="en-US" sz="5400" b="1" u="sng"/>
              <a:t>Correlations between the Fluctuations of Electricity Prices and Waste Prices in Germany.</a:t>
            </a:r>
            <a:endParaRPr lang="en-DE" sz="5400" b="1"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2CB6-5766-2768-DBFA-ED169FF94FF4}"/>
              </a:ext>
            </a:extLst>
          </p:cNvPr>
          <p:cNvSpPr txBox="1">
            <a:spLocks noGrp="1"/>
          </p:cNvSpPr>
          <p:nvPr>
            <p:ph type="title"/>
          </p:nvPr>
        </p:nvSpPr>
        <p:spPr>
          <a:xfrm>
            <a:off x="2149644" y="231425"/>
            <a:ext cx="8610603" cy="815772"/>
          </a:xfrm>
        </p:spPr>
        <p:txBody>
          <a:bodyPr/>
          <a:lstStyle/>
          <a:p>
            <a:pPr lvl="0"/>
            <a:r>
              <a:rPr lang="en-US" b="1"/>
              <a:t>ELECTRICITY DATASET</a:t>
            </a:r>
            <a:endParaRPr lang="en-DE" b="1"/>
          </a:p>
        </p:txBody>
      </p:sp>
      <p:pic>
        <p:nvPicPr>
          <p:cNvPr id="3" name="Content Placeholder 4">
            <a:extLst>
              <a:ext uri="{FF2B5EF4-FFF2-40B4-BE49-F238E27FC236}">
                <a16:creationId xmlns:a16="http://schemas.microsoft.com/office/drawing/2014/main" id="{55A6333A-3A82-1AAC-E484-490F34D6ABE5}"/>
              </a:ext>
            </a:extLst>
          </p:cNvPr>
          <p:cNvPicPr>
            <a:picLocks noGrp="1" noChangeAspect="1"/>
          </p:cNvPicPr>
          <p:nvPr>
            <p:ph idx="1"/>
          </p:nvPr>
        </p:nvPicPr>
        <p:blipFill>
          <a:blip r:embed="rId2"/>
          <a:stretch>
            <a:fillRect/>
          </a:stretch>
        </p:blipFill>
        <p:spPr>
          <a:xfrm>
            <a:off x="721031" y="949768"/>
            <a:ext cx="11000789" cy="5831119"/>
          </a:xfrm>
        </p:spPr>
      </p:pic>
    </p:spTree>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TM04033937%5b%5bfn=Vapor%20Trail%5d%5d</Template>
  <TotalTime>0</TotalTime>
  <Words>837</Words>
  <Application>Microsoft Office PowerPoint</Application>
  <PresentationFormat>Widescreen</PresentationFormat>
  <Paragraphs>117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Century Gothic</vt:lpstr>
      <vt:lpstr>Courier New</vt:lpstr>
      <vt:lpstr>Vapor Trail</vt:lpstr>
      <vt:lpstr>KIPA PROJECT DIGITAL TRANSFORMATION OF ORGANIZATIONS</vt:lpstr>
      <vt:lpstr>PURPOSE OF THE PROJECT</vt:lpstr>
      <vt:lpstr>WASTE DATASET</vt:lpstr>
      <vt:lpstr>WASTE DATASET FEATURES</vt:lpstr>
      <vt:lpstr>PowerPoint Presentation</vt:lpstr>
      <vt:lpstr>10  CLUSTERS</vt:lpstr>
      <vt:lpstr>CATEGORIES OF WASTE</vt:lpstr>
      <vt:lpstr>PowerPoint Presentation</vt:lpstr>
      <vt:lpstr>ELECTRICITY DATASET</vt:lpstr>
      <vt:lpstr> CLEANING REQUIRED IN ELECTRICITY DATASET</vt:lpstr>
      <vt:lpstr>ELECTRICITY DATASET AFTER CLEANING</vt:lpstr>
      <vt:lpstr> CLEANING REQUIRED IN WASTE DATASET</vt:lpstr>
      <vt:lpstr>WASTE DATASET AFTER CLEANING</vt:lpstr>
      <vt:lpstr>PROCESS FOLLOWED</vt:lpstr>
      <vt:lpstr>PROCESS FOLLOWED FOR EACH CLUSTER</vt:lpstr>
      <vt:lpstr>PROCESS FOLLOWED FOR EACH CLUSTER</vt:lpstr>
      <vt:lpstr>PROCESS FOLLOWED FOR EACH CLUSTER</vt:lpstr>
      <vt:lpstr>CLUSTER 1</vt:lpstr>
      <vt:lpstr>CLUSTER -['29', '30', '31', '38', '39’]  </vt:lpstr>
      <vt:lpstr>CLUSTER -['29', '30', '31', '38', '39’]  </vt:lpstr>
      <vt:lpstr>CLUSTER -['29', '30', '31', '38', '39’]  </vt:lpstr>
      <vt:lpstr>CLUSTER -['29', '30', '31', '38', '39’] Category - A1 &amp; A2  geschreddert </vt:lpstr>
      <vt:lpstr>CLUSTER -['29', '30', '31', '38', '39’] Category - A1 &amp; A2  geschreddert </vt:lpstr>
      <vt:lpstr>ONE WEEK LAG</vt:lpstr>
      <vt:lpstr>17 WEEKS LAG</vt:lpstr>
      <vt:lpstr>17 WEEKS LAG</vt:lpstr>
      <vt:lpstr>CLUSTER 2</vt:lpstr>
      <vt:lpstr>CLUSTER -['80', '81', '82', '83', '84', '85', '93', '94’] </vt:lpstr>
      <vt:lpstr>CLUSTER -['80', '81', '82', '83', '84', '85', '93', '94’] </vt:lpstr>
      <vt:lpstr>CLUSTER -['80', '81', '82', '83', '84', '85', '93', '94’]  Category - A3 - geschreddert</vt:lpstr>
      <vt:lpstr>ONE WEEK LAG</vt:lpstr>
      <vt:lpstr>9 WEEKS LAG</vt:lpstr>
      <vt:lpstr>9 WEEKS LAG</vt:lpstr>
      <vt:lpstr>CONCLUSION</vt:lpstr>
      <vt:lpstr>PRICE DETERMINANT - WEATHER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KIPA PROJECT DIGITAL TRANSFORMATION OF ORGANIZATIONS</dc:title>
  <dc:creator>Alam, Aiman</dc:creator>
  <cp:lastModifiedBy>Alam, Aiman</cp:lastModifiedBy>
  <cp:revision>11</cp:revision>
  <dcterms:created xsi:type="dcterms:W3CDTF">2023-10-11T09:51:23Z</dcterms:created>
  <dcterms:modified xsi:type="dcterms:W3CDTF">2023-10-12T08:31:13Z</dcterms:modified>
</cp:coreProperties>
</file>