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a2370c9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a2370c9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a2370c9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a2370c9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a2370c9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a2370c9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5a2370c9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5a2370c9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5a2370c9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5a2370c9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5a2370c9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5a2370c9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AUJAiEcBFLCVxHpeXPs2-STTU-wrdr7L5EGfphW5HWs/edit?addon_sto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Task List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VIRTUALIZATION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Virtualization is the technology that allows multiple operating systems or applications to run on a single physical server, creating virtual instances that operate independently.</a:t>
            </a:r>
            <a:endParaRPr b="1" sz="1500"/>
          </a:p>
          <a:p>
            <a:pPr indent="0" lvl="0" marL="0" rtl="0" algn="l">
              <a:spcBef>
                <a:spcPts val="1200"/>
              </a:spcBef>
              <a:spcAft>
                <a:spcPts val="0"/>
              </a:spcAft>
              <a:buNone/>
            </a:pPr>
            <a:r>
              <a:rPr b="1" lang="en" sz="1500" u="sng"/>
              <a:t>Types of Virtualization in Linux:</a:t>
            </a:r>
            <a:endParaRPr b="1" sz="1500" u="sng"/>
          </a:p>
          <a:p>
            <a:pPr indent="-323850" lvl="0" marL="457200" rtl="0" algn="l">
              <a:spcBef>
                <a:spcPts val="1200"/>
              </a:spcBef>
              <a:spcAft>
                <a:spcPts val="0"/>
              </a:spcAft>
              <a:buSzPts val="1500"/>
              <a:buChar char="●"/>
            </a:pPr>
            <a:r>
              <a:rPr b="1" lang="en" sz="1500"/>
              <a:t>KVM</a:t>
            </a:r>
            <a:endParaRPr b="1" sz="1500"/>
          </a:p>
          <a:p>
            <a:pPr indent="-323850" lvl="0" marL="457200" rtl="0" algn="l">
              <a:spcBef>
                <a:spcPts val="0"/>
              </a:spcBef>
              <a:spcAft>
                <a:spcPts val="0"/>
              </a:spcAft>
              <a:buSzPts val="1500"/>
              <a:buChar char="●"/>
            </a:pPr>
            <a:r>
              <a:rPr b="1" lang="en" sz="1500"/>
              <a:t>OpenVZ</a:t>
            </a:r>
            <a:endParaRPr b="1" sz="1500"/>
          </a:p>
          <a:p>
            <a:pPr indent="-323850" lvl="0" marL="457200" rtl="0" algn="l">
              <a:spcBef>
                <a:spcPts val="0"/>
              </a:spcBef>
              <a:spcAft>
                <a:spcPts val="0"/>
              </a:spcAft>
              <a:buSzPts val="1500"/>
              <a:buChar char="●"/>
            </a:pPr>
            <a:r>
              <a:rPr b="1" lang="en" sz="1500"/>
              <a:t>Xen</a:t>
            </a:r>
            <a:endParaRPr b="1" sz="15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AWS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Created EC2 Instances.</a:t>
            </a:r>
            <a:endParaRPr b="1" sz="2200"/>
          </a:p>
          <a:p>
            <a:pPr indent="-368300" lvl="0" marL="457200" rtl="0" algn="l">
              <a:spcBef>
                <a:spcPts val="0"/>
              </a:spcBef>
              <a:spcAft>
                <a:spcPts val="0"/>
              </a:spcAft>
              <a:buSzPts val="2200"/>
              <a:buChar char="●"/>
            </a:pPr>
            <a:r>
              <a:rPr b="1" lang="en" sz="2200"/>
              <a:t>Installed the Nginx and httpd servers in the instances.</a:t>
            </a:r>
            <a:endParaRPr b="1" sz="2200"/>
          </a:p>
          <a:p>
            <a:pPr indent="-368300" lvl="0" marL="457200" rtl="0" algn="l">
              <a:spcBef>
                <a:spcPts val="0"/>
              </a:spcBef>
              <a:spcAft>
                <a:spcPts val="0"/>
              </a:spcAft>
              <a:buSzPts val="2200"/>
              <a:buChar char="●"/>
            </a:pPr>
            <a:r>
              <a:rPr b="1" lang="en" sz="2200"/>
              <a:t>Configured the configuration files (conf files) of both Nginx and httpd to display the customized code of index.html</a:t>
            </a:r>
            <a:endParaRPr b="1"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Nginx &amp; httpd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Explored the configuration files in Nginx and httpd.</a:t>
            </a:r>
            <a:endParaRPr b="1" sz="2000"/>
          </a:p>
          <a:p>
            <a:pPr indent="-355600" lvl="0" marL="457200" rtl="0" algn="l">
              <a:spcBef>
                <a:spcPts val="0"/>
              </a:spcBef>
              <a:spcAft>
                <a:spcPts val="0"/>
              </a:spcAft>
              <a:buSzPts val="2000"/>
              <a:buChar char="●"/>
            </a:pPr>
            <a:r>
              <a:rPr b="1" lang="en" sz="2000"/>
              <a:t>Compared the differences between Nginx and httpd.</a:t>
            </a:r>
            <a:endParaRPr b="1" sz="2000"/>
          </a:p>
          <a:p>
            <a:pPr indent="-355600" lvl="0" marL="457200" rtl="0" algn="l">
              <a:spcBef>
                <a:spcPts val="0"/>
              </a:spcBef>
              <a:spcAft>
                <a:spcPts val="0"/>
              </a:spcAft>
              <a:buSzPts val="2000"/>
              <a:buChar char="●"/>
            </a:pPr>
            <a:r>
              <a:rPr b="1" lang="en" sz="2000"/>
              <a:t>Identified use cases for each.</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Terraform</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Terraform is an open-source Infrastructure as Code (IaC) tool that enables users to define and provision cloud infrastructure and resources in a declarative configuration language.</a:t>
            </a:r>
            <a:endParaRPr b="1" sz="1800"/>
          </a:p>
          <a:p>
            <a:pPr indent="0" lvl="0" marL="0" rtl="0" algn="l">
              <a:spcBef>
                <a:spcPts val="1200"/>
              </a:spcBef>
              <a:spcAft>
                <a:spcPts val="0"/>
              </a:spcAft>
              <a:buNone/>
            </a:pPr>
            <a:r>
              <a:rPr b="1" lang="en" sz="1800" u="sng"/>
              <a:t>Task:</a:t>
            </a:r>
            <a:endParaRPr b="1" sz="1800" u="sng"/>
          </a:p>
          <a:p>
            <a:pPr indent="-342900" lvl="0" marL="457200" rtl="0" algn="l">
              <a:spcBef>
                <a:spcPts val="1200"/>
              </a:spcBef>
              <a:spcAft>
                <a:spcPts val="0"/>
              </a:spcAft>
              <a:buSzPts val="1800"/>
              <a:buChar char="●"/>
            </a:pPr>
            <a:r>
              <a:rPr b="1" lang="en" sz="1800"/>
              <a:t>Wrote a Terraform script to create an EC2 instance, and added the user_data attribute to install Nginx during the instance creation.</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
              <a:t>   Task</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t>How to access an EC2 Instance through ssh if we lost our .pem file?</a:t>
            </a:r>
            <a:endParaRPr b="1" sz="2000"/>
          </a:p>
          <a:p>
            <a:pPr indent="0" lvl="0" marL="0" rtl="0" algn="l">
              <a:spcBef>
                <a:spcPts val="1200"/>
              </a:spcBef>
              <a:spcAft>
                <a:spcPts val="0"/>
              </a:spcAft>
              <a:buNone/>
            </a:pPr>
            <a:r>
              <a:t/>
            </a:r>
            <a:endParaRPr b="1" sz="2000"/>
          </a:p>
          <a:p>
            <a:pPr indent="0" lvl="0" marL="0" rtl="0" algn="l">
              <a:spcBef>
                <a:spcPts val="1200"/>
              </a:spcBef>
              <a:spcAft>
                <a:spcPts val="1200"/>
              </a:spcAft>
              <a:buNone/>
            </a:pPr>
            <a:r>
              <a:rPr b="1" lang="en" sz="2000"/>
              <a:t>To regain access to an EC2 instance without the .pem file, create a new helper instance, attach the lost instance's volume to it, copy the necessary keys, and then reattach the volume back to the original instance for recovery using the helper instance's .pem file.</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Documentation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u="sng"/>
              <a:t>Link:</a:t>
            </a:r>
            <a:endParaRPr b="1" sz="2100" u="sng"/>
          </a:p>
          <a:p>
            <a:pPr indent="0" lvl="0" marL="0" rtl="0" algn="l">
              <a:spcBef>
                <a:spcPts val="1200"/>
              </a:spcBef>
              <a:spcAft>
                <a:spcPts val="1200"/>
              </a:spcAft>
              <a:buNone/>
            </a:pPr>
            <a:r>
              <a:rPr b="1" lang="en" sz="2100" u="sng">
                <a:solidFill>
                  <a:schemeClr val="hlink"/>
                </a:solidFill>
                <a:hlinkClick r:id="rId3"/>
              </a:rPr>
              <a:t>https://docs.google.com/document/d/1AUJAiEcBFLCVxHpeXPs2-STTU-wrdr7L5EGfphW5HWs/edit?addon_store</a:t>
            </a:r>
            <a:endParaRPr b="1" sz="2100"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