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79" r:id="rId6"/>
    <p:sldId id="317" r:id="rId7"/>
    <p:sldId id="262" r:id="rId8"/>
    <p:sldId id="301" r:id="rId9"/>
    <p:sldId id="316" r:id="rId10"/>
    <p:sldId id="302" r:id="rId11"/>
    <p:sldId id="320" r:id="rId12"/>
    <p:sldId id="321" r:id="rId13"/>
    <p:sldId id="290" r:id="rId14"/>
    <p:sldId id="283" r:id="rId15"/>
    <p:sldId id="265" r:id="rId16"/>
    <p:sldId id="318" r:id="rId17"/>
    <p:sldId id="319" r:id="rId18"/>
    <p:sldId id="295" r:id="rId19"/>
    <p:sldId id="266" r:id="rId20"/>
    <p:sldId id="322" r:id="rId21"/>
    <p:sldId id="30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5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4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3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7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6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6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6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try with multiple catch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9CE4C-C607-4931-B9C5-12AB8C13C36B}"/>
              </a:ext>
            </a:extLst>
          </p:cNvPr>
          <p:cNvSpPr txBox="1"/>
          <p:nvPr/>
        </p:nvSpPr>
        <p:spPr>
          <a:xfrm>
            <a:off x="1484311" y="1514634"/>
            <a:ext cx="9795249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Multi_TryCatch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arr[] = new int[5];   System.out.println("Enter the elements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5; i++)  {  arr[i] = sc.nextInt();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a limit : ");   int k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System.out.print("Sum of the "+k+" elements is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sum = 0;   for(int i = 0; i &lt; k; i++)  {   sum += arr[i];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System.out.print(sum);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}catch(ArrayIndexOutOfBoundsException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System.out.println("Oh, no! You went too ahead, limit yourself to index four...");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}catch(InputMismatchException e) 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System.out.println("Array elements are all integers, so please input an integer");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DFA91-8677-48A1-96E1-9C7D5FD6F63B}"/>
              </a:ext>
            </a:extLst>
          </p:cNvPr>
          <p:cNvSpPr txBox="1"/>
          <p:nvPr/>
        </p:nvSpPr>
        <p:spPr>
          <a:xfrm>
            <a:off x="3147190" y="5668660"/>
            <a:ext cx="8355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elements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one two three four five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Array elements are all integers, so please input an integer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Order of execution of catch blocks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9CE4C-C607-4931-B9C5-12AB8C13C36B}"/>
              </a:ext>
            </a:extLst>
          </p:cNvPr>
          <p:cNvSpPr txBox="1"/>
          <p:nvPr/>
        </p:nvSpPr>
        <p:spPr>
          <a:xfrm>
            <a:off x="1596041" y="2132633"/>
            <a:ext cx="9795249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MultipleCatch {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result = 10 / 0;    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//Division by zero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System.out.println(result);            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int[] num = {1, 2, 3, 4, 5};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System.out.println(num[5]);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an array with an out-of-bounds index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(ArithmeticException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System.out.println("Exception occurred: " + e.getMessage());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(ArrayIndexOutOfBoundsException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System.out.println("Exception occurred: " + e.getMessage());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System.out.println("Exception occurred: " + e.toString());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29B34-8B75-47C1-85EA-DA2D7BB14EC7}"/>
              </a:ext>
            </a:extLst>
          </p:cNvPr>
          <p:cNvSpPr txBox="1"/>
          <p:nvPr/>
        </p:nvSpPr>
        <p:spPr>
          <a:xfrm>
            <a:off x="1484310" y="1614941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must be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most specific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27348-EBC4-430F-8D58-719E5C3FCCA9}"/>
              </a:ext>
            </a:extLst>
          </p:cNvPr>
          <p:cNvSpPr txBox="1"/>
          <p:nvPr/>
        </p:nvSpPr>
        <p:spPr>
          <a:xfrm>
            <a:off x="7325106" y="5705993"/>
            <a:ext cx="417791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occurred: / by zero</a:t>
            </a:r>
          </a:p>
        </p:txBody>
      </p:sp>
    </p:spTree>
    <p:extLst>
      <p:ext uri="{BB962C8B-B14F-4D97-AF65-F5344CB8AC3E}">
        <p14:creationId xmlns:p14="http://schemas.microsoft.com/office/powerpoint/2010/main" val="18755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Order of execution of catch blocks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9CE4C-C607-4931-B9C5-12AB8C13C36B}"/>
              </a:ext>
            </a:extLst>
          </p:cNvPr>
          <p:cNvSpPr txBox="1"/>
          <p:nvPr/>
        </p:nvSpPr>
        <p:spPr>
          <a:xfrm>
            <a:off x="1484311" y="1610308"/>
            <a:ext cx="5356177" cy="466281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MultipleCatch {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//Division by zero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result = 10 / 0;            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System.out.println(result);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an array with an 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out-of-bounds index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int[] num = {1, 2, 3, 4, 5};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System.out.println(num[5]);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System.out.println("Exception occurred: " + 							    e.toString());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(ArithmeticException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System.out.println("Exception occurred: " +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e.getMessage());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(ArrayIndexOutOfBoundsException e) {  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System.out.println("Exception occurred: " +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e.getMessage());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27348-EBC4-430F-8D58-719E5C3FCCA9}"/>
              </a:ext>
            </a:extLst>
          </p:cNvPr>
          <p:cNvSpPr txBox="1"/>
          <p:nvPr/>
        </p:nvSpPr>
        <p:spPr>
          <a:xfrm>
            <a:off x="6934275" y="3793487"/>
            <a:ext cx="52074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exception ArithmeticException has already been caught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catch (ArithmeticException e) {       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^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  exception ArrayIndexOutOfBoundsException has already been caught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catch (ArrayIndexOutOfBoundsException e) {       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4160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Multiple Errors with single Catch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A95E5-D10F-4974-A0C8-6AB8B12220A5}"/>
              </a:ext>
            </a:extLst>
          </p:cNvPr>
          <p:cNvSpPr txBox="1"/>
          <p:nvPr/>
        </p:nvSpPr>
        <p:spPr>
          <a:xfrm>
            <a:off x="1647486" y="2398890"/>
            <a:ext cx="6572066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Single_Catch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4; i++)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	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switch(i)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0: int j = 2/i; break;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1: int[] a = {}; a[i] = 2; break;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2: char ch = "java".charAt(i+3);  break;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3: int[] b = null; j = b[0]; break;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}catch(Exception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System.out.println("In testcase-"+i+"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System.out.println(e.getMessage());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0CE9-3C70-4811-B9C9-E9DDD2256BC9}"/>
              </a:ext>
            </a:extLst>
          </p:cNvPr>
          <p:cNvSpPr txBox="1"/>
          <p:nvPr/>
        </p:nvSpPr>
        <p:spPr>
          <a:xfrm>
            <a:off x="8583348" y="3152516"/>
            <a:ext cx="30302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testcase-0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by zero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testcase-1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1 out of bounds for length 0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testcase-2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out of range: 5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testcase-3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finally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A307F-762A-4241-856B-F93DFAF1E6BE}"/>
              </a:ext>
            </a:extLst>
          </p:cNvPr>
          <p:cNvSpPr txBox="1"/>
          <p:nvPr/>
        </p:nvSpPr>
        <p:spPr>
          <a:xfrm>
            <a:off x="1484310" y="1540305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is used to specify a block of code that will always be executed, regardless of whether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code that absolutely must be executed after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completes is put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be used without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64F17-BD40-4465-8187-9FE33F049F75}"/>
              </a:ext>
            </a:extLst>
          </p:cNvPr>
          <p:cNvSpPr txBox="1"/>
          <p:nvPr/>
        </p:nvSpPr>
        <p:spPr>
          <a:xfrm>
            <a:off x="1974341" y="3251363"/>
            <a:ext cx="5672456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TryCatchFinally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two numbers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sc.nextInt();  int b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System.out.println(a+"/"+b+" = "+a/b);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e.printStackTrace();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}finally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System.out.println("The second number must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be non-zero...");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D5D37-8525-45CF-AF2D-49D150C41F6F}"/>
              </a:ext>
            </a:extLst>
          </p:cNvPr>
          <p:cNvSpPr txBox="1"/>
          <p:nvPr/>
        </p:nvSpPr>
        <p:spPr>
          <a:xfrm>
            <a:off x="7869920" y="3251363"/>
            <a:ext cx="30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2FEA-6A97-445A-AC53-8D11828F8E24}"/>
              </a:ext>
            </a:extLst>
          </p:cNvPr>
          <p:cNvSpPr txBox="1"/>
          <p:nvPr/>
        </p:nvSpPr>
        <p:spPr>
          <a:xfrm>
            <a:off x="7869920" y="3620695"/>
            <a:ext cx="4201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Enter two numbers : 4  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4/2 = 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second number must be non-zero...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F6B2E-7316-4022-80BF-785515CE8CA1}"/>
              </a:ext>
            </a:extLst>
          </p:cNvPr>
          <p:cNvSpPr txBox="1"/>
          <p:nvPr/>
        </p:nvSpPr>
        <p:spPr>
          <a:xfrm>
            <a:off x="7869920" y="4891928"/>
            <a:ext cx="420150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Enter two numbers : 4 0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java.lang.ArithmeticException: / by zero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at Main.main(Main.java:10)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second number must be non-zero...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Queries about finally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6F455-2CFB-4C27-B849-05CFA7D5D5CC}"/>
              </a:ext>
            </a:extLst>
          </p:cNvPr>
          <p:cNvSpPr txBox="1"/>
          <p:nvPr/>
        </p:nvSpPr>
        <p:spPr>
          <a:xfrm>
            <a:off x="1484311" y="1570451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ensure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does not get executed in case of no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occurring in the program?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AB4AB-53A7-4357-AD76-5A801DA23909}"/>
              </a:ext>
            </a:extLst>
          </p:cNvPr>
          <p:cNvSpPr txBox="1"/>
          <p:nvPr/>
        </p:nvSpPr>
        <p:spPr>
          <a:xfrm>
            <a:off x="1954246" y="3000154"/>
            <a:ext cx="5672456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TryCatchFinally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two numbers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sc.nextInt();  int b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System.out.println(a+"/"+b+" = "+a/b);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System.exit(0);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//Forceful exit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e.printStackTrace();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}finally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System.out.println("The second number must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be non-zero...");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DDDB7-8369-484C-9F76-FBFCC15545C2}"/>
              </a:ext>
            </a:extLst>
          </p:cNvPr>
          <p:cNvSpPr txBox="1"/>
          <p:nvPr/>
        </p:nvSpPr>
        <p:spPr>
          <a:xfrm>
            <a:off x="1808704" y="2368772"/>
            <a:ext cx="9694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System.exit(0)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forcefully exit the program (However, this is depreciated)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8E0E-561B-4AC3-922F-74A487D75274}"/>
              </a:ext>
            </a:extLst>
          </p:cNvPr>
          <p:cNvSpPr txBox="1"/>
          <p:nvPr/>
        </p:nvSpPr>
        <p:spPr>
          <a:xfrm>
            <a:off x="7869920" y="3251363"/>
            <a:ext cx="30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128D0-569B-47F9-AAF1-E9EE0612756D}"/>
              </a:ext>
            </a:extLst>
          </p:cNvPr>
          <p:cNvSpPr txBox="1"/>
          <p:nvPr/>
        </p:nvSpPr>
        <p:spPr>
          <a:xfrm>
            <a:off x="7869920" y="3620695"/>
            <a:ext cx="420150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Enter two numbers : 4  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4/2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4495D-F673-413B-9733-528F507EDFD7}"/>
              </a:ext>
            </a:extLst>
          </p:cNvPr>
          <p:cNvSpPr txBox="1"/>
          <p:nvPr/>
        </p:nvSpPr>
        <p:spPr>
          <a:xfrm>
            <a:off x="7869920" y="4571968"/>
            <a:ext cx="420150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Enter two numbers : 4 0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java.lang.ArithmeticException: / by zero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at Main.main(Main.java:10)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second number must be non-zero...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Queries about finally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6F455-2CFB-4C27-B849-05CFA7D5D5CC}"/>
              </a:ext>
            </a:extLst>
          </p:cNvPr>
          <p:cNvSpPr txBox="1"/>
          <p:nvPr/>
        </p:nvSpPr>
        <p:spPr>
          <a:xfrm>
            <a:off x="1484311" y="1570451"/>
            <a:ext cx="500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AB4AB-53A7-4357-AD76-5A801DA23909}"/>
              </a:ext>
            </a:extLst>
          </p:cNvPr>
          <p:cNvSpPr txBox="1"/>
          <p:nvPr/>
        </p:nvSpPr>
        <p:spPr>
          <a:xfrm>
            <a:off x="1756167" y="2038441"/>
            <a:ext cx="4737500" cy="113107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Only_Try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 System.out.println(3/0);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DDDB7-8369-484C-9F76-FBFCC15545C2}"/>
              </a:ext>
            </a:extLst>
          </p:cNvPr>
          <p:cNvSpPr txBox="1"/>
          <p:nvPr/>
        </p:nvSpPr>
        <p:spPr>
          <a:xfrm>
            <a:off x="6493667" y="1569452"/>
            <a:ext cx="610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8E0E-561B-4AC3-922F-74A487D75274}"/>
              </a:ext>
            </a:extLst>
          </p:cNvPr>
          <p:cNvSpPr txBox="1"/>
          <p:nvPr/>
        </p:nvSpPr>
        <p:spPr>
          <a:xfrm>
            <a:off x="6710740" y="1969562"/>
            <a:ext cx="474493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'try' without 'catch', 'finally' or resource declarations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  System.out.println(3/0);  }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B178C-49FD-496C-A1A5-DFC1F2CB3CDB}"/>
              </a:ext>
            </a:extLst>
          </p:cNvPr>
          <p:cNvSpPr txBox="1"/>
          <p:nvPr/>
        </p:nvSpPr>
        <p:spPr>
          <a:xfrm>
            <a:off x="1484310" y="3677722"/>
            <a:ext cx="561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only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A1BAF-C9AE-4834-BA53-05A03A80A5A2}"/>
              </a:ext>
            </a:extLst>
          </p:cNvPr>
          <p:cNvSpPr txBox="1"/>
          <p:nvPr/>
        </p:nvSpPr>
        <p:spPr>
          <a:xfrm>
            <a:off x="6951901" y="3677722"/>
            <a:ext cx="65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64921-5F43-4DF2-8096-056ABC65EF0C}"/>
              </a:ext>
            </a:extLst>
          </p:cNvPr>
          <p:cNvSpPr txBox="1"/>
          <p:nvPr/>
        </p:nvSpPr>
        <p:spPr>
          <a:xfrm>
            <a:off x="1756167" y="4202636"/>
            <a:ext cx="4954573" cy="21698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TryFinally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System.out.println(3/0);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}finally 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System.out.println("Division by zero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  is not allowed");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5010-1579-40CA-8CA4-54F3ABA7085D}"/>
              </a:ext>
            </a:extLst>
          </p:cNvPr>
          <p:cNvSpPr txBox="1"/>
          <p:nvPr/>
        </p:nvSpPr>
        <p:spPr>
          <a:xfrm>
            <a:off x="6909956" y="4703035"/>
            <a:ext cx="459306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 is not allowed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2" grpId="0"/>
      <p:bldP spid="10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Queries about finally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6F455-2CFB-4C27-B849-05CFA7D5D5CC}"/>
              </a:ext>
            </a:extLst>
          </p:cNvPr>
          <p:cNvSpPr txBox="1"/>
          <p:nvPr/>
        </p:nvSpPr>
        <p:spPr>
          <a:xfrm>
            <a:off x="1484311" y="1852895"/>
            <a:ext cx="4744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DDDB7-8369-484C-9F76-FBFCC15545C2}"/>
              </a:ext>
            </a:extLst>
          </p:cNvPr>
          <p:cNvSpPr txBox="1"/>
          <p:nvPr/>
        </p:nvSpPr>
        <p:spPr>
          <a:xfrm>
            <a:off x="6229244" y="1852895"/>
            <a:ext cx="65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8E0E-561B-4AC3-922F-74A487D75274}"/>
              </a:ext>
            </a:extLst>
          </p:cNvPr>
          <p:cNvSpPr txBox="1"/>
          <p:nvPr/>
        </p:nvSpPr>
        <p:spPr>
          <a:xfrm>
            <a:off x="8378766" y="4871668"/>
            <a:ext cx="312425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'catch' without 'try'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}catch(Exception e) {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64921-5F43-4DF2-8096-056ABC65EF0C}"/>
              </a:ext>
            </a:extLst>
          </p:cNvPr>
          <p:cNvSpPr txBox="1"/>
          <p:nvPr/>
        </p:nvSpPr>
        <p:spPr>
          <a:xfrm>
            <a:off x="3061209" y="2536448"/>
            <a:ext cx="4954573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TryFinallyCatch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System.out.println(3/0);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}finally 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System.out.println("Division by zero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is not allowed");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}catch(Exception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System.out.println(e.toString());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8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points to Remember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8A591-82A3-44B1-8D1F-17B0951B97B6}"/>
              </a:ext>
            </a:extLst>
          </p:cNvPr>
          <p:cNvSpPr txBox="1"/>
          <p:nvPr/>
        </p:nvSpPr>
        <p:spPr>
          <a:xfrm>
            <a:off x="1484311" y="1649498"/>
            <a:ext cx="10018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zero or more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but only one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followed by either at least one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or one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catch block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preceded by another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or a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default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mechanism, the program will get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after displaying the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matches with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then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get executed (if present) and then the default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will 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will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executed every time even if no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raised inside the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(unless forcefully exited)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 of throws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DAF7-57F2-4D7E-B7BC-7B2652A6ADBD}"/>
              </a:ext>
            </a:extLst>
          </p:cNvPr>
          <p:cNvSpPr txBox="1"/>
          <p:nvPr/>
        </p:nvSpPr>
        <p:spPr>
          <a:xfrm>
            <a:off x="1484310" y="1579488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declare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an information to the programmer that there may occur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it is better for the programmer to provide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so that the normal flow of the program can be maintained.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1A4B1-5AAC-40EF-B0C9-DAFEE67E3C8F}"/>
              </a:ext>
            </a:extLst>
          </p:cNvPr>
          <p:cNvSpPr txBox="1"/>
          <p:nvPr/>
        </p:nvSpPr>
        <p:spPr>
          <a:xfrm>
            <a:off x="2180399" y="3268832"/>
            <a:ext cx="7831202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Throws_Example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divide(int a, int b) throws ArithmeticException{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System.out.println(a+"/"+b+" = "+a/b);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try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divide(20, 10);   divide(10, 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}catch(ArithmeticException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System.out.println("Division by zero is not allowed...");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ADE1A-3B53-4498-A4DE-44EE0704BD43}"/>
              </a:ext>
            </a:extLst>
          </p:cNvPr>
          <p:cNvSpPr txBox="1"/>
          <p:nvPr/>
        </p:nvSpPr>
        <p:spPr>
          <a:xfrm>
            <a:off x="7121920" y="6004616"/>
            <a:ext cx="438110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20/10 = 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Division by zero is not allowed...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045408" y="2387641"/>
            <a:ext cx="7601009" cy="20827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Exception handling in Java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try-catch block</a:t>
            </a: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finally block</a:t>
            </a: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Use of throw, throws keywords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 of throw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DAF7-57F2-4D7E-B7BC-7B2652A6ADBD}"/>
              </a:ext>
            </a:extLst>
          </p:cNvPr>
          <p:cNvSpPr txBox="1"/>
          <p:nvPr/>
        </p:nvSpPr>
        <p:spPr>
          <a:xfrm>
            <a:off x="1484310" y="1579488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explicitly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method or any block of code.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you more control over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29CDE-51C6-49D4-AA61-C13C8EE39A0A}"/>
              </a:ext>
            </a:extLst>
          </p:cNvPr>
          <p:cNvSpPr txBox="1"/>
          <p:nvPr/>
        </p:nvSpPr>
        <p:spPr>
          <a:xfrm>
            <a:off x="1654441" y="3081632"/>
            <a:ext cx="6404338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Throw_Example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checkAge(int age)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(age &lt; 18)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ArithmeticException("Access denied –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You must be at least 18 years old.");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System.out.println("Access granted –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You are old enough!");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checkAge(20);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checkAge(15);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F3CA5-51E7-438E-B305-BC461D531AFC}"/>
              </a:ext>
            </a:extLst>
          </p:cNvPr>
          <p:cNvSpPr txBox="1"/>
          <p:nvPr/>
        </p:nvSpPr>
        <p:spPr>
          <a:xfrm>
            <a:off x="8298378" y="3831962"/>
            <a:ext cx="360891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granted – You are old enough!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Access denied – You must be at least 18 years 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Main.checkAge(Main.java:4)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Main.main(Main.java:12)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in Java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try-catch block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with multiple catch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(order of execution)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try for catching multiple errors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keyword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throw and throws keyword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Exception handling in Java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586846"/>
            <a:ext cx="1001871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that allows you to gracefully handle and recover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conditions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occur during the execution of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prevent the program from crashing and provides a way to handle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controlled manner.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managed via five keywords: </a:t>
            </a:r>
          </a:p>
          <a:p>
            <a:pPr marL="4000500" lvl="8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0" lvl="8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0" lvl="8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marL="4000500" lvl="8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  <a:p>
            <a:pPr marL="4000500" lvl="8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Exception handling (Contd..)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E7348-29C8-4135-AC0E-CB24914D5230}"/>
              </a:ext>
            </a:extLst>
          </p:cNvPr>
          <p:cNvSpPr txBox="1"/>
          <p:nvPr/>
        </p:nvSpPr>
        <p:spPr>
          <a:xfrm>
            <a:off x="1484310" y="1891997"/>
            <a:ext cx="100187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want to monitor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contained within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 If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within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block, 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code 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handle it in some rational manner.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System-generated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automatically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manually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the keyword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of a method must be specified as such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code that absolutely must be executed after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completes is put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try-catch block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E7348-29C8-4135-AC0E-CB24914D5230}"/>
              </a:ext>
            </a:extLst>
          </p:cNvPr>
          <p:cNvSpPr txBox="1"/>
          <p:nvPr/>
        </p:nvSpPr>
        <p:spPr>
          <a:xfrm>
            <a:off x="1484310" y="1650837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allows you to define a block of code to be tested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it is being executed.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allows you to define a block of code to be executed, if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AD207-2995-435E-A279-D550286B71D3}"/>
              </a:ext>
            </a:extLst>
          </p:cNvPr>
          <p:cNvSpPr txBox="1"/>
          <p:nvPr/>
        </p:nvSpPr>
        <p:spPr>
          <a:xfrm>
            <a:off x="1484311" y="3760595"/>
            <a:ext cx="1001871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 come in pairs.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 Block of code to try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 Block of code to handle errors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Simple try-catch block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23D7C-4B51-48DE-B7D2-11F0B88FA533}"/>
              </a:ext>
            </a:extLst>
          </p:cNvPr>
          <p:cNvSpPr txBox="1"/>
          <p:nvPr/>
        </p:nvSpPr>
        <p:spPr>
          <a:xfrm>
            <a:off x="1484311" y="1681137"/>
            <a:ext cx="4876296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Simple_TryCatch1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 = sc.nextInt();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b = sc.nextInt();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System.out.println(a+"/"+b+" = "+a/b);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1694D-1232-41BB-9B22-636B73250F55}"/>
              </a:ext>
            </a:extLst>
          </p:cNvPr>
          <p:cNvSpPr txBox="1"/>
          <p:nvPr/>
        </p:nvSpPr>
        <p:spPr>
          <a:xfrm>
            <a:off x="6707115" y="1681137"/>
            <a:ext cx="4999215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Simple_TryCatch1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sc = new Scanner(System.in);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sc.nextInt();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sc.nextInt();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System.out.println(a+"/"+b+" = "+a/b);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System.out.println("Division by zero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is not allowed");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7B72-6D85-4072-BB7E-868BBAC4208F}"/>
              </a:ext>
            </a:extLst>
          </p:cNvPr>
          <p:cNvSpPr txBox="1"/>
          <p:nvPr/>
        </p:nvSpPr>
        <p:spPr>
          <a:xfrm>
            <a:off x="1750472" y="4885976"/>
            <a:ext cx="107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04B2E-3BC9-4DD1-9BAB-055982719946}"/>
              </a:ext>
            </a:extLst>
          </p:cNvPr>
          <p:cNvSpPr txBox="1"/>
          <p:nvPr/>
        </p:nvSpPr>
        <p:spPr>
          <a:xfrm>
            <a:off x="1861004" y="5368897"/>
            <a:ext cx="122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4    2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144C45-F8B9-4D4D-B00C-6F31B0615F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84844" y="5553563"/>
            <a:ext cx="341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5913EE-BE3B-4AE1-A2D7-126F4D23B9F3}"/>
              </a:ext>
            </a:extLst>
          </p:cNvPr>
          <p:cNvSpPr txBox="1"/>
          <p:nvPr/>
        </p:nvSpPr>
        <p:spPr>
          <a:xfrm>
            <a:off x="3493476" y="5351604"/>
            <a:ext cx="99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C744-0624-49FF-AFD6-5639A3043651}"/>
              </a:ext>
            </a:extLst>
          </p:cNvPr>
          <p:cNvSpPr txBox="1"/>
          <p:nvPr/>
        </p:nvSpPr>
        <p:spPr>
          <a:xfrm>
            <a:off x="1861004" y="5802868"/>
            <a:ext cx="122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4    0  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190BCD-F5E2-4322-AFE1-EF352B3DE2D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84844" y="5987534"/>
            <a:ext cx="341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422BAE-2EAA-415A-BABD-ECD45E77D02E}"/>
              </a:ext>
            </a:extLst>
          </p:cNvPr>
          <p:cNvSpPr txBox="1"/>
          <p:nvPr/>
        </p:nvSpPr>
        <p:spPr>
          <a:xfrm>
            <a:off x="3493482" y="5785575"/>
            <a:ext cx="321363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by zero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367B6-2357-4B80-A7FD-40249BEE77F9}"/>
              </a:ext>
            </a:extLst>
          </p:cNvPr>
          <p:cNvSpPr txBox="1"/>
          <p:nvPr/>
        </p:nvSpPr>
        <p:spPr>
          <a:xfrm>
            <a:off x="6910297" y="5134805"/>
            <a:ext cx="107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C3996-4A37-4D09-A838-C5CEE5AC1E37}"/>
              </a:ext>
            </a:extLst>
          </p:cNvPr>
          <p:cNvSpPr txBox="1"/>
          <p:nvPr/>
        </p:nvSpPr>
        <p:spPr>
          <a:xfrm>
            <a:off x="6910297" y="5574701"/>
            <a:ext cx="850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4    0  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E2F43-6A72-4530-BD55-8BFB2A16D9A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760678" y="5759367"/>
            <a:ext cx="358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6BF62E-1806-487E-8F6B-E465A42D2423}"/>
              </a:ext>
            </a:extLst>
          </p:cNvPr>
          <p:cNvSpPr txBox="1"/>
          <p:nvPr/>
        </p:nvSpPr>
        <p:spPr>
          <a:xfrm>
            <a:off x="8189404" y="5574701"/>
            <a:ext cx="3213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 is not allowed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8" grpId="0"/>
      <p:bldP spid="10" grpId="0"/>
      <p:bldP spid="12" grpId="0"/>
      <p:bldP spid="14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Simple try-catch block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E24FE-B8CE-4A1A-8726-CF671E592F02}"/>
              </a:ext>
            </a:extLst>
          </p:cNvPr>
          <p:cNvSpPr txBox="1"/>
          <p:nvPr/>
        </p:nvSpPr>
        <p:spPr>
          <a:xfrm>
            <a:off x="1707775" y="1514634"/>
            <a:ext cx="6592164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Simple_TryCatch2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arr[] = new int[5];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the elements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5; i++)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arr[i]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a limit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k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System.out.print("Sum of the "+k+" elements is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sum = 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k; i++)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sum += arr[i];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System.out.print(sum);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}catch(ArrayIndexOutOfBoundsException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System.out.println("Oh, no! You went too ahead,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						limit yourself to index four...");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B02DF-C5C8-4A2E-B355-977E15E0DDFF}"/>
              </a:ext>
            </a:extLst>
          </p:cNvPr>
          <p:cNvSpPr txBox="1"/>
          <p:nvPr/>
        </p:nvSpPr>
        <p:spPr>
          <a:xfrm>
            <a:off x="8523058" y="2338542"/>
            <a:ext cx="107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640D0-E9E4-472B-83E2-ECC165727895}"/>
              </a:ext>
            </a:extLst>
          </p:cNvPr>
          <p:cNvSpPr txBox="1"/>
          <p:nvPr/>
        </p:nvSpPr>
        <p:spPr>
          <a:xfrm>
            <a:off x="8523058" y="2833347"/>
            <a:ext cx="31832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Enter the elements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1 2 3 4 5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Enter a limit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Sum of the 3 elements is  : 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7A1D12-BECB-4D9C-8C8B-845CC4311D00}"/>
              </a:ext>
            </a:extLst>
          </p:cNvPr>
          <p:cNvSpPr txBox="1"/>
          <p:nvPr/>
        </p:nvSpPr>
        <p:spPr>
          <a:xfrm>
            <a:off x="8523058" y="4561622"/>
            <a:ext cx="31832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Enter the elements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1 2 3 4 5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Enter a limit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Sum of the 6 elements is  :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Oh, no! You went too ahead,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limit yourself to index four...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Simple try-catch block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E24FE-B8CE-4A1A-8726-CF671E592F02}"/>
              </a:ext>
            </a:extLst>
          </p:cNvPr>
          <p:cNvSpPr txBox="1"/>
          <p:nvPr/>
        </p:nvSpPr>
        <p:spPr>
          <a:xfrm>
            <a:off x="1707775" y="1514634"/>
            <a:ext cx="6592164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Simple_TryCatch2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arr[] = new int[5];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the elements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5; i++)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arr[i]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a limit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k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System.out.print("Sum of the "+k+" elements is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sum = 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k; i++)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sum += arr[i];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System.out.print(sum);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}catch(ArrayIndexOutOfBoundsException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System.out.println("Oh, no! You went too ahead,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						limit yourself to index four...");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B02DF-C5C8-4A2E-B355-977E15E0DDFF}"/>
              </a:ext>
            </a:extLst>
          </p:cNvPr>
          <p:cNvSpPr txBox="1"/>
          <p:nvPr/>
        </p:nvSpPr>
        <p:spPr>
          <a:xfrm>
            <a:off x="8382381" y="2368687"/>
            <a:ext cx="107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640D0-E9E4-472B-83E2-ECC165727895}"/>
              </a:ext>
            </a:extLst>
          </p:cNvPr>
          <p:cNvSpPr txBox="1"/>
          <p:nvPr/>
        </p:nvSpPr>
        <p:spPr>
          <a:xfrm>
            <a:off x="8382381" y="2853444"/>
            <a:ext cx="3668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Enter the elements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one two three four five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Exception in thread "main"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java.util.InputMismatchException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 . 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8EEC-988F-474B-8932-BA9FEC7CBFD7}"/>
              </a:ext>
            </a:extLst>
          </p:cNvPr>
          <p:cNvSpPr txBox="1"/>
          <p:nvPr/>
        </p:nvSpPr>
        <p:spPr>
          <a:xfrm>
            <a:off x="8382381" y="4804499"/>
            <a:ext cx="36689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program execution did not reach 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and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thrown in it, rather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default.</a:t>
            </a:r>
          </a:p>
        </p:txBody>
      </p:sp>
    </p:spTree>
    <p:extLst>
      <p:ext uri="{BB962C8B-B14F-4D97-AF65-F5344CB8AC3E}">
        <p14:creationId xmlns:p14="http://schemas.microsoft.com/office/powerpoint/2010/main" val="9997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12140</TotalTime>
  <Words>3199</Words>
  <Application>Microsoft Office PowerPoint</Application>
  <PresentationFormat>Widescreen</PresentationFormat>
  <Paragraphs>432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Exception handling in Java </vt:lpstr>
      <vt:lpstr>Exception handling (Contd..)</vt:lpstr>
      <vt:lpstr>try-catch block</vt:lpstr>
      <vt:lpstr>Simple try-catch block (Example)</vt:lpstr>
      <vt:lpstr>Simple try-catch block (Example)</vt:lpstr>
      <vt:lpstr>Simple try-catch block (Example)</vt:lpstr>
      <vt:lpstr>try with multiple catch (Example)</vt:lpstr>
      <vt:lpstr>Order of execution of catch blocks</vt:lpstr>
      <vt:lpstr>Order of execution of catch blocks</vt:lpstr>
      <vt:lpstr>Multiple Errors with single Catch (Example)</vt:lpstr>
      <vt:lpstr>finally block</vt:lpstr>
      <vt:lpstr>Some Queries about finally</vt:lpstr>
      <vt:lpstr>Some Queries about finally</vt:lpstr>
      <vt:lpstr>Some Queries about finally</vt:lpstr>
      <vt:lpstr>Some points to Remember</vt:lpstr>
      <vt:lpstr>Use of throws keyword</vt:lpstr>
      <vt:lpstr>Use of throw keyword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439</cp:revision>
  <dcterms:created xsi:type="dcterms:W3CDTF">2024-06-05T06:37:24Z</dcterms:created>
  <dcterms:modified xsi:type="dcterms:W3CDTF">2024-07-09T11:11:13Z</dcterms:modified>
</cp:coreProperties>
</file>