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79" r:id="rId6"/>
    <p:sldId id="317" r:id="rId7"/>
    <p:sldId id="262" r:id="rId8"/>
    <p:sldId id="323" r:id="rId9"/>
    <p:sldId id="301" r:id="rId10"/>
    <p:sldId id="316" r:id="rId11"/>
    <p:sldId id="302" r:id="rId12"/>
    <p:sldId id="320" r:id="rId13"/>
    <p:sldId id="321" r:id="rId14"/>
    <p:sldId id="290" r:id="rId15"/>
    <p:sldId id="325" r:id="rId16"/>
    <p:sldId id="283" r:id="rId17"/>
    <p:sldId id="265" r:id="rId18"/>
    <p:sldId id="324" r:id="rId19"/>
    <p:sldId id="30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5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4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3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5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2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0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6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try-catch blocks (Contd..)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AF95A-3804-4F53-8157-88A4ED099598}"/>
              </a:ext>
            </a:extLst>
          </p:cNvPr>
          <p:cNvSpPr txBox="1"/>
          <p:nvPr/>
        </p:nvSpPr>
        <p:spPr>
          <a:xfrm>
            <a:off x="1596042" y="2013849"/>
            <a:ext cx="9795249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Multi_TryCatch {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Scanner sc = new Scanner(System.in);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arr[] = new int[5];   System.out.print("Enter the elements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5; i++)  {  arr[i] = sc.nextInt();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a limit : ");   int k = sc.nextInt();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System.out.print("Sum of the "+k+" elements is :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sum = 0;   for(int i = 0; i &lt; k; i++)  {   sum += arr[i];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System.out.print(sum);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}catch(ArrayIndexOutOfBoundsException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System.out.println("Oh, no! You went too ahead, limit yourself to index four...");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}catch(InputMismatchException e) 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System.out.println("Array elements are all integers, so please input an integer");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B37AA-EA74-4AB2-B7A8-6DBDDB27FF71}"/>
              </a:ext>
            </a:extLst>
          </p:cNvPr>
          <p:cNvSpPr txBox="1"/>
          <p:nvPr/>
        </p:nvSpPr>
        <p:spPr>
          <a:xfrm>
            <a:off x="3147190" y="6090502"/>
            <a:ext cx="835583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elements :   1 2 3 4 five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Array elements are all integers, so please input an integer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2C646-5426-4C07-AEAF-A597563825D4}"/>
              </a:ext>
            </a:extLst>
          </p:cNvPr>
          <p:cNvSpPr txBox="1"/>
          <p:nvPr/>
        </p:nvSpPr>
        <p:spPr>
          <a:xfrm>
            <a:off x="1484312" y="1576654"/>
            <a:ext cx="100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revisit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try – multiple catch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coding example:</a:t>
            </a:r>
          </a:p>
        </p:txBody>
      </p:sp>
    </p:spTree>
    <p:extLst>
      <p:ext uri="{BB962C8B-B14F-4D97-AF65-F5344CB8AC3E}">
        <p14:creationId xmlns:p14="http://schemas.microsoft.com/office/powerpoint/2010/main" val="9997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try-catch blocks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9CE4C-C607-4931-B9C5-12AB8C13C36B}"/>
              </a:ext>
            </a:extLst>
          </p:cNvPr>
          <p:cNvSpPr txBox="1"/>
          <p:nvPr/>
        </p:nvSpPr>
        <p:spPr>
          <a:xfrm>
            <a:off x="1484311" y="1514634"/>
            <a:ext cx="6724507" cy="529375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Nested_TryCatch {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Scanner sc = new Scanner(System.in);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arr[] = new int[5];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the elements 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for(int i = 0; i &lt; 5; i++)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arr[i] = sc.nextInt();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}catch(InputMismatchException e) 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System.out.println("Elements must be integer");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sc.next() </a:t>
            </a:r>
            <a:r>
              <a:rPr lang="en-US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//Clear the invalid input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System.out.println("Enter a limit : ");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k = sc.nextInt();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System.out.print("Sum of the "+k+" elements is 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sum = 0;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for(int i = 0; i &lt; k; i++)  {   sum += arr[i];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System.out.print(sum);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}catch(ArrayIndexOutOfBoundsException 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System.out.println("Oh, no! You went too ahead,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limit yourself to index four...");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DFA91-8677-48A1-96E1-9C7D5FD6F63B}"/>
              </a:ext>
            </a:extLst>
          </p:cNvPr>
          <p:cNvSpPr txBox="1"/>
          <p:nvPr/>
        </p:nvSpPr>
        <p:spPr>
          <a:xfrm>
            <a:off x="8502960" y="3703625"/>
            <a:ext cx="31708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elements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five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must be integer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limit 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6 elements is : Oh, no! You went too ahead, limit yourself to index four...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Exceptions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F7686-5A85-44E8-BE6D-F9B720B70A47}"/>
              </a:ext>
            </a:extLst>
          </p:cNvPr>
          <p:cNvSpPr txBox="1"/>
          <p:nvPr/>
        </p:nvSpPr>
        <p:spPr>
          <a:xfrm>
            <a:off x="1484311" y="1607626"/>
            <a:ext cx="100187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create your own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your need.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creating a new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extends either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one of its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of two types: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000" lvl="2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need, whether you want to write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automatically enforced or declare rules, or you want an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need to design your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5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Checked Exceptions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8A60D-2162-46C1-BA3B-285B1A1E57E9}"/>
              </a:ext>
            </a:extLst>
          </p:cNvPr>
          <p:cNvSpPr txBox="1"/>
          <p:nvPr/>
        </p:nvSpPr>
        <p:spPr>
          <a:xfrm>
            <a:off x="1409280" y="1628562"/>
            <a:ext cx="10093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own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extending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either caught or declared in the method signature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CB47E-DB82-4B99-A4DB-A83AB4C2B9B8}"/>
              </a:ext>
            </a:extLst>
          </p:cNvPr>
          <p:cNvSpPr txBox="1"/>
          <p:nvPr/>
        </p:nvSpPr>
        <p:spPr>
          <a:xfrm>
            <a:off x="1409280" y="3180388"/>
            <a:ext cx="100937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 to Creating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Checked Exception</a:t>
            </a:r>
          </a:p>
          <a:p>
            <a:pPr marL="1200150" lvl="2" indent="-28575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Class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initialize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Code: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specific conditions.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handle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appropriate. (must)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4160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Checked Exceptions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A95E5-D10F-4974-A0C8-6AB8B12220A5}"/>
              </a:ext>
            </a:extLst>
          </p:cNvPr>
          <p:cNvSpPr txBox="1"/>
          <p:nvPr/>
        </p:nvSpPr>
        <p:spPr>
          <a:xfrm>
            <a:off x="1808260" y="2164407"/>
            <a:ext cx="6240470" cy="469359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customCheckedException extends Exception {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customCheckedException(String message)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super(message);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checkAge(int age)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customCheckedException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if(age &lt; 18)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customCheckedException("You can’t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System.out.println("Please cast your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System.out.print("Enter your age: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age = sc.nextInt();  checkAge(age);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}catch(customCheckedException 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0CE9-3C70-4811-B9C9-E9DDD2256BC9}"/>
              </a:ext>
            </a:extLst>
          </p:cNvPr>
          <p:cNvSpPr txBox="1"/>
          <p:nvPr/>
        </p:nvSpPr>
        <p:spPr>
          <a:xfrm>
            <a:off x="8583348" y="3152516"/>
            <a:ext cx="30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C113-57F7-4B1C-A382-E983841865BB}"/>
              </a:ext>
            </a:extLst>
          </p:cNvPr>
          <p:cNvSpPr txBox="1"/>
          <p:nvPr/>
        </p:nvSpPr>
        <p:spPr>
          <a:xfrm>
            <a:off x="8566394" y="3584638"/>
            <a:ext cx="293663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22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Please cast your vote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06642-F35F-4803-9252-957E426C14FB}"/>
              </a:ext>
            </a:extLst>
          </p:cNvPr>
          <p:cNvSpPr txBox="1"/>
          <p:nvPr/>
        </p:nvSpPr>
        <p:spPr>
          <a:xfrm>
            <a:off x="8583348" y="4477190"/>
            <a:ext cx="30302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16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customCheckedException: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You can't vote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4160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Checked Exceptions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A95E5-D10F-4974-A0C8-6AB8B12220A5}"/>
              </a:ext>
            </a:extLst>
          </p:cNvPr>
          <p:cNvSpPr txBox="1"/>
          <p:nvPr/>
        </p:nvSpPr>
        <p:spPr>
          <a:xfrm>
            <a:off x="1808260" y="2164407"/>
            <a:ext cx="6240470" cy="469359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customCheckedException extends Exception {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customCheckedException(String message)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super(message);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checkAge(int age)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customCheckedException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if(age &lt; 18)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customCheckedException("You can’t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System.out.println("Please cast your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System.out.print("Enter your age: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age = sc.nextInt();  checkAge(age);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}finally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System.out.println("Sorry!!!");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0CE9-3C70-4811-B9C9-E9DDD2256BC9}"/>
              </a:ext>
            </a:extLst>
          </p:cNvPr>
          <p:cNvSpPr txBox="1"/>
          <p:nvPr/>
        </p:nvSpPr>
        <p:spPr>
          <a:xfrm>
            <a:off x="8289890" y="3152516"/>
            <a:ext cx="321313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unreported exception customCheckedException; must be caught or declared to be thrown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age = sc.nextInt();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checkAge(age);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Unchecked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21A77-1576-4D0C-A50F-9D7B7A0E023F}"/>
              </a:ext>
            </a:extLst>
          </p:cNvPr>
          <p:cNvSpPr txBox="1"/>
          <p:nvPr/>
        </p:nvSpPr>
        <p:spPr>
          <a:xfrm>
            <a:off x="1409280" y="1541545"/>
            <a:ext cx="100937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unchecked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extending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to be declared in a method’s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clause, and they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normal operation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70F62-E36E-4E89-843C-F2C4B773BF2E}"/>
              </a:ext>
            </a:extLst>
          </p:cNvPr>
          <p:cNvSpPr txBox="1"/>
          <p:nvPr/>
        </p:nvSpPr>
        <p:spPr>
          <a:xfrm>
            <a:off x="1409280" y="3314132"/>
            <a:ext cx="1009374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Guide to Creating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Unchecked Exception</a:t>
            </a:r>
          </a:p>
          <a:p>
            <a:pPr marL="1200150" lvl="2" indent="-28575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Unchecked Exception Class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initialize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Code: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specific conditions.</a:t>
            </a:r>
          </a:p>
          <a:p>
            <a:pPr marL="1657350" lvl="3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handle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appropriate, although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optional.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3870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Unchecked Exceptions (Example)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13709-7F53-4455-AAD9-825D028BACBE}"/>
              </a:ext>
            </a:extLst>
          </p:cNvPr>
          <p:cNvSpPr txBox="1"/>
          <p:nvPr/>
        </p:nvSpPr>
        <p:spPr>
          <a:xfrm>
            <a:off x="1808260" y="2164407"/>
            <a:ext cx="6411292" cy="44935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customUncheckedException extends RuntimeException {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customUncheckedException(String message)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super(message);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checkAge(int 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if(age &lt; 18)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customUncheckedException("You can’t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System.out.println("Please cast your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System.out.print("Enter your age: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age = sc.nextInt();  checkAge(age);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}catch(customUncheckedException 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C156F-5C1E-41FA-8198-B72999C89C96}"/>
              </a:ext>
            </a:extLst>
          </p:cNvPr>
          <p:cNvSpPr txBox="1"/>
          <p:nvPr/>
        </p:nvSpPr>
        <p:spPr>
          <a:xfrm>
            <a:off x="8583348" y="3152516"/>
            <a:ext cx="30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6A295-4A81-4C5E-AF39-58105A197EEB}"/>
              </a:ext>
            </a:extLst>
          </p:cNvPr>
          <p:cNvSpPr txBox="1"/>
          <p:nvPr/>
        </p:nvSpPr>
        <p:spPr>
          <a:xfrm>
            <a:off x="8566394" y="3584638"/>
            <a:ext cx="293663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22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Please cast your vote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3C279-91DC-4FDE-A768-634266D1AD57}"/>
              </a:ext>
            </a:extLst>
          </p:cNvPr>
          <p:cNvSpPr txBox="1"/>
          <p:nvPr/>
        </p:nvSpPr>
        <p:spPr>
          <a:xfrm>
            <a:off x="8583348" y="4477190"/>
            <a:ext cx="3233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16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customUncheckedException: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You can't vote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23870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 Unchecked Exceptions (Example)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13709-7F53-4455-AAD9-825D028BACBE}"/>
              </a:ext>
            </a:extLst>
          </p:cNvPr>
          <p:cNvSpPr txBox="1"/>
          <p:nvPr/>
        </p:nvSpPr>
        <p:spPr>
          <a:xfrm>
            <a:off x="1808260" y="2164407"/>
            <a:ext cx="6411292" cy="44935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customUncheckedException extends RuntimeException {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customUncheckedException(String message)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super(message);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checkAge(int age)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if(age &lt; 18)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throw new customUncheckedException("You can’t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System.out.println("Please cast your vote");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System.out.print("Enter your age: 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age = sc.nextInt();  checkAge(age);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}finally {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System.out.println("Sorry!!!");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C156F-5C1E-41FA-8198-B72999C89C96}"/>
              </a:ext>
            </a:extLst>
          </p:cNvPr>
          <p:cNvSpPr txBox="1"/>
          <p:nvPr/>
        </p:nvSpPr>
        <p:spPr>
          <a:xfrm>
            <a:off x="8322492" y="3110981"/>
            <a:ext cx="303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6A295-4A81-4C5E-AF39-58105A197EEB}"/>
              </a:ext>
            </a:extLst>
          </p:cNvPr>
          <p:cNvSpPr txBox="1"/>
          <p:nvPr/>
        </p:nvSpPr>
        <p:spPr>
          <a:xfrm>
            <a:off x="8322492" y="3549509"/>
            <a:ext cx="293663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22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Please cast your vote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3C279-91DC-4FDE-A768-634266D1AD57}"/>
              </a:ext>
            </a:extLst>
          </p:cNvPr>
          <p:cNvSpPr txBox="1"/>
          <p:nvPr/>
        </p:nvSpPr>
        <p:spPr>
          <a:xfrm>
            <a:off x="8322492" y="4318843"/>
            <a:ext cx="356470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age: 16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Sorry!!!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customUncheckedException: You can’t vote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at Main.checkAge(Main.java:10)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at Main.main(Main.java:17)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2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scenarios of Java Exception handling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(Default throw and default catch, default throw and user-defined catch, user-defined throw and default catch, and user-defined throw and user-defined catch)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try-catch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(Checked and Unchecked Exceptions)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045408" y="2190540"/>
            <a:ext cx="8294346" cy="3758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Different Scenarios of Exception handling in Java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Default Exception handling</a:t>
            </a: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User-defined Exception handling</a:t>
            </a:r>
          </a:p>
          <a:p>
            <a:pPr marL="1257300" lvl="4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Combination of both</a:t>
            </a:r>
          </a:p>
          <a:p>
            <a:pPr marL="914400" lvl="4">
              <a:spcAft>
                <a:spcPts val="600"/>
              </a:spcAft>
            </a:pPr>
            <a:endParaRPr lang="en-IN" sz="22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lvl="4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Nested try-catch blocks</a:t>
            </a:r>
          </a:p>
          <a:p>
            <a:pPr marL="0" lvl="4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4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4209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Different Scenarios of Exception handling in Java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0EA8F-185A-4D0B-99B4-6448FA4FA446}"/>
              </a:ext>
            </a:extLst>
          </p:cNvPr>
          <p:cNvSpPr txBox="1"/>
          <p:nvPr/>
        </p:nvSpPr>
        <p:spPr>
          <a:xfrm>
            <a:off x="1484311" y="2903864"/>
            <a:ext cx="100187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4 situations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itself)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Default throw and default catch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7A203-6AAD-47C2-A644-897791F5B49F}"/>
              </a:ext>
            </a:extLst>
          </p:cNvPr>
          <p:cNvSpPr txBox="1"/>
          <p:nvPr/>
        </p:nvSpPr>
        <p:spPr>
          <a:xfrm>
            <a:off x="1584793" y="1671089"/>
            <a:ext cx="8614283" cy="304698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DefaultThrowCatch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sc = new Scanner(System.in);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sc.nextInt();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sc.nextInt();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try-catch block, ArithmeticException thrown and caught 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by default in Java, and stack trace is printed (in case b 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System.out.println(a+"/"+b+" = "+a/b);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EC970-DBA3-472C-A4AB-02E7F43A1ADE}"/>
              </a:ext>
            </a:extLst>
          </p:cNvPr>
          <p:cNvSpPr txBox="1"/>
          <p:nvPr/>
        </p:nvSpPr>
        <p:spPr>
          <a:xfrm>
            <a:off x="3755305" y="4831258"/>
            <a:ext cx="1138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DF9A5-3F01-4827-BF35-D586A4215FF7}"/>
              </a:ext>
            </a:extLst>
          </p:cNvPr>
          <p:cNvSpPr txBox="1"/>
          <p:nvPr/>
        </p:nvSpPr>
        <p:spPr>
          <a:xfrm>
            <a:off x="5315767" y="5219459"/>
            <a:ext cx="62699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BD89E-1D9C-4B88-AA57-355494ED76C7}"/>
              </a:ext>
            </a:extLst>
          </p:cNvPr>
          <p:cNvSpPr txBox="1"/>
          <p:nvPr/>
        </p:nvSpPr>
        <p:spPr>
          <a:xfrm>
            <a:off x="3755305" y="5231368"/>
            <a:ext cx="850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4    0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94442A-8E4E-40B8-9026-2445C8A483B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05686" y="5431423"/>
            <a:ext cx="58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372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Default throw and user-defined catch 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443C0-F13F-4685-AED8-74CBE107E4AA}"/>
              </a:ext>
            </a:extLst>
          </p:cNvPr>
          <p:cNvSpPr txBox="1"/>
          <p:nvPr/>
        </p:nvSpPr>
        <p:spPr>
          <a:xfrm>
            <a:off x="1675230" y="2232636"/>
            <a:ext cx="8624331" cy="355481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DefaultThrow_UserCatch {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 = sc.nextInt();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b = sc.nextInt();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System.out.println(a+"/"+b+" = "+a/b); 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//throws ArithmeticException</a:t>
            </a:r>
          </a:p>
          <a:p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by default if b = 0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System.out.println("Division by zero is not allowed...");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102C2-332F-45AF-9739-5B64F69187CC}"/>
              </a:ext>
            </a:extLst>
          </p:cNvPr>
          <p:cNvSpPr txBox="1"/>
          <p:nvPr/>
        </p:nvSpPr>
        <p:spPr>
          <a:xfrm>
            <a:off x="6096000" y="5830532"/>
            <a:ext cx="1138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8C1E9-09BD-40F5-BDCF-82382655BFC1}"/>
              </a:ext>
            </a:extLst>
          </p:cNvPr>
          <p:cNvSpPr txBox="1"/>
          <p:nvPr/>
        </p:nvSpPr>
        <p:spPr>
          <a:xfrm>
            <a:off x="7631251" y="6216978"/>
            <a:ext cx="3663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 is not allowed...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A625-7681-4684-93BC-D5EEB75F8541}"/>
              </a:ext>
            </a:extLst>
          </p:cNvPr>
          <p:cNvSpPr txBox="1"/>
          <p:nvPr/>
        </p:nvSpPr>
        <p:spPr>
          <a:xfrm>
            <a:off x="6096000" y="6230573"/>
            <a:ext cx="850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4    0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C5A68A-84CE-474E-B998-97041A0A997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46381" y="6430628"/>
            <a:ext cx="58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372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User-defined throw and default catch 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BD430-C8D6-4789-B686-6550DA35B280}"/>
              </a:ext>
            </a:extLst>
          </p:cNvPr>
          <p:cNvSpPr txBox="1"/>
          <p:nvPr/>
        </p:nvSpPr>
        <p:spPr>
          <a:xfrm>
            <a:off x="1604893" y="2222588"/>
            <a:ext cx="8986070" cy="309315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 UserThrow_DefaultCatch {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Scanner sc = new Scanner(System.in);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a = sc.nextInt();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b = sc.nextInt();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if(b == 0)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ArithmeticException("Second number can not be zero");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System.out.println(a+"/"+b+" = "+a/b);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C26F33-203B-4750-BC67-BA61B350D1E3}"/>
              </a:ext>
            </a:extLst>
          </p:cNvPr>
          <p:cNvSpPr txBox="1"/>
          <p:nvPr/>
        </p:nvSpPr>
        <p:spPr>
          <a:xfrm>
            <a:off x="3681426" y="5348867"/>
            <a:ext cx="1138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1E699-033F-44FD-8437-61762AC2E108}"/>
              </a:ext>
            </a:extLst>
          </p:cNvPr>
          <p:cNvSpPr txBox="1"/>
          <p:nvPr/>
        </p:nvSpPr>
        <p:spPr>
          <a:xfrm>
            <a:off x="5255288" y="5758861"/>
            <a:ext cx="62477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Second number can not be 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Main.main(Main.java:9)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D1313C-2271-4D37-8354-CCF7FA4827C5}"/>
              </a:ext>
            </a:extLst>
          </p:cNvPr>
          <p:cNvSpPr txBox="1"/>
          <p:nvPr/>
        </p:nvSpPr>
        <p:spPr>
          <a:xfrm>
            <a:off x="3681426" y="5782102"/>
            <a:ext cx="850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4    0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0D77C6-8695-4E7C-9FF5-D143CBE6CEA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31807" y="5982157"/>
            <a:ext cx="58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3725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User-defined throw and User-defined catch 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BD430-C8D6-4789-B686-6550DA35B280}"/>
              </a:ext>
            </a:extLst>
          </p:cNvPr>
          <p:cNvSpPr txBox="1"/>
          <p:nvPr/>
        </p:nvSpPr>
        <p:spPr>
          <a:xfrm>
            <a:off x="1604893" y="2222588"/>
            <a:ext cx="8986070" cy="35394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UserThrow_UserCatch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 = sc.nextInt();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b = sc.nextInt();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if(b == 0)  throw new ArithmeticException("Second number can not be zero");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 System.out.println(a+"/"+b+" = "+a/b);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}catch(ArithmeticException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System.out.println(e.getMessage());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System.out.println("Division by zero is not allowed...");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C26F33-203B-4750-BC67-BA61B350D1E3}"/>
              </a:ext>
            </a:extLst>
          </p:cNvPr>
          <p:cNvSpPr txBox="1"/>
          <p:nvPr/>
        </p:nvSpPr>
        <p:spPr>
          <a:xfrm>
            <a:off x="5807948" y="5744433"/>
            <a:ext cx="1138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1E699-033F-44FD-8437-61762AC2E108}"/>
              </a:ext>
            </a:extLst>
          </p:cNvPr>
          <p:cNvSpPr txBox="1"/>
          <p:nvPr/>
        </p:nvSpPr>
        <p:spPr>
          <a:xfrm>
            <a:off x="7324868" y="6101399"/>
            <a:ext cx="3663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number can not be 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 is not allowed...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D1313C-2271-4D37-8354-CCF7FA4827C5}"/>
              </a:ext>
            </a:extLst>
          </p:cNvPr>
          <p:cNvSpPr txBox="1"/>
          <p:nvPr/>
        </p:nvSpPr>
        <p:spPr>
          <a:xfrm>
            <a:off x="5884985" y="6131543"/>
            <a:ext cx="850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4    0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0D77C6-8695-4E7C-9FF5-D143CBE6CEA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35366" y="6331598"/>
            <a:ext cx="58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Nested try-catch blocks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78728-B120-480F-AA99-4D00544E195D}"/>
              </a:ext>
            </a:extLst>
          </p:cNvPr>
          <p:cNvSpPr txBox="1"/>
          <p:nvPr/>
        </p:nvSpPr>
        <p:spPr>
          <a:xfrm>
            <a:off x="1484311" y="1607626"/>
            <a:ext cx="10018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nested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try-catch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to handle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occur within another 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when you need to handle different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different levels or when you need more granular control over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can be used to handle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can handle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(division by zero)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FA18F-A79A-4DD7-868C-E6997FE6C234}"/>
              </a:ext>
            </a:extLst>
          </p:cNvPr>
          <p:cNvSpPr txBox="1"/>
          <p:nvPr/>
        </p:nvSpPr>
        <p:spPr>
          <a:xfrm>
            <a:off x="4000253" y="4369622"/>
            <a:ext cx="49868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. . 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}catch(Inner Exception){}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}catch(Outer Exception){}</a:t>
            </a: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12488</TotalTime>
  <Words>2359</Words>
  <Application>Microsoft Office PowerPoint</Application>
  <PresentationFormat>Widescreen</PresentationFormat>
  <Paragraphs>345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Different Scenarios of Exception handling in Java</vt:lpstr>
      <vt:lpstr>Default throw and default catch</vt:lpstr>
      <vt:lpstr>Default throw and user-defined catch </vt:lpstr>
      <vt:lpstr>User-defined throw and default catch </vt:lpstr>
      <vt:lpstr>User-defined throw and User-defined catch </vt:lpstr>
      <vt:lpstr>Nested try-catch blocks</vt:lpstr>
      <vt:lpstr>Nested try-catch blocks (Contd..)</vt:lpstr>
      <vt:lpstr>Nested try-catch blocks (Example)</vt:lpstr>
      <vt:lpstr>Custom Exceptions</vt:lpstr>
      <vt:lpstr>Custom Checked Exceptions</vt:lpstr>
      <vt:lpstr>Custom Checked Exceptions (Example)</vt:lpstr>
      <vt:lpstr>Custom Checked Exceptions (Example)</vt:lpstr>
      <vt:lpstr>Custom Unchecked Exceptions</vt:lpstr>
      <vt:lpstr>Custom Unchecked Exceptions (Example)</vt:lpstr>
      <vt:lpstr>Custom Unchecked Exceptions (Example)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461</cp:revision>
  <dcterms:created xsi:type="dcterms:W3CDTF">2024-06-05T06:37:24Z</dcterms:created>
  <dcterms:modified xsi:type="dcterms:W3CDTF">2024-07-10T11:18:44Z</dcterms:modified>
</cp:coreProperties>
</file>