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283" r:id="rId10"/>
    <p:sldId id="265" r:id="rId11"/>
    <p:sldId id="284" r:id="rId12"/>
    <p:sldId id="316" r:id="rId13"/>
    <p:sldId id="317" r:id="rId14"/>
    <p:sldId id="318" r:id="rId15"/>
    <p:sldId id="319" r:id="rId16"/>
    <p:sldId id="320" r:id="rId17"/>
    <p:sldId id="266" r:id="rId18"/>
    <p:sldId id="296" r:id="rId19"/>
    <p:sldId id="310" r:id="rId20"/>
    <p:sldId id="312" r:id="rId21"/>
    <p:sldId id="313" r:id="rId22"/>
    <p:sldId id="30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8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8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8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3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96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1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for Packages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3842B-443A-4B56-A12A-7B70E3BA6CA1}"/>
              </a:ext>
            </a:extLst>
          </p:cNvPr>
          <p:cNvSpPr txBox="1"/>
          <p:nvPr/>
        </p:nvSpPr>
        <p:spPr>
          <a:xfrm>
            <a:off x="1484311" y="1856658"/>
            <a:ext cx="100187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interplay between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four categories of visibility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members.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package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Non-child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package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packages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neither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package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0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different access specifiers: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no access specifier) provide a variety of ways to produce the many levels of access required by these 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for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22BF7-0F74-4601-A93D-00B71AEA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81" y="1972599"/>
            <a:ext cx="9432556" cy="415187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in same Package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4332-8E9B-4AF1-91E9-A95FDEF1A0D9}"/>
              </a:ext>
            </a:extLst>
          </p:cNvPr>
          <p:cNvSpPr txBox="1"/>
          <p:nvPr/>
        </p:nvSpPr>
        <p:spPr>
          <a:xfrm>
            <a:off x="2057067" y="2440827"/>
            <a:ext cx="4976779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myPackage1;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 = 1;  public int p =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q = 3;   private int r = 4;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A");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obj1 = new A();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57D8-92AB-4FC3-A756-5D5D59C4CBCB}"/>
              </a:ext>
            </a:extLst>
          </p:cNvPr>
          <p:cNvSpPr txBox="1"/>
          <p:nvPr/>
        </p:nvSpPr>
        <p:spPr>
          <a:xfrm>
            <a:off x="8119934" y="4125904"/>
            <a:ext cx="2099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constructor A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2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3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in same Package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4332-8E9B-4AF1-91E9-A95FDEF1A0D9}"/>
              </a:ext>
            </a:extLst>
          </p:cNvPr>
          <p:cNvSpPr txBox="1"/>
          <p:nvPr/>
        </p:nvSpPr>
        <p:spPr>
          <a:xfrm>
            <a:off x="1484311" y="2249908"/>
            <a:ext cx="4976779" cy="445506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myPackage1;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 = 1;  public int p =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q = 3;   private int r = 4;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A");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B");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4BCE9-5FCE-4765-B801-0421F1CE5A60}"/>
              </a:ext>
            </a:extLst>
          </p:cNvPr>
          <p:cNvSpPr txBox="1"/>
          <p:nvPr/>
        </p:nvSpPr>
        <p:spPr>
          <a:xfrm>
            <a:off x="6642464" y="2249908"/>
            <a:ext cx="5001237" cy="113107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obj = new B();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4E115-26EF-4A94-A9E1-0A8D9CEA6920}"/>
              </a:ext>
            </a:extLst>
          </p:cNvPr>
          <p:cNvSpPr txBox="1"/>
          <p:nvPr/>
        </p:nvSpPr>
        <p:spPr>
          <a:xfrm>
            <a:off x="7165341" y="4477441"/>
            <a:ext cx="4337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r has private access in A      System.out.println("r = "+r);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</a:p>
        </p:txBody>
      </p:sp>
    </p:spTree>
    <p:extLst>
      <p:ext uri="{BB962C8B-B14F-4D97-AF65-F5344CB8AC3E}">
        <p14:creationId xmlns:p14="http://schemas.microsoft.com/office/powerpoint/2010/main" val="204663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in same Package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4332-8E9B-4AF1-91E9-A95FDEF1A0D9}"/>
              </a:ext>
            </a:extLst>
          </p:cNvPr>
          <p:cNvSpPr txBox="1"/>
          <p:nvPr/>
        </p:nvSpPr>
        <p:spPr>
          <a:xfrm>
            <a:off x="1484311" y="2146033"/>
            <a:ext cx="4976779" cy="466281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myPackage1;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 = 1;  public int p =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q = 3;   private int r = 4;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A");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A a = new A();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C");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"+a.n);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"+a.p);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"+a.q);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"+a.r);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4BCE9-5FCE-4765-B801-0421F1CE5A60}"/>
              </a:ext>
            </a:extLst>
          </p:cNvPr>
          <p:cNvSpPr txBox="1"/>
          <p:nvPr/>
        </p:nvSpPr>
        <p:spPr>
          <a:xfrm>
            <a:off x="6642464" y="2146033"/>
            <a:ext cx="5001237" cy="113107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obj = new C();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4E115-26EF-4A94-A9E1-0A8D9CEA6920}"/>
              </a:ext>
            </a:extLst>
          </p:cNvPr>
          <p:cNvSpPr txBox="1"/>
          <p:nvPr/>
        </p:nvSpPr>
        <p:spPr>
          <a:xfrm>
            <a:off x="7165341" y="4477441"/>
            <a:ext cx="4337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r has private access in A      System.out.println("r = "+a.r);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</a:p>
        </p:txBody>
      </p:sp>
    </p:spTree>
    <p:extLst>
      <p:ext uri="{BB962C8B-B14F-4D97-AF65-F5344CB8AC3E}">
        <p14:creationId xmlns:p14="http://schemas.microsoft.com/office/powerpoint/2010/main" val="19560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in different Package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4332-8E9B-4AF1-91E9-A95FDEF1A0D9}"/>
              </a:ext>
            </a:extLst>
          </p:cNvPr>
          <p:cNvSpPr txBox="1"/>
          <p:nvPr/>
        </p:nvSpPr>
        <p:spPr>
          <a:xfrm>
            <a:off x="1785761" y="2638402"/>
            <a:ext cx="4976779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myPackage1.*;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X extends myPackage1.A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X()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X");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obj = new X();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4E115-26EF-4A94-A9E1-0A8D9CEA6920}"/>
              </a:ext>
            </a:extLst>
          </p:cNvPr>
          <p:cNvSpPr txBox="1"/>
          <p:nvPr/>
        </p:nvSpPr>
        <p:spPr>
          <a:xfrm>
            <a:off x="7165341" y="3617655"/>
            <a:ext cx="43376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n is not public in A; cannot be accessed from outside package System.out.println("n = "+a.n);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r has private access in A      System.out.println("r = "+a.r);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</a:p>
        </p:txBody>
      </p:sp>
    </p:spTree>
    <p:extLst>
      <p:ext uri="{BB962C8B-B14F-4D97-AF65-F5344CB8AC3E}">
        <p14:creationId xmlns:p14="http://schemas.microsoft.com/office/powerpoint/2010/main" val="219357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 Protection in different Package (Example)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B64D1-A9D3-42E1-B128-E8D33B91EE5B}"/>
              </a:ext>
            </a:extLst>
          </p:cNvPr>
          <p:cNvSpPr txBox="1"/>
          <p:nvPr/>
        </p:nvSpPr>
        <p:spPr>
          <a:xfrm>
            <a:off x="1785761" y="2638402"/>
            <a:ext cx="4976779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myPackage1.*;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Y()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A a = new A();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 constructor Y");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System.out.println("n = "+a.n);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System.out.println("p = "+a.p);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System.out.println("q = "+a.q);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System.out.println("r = "+a.r);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obj = new Y();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D1844-1D1A-4EA5-B665-FA46B87C3805}"/>
              </a:ext>
            </a:extLst>
          </p:cNvPr>
          <p:cNvSpPr txBox="1"/>
          <p:nvPr/>
        </p:nvSpPr>
        <p:spPr>
          <a:xfrm>
            <a:off x="7165341" y="2781278"/>
            <a:ext cx="43376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n is not public in A; cannot be accessed from outside package System.out.println("n = "+a.n);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q has protected access in A      System.out.println("q = "+a.q);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r has private access in A      System.out.println("r = "+a.r);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^</a:t>
            </a:r>
          </a:p>
        </p:txBody>
      </p:sp>
    </p:spTree>
    <p:extLst>
      <p:ext uri="{BB962C8B-B14F-4D97-AF65-F5344CB8AC3E}">
        <p14:creationId xmlns:p14="http://schemas.microsoft.com/office/powerpoint/2010/main" val="22908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Built-in Packages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6FDE1-FE66-4112-83C0-67E8D38C1338}"/>
              </a:ext>
            </a:extLst>
          </p:cNvPr>
          <p:cNvSpPr txBox="1"/>
          <p:nvPr/>
        </p:nvSpPr>
        <p:spPr>
          <a:xfrm>
            <a:off x="1484310" y="1780521"/>
            <a:ext cx="100187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many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packages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consist of a large number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a part of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commonly used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packages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language support classes(e.g., classes which defines primitive data types, math operations). This package is automatically imported.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classes for supporting input / output operations.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utility classes which implement data structures like Linked List, Dictionary and support classes for Date / Time operations.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classes for creating Applets.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 classes for implementing the components for graphical user interfaces (like button , menus, etc.).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 classes for supporting networking operations.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java.sql: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classes for accessing and processing data stored in a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Runtime input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FCF16-591F-4E5B-B0A8-D5E94F5F9EE7}"/>
              </a:ext>
            </a:extLst>
          </p:cNvPr>
          <p:cNvSpPr txBox="1"/>
          <p:nvPr/>
        </p:nvSpPr>
        <p:spPr>
          <a:xfrm>
            <a:off x="1484311" y="1661724"/>
            <a:ext cx="1001871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read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user at runtime using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‘Scanner’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part of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how you can use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‘Scanner’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console during program execution: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Scanner class: import java.util.Scanner;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Scanner object: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Scanner scanner = new Scanner(System.in);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You can now use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‘Scanner’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read various types of input, such as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integers, doubles, strings, etc.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spcAft>
                <a:spcPts val="600"/>
              </a:spcAft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input from the user. Use methods like next(), nextInt(), nextDouble(), </a:t>
            </a:r>
          </a:p>
          <a:p>
            <a:pPr lvl="3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etc., to read input from the user. </a:t>
            </a: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Runtime input (Example)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4C13D-CFC0-4854-AFA2-016F574976E2}"/>
              </a:ext>
            </a:extLst>
          </p:cNvPr>
          <p:cNvSpPr txBox="1"/>
          <p:nvPr/>
        </p:nvSpPr>
        <p:spPr>
          <a:xfrm>
            <a:off x="2036971" y="1627013"/>
            <a:ext cx="5740454" cy="466281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InputExample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Scanner scanner = new Scanner(System.in);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System.out.print("Enter a string: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scanner.next();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System.out.print("Enter an integer: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n = scanner.nextInt();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System.out.print("Enter a double: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d = scanner.nextDouble();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scanner.close();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System.out.println("You entered...: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System.out.println("String: "+s);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System.out.println("Integer: "+n);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System.out.println("Double: "+d);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8270A-4952-4564-A02F-A113CD5A6A98}"/>
              </a:ext>
            </a:extLst>
          </p:cNvPr>
          <p:cNvSpPr txBox="1"/>
          <p:nvPr/>
        </p:nvSpPr>
        <p:spPr>
          <a:xfrm>
            <a:off x="8795080" y="3735283"/>
            <a:ext cx="33830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string: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 integer: 4003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double:  23.45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entered…: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Integer: 4003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Double: 23.45</a:t>
            </a:r>
          </a:p>
        </p:txBody>
      </p:sp>
    </p:spTree>
    <p:extLst>
      <p:ext uri="{BB962C8B-B14F-4D97-AF65-F5344CB8AC3E}">
        <p14:creationId xmlns:p14="http://schemas.microsoft.com/office/powerpoint/2010/main" val="6851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604891" y="2141582"/>
            <a:ext cx="5740453" cy="31438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Packages In Java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Use of Packages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Package Naming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Package Contents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Type Imports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ADD55C-7A14-4F92-9023-30FD2664DFA5}"/>
              </a:ext>
            </a:extLst>
          </p:cNvPr>
          <p:cNvSpPr txBox="1">
            <a:spLocks/>
          </p:cNvSpPr>
          <p:nvPr/>
        </p:nvSpPr>
        <p:spPr>
          <a:xfrm>
            <a:off x="6095999" y="2141582"/>
            <a:ext cx="5407025" cy="21591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Access Protection for Packages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Built-in Packages in Java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Runtime Input in Java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next() vs nextLine() for 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0E855-D8FA-4258-8D61-1C9689C55782}"/>
              </a:ext>
            </a:extLst>
          </p:cNvPr>
          <p:cNvSpPr txBox="1"/>
          <p:nvPr/>
        </p:nvSpPr>
        <p:spPr>
          <a:xfrm>
            <a:off x="1383828" y="1544068"/>
            <a:ext cx="5037069" cy="258532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StringInput1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scanner = new Scanner(System.in);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System.out.print("Enter a string: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scanner.next();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scanner.close();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System.out.println("You entered: "+s);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07EBC-FBAD-405A-8A44-480C83ADC2B2}"/>
              </a:ext>
            </a:extLst>
          </p:cNvPr>
          <p:cNvSpPr txBox="1"/>
          <p:nvPr/>
        </p:nvSpPr>
        <p:spPr>
          <a:xfrm>
            <a:off x="2270783" y="4298269"/>
            <a:ext cx="33830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string: Hello UPES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entered: Hello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1405E-28ED-4A79-A6A3-F544C76D0F9E}"/>
              </a:ext>
            </a:extLst>
          </p:cNvPr>
          <p:cNvSpPr txBox="1"/>
          <p:nvPr/>
        </p:nvSpPr>
        <p:spPr>
          <a:xfrm>
            <a:off x="6721177" y="1544068"/>
            <a:ext cx="5037069" cy="258532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StringInput2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scanner = new Scanner(System.in);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System.out.print("Enter a string: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scanner.nextLine();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scanner.close();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System.out.println("You entered: "+s);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A3AB9-CA00-440B-90C3-6ACDE441D7D6}"/>
              </a:ext>
            </a:extLst>
          </p:cNvPr>
          <p:cNvSpPr txBox="1"/>
          <p:nvPr/>
        </p:nvSpPr>
        <p:spPr>
          <a:xfrm>
            <a:off x="8375157" y="4298269"/>
            <a:ext cx="33830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string: Hello UPES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entered: Hello UPES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4F5F-ADB6-44BA-8D98-7EC36C4184BE}"/>
              </a:ext>
            </a:extLst>
          </p:cNvPr>
          <p:cNvSpPr txBox="1"/>
          <p:nvPr/>
        </p:nvSpPr>
        <p:spPr>
          <a:xfrm>
            <a:off x="2270783" y="5646913"/>
            <a:ext cx="9232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input string up to the first whitespace.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nextLine()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input string up to the enter key. </a:t>
            </a:r>
          </a:p>
        </p:txBody>
      </p:sp>
    </p:spTree>
    <p:extLst>
      <p:ext uri="{BB962C8B-B14F-4D97-AF65-F5344CB8AC3E}">
        <p14:creationId xmlns:p14="http://schemas.microsoft.com/office/powerpoint/2010/main" val="20893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9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Single Character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5D437-7F19-4B6E-A63B-51039242E599}"/>
              </a:ext>
            </a:extLst>
          </p:cNvPr>
          <p:cNvSpPr txBox="1"/>
          <p:nvPr/>
        </p:nvSpPr>
        <p:spPr>
          <a:xfrm>
            <a:off x="2067114" y="3619800"/>
            <a:ext cx="5037069" cy="258532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CharInput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scanner = new Scanner(System.in);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System.out.print("Enter a character: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ch= scanner.next().charAt(0);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scanner.close();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System.out.println("You entered: "+ch);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01C35-5412-49C0-9E27-FC1FCCC1515E}"/>
              </a:ext>
            </a:extLst>
          </p:cNvPr>
          <p:cNvSpPr txBox="1"/>
          <p:nvPr/>
        </p:nvSpPr>
        <p:spPr>
          <a:xfrm>
            <a:off x="8119935" y="4281519"/>
            <a:ext cx="33830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character: j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entered: j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character: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entered: 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8DFDE-A14C-4604-AF2B-24C35A704832}"/>
              </a:ext>
            </a:extLst>
          </p:cNvPr>
          <p:cNvSpPr txBox="1"/>
          <p:nvPr/>
        </p:nvSpPr>
        <p:spPr>
          <a:xfrm>
            <a:off x="1484311" y="1606985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input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present in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only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character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 string. Hence, even if mistakenly more than one characters are entered, only the first character is taken as input.</a:t>
            </a:r>
          </a:p>
        </p:txBody>
      </p:sp>
    </p:spTree>
    <p:extLst>
      <p:ext uri="{BB962C8B-B14F-4D97-AF65-F5344CB8AC3E}">
        <p14:creationId xmlns:p14="http://schemas.microsoft.com/office/powerpoint/2010/main" val="13653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57546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definition, use in Java</a:t>
            </a:r>
          </a:p>
          <a:p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naming conventions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imports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(Single type, All type, Static import)</a:t>
            </a:r>
          </a:p>
          <a:p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protection for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Built-in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858BB-3724-4039-BDFC-398CC708C583}"/>
              </a:ext>
            </a:extLst>
          </p:cNvPr>
          <p:cNvSpPr txBox="1"/>
          <p:nvPr/>
        </p:nvSpPr>
        <p:spPr>
          <a:xfrm>
            <a:off x="7329434" y="2509744"/>
            <a:ext cx="42640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user input in Java</a:t>
            </a:r>
          </a:p>
          <a:p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next() vs nextLine() method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Packages in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858152"/>
            <a:ext cx="1001871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to organize and group related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sub-packages (package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You can organize 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sorting-related java classes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class MyClass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\\class Members and methods. . 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structure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code, making it more organized and easier to manage, especially in larger projects.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Use of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2A4C1-BEE4-4098-A5C3-0E8430270C26}"/>
              </a:ext>
            </a:extLst>
          </p:cNvPr>
          <p:cNvSpPr txBox="1"/>
          <p:nvPr/>
        </p:nvSpPr>
        <p:spPr>
          <a:xfrm>
            <a:off x="1484310" y="1667233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group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BFF5E-C8A5-4E39-A6E5-957221C01740}"/>
              </a:ext>
            </a:extLst>
          </p:cNvPr>
          <p:cNvSpPr txBox="1"/>
          <p:nvPr/>
        </p:nvSpPr>
        <p:spPr>
          <a:xfrm>
            <a:off x="1484309" y="2544143"/>
            <a:ext cx="10018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naming collision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multiple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same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F515B-4C7B-4A63-804B-D6AEE0463A1F}"/>
              </a:ext>
            </a:extLst>
          </p:cNvPr>
          <p:cNvSpPr txBox="1"/>
          <p:nvPr/>
        </p:nvSpPr>
        <p:spPr>
          <a:xfrm>
            <a:off x="1484309" y="3421053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(hiding of classes, interfaces, etc.)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Thus, other programs cannot use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hidden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84816-86DF-430F-8F2F-F429441E29FE}"/>
              </a:ext>
            </a:extLst>
          </p:cNvPr>
          <p:cNvSpPr txBox="1"/>
          <p:nvPr/>
        </p:nvSpPr>
        <p:spPr>
          <a:xfrm>
            <a:off x="1484309" y="4297963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limitation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with the help of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78D05-6BA7-4E1F-84CC-51F1D9324FAE}"/>
              </a:ext>
            </a:extLst>
          </p:cNvPr>
          <p:cNvSpPr txBox="1"/>
          <p:nvPr/>
        </p:nvSpPr>
        <p:spPr>
          <a:xfrm>
            <a:off x="1484309" y="4990712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 of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one package can be defined inside another package in hierarchical fashion to enhance code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Package Naming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7F709-98FA-4BF5-9890-C9A37C5A58AC}"/>
              </a:ext>
            </a:extLst>
          </p:cNvPr>
          <p:cNvSpPr txBox="1"/>
          <p:nvPr/>
        </p:nvSpPr>
        <p:spPr>
          <a:xfrm>
            <a:off x="1484310" y="1642965"/>
            <a:ext cx="100187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naming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follow some conventions: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Style: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usually defined using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naming 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levels in the hierarchy separated by periods(.)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lowercase: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 should be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lowercase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follow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naming conventions. However, using capital letters in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 is allowed.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Confusing Names: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 for your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reflect the content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contain.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Whitespace and Hyphens: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using whitespace ( ) or hyphens (-) in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names; these are not allowed.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digits: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digits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not start with a digit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96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Package 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251A6-D2AC-4622-879F-E2B3EF5FD95D}"/>
              </a:ext>
            </a:extLst>
          </p:cNvPr>
          <p:cNvSpPr txBox="1"/>
          <p:nvPr/>
        </p:nvSpPr>
        <p:spPr>
          <a:xfrm>
            <a:off x="1484312" y="1690191"/>
            <a:ext cx="100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CF358-E599-41F9-9155-12A161D07463}"/>
              </a:ext>
            </a:extLst>
          </p:cNvPr>
          <p:cNvSpPr txBox="1"/>
          <p:nvPr/>
        </p:nvSpPr>
        <p:spPr>
          <a:xfrm>
            <a:off x="2290945" y="2355938"/>
            <a:ext cx="5396044" cy="10772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\\class Members and methods. .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161C3-77EC-4256-BDEA-C4BCA62E0DCB}"/>
              </a:ext>
            </a:extLst>
          </p:cNvPr>
          <p:cNvSpPr txBox="1"/>
          <p:nvPr/>
        </p:nvSpPr>
        <p:spPr>
          <a:xfrm>
            <a:off x="3446505" y="3662311"/>
            <a:ext cx="6094324" cy="10772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myPackage;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MyInterface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\\interface Members and methods. .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E0C13-6028-416B-B197-89067B650703}"/>
              </a:ext>
            </a:extLst>
          </p:cNvPr>
          <p:cNvSpPr txBox="1"/>
          <p:nvPr/>
        </p:nvSpPr>
        <p:spPr>
          <a:xfrm>
            <a:off x="5277817" y="5005166"/>
            <a:ext cx="6094324" cy="132343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Package1;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Package1.Package2;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\\Package contents. . .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Type Imports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3235-D33D-453B-B15F-0029EC4A7EF3}"/>
              </a:ext>
            </a:extLst>
          </p:cNvPr>
          <p:cNvSpPr txBox="1"/>
          <p:nvPr/>
        </p:nvSpPr>
        <p:spPr>
          <a:xfrm>
            <a:off x="1484309" y="1655691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imports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use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other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needing to specify their fully qualified names every 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make the code cleaner and easier to read.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D66FC-B047-44EA-8675-AB9052C2C0CB}"/>
              </a:ext>
            </a:extLst>
          </p:cNvPr>
          <p:cNvSpPr txBox="1"/>
          <p:nvPr/>
        </p:nvSpPr>
        <p:spPr>
          <a:xfrm>
            <a:off x="1866146" y="3234646"/>
            <a:ext cx="5690213" cy="138499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java.util.Date Today = new java.util.Date();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System.out.println(Today);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CAB6A-6DF9-4EEC-89CB-5B41CB27418D}"/>
              </a:ext>
            </a:extLst>
          </p:cNvPr>
          <p:cNvSpPr txBox="1"/>
          <p:nvPr/>
        </p:nvSpPr>
        <p:spPr>
          <a:xfrm>
            <a:off x="5535470" y="4875157"/>
            <a:ext cx="5690213" cy="16004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java.util.Date;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Date Today = new Date();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System.out.println(Today);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Type Imports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1" y="1924883"/>
            <a:ext cx="100187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Type Import: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 single type 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content) from another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import java.util.Date;</a:t>
            </a:r>
          </a:p>
          <a:p>
            <a:pPr algn="just">
              <a:spcAft>
                <a:spcPts val="1200"/>
              </a:spcAf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Types from a Package: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types from a specific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pPr algn="just">
              <a:spcAft>
                <a:spcPts val="1200"/>
              </a:spcAf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Imports: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import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(variables or methods)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them without specifying the class name.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java.lang.Math.PI;</a:t>
            </a: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12352</TotalTime>
  <Words>2684</Words>
  <Application>Microsoft Office PowerPoint</Application>
  <PresentationFormat>Widescreen</PresentationFormat>
  <Paragraphs>379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Packages in Java</vt:lpstr>
      <vt:lpstr>Use of Packages</vt:lpstr>
      <vt:lpstr>Package Naming</vt:lpstr>
      <vt:lpstr>Package Contents</vt:lpstr>
      <vt:lpstr>Type Imports</vt:lpstr>
      <vt:lpstr>Type Imports</vt:lpstr>
      <vt:lpstr>Access Protection for Packages</vt:lpstr>
      <vt:lpstr>Access Protection for Packages</vt:lpstr>
      <vt:lpstr>Access Protection in same Package (Example)</vt:lpstr>
      <vt:lpstr>Access Protection in same Package (Example)</vt:lpstr>
      <vt:lpstr>Access Protection in same Package (Example)</vt:lpstr>
      <vt:lpstr>Access Protection in different Package (Example)</vt:lpstr>
      <vt:lpstr>Access Protection in different Package (Example)</vt:lpstr>
      <vt:lpstr>Built-in Packages in Java</vt:lpstr>
      <vt:lpstr>Runtime input in Java</vt:lpstr>
      <vt:lpstr>Runtime input (Example)</vt:lpstr>
      <vt:lpstr>next() vs nextLine() for String input</vt:lpstr>
      <vt:lpstr>Single Character input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425</cp:revision>
  <dcterms:created xsi:type="dcterms:W3CDTF">2024-06-05T06:37:24Z</dcterms:created>
  <dcterms:modified xsi:type="dcterms:W3CDTF">2024-06-29T03:05:54Z</dcterms:modified>
</cp:coreProperties>
</file>