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79" r:id="rId6"/>
    <p:sldId id="262" r:id="rId7"/>
    <p:sldId id="290" r:id="rId8"/>
    <p:sldId id="283" r:id="rId9"/>
    <p:sldId id="264" r:id="rId10"/>
    <p:sldId id="265" r:id="rId11"/>
    <p:sldId id="284" r:id="rId12"/>
    <p:sldId id="285" r:id="rId13"/>
    <p:sldId id="266" r:id="rId14"/>
    <p:sldId id="286" r:id="rId15"/>
    <p:sldId id="291" r:id="rId16"/>
    <p:sldId id="287" r:id="rId17"/>
    <p:sldId id="267" r:id="rId18"/>
    <p:sldId id="292" r:id="rId19"/>
    <p:sldId id="293" r:id="rId20"/>
    <p:sldId id="268" r:id="rId21"/>
    <p:sldId id="294" r:id="rId22"/>
    <p:sldId id="269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5" autoAdjust="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5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87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9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06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53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97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9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Note: </a:t>
            </a:r>
            <a:r>
              <a:rPr lang="en-US" sz="1200" dirty="0">
                <a:solidFill>
                  <a:srgbClr val="FF0000"/>
                </a:solidFill>
              </a:rPr>
              <a:t>private</a:t>
            </a:r>
            <a:r>
              <a:rPr lang="en-US" sz="1200" dirty="0"/>
              <a:t> and protected access modifiers apply only to members not to the classes or interfaces themselves (unless nested).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77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2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5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6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9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3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Constructor Overloading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6645B7-FDE5-483F-9BF3-3EDBFFAB2593}"/>
              </a:ext>
            </a:extLst>
          </p:cNvPr>
          <p:cNvSpPr txBox="1">
            <a:spLocks/>
          </p:cNvSpPr>
          <p:nvPr/>
        </p:nvSpPr>
        <p:spPr>
          <a:xfrm>
            <a:off x="1484310" y="1560683"/>
            <a:ext cx="10018713" cy="1868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technique of having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constructors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parameter lists. </a:t>
            </a:r>
          </a:p>
          <a:p>
            <a:pPr marL="342900" indent="-342900" algn="l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arranged in a way that each constructor performs a different task. </a:t>
            </a:r>
          </a:p>
          <a:p>
            <a:pPr marL="342900" indent="-342900" algn="l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differentiated by the </a:t>
            </a:r>
            <a:r>
              <a:rPr lang="en-US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number of parameters in the list and their types.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9F0C6-D3F8-42A3-AA80-6ED599A1A088}"/>
              </a:ext>
            </a:extLst>
          </p:cNvPr>
          <p:cNvSpPr txBox="1"/>
          <p:nvPr/>
        </p:nvSpPr>
        <p:spPr>
          <a:xfrm>
            <a:off x="1792319" y="3303181"/>
            <a:ext cx="7351681" cy="355481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int id;  String name;  int age;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Student(int i, String n){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id = i;     name = n;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Student(int i, String n, int a){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id = i;   name = n;    age=a;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void display(){ System.out.println(id+" "+name+" "+age); }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static void main(String args[]){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 s1 = new Student(111,"Karan");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 s2 = new Student(222,"Aryan",25);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s1.display(); 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s2.display(); } </a:t>
            </a:r>
          </a:p>
          <a:p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DED68-E5D7-4E28-82E7-2C47BA564E95}"/>
              </a:ext>
            </a:extLst>
          </p:cNvPr>
          <p:cNvSpPr txBox="1"/>
          <p:nvPr/>
        </p:nvSpPr>
        <p:spPr>
          <a:xfrm>
            <a:off x="9428533" y="4360556"/>
            <a:ext cx="2074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111  Karan  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222  Aryan  25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Copy Constructor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21E23-FC08-4F29-B6E6-05F13B1DD464}"/>
              </a:ext>
            </a:extLst>
          </p:cNvPr>
          <p:cNvSpPr txBox="1"/>
          <p:nvPr/>
        </p:nvSpPr>
        <p:spPr>
          <a:xfrm>
            <a:off x="1484311" y="1934849"/>
            <a:ext cx="4848395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default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we can copy the values from one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another by explicitly defining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time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to copy the values of one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another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371600" lvl="2" indent="-4572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assigning the values of one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another, </a:t>
            </a:r>
          </a:p>
          <a:p>
            <a:pPr marL="1371600" lvl="2" indent="-4572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Object class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DFA2C-EFC3-4945-A82E-B28C38937D09}"/>
              </a:ext>
            </a:extLst>
          </p:cNvPr>
          <p:cNvSpPr txBox="1"/>
          <p:nvPr/>
        </p:nvSpPr>
        <p:spPr>
          <a:xfrm>
            <a:off x="6583257" y="1756484"/>
            <a:ext cx="5167756" cy="39703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int id; String name;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Student(int i, String n){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  id = i;  name = n;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 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Student(Student s){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id = s.id;     name =s.name;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void display(){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System.out.println(id+" "+name);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 public static void main(String args[]){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Student s1 = new Student(111,"Karan");  	  Student s2 = new Student(s1);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  s1.display();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  s2.display();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  	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I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B2222-4687-43D8-9F36-ADD4E9C12BC6}"/>
              </a:ext>
            </a:extLst>
          </p:cNvPr>
          <p:cNvSpPr txBox="1"/>
          <p:nvPr/>
        </p:nvSpPr>
        <p:spPr>
          <a:xfrm>
            <a:off x="6583257" y="5969993"/>
            <a:ext cx="3564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111  Karan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111  Karan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01002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Copying object without Copy Constructor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72F0C-07C5-4871-9532-034CD4B868B6}"/>
              </a:ext>
            </a:extLst>
          </p:cNvPr>
          <p:cNvSpPr txBox="1"/>
          <p:nvPr/>
        </p:nvSpPr>
        <p:spPr>
          <a:xfrm>
            <a:off x="1484311" y="2291506"/>
            <a:ext cx="4984583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int id;  String name;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Student(int i, String n){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id = i;  name = n;  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Student(){}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void display(){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System.out.println(id+" "+name);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static void main(String args[]){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Student s1 = new Student(111,"Karan");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Student s2 = new Student();    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s2.id=s1.id;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s2.name=s1.name;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s1.display();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s2.display();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I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4B98A-658A-4F73-9D2C-3FD44A3D054F}"/>
              </a:ext>
            </a:extLst>
          </p:cNvPr>
          <p:cNvSpPr txBox="1"/>
          <p:nvPr/>
        </p:nvSpPr>
        <p:spPr>
          <a:xfrm>
            <a:off x="2285822" y="6172200"/>
            <a:ext cx="3564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111  Karan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111  Karan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3049E-320C-4A94-9D7F-12E28A347D33}"/>
              </a:ext>
            </a:extLst>
          </p:cNvPr>
          <p:cNvSpPr txBox="1"/>
          <p:nvPr/>
        </p:nvSpPr>
        <p:spPr>
          <a:xfrm>
            <a:off x="6850736" y="2291506"/>
            <a:ext cx="5167756" cy="310854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int id;  String name;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Student(int i, String n){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id = i;  name = n;  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void display(){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System.out.println(id+" "+name);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static void main(String args[]){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Student s1 = new Student(111,"Karan");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Student s2 = (Student) s1.clone();    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s1.display();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s2.display();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 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I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A443E-2715-440D-ABD5-E8EF095B37B8}"/>
              </a:ext>
            </a:extLst>
          </p:cNvPr>
          <p:cNvSpPr txBox="1"/>
          <p:nvPr/>
        </p:nvSpPr>
        <p:spPr>
          <a:xfrm>
            <a:off x="7652247" y="5604753"/>
            <a:ext cx="3564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111  Karan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111  Karan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‘this’ keyword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CD1634-114E-43E6-9D15-479CE96FA5CC}"/>
              </a:ext>
            </a:extLst>
          </p:cNvPr>
          <p:cNvSpPr txBox="1">
            <a:spLocks/>
          </p:cNvSpPr>
          <p:nvPr/>
        </p:nvSpPr>
        <p:spPr>
          <a:xfrm>
            <a:off x="1484311" y="1579014"/>
            <a:ext cx="9621045" cy="5816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‘this’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variable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refers to the current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700E8-33A9-4090-97E4-BE43933F0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744342"/>
            <a:ext cx="4611689" cy="253464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F362C-1AD2-4E8A-BA91-799EC364CA99}"/>
              </a:ext>
            </a:extLst>
          </p:cNvPr>
          <p:cNvSpPr txBox="1"/>
          <p:nvPr/>
        </p:nvSpPr>
        <p:spPr>
          <a:xfrm>
            <a:off x="6493667" y="2160681"/>
            <a:ext cx="500935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java this keyword:</a:t>
            </a: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refer current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invoke current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(implicitly)</a:t>
            </a: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invoke current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passed as an argument in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call.</a:t>
            </a: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passed as argument in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call.</a:t>
            </a: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return the current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1405445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this : to refer current class instance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728C9-B1F4-42BE-9533-9485A3005E39}"/>
              </a:ext>
            </a:extLst>
          </p:cNvPr>
          <p:cNvSpPr txBox="1"/>
          <p:nvPr/>
        </p:nvSpPr>
        <p:spPr>
          <a:xfrm>
            <a:off x="6562148" y="2345044"/>
            <a:ext cx="5252548" cy="35394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 rollno;  String name;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Student(int rollno, String name){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rollno=rollno;  name=name;   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void display(){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System.out.println(rollno+" "+name);   	}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Test{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 static void main(String args[]){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 s1=new Student(111, "Ankit");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 s2=new Student(112, "Sumit");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s1.display();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s2.display();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4149B-75B2-4A90-A9A1-ADB58BEBF32D}"/>
              </a:ext>
            </a:extLst>
          </p:cNvPr>
          <p:cNvSpPr txBox="1"/>
          <p:nvPr/>
        </p:nvSpPr>
        <p:spPr>
          <a:xfrm>
            <a:off x="1484311" y="3429678"/>
            <a:ext cx="47900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code where we have the class fields and the local variables with the same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5D21B-6DCC-478F-8F67-E884D4ADA22D}"/>
              </a:ext>
            </a:extLst>
          </p:cNvPr>
          <p:cNvSpPr txBox="1"/>
          <p:nvPr/>
        </p:nvSpPr>
        <p:spPr>
          <a:xfrm>
            <a:off x="7624508" y="5970216"/>
            <a:ext cx="2498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null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0  null </a:t>
            </a:r>
          </a:p>
        </p:txBody>
      </p:sp>
    </p:spTree>
    <p:extLst>
      <p:ext uri="{BB962C8B-B14F-4D97-AF65-F5344CB8AC3E}">
        <p14:creationId xmlns:p14="http://schemas.microsoft.com/office/powerpoint/2010/main" val="222120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1405445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this : to refer current class instance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728C9-B1F4-42BE-9533-9485A3005E39}"/>
              </a:ext>
            </a:extLst>
          </p:cNvPr>
          <p:cNvSpPr txBox="1"/>
          <p:nvPr/>
        </p:nvSpPr>
        <p:spPr>
          <a:xfrm>
            <a:off x="1241119" y="2311199"/>
            <a:ext cx="5252548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 rollno;  String name;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Student(int rollno, String name){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this.rollno=rollno;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this.name=name;  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void display(){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System.out.println(this.rollno+" "+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this.name);   }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Test 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 static void main(String args[]){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 s1=new Student(111, "Ankit");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 s2=new Student(112, "Sumit");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s1.display();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s2.display();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4149B-75B2-4A90-A9A1-ADB58BEBF32D}"/>
              </a:ext>
            </a:extLst>
          </p:cNvPr>
          <p:cNvSpPr txBox="1"/>
          <p:nvPr/>
        </p:nvSpPr>
        <p:spPr>
          <a:xfrm>
            <a:off x="2705555" y="6099918"/>
            <a:ext cx="2498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  Ankit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112  Sumit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A5301-EE30-4DA1-9C4C-C19E80A0A86F}"/>
              </a:ext>
            </a:extLst>
          </p:cNvPr>
          <p:cNvSpPr txBox="1"/>
          <p:nvPr/>
        </p:nvSpPr>
        <p:spPr>
          <a:xfrm>
            <a:off x="6685366" y="2311199"/>
            <a:ext cx="5252548" cy="35394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 rollno;  String name;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Student(int r, String n){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rollno=r;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name=n;  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void display(){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System.out.println(rollno+" "+name); }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Test{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 static void main(String args[]){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 s1=new Student(111, "Ankit");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 s2=new Student(112, "Sumit");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s1.display();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s2.display();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5D21B-6DCC-478F-8F67-E884D4ADA22D}"/>
              </a:ext>
            </a:extLst>
          </p:cNvPr>
          <p:cNvSpPr txBox="1"/>
          <p:nvPr/>
        </p:nvSpPr>
        <p:spPr>
          <a:xfrm>
            <a:off x="7624508" y="5970216"/>
            <a:ext cx="2498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  Ankit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112  Sumit </a:t>
            </a:r>
          </a:p>
        </p:txBody>
      </p:sp>
    </p:spTree>
    <p:extLst>
      <p:ext uri="{BB962C8B-B14F-4D97-AF65-F5344CB8AC3E}">
        <p14:creationId xmlns:p14="http://schemas.microsoft.com/office/powerpoint/2010/main" val="10515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3"/>
            <a:ext cx="10018713" cy="1405445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this: to invoke current class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1DD1A-B4DB-4CD8-A4C9-91A6D5438CF3}"/>
              </a:ext>
            </a:extLst>
          </p:cNvPr>
          <p:cNvSpPr txBox="1"/>
          <p:nvPr/>
        </p:nvSpPr>
        <p:spPr>
          <a:xfrm>
            <a:off x="1484310" y="2321004"/>
            <a:ext cx="100187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invoke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current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don't use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keyword, compiler automatically adds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while invoking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2" descr="this keyword">
            <a:extLst>
              <a:ext uri="{FF2B5EF4-FFF2-40B4-BE49-F238E27FC236}">
                <a16:creationId xmlns:a16="http://schemas.microsoft.com/office/drawing/2014/main" id="{7BBBD134-F6AC-4BD9-BA6B-65536C81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56" y="3825927"/>
            <a:ext cx="7654512" cy="28141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1415172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this(): to invoke current class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557EB-83AB-48CA-8A97-771D12F44EEE}"/>
              </a:ext>
            </a:extLst>
          </p:cNvPr>
          <p:cNvSpPr txBox="1"/>
          <p:nvPr/>
        </p:nvSpPr>
        <p:spPr>
          <a:xfrm>
            <a:off x="1484311" y="2354493"/>
            <a:ext cx="1001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call can be used to invoke the current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used to reuse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other words, it is used for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A3734-2CC4-4A9B-8B07-602391556B49}"/>
              </a:ext>
            </a:extLst>
          </p:cNvPr>
          <p:cNvSpPr txBox="1"/>
          <p:nvPr/>
        </p:nvSpPr>
        <p:spPr>
          <a:xfrm>
            <a:off x="2145792" y="3153356"/>
            <a:ext cx="44398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default constructor from parameterized constructor: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A2805-75C6-42D4-A7AB-5092C21A8EE9}"/>
              </a:ext>
            </a:extLst>
          </p:cNvPr>
          <p:cNvSpPr txBox="1"/>
          <p:nvPr/>
        </p:nvSpPr>
        <p:spPr>
          <a:xfrm>
            <a:off x="2145792" y="3952220"/>
            <a:ext cx="5208319" cy="263149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 A{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A(){System.out.println("hello a");}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A(int x){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this();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System.out.println(x);  }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 Test{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public static void main(String args[]){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A a=new A(10);   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EE2A2-07DD-47C6-AB72-C8C3DA0AE2E6}"/>
              </a:ext>
            </a:extLst>
          </p:cNvPr>
          <p:cNvSpPr txBox="1"/>
          <p:nvPr/>
        </p:nvSpPr>
        <p:spPr>
          <a:xfrm>
            <a:off x="8137641" y="4567415"/>
            <a:ext cx="19085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75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9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1415172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this(): to invoke current class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557EB-83AB-48CA-8A97-771D12F44EEE}"/>
              </a:ext>
            </a:extLst>
          </p:cNvPr>
          <p:cNvSpPr txBox="1"/>
          <p:nvPr/>
        </p:nvSpPr>
        <p:spPr>
          <a:xfrm>
            <a:off x="1484311" y="2354493"/>
            <a:ext cx="1001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call can be used to invoke the current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used to reuse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other words, it is used for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chaining.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A3734-2CC4-4A9B-8B07-602391556B49}"/>
              </a:ext>
            </a:extLst>
          </p:cNvPr>
          <p:cNvSpPr txBox="1"/>
          <p:nvPr/>
        </p:nvSpPr>
        <p:spPr>
          <a:xfrm>
            <a:off x="2145792" y="3153356"/>
            <a:ext cx="4721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parameterized constructor from default constructor: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A2805-75C6-42D4-A7AB-5092C21A8EE9}"/>
              </a:ext>
            </a:extLst>
          </p:cNvPr>
          <p:cNvSpPr txBox="1"/>
          <p:nvPr/>
        </p:nvSpPr>
        <p:spPr>
          <a:xfrm>
            <a:off x="2145792" y="3952220"/>
            <a:ext cx="5208319" cy="286232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 A{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A(){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this(10);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System.out.println("hello a");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A(int x){ System.out.println(x);  }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 Test{  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public static void main(String args[]){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A a=new A();   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algn="just"/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EE2A2-07DD-47C6-AB72-C8C3DA0AE2E6}"/>
              </a:ext>
            </a:extLst>
          </p:cNvPr>
          <p:cNvSpPr txBox="1"/>
          <p:nvPr/>
        </p:nvSpPr>
        <p:spPr>
          <a:xfrm>
            <a:off x="8137641" y="4567415"/>
            <a:ext cx="19085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9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88377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this(): constructor chaining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A2805-75C6-42D4-A7AB-5092C21A8EE9}"/>
              </a:ext>
            </a:extLst>
          </p:cNvPr>
          <p:cNvSpPr txBox="1"/>
          <p:nvPr/>
        </p:nvSpPr>
        <p:spPr>
          <a:xfrm>
            <a:off x="1484311" y="1782952"/>
            <a:ext cx="10018713" cy="403187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 rollno;  String name, course;  float fee;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Student(int rollno, String name, String course){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this.rollno=rollno;  this.name=name;  this.course=course;  }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Student(int rollno, String name, String course, float fee){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this(rollno, name, course);	//reusing constructor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this.fee=fee;  }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void display(){ System.out.println(rollno+" "+name+" "+course+" "+fee); }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 Test {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 static void main(String args[]){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 s1=new Student(111,"ankit","java");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 s2=new Student(112,"sumit","python",6000f);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s1.display(); 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s2.display();  } </a:t>
            </a:r>
          </a:p>
          <a:p>
            <a:pPr algn="just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EE2A2-07DD-47C6-AB72-C8C3DA0AE2E6}"/>
              </a:ext>
            </a:extLst>
          </p:cNvPr>
          <p:cNvSpPr txBox="1"/>
          <p:nvPr/>
        </p:nvSpPr>
        <p:spPr>
          <a:xfrm>
            <a:off x="2824006" y="6006992"/>
            <a:ext cx="54250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  ankit  java 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112  sumit  python 6000.0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8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1993485" y="1791589"/>
            <a:ext cx="5934558" cy="4200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Constructors in Java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Default constructors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Parameterized constructors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Constructor Overloading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Copy Constructors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‘this’ keyword</a:t>
            </a:r>
            <a:endParaRPr lang="en-IN" sz="2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1310431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this: as argument in the method </a:t>
            </a:r>
            <a:b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46C4A-5D15-438C-B5B9-808854EF7D7A}"/>
              </a:ext>
            </a:extLst>
          </p:cNvPr>
          <p:cNvSpPr txBox="1"/>
          <p:nvPr/>
        </p:nvSpPr>
        <p:spPr>
          <a:xfrm>
            <a:off x="1484311" y="2571236"/>
            <a:ext cx="7659689" cy="310854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void read(Student st){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		System.out.println("Student is reading");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void study(){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		read(this);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public static void main(String args[]){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		Student s = new Student();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		s.study();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330F5-83B0-46D4-AE9B-40FFFCEA3626}"/>
              </a:ext>
            </a:extLst>
          </p:cNvPr>
          <p:cNvSpPr txBox="1"/>
          <p:nvPr/>
        </p:nvSpPr>
        <p:spPr>
          <a:xfrm>
            <a:off x="9448542" y="4133052"/>
            <a:ext cx="22830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is reading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1310431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this: as argument in the constructor 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46C4A-5D15-438C-B5B9-808854EF7D7A}"/>
              </a:ext>
            </a:extLst>
          </p:cNvPr>
          <p:cNvSpPr txBox="1"/>
          <p:nvPr/>
        </p:nvSpPr>
        <p:spPr>
          <a:xfrm>
            <a:off x="1484311" y="2221040"/>
            <a:ext cx="7708327" cy="378565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Course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 obj;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Course(Student s){ this.obj=s; 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display(){ System.out.println(obj.id+" "+obj.name); 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id=5000;  String name="Subhash";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Student(){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		Course c=new Course(this); c.display();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public static void main(String args[]){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		Student s = new Student();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330F5-83B0-46D4-AE9B-40FFFCEA3626}"/>
              </a:ext>
            </a:extLst>
          </p:cNvPr>
          <p:cNvSpPr txBox="1"/>
          <p:nvPr/>
        </p:nvSpPr>
        <p:spPr>
          <a:xfrm>
            <a:off x="9448542" y="4133052"/>
            <a:ext cx="22830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  Subhash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1327623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this: to return current class instance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14C7B-07E5-417C-92A7-700A7023390B}"/>
              </a:ext>
            </a:extLst>
          </p:cNvPr>
          <p:cNvSpPr txBox="1"/>
          <p:nvPr/>
        </p:nvSpPr>
        <p:spPr>
          <a:xfrm>
            <a:off x="1484312" y="2221040"/>
            <a:ext cx="6988480" cy="403187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id;  String name;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 setStudentData(int x, String n){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id=x;	name=n;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this;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void display(){System.out.println(id+" "+name);}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Test{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args[]){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Student obj = new Student();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obj = obj.setStudentData(111,"ankit");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obj.display();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21BD5-469D-447F-BB2C-6BB01768DDAD}"/>
              </a:ext>
            </a:extLst>
          </p:cNvPr>
          <p:cNvSpPr txBox="1"/>
          <p:nvPr/>
        </p:nvSpPr>
        <p:spPr>
          <a:xfrm>
            <a:off x="9220009" y="4094141"/>
            <a:ext cx="22830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  ankit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770624"/>
            <a:ext cx="100187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in Java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(default, parameterized)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vs Constructors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Constructors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‘this’ keyword and its several usage</a:t>
            </a:r>
          </a:p>
        </p:txBody>
      </p:sp>
    </p:spTree>
    <p:extLst>
      <p:ext uri="{BB962C8B-B14F-4D97-AF65-F5344CB8AC3E}">
        <p14:creationId xmlns:p14="http://schemas.microsoft.com/office/powerpoint/2010/main" val="113681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Constructors in 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1797784"/>
            <a:ext cx="100187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block of code similar to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called when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created. At the time of calling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memory for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allocated.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special type of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used to initialize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called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it constructs the values at the time of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 using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“new”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keyword, at least one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E152-402D-426C-A5DC-CA46FA83FA13}"/>
              </a:ext>
            </a:extLst>
          </p:cNvPr>
          <p:cNvSpPr txBox="1"/>
          <p:nvPr/>
        </p:nvSpPr>
        <p:spPr>
          <a:xfrm>
            <a:off x="1484309" y="4617928"/>
            <a:ext cx="7970975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creating Java constructor: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must be the same as its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have no explicit return type.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A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Types of Java Constructor</a:t>
            </a:r>
          </a:p>
        </p:txBody>
      </p:sp>
      <p:pic>
        <p:nvPicPr>
          <p:cNvPr id="9" name="Picture 2" descr="Java Constructors">
            <a:extLst>
              <a:ext uri="{FF2B5EF4-FFF2-40B4-BE49-F238E27FC236}">
                <a16:creationId xmlns:a16="http://schemas.microsoft.com/office/drawing/2014/main" id="{2E334A8C-E2C1-40F0-9406-EA3BDA70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90" y="1972811"/>
            <a:ext cx="4096125" cy="28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61FED2-7F65-4AC2-9F7A-D8F4762F1A7D}"/>
              </a:ext>
            </a:extLst>
          </p:cNvPr>
          <p:cNvSpPr txBox="1"/>
          <p:nvPr/>
        </p:nvSpPr>
        <p:spPr>
          <a:xfrm>
            <a:off x="6232188" y="2767280"/>
            <a:ext cx="54070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are of mainly two types:</a:t>
            </a:r>
          </a:p>
          <a:p>
            <a:pPr marL="1257300" lvl="2" indent="-3429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</a:p>
          <a:p>
            <a:pPr marL="1257300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Default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A120F-417C-4278-A2CC-DEA0C8F3B986}"/>
              </a:ext>
            </a:extLst>
          </p:cNvPr>
          <p:cNvSpPr txBox="1"/>
          <p:nvPr/>
        </p:nvSpPr>
        <p:spPr>
          <a:xfrm>
            <a:off x="1484311" y="2274838"/>
            <a:ext cx="6062692" cy="230832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class Bike{  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Bike(){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System.out.println("Bike is created");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}  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public static void main(String args[]){  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Bike b=new Bike();  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}  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A6996-112D-4215-8FDD-70D362DABEB7}"/>
              </a:ext>
            </a:extLst>
          </p:cNvPr>
          <p:cNvSpPr txBox="1"/>
          <p:nvPr/>
        </p:nvSpPr>
        <p:spPr>
          <a:xfrm>
            <a:off x="1484311" y="1627231"/>
            <a:ext cx="9585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“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it doesn't have any parameter.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E44AC-91F0-4107-89A5-EF14C6301C58}"/>
              </a:ext>
            </a:extLst>
          </p:cNvPr>
          <p:cNvSpPr txBox="1"/>
          <p:nvPr/>
        </p:nvSpPr>
        <p:spPr>
          <a:xfrm>
            <a:off x="1468468" y="4830660"/>
            <a:ext cx="1003455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a default constructor?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provide the default values to the object like 0, null, etc., depending on the type.</a:t>
            </a: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Automatic Default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A120F-417C-4278-A2CC-DEA0C8F3B986}"/>
              </a:ext>
            </a:extLst>
          </p:cNvPr>
          <p:cNvSpPr txBox="1"/>
          <p:nvPr/>
        </p:nvSpPr>
        <p:spPr>
          <a:xfrm>
            <a:off x="2257347" y="2632770"/>
            <a:ext cx="5704429" cy="35394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Student{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 id;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String name;  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void display(){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System.out.println(id+" "+name);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 static void main(String args[]){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Student s1=new Student();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Student s2=new Student();  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s1.display();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 s2.display(); 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D39BB8-5F4D-4E81-B733-3A99A0AA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292" y="4106462"/>
            <a:ext cx="1259299" cy="12952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3480" tIns="31740" rIns="9144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0 null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0 null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46137-257F-4C72-8AA0-9F07C99C88B4}"/>
              </a:ext>
            </a:extLst>
          </p:cNvPr>
          <p:cNvSpPr txBox="1"/>
          <p:nvPr/>
        </p:nvSpPr>
        <p:spPr>
          <a:xfrm>
            <a:off x="1484311" y="1691489"/>
            <a:ext cx="85254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creates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Parameterized Constructor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7F08D2-D715-4845-B775-D3DE12BFC266}"/>
              </a:ext>
            </a:extLst>
          </p:cNvPr>
          <p:cNvSpPr txBox="1">
            <a:spLocks/>
          </p:cNvSpPr>
          <p:nvPr/>
        </p:nvSpPr>
        <p:spPr>
          <a:xfrm>
            <a:off x="1484310" y="2436780"/>
            <a:ext cx="10018713" cy="10718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the parameterized constructor?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provide different values to distinct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you can provide the same values also.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A120F-417C-4278-A2CC-DEA0C8F3B986}"/>
              </a:ext>
            </a:extLst>
          </p:cNvPr>
          <p:cNvSpPr txBox="1"/>
          <p:nvPr/>
        </p:nvSpPr>
        <p:spPr>
          <a:xfrm>
            <a:off x="2369528" y="3654451"/>
            <a:ext cx="6492370" cy="310854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class Student{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int id;  String name;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Student(int i, String n){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	id = i;  name = n;   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void display(){	System.out.println(id+" "+name);	}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static void main(String args[])	{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	Student s1 = new Student(111,"Karan");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	Student s2 = new Student(222,"Aryan");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	s1.display();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		s2.display();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}  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20A2-56EE-40CE-B43E-B060049A335E}"/>
              </a:ext>
            </a:extLst>
          </p:cNvPr>
          <p:cNvSpPr txBox="1"/>
          <p:nvPr/>
        </p:nvSpPr>
        <p:spPr>
          <a:xfrm>
            <a:off x="1484310" y="1649277"/>
            <a:ext cx="8895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has a specific number of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57C27-0536-4D4C-B615-CB1F2F1179E5}"/>
              </a:ext>
            </a:extLst>
          </p:cNvPr>
          <p:cNvSpPr txBox="1"/>
          <p:nvPr/>
        </p:nvSpPr>
        <p:spPr>
          <a:xfrm>
            <a:off x="9428533" y="4360556"/>
            <a:ext cx="2074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111  Karan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222 Aryan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5" grpId="0" animBg="1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Constructor vs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41B47-C32F-4EBC-8466-1B73CECD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76" y="1575880"/>
            <a:ext cx="6465476" cy="50292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526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4385</TotalTime>
  <Words>2664</Words>
  <Application>Microsoft Office PowerPoint</Application>
  <PresentationFormat>Widescreen</PresentationFormat>
  <Paragraphs>383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Constructors in Java</vt:lpstr>
      <vt:lpstr>Types of Java Constructor</vt:lpstr>
      <vt:lpstr>Default Constructor</vt:lpstr>
      <vt:lpstr>Automatic Default Constructor</vt:lpstr>
      <vt:lpstr>Parameterized Constructor</vt:lpstr>
      <vt:lpstr>Constructor vs Methods</vt:lpstr>
      <vt:lpstr>Constructor Overloading</vt:lpstr>
      <vt:lpstr>Copy Constructor</vt:lpstr>
      <vt:lpstr>Copying object without Copy Constructor</vt:lpstr>
      <vt:lpstr>‘this’ keyword</vt:lpstr>
      <vt:lpstr>this : to refer current class instance variable</vt:lpstr>
      <vt:lpstr>this : to refer current class instance variable</vt:lpstr>
      <vt:lpstr>this: to invoke current class method</vt:lpstr>
      <vt:lpstr>this(): to invoke current class constructor</vt:lpstr>
      <vt:lpstr>this(): to invoke current class constructor</vt:lpstr>
      <vt:lpstr>this(): constructor chaining</vt:lpstr>
      <vt:lpstr>this: as argument in the method  call</vt:lpstr>
      <vt:lpstr>this: as argument in the constructor call</vt:lpstr>
      <vt:lpstr>this: to return current class instance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173</cp:revision>
  <dcterms:created xsi:type="dcterms:W3CDTF">2024-06-05T06:37:24Z</dcterms:created>
  <dcterms:modified xsi:type="dcterms:W3CDTF">2024-06-14T10:01:03Z</dcterms:modified>
</cp:coreProperties>
</file>