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83" r:id="rId10"/>
    <p:sldId id="265" r:id="rId11"/>
    <p:sldId id="284" r:id="rId12"/>
    <p:sldId id="266" r:id="rId13"/>
    <p:sldId id="296" r:id="rId14"/>
    <p:sldId id="310" r:id="rId15"/>
    <p:sldId id="311" r:id="rId16"/>
    <p:sldId id="312" r:id="rId17"/>
    <p:sldId id="313" r:id="rId18"/>
    <p:sldId id="314" r:id="rId19"/>
    <p:sldId id="315" r:id="rId20"/>
    <p:sldId id="30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30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3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9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6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0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Serializable Interface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1" y="1651386"/>
            <a:ext cx="10018712" cy="15841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 not contain any constants or methods. Hence,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it do not have to implement any methods.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they want their instances to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de-serialized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F3AC6-7B39-4761-B128-DE687F95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25" y="3429000"/>
            <a:ext cx="4511298" cy="299079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919CE0-7AA5-4B1A-937A-66A1A2CE78F4}"/>
              </a:ext>
            </a:extLst>
          </p:cNvPr>
          <p:cNvSpPr txBox="1"/>
          <p:nvPr/>
        </p:nvSpPr>
        <p:spPr>
          <a:xfrm>
            <a:off x="1695327" y="3486780"/>
            <a:ext cx="50672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mechanism of converting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an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using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De-Serialization: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reverse process where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stream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recreate the actual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using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Serializable Interface (Example)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D5526-1C28-49B4-BAD9-43F2244727FB}"/>
              </a:ext>
            </a:extLst>
          </p:cNvPr>
          <p:cNvSpPr txBox="1"/>
          <p:nvPr/>
        </p:nvSpPr>
        <p:spPr>
          <a:xfrm>
            <a:off x="1725472" y="1571938"/>
            <a:ext cx="6936207" cy="528606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implements Serializable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SAP_ID;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Student(int id, String s) { SAP_ID = id;   name = s; 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throws IOException, ClassNotFoundException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s1 = new Student(101, 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Amit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//Serialization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FileOutputStream fos = new FileOutputStream("xyz.txt");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ObjectOutputStream oos = new ObjectOutputStream(fos);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oos.writeObject(s1);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//De-serialization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FileInputStream fis = new FileInputStream("xyz.txt");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ObjectInputStream ois = new ObjectInputStream(fis);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s2 = (Student)ois.readObject();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System.out.println(s2.SAP_ID+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+s2.name);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oos.close();   ois.close();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en-I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89B91-DD1A-44A9-B229-527D5884AA14}"/>
              </a:ext>
            </a:extLst>
          </p:cNvPr>
          <p:cNvSpPr txBox="1"/>
          <p:nvPr/>
        </p:nvSpPr>
        <p:spPr>
          <a:xfrm>
            <a:off x="9508255" y="5727141"/>
            <a:ext cx="1394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Amit</a:t>
            </a: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Cloneable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9BEC7-5E1B-44E0-8729-FD5C83227808}"/>
              </a:ext>
            </a:extLst>
          </p:cNvPr>
          <p:cNvSpPr txBox="1"/>
          <p:nvPr/>
        </p:nvSpPr>
        <p:spPr>
          <a:xfrm>
            <a:off x="1484310" y="1616336"/>
            <a:ext cx="100187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method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Cloneable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it is legal for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make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field-for-field copy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instances of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Invoking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on an instance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does not implement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Cloneable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an exception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CloneNotSupportedException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thrown. By convention,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 this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override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clone() throws CloneNotSupportedException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the implementing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its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using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Cloneable Interface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425E6-23AB-4A5C-AF85-72DADC87AC75}"/>
              </a:ext>
            </a:extLst>
          </p:cNvPr>
          <p:cNvSpPr txBox="1"/>
          <p:nvPr/>
        </p:nvSpPr>
        <p:spPr>
          <a:xfrm>
            <a:off x="1632698" y="1588878"/>
            <a:ext cx="7239997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java.lang.Cloneable;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implements Cloneable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SAP_ID;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Student(int id, String s) { SAP_ID = id;  name = s;  }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Object clone() throws CloneNotSupportedException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System.out.println("Cloning in progress...");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super.clone();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throws CloneNotSupportedException 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s1 = new Student(101, "Amit");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//cloning 's1' and holding new cloned object reference in s2 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//down-casting as clone() return type is Object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s2 = (Student)s1.clone();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System.out.println(s2.SAP_ID);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System.out.println(s2.name);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2923C-60FB-4C08-AACA-6C25906FF509}"/>
              </a:ext>
            </a:extLst>
          </p:cNvPr>
          <p:cNvSpPr txBox="1"/>
          <p:nvPr/>
        </p:nvSpPr>
        <p:spPr>
          <a:xfrm>
            <a:off x="9295592" y="5343752"/>
            <a:ext cx="25274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Cloning in progress...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Remote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defined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 (RMI)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3E91B-F04C-47F0-B548-89DFC426A3E3}"/>
              </a:ext>
            </a:extLst>
          </p:cNvPr>
          <p:cNvSpPr txBox="1"/>
          <p:nvPr/>
        </p:nvSpPr>
        <p:spPr>
          <a:xfrm>
            <a:off x="1768510" y="2921168"/>
            <a:ext cx="9734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mechanism that allows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residing in one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access/invoke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system JVM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mote Method Invocation in Java - GeeksforGeeks">
            <a:extLst>
              <a:ext uri="{FF2B5EF4-FFF2-40B4-BE49-F238E27FC236}">
                <a16:creationId xmlns:a16="http://schemas.microsoft.com/office/drawing/2014/main" id="{FA8623B2-AA69-4C06-8C19-6F4F1B79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10" y="3807704"/>
            <a:ext cx="5384867" cy="26924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5FBE2-E3AC-4A29-A2B5-A338E7692FC1}"/>
              </a:ext>
            </a:extLst>
          </p:cNvPr>
          <p:cNvSpPr txBox="1"/>
          <p:nvPr/>
        </p:nvSpPr>
        <p:spPr>
          <a:xfrm>
            <a:off x="7307664" y="3830482"/>
            <a:ext cx="41953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 Object: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 information block and sends this information to the server.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Object: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the request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1323348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other commonly used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A3676-5046-4E27-AF78-3112B1BAAACF}"/>
              </a:ext>
            </a:extLst>
          </p:cNvPr>
          <p:cNvSpPr txBox="1"/>
          <p:nvPr/>
        </p:nvSpPr>
        <p:spPr>
          <a:xfrm>
            <a:off x="1484310" y="2691437"/>
            <a:ext cx="1001871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most used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0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not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contain a body (members and methods).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Iterator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 of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iterate over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methods to traverse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remove elements from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094CE-BCE4-4D20-82E9-7FAAEE170511}"/>
              </a:ext>
            </a:extLst>
          </p:cNvPr>
          <p:cNvSpPr txBox="1"/>
          <p:nvPr/>
        </p:nvSpPr>
        <p:spPr>
          <a:xfrm>
            <a:off x="1604888" y="3838030"/>
            <a:ext cx="103225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Iterator {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abstract boolean hasNext();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//Checks if the collection has more elements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Object next(); 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the next object in the collection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remove(); 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//optional throws exception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893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Iterator Interface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CB98F-1EB1-4DB1-9098-B94AA708895D}"/>
              </a:ext>
            </a:extLst>
          </p:cNvPr>
          <p:cNvSpPr txBox="1"/>
          <p:nvPr/>
        </p:nvSpPr>
        <p:spPr>
          <a:xfrm>
            <a:off x="1682940" y="1541793"/>
            <a:ext cx="7280189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java.util.Iterator;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MyCollection implements Iterable&lt;Integer&gt; {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Integer[] items;    private int size;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MyCollection(Integer[] items) {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this.items = items;   this.size = items.length;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Iterator&lt;Integer&gt; iterator() { return new MyIterator(); }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Inner class that implements the Iterator interface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class MyIterator implements Iterator&lt;Integer&gt; {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int index = 0;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boolean hasNext() {  return index &lt; size;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Integer next() {  return items[index++];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Integer[] numbers = {12, 20, 43, 34, 5};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MyCollection collection = new MyCollection(numbers);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number : collection) 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System.out.println(number);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709D7-73AB-479D-9717-0AD8DE41DBCA}"/>
              </a:ext>
            </a:extLst>
          </p:cNvPr>
          <p:cNvSpPr txBox="1"/>
          <p:nvPr/>
        </p:nvSpPr>
        <p:spPr>
          <a:xfrm>
            <a:off x="9946396" y="4681114"/>
            <a:ext cx="15566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Comparable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10" y="1656516"/>
            <a:ext cx="100187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marL="0" lvl="1"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used to define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ordering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 single method,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to compare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type. It returns:</a:t>
            </a:r>
          </a:p>
          <a:p>
            <a:pPr marL="1257300" lvl="3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integer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integer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44EC8-A449-4B2A-8C32-104A82612A84}"/>
              </a:ext>
            </a:extLst>
          </p:cNvPr>
          <p:cNvSpPr txBox="1"/>
          <p:nvPr/>
        </p:nvSpPr>
        <p:spPr>
          <a:xfrm>
            <a:off x="4317941" y="5505497"/>
            <a:ext cx="536866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Comparable {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compareTo(Object obj); 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010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Comparable Interface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C389D-DF6A-4BF1-9E96-3D4400E300CE}"/>
              </a:ext>
            </a:extLst>
          </p:cNvPr>
          <p:cNvSpPr txBox="1"/>
          <p:nvPr/>
        </p:nvSpPr>
        <p:spPr>
          <a:xfrm>
            <a:off x="1682940" y="1541793"/>
            <a:ext cx="7611785" cy="48705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implements Comparable&lt;Student&gt;{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int SAP_ID;   String name;   int age;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Student(int r, String s, int a){  SAP_ID = r;  name = s;  age = a;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compareTo(Student st){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if(age == st.age)  return 0;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if(age &gt; st.age) return 1;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 return -1;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ArrayList&lt;Student&gt; arr = new ArrayList&lt;Student&gt;();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arr.add(new Student(1089,"Vijay",23));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arr.add(new Student(1063,"Ajay",27));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arr.add(new Student(1072,"Jai",21));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Collections.sort(arr);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for(Student st : arr) 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System.out.println(st.SAP_ID+" "+st.name+" "+st.age);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B4B81-99C8-4C94-9986-860151FCCFDF}"/>
              </a:ext>
            </a:extLst>
          </p:cNvPr>
          <p:cNvSpPr txBox="1"/>
          <p:nvPr/>
        </p:nvSpPr>
        <p:spPr>
          <a:xfrm>
            <a:off x="9797317" y="5088918"/>
            <a:ext cx="1909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1072  Jai  21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1089  Vijay  23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1063  Ajay  27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604892" y="1918842"/>
            <a:ext cx="5238036" cy="42533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Nested Interfaces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Variables in Interfaces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Marker Interfaces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714500" lvl="5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Serializable</a:t>
            </a:r>
          </a:p>
          <a:p>
            <a:pPr marL="1257300" lvl="4" indent="-342900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714500" lvl="5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Cloneable</a:t>
            </a:r>
          </a:p>
          <a:p>
            <a:pPr marL="1257300" lvl="4" indent="-342900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714500" lvl="5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Remote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ADD55C-7A14-4F92-9023-30FD2664DFA5}"/>
              </a:ext>
            </a:extLst>
          </p:cNvPr>
          <p:cNvSpPr txBox="1">
            <a:spLocks/>
          </p:cNvSpPr>
          <p:nvPr/>
        </p:nvSpPr>
        <p:spPr>
          <a:xfrm>
            <a:off x="6264988" y="2141582"/>
            <a:ext cx="5238036" cy="2118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Some other most used Interfaces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714500" lvl="5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Iterator</a:t>
            </a:r>
          </a:p>
          <a:p>
            <a:pPr marL="1257300" lvl="4" indent="-342900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714500" lvl="5" indent="-342900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Interfaces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Interfaces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(Shared Constants between classes)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(Serializable, Cloneable, Remote)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other Interfaces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(Iterator, Comparable)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647136"/>
            <a:ext cx="100187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declared as a member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another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Such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class class_name {							interface first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	interface interface_name {					interface second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	. . . . . 									. . . . . 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	}									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 										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B1AFD-B355-46E6-B4E7-E9FB5769FA11}"/>
              </a:ext>
            </a:extLst>
          </p:cNvPr>
          <p:cNvSpPr txBox="1"/>
          <p:nvPr/>
        </p:nvSpPr>
        <p:spPr>
          <a:xfrm>
            <a:off x="1484310" y="3908269"/>
            <a:ext cx="10018713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declared as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if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nested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This differs from a top-level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must either be declared as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use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level.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outside of its enclosing scope, it must be qualified by the name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it is a member. Thus, outside of the class or interface in which a nested interface is declared, its name must be fully qualified.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Interfaces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F1F32-12E9-4D05-9924-940ADA8519BA}"/>
              </a:ext>
            </a:extLst>
          </p:cNvPr>
          <p:cNvSpPr txBox="1"/>
          <p:nvPr/>
        </p:nvSpPr>
        <p:spPr>
          <a:xfrm>
            <a:off x="1484311" y="1601913"/>
            <a:ext cx="4947138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A.B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interface_B()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System.out.println("Interface nested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		   inside class");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Nested_Interface1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931CE-ED20-4BF3-AE20-A89716613693}"/>
              </a:ext>
            </a:extLst>
          </p:cNvPr>
          <p:cNvSpPr txBox="1"/>
          <p:nvPr/>
        </p:nvSpPr>
        <p:spPr>
          <a:xfrm>
            <a:off x="2671943" y="5558525"/>
            <a:ext cx="3759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nested inside 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4D43-2833-4D41-85C9-529276945B3F}"/>
              </a:ext>
            </a:extLst>
          </p:cNvPr>
          <p:cNvSpPr txBox="1"/>
          <p:nvPr/>
        </p:nvSpPr>
        <p:spPr>
          <a:xfrm>
            <a:off x="6640790" y="1601913"/>
            <a:ext cx="5236362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interface_B()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System.out.println("Interface nested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		  inside interface");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Nested_Interface2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17379-98DF-4EA1-81C8-2FBF2091766A}"/>
              </a:ext>
            </a:extLst>
          </p:cNvPr>
          <p:cNvSpPr txBox="1"/>
          <p:nvPr/>
        </p:nvSpPr>
        <p:spPr>
          <a:xfrm>
            <a:off x="7743518" y="5551938"/>
            <a:ext cx="3759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nested inside interface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Interfaces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447E0-B200-486E-BE2B-224779D33F91}"/>
              </a:ext>
            </a:extLst>
          </p:cNvPr>
          <p:cNvSpPr txBox="1"/>
          <p:nvPr/>
        </p:nvSpPr>
        <p:spPr>
          <a:xfrm>
            <a:off x="1787435" y="1632058"/>
            <a:ext cx="8974349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interface_A();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A, A.B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interface_A() {  System.out.println("Interface method");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interface_B() {  System.out.println("Nested Interface method");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Nested_Interface3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obj.interface_A();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obj.interface_B();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5075D-B90C-46B2-890E-94D66943E326}"/>
              </a:ext>
            </a:extLst>
          </p:cNvPr>
          <p:cNvSpPr txBox="1"/>
          <p:nvPr/>
        </p:nvSpPr>
        <p:spPr>
          <a:xfrm>
            <a:off x="7186292" y="5580408"/>
            <a:ext cx="37595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method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Interface method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96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Variables in Interfaces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251A6-D2AC-4622-879F-E2B3EF5FD95D}"/>
              </a:ext>
            </a:extLst>
          </p:cNvPr>
          <p:cNvSpPr txBox="1"/>
          <p:nvPr/>
        </p:nvSpPr>
        <p:spPr>
          <a:xfrm>
            <a:off x="1484312" y="1690191"/>
            <a:ext cx="10018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import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multiple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simply declaring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variables that are initialized to the desired values.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include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(that is, when you implement the interface), all of those variable names will be in scope as constants.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80BEF-7B11-4E69-8D28-C35FB13FA75B}"/>
              </a:ext>
            </a:extLst>
          </p:cNvPr>
          <p:cNvSpPr txBox="1"/>
          <p:nvPr/>
        </p:nvSpPr>
        <p:spPr>
          <a:xfrm>
            <a:off x="3048838" y="3534712"/>
            <a:ext cx="6094324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SharedConstants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NO = 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YES = 1;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MAYBE = 2;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LATER = 3;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SOON = 4;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NEVER = 5;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2FB19-1675-4E6C-9742-1618ECFF8CD1}"/>
              </a:ext>
            </a:extLst>
          </p:cNvPr>
          <p:cNvSpPr txBox="1"/>
          <p:nvPr/>
        </p:nvSpPr>
        <p:spPr>
          <a:xfrm>
            <a:off x="2132763" y="5779342"/>
            <a:ext cx="93702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makes use of one 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standard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provides pseudorandom numbers.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Variables in Interfaces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CF22-609D-4BAD-B5DD-8BDD5B234AF6}"/>
              </a:ext>
            </a:extLst>
          </p:cNvPr>
          <p:cNvSpPr txBox="1"/>
          <p:nvPr/>
        </p:nvSpPr>
        <p:spPr>
          <a:xfrm>
            <a:off x="7159289" y="5456619"/>
            <a:ext cx="4888683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Soon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Later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13A32-4E91-47DD-90D4-6F7BCB4050DB}"/>
              </a:ext>
            </a:extLst>
          </p:cNvPr>
          <p:cNvSpPr txBox="1"/>
          <p:nvPr/>
        </p:nvSpPr>
        <p:spPr>
          <a:xfrm>
            <a:off x="1484311" y="1671890"/>
            <a:ext cx="4765764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Question implements SharedConstants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Random rand = new Random();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ask()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prob = (int)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(100*rand.nextDouble());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(prob &lt; 30)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NO;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(prob &lt; 60)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YES;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(prob &lt; 75)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LATER;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(prob &lt; 98)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SOON;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NEVER;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8FCEA-6705-41CF-BDA8-7EBAD8D2C8D6}"/>
              </a:ext>
            </a:extLst>
          </p:cNvPr>
          <p:cNvSpPr txBox="1"/>
          <p:nvPr/>
        </p:nvSpPr>
        <p:spPr>
          <a:xfrm>
            <a:off x="6320915" y="1671890"/>
            <a:ext cx="5727057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AskMe implements SharedConstants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void answer(int result)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switch(result)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NO: System.out.println("No");break;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YES: System.out.println("Yes");break;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MAYBE: System.out.println("Maybe");break;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LATER: System.out.println("Later");break;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SOON: System.out.println("Soon");break;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NEVER: System.out.println("Never");break;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Question q = new Question();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answer(q.ask());   answer(q.ask());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answer(q.ask());   answer(q.ask());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Marker 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1" y="1615533"/>
            <a:ext cx="10018712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no methods or constants inside it.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indicate to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developers that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this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 to a specific category.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provide metadata to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they have certain properties or should be treated in a particular way.</a:t>
            </a:r>
          </a:p>
          <a:p>
            <a:pPr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well-known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interfaces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217170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</a:p>
          <a:p>
            <a:pPr marL="217170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</a:p>
          <a:p>
            <a:pPr marL="217170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10901</TotalTime>
  <Words>2426</Words>
  <Application>Microsoft Office PowerPoint</Application>
  <PresentationFormat>Widescreen</PresentationFormat>
  <Paragraphs>352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Nested Interfaces</vt:lpstr>
      <vt:lpstr>Nested Interfaces (Example)</vt:lpstr>
      <vt:lpstr>Nested Interfaces (Example)</vt:lpstr>
      <vt:lpstr>Variables in Interfaces</vt:lpstr>
      <vt:lpstr>Variables in Interfaces (Example)</vt:lpstr>
      <vt:lpstr>Marker Interfaces</vt:lpstr>
      <vt:lpstr>Serializable Interface</vt:lpstr>
      <vt:lpstr>Serializable Interface (Example)</vt:lpstr>
      <vt:lpstr>Cloneable Interface</vt:lpstr>
      <vt:lpstr>Cloneable Interface (Example)</vt:lpstr>
      <vt:lpstr>Remote Interface</vt:lpstr>
      <vt:lpstr>Some other commonly used Interfaces</vt:lpstr>
      <vt:lpstr>Iterator Interface</vt:lpstr>
      <vt:lpstr>Iterator Interface (Example)</vt:lpstr>
      <vt:lpstr>Comparable Interface</vt:lpstr>
      <vt:lpstr>Comparable Interface (Example)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390</cp:revision>
  <dcterms:created xsi:type="dcterms:W3CDTF">2024-06-05T06:37:24Z</dcterms:created>
  <dcterms:modified xsi:type="dcterms:W3CDTF">2024-10-04T13:42:02Z</dcterms:modified>
</cp:coreProperties>
</file>