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  <a:srgbClr val="70371E"/>
    <a:srgbClr val="803F22"/>
    <a:srgbClr val="995D05"/>
    <a:srgbClr val="F720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355A3-580F-4CE3-99CD-73578A1F43DF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B9C62-0071-4F2D-8DFB-F7C48DCFD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58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355A3-580F-4CE3-99CD-73578A1F43DF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B9C62-0071-4F2D-8DFB-F7C48DCFD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907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355A3-580F-4CE3-99CD-73578A1F43DF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B9C62-0071-4F2D-8DFB-F7C48DCFD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404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355A3-580F-4CE3-99CD-73578A1F43DF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B9C62-0071-4F2D-8DFB-F7C48DCFD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347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355A3-580F-4CE3-99CD-73578A1F43DF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B9C62-0071-4F2D-8DFB-F7C48DCFD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368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355A3-580F-4CE3-99CD-73578A1F43DF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B9C62-0071-4F2D-8DFB-F7C48DCFD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210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355A3-580F-4CE3-99CD-73578A1F43DF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B9C62-0071-4F2D-8DFB-F7C48DCFD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34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355A3-580F-4CE3-99CD-73578A1F43DF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B9C62-0071-4F2D-8DFB-F7C48DCFD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556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355A3-580F-4CE3-99CD-73578A1F43DF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B9C62-0071-4F2D-8DFB-F7C48DCFD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059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355A3-580F-4CE3-99CD-73578A1F43DF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B9C62-0071-4F2D-8DFB-F7C48DCFD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509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355A3-580F-4CE3-99CD-73578A1F43DF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B9C62-0071-4F2D-8DFB-F7C48DCFD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15741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355A3-580F-4CE3-99CD-73578A1F43DF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B9C62-0071-4F2D-8DFB-F7C48DCFD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499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name"/>
          <p:cNvSpPr txBox="1"/>
          <p:nvPr/>
        </p:nvSpPr>
        <p:spPr>
          <a:xfrm>
            <a:off x="2716306" y="2934873"/>
            <a:ext cx="68445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2800" b="1">
                <a:solidFill>
                  <a:srgbClr val="000000"/>
                </a:solidFill>
                <a:latin typeface="Calibri (Body)"/>
              </a:rPr>
              <a:t>name</a:t>
            </a:r>
            <a:endParaRPr lang="en-US" sz="28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school,dist"/>
          <p:cNvSpPr txBox="1"/>
          <p:nvPr/>
        </p:nvSpPr>
        <p:spPr>
          <a:xfrm>
            <a:off x="927847" y="3373381"/>
            <a:ext cx="10569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1800" b="1">
                <a:solidFill>
                  <a:srgbClr val="7030A0"/>
                </a:solidFill>
                <a:latin typeface="Calibri (Body)"/>
              </a:rPr>
              <a:t>sch_dist</a:t>
            </a:r>
          </a:p>
        </p:txBody>
      </p:sp>
      <p:sp>
        <p:nvSpPr>
          <p:cNvPr id="5" name="state"/>
          <p:cNvSpPr txBox="1"/>
          <p:nvPr/>
        </p:nvSpPr>
        <p:spPr>
          <a:xfrm>
            <a:off x="3296992" y="3702588"/>
            <a:ext cx="5396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n w="0">
                  <a:solidFill>
                    <a:srgbClr val="FF0000"/>
                  </a:solidFill>
                </a:ln>
                <a:solidFill>
                  <a:srgbClr val="F7200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TELANGANA</a:t>
            </a:r>
            <a:endParaRPr lang="en-US" sz="2000" dirty="0">
              <a:ln w="0">
                <a:solidFill>
                  <a:srgbClr val="FF0000"/>
                </a:solidFill>
              </a:ln>
              <a:solidFill>
                <a:srgbClr val="F72009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77723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11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Rohit kumar</dc:creator>
  <cp:lastModifiedBy>Rohit Kumar</cp:lastModifiedBy>
  <cp:revision>28</cp:revision>
  <dcterms:created xsi:type="dcterms:W3CDTF">2021-10-05T04:28:23Z</dcterms:created>
  <dcterms:modified xsi:type="dcterms:W3CDTF">2021-10-06T16:16:29Z</dcterms:modified>
</cp:coreProperties>
</file>