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1"/>
  </p:notesMasterIdLst>
  <p:sldIdLst>
    <p:sldId id="283" r:id="rId5"/>
    <p:sldId id="284" r:id="rId6"/>
    <p:sldId id="285" r:id="rId7"/>
    <p:sldId id="287" r:id="rId8"/>
    <p:sldId id="296" r:id="rId9"/>
    <p:sldId id="294" r:id="rId10"/>
  </p:sldIdLst>
  <p:sldSz cx="24377650" cy="1368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586"/>
    <a:srgbClr val="FDA24E"/>
    <a:srgbClr val="24485E"/>
    <a:srgbClr val="3D4D5E"/>
    <a:srgbClr val="BD9D43"/>
    <a:srgbClr val="FF9900"/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A0BFA-D4E7-44E3-BC2C-1441A7AD0705}" v="7" dt="2022-08-30T04:30:02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>
        <p:scale>
          <a:sx n="38" d="100"/>
          <a:sy n="38" d="100"/>
        </p:scale>
        <p:origin x="-522" y="-36"/>
      </p:cViewPr>
      <p:guideLst>
        <p:guide orient="horz" pos="431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d Chandrakant Khedekar" userId="S::harshad.chandrakantkhedekar@diggibyte.com::f7672523-89c5-4d41-971c-b94d47a7a2e0" providerId="AD" clId="Web-{324A0BFA-D4E7-44E3-BC2C-1441A7AD0705}"/>
    <pc:docChg chg="modSld">
      <pc:chgData name="Harshad Chandrakant Khedekar" userId="S::harshad.chandrakantkhedekar@diggibyte.com::f7672523-89c5-4d41-971c-b94d47a7a2e0" providerId="AD" clId="Web-{324A0BFA-D4E7-44E3-BC2C-1441A7AD0705}" dt="2022-08-30T04:30:02.019" v="4" actId="20577"/>
      <pc:docMkLst>
        <pc:docMk/>
      </pc:docMkLst>
      <pc:sldChg chg="modSp">
        <pc:chgData name="Harshad Chandrakant Khedekar" userId="S::harshad.chandrakantkhedekar@diggibyte.com::f7672523-89c5-4d41-971c-b94d47a7a2e0" providerId="AD" clId="Web-{324A0BFA-D4E7-44E3-BC2C-1441A7AD0705}" dt="2022-08-30T04:25:52.169" v="0" actId="14100"/>
        <pc:sldMkLst>
          <pc:docMk/>
          <pc:sldMk cId="2669452522" sldId="286"/>
        </pc:sldMkLst>
        <pc:spChg chg="mod">
          <ac:chgData name="Harshad Chandrakant Khedekar" userId="S::harshad.chandrakantkhedekar@diggibyte.com::f7672523-89c5-4d41-971c-b94d47a7a2e0" providerId="AD" clId="Web-{324A0BFA-D4E7-44E3-BC2C-1441A7AD0705}" dt="2022-08-30T04:25:52.169" v="0" actId="14100"/>
          <ac:spMkLst>
            <pc:docMk/>
            <pc:sldMk cId="2669452522" sldId="286"/>
            <ac:spMk id="7" creationId="{00000000-0000-0000-0000-000000000000}"/>
          </ac:spMkLst>
        </pc:spChg>
      </pc:sldChg>
      <pc:sldChg chg="modSp">
        <pc:chgData name="Harshad Chandrakant Khedekar" userId="S::harshad.chandrakantkhedekar@diggibyte.com::f7672523-89c5-4d41-971c-b94d47a7a2e0" providerId="AD" clId="Web-{324A0BFA-D4E7-44E3-BC2C-1441A7AD0705}" dt="2022-08-30T04:30:02.019" v="4" actId="20577"/>
        <pc:sldMkLst>
          <pc:docMk/>
          <pc:sldMk cId="1255098567" sldId="291"/>
        </pc:sldMkLst>
        <pc:spChg chg="mod">
          <ac:chgData name="Harshad Chandrakant Khedekar" userId="S::harshad.chandrakantkhedekar@diggibyte.com::f7672523-89c5-4d41-971c-b94d47a7a2e0" providerId="AD" clId="Web-{324A0BFA-D4E7-44E3-BC2C-1441A7AD0705}" dt="2022-08-30T04:30:02.019" v="4" actId="20577"/>
          <ac:spMkLst>
            <pc:docMk/>
            <pc:sldMk cId="1255098567" sldId="29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DF2D-8BD5-42D4-BBCB-71540CC52CCA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1038" y="1143000"/>
            <a:ext cx="5495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983B-DB0E-46D6-8356-E546599E7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4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1pPr>
    <a:lvl2pPr marL="913486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2pPr>
    <a:lvl3pPr marL="1826971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3pPr>
    <a:lvl4pPr marL="2740457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4pPr>
    <a:lvl5pPr marL="3653942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5pPr>
    <a:lvl6pPr marL="4567428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6pPr>
    <a:lvl7pPr marL="5480914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7pPr>
    <a:lvl8pPr marL="6394399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8pPr>
    <a:lvl9pPr marL="7307885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39530"/>
            <a:ext cx="18283238" cy="4764146"/>
          </a:xfrm>
        </p:spPr>
        <p:txBody>
          <a:bodyPr anchor="b"/>
          <a:lstStyle>
            <a:lvl1pPr algn="ctr">
              <a:defRPr sz="11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187400"/>
            <a:ext cx="18283238" cy="3303858"/>
          </a:xfrm>
        </p:spPr>
        <p:txBody>
          <a:bodyPr/>
          <a:lstStyle>
            <a:lvl1pPr marL="0" indent="0" algn="ctr">
              <a:buNone/>
              <a:defRPr sz="4789"/>
            </a:lvl1pPr>
            <a:lvl2pPr marL="912297" indent="0" algn="ctr">
              <a:buNone/>
              <a:defRPr sz="3991"/>
            </a:lvl2pPr>
            <a:lvl3pPr marL="1824594" indent="0" algn="ctr">
              <a:buNone/>
              <a:defRPr sz="3592"/>
            </a:lvl3pPr>
            <a:lvl4pPr marL="2736891" indent="0" algn="ctr">
              <a:buNone/>
              <a:defRPr sz="3193"/>
            </a:lvl4pPr>
            <a:lvl5pPr marL="3649188" indent="0" algn="ctr">
              <a:buNone/>
              <a:defRPr sz="3193"/>
            </a:lvl5pPr>
            <a:lvl6pPr marL="4561484" indent="0" algn="ctr">
              <a:buNone/>
              <a:defRPr sz="3193"/>
            </a:lvl6pPr>
            <a:lvl7pPr marL="5473781" indent="0" algn="ctr">
              <a:buNone/>
              <a:defRPr sz="3193"/>
            </a:lvl7pPr>
            <a:lvl8pPr marL="6386078" indent="0" algn="ctr">
              <a:buNone/>
              <a:defRPr sz="3193"/>
            </a:lvl8pPr>
            <a:lvl9pPr marL="7298375" indent="0" algn="ctr">
              <a:buNone/>
              <a:defRPr sz="31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60050" y="12955689"/>
            <a:ext cx="685800" cy="728560"/>
          </a:xfrm>
          <a:prstGeom prst="rect">
            <a:avLst/>
          </a:prstGeom>
        </p:spPr>
        <p:txBody>
          <a:bodyPr/>
          <a:lstStyle/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9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1C1D5DF-A5F6-4918-851F-658B1396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28560"/>
            <a:ext cx="5256431" cy="115967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28560"/>
            <a:ext cx="15464572" cy="115967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A50D21F-613A-4F8C-9107-AFF4CA93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02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2FA61-CDE7-44DF-9ED4-27C5D77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AFAEF4-495D-4FF3-9A31-8B00DAF2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5097" y="12955685"/>
            <a:ext cx="8227457" cy="72856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2B9FDF6-2AB0-4A96-8257-44295F87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E1D5125-E34A-41E6-936D-32DCF16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1561"/>
            <a:ext cx="21025723" cy="5692267"/>
          </a:xfrm>
        </p:spPr>
        <p:txBody>
          <a:bodyPr anchor="b"/>
          <a:lstStyle>
            <a:lvl1pPr>
              <a:defRPr sz="11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57679"/>
            <a:ext cx="21025723" cy="2993429"/>
          </a:xfrm>
        </p:spPr>
        <p:txBody>
          <a:bodyPr/>
          <a:lstStyle>
            <a:lvl1pPr marL="0" indent="0">
              <a:buNone/>
              <a:defRPr sz="4789">
                <a:solidFill>
                  <a:schemeClr val="tx1">
                    <a:tint val="75000"/>
                  </a:schemeClr>
                </a:solidFill>
              </a:defRPr>
            </a:lvl1pPr>
            <a:lvl2pPr marL="912297" indent="0">
              <a:buNone/>
              <a:defRPr sz="3991">
                <a:solidFill>
                  <a:schemeClr val="tx1">
                    <a:tint val="75000"/>
                  </a:schemeClr>
                </a:solidFill>
              </a:defRPr>
            </a:lvl2pPr>
            <a:lvl3pPr marL="1824594" indent="0">
              <a:buNone/>
              <a:defRPr sz="3592">
                <a:solidFill>
                  <a:schemeClr val="tx1">
                    <a:tint val="75000"/>
                  </a:schemeClr>
                </a:solidFill>
              </a:defRPr>
            </a:lvl3pPr>
            <a:lvl4pPr marL="2736891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4pPr>
            <a:lvl5pPr marL="3649188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5pPr>
            <a:lvl6pPr marL="4561484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6pPr>
            <a:lvl7pPr marL="5473781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7pPr>
            <a:lvl8pPr marL="6386078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8pPr>
            <a:lvl9pPr marL="7298375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FB5CA93-ED0C-47CB-A58B-BD3B58DE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41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42798"/>
            <a:ext cx="10360501" cy="8682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42798"/>
            <a:ext cx="10360501" cy="8682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1D6E161-4194-410B-9CF0-6A13F494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76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28561"/>
            <a:ext cx="21025723" cy="2644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54543"/>
            <a:ext cx="10312888" cy="1644010"/>
          </a:xfrm>
        </p:spPr>
        <p:txBody>
          <a:bodyPr anchor="b"/>
          <a:lstStyle>
            <a:lvl1pPr marL="0" indent="0">
              <a:buNone/>
              <a:defRPr sz="4789" b="1"/>
            </a:lvl1pPr>
            <a:lvl2pPr marL="912297" indent="0">
              <a:buNone/>
              <a:defRPr sz="3991" b="1"/>
            </a:lvl2pPr>
            <a:lvl3pPr marL="1824594" indent="0">
              <a:buNone/>
              <a:defRPr sz="3592" b="1"/>
            </a:lvl3pPr>
            <a:lvl4pPr marL="2736891" indent="0">
              <a:buNone/>
              <a:defRPr sz="3193" b="1"/>
            </a:lvl4pPr>
            <a:lvl5pPr marL="3649188" indent="0">
              <a:buNone/>
              <a:defRPr sz="3193" b="1"/>
            </a:lvl5pPr>
            <a:lvl6pPr marL="4561484" indent="0">
              <a:buNone/>
              <a:defRPr sz="3193" b="1"/>
            </a:lvl6pPr>
            <a:lvl7pPr marL="5473781" indent="0">
              <a:buNone/>
              <a:defRPr sz="3193" b="1"/>
            </a:lvl7pPr>
            <a:lvl8pPr marL="6386078" indent="0">
              <a:buNone/>
              <a:defRPr sz="3193" b="1"/>
            </a:lvl8pPr>
            <a:lvl9pPr marL="7298375" indent="0">
              <a:buNone/>
              <a:defRPr sz="31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4998552"/>
            <a:ext cx="10312888" cy="7352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54543"/>
            <a:ext cx="10363676" cy="1644010"/>
          </a:xfrm>
        </p:spPr>
        <p:txBody>
          <a:bodyPr anchor="b"/>
          <a:lstStyle>
            <a:lvl1pPr marL="0" indent="0">
              <a:buNone/>
              <a:defRPr sz="4789" b="1"/>
            </a:lvl1pPr>
            <a:lvl2pPr marL="912297" indent="0">
              <a:buNone/>
              <a:defRPr sz="3991" b="1"/>
            </a:lvl2pPr>
            <a:lvl3pPr marL="1824594" indent="0">
              <a:buNone/>
              <a:defRPr sz="3592" b="1"/>
            </a:lvl3pPr>
            <a:lvl4pPr marL="2736891" indent="0">
              <a:buNone/>
              <a:defRPr sz="3193" b="1"/>
            </a:lvl4pPr>
            <a:lvl5pPr marL="3649188" indent="0">
              <a:buNone/>
              <a:defRPr sz="3193" b="1"/>
            </a:lvl5pPr>
            <a:lvl6pPr marL="4561484" indent="0">
              <a:buNone/>
              <a:defRPr sz="3193" b="1"/>
            </a:lvl6pPr>
            <a:lvl7pPr marL="5473781" indent="0">
              <a:buNone/>
              <a:defRPr sz="3193" b="1"/>
            </a:lvl7pPr>
            <a:lvl8pPr marL="6386078" indent="0">
              <a:buNone/>
              <a:defRPr sz="3193" b="1"/>
            </a:lvl8pPr>
            <a:lvl9pPr marL="7298375" indent="0">
              <a:buNone/>
              <a:defRPr sz="31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4998552"/>
            <a:ext cx="10363676" cy="7352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89999A16-2277-4FCF-9B3C-95815DA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71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CE487D-5A3F-4CFA-9924-94109E6F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192410-0B75-4FE1-9834-B53E9A6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3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2283"/>
            <a:ext cx="7862426" cy="3192992"/>
          </a:xfrm>
        </p:spPr>
        <p:txBody>
          <a:bodyPr anchor="b"/>
          <a:lstStyle>
            <a:lvl1pPr>
              <a:defRPr sz="63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0280"/>
            <a:ext cx="12341185" cy="9724687"/>
          </a:xfrm>
        </p:spPr>
        <p:txBody>
          <a:bodyPr/>
          <a:lstStyle>
            <a:lvl1pPr>
              <a:defRPr sz="6385"/>
            </a:lvl1pPr>
            <a:lvl2pPr>
              <a:defRPr sz="5587"/>
            </a:lvl2pPr>
            <a:lvl3pPr>
              <a:defRPr sz="4789"/>
            </a:lvl3pPr>
            <a:lvl4pPr>
              <a:defRPr sz="3991"/>
            </a:lvl4pPr>
            <a:lvl5pPr>
              <a:defRPr sz="3991"/>
            </a:lvl5pPr>
            <a:lvl6pPr>
              <a:defRPr sz="3991"/>
            </a:lvl6pPr>
            <a:lvl7pPr>
              <a:defRPr sz="3991"/>
            </a:lvl7pPr>
            <a:lvl8pPr>
              <a:defRPr sz="3991"/>
            </a:lvl8pPr>
            <a:lvl9pPr>
              <a:defRPr sz="3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05275"/>
            <a:ext cx="7862426" cy="7605530"/>
          </a:xfrm>
        </p:spPr>
        <p:txBody>
          <a:bodyPr/>
          <a:lstStyle>
            <a:lvl1pPr marL="0" indent="0">
              <a:buNone/>
              <a:defRPr sz="3193"/>
            </a:lvl1pPr>
            <a:lvl2pPr marL="912297" indent="0">
              <a:buNone/>
              <a:defRPr sz="2794"/>
            </a:lvl2pPr>
            <a:lvl3pPr marL="1824594" indent="0">
              <a:buNone/>
              <a:defRPr sz="2394"/>
            </a:lvl3pPr>
            <a:lvl4pPr marL="2736891" indent="0">
              <a:buNone/>
              <a:defRPr sz="1995"/>
            </a:lvl4pPr>
            <a:lvl5pPr marL="3649188" indent="0">
              <a:buNone/>
              <a:defRPr sz="1995"/>
            </a:lvl5pPr>
            <a:lvl6pPr marL="4561484" indent="0">
              <a:buNone/>
              <a:defRPr sz="1995"/>
            </a:lvl6pPr>
            <a:lvl7pPr marL="5473781" indent="0">
              <a:buNone/>
              <a:defRPr sz="1995"/>
            </a:lvl7pPr>
            <a:lvl8pPr marL="6386078" indent="0">
              <a:buNone/>
              <a:defRPr sz="1995"/>
            </a:lvl8pPr>
            <a:lvl9pPr marL="7298375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C15163B-B928-4E38-9E9B-A76592E2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5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2283"/>
            <a:ext cx="7862426" cy="3192992"/>
          </a:xfrm>
        </p:spPr>
        <p:txBody>
          <a:bodyPr anchor="b"/>
          <a:lstStyle>
            <a:lvl1pPr>
              <a:defRPr sz="63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0280"/>
            <a:ext cx="12341185" cy="9724687"/>
          </a:xfrm>
        </p:spPr>
        <p:txBody>
          <a:bodyPr anchor="t"/>
          <a:lstStyle>
            <a:lvl1pPr marL="0" indent="0">
              <a:buNone/>
              <a:defRPr sz="6385"/>
            </a:lvl1pPr>
            <a:lvl2pPr marL="912297" indent="0">
              <a:buNone/>
              <a:defRPr sz="5587"/>
            </a:lvl2pPr>
            <a:lvl3pPr marL="1824594" indent="0">
              <a:buNone/>
              <a:defRPr sz="4789"/>
            </a:lvl3pPr>
            <a:lvl4pPr marL="2736891" indent="0">
              <a:buNone/>
              <a:defRPr sz="3991"/>
            </a:lvl4pPr>
            <a:lvl5pPr marL="3649188" indent="0">
              <a:buNone/>
              <a:defRPr sz="3991"/>
            </a:lvl5pPr>
            <a:lvl6pPr marL="4561484" indent="0">
              <a:buNone/>
              <a:defRPr sz="3991"/>
            </a:lvl6pPr>
            <a:lvl7pPr marL="5473781" indent="0">
              <a:buNone/>
              <a:defRPr sz="3991"/>
            </a:lvl7pPr>
            <a:lvl8pPr marL="6386078" indent="0">
              <a:buNone/>
              <a:defRPr sz="3991"/>
            </a:lvl8pPr>
            <a:lvl9pPr marL="7298375" indent="0">
              <a:buNone/>
              <a:defRPr sz="39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05275"/>
            <a:ext cx="7862426" cy="7605530"/>
          </a:xfrm>
        </p:spPr>
        <p:txBody>
          <a:bodyPr/>
          <a:lstStyle>
            <a:lvl1pPr marL="0" indent="0">
              <a:buNone/>
              <a:defRPr sz="3193"/>
            </a:lvl1pPr>
            <a:lvl2pPr marL="912297" indent="0">
              <a:buNone/>
              <a:defRPr sz="2794"/>
            </a:lvl2pPr>
            <a:lvl3pPr marL="1824594" indent="0">
              <a:buNone/>
              <a:defRPr sz="2394"/>
            </a:lvl3pPr>
            <a:lvl4pPr marL="2736891" indent="0">
              <a:buNone/>
              <a:defRPr sz="1995"/>
            </a:lvl4pPr>
            <a:lvl5pPr marL="3649188" indent="0">
              <a:buNone/>
              <a:defRPr sz="1995"/>
            </a:lvl5pPr>
            <a:lvl6pPr marL="4561484" indent="0">
              <a:buNone/>
              <a:defRPr sz="1995"/>
            </a:lvl6pPr>
            <a:lvl7pPr marL="5473781" indent="0">
              <a:buNone/>
              <a:defRPr sz="1995"/>
            </a:lvl7pPr>
            <a:lvl8pPr marL="6386078" indent="0">
              <a:buNone/>
              <a:defRPr sz="1995"/>
            </a:lvl8pPr>
            <a:lvl9pPr marL="7298375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234E4109-DBC8-46CE-A593-ADA22A8EA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5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28561"/>
            <a:ext cx="21025723" cy="264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42798"/>
            <a:ext cx="21025723" cy="868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636237-13AC-4F7B-9370-883599E62EE4}"/>
              </a:ext>
            </a:extLst>
          </p:cNvPr>
          <p:cNvSpPr/>
          <p:nvPr userDrawn="1"/>
        </p:nvSpPr>
        <p:spPr>
          <a:xfrm>
            <a:off x="0" y="12903026"/>
            <a:ext cx="24377650" cy="762633"/>
          </a:xfrm>
          <a:prstGeom prst="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394" b="0" dirty="0">
                <a:latin typeface="+mn-lt"/>
              </a:rPr>
              <a:t>DIGGIBYTE ©  Confidential 2022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B6A80040-7CE4-4CFE-AD24-797A0BAE146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802" y="-459025"/>
            <a:ext cx="4770443" cy="264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0637CE-4EEB-45BC-A3C8-897A1B43DD4F}"/>
              </a:ext>
            </a:extLst>
          </p:cNvPr>
          <p:cNvSpPr/>
          <p:nvPr userDrawn="1"/>
        </p:nvSpPr>
        <p:spPr>
          <a:xfrm rot="5400000">
            <a:off x="2458965" y="872432"/>
            <a:ext cx="224230" cy="17902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592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6" y="12901472"/>
            <a:ext cx="8227457" cy="728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C59B83DA-08D3-4DAA-92F3-64FF266D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124268" y="12899918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33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51" r:id="rId12"/>
  </p:sldLayoutIdLst>
  <p:hf hdr="0" dt="0"/>
  <p:txStyles>
    <p:titleStyle>
      <a:lvl1pPr algn="l" defTabSz="1824594" rtl="0" eaLnBrk="1" latinLnBrk="0" hangingPunct="1">
        <a:lnSpc>
          <a:spcPct val="90000"/>
        </a:lnSpc>
        <a:spcBef>
          <a:spcPct val="0"/>
        </a:spcBef>
        <a:buNone/>
        <a:defRPr sz="8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148" indent="-456148" algn="l" defTabSz="182459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7" kern="1200">
          <a:solidFill>
            <a:schemeClr val="tx1"/>
          </a:solidFill>
          <a:latin typeface="+mn-lt"/>
          <a:ea typeface="+mn-ea"/>
          <a:cs typeface="+mn-cs"/>
        </a:defRPr>
      </a:lvl1pPr>
      <a:lvl2pPr marL="1368445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4789" kern="1200">
          <a:solidFill>
            <a:schemeClr val="tx1"/>
          </a:solidFill>
          <a:latin typeface="+mn-lt"/>
          <a:ea typeface="+mn-ea"/>
          <a:cs typeface="+mn-cs"/>
        </a:defRPr>
      </a:lvl2pPr>
      <a:lvl3pPr marL="2280742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991" kern="1200">
          <a:solidFill>
            <a:schemeClr val="tx1"/>
          </a:solidFill>
          <a:latin typeface="+mn-lt"/>
          <a:ea typeface="+mn-ea"/>
          <a:cs typeface="+mn-cs"/>
        </a:defRPr>
      </a:lvl3pPr>
      <a:lvl4pPr marL="3193039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4pPr>
      <a:lvl5pPr marL="4105336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5pPr>
      <a:lvl6pPr marL="5017633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6pPr>
      <a:lvl7pPr marL="5929930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7pPr>
      <a:lvl8pPr marL="6842227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8pPr>
      <a:lvl9pPr marL="7754523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1pPr>
      <a:lvl2pPr marL="912297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2pPr>
      <a:lvl3pPr marL="1824594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3pPr>
      <a:lvl4pPr marL="2736891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4pPr>
      <a:lvl5pPr marL="3649188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5pPr>
      <a:lvl6pPr marL="4561484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6pPr>
      <a:lvl7pPr marL="5473781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7pPr>
      <a:lvl8pPr marL="6386078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8pPr>
      <a:lvl9pPr marL="7298375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bricks - Crunchbase Company Profile &amp; Fun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16887" r="14559" b="19120"/>
          <a:stretch/>
        </p:blipFill>
        <p:spPr bwMode="auto">
          <a:xfrm>
            <a:off x="1638300" y="3981451"/>
            <a:ext cx="4038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FE6074-385A-4A57-9256-62493F5E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6B2B0308-E992-4FF7-8E4C-F60F23A9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5096" y="12878342"/>
            <a:ext cx="8227457" cy="728560"/>
          </a:xfrm>
        </p:spPr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38300" y="7391400"/>
            <a:ext cx="19107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/>
              <a:t>Relational </a:t>
            </a:r>
            <a:r>
              <a:rPr lang="en-IN" sz="8000" b="1" dirty="0"/>
              <a:t>entities on </a:t>
            </a:r>
            <a:r>
              <a:rPr lang="en-IN" sz="8000" dirty="0" err="1">
                <a:solidFill>
                  <a:srgbClr val="FF0000"/>
                </a:solidFill>
              </a:rPr>
              <a:t>Databricks</a:t>
            </a:r>
            <a:r>
              <a:rPr lang="en-IN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5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br>
              <a:rPr lang="en-IN" dirty="0"/>
            </a:br>
            <a:r>
              <a:rPr lang="en-IN" b="1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6000" dirty="0"/>
              <a:t>Databases </a:t>
            </a:r>
            <a:endParaRPr lang="en-IN" sz="6000" dirty="0" smtClean="0"/>
          </a:p>
          <a:p>
            <a:pPr lvl="0"/>
            <a:r>
              <a:rPr lang="en-IN" sz="6000" dirty="0" smtClean="0"/>
              <a:t>Views </a:t>
            </a:r>
            <a:r>
              <a:rPr lang="en-IN" sz="6000" dirty="0"/>
              <a:t>and </a:t>
            </a:r>
            <a:r>
              <a:rPr lang="en-IN" sz="6000" dirty="0" smtClean="0"/>
              <a:t>CTE</a:t>
            </a:r>
            <a:endParaRPr lang="en-IN" sz="6000" dirty="0"/>
          </a:p>
          <a:p>
            <a:pPr lvl="0"/>
            <a:r>
              <a:rPr lang="en-IN" sz="6000" dirty="0"/>
              <a:t>Databases Tables Views 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4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/>
              <a:t/>
            </a:r>
            <a:br>
              <a:rPr lang="en-IN" b="1" dirty="0"/>
            </a:br>
            <a:r>
              <a:rPr lang="en-IN" sz="8800" b="1" dirty="0" smtClean="0"/>
              <a:t>Databases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56510" y="3519055"/>
            <a:ext cx="18454254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0" indent="-857250">
              <a:buFont typeface="Arial" pitchFamily="34" charset="0"/>
              <a:buChar char="•"/>
            </a:pPr>
            <a:r>
              <a:rPr lang="en-IN" sz="7000" dirty="0" smtClean="0"/>
              <a:t>Creating Databases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000" dirty="0"/>
              <a:t>The LOCATION associated with a database is always considered a managed location</a:t>
            </a:r>
            <a:r>
              <a:rPr lang="en-US" sz="5000" dirty="0" smtClean="0"/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sz="5000" dirty="0"/>
          </a:p>
          <a:p>
            <a:pPr marL="914400" lvl="0" indent="-914400">
              <a:buFont typeface="+mj-lt"/>
              <a:buAutoNum type="arabicPeriod"/>
            </a:pPr>
            <a:r>
              <a:rPr lang="en-US" sz="5000" dirty="0"/>
              <a:t>Creating a database does not create any files in the target </a:t>
            </a:r>
            <a:r>
              <a:rPr lang="en-US" sz="5000" dirty="0" smtClean="0"/>
              <a:t>location.</a:t>
            </a:r>
          </a:p>
          <a:p>
            <a:pPr marL="914400" lvl="0" indent="-914400">
              <a:buFont typeface="+mj-lt"/>
              <a:buAutoNum type="arabicPeriod"/>
            </a:pPr>
            <a:endParaRPr lang="en-US" sz="50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5000" dirty="0"/>
              <a:t>The LOCATION of a database will determine the default location for data of all tables registered to that database</a:t>
            </a:r>
            <a:r>
              <a:rPr lang="en-US" sz="5000" dirty="0" smtClean="0"/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sz="50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5000" dirty="0"/>
              <a:t>Successfully dropping a database will recursively drop all data and files stored in a managed location</a:t>
            </a:r>
            <a:r>
              <a:rPr lang="en-US" sz="5000" dirty="0" smtClean="0"/>
              <a:t>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762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IN" sz="9800" b="1" dirty="0"/>
              <a:t>Views</a:t>
            </a:r>
            <a:r>
              <a:rPr lang="en-IN" sz="9800" b="1" dirty="0" smtClean="0"/>
              <a:t>: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75964" y="3642798"/>
            <a:ext cx="21025723" cy="8682531"/>
          </a:xfrm>
        </p:spPr>
        <p:txBody>
          <a:bodyPr>
            <a:normAutofit/>
          </a:bodyPr>
          <a:lstStyle/>
          <a:p>
            <a:pPr lvl="0"/>
            <a:r>
              <a:rPr lang="en-IN" sz="7000" dirty="0"/>
              <a:t>Temp View</a:t>
            </a:r>
          </a:p>
          <a:p>
            <a:pPr lvl="0"/>
            <a:r>
              <a:rPr lang="en-IN" sz="7000" dirty="0"/>
              <a:t>Global View</a:t>
            </a:r>
          </a:p>
        </p:txBody>
      </p:sp>
    </p:spTree>
    <p:extLst>
      <p:ext uri="{BB962C8B-B14F-4D97-AF65-F5344CB8AC3E}">
        <p14:creationId xmlns:p14="http://schemas.microsoft.com/office/powerpoint/2010/main" val="1499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IN" sz="9800" b="1" dirty="0" smtClean="0"/>
              <a:t>CTEs: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75964" y="3642798"/>
            <a:ext cx="21025723" cy="8682531"/>
          </a:xfrm>
        </p:spPr>
        <p:txBody>
          <a:bodyPr>
            <a:normAutofit/>
          </a:bodyPr>
          <a:lstStyle/>
          <a:p>
            <a:pPr lvl="0"/>
            <a:r>
              <a:rPr lang="en-US" sz="5000" dirty="0"/>
              <a:t>Defines a temporary result set that you can reference possibly multiple times within the scope of a SQL statement. A CTE is used mainly in a SELECT </a:t>
            </a:r>
            <a:r>
              <a:rPr lang="en-US" sz="5000" dirty="0" smtClean="0"/>
              <a:t>statement.</a:t>
            </a:r>
          </a:p>
          <a:p>
            <a:r>
              <a:rPr lang="en-IN" sz="5400" dirty="0" smtClean="0"/>
              <a:t>Syntax :</a:t>
            </a:r>
            <a:endParaRPr lang="en-IN" sz="5400" dirty="0"/>
          </a:p>
          <a:p>
            <a:pPr marL="0" indent="0">
              <a:buNone/>
            </a:pPr>
            <a:r>
              <a:rPr lang="en-IN" sz="52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5200" dirty="0" err="1">
                <a:latin typeface="Times New Roman" pitchFamily="18" charset="0"/>
                <a:cs typeface="Times New Roman" pitchFamily="18" charset="0"/>
              </a:rPr>
              <a:t>common_table_expression</a:t>
            </a:r>
            <a:r>
              <a:rPr lang="en-IN" sz="5200" dirty="0">
                <a:latin typeface="Times New Roman" pitchFamily="18" charset="0"/>
                <a:cs typeface="Times New Roman" pitchFamily="18" charset="0"/>
              </a:rPr>
              <a:t> [, ...] </a:t>
            </a:r>
            <a:r>
              <a:rPr lang="en-IN" sz="5200" dirty="0" err="1">
                <a:latin typeface="Times New Roman" pitchFamily="18" charset="0"/>
                <a:cs typeface="Times New Roman" pitchFamily="18" charset="0"/>
              </a:rPr>
              <a:t>common_table_expression</a:t>
            </a:r>
            <a:r>
              <a:rPr lang="en-IN" sz="5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200" dirty="0" err="1">
                <a:latin typeface="Times New Roman" pitchFamily="18" charset="0"/>
                <a:cs typeface="Times New Roman" pitchFamily="18" charset="0"/>
              </a:rPr>
              <a:t>view_identifier</a:t>
            </a:r>
            <a:r>
              <a:rPr lang="en-IN" sz="5200" dirty="0">
                <a:latin typeface="Times New Roman" pitchFamily="18" charset="0"/>
                <a:cs typeface="Times New Roman" pitchFamily="18" charset="0"/>
              </a:rPr>
              <a:t> [ ( </a:t>
            </a:r>
            <a:r>
              <a:rPr lang="en-IN" sz="5200" dirty="0" err="1">
                <a:latin typeface="Times New Roman" pitchFamily="18" charset="0"/>
                <a:cs typeface="Times New Roman" pitchFamily="18" charset="0"/>
              </a:rPr>
              <a:t>column_identifier</a:t>
            </a:r>
            <a:r>
              <a:rPr lang="en-IN" sz="5200" dirty="0">
                <a:latin typeface="Times New Roman" pitchFamily="18" charset="0"/>
                <a:cs typeface="Times New Roman" pitchFamily="18" charset="0"/>
              </a:rPr>
              <a:t> [, ...] ) ] [ AS ] ( query )</a:t>
            </a:r>
          </a:p>
          <a:p>
            <a:pPr lvl="0"/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3332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Databricks Academy - Data Engineering with Databricks</a:t>
            </a:r>
            <a:endParaRPr lang="en-IN" dirty="0"/>
          </a:p>
          <a:p>
            <a:r>
              <a:rPr lang="en-US" dirty="0"/>
              <a:t>https://github.com/databricks-academy/data-engineering-with-databricks-english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4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09E67F6EDA84F9B45F8A232CC0002" ma:contentTypeVersion="6" ma:contentTypeDescription="Create a new document." ma:contentTypeScope="" ma:versionID="3fa6fe9138c54089983c4c9412565918">
  <xsd:schema xmlns:xsd="http://www.w3.org/2001/XMLSchema" xmlns:xs="http://www.w3.org/2001/XMLSchema" xmlns:p="http://schemas.microsoft.com/office/2006/metadata/properties" xmlns:ns2="1d95ae64-cc50-4cb3-9c24-5bff79a51889" targetNamespace="http://schemas.microsoft.com/office/2006/metadata/properties" ma:root="true" ma:fieldsID="54c67311a025f28b838e286161c58320" ns2:_="">
    <xsd:import namespace="1d95ae64-cc50-4cb3-9c24-5bff79a51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5ae64-cc50-4cb3-9c24-5bff79a51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9CAE47-2FB3-46F4-9EDE-EE0CD634B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5ae64-cc50-4cb3-9c24-5bff79a51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AAF79-1EE2-49B4-935D-11D06D1223F2}">
  <ds:schemaRefs>
    <ds:schemaRef ds:uri="http://purl.org/dc/elements/1.1/"/>
    <ds:schemaRef ds:uri="http://schemas.microsoft.com/office/2006/metadata/properties"/>
    <ds:schemaRef ds:uri="1d95ae64-cc50-4cb3-9c24-5bff79a5188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200A2C-2C42-4A5A-B19F-5C50636C3C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17181</TotalTime>
  <Words>86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  Topics</vt:lpstr>
      <vt:lpstr> Databases</vt:lpstr>
      <vt:lpstr>  Views: </vt:lpstr>
      <vt:lpstr>  CTEs: </vt:lpstr>
      <vt:lpstr>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Lawrance Amburose</dc:creator>
  <cp:lastModifiedBy>suraj</cp:lastModifiedBy>
  <cp:revision>137</cp:revision>
  <dcterms:created xsi:type="dcterms:W3CDTF">2021-05-29T18:43:48Z</dcterms:created>
  <dcterms:modified xsi:type="dcterms:W3CDTF">2022-09-05T17:08:28Z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2021-05-29T18:43:48Z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5a92161c-dcc1-4967-bf4a-4c954a05fc3b</vt:lpwstr>
  </property>
  <property fmtid="{D5CDD505-2E9C-101B-9397-08002B2CF9AE}" pid="8" name="MSIP_Label_477eab6e-04c6-4822-9252-98ab9f25736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Internal</vt:lpwstr>
  </property>
  <property fmtid="{D5CDD505-2E9C-101B-9397-08002B2CF9AE}" pid="11" name="ContentTypeId">
    <vt:lpwstr>0x01010000909E67F6EDA84F9B45F8A232CC0002</vt:lpwstr>
  </property>
</Properties>
</file>