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1"/>
  </p:notesMasterIdLst>
  <p:sldIdLst>
    <p:sldId id="283" r:id="rId5"/>
    <p:sldId id="284" r:id="rId6"/>
    <p:sldId id="297" r:id="rId7"/>
    <p:sldId id="285" r:id="rId8"/>
    <p:sldId id="298" r:id="rId9"/>
    <p:sldId id="299" r:id="rId10"/>
  </p:sldIdLst>
  <p:sldSz cx="24377650" cy="1368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586"/>
    <a:srgbClr val="FDA24E"/>
    <a:srgbClr val="24485E"/>
    <a:srgbClr val="3D4D5E"/>
    <a:srgbClr val="BD9D43"/>
    <a:srgbClr val="FF9900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A0BFA-D4E7-44E3-BC2C-1441A7AD0705}" v="7" dt="2022-08-30T04:30:02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34" d="100"/>
          <a:sy n="34" d="100"/>
        </p:scale>
        <p:origin x="-762" y="-114"/>
      </p:cViewPr>
      <p:guideLst>
        <p:guide orient="horz" pos="431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d Chandrakant Khedekar" userId="S::harshad.chandrakantkhedekar@diggibyte.com::f7672523-89c5-4d41-971c-b94d47a7a2e0" providerId="AD" clId="Web-{324A0BFA-D4E7-44E3-BC2C-1441A7AD0705}"/>
    <pc:docChg chg="modSld">
      <pc:chgData name="Harshad Chandrakant Khedekar" userId="S::harshad.chandrakantkhedekar@diggibyte.com::f7672523-89c5-4d41-971c-b94d47a7a2e0" providerId="AD" clId="Web-{324A0BFA-D4E7-44E3-BC2C-1441A7AD0705}" dt="2022-08-30T04:30:02.019" v="4" actId="20577"/>
      <pc:docMkLst>
        <pc:docMk/>
      </pc:docMkLst>
      <pc:sldChg chg="modSp">
        <pc:chgData name="Harshad Chandrakant Khedekar" userId="S::harshad.chandrakantkhedekar@diggibyte.com::f7672523-89c5-4d41-971c-b94d47a7a2e0" providerId="AD" clId="Web-{324A0BFA-D4E7-44E3-BC2C-1441A7AD0705}" dt="2022-08-30T04:25:52.169" v="0" actId="14100"/>
        <pc:sldMkLst>
          <pc:docMk/>
          <pc:sldMk cId="2669452522" sldId="286"/>
        </pc:sldMkLst>
        <pc:spChg chg="mod">
          <ac:chgData name="Harshad Chandrakant Khedekar" userId="S::harshad.chandrakantkhedekar@diggibyte.com::f7672523-89c5-4d41-971c-b94d47a7a2e0" providerId="AD" clId="Web-{324A0BFA-D4E7-44E3-BC2C-1441A7AD0705}" dt="2022-08-30T04:25:52.169" v="0" actId="14100"/>
          <ac:spMkLst>
            <pc:docMk/>
            <pc:sldMk cId="2669452522" sldId="286"/>
            <ac:spMk id="7" creationId="{00000000-0000-0000-0000-000000000000}"/>
          </ac:spMkLst>
        </pc:spChg>
      </pc:sldChg>
      <pc:sldChg chg="modSp">
        <pc:chgData name="Harshad Chandrakant Khedekar" userId="S::harshad.chandrakantkhedekar@diggibyte.com::f7672523-89c5-4d41-971c-b94d47a7a2e0" providerId="AD" clId="Web-{324A0BFA-D4E7-44E3-BC2C-1441A7AD0705}" dt="2022-08-30T04:30:02.019" v="4" actId="20577"/>
        <pc:sldMkLst>
          <pc:docMk/>
          <pc:sldMk cId="1255098567" sldId="291"/>
        </pc:sldMkLst>
        <pc:spChg chg="mod">
          <ac:chgData name="Harshad Chandrakant Khedekar" userId="S::harshad.chandrakantkhedekar@diggibyte.com::f7672523-89c5-4d41-971c-b94d47a7a2e0" providerId="AD" clId="Web-{324A0BFA-D4E7-44E3-BC2C-1441A7AD0705}" dt="2022-08-30T04:30:02.019" v="4" actId="20577"/>
          <ac:spMkLst>
            <pc:docMk/>
            <pc:sldMk cId="1255098567" sldId="29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DF2D-8BD5-42D4-BBCB-71540CC52CCA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1038" y="1143000"/>
            <a:ext cx="5495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983B-DB0E-46D6-8356-E546599E7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4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1pPr>
    <a:lvl2pPr marL="913486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2pPr>
    <a:lvl3pPr marL="1826971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3pPr>
    <a:lvl4pPr marL="2740457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4pPr>
    <a:lvl5pPr marL="3653942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5pPr>
    <a:lvl6pPr marL="4567428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6pPr>
    <a:lvl7pPr marL="5480914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7pPr>
    <a:lvl8pPr marL="6394399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8pPr>
    <a:lvl9pPr marL="7307885" algn="l" defTabSz="1826971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39530"/>
            <a:ext cx="18283238" cy="4764146"/>
          </a:xfrm>
        </p:spPr>
        <p:txBody>
          <a:bodyPr anchor="b"/>
          <a:lstStyle>
            <a:lvl1pPr algn="ctr">
              <a:defRPr sz="11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187400"/>
            <a:ext cx="18283238" cy="3303858"/>
          </a:xfrm>
        </p:spPr>
        <p:txBody>
          <a:bodyPr/>
          <a:lstStyle>
            <a:lvl1pPr marL="0" indent="0" algn="ctr">
              <a:buNone/>
              <a:defRPr sz="4789"/>
            </a:lvl1pPr>
            <a:lvl2pPr marL="912297" indent="0" algn="ctr">
              <a:buNone/>
              <a:defRPr sz="3991"/>
            </a:lvl2pPr>
            <a:lvl3pPr marL="1824594" indent="0" algn="ctr">
              <a:buNone/>
              <a:defRPr sz="3592"/>
            </a:lvl3pPr>
            <a:lvl4pPr marL="2736891" indent="0" algn="ctr">
              <a:buNone/>
              <a:defRPr sz="3193"/>
            </a:lvl4pPr>
            <a:lvl5pPr marL="3649188" indent="0" algn="ctr">
              <a:buNone/>
              <a:defRPr sz="3193"/>
            </a:lvl5pPr>
            <a:lvl6pPr marL="4561484" indent="0" algn="ctr">
              <a:buNone/>
              <a:defRPr sz="3193"/>
            </a:lvl6pPr>
            <a:lvl7pPr marL="5473781" indent="0" algn="ctr">
              <a:buNone/>
              <a:defRPr sz="3193"/>
            </a:lvl7pPr>
            <a:lvl8pPr marL="6386078" indent="0" algn="ctr">
              <a:buNone/>
              <a:defRPr sz="3193"/>
            </a:lvl8pPr>
            <a:lvl9pPr marL="7298375" indent="0" algn="ctr">
              <a:buNone/>
              <a:defRPr sz="31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60050" y="12955689"/>
            <a:ext cx="685800" cy="728560"/>
          </a:xfrm>
          <a:prstGeom prst="rect">
            <a:avLst/>
          </a:prstGeom>
        </p:spPr>
        <p:txBody>
          <a:bodyPr/>
          <a:lstStyle/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1C1D5DF-A5F6-4918-851F-658B1396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28560"/>
            <a:ext cx="5256431" cy="115967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28560"/>
            <a:ext cx="15464572" cy="115967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A50D21F-613A-4F8C-9107-AFF4CA93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02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2FA61-CDE7-44DF-9ED4-27C5D77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AFAEF4-495D-4FF3-9A31-8B00DAF2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5097" y="12955685"/>
            <a:ext cx="8227457" cy="72856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2B9FDF6-2AB0-4A96-8257-44295F87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E1D5125-E34A-41E6-936D-32DCF16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1561"/>
            <a:ext cx="21025723" cy="5692267"/>
          </a:xfrm>
        </p:spPr>
        <p:txBody>
          <a:bodyPr anchor="b"/>
          <a:lstStyle>
            <a:lvl1pPr>
              <a:defRPr sz="119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57679"/>
            <a:ext cx="21025723" cy="2993429"/>
          </a:xfrm>
        </p:spPr>
        <p:txBody>
          <a:bodyPr/>
          <a:lstStyle>
            <a:lvl1pPr marL="0" indent="0">
              <a:buNone/>
              <a:defRPr sz="4789">
                <a:solidFill>
                  <a:schemeClr val="tx1">
                    <a:tint val="75000"/>
                  </a:schemeClr>
                </a:solidFill>
              </a:defRPr>
            </a:lvl1pPr>
            <a:lvl2pPr marL="912297" indent="0">
              <a:buNone/>
              <a:defRPr sz="3991">
                <a:solidFill>
                  <a:schemeClr val="tx1">
                    <a:tint val="75000"/>
                  </a:schemeClr>
                </a:solidFill>
              </a:defRPr>
            </a:lvl2pPr>
            <a:lvl3pPr marL="1824594" indent="0">
              <a:buNone/>
              <a:defRPr sz="3592">
                <a:solidFill>
                  <a:schemeClr val="tx1">
                    <a:tint val="75000"/>
                  </a:schemeClr>
                </a:solidFill>
              </a:defRPr>
            </a:lvl3pPr>
            <a:lvl4pPr marL="2736891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4pPr>
            <a:lvl5pPr marL="3649188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5pPr>
            <a:lvl6pPr marL="4561484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6pPr>
            <a:lvl7pPr marL="5473781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7pPr>
            <a:lvl8pPr marL="6386078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8pPr>
            <a:lvl9pPr marL="7298375" indent="0">
              <a:buNone/>
              <a:defRPr sz="3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FB5CA93-ED0C-47CB-A58B-BD3B58DE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41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42798"/>
            <a:ext cx="10360501" cy="8682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42798"/>
            <a:ext cx="10360501" cy="8682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1D6E161-4194-410B-9CF0-6A13F494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76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28561"/>
            <a:ext cx="21025723" cy="2644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54543"/>
            <a:ext cx="10312888" cy="1644010"/>
          </a:xfrm>
        </p:spPr>
        <p:txBody>
          <a:bodyPr anchor="b"/>
          <a:lstStyle>
            <a:lvl1pPr marL="0" indent="0">
              <a:buNone/>
              <a:defRPr sz="4789" b="1"/>
            </a:lvl1pPr>
            <a:lvl2pPr marL="912297" indent="0">
              <a:buNone/>
              <a:defRPr sz="3991" b="1"/>
            </a:lvl2pPr>
            <a:lvl3pPr marL="1824594" indent="0">
              <a:buNone/>
              <a:defRPr sz="3592" b="1"/>
            </a:lvl3pPr>
            <a:lvl4pPr marL="2736891" indent="0">
              <a:buNone/>
              <a:defRPr sz="3193" b="1"/>
            </a:lvl4pPr>
            <a:lvl5pPr marL="3649188" indent="0">
              <a:buNone/>
              <a:defRPr sz="3193" b="1"/>
            </a:lvl5pPr>
            <a:lvl6pPr marL="4561484" indent="0">
              <a:buNone/>
              <a:defRPr sz="3193" b="1"/>
            </a:lvl6pPr>
            <a:lvl7pPr marL="5473781" indent="0">
              <a:buNone/>
              <a:defRPr sz="3193" b="1"/>
            </a:lvl7pPr>
            <a:lvl8pPr marL="6386078" indent="0">
              <a:buNone/>
              <a:defRPr sz="3193" b="1"/>
            </a:lvl8pPr>
            <a:lvl9pPr marL="7298375" indent="0">
              <a:buNone/>
              <a:defRPr sz="31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4998552"/>
            <a:ext cx="10312888" cy="7352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54543"/>
            <a:ext cx="10363676" cy="1644010"/>
          </a:xfrm>
        </p:spPr>
        <p:txBody>
          <a:bodyPr anchor="b"/>
          <a:lstStyle>
            <a:lvl1pPr marL="0" indent="0">
              <a:buNone/>
              <a:defRPr sz="4789" b="1"/>
            </a:lvl1pPr>
            <a:lvl2pPr marL="912297" indent="0">
              <a:buNone/>
              <a:defRPr sz="3991" b="1"/>
            </a:lvl2pPr>
            <a:lvl3pPr marL="1824594" indent="0">
              <a:buNone/>
              <a:defRPr sz="3592" b="1"/>
            </a:lvl3pPr>
            <a:lvl4pPr marL="2736891" indent="0">
              <a:buNone/>
              <a:defRPr sz="3193" b="1"/>
            </a:lvl4pPr>
            <a:lvl5pPr marL="3649188" indent="0">
              <a:buNone/>
              <a:defRPr sz="3193" b="1"/>
            </a:lvl5pPr>
            <a:lvl6pPr marL="4561484" indent="0">
              <a:buNone/>
              <a:defRPr sz="3193" b="1"/>
            </a:lvl6pPr>
            <a:lvl7pPr marL="5473781" indent="0">
              <a:buNone/>
              <a:defRPr sz="3193" b="1"/>
            </a:lvl7pPr>
            <a:lvl8pPr marL="6386078" indent="0">
              <a:buNone/>
              <a:defRPr sz="3193" b="1"/>
            </a:lvl8pPr>
            <a:lvl9pPr marL="7298375" indent="0">
              <a:buNone/>
              <a:defRPr sz="31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4998552"/>
            <a:ext cx="10363676" cy="7352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89999A16-2277-4FCF-9B3C-95815DA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71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CE487D-5A3F-4CFA-9924-94109E6F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192410-0B75-4FE1-9834-B53E9A6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3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2283"/>
            <a:ext cx="7862426" cy="3192992"/>
          </a:xfrm>
        </p:spPr>
        <p:txBody>
          <a:bodyPr anchor="b"/>
          <a:lstStyle>
            <a:lvl1pPr>
              <a:defRPr sz="6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0280"/>
            <a:ext cx="12341185" cy="9724687"/>
          </a:xfrm>
        </p:spPr>
        <p:txBody>
          <a:bodyPr/>
          <a:lstStyle>
            <a:lvl1pPr>
              <a:defRPr sz="6385"/>
            </a:lvl1pPr>
            <a:lvl2pPr>
              <a:defRPr sz="5587"/>
            </a:lvl2pPr>
            <a:lvl3pPr>
              <a:defRPr sz="4789"/>
            </a:lvl3pPr>
            <a:lvl4pPr>
              <a:defRPr sz="3991"/>
            </a:lvl4pPr>
            <a:lvl5pPr>
              <a:defRPr sz="3991"/>
            </a:lvl5pPr>
            <a:lvl6pPr>
              <a:defRPr sz="3991"/>
            </a:lvl6pPr>
            <a:lvl7pPr>
              <a:defRPr sz="3991"/>
            </a:lvl7pPr>
            <a:lvl8pPr>
              <a:defRPr sz="3991"/>
            </a:lvl8pPr>
            <a:lvl9pPr>
              <a:defRPr sz="3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05275"/>
            <a:ext cx="7862426" cy="7605530"/>
          </a:xfrm>
        </p:spPr>
        <p:txBody>
          <a:bodyPr/>
          <a:lstStyle>
            <a:lvl1pPr marL="0" indent="0">
              <a:buNone/>
              <a:defRPr sz="3193"/>
            </a:lvl1pPr>
            <a:lvl2pPr marL="912297" indent="0">
              <a:buNone/>
              <a:defRPr sz="2794"/>
            </a:lvl2pPr>
            <a:lvl3pPr marL="1824594" indent="0">
              <a:buNone/>
              <a:defRPr sz="2394"/>
            </a:lvl3pPr>
            <a:lvl4pPr marL="2736891" indent="0">
              <a:buNone/>
              <a:defRPr sz="1995"/>
            </a:lvl4pPr>
            <a:lvl5pPr marL="3649188" indent="0">
              <a:buNone/>
              <a:defRPr sz="1995"/>
            </a:lvl5pPr>
            <a:lvl6pPr marL="4561484" indent="0">
              <a:buNone/>
              <a:defRPr sz="1995"/>
            </a:lvl6pPr>
            <a:lvl7pPr marL="5473781" indent="0">
              <a:buNone/>
              <a:defRPr sz="1995"/>
            </a:lvl7pPr>
            <a:lvl8pPr marL="6386078" indent="0">
              <a:buNone/>
              <a:defRPr sz="1995"/>
            </a:lvl8pPr>
            <a:lvl9pPr marL="7298375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C15163B-B928-4E38-9E9B-A76592E2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5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2283"/>
            <a:ext cx="7862426" cy="3192992"/>
          </a:xfrm>
        </p:spPr>
        <p:txBody>
          <a:bodyPr anchor="b"/>
          <a:lstStyle>
            <a:lvl1pPr>
              <a:defRPr sz="63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0280"/>
            <a:ext cx="12341185" cy="9724687"/>
          </a:xfrm>
        </p:spPr>
        <p:txBody>
          <a:bodyPr anchor="t"/>
          <a:lstStyle>
            <a:lvl1pPr marL="0" indent="0">
              <a:buNone/>
              <a:defRPr sz="6385"/>
            </a:lvl1pPr>
            <a:lvl2pPr marL="912297" indent="0">
              <a:buNone/>
              <a:defRPr sz="5587"/>
            </a:lvl2pPr>
            <a:lvl3pPr marL="1824594" indent="0">
              <a:buNone/>
              <a:defRPr sz="4789"/>
            </a:lvl3pPr>
            <a:lvl4pPr marL="2736891" indent="0">
              <a:buNone/>
              <a:defRPr sz="3991"/>
            </a:lvl4pPr>
            <a:lvl5pPr marL="3649188" indent="0">
              <a:buNone/>
              <a:defRPr sz="3991"/>
            </a:lvl5pPr>
            <a:lvl6pPr marL="4561484" indent="0">
              <a:buNone/>
              <a:defRPr sz="3991"/>
            </a:lvl6pPr>
            <a:lvl7pPr marL="5473781" indent="0">
              <a:buNone/>
              <a:defRPr sz="3991"/>
            </a:lvl7pPr>
            <a:lvl8pPr marL="6386078" indent="0">
              <a:buNone/>
              <a:defRPr sz="3991"/>
            </a:lvl8pPr>
            <a:lvl9pPr marL="7298375" indent="0">
              <a:buNone/>
              <a:defRPr sz="39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05275"/>
            <a:ext cx="7862426" cy="7605530"/>
          </a:xfrm>
        </p:spPr>
        <p:txBody>
          <a:bodyPr/>
          <a:lstStyle>
            <a:lvl1pPr marL="0" indent="0">
              <a:buNone/>
              <a:defRPr sz="3193"/>
            </a:lvl1pPr>
            <a:lvl2pPr marL="912297" indent="0">
              <a:buNone/>
              <a:defRPr sz="2794"/>
            </a:lvl2pPr>
            <a:lvl3pPr marL="1824594" indent="0">
              <a:buNone/>
              <a:defRPr sz="2394"/>
            </a:lvl3pPr>
            <a:lvl4pPr marL="2736891" indent="0">
              <a:buNone/>
              <a:defRPr sz="1995"/>
            </a:lvl4pPr>
            <a:lvl5pPr marL="3649188" indent="0">
              <a:buNone/>
              <a:defRPr sz="1995"/>
            </a:lvl5pPr>
            <a:lvl6pPr marL="4561484" indent="0">
              <a:buNone/>
              <a:defRPr sz="1995"/>
            </a:lvl6pPr>
            <a:lvl7pPr marL="5473781" indent="0">
              <a:buNone/>
              <a:defRPr sz="1995"/>
            </a:lvl7pPr>
            <a:lvl8pPr marL="6386078" indent="0">
              <a:buNone/>
              <a:defRPr sz="1995"/>
            </a:lvl8pPr>
            <a:lvl9pPr marL="7298375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234E4109-DBC8-46CE-A593-ADA22A8EA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000" y="12938653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5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28561"/>
            <a:ext cx="21025723" cy="264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42798"/>
            <a:ext cx="21025723" cy="868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636237-13AC-4F7B-9370-883599E62EE4}"/>
              </a:ext>
            </a:extLst>
          </p:cNvPr>
          <p:cNvSpPr/>
          <p:nvPr userDrawn="1"/>
        </p:nvSpPr>
        <p:spPr>
          <a:xfrm>
            <a:off x="0" y="12903026"/>
            <a:ext cx="24377650" cy="762633"/>
          </a:xfrm>
          <a:prstGeom prst="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394" b="0" dirty="0">
                <a:latin typeface="+mn-lt"/>
              </a:rPr>
              <a:t>DIGGIBYTE ©  Confidential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B6A80040-7CE4-4CFE-AD24-797A0BAE146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802" y="-459025"/>
            <a:ext cx="4770443" cy="264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0637CE-4EEB-45BC-A3C8-897A1B43DD4F}"/>
              </a:ext>
            </a:extLst>
          </p:cNvPr>
          <p:cNvSpPr/>
          <p:nvPr userDrawn="1"/>
        </p:nvSpPr>
        <p:spPr>
          <a:xfrm rot="5400000">
            <a:off x="2458965" y="872432"/>
            <a:ext cx="224230" cy="17902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592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6" y="12901472"/>
            <a:ext cx="8227457" cy="728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C59B83DA-08D3-4DAA-92F3-64FF266D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124268" y="12899918"/>
            <a:ext cx="685800" cy="72856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33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51" r:id="rId12"/>
  </p:sldLayoutIdLst>
  <p:hf hdr="0" dt="0"/>
  <p:txStyles>
    <p:titleStyle>
      <a:lvl1pPr algn="l" defTabSz="1824594" rtl="0" eaLnBrk="1" latinLnBrk="0" hangingPunct="1">
        <a:lnSpc>
          <a:spcPct val="90000"/>
        </a:lnSpc>
        <a:spcBef>
          <a:spcPct val="0"/>
        </a:spcBef>
        <a:buNone/>
        <a:defRPr sz="8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148" indent="-456148" algn="l" defTabSz="182459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7" kern="1200">
          <a:solidFill>
            <a:schemeClr val="tx1"/>
          </a:solidFill>
          <a:latin typeface="+mn-lt"/>
          <a:ea typeface="+mn-ea"/>
          <a:cs typeface="+mn-cs"/>
        </a:defRPr>
      </a:lvl1pPr>
      <a:lvl2pPr marL="1368445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4789" kern="1200">
          <a:solidFill>
            <a:schemeClr val="tx1"/>
          </a:solidFill>
          <a:latin typeface="+mn-lt"/>
          <a:ea typeface="+mn-ea"/>
          <a:cs typeface="+mn-cs"/>
        </a:defRPr>
      </a:lvl2pPr>
      <a:lvl3pPr marL="2280742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991" kern="1200">
          <a:solidFill>
            <a:schemeClr val="tx1"/>
          </a:solidFill>
          <a:latin typeface="+mn-lt"/>
          <a:ea typeface="+mn-ea"/>
          <a:cs typeface="+mn-cs"/>
        </a:defRPr>
      </a:lvl3pPr>
      <a:lvl4pPr marL="3193039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4pPr>
      <a:lvl5pPr marL="4105336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5pPr>
      <a:lvl6pPr marL="5017633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6pPr>
      <a:lvl7pPr marL="5929930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7pPr>
      <a:lvl8pPr marL="6842227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8pPr>
      <a:lvl9pPr marL="7754523" indent="-456148" algn="l" defTabSz="182459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1pPr>
      <a:lvl2pPr marL="912297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2pPr>
      <a:lvl3pPr marL="1824594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3pPr>
      <a:lvl4pPr marL="2736891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4pPr>
      <a:lvl5pPr marL="3649188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5pPr>
      <a:lvl6pPr marL="4561484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6pPr>
      <a:lvl7pPr marL="5473781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7pPr>
      <a:lvl8pPr marL="6386078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8pPr>
      <a:lvl9pPr marL="7298375" algn="l" defTabSz="1824594" rtl="0" eaLnBrk="1" latinLnBrk="0" hangingPunct="1">
        <a:defRPr sz="3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FE6074-385A-4A57-9256-62493F5E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6B2B0308-E992-4FF7-8E4C-F60F23A9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5096" y="12878342"/>
            <a:ext cx="8227457" cy="728560"/>
          </a:xfrm>
        </p:spPr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pic>
        <p:nvPicPr>
          <p:cNvPr id="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484562"/>
            <a:ext cx="10788553" cy="60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br>
              <a:rPr lang="en-IN" dirty="0"/>
            </a:br>
            <a:r>
              <a:rPr lang="en-IN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6000" dirty="0" err="1"/>
              <a:t>PySpark</a:t>
            </a:r>
            <a:r>
              <a:rPr lang="en-US" sz="6000" dirty="0"/>
              <a:t> </a:t>
            </a:r>
            <a:r>
              <a:rPr lang="en-US" sz="6000" dirty="0" err="1"/>
              <a:t>DataFrame</a:t>
            </a:r>
            <a:endParaRPr lang="en-US" sz="6000" dirty="0"/>
          </a:p>
          <a:p>
            <a:pPr lvl="0"/>
            <a:r>
              <a:rPr lang="en-US" sz="6000" dirty="0"/>
              <a:t>What is </a:t>
            </a:r>
            <a:r>
              <a:rPr lang="en-US" sz="6000" dirty="0" err="1"/>
              <a:t>dataframe</a:t>
            </a:r>
            <a:endParaRPr lang="en-US" sz="6000" dirty="0"/>
          </a:p>
          <a:p>
            <a:pPr lvl="0"/>
            <a:r>
              <a:rPr lang="en-US" sz="6000" dirty="0"/>
              <a:t>How to  </a:t>
            </a:r>
            <a:r>
              <a:rPr lang="en-US" sz="6000" dirty="0" err="1"/>
              <a:t>createDataFrame</a:t>
            </a:r>
            <a:r>
              <a:rPr lang="en-US" sz="6000" dirty="0"/>
              <a:t>()</a:t>
            </a:r>
          </a:p>
          <a:p>
            <a:pPr lvl="0"/>
            <a:r>
              <a:rPr lang="en-US" sz="6000" dirty="0" smtClean="0"/>
              <a:t>Create </a:t>
            </a:r>
            <a:r>
              <a:rPr lang="en-US" sz="6000" dirty="0" err="1"/>
              <a:t>DataFrame</a:t>
            </a:r>
            <a:r>
              <a:rPr lang="en-US" sz="6000" dirty="0"/>
              <a:t> from RDD</a:t>
            </a:r>
          </a:p>
          <a:p>
            <a:pPr lvl="0"/>
            <a:r>
              <a:rPr lang="en-US" sz="6000" dirty="0"/>
              <a:t>Using </a:t>
            </a:r>
            <a:r>
              <a:rPr lang="en-US" sz="6000" dirty="0" err="1"/>
              <a:t>toDF</a:t>
            </a:r>
            <a:r>
              <a:rPr lang="en-US" sz="6000" dirty="0"/>
              <a:t>() function</a:t>
            </a:r>
          </a:p>
          <a:p>
            <a:pPr lvl="0"/>
            <a:r>
              <a:rPr lang="en-US" sz="6000" dirty="0" smtClean="0"/>
              <a:t>Using </a:t>
            </a:r>
            <a:r>
              <a:rPr lang="en-US" sz="6000" dirty="0" err="1"/>
              <a:t>createDataFrame</a:t>
            </a:r>
            <a:r>
              <a:rPr lang="en-US" sz="6000" dirty="0"/>
              <a:t>() from </a:t>
            </a:r>
            <a:r>
              <a:rPr lang="en-US" sz="6000" dirty="0" err="1"/>
              <a:t>SparkSession</a:t>
            </a:r>
            <a:endParaRPr lang="en-US" sz="6000" dirty="0"/>
          </a:p>
          <a:p>
            <a:pPr lvl="0"/>
            <a:r>
              <a:rPr lang="en-US" sz="6000" dirty="0"/>
              <a:t>Create </a:t>
            </a:r>
            <a:r>
              <a:rPr lang="en-US" sz="6000" dirty="0" err="1"/>
              <a:t>DataFrame</a:t>
            </a:r>
            <a:r>
              <a:rPr lang="en-US" sz="6000" dirty="0"/>
              <a:t> from List Collection</a:t>
            </a:r>
          </a:p>
          <a:p>
            <a:pPr lvl="0"/>
            <a:r>
              <a:rPr lang="en-US" sz="6000" dirty="0"/>
              <a:t>Using </a:t>
            </a:r>
            <a:r>
              <a:rPr lang="en-US" sz="6000" dirty="0" err="1"/>
              <a:t>createDataFrame</a:t>
            </a:r>
            <a:r>
              <a:rPr lang="en-US" sz="6000" dirty="0"/>
              <a:t>() with the Row type</a:t>
            </a:r>
          </a:p>
          <a:p>
            <a:pPr lvl="0"/>
            <a:r>
              <a:rPr lang="en-US" sz="6000" dirty="0"/>
              <a:t>Create </a:t>
            </a:r>
            <a:r>
              <a:rPr lang="en-US" sz="6000" dirty="0" err="1"/>
              <a:t>DataFrame</a:t>
            </a:r>
            <a:r>
              <a:rPr lang="en-US" sz="6000" dirty="0"/>
              <a:t> with schema</a:t>
            </a:r>
          </a:p>
          <a:p>
            <a:pPr lvl="0"/>
            <a:r>
              <a:rPr lang="en-US" sz="6000" dirty="0"/>
              <a:t>Create </a:t>
            </a:r>
            <a:r>
              <a:rPr lang="en-US" sz="6000" dirty="0" err="1"/>
              <a:t>DataFrame</a:t>
            </a:r>
            <a:r>
              <a:rPr lang="en-US" sz="6000" dirty="0"/>
              <a:t> from Data sources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4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251200"/>
            <a:ext cx="21025723" cy="9074129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6000" dirty="0"/>
              <a:t>Creating </a:t>
            </a:r>
            <a:r>
              <a:rPr lang="en-US" sz="6000" dirty="0" err="1"/>
              <a:t>DataFrame</a:t>
            </a:r>
            <a:r>
              <a:rPr lang="en-US" sz="6000" dirty="0"/>
              <a:t> from CSV</a:t>
            </a:r>
          </a:p>
          <a:p>
            <a:pPr lvl="0"/>
            <a:r>
              <a:rPr lang="en-US" sz="6000" dirty="0"/>
              <a:t>Creating from text (TXT) file </a:t>
            </a:r>
          </a:p>
          <a:p>
            <a:pPr lvl="0"/>
            <a:r>
              <a:rPr lang="en-US" sz="6000" dirty="0"/>
              <a:t>Creating from JSON file</a:t>
            </a:r>
          </a:p>
          <a:p>
            <a:pPr lvl="0"/>
            <a:r>
              <a:rPr lang="en-US" sz="6000" dirty="0" err="1"/>
              <a:t>PySpark</a:t>
            </a:r>
            <a:r>
              <a:rPr lang="en-US" sz="6000" dirty="0"/>
              <a:t> </a:t>
            </a:r>
            <a:r>
              <a:rPr lang="en-US" sz="6000" dirty="0" err="1"/>
              <a:t>DataSets</a:t>
            </a:r>
            <a:endParaRPr lang="en-US" sz="6000" dirty="0"/>
          </a:p>
          <a:p>
            <a:pPr lvl="0"/>
            <a:r>
              <a:rPr lang="en-US" sz="6000" dirty="0"/>
              <a:t>What is datasets and advantages</a:t>
            </a:r>
          </a:p>
          <a:p>
            <a:pPr lvl="0"/>
            <a:r>
              <a:rPr lang="en-US" sz="6000" dirty="0"/>
              <a:t>How to create dataset with example</a:t>
            </a:r>
          </a:p>
          <a:p>
            <a:pPr lvl="0"/>
            <a:r>
              <a:rPr lang="en-US" sz="6000" dirty="0"/>
              <a:t>Other sources (Avro, Parquet, ORC, Kafka)</a:t>
            </a:r>
          </a:p>
          <a:p>
            <a:pPr lvl="0"/>
            <a:r>
              <a:rPr lang="en-US" sz="6000" dirty="0" err="1"/>
              <a:t>PySpark</a:t>
            </a:r>
            <a:r>
              <a:rPr lang="en-US" sz="6000" dirty="0"/>
              <a:t> </a:t>
            </a:r>
            <a:r>
              <a:rPr lang="en-US" sz="6000" dirty="0" err="1"/>
              <a:t>Datasources</a:t>
            </a:r>
            <a:endParaRPr lang="en-US" sz="6000" dirty="0"/>
          </a:p>
          <a:p>
            <a:pPr lvl="0"/>
            <a:r>
              <a:rPr lang="en-US" sz="6000" dirty="0"/>
              <a:t>Read and Write CSV</a:t>
            </a:r>
          </a:p>
          <a:p>
            <a:pPr lvl="0"/>
            <a:r>
              <a:rPr lang="en-US" sz="6000" dirty="0"/>
              <a:t>Read and Write </a:t>
            </a:r>
            <a:r>
              <a:rPr lang="en-US" sz="6000" dirty="0" err="1"/>
              <a:t>Json</a:t>
            </a:r>
            <a:endParaRPr lang="en-US" sz="6000" dirty="0"/>
          </a:p>
          <a:p>
            <a:pPr lvl="0"/>
            <a:r>
              <a:rPr lang="en-US" sz="6000" dirty="0"/>
              <a:t>Read and Write </a:t>
            </a:r>
            <a:r>
              <a:rPr lang="en-US" sz="6000" dirty="0" smtClean="0"/>
              <a:t>Parquet</a:t>
            </a:r>
          </a:p>
          <a:p>
            <a:pPr lvl="0"/>
            <a:r>
              <a:rPr lang="en-IN" sz="6000" dirty="0"/>
              <a:t>Date and Timestamp function </a:t>
            </a:r>
            <a:endParaRPr lang="en-IN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/>
            </a:r>
            <a:br>
              <a:rPr lang="en-US" sz="8800" b="1" dirty="0" smtClean="0"/>
            </a:br>
            <a:r>
              <a:rPr lang="en-US" sz="8800" b="1" dirty="0" smtClean="0"/>
              <a:t>What </a:t>
            </a:r>
            <a:r>
              <a:rPr lang="en-US" sz="8800" b="1" dirty="0"/>
              <a:t>is </a:t>
            </a:r>
            <a:r>
              <a:rPr lang="en-US" sz="8800" b="1" dirty="0" err="1" smtClean="0"/>
              <a:t>dataframe</a:t>
            </a:r>
            <a:r>
              <a:rPr lang="en-US" sz="8800" b="1" dirty="0" smtClean="0"/>
              <a:t>?</a:t>
            </a:r>
            <a:endParaRPr lang="en-US" sz="8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56510" y="3519055"/>
            <a:ext cx="1845425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>
              <a:buFont typeface="Arial" pitchFamily="34" charset="0"/>
              <a:buChar char="•"/>
            </a:pPr>
            <a:r>
              <a:rPr lang="en-US" sz="6000" dirty="0"/>
              <a:t>A </a:t>
            </a:r>
            <a:r>
              <a:rPr lang="en-US" sz="6000" dirty="0" err="1"/>
              <a:t>DataFrame</a:t>
            </a:r>
            <a:r>
              <a:rPr lang="en-US" sz="6000" dirty="0"/>
              <a:t> is a data structure that organizes data into a 2-dimensional table of rows and </a:t>
            </a:r>
            <a:r>
              <a:rPr lang="en-US" sz="6000" dirty="0" smtClean="0"/>
              <a:t>columns.</a:t>
            </a:r>
          </a:p>
          <a:p>
            <a:pPr marL="857250" lvl="0" indent="-857250">
              <a:buFont typeface="Arial" pitchFamily="34" charset="0"/>
              <a:buChar char="•"/>
            </a:pPr>
            <a:r>
              <a:rPr lang="en-US" sz="6000" dirty="0"/>
              <a:t>We can think of a </a:t>
            </a:r>
            <a:r>
              <a:rPr lang="en-US" sz="6000" dirty="0" err="1"/>
              <a:t>DataFrame</a:t>
            </a:r>
            <a:r>
              <a:rPr lang="en-US" sz="6000" dirty="0"/>
              <a:t> like a spreadsheet, a SQL table, or a dictionary of series objects</a:t>
            </a:r>
            <a:r>
              <a:rPr lang="en-US" sz="6000" dirty="0" smtClean="0"/>
              <a:t>.</a:t>
            </a:r>
          </a:p>
          <a:p>
            <a:pPr marL="857250" lvl="0" indent="-857250">
              <a:buFont typeface="Arial" pitchFamily="34" charset="0"/>
              <a:buChar char="•"/>
            </a:pPr>
            <a:r>
              <a:rPr lang="en-US" sz="6000" dirty="0"/>
              <a:t>Apache Spark </a:t>
            </a:r>
            <a:r>
              <a:rPr lang="en-US" sz="6000" dirty="0" err="1"/>
              <a:t>DataFrames</a:t>
            </a:r>
            <a:r>
              <a:rPr lang="en-US" sz="6000" dirty="0"/>
              <a:t> provide a rich set of functions (select columns, filter, join, aggregate) that </a:t>
            </a:r>
            <a:r>
              <a:rPr lang="en-US" sz="6000" dirty="0" smtClean="0"/>
              <a:t>allow </a:t>
            </a:r>
            <a:r>
              <a:rPr lang="en-US" sz="6000" dirty="0"/>
              <a:t>to solve common data analysis </a:t>
            </a:r>
            <a:r>
              <a:rPr lang="en-US" sz="6000" dirty="0" smtClean="0"/>
              <a:t>problems.</a:t>
            </a:r>
          </a:p>
          <a:p>
            <a:pPr marL="857250" lvl="0" indent="-857250">
              <a:buFont typeface="Arial" pitchFamily="34" charset="0"/>
              <a:buChar char="•"/>
            </a:pPr>
            <a:endParaRPr lang="en-US" sz="6000" dirty="0" smtClean="0"/>
          </a:p>
          <a:p>
            <a:pPr marL="857250" lvl="0" indent="-857250">
              <a:buFont typeface="Arial" pitchFamily="34" charset="0"/>
              <a:buChar char="•"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762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/>
            </a:r>
            <a:br>
              <a:rPr lang="en-US" sz="8800" b="1" dirty="0" smtClean="0"/>
            </a:br>
            <a:r>
              <a:rPr lang="en-US" sz="8800" b="1" dirty="0" smtClean="0"/>
              <a:t>What </a:t>
            </a:r>
            <a:r>
              <a:rPr lang="en-US" sz="8800" b="1" dirty="0"/>
              <a:t>is </a:t>
            </a:r>
            <a:r>
              <a:rPr lang="en-US" sz="8800" b="1" dirty="0" err="1" smtClean="0"/>
              <a:t>dataSet</a:t>
            </a:r>
            <a:r>
              <a:rPr lang="en-US" sz="8800" b="1" dirty="0" smtClean="0"/>
              <a:t>?</a:t>
            </a:r>
            <a:endParaRPr lang="en-US" sz="8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56510" y="3519055"/>
            <a:ext cx="184542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0" indent="-857250">
              <a:buFont typeface="Arial" pitchFamily="34" charset="0"/>
              <a:buChar char="•"/>
            </a:pPr>
            <a:r>
              <a:rPr lang="en-US" sz="6000" dirty="0"/>
              <a:t>Dataset is a data structure in </a:t>
            </a:r>
            <a:r>
              <a:rPr lang="en-US" sz="6000" dirty="0" err="1"/>
              <a:t>SparkSQL</a:t>
            </a:r>
            <a:r>
              <a:rPr lang="en-US" sz="6000" dirty="0"/>
              <a:t> which is strongly typed and is a map to a relational schema. </a:t>
            </a:r>
            <a:endParaRPr lang="en-US" sz="6000" dirty="0" smtClean="0"/>
          </a:p>
          <a:p>
            <a:pPr marL="857250" lvl="0" indent="-857250">
              <a:buFont typeface="Arial" pitchFamily="34" charset="0"/>
              <a:buChar char="•"/>
            </a:pPr>
            <a:r>
              <a:rPr lang="en-US" sz="6000" dirty="0" smtClean="0"/>
              <a:t>It </a:t>
            </a:r>
            <a:r>
              <a:rPr lang="en-US" sz="6000" dirty="0"/>
              <a:t>represents structured queries with encoders. </a:t>
            </a:r>
            <a:endParaRPr lang="en-US" sz="6000" dirty="0" smtClean="0"/>
          </a:p>
          <a:p>
            <a:pPr marL="857250" lvl="0" indent="-857250">
              <a:buFont typeface="Arial" pitchFamily="34" charset="0"/>
              <a:buChar char="•"/>
            </a:pPr>
            <a:r>
              <a:rPr lang="en-US" sz="6000" dirty="0" smtClean="0"/>
              <a:t>It </a:t>
            </a:r>
            <a:r>
              <a:rPr lang="en-US" sz="6000" dirty="0"/>
              <a:t>is an extension to data frame API. </a:t>
            </a:r>
            <a:endParaRPr lang="en-US" sz="6000" dirty="0" smtClean="0"/>
          </a:p>
          <a:p>
            <a:pPr marL="857250" lvl="0" indent="-857250">
              <a:buFont typeface="Arial" pitchFamily="34" charset="0"/>
              <a:buChar char="•"/>
            </a:pPr>
            <a:r>
              <a:rPr lang="en-US" sz="6000" dirty="0" smtClean="0"/>
              <a:t>Spark </a:t>
            </a:r>
            <a:r>
              <a:rPr lang="en-US" sz="6000" dirty="0"/>
              <a:t>Dataset provides both type safety and object-oriented programming interface.</a:t>
            </a:r>
            <a:endParaRPr lang="en-US" sz="6000" dirty="0" smtClean="0"/>
          </a:p>
          <a:p>
            <a:pPr marL="857250" lvl="0" indent="-857250">
              <a:buFont typeface="Arial" pitchFamily="34" charset="0"/>
              <a:buChar char="•"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500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255" y="4488551"/>
            <a:ext cx="21025723" cy="26449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/>
              <a:t/>
            </a:r>
            <a:br>
              <a:rPr lang="en-US" sz="8800" b="1" dirty="0" smtClean="0"/>
            </a:br>
            <a:r>
              <a:rPr lang="en-US" sz="19200" b="1" dirty="0" smtClean="0">
                <a:latin typeface="Algerian" pitchFamily="82" charset="0"/>
              </a:rPr>
              <a:t>THANK YOU</a:t>
            </a:r>
            <a:endParaRPr lang="en-US" sz="11100" b="1" dirty="0">
              <a:latin typeface="Algerian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0C56-9F87-4A04-B28F-B5A8DB7FC23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56510" y="3519055"/>
            <a:ext cx="1845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6000" dirty="0" smtClean="0"/>
          </a:p>
          <a:p>
            <a:pPr marL="857250" lvl="0" indent="-857250">
              <a:buFont typeface="Arial" pitchFamily="34" charset="0"/>
              <a:buChar char="•"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500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09E67F6EDA84F9B45F8A232CC0002" ma:contentTypeVersion="8" ma:contentTypeDescription="Create a new document." ma:contentTypeScope="" ma:versionID="6037b1a93d5b382149080c887d3d05dc">
  <xsd:schema xmlns:xsd="http://www.w3.org/2001/XMLSchema" xmlns:xs="http://www.w3.org/2001/XMLSchema" xmlns:p="http://schemas.microsoft.com/office/2006/metadata/properties" xmlns:ns2="1d95ae64-cc50-4cb3-9c24-5bff79a51889" xmlns:ns3="27125665-81cf-48a7-a2cc-f091012471fd" targetNamespace="http://schemas.microsoft.com/office/2006/metadata/properties" ma:root="true" ma:fieldsID="8f10ee23d1f5cc69431582933dc2ab7e" ns2:_="" ns3:_="">
    <xsd:import namespace="1d95ae64-cc50-4cb3-9c24-5bff79a51889"/>
    <xsd:import namespace="27125665-81cf-48a7-a2cc-f09101247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5ae64-cc50-4cb3-9c24-5bff79a51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25665-81cf-48a7-a2cc-f091012471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A727C8-FF86-40D3-8670-7921B908C2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95ae64-cc50-4cb3-9c24-5bff79a51889"/>
    <ds:schemaRef ds:uri="27125665-81cf-48a7-a2cc-f091012471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AAF79-1EE2-49B4-935D-11D06D1223F2}">
  <ds:schemaRefs>
    <ds:schemaRef ds:uri="1d95ae64-cc50-4cb3-9c24-5bff79a51889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27125665-81cf-48a7-a2cc-f091012471f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200A2C-2C42-4A5A-B19F-5C50636C3C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18967</TotalTime>
  <Words>178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  Topics</vt:lpstr>
      <vt:lpstr> Topics</vt:lpstr>
      <vt:lpstr> What is dataframe?</vt:lpstr>
      <vt:lpstr> What is dataSet?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Lawrance Amburose</dc:creator>
  <cp:lastModifiedBy>suraj</cp:lastModifiedBy>
  <cp:revision>155</cp:revision>
  <dcterms:created xsi:type="dcterms:W3CDTF">2021-05-29T18:43:48Z</dcterms:created>
  <dcterms:modified xsi:type="dcterms:W3CDTF">2022-10-18T04:47:42Z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2021-05-29T18:43:48Z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5a92161c-dcc1-4967-bf4a-4c954a05fc3b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Internal</vt:lpwstr>
  </property>
  <property fmtid="{D5CDD505-2E9C-101B-9397-08002B2CF9AE}" pid="11" name="ContentTypeId">
    <vt:lpwstr>0x01010000909E67F6EDA84F9B45F8A232CC0002</vt:lpwstr>
  </property>
</Properties>
</file>