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56" r:id="rId2"/>
  </p:sldIdLst>
  <p:sldSz cx="6858000" cy="9906000" type="A4"/>
  <p:notesSz cx="9239250" cy="11982450"/>
  <p:embeddedFontLst>
    <p:embeddedFont>
      <p:font typeface="Calibri" panose="020F0502020204030204" pitchFamily="34" charset="0"/>
      <p:regular r:id="rId5"/>
      <p:bold r:id="rId6"/>
      <p:italic r:id="rId7"/>
      <p:boldItalic r:id="rId8"/>
    </p:embeddedFont>
    <p:embeddedFont>
      <p:font typeface="Quattrocento" panose="02020502030000000404" pitchFamily="18" charset="0"/>
      <p:regular r:id="rId9"/>
      <p:bold r:id="rId10"/>
    </p:embeddedFont>
    <p:embeddedFont>
      <p:font typeface="Quattrocento Sans" panose="020B0502050000020003" pitchFamily="34" charset="0"/>
      <p:regular r:id="rId11"/>
    </p:embeddedFont>
  </p:embeddedFontLst>
  <p:custDataLst>
    <p:tags r:id="rId12"/>
  </p:custDataLst>
  <p:defaultTextStyle>
    <a:defPPr>
      <a:defRPr lang="en-US"/>
    </a:defPPr>
    <a:lvl1pPr algn="l" rtl="0" eaLnBrk="0" fontAlgn="base" hangingPunct="0">
      <a:spcBef>
        <a:spcPct val="0"/>
      </a:spcBef>
      <a:spcAft>
        <a:spcPct val="0"/>
      </a:spcAft>
      <a:defRPr sz="524"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99761" algn="l" rtl="0" eaLnBrk="0" fontAlgn="base" hangingPunct="0">
      <a:spcBef>
        <a:spcPct val="0"/>
      </a:spcBef>
      <a:spcAft>
        <a:spcPct val="0"/>
      </a:spcAft>
      <a:defRPr sz="524"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199522" algn="l" rtl="0" eaLnBrk="0" fontAlgn="base" hangingPunct="0">
      <a:spcBef>
        <a:spcPct val="0"/>
      </a:spcBef>
      <a:spcAft>
        <a:spcPct val="0"/>
      </a:spcAft>
      <a:defRPr sz="524"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299283" algn="l" rtl="0" eaLnBrk="0" fontAlgn="base" hangingPunct="0">
      <a:spcBef>
        <a:spcPct val="0"/>
      </a:spcBef>
      <a:spcAft>
        <a:spcPct val="0"/>
      </a:spcAft>
      <a:defRPr sz="524"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399044" algn="l" rtl="0" eaLnBrk="0" fontAlgn="base" hangingPunct="0">
      <a:spcBef>
        <a:spcPct val="0"/>
      </a:spcBef>
      <a:spcAft>
        <a:spcPct val="0"/>
      </a:spcAft>
      <a:defRPr sz="524"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498805" algn="l" defTabSz="199522" rtl="0" eaLnBrk="1" latinLnBrk="0" hangingPunct="1">
      <a:defRPr sz="524"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598566" algn="l" defTabSz="199522" rtl="0" eaLnBrk="1" latinLnBrk="0" hangingPunct="1">
      <a:defRPr sz="524"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698327" algn="l" defTabSz="199522" rtl="0" eaLnBrk="1" latinLnBrk="0" hangingPunct="1">
      <a:defRPr sz="524"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798088" algn="l" defTabSz="199522" rtl="0" eaLnBrk="1" latinLnBrk="0" hangingPunct="1">
      <a:defRPr sz="524"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3337" userDrawn="1">
          <p15:clr>
            <a:srgbClr val="A4A3A4"/>
          </p15:clr>
        </p15:guide>
        <p15:guide id="2" pos="2100" userDrawn="1">
          <p15:clr>
            <a:srgbClr val="A4A3A4"/>
          </p15:clr>
        </p15:guide>
      </p15:sldGuideLst>
    </p:ext>
    <p:ext uri="{2D200454-40CA-4A62-9FC3-DE9A4176ACB9}">
      <p15:notesGuideLst xmlns:p15="http://schemas.microsoft.com/office/powerpoint/2012/main">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759"/>
    <a:srgbClr val="FF9933"/>
    <a:srgbClr val="664F93"/>
    <a:srgbClr val="3684A0"/>
    <a:srgbClr val="5B4D7F"/>
    <a:srgbClr val="604884"/>
    <a:srgbClr val="7C5393"/>
    <a:srgbClr val="506796"/>
    <a:srgbClr val="378B9F"/>
    <a:srgbClr val="3A74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62C53C-34AA-D946-BE35-C1FF2C9A4685}" v="20" dt="2021-07-01T11:45:42.581"/>
    <p1510:client id="{37791F6D-95F1-45B0-AF23-F48A9C3FF8B6}" v="23" dt="2021-07-01T11:01:44.368"/>
    <p1510:client id="{7671F5A2-2A19-426C-A493-4C0FABB51C5B}" v="68" dt="2021-07-01T11:13:36.709"/>
    <p1510:client id="{F3DE4722-9A3E-47E6-B492-F7F4C36E2AF5}" v="35" dt="2021-07-01T10:37:55.6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8"/>
    <p:restoredTop sz="94646"/>
  </p:normalViewPr>
  <p:slideViewPr>
    <p:cSldViewPr snapToGrid="0">
      <p:cViewPr>
        <p:scale>
          <a:sx n="120" d="100"/>
          <a:sy n="120" d="100"/>
        </p:scale>
        <p:origin x="1592" y="-1416"/>
      </p:cViewPr>
      <p:guideLst>
        <p:guide orient="horz" pos="3337"/>
        <p:guide pos="2100"/>
      </p:guideLst>
    </p:cSldViewPr>
  </p:slideViewPr>
  <p:notesTextViewPr>
    <p:cViewPr>
      <p:scale>
        <a:sx n="1" d="1"/>
        <a:sy n="1" d="1"/>
      </p:scale>
      <p:origin x="0" y="0"/>
    </p:cViewPr>
  </p:notesTextViewPr>
  <p:notesViewPr>
    <p:cSldViewPr snapToGrid="0">
      <p:cViewPr>
        <p:scale>
          <a:sx n="1" d="2"/>
          <a:sy n="1" d="2"/>
        </p:scale>
        <p:origin x="0" y="0"/>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tags" Target="tags/tag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smtId="4294967295"/>
            </a:defPPr>
            <a:lvl1pPr defTabSz="1149350">
              <a:defRPr sz="1500"/>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smtId="4294967295"/>
            </a:defPPr>
            <a:lvl1pPr algn="r" defTabSz="1149350">
              <a:defRPr sz="1500"/>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smtId="4294967295"/>
            </a:defPPr>
            <a:lvl1pPr defTabSz="1149350">
              <a:defRPr sz="1500"/>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smtId="4294967295"/>
            </a:defPPr>
            <a:lvl1pPr algn="r" defTabSz="1149350">
              <a:defRPr sz="1500"/>
            </a:lvl1pPr>
          </a:lstStyle>
          <a:p>
            <a:fld id="{56A6134A-9986-4884-ADAB-C57241D32564}" type="slidenum">
              <a:rPr lang="zh-CN" altLang="en-US"/>
              <a:t>‹#›</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vl1pPr defTabSz="1149350">
              <a:defRPr sz="1500"/>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vl1pPr algn="r" defTabSz="1149350">
              <a:defRPr sz="1500"/>
            </a:lvl1pPr>
          </a:lstStyle>
          <a:p>
            <a:endParaRPr lang="en-US" altLang="zh-CN"/>
          </a:p>
        </p:txBody>
      </p:sp>
      <p:sp>
        <p:nvSpPr>
          <p:cNvPr id="2052" name="Rectangle 4"/>
          <p:cNvSpPr>
            <a:spLocks noGrp="1" noRot="1" noChangeAspect="1" noChangeArrowheads="1" noTextEdit="1"/>
          </p:cNvSpPr>
          <p:nvPr>
            <p:ph type="sldImg" idx="2"/>
          </p:nvPr>
        </p:nvSpPr>
        <p:spPr bwMode="auto">
          <a:xfrm>
            <a:off x="3038475" y="889000"/>
            <a:ext cx="3148013" cy="454501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smtId="4294967295"/>
            </a:defPPr>
            <a:lvl1pPr defTabSz="1149350">
              <a:defRPr sz="1500"/>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smtId="4294967295"/>
            </a:defPPr>
            <a:lvl1pPr algn="r" defTabSz="1149350">
              <a:defRPr sz="1500"/>
            </a:lvl1pPr>
          </a:lstStyle>
          <a:p>
            <a:fld id="{23124DF2-DDA8-402F-81DD-AC1D1E5694AB}" type="slidenum">
              <a:rPr lang="zh-CN" altLang="en-US"/>
              <a:t>‹#›</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262" kern="1200">
        <a:solidFill>
          <a:schemeClr val="tx1"/>
        </a:solidFill>
        <a:latin typeface="Times New Roman" pitchFamily="18" charset="0"/>
        <a:ea typeface="+mn-ea"/>
        <a:cs typeface="+mn-cs"/>
      </a:defRPr>
    </a:lvl1pPr>
    <a:lvl2pPr marL="99761" algn="l" rtl="0" eaLnBrk="0" fontAlgn="base" hangingPunct="0">
      <a:spcBef>
        <a:spcPct val="30000"/>
      </a:spcBef>
      <a:spcAft>
        <a:spcPct val="0"/>
      </a:spcAft>
      <a:defRPr sz="262" kern="1200">
        <a:solidFill>
          <a:schemeClr val="tx1"/>
        </a:solidFill>
        <a:latin typeface="Times New Roman" pitchFamily="18" charset="0"/>
        <a:ea typeface="+mn-ea"/>
        <a:cs typeface="+mn-cs"/>
      </a:defRPr>
    </a:lvl2pPr>
    <a:lvl3pPr marL="199522" algn="l" rtl="0" eaLnBrk="0" fontAlgn="base" hangingPunct="0">
      <a:spcBef>
        <a:spcPct val="30000"/>
      </a:spcBef>
      <a:spcAft>
        <a:spcPct val="0"/>
      </a:spcAft>
      <a:defRPr sz="262" kern="1200">
        <a:solidFill>
          <a:schemeClr val="tx1"/>
        </a:solidFill>
        <a:latin typeface="Times New Roman" pitchFamily="18" charset="0"/>
        <a:ea typeface="+mn-ea"/>
        <a:cs typeface="+mn-cs"/>
      </a:defRPr>
    </a:lvl3pPr>
    <a:lvl4pPr marL="299283" algn="l" rtl="0" eaLnBrk="0" fontAlgn="base" hangingPunct="0">
      <a:spcBef>
        <a:spcPct val="30000"/>
      </a:spcBef>
      <a:spcAft>
        <a:spcPct val="0"/>
      </a:spcAft>
      <a:defRPr sz="262" kern="1200">
        <a:solidFill>
          <a:schemeClr val="tx1"/>
        </a:solidFill>
        <a:latin typeface="Times New Roman" pitchFamily="18" charset="0"/>
        <a:ea typeface="+mn-ea"/>
        <a:cs typeface="+mn-cs"/>
      </a:defRPr>
    </a:lvl4pPr>
    <a:lvl5pPr marL="399044" algn="l" rtl="0" eaLnBrk="0" fontAlgn="base" hangingPunct="0">
      <a:spcBef>
        <a:spcPct val="30000"/>
      </a:spcBef>
      <a:spcAft>
        <a:spcPct val="0"/>
      </a:spcAft>
      <a:defRPr sz="262" kern="1200">
        <a:solidFill>
          <a:schemeClr val="tx1"/>
        </a:solidFill>
        <a:latin typeface="Times New Roman" pitchFamily="18" charset="0"/>
        <a:ea typeface="+mn-ea"/>
        <a:cs typeface="+mn-cs"/>
      </a:defRPr>
    </a:lvl5pPr>
    <a:lvl6pPr marL="498805" algn="l" defTabSz="199522" rtl="0" eaLnBrk="1" latinLnBrk="0" hangingPunct="1">
      <a:defRPr sz="262" kern="1200">
        <a:solidFill>
          <a:schemeClr val="tx1"/>
        </a:solidFill>
        <a:latin typeface="+mn-lt"/>
        <a:ea typeface="+mn-ea"/>
        <a:cs typeface="+mn-cs"/>
      </a:defRPr>
    </a:lvl6pPr>
    <a:lvl7pPr marL="598566" algn="l" defTabSz="199522" rtl="0" eaLnBrk="1" latinLnBrk="0" hangingPunct="1">
      <a:defRPr sz="262" kern="1200">
        <a:solidFill>
          <a:schemeClr val="tx1"/>
        </a:solidFill>
        <a:latin typeface="+mn-lt"/>
        <a:ea typeface="+mn-ea"/>
        <a:cs typeface="+mn-cs"/>
      </a:defRPr>
    </a:lvl7pPr>
    <a:lvl8pPr marL="698327" algn="l" defTabSz="199522" rtl="0" eaLnBrk="1" latinLnBrk="0" hangingPunct="1">
      <a:defRPr sz="262" kern="1200">
        <a:solidFill>
          <a:schemeClr val="tx1"/>
        </a:solidFill>
        <a:latin typeface="+mn-lt"/>
        <a:ea typeface="+mn-ea"/>
        <a:cs typeface="+mn-cs"/>
      </a:defRPr>
    </a:lvl8pPr>
    <a:lvl9pPr marL="798088" algn="l" defTabSz="199522" rtl="0" eaLnBrk="1" latinLnBrk="0" hangingPunct="1">
      <a:defRPr sz="26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defPPr>
              <a:defRPr kern="1200" smtId="4294967295"/>
            </a:defPPr>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t>1</a:t>
            </a:fld>
            <a:endParaRPr lang="en-US" altLang="zh-CN" sz="1500"/>
          </a:p>
        </p:txBody>
      </p:sp>
      <p:sp>
        <p:nvSpPr>
          <p:cNvPr id="3075" name="Rectangle 2"/>
          <p:cNvSpPr>
            <a:spLocks noGrp="1" noRot="1" noChangeAspect="1" noChangeArrowheads="1" noTextEdit="1"/>
          </p:cNvSpPr>
          <p:nvPr>
            <p:ph type="sldImg"/>
          </p:nvPr>
        </p:nvSpPr>
        <p:spPr>
          <a:xfrm>
            <a:off x="3038475" y="889000"/>
            <a:ext cx="3148013" cy="4545013"/>
          </a:xfrm>
        </p:spPr>
      </p:sp>
      <p:sp>
        <p:nvSpPr>
          <p:cNvPr id="3076" name="Rectangle 3"/>
          <p:cNvSpPr>
            <a:spLocks noGrp="1" noChangeArrowheads="1"/>
          </p:cNvSpPr>
          <p:nvPr>
            <p:ph type="body" idx="1"/>
          </p:nvPr>
        </p:nvSpPr>
        <p:spPr>
          <a:noFill/>
        </p:spPr>
        <p:txBody>
          <a:bodyPr/>
          <a:lstStyle>
            <a:defPPr>
              <a:defRPr kern="1200" smtId="4294967295"/>
            </a:defP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94" y="3077472"/>
            <a:ext cx="5829212" cy="2122987"/>
          </a:xfrm>
          <a:prstGeom prst="rect">
            <a:avLst/>
          </a:prstGeo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1028789" y="5613209"/>
            <a:ext cx="4800423" cy="2531915"/>
          </a:xfrm>
          <a:prstGeom prst="rect">
            <a:avLst/>
          </a:prstGeom>
        </p:spPr>
        <p:txBody>
          <a:bodyPr/>
          <a:lstStyle>
            <a:defPPr>
              <a:defRPr kern="1200" smtId="4294967295"/>
            </a:defPPr>
            <a:lvl1pPr marL="0" indent="0" algn="ctr">
              <a:buNone/>
              <a:defRPr/>
            </a:lvl1pPr>
            <a:lvl2pPr marL="71426" indent="0" algn="ctr">
              <a:buNone/>
              <a:defRPr/>
            </a:lvl2pPr>
            <a:lvl3pPr marL="142852" indent="0" algn="ctr">
              <a:buNone/>
              <a:defRPr/>
            </a:lvl3pPr>
            <a:lvl4pPr marL="214278" indent="0" algn="ctr">
              <a:buNone/>
              <a:defRPr/>
            </a:lvl4pPr>
            <a:lvl5pPr marL="285704" indent="0" algn="ctr">
              <a:buNone/>
              <a:defRPr/>
            </a:lvl5pPr>
            <a:lvl6pPr marL="357130" indent="0" algn="ctr">
              <a:buNone/>
              <a:defRPr/>
            </a:lvl6pPr>
            <a:lvl7pPr marL="428556" indent="0" algn="ctr">
              <a:buNone/>
              <a:defRPr/>
            </a:lvl7pPr>
            <a:lvl8pPr marL="499982" indent="0" algn="ctr">
              <a:buNone/>
              <a:defRPr/>
            </a:lvl8pPr>
            <a:lvl9pPr marL="571409" indent="0" algn="ctr">
              <a:buNone/>
              <a:defRPr/>
            </a:lvl9pPr>
          </a:lstStyle>
          <a:p>
            <a:r>
              <a:rPr lang="en-US"/>
              <a:t>Click to edit Master subtitle style</a:t>
            </a:r>
          </a:p>
        </p:txBody>
      </p:sp>
    </p:spTree>
    <p:extLst>
      <p:ext uri="{BB962C8B-B14F-4D97-AF65-F5344CB8AC3E}">
        <p14:creationId xmlns:p14="http://schemas.microsoft.com/office/powerpoint/2010/main" val="41166012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42856" y="396507"/>
            <a:ext cx="6172288" cy="1651000"/>
          </a:xfrm>
          <a:prstGeom prst="rect">
            <a:avLst/>
          </a:prstGeom>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342856" y="2311209"/>
            <a:ext cx="6172288" cy="6537597"/>
          </a:xfrm>
          <a:prstGeom prst="rect">
            <a:avLst/>
          </a:prstGeo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38220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183" y="396507"/>
            <a:ext cx="1542962" cy="8452299"/>
          </a:xfrm>
          <a:prstGeom prst="rect">
            <a:avLst/>
          </a:prstGeo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342856" y="396507"/>
            <a:ext cx="4608160" cy="8452299"/>
          </a:xfrm>
          <a:prstGeom prst="rect">
            <a:avLst/>
          </a:prstGeo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5127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2856" y="396507"/>
            <a:ext cx="6172288" cy="1651000"/>
          </a:xfrm>
          <a:prstGeom prst="rect">
            <a:avLst/>
          </a:prstGeom>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a:xfrm>
            <a:off x="342856" y="2311209"/>
            <a:ext cx="6172288" cy="6537597"/>
          </a:xfrm>
          <a:prstGeom prst="rect">
            <a:avLst/>
          </a:prstGeo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430835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618"/>
            <a:ext cx="5829212" cy="1967251"/>
          </a:xfrm>
          <a:prstGeom prst="rect">
            <a:avLst/>
          </a:prstGeom>
        </p:spPr>
        <p:txBody>
          <a:bodyPr anchor="t"/>
          <a:lstStyle>
            <a:defPPr>
              <a:defRPr kern="1200" smtId="4294967295"/>
            </a:defPPr>
            <a:lvl1pPr algn="l">
              <a:defRPr sz="625" b="1" cap="all"/>
            </a:lvl1pPr>
          </a:lstStyle>
          <a:p>
            <a:r>
              <a:rPr lang="en-US"/>
              <a:t>Click to edit Master title style</a:t>
            </a:r>
          </a:p>
        </p:txBody>
      </p:sp>
      <p:sp>
        <p:nvSpPr>
          <p:cNvPr id="3" name="Text Placeholder 2"/>
          <p:cNvSpPr>
            <a:spLocks noGrp="1"/>
          </p:cNvSpPr>
          <p:nvPr>
            <p:ph type="body" idx="1"/>
          </p:nvPr>
        </p:nvSpPr>
        <p:spPr>
          <a:xfrm>
            <a:off x="541735" y="4198680"/>
            <a:ext cx="5829212" cy="2166938"/>
          </a:xfrm>
          <a:prstGeom prst="rect">
            <a:avLst/>
          </a:prstGeom>
        </p:spPr>
        <p:txBody>
          <a:bodyPr anchor="b"/>
          <a:lstStyle>
            <a:defPPr>
              <a:defRPr kern="1200" smtId="4294967295"/>
            </a:defPPr>
            <a:lvl1pPr marL="0" indent="0">
              <a:buNone/>
              <a:defRPr sz="312"/>
            </a:lvl1pPr>
            <a:lvl2pPr marL="71426" indent="0">
              <a:buNone/>
              <a:defRPr sz="281"/>
            </a:lvl2pPr>
            <a:lvl3pPr marL="142852" indent="0">
              <a:buNone/>
              <a:defRPr sz="250"/>
            </a:lvl3pPr>
            <a:lvl4pPr marL="214278" indent="0">
              <a:buNone/>
              <a:defRPr sz="219"/>
            </a:lvl4pPr>
            <a:lvl5pPr marL="285704" indent="0">
              <a:buNone/>
              <a:defRPr sz="219"/>
            </a:lvl5pPr>
            <a:lvl6pPr marL="357130" indent="0">
              <a:buNone/>
              <a:defRPr sz="219"/>
            </a:lvl6pPr>
            <a:lvl7pPr marL="428556" indent="0">
              <a:buNone/>
              <a:defRPr sz="219"/>
            </a:lvl7pPr>
            <a:lvl8pPr marL="499982" indent="0">
              <a:buNone/>
              <a:defRPr sz="219"/>
            </a:lvl8pPr>
            <a:lvl9pPr marL="571409" indent="0">
              <a:buNone/>
              <a:defRPr sz="219"/>
            </a:lvl9pPr>
          </a:lstStyle>
          <a:p>
            <a:pPr lvl="0"/>
            <a:r>
              <a:rPr lang="en-US"/>
              <a:t>Click to edit Master text styles</a:t>
            </a:r>
          </a:p>
        </p:txBody>
      </p:sp>
    </p:spTree>
    <p:extLst>
      <p:ext uri="{BB962C8B-B14F-4D97-AF65-F5344CB8AC3E}">
        <p14:creationId xmlns:p14="http://schemas.microsoft.com/office/powerpoint/2010/main" val="17224496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42856" y="396507"/>
            <a:ext cx="6172288" cy="1651000"/>
          </a:xfrm>
          <a:prstGeom prst="rect">
            <a:avLst/>
          </a:prstGeom>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342856" y="2311209"/>
            <a:ext cx="3075561" cy="6537597"/>
          </a:xfrm>
          <a:prstGeom prst="rect">
            <a:avLst/>
          </a:prstGeom>
        </p:spPr>
        <p:txBody>
          <a:bodyPr/>
          <a:lstStyle>
            <a:defPPr>
              <a:defRPr kern="1200" smtId="4294967295"/>
            </a:defPPr>
            <a:lvl1pPr>
              <a:defRPr sz="437"/>
            </a:lvl1pPr>
            <a:lvl2pPr>
              <a:defRPr sz="375"/>
            </a:lvl2pPr>
            <a:lvl3pPr>
              <a:defRPr sz="312"/>
            </a:lvl3pPr>
            <a:lvl4pPr>
              <a:defRPr sz="281"/>
            </a:lvl4pPr>
            <a:lvl5pPr>
              <a:defRPr sz="281"/>
            </a:lvl5pPr>
            <a:lvl6pPr>
              <a:defRPr sz="281"/>
            </a:lvl6pPr>
            <a:lvl7pPr>
              <a:defRPr sz="281"/>
            </a:lvl7pPr>
            <a:lvl8pPr>
              <a:defRPr sz="281"/>
            </a:lvl8pPr>
            <a:lvl9pPr>
              <a:defRPr sz="28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39584" y="2311209"/>
            <a:ext cx="3075561" cy="6537597"/>
          </a:xfrm>
          <a:prstGeom prst="rect">
            <a:avLst/>
          </a:prstGeom>
        </p:spPr>
        <p:txBody>
          <a:bodyPr/>
          <a:lstStyle>
            <a:defPPr>
              <a:defRPr kern="1200" smtId="4294967295"/>
            </a:defPPr>
            <a:lvl1pPr>
              <a:defRPr sz="437"/>
            </a:lvl1pPr>
            <a:lvl2pPr>
              <a:defRPr sz="375"/>
            </a:lvl2pPr>
            <a:lvl3pPr>
              <a:defRPr sz="312"/>
            </a:lvl3pPr>
            <a:lvl4pPr>
              <a:defRPr sz="281"/>
            </a:lvl4pPr>
            <a:lvl5pPr>
              <a:defRPr sz="281"/>
            </a:lvl5pPr>
            <a:lvl6pPr>
              <a:defRPr sz="281"/>
            </a:lvl6pPr>
            <a:lvl7pPr>
              <a:defRPr sz="281"/>
            </a:lvl7pPr>
            <a:lvl8pPr>
              <a:defRPr sz="281"/>
            </a:lvl8pPr>
            <a:lvl9pPr>
              <a:defRPr sz="28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9732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856" y="396507"/>
            <a:ext cx="6172288" cy="1651000"/>
          </a:xfrm>
          <a:prstGeom prst="rect">
            <a:avLst/>
          </a:prstGeo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342856" y="2217577"/>
            <a:ext cx="3030141" cy="923910"/>
          </a:xfrm>
          <a:prstGeom prst="rect">
            <a:avLst/>
          </a:prstGeom>
        </p:spPr>
        <p:txBody>
          <a:bodyPr anchor="b"/>
          <a:lstStyle>
            <a:defPPr>
              <a:defRPr kern="1200" smtId="4294967295"/>
            </a:defPPr>
            <a:lvl1pPr marL="0" indent="0">
              <a:buNone/>
              <a:defRPr sz="375" b="1"/>
            </a:lvl1pPr>
            <a:lvl2pPr marL="71426" indent="0">
              <a:buNone/>
              <a:defRPr sz="312" b="1"/>
            </a:lvl2pPr>
            <a:lvl3pPr marL="142852" indent="0">
              <a:buNone/>
              <a:defRPr sz="281" b="1"/>
            </a:lvl3pPr>
            <a:lvl4pPr marL="214278" indent="0">
              <a:buNone/>
              <a:defRPr sz="250" b="1"/>
            </a:lvl4pPr>
            <a:lvl5pPr marL="285704" indent="0">
              <a:buNone/>
              <a:defRPr sz="250" b="1"/>
            </a:lvl5pPr>
            <a:lvl6pPr marL="357130" indent="0">
              <a:buNone/>
              <a:defRPr sz="250" b="1"/>
            </a:lvl6pPr>
            <a:lvl7pPr marL="428556" indent="0">
              <a:buNone/>
              <a:defRPr sz="250" b="1"/>
            </a:lvl7pPr>
            <a:lvl8pPr marL="499982" indent="0">
              <a:buNone/>
              <a:defRPr sz="250" b="1"/>
            </a:lvl8pPr>
            <a:lvl9pPr marL="571409" indent="0">
              <a:buNone/>
              <a:defRPr sz="250" b="1"/>
            </a:lvl9pPr>
          </a:lstStyle>
          <a:p>
            <a:pPr lvl="0"/>
            <a:r>
              <a:rPr lang="en-US"/>
              <a:t>Click to edit Master text styles</a:t>
            </a:r>
          </a:p>
        </p:txBody>
      </p:sp>
      <p:sp>
        <p:nvSpPr>
          <p:cNvPr id="4" name="Content Placeholder 3"/>
          <p:cNvSpPr>
            <a:spLocks noGrp="1"/>
          </p:cNvSpPr>
          <p:nvPr>
            <p:ph sz="half" idx="2"/>
          </p:nvPr>
        </p:nvSpPr>
        <p:spPr>
          <a:xfrm>
            <a:off x="342856" y="3141486"/>
            <a:ext cx="3030141" cy="5707320"/>
          </a:xfrm>
          <a:prstGeom prst="rect">
            <a:avLst/>
          </a:prstGeom>
        </p:spPr>
        <p:txBody>
          <a:bodyPr/>
          <a:lstStyle>
            <a:defPPr>
              <a:defRPr kern="1200" smtId="4294967295"/>
            </a:defPPr>
            <a:lvl1pPr>
              <a:defRPr sz="375"/>
            </a:lvl1pPr>
            <a:lvl2pPr>
              <a:defRPr sz="312"/>
            </a:lvl2pPr>
            <a:lvl3pPr>
              <a:defRPr sz="281"/>
            </a:lvl3pPr>
            <a:lvl4pPr>
              <a:defRPr sz="250"/>
            </a:lvl4pPr>
            <a:lvl5pPr>
              <a:defRPr sz="250"/>
            </a:lvl5pPr>
            <a:lvl6pPr>
              <a:defRPr sz="250"/>
            </a:lvl6pPr>
            <a:lvl7pPr>
              <a:defRPr sz="250"/>
            </a:lvl7pPr>
            <a:lvl8pPr>
              <a:defRPr sz="250"/>
            </a:lvl8pPr>
            <a:lvl9pPr>
              <a:defRPr sz="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3681" y="2217577"/>
            <a:ext cx="3031464" cy="923910"/>
          </a:xfrm>
          <a:prstGeom prst="rect">
            <a:avLst/>
          </a:prstGeom>
        </p:spPr>
        <p:txBody>
          <a:bodyPr anchor="b"/>
          <a:lstStyle>
            <a:defPPr>
              <a:defRPr kern="1200" smtId="4294967295"/>
            </a:defPPr>
            <a:lvl1pPr marL="0" indent="0">
              <a:buNone/>
              <a:defRPr sz="375" b="1"/>
            </a:lvl1pPr>
            <a:lvl2pPr marL="71426" indent="0">
              <a:buNone/>
              <a:defRPr sz="312" b="1"/>
            </a:lvl2pPr>
            <a:lvl3pPr marL="142852" indent="0">
              <a:buNone/>
              <a:defRPr sz="281" b="1"/>
            </a:lvl3pPr>
            <a:lvl4pPr marL="214278" indent="0">
              <a:buNone/>
              <a:defRPr sz="250" b="1"/>
            </a:lvl4pPr>
            <a:lvl5pPr marL="285704" indent="0">
              <a:buNone/>
              <a:defRPr sz="250" b="1"/>
            </a:lvl5pPr>
            <a:lvl6pPr marL="357130" indent="0">
              <a:buNone/>
              <a:defRPr sz="250" b="1"/>
            </a:lvl6pPr>
            <a:lvl7pPr marL="428556" indent="0">
              <a:buNone/>
              <a:defRPr sz="250" b="1"/>
            </a:lvl7pPr>
            <a:lvl8pPr marL="499982" indent="0">
              <a:buNone/>
              <a:defRPr sz="250" b="1"/>
            </a:lvl8pPr>
            <a:lvl9pPr marL="571409" indent="0">
              <a:buNone/>
              <a:defRPr sz="250" b="1"/>
            </a:lvl9pPr>
          </a:lstStyle>
          <a:p>
            <a:pPr lvl="0"/>
            <a:r>
              <a:rPr lang="en-US"/>
              <a:t>Click to edit Master text styles</a:t>
            </a:r>
          </a:p>
        </p:txBody>
      </p:sp>
      <p:sp>
        <p:nvSpPr>
          <p:cNvPr id="6" name="Content Placeholder 5"/>
          <p:cNvSpPr>
            <a:spLocks noGrp="1"/>
          </p:cNvSpPr>
          <p:nvPr>
            <p:ph sz="quarter" idx="4"/>
          </p:nvPr>
        </p:nvSpPr>
        <p:spPr>
          <a:xfrm>
            <a:off x="3483681" y="3141486"/>
            <a:ext cx="3031464" cy="5707320"/>
          </a:xfrm>
          <a:prstGeom prst="rect">
            <a:avLst/>
          </a:prstGeom>
        </p:spPr>
        <p:txBody>
          <a:bodyPr/>
          <a:lstStyle>
            <a:defPPr>
              <a:defRPr kern="1200" smtId="4294967295"/>
            </a:defPPr>
            <a:lvl1pPr>
              <a:defRPr sz="375"/>
            </a:lvl1pPr>
            <a:lvl2pPr>
              <a:defRPr sz="312"/>
            </a:lvl2pPr>
            <a:lvl3pPr>
              <a:defRPr sz="281"/>
            </a:lvl3pPr>
            <a:lvl4pPr>
              <a:defRPr sz="250"/>
            </a:lvl4pPr>
            <a:lvl5pPr>
              <a:defRPr sz="250"/>
            </a:lvl5pPr>
            <a:lvl6pPr>
              <a:defRPr sz="250"/>
            </a:lvl6pPr>
            <a:lvl7pPr>
              <a:defRPr sz="250"/>
            </a:lvl7pPr>
            <a:lvl8pPr>
              <a:defRPr sz="250"/>
            </a:lvl8pPr>
            <a:lvl9pPr>
              <a:defRPr sz="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059614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2856" y="396507"/>
            <a:ext cx="6172288" cy="1651000"/>
          </a:xfrm>
          <a:prstGeom prst="rect">
            <a:avLst/>
          </a:prstGeom>
        </p:spPr>
        <p:txBody>
          <a:bodyPr/>
          <a:lstStyle>
            <a:defPPr>
              <a:defRPr kern="1200" smtId="4294967295"/>
            </a:defPPr>
          </a:lstStyle>
          <a:p>
            <a:r>
              <a:rPr lang="en-US"/>
              <a:t>Click to edit Master title style</a:t>
            </a:r>
          </a:p>
        </p:txBody>
      </p:sp>
    </p:spTree>
    <p:extLst>
      <p:ext uri="{BB962C8B-B14F-4D97-AF65-F5344CB8AC3E}">
        <p14:creationId xmlns:p14="http://schemas.microsoft.com/office/powerpoint/2010/main" val="22457045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856" y="394597"/>
            <a:ext cx="2256234" cy="1678230"/>
          </a:xfrm>
          <a:prstGeom prst="rect">
            <a:avLst/>
          </a:prstGeom>
        </p:spPr>
        <p:txBody>
          <a:bodyPr anchor="b"/>
          <a:lstStyle>
            <a:defPPr>
              <a:defRPr kern="1200" smtId="4294967295"/>
            </a:defPPr>
            <a:lvl1pPr algn="l">
              <a:defRPr sz="312" b="1"/>
            </a:lvl1pPr>
          </a:lstStyle>
          <a:p>
            <a:r>
              <a:rPr lang="en-US"/>
              <a:t>Click to edit Master title style</a:t>
            </a:r>
          </a:p>
        </p:txBody>
      </p:sp>
      <p:sp>
        <p:nvSpPr>
          <p:cNvPr id="3" name="Content Placeholder 2"/>
          <p:cNvSpPr>
            <a:spLocks noGrp="1"/>
          </p:cNvSpPr>
          <p:nvPr>
            <p:ph idx="1"/>
          </p:nvPr>
        </p:nvSpPr>
        <p:spPr>
          <a:xfrm>
            <a:off x="2681331" y="394597"/>
            <a:ext cx="3833813" cy="8454209"/>
          </a:xfrm>
          <a:prstGeom prst="rect">
            <a:avLst/>
          </a:prstGeom>
        </p:spPr>
        <p:txBody>
          <a:bodyPr/>
          <a:lstStyle>
            <a:defPPr>
              <a:defRPr kern="1200" smtId="4294967295"/>
            </a:defPPr>
            <a:lvl1pPr>
              <a:defRPr sz="500"/>
            </a:lvl1pPr>
            <a:lvl2pPr>
              <a:defRPr sz="437"/>
            </a:lvl2pPr>
            <a:lvl3pPr>
              <a:defRPr sz="375"/>
            </a:lvl3pPr>
            <a:lvl4pPr>
              <a:defRPr sz="312"/>
            </a:lvl4pPr>
            <a:lvl5pPr>
              <a:defRPr sz="312"/>
            </a:lvl5pPr>
            <a:lvl6pPr>
              <a:defRPr sz="312"/>
            </a:lvl6pPr>
            <a:lvl7pPr>
              <a:defRPr sz="312"/>
            </a:lvl7pPr>
            <a:lvl8pPr>
              <a:defRPr sz="312"/>
            </a:lvl8pPr>
            <a:lvl9pPr>
              <a:defRPr sz="31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856" y="2072827"/>
            <a:ext cx="2256234" cy="6775979"/>
          </a:xfrm>
          <a:prstGeom prst="rect">
            <a:avLst/>
          </a:prstGeom>
        </p:spPr>
        <p:txBody>
          <a:bodyPr/>
          <a:lstStyle>
            <a:defPPr>
              <a:defRPr kern="1200" smtId="4294967295"/>
            </a:defPPr>
            <a:lvl1pPr marL="0" indent="0">
              <a:buNone/>
              <a:defRPr sz="219"/>
            </a:lvl1pPr>
            <a:lvl2pPr marL="71426" indent="0">
              <a:buNone/>
              <a:defRPr sz="187"/>
            </a:lvl2pPr>
            <a:lvl3pPr marL="142852" indent="0">
              <a:buNone/>
              <a:defRPr sz="156"/>
            </a:lvl3pPr>
            <a:lvl4pPr marL="214278" indent="0">
              <a:buNone/>
              <a:defRPr sz="141"/>
            </a:lvl4pPr>
            <a:lvl5pPr marL="285704" indent="0">
              <a:buNone/>
              <a:defRPr sz="141"/>
            </a:lvl5pPr>
            <a:lvl6pPr marL="357130" indent="0">
              <a:buNone/>
              <a:defRPr sz="141"/>
            </a:lvl6pPr>
            <a:lvl7pPr marL="428556" indent="0">
              <a:buNone/>
              <a:defRPr sz="141"/>
            </a:lvl7pPr>
            <a:lvl8pPr marL="499982" indent="0">
              <a:buNone/>
              <a:defRPr sz="141"/>
            </a:lvl8pPr>
            <a:lvl9pPr marL="571409" indent="0">
              <a:buNone/>
              <a:defRPr sz="141"/>
            </a:lvl9pPr>
          </a:lstStyle>
          <a:p>
            <a:pPr lvl="0"/>
            <a:r>
              <a:rPr lang="en-US"/>
              <a:t>Click to edit Master text styles</a:t>
            </a:r>
          </a:p>
        </p:txBody>
      </p:sp>
    </p:spTree>
    <p:extLst>
      <p:ext uri="{BB962C8B-B14F-4D97-AF65-F5344CB8AC3E}">
        <p14:creationId xmlns:p14="http://schemas.microsoft.com/office/powerpoint/2010/main" val="41117546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304" y="6934105"/>
            <a:ext cx="4114712" cy="818812"/>
          </a:xfrm>
          <a:prstGeom prst="rect">
            <a:avLst/>
          </a:prstGeom>
        </p:spPr>
        <p:txBody>
          <a:bodyPr anchor="b"/>
          <a:lstStyle>
            <a:defPPr>
              <a:defRPr kern="1200" smtId="4294967295"/>
            </a:defPPr>
            <a:lvl1pPr algn="l">
              <a:defRPr sz="312" b="1"/>
            </a:lvl1pPr>
          </a:lstStyle>
          <a:p>
            <a:r>
              <a:rPr lang="en-US"/>
              <a:t>Click to edit Master title style</a:t>
            </a:r>
          </a:p>
        </p:txBody>
      </p:sp>
      <p:sp>
        <p:nvSpPr>
          <p:cNvPr id="3" name="Picture Placeholder 2"/>
          <p:cNvSpPr>
            <a:spLocks noGrp="1"/>
          </p:cNvSpPr>
          <p:nvPr>
            <p:ph type="pic" idx="1"/>
          </p:nvPr>
        </p:nvSpPr>
        <p:spPr>
          <a:xfrm>
            <a:off x="1344304" y="885216"/>
            <a:ext cx="4114712" cy="5943313"/>
          </a:xfrm>
          <a:prstGeom prst="rect">
            <a:avLst/>
          </a:prstGeom>
        </p:spPr>
        <p:txBody>
          <a:bodyPr/>
          <a:lstStyle>
            <a:defPPr>
              <a:defRPr kern="1200" smtId="4294967295"/>
            </a:defPPr>
            <a:lvl1pPr marL="0" indent="0">
              <a:buNone/>
              <a:defRPr sz="500"/>
            </a:lvl1pPr>
            <a:lvl2pPr marL="71426" indent="0">
              <a:buNone/>
              <a:defRPr sz="437"/>
            </a:lvl2pPr>
            <a:lvl3pPr marL="142852" indent="0">
              <a:buNone/>
              <a:defRPr sz="375"/>
            </a:lvl3pPr>
            <a:lvl4pPr marL="214278" indent="0">
              <a:buNone/>
              <a:defRPr sz="312"/>
            </a:lvl4pPr>
            <a:lvl5pPr marL="285704" indent="0">
              <a:buNone/>
              <a:defRPr sz="312"/>
            </a:lvl5pPr>
            <a:lvl6pPr marL="357130" indent="0">
              <a:buNone/>
              <a:defRPr sz="312"/>
            </a:lvl6pPr>
            <a:lvl7pPr marL="428556" indent="0">
              <a:buNone/>
              <a:defRPr sz="312"/>
            </a:lvl7pPr>
            <a:lvl8pPr marL="499982" indent="0">
              <a:buNone/>
              <a:defRPr sz="312"/>
            </a:lvl8pPr>
            <a:lvl9pPr marL="571409" indent="0">
              <a:buNone/>
              <a:defRPr sz="312"/>
            </a:lvl9pPr>
          </a:lstStyle>
          <a:p>
            <a:pPr lvl="0"/>
            <a:endParaRPr lang="en-US" noProof="0"/>
          </a:p>
        </p:txBody>
      </p:sp>
      <p:sp>
        <p:nvSpPr>
          <p:cNvPr id="4" name="Text Placeholder 3"/>
          <p:cNvSpPr>
            <a:spLocks noGrp="1"/>
          </p:cNvSpPr>
          <p:nvPr>
            <p:ph type="body" sz="half" idx="2"/>
          </p:nvPr>
        </p:nvSpPr>
        <p:spPr>
          <a:xfrm>
            <a:off x="1344304" y="7752917"/>
            <a:ext cx="4114712" cy="1162292"/>
          </a:xfrm>
          <a:prstGeom prst="rect">
            <a:avLst/>
          </a:prstGeom>
        </p:spPr>
        <p:txBody>
          <a:bodyPr/>
          <a:lstStyle>
            <a:defPPr>
              <a:defRPr kern="1200" smtId="4294967295"/>
            </a:defPPr>
            <a:lvl1pPr marL="0" indent="0">
              <a:buNone/>
              <a:defRPr sz="219"/>
            </a:lvl1pPr>
            <a:lvl2pPr marL="71426" indent="0">
              <a:buNone/>
              <a:defRPr sz="187"/>
            </a:lvl2pPr>
            <a:lvl3pPr marL="142852" indent="0">
              <a:buNone/>
              <a:defRPr sz="156"/>
            </a:lvl3pPr>
            <a:lvl4pPr marL="214278" indent="0">
              <a:buNone/>
              <a:defRPr sz="141"/>
            </a:lvl4pPr>
            <a:lvl5pPr marL="285704" indent="0">
              <a:buNone/>
              <a:defRPr sz="141"/>
            </a:lvl5pPr>
            <a:lvl6pPr marL="357130" indent="0">
              <a:buNone/>
              <a:defRPr sz="141"/>
            </a:lvl6pPr>
            <a:lvl7pPr marL="428556" indent="0">
              <a:buNone/>
              <a:defRPr sz="141"/>
            </a:lvl7pPr>
            <a:lvl8pPr marL="499982" indent="0">
              <a:buNone/>
              <a:defRPr sz="141"/>
            </a:lvl8pPr>
            <a:lvl9pPr marL="571409" indent="0">
              <a:buNone/>
              <a:defRPr sz="141"/>
            </a:lvl9pPr>
          </a:lstStyle>
          <a:p>
            <a:pPr lvl="0"/>
            <a:r>
              <a:rPr lang="en-US"/>
              <a:t>Click to edit Master text styles</a:t>
            </a:r>
          </a:p>
        </p:txBody>
      </p:sp>
    </p:spTree>
    <p:extLst>
      <p:ext uri="{BB962C8B-B14F-4D97-AF65-F5344CB8AC3E}">
        <p14:creationId xmlns:p14="http://schemas.microsoft.com/office/powerpoint/2010/main" val="6739591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13"/>
          <a:stretch>
            <a:fillRect/>
          </a:stretch>
        </p:blipFill>
        <p:spPr>
          <a:xfrm rot="16200000">
            <a:off x="-2521038" y="4990923"/>
            <a:ext cx="3221743" cy="910167"/>
          </a:xfrm>
          <a:prstGeom prst="rect">
            <a:avLst/>
          </a:prstGeom>
        </p:spPr>
      </p:pic>
      <p:pic>
        <p:nvPicPr>
          <p:cNvPr id="3" name="New picture"/>
          <p:cNvPicPr/>
          <p:nvPr/>
        </p:nvPicPr>
        <p:blipFill>
          <a:blip r:embed="rId13"/>
          <a:stretch>
            <a:fillRect/>
          </a:stretch>
        </p:blipFill>
        <p:spPr>
          <a:xfrm rot="5400000">
            <a:off x="6157295" y="4990923"/>
            <a:ext cx="3221743" cy="910167"/>
          </a:xfrm>
          <a:prstGeom prst="rect">
            <a:avLst/>
          </a:prstGeom>
        </p:spPr>
      </p:pic>
      <p:pic>
        <p:nvPicPr>
          <p:cNvPr id="4" name="New picture"/>
          <p:cNvPicPr/>
          <p:nvPr/>
        </p:nvPicPr>
        <p:blipFill>
          <a:blip r:embed="rId14"/>
          <a:stretch>
            <a:fillRect/>
          </a:stretch>
        </p:blipFill>
        <p:spPr>
          <a:xfrm>
            <a:off x="306917" y="10020653"/>
            <a:ext cx="6244167" cy="349691"/>
          </a:xfrm>
          <a:prstGeom prst="rect">
            <a:avLst/>
          </a:prstGeom>
        </p:spPr>
      </p:pic>
      <p:sp>
        <p:nvSpPr>
          <p:cNvPr id="5" name="New shape"/>
          <p:cNvSpPr/>
          <p:nvPr/>
        </p:nvSpPr>
        <p:spPr>
          <a:xfrm>
            <a:off x="306917" y="10149637"/>
            <a:ext cx="3429000" cy="286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1017">
                <a:solidFill>
                  <a:srgbClr val="808080"/>
                </a:solidFill>
              </a:rPr>
              <a:t>Template ID: ponderingpeacock  Size: 36x48</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80390" rtl="0" eaLnBrk="0" fontAlgn="base" hangingPunct="0">
        <a:spcBef>
          <a:spcPct val="0"/>
        </a:spcBef>
        <a:spcAft>
          <a:spcPct val="0"/>
        </a:spcAft>
        <a:defRPr sz="2312">
          <a:solidFill>
            <a:schemeClr val="tx2"/>
          </a:solidFill>
          <a:latin typeface="+mj-lt"/>
          <a:ea typeface="+mj-ea"/>
          <a:cs typeface="+mj-cs"/>
        </a:defRPr>
      </a:lvl1pPr>
      <a:lvl2pPr algn="ctr" defTabSz="480390" rtl="0" eaLnBrk="0" fontAlgn="base" hangingPunct="0">
        <a:spcBef>
          <a:spcPct val="0"/>
        </a:spcBef>
        <a:spcAft>
          <a:spcPct val="0"/>
        </a:spcAft>
        <a:defRPr sz="2312">
          <a:solidFill>
            <a:schemeClr val="tx2"/>
          </a:solidFill>
          <a:latin typeface="Times New Roman" pitchFamily="18" charset="0"/>
        </a:defRPr>
      </a:lvl2pPr>
      <a:lvl3pPr algn="ctr" defTabSz="480390" rtl="0" eaLnBrk="0" fontAlgn="base" hangingPunct="0">
        <a:spcBef>
          <a:spcPct val="0"/>
        </a:spcBef>
        <a:spcAft>
          <a:spcPct val="0"/>
        </a:spcAft>
        <a:defRPr sz="2312">
          <a:solidFill>
            <a:schemeClr val="tx2"/>
          </a:solidFill>
          <a:latin typeface="Times New Roman" pitchFamily="18" charset="0"/>
        </a:defRPr>
      </a:lvl3pPr>
      <a:lvl4pPr algn="ctr" defTabSz="480390" rtl="0" eaLnBrk="0" fontAlgn="base" hangingPunct="0">
        <a:spcBef>
          <a:spcPct val="0"/>
        </a:spcBef>
        <a:spcAft>
          <a:spcPct val="0"/>
        </a:spcAft>
        <a:defRPr sz="2312">
          <a:solidFill>
            <a:schemeClr val="tx2"/>
          </a:solidFill>
          <a:latin typeface="Times New Roman" pitchFamily="18" charset="0"/>
        </a:defRPr>
      </a:lvl4pPr>
      <a:lvl5pPr algn="ctr" defTabSz="480390" rtl="0" eaLnBrk="0" fontAlgn="base" hangingPunct="0">
        <a:spcBef>
          <a:spcPct val="0"/>
        </a:spcBef>
        <a:spcAft>
          <a:spcPct val="0"/>
        </a:spcAft>
        <a:defRPr sz="2312">
          <a:solidFill>
            <a:schemeClr val="tx2"/>
          </a:solidFill>
          <a:latin typeface="Times New Roman" pitchFamily="18" charset="0"/>
        </a:defRPr>
      </a:lvl5pPr>
      <a:lvl6pPr marL="71426" algn="ctr" defTabSz="480390" rtl="0" eaLnBrk="0" fontAlgn="base" hangingPunct="0">
        <a:spcBef>
          <a:spcPct val="0"/>
        </a:spcBef>
        <a:spcAft>
          <a:spcPct val="0"/>
        </a:spcAft>
        <a:defRPr sz="2312">
          <a:solidFill>
            <a:schemeClr val="tx2"/>
          </a:solidFill>
          <a:latin typeface="Times New Roman" pitchFamily="18" charset="0"/>
        </a:defRPr>
      </a:lvl6pPr>
      <a:lvl7pPr marL="142852" algn="ctr" defTabSz="480390" rtl="0" eaLnBrk="0" fontAlgn="base" hangingPunct="0">
        <a:spcBef>
          <a:spcPct val="0"/>
        </a:spcBef>
        <a:spcAft>
          <a:spcPct val="0"/>
        </a:spcAft>
        <a:defRPr sz="2312">
          <a:solidFill>
            <a:schemeClr val="tx2"/>
          </a:solidFill>
          <a:latin typeface="Times New Roman" pitchFamily="18" charset="0"/>
        </a:defRPr>
      </a:lvl7pPr>
      <a:lvl8pPr marL="214278" algn="ctr" defTabSz="480390" rtl="0" eaLnBrk="0" fontAlgn="base" hangingPunct="0">
        <a:spcBef>
          <a:spcPct val="0"/>
        </a:spcBef>
        <a:spcAft>
          <a:spcPct val="0"/>
        </a:spcAft>
        <a:defRPr sz="2312">
          <a:solidFill>
            <a:schemeClr val="tx2"/>
          </a:solidFill>
          <a:latin typeface="Times New Roman" pitchFamily="18" charset="0"/>
        </a:defRPr>
      </a:lvl8pPr>
      <a:lvl9pPr marL="285704" algn="ctr" defTabSz="480390" rtl="0" eaLnBrk="0" fontAlgn="base" hangingPunct="0">
        <a:spcBef>
          <a:spcPct val="0"/>
        </a:spcBef>
        <a:spcAft>
          <a:spcPct val="0"/>
        </a:spcAft>
        <a:defRPr sz="2312">
          <a:solidFill>
            <a:schemeClr val="tx2"/>
          </a:solidFill>
          <a:latin typeface="Times New Roman" pitchFamily="18" charset="0"/>
        </a:defRPr>
      </a:lvl9pPr>
    </p:titleStyle>
    <p:bodyStyle>
      <a:defPPr>
        <a:defRPr kern="1200" smtId="4294967295"/>
      </a:defPPr>
      <a:lvl1pPr marL="179805" indent="-179805" algn="l" defTabSz="480390" rtl="0" eaLnBrk="0" fontAlgn="base" hangingPunct="0">
        <a:spcBef>
          <a:spcPct val="20000"/>
        </a:spcBef>
        <a:spcAft>
          <a:spcPct val="0"/>
        </a:spcAft>
        <a:buChar char="•"/>
        <a:defRPr sz="1672">
          <a:solidFill>
            <a:schemeClr val="tx1"/>
          </a:solidFill>
          <a:latin typeface="+mn-lt"/>
          <a:ea typeface="+mn-ea"/>
          <a:cs typeface="+mn-cs"/>
        </a:defRPr>
      </a:lvl1pPr>
      <a:lvl2pPr marL="390115" indent="-150045" algn="l" defTabSz="480390" rtl="0" eaLnBrk="0" fontAlgn="base" hangingPunct="0">
        <a:spcBef>
          <a:spcPct val="20000"/>
        </a:spcBef>
        <a:spcAft>
          <a:spcPct val="0"/>
        </a:spcAft>
        <a:buChar char="–"/>
        <a:defRPr sz="1484">
          <a:solidFill>
            <a:schemeClr val="tx1"/>
          </a:solidFill>
          <a:latin typeface="+mn-lt"/>
        </a:defRPr>
      </a:lvl2pPr>
      <a:lvl3pPr marL="600426" indent="-120036" algn="l" defTabSz="480390" rtl="0" eaLnBrk="0" fontAlgn="base" hangingPunct="0">
        <a:spcBef>
          <a:spcPct val="20000"/>
        </a:spcBef>
        <a:spcAft>
          <a:spcPct val="0"/>
        </a:spcAft>
        <a:buChar char="•"/>
        <a:defRPr sz="1265">
          <a:solidFill>
            <a:schemeClr val="tx1"/>
          </a:solidFill>
          <a:latin typeface="+mn-lt"/>
        </a:defRPr>
      </a:lvl3pPr>
      <a:lvl4pPr marL="841240" indent="-120780" algn="l" defTabSz="480390" rtl="0" eaLnBrk="0" fontAlgn="base" hangingPunct="0">
        <a:spcBef>
          <a:spcPct val="20000"/>
        </a:spcBef>
        <a:spcAft>
          <a:spcPct val="0"/>
        </a:spcAft>
        <a:buChar char="–"/>
        <a:defRPr sz="1015">
          <a:solidFill>
            <a:schemeClr val="tx1"/>
          </a:solidFill>
          <a:latin typeface="+mn-lt"/>
        </a:defRPr>
      </a:lvl4pPr>
      <a:lvl5pPr marL="1081311" indent="-120036" algn="l" defTabSz="480390" rtl="0" eaLnBrk="0" fontAlgn="base" hangingPunct="0">
        <a:spcBef>
          <a:spcPct val="20000"/>
        </a:spcBef>
        <a:spcAft>
          <a:spcPct val="0"/>
        </a:spcAft>
        <a:buChar char="»"/>
        <a:defRPr sz="1015">
          <a:solidFill>
            <a:schemeClr val="tx1"/>
          </a:solidFill>
          <a:latin typeface="+mn-lt"/>
        </a:defRPr>
      </a:lvl5pPr>
      <a:lvl6pPr marL="1152737" indent="-120036" algn="l" defTabSz="480390" rtl="0" eaLnBrk="0" fontAlgn="base" hangingPunct="0">
        <a:spcBef>
          <a:spcPct val="20000"/>
        </a:spcBef>
        <a:spcAft>
          <a:spcPct val="0"/>
        </a:spcAft>
        <a:buChar char="»"/>
        <a:defRPr sz="1015">
          <a:solidFill>
            <a:schemeClr val="tx1"/>
          </a:solidFill>
          <a:latin typeface="+mn-lt"/>
        </a:defRPr>
      </a:lvl6pPr>
      <a:lvl7pPr marL="1224163" indent="-120036" algn="l" defTabSz="480390" rtl="0" eaLnBrk="0" fontAlgn="base" hangingPunct="0">
        <a:spcBef>
          <a:spcPct val="20000"/>
        </a:spcBef>
        <a:spcAft>
          <a:spcPct val="0"/>
        </a:spcAft>
        <a:buChar char="»"/>
        <a:defRPr sz="1015">
          <a:solidFill>
            <a:schemeClr val="tx1"/>
          </a:solidFill>
          <a:latin typeface="+mn-lt"/>
        </a:defRPr>
      </a:lvl7pPr>
      <a:lvl8pPr marL="1295590" indent="-120036" algn="l" defTabSz="480390" rtl="0" eaLnBrk="0" fontAlgn="base" hangingPunct="0">
        <a:spcBef>
          <a:spcPct val="20000"/>
        </a:spcBef>
        <a:spcAft>
          <a:spcPct val="0"/>
        </a:spcAft>
        <a:buChar char="»"/>
        <a:defRPr sz="1015">
          <a:solidFill>
            <a:schemeClr val="tx1"/>
          </a:solidFill>
          <a:latin typeface="+mn-lt"/>
        </a:defRPr>
      </a:lvl8pPr>
      <a:lvl9pPr marL="1367016" indent="-120036" algn="l" defTabSz="480390" rtl="0" eaLnBrk="0" fontAlgn="base" hangingPunct="0">
        <a:spcBef>
          <a:spcPct val="20000"/>
        </a:spcBef>
        <a:spcAft>
          <a:spcPct val="0"/>
        </a:spcAft>
        <a:buChar char="»"/>
        <a:defRPr sz="1015">
          <a:solidFill>
            <a:schemeClr val="tx1"/>
          </a:solidFill>
          <a:latin typeface="+mn-lt"/>
        </a:defRPr>
      </a:lvl9pPr>
    </p:bodyStyle>
    <p:otherStyle>
      <a:defPPr>
        <a:defRPr lang="en-US"/>
      </a:defPPr>
      <a:lvl1pPr marL="0" algn="l" defTabSz="142852" rtl="0" eaLnBrk="1" latinLnBrk="0" hangingPunct="1">
        <a:defRPr sz="281" kern="1200">
          <a:solidFill>
            <a:schemeClr val="tx1"/>
          </a:solidFill>
          <a:latin typeface="+mn-lt"/>
          <a:ea typeface="+mn-ea"/>
          <a:cs typeface="+mn-cs"/>
        </a:defRPr>
      </a:lvl1pPr>
      <a:lvl2pPr marL="71426" algn="l" defTabSz="142852" rtl="0" eaLnBrk="1" latinLnBrk="0" hangingPunct="1">
        <a:defRPr sz="281" kern="1200">
          <a:solidFill>
            <a:schemeClr val="tx1"/>
          </a:solidFill>
          <a:latin typeface="+mn-lt"/>
          <a:ea typeface="+mn-ea"/>
          <a:cs typeface="+mn-cs"/>
        </a:defRPr>
      </a:lvl2pPr>
      <a:lvl3pPr marL="142852" algn="l" defTabSz="142852" rtl="0" eaLnBrk="1" latinLnBrk="0" hangingPunct="1">
        <a:defRPr sz="281" kern="1200">
          <a:solidFill>
            <a:schemeClr val="tx1"/>
          </a:solidFill>
          <a:latin typeface="+mn-lt"/>
          <a:ea typeface="+mn-ea"/>
          <a:cs typeface="+mn-cs"/>
        </a:defRPr>
      </a:lvl3pPr>
      <a:lvl4pPr marL="214278" algn="l" defTabSz="142852" rtl="0" eaLnBrk="1" latinLnBrk="0" hangingPunct="1">
        <a:defRPr sz="281" kern="1200">
          <a:solidFill>
            <a:schemeClr val="tx1"/>
          </a:solidFill>
          <a:latin typeface="+mn-lt"/>
          <a:ea typeface="+mn-ea"/>
          <a:cs typeface="+mn-cs"/>
        </a:defRPr>
      </a:lvl4pPr>
      <a:lvl5pPr marL="285704" algn="l" defTabSz="142852" rtl="0" eaLnBrk="1" latinLnBrk="0" hangingPunct="1">
        <a:defRPr sz="281" kern="1200">
          <a:solidFill>
            <a:schemeClr val="tx1"/>
          </a:solidFill>
          <a:latin typeface="+mn-lt"/>
          <a:ea typeface="+mn-ea"/>
          <a:cs typeface="+mn-cs"/>
        </a:defRPr>
      </a:lvl5pPr>
      <a:lvl6pPr marL="357130" algn="l" defTabSz="142852" rtl="0" eaLnBrk="1" latinLnBrk="0" hangingPunct="1">
        <a:defRPr sz="281" kern="1200">
          <a:solidFill>
            <a:schemeClr val="tx1"/>
          </a:solidFill>
          <a:latin typeface="+mn-lt"/>
          <a:ea typeface="+mn-ea"/>
          <a:cs typeface="+mn-cs"/>
        </a:defRPr>
      </a:lvl6pPr>
      <a:lvl7pPr marL="428556" algn="l" defTabSz="142852" rtl="0" eaLnBrk="1" latinLnBrk="0" hangingPunct="1">
        <a:defRPr sz="281" kern="1200">
          <a:solidFill>
            <a:schemeClr val="tx1"/>
          </a:solidFill>
          <a:latin typeface="+mn-lt"/>
          <a:ea typeface="+mn-ea"/>
          <a:cs typeface="+mn-cs"/>
        </a:defRPr>
      </a:lvl7pPr>
      <a:lvl8pPr marL="499982" algn="l" defTabSz="142852" rtl="0" eaLnBrk="1" latinLnBrk="0" hangingPunct="1">
        <a:defRPr sz="281" kern="1200">
          <a:solidFill>
            <a:schemeClr val="tx1"/>
          </a:solidFill>
          <a:latin typeface="+mn-lt"/>
          <a:ea typeface="+mn-ea"/>
          <a:cs typeface="+mn-cs"/>
        </a:defRPr>
      </a:lvl8pPr>
      <a:lvl9pPr marL="571409" algn="l" defTabSz="142852" rtl="0" eaLnBrk="1" latinLnBrk="0" hangingPunct="1">
        <a:defRPr sz="28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svg"/><Relationship Id="rId13" Type="http://schemas.openxmlformats.org/officeDocument/2006/relationships/image" Target="../media/image9.png"/><Relationship Id="rId18" Type="http://schemas.microsoft.com/office/2007/relationships/hdphoto" Target="../media/hdphoto1.wdp"/><Relationship Id="rId3" Type="http://schemas.openxmlformats.org/officeDocument/2006/relationships/hyperlink" Target="https://www.kaggle.com/lava18/google-play-store-apps/download" TargetMode="External"/><Relationship Id="rId7" Type="http://schemas.openxmlformats.org/officeDocument/2006/relationships/image" Target="../media/image3.png"/><Relationship Id="rId12" Type="http://schemas.openxmlformats.org/officeDocument/2006/relationships/image" Target="../media/image8.png"/><Relationship Id="rId17" Type="http://schemas.openxmlformats.org/officeDocument/2006/relationships/image" Target="../media/image13.png"/><Relationship Id="rId2" Type="http://schemas.openxmlformats.org/officeDocument/2006/relationships/notesSlide" Target="../notesSlides/notesSlide1.xml"/><Relationship Id="rId16" Type="http://schemas.openxmlformats.org/officeDocument/2006/relationships/image" Target="../media/image12.png"/><Relationship Id="rId20"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hyperlink" Target="http://www.userlogos.org/logo/macleodmac/03212009/bbccoukiplayer" TargetMode="External"/><Relationship Id="rId11" Type="http://schemas.openxmlformats.org/officeDocument/2006/relationships/image" Target="../media/image7.png"/><Relationship Id="rId5" Type="http://schemas.openxmlformats.org/officeDocument/2006/relationships/hyperlink" Target="http://www.onrychua.com/2015/02/youtube-finally-release-kid-friendly.html#more" TargetMode="External"/><Relationship Id="rId15" Type="http://schemas.openxmlformats.org/officeDocument/2006/relationships/image" Target="../media/image11.png"/><Relationship Id="rId10" Type="http://schemas.openxmlformats.org/officeDocument/2006/relationships/image" Target="../media/image6.png"/><Relationship Id="rId19" Type="http://schemas.openxmlformats.org/officeDocument/2006/relationships/image" Target="../media/image14.jpeg"/><Relationship Id="rId4" Type="http://schemas.openxmlformats.org/officeDocument/2006/relationships/hyperlink" Target="https://appuals.com/how-to-edit-your-google-play-games-profile/" TargetMode="External"/><Relationship Id="rId9" Type="http://schemas.openxmlformats.org/officeDocument/2006/relationships/image" Target="../media/image5.jpe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rgbClr val="2D3C50"/>
        </a:solidFill>
        <a:effectLst/>
      </p:bgPr>
    </p:bg>
    <p:spTree>
      <p:nvGrpSpPr>
        <p:cNvPr id="1" name=""/>
        <p:cNvGrpSpPr/>
        <p:nvPr/>
      </p:nvGrpSpPr>
      <p:grpSpPr>
        <a:xfrm>
          <a:off x="0" y="0"/>
          <a:ext cx="0" cy="0"/>
          <a:chOff x="0" y="0"/>
          <a:chExt cx="0" cy="0"/>
        </a:xfrm>
      </p:grpSpPr>
      <p:sp>
        <p:nvSpPr>
          <p:cNvPr id="73" name="TextBox 19">
            <a:extLst>
              <a:ext uri="{FF2B5EF4-FFF2-40B4-BE49-F238E27FC236}">
                <a16:creationId xmlns:a16="http://schemas.microsoft.com/office/drawing/2014/main" id="{D5A32123-7974-4A0F-B8DF-6C82FB22F596}"/>
              </a:ext>
            </a:extLst>
          </p:cNvPr>
          <p:cNvSpPr txBox="1">
            <a:spLocks noChangeArrowheads="1"/>
          </p:cNvSpPr>
          <p:nvPr/>
        </p:nvSpPr>
        <p:spPr bwMode="auto">
          <a:xfrm>
            <a:off x="262338" y="1836818"/>
            <a:ext cx="2996443" cy="95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284" tIns="7142" rIns="14284" bIns="7142">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500">
                <a:effectLst/>
                <a:latin typeface="Quattrocento Sans" panose="020B0502050000020003" pitchFamily="34" charset="0"/>
                <a:cs typeface="Arial" panose="020B0604020202020204" pitchFamily="34" charset="0"/>
              </a:rPr>
              <a:t>Add your information, graphs and images to this section.</a:t>
            </a:r>
          </a:p>
        </p:txBody>
      </p:sp>
      <p:grpSp>
        <p:nvGrpSpPr>
          <p:cNvPr id="5" name="组合 4">
            <a:extLst>
              <a:ext uri="{FF2B5EF4-FFF2-40B4-BE49-F238E27FC236}">
                <a16:creationId xmlns:a16="http://schemas.microsoft.com/office/drawing/2014/main" id="{9998989F-5CA1-45F2-AFE0-0BB23BBDBD3B}"/>
              </a:ext>
            </a:extLst>
          </p:cNvPr>
          <p:cNvGrpSpPr/>
          <p:nvPr/>
        </p:nvGrpSpPr>
        <p:grpSpPr>
          <a:xfrm>
            <a:off x="88660" y="1219200"/>
            <a:ext cx="3281159" cy="2317201"/>
            <a:chOff x="190500" y="1453833"/>
            <a:chExt cx="3140119" cy="2659514"/>
          </a:xfrm>
        </p:grpSpPr>
        <p:sp>
          <p:nvSpPr>
            <p:cNvPr id="75" name="Rectangle 74">
              <a:extLst>
                <a:ext uri="{FF2B5EF4-FFF2-40B4-BE49-F238E27FC236}">
                  <a16:creationId xmlns:a16="http://schemas.microsoft.com/office/drawing/2014/main" id="{C24D4BC5-5256-4C2E-B3FB-87EA69B63AF3}"/>
                </a:ext>
              </a:extLst>
            </p:cNvPr>
            <p:cNvSpPr/>
            <p:nvPr/>
          </p:nvSpPr>
          <p:spPr>
            <a:xfrm>
              <a:off x="190500" y="1765025"/>
              <a:ext cx="3140119" cy="23483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defPPr>
                <a:defRPr kern="1200" smtId="4294967295"/>
              </a:defPPr>
            </a:lstStyle>
            <a:p>
              <a:pPr algn="just"/>
              <a:r>
                <a:rPr lang="en-US" sz="1100">
                  <a:solidFill>
                    <a:srgbClr val="133759"/>
                  </a:solidFill>
                  <a:effectLst/>
                  <a:latin typeface="Calibri"/>
                  <a:cs typeface="Calibri"/>
                </a:rPr>
                <a:t>A large number of entertainment applications exist in the Google Play. To study the influencing factors of the reviews, this analysis selected 111 entertainment applications from Google Play as the observations, </a:t>
              </a:r>
              <a:r>
                <a:rPr lang="en-US" sz="1100" i="1">
                  <a:solidFill>
                    <a:srgbClr val="133759"/>
                  </a:solidFill>
                  <a:effectLst/>
                  <a:latin typeface="Calibri"/>
                  <a:cs typeface="Calibri"/>
                </a:rPr>
                <a:t>Reviews</a:t>
              </a:r>
              <a:r>
                <a:rPr lang="en-US" sz="1100">
                  <a:solidFill>
                    <a:srgbClr val="133759"/>
                  </a:solidFill>
                  <a:effectLst/>
                  <a:latin typeface="Calibri"/>
                  <a:cs typeface="Calibri"/>
                </a:rPr>
                <a:t> as </a:t>
              </a:r>
              <a:r>
                <a:rPr lang="en-US" altLang="zh-CN" sz="1100">
                  <a:solidFill>
                    <a:srgbClr val="133759"/>
                  </a:solidFill>
                  <a:effectLst/>
                  <a:latin typeface="Calibri"/>
                  <a:cs typeface="Calibri"/>
                </a:rPr>
                <a:t>response variable</a:t>
              </a:r>
              <a:r>
                <a:rPr lang="en-US" sz="1100">
                  <a:solidFill>
                    <a:srgbClr val="133759"/>
                  </a:solidFill>
                  <a:effectLst/>
                  <a:latin typeface="Calibri"/>
                  <a:cs typeface="Calibri"/>
                </a:rPr>
                <a:t>, </a:t>
              </a:r>
              <a:r>
                <a:rPr lang="en-US" sz="1100" i="1">
                  <a:solidFill>
                    <a:srgbClr val="133759"/>
                  </a:solidFill>
                  <a:effectLst/>
                  <a:latin typeface="Calibri"/>
                  <a:cs typeface="Calibri"/>
                </a:rPr>
                <a:t>Rating</a:t>
              </a:r>
              <a:r>
                <a:rPr lang="en-US" sz="1100">
                  <a:solidFill>
                    <a:srgbClr val="133759"/>
                  </a:solidFill>
                  <a:effectLst/>
                  <a:latin typeface="Calibri"/>
                  <a:cs typeface="Calibri"/>
                </a:rPr>
                <a:t> as explanatory variable, and </a:t>
              </a:r>
              <a:r>
                <a:rPr lang="en-US" sz="1100" i="1" err="1">
                  <a:solidFill>
                    <a:srgbClr val="133759"/>
                  </a:solidFill>
                  <a:effectLst/>
                  <a:latin typeface="Calibri"/>
                  <a:cs typeface="Calibri"/>
                </a:rPr>
                <a:t>Content.Rating</a:t>
              </a:r>
              <a:r>
                <a:rPr lang="en-US" sz="1100" i="1">
                  <a:solidFill>
                    <a:srgbClr val="133759"/>
                  </a:solidFill>
                  <a:effectLst/>
                  <a:latin typeface="Calibri"/>
                  <a:cs typeface="Calibri"/>
                </a:rPr>
                <a:t> </a:t>
              </a:r>
              <a:r>
                <a:rPr lang="en-US" sz="1100">
                  <a:solidFill>
                    <a:srgbClr val="133759"/>
                  </a:solidFill>
                  <a:effectLst/>
                  <a:latin typeface="Calibri"/>
                  <a:cs typeface="Calibri"/>
                </a:rPr>
                <a:t>as a categorical explanatory variable. </a:t>
              </a:r>
              <a:r>
                <a:rPr lang="en-US" altLang="zh-CN" sz="1100">
                  <a:solidFill>
                    <a:srgbClr val="133759"/>
                  </a:solidFill>
                  <a:effectLst/>
                  <a:latin typeface="Calibri"/>
                  <a:cs typeface="Calibri"/>
                </a:rPr>
                <a:t>After cleaning data,</a:t>
              </a:r>
              <a:r>
                <a:rPr lang="zh-CN" altLang="en-US" sz="1100">
                  <a:solidFill>
                    <a:srgbClr val="133759"/>
                  </a:solidFill>
                  <a:effectLst/>
                  <a:latin typeface="Calibri"/>
                  <a:cs typeface="Calibri"/>
                </a:rPr>
                <a:t> </a:t>
              </a:r>
              <a:r>
                <a:rPr lang="en-US" altLang="zh-CN" sz="1100">
                  <a:solidFill>
                    <a:srgbClr val="133759"/>
                  </a:solidFill>
                  <a:effectLst/>
                  <a:latin typeface="Calibri"/>
                  <a:cs typeface="Calibri"/>
                </a:rPr>
                <a:t>we</a:t>
              </a:r>
              <a:r>
                <a:rPr lang="zh-CN" altLang="en-US" sz="1100">
                  <a:solidFill>
                    <a:srgbClr val="133759"/>
                  </a:solidFill>
                  <a:effectLst/>
                  <a:latin typeface="Calibri"/>
                  <a:cs typeface="Calibri"/>
                </a:rPr>
                <a:t> </a:t>
              </a:r>
              <a:r>
                <a:rPr lang="en-US" altLang="zh-CN" sz="1100">
                  <a:solidFill>
                    <a:srgbClr val="133759"/>
                  </a:solidFill>
                  <a:effectLst/>
                  <a:latin typeface="Calibri"/>
                  <a:cs typeface="Calibri"/>
                </a:rPr>
                <a:t>get the tidy data as below.</a:t>
              </a:r>
              <a:endParaRPr lang="en-US" sz="1100">
                <a:solidFill>
                  <a:srgbClr val="133759"/>
                </a:solidFill>
                <a:effectLst/>
                <a:latin typeface="Calibri"/>
                <a:cs typeface="Calibri"/>
              </a:endParaRPr>
            </a:p>
            <a:p>
              <a:pPr algn="ctr"/>
              <a:r>
                <a:rPr lang="en-US" sz="800" b="1" i="1">
                  <a:solidFill>
                    <a:srgbClr val="133759"/>
                  </a:solidFill>
                  <a:effectLst/>
                  <a:latin typeface="Calibri" panose="020F0502020204030204" pitchFamily="34" charset="0"/>
                  <a:cs typeface="Calibri" panose="020F0502020204030204" pitchFamily="34" charset="0"/>
                </a:rPr>
                <a:t>Table 1</a:t>
              </a:r>
              <a:r>
                <a:rPr lang="en-US" sz="800" b="1">
                  <a:solidFill>
                    <a:srgbClr val="133759"/>
                  </a:solidFill>
                  <a:effectLst/>
                  <a:latin typeface="Calibri" panose="020F0502020204030204" pitchFamily="34" charset="0"/>
                  <a:cs typeface="Calibri" panose="020F0502020204030204" pitchFamily="34" charset="0"/>
                </a:rPr>
                <a:t>.  </a:t>
              </a:r>
              <a:r>
                <a:rPr lang="en-US" sz="800">
                  <a:solidFill>
                    <a:srgbClr val="133759"/>
                  </a:solidFill>
                  <a:effectLst/>
                  <a:latin typeface="Calibri" panose="020F0502020204030204" pitchFamily="34" charset="0"/>
                  <a:cs typeface="Calibri" panose="020F0502020204030204" pitchFamily="34" charset="0"/>
                </a:rPr>
                <a:t>First five rows of data</a:t>
              </a:r>
            </a:p>
          </p:txBody>
        </p:sp>
        <p:sp>
          <p:nvSpPr>
            <p:cNvPr id="74" name="Rectangle 10">
              <a:extLst>
                <a:ext uri="{FF2B5EF4-FFF2-40B4-BE49-F238E27FC236}">
                  <a16:creationId xmlns:a16="http://schemas.microsoft.com/office/drawing/2014/main" id="{4EDA12B6-07B5-44F9-8F8B-E1BE66469DB6}"/>
                </a:ext>
              </a:extLst>
            </p:cNvPr>
            <p:cNvSpPr>
              <a:spLocks noChangeArrowheads="1"/>
            </p:cNvSpPr>
            <p:nvPr/>
          </p:nvSpPr>
          <p:spPr bwMode="auto">
            <a:xfrm>
              <a:off x="190500" y="1453833"/>
              <a:ext cx="3140119" cy="289227"/>
            </a:xfrm>
            <a:prstGeom prst="snipRoundRect">
              <a:avLst>
                <a:gd name="adj1" fmla="val 0"/>
                <a:gd name="adj2" fmla="val 50000"/>
              </a:avLst>
            </a:prstGeom>
            <a:solidFill>
              <a:srgbClr val="3684A0"/>
            </a:solidFill>
            <a:ln w="12700">
              <a:noFill/>
              <a:miter lim="800000"/>
            </a:ln>
          </p:spPr>
          <p:txBody>
            <a:bodyPr wrap="none" lIns="42863" tIns="11430" rIns="42863" bIns="10713" anchor="ctr" anchorCtr="0"/>
            <a:lstStyle>
              <a:defPPr>
                <a:defRPr kern="1200" smtId="4294967295"/>
              </a:defPPr>
            </a:lstStyle>
            <a:p>
              <a:pPr defTabSz="734662">
                <a:defRPr/>
              </a:pPr>
              <a:r>
                <a:rPr lang="en-US" sz="1300" b="1">
                  <a:solidFill>
                    <a:schemeClr val="bg1"/>
                  </a:solidFill>
                  <a:effectLst/>
                  <a:latin typeface="Calibri" panose="020F0502020204030204" pitchFamily="34" charset="0"/>
                  <a:cs typeface="Calibri" panose="020F0502020204030204" pitchFamily="34" charset="0"/>
                </a:rPr>
                <a:t>Introduction</a:t>
              </a:r>
            </a:p>
          </p:txBody>
        </p:sp>
      </p:grpSp>
      <p:sp>
        <p:nvSpPr>
          <p:cNvPr id="86" name="TextBox 19">
            <a:extLst>
              <a:ext uri="{FF2B5EF4-FFF2-40B4-BE49-F238E27FC236}">
                <a16:creationId xmlns:a16="http://schemas.microsoft.com/office/drawing/2014/main" id="{43D130FF-027B-433C-BF4F-A381B032C858}"/>
              </a:ext>
            </a:extLst>
          </p:cNvPr>
          <p:cNvSpPr txBox="1">
            <a:spLocks noChangeArrowheads="1"/>
          </p:cNvSpPr>
          <p:nvPr/>
        </p:nvSpPr>
        <p:spPr bwMode="auto">
          <a:xfrm>
            <a:off x="3598452" y="1836818"/>
            <a:ext cx="2996443" cy="95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284" tIns="7142" rIns="14284" bIns="7142">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500">
                <a:effectLst/>
                <a:latin typeface="Quattrocento Sans" panose="020B0502050000020003" pitchFamily="34" charset="0"/>
                <a:cs typeface="Arial" panose="020B0604020202020204" pitchFamily="34" charset="0"/>
              </a:rPr>
              <a:t>Add your information, graphs and images to this section.</a:t>
            </a:r>
          </a:p>
        </p:txBody>
      </p:sp>
      <p:sp>
        <p:nvSpPr>
          <p:cNvPr id="89" name="TextBox 19">
            <a:extLst>
              <a:ext uri="{FF2B5EF4-FFF2-40B4-BE49-F238E27FC236}">
                <a16:creationId xmlns:a16="http://schemas.microsoft.com/office/drawing/2014/main" id="{9742DD1E-D7E3-4AB1-8A17-D5B59B6AB38B}"/>
              </a:ext>
            </a:extLst>
          </p:cNvPr>
          <p:cNvSpPr txBox="1">
            <a:spLocks noChangeArrowheads="1"/>
          </p:cNvSpPr>
          <p:nvPr/>
        </p:nvSpPr>
        <p:spPr bwMode="auto">
          <a:xfrm>
            <a:off x="262338" y="4970696"/>
            <a:ext cx="2996443" cy="95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284" tIns="7142" rIns="14284" bIns="7142">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500">
                <a:effectLst/>
                <a:latin typeface="Quattrocento Sans" panose="020B0502050000020003" pitchFamily="34" charset="0"/>
                <a:cs typeface="Arial" panose="020B0604020202020204" pitchFamily="34" charset="0"/>
              </a:rPr>
              <a:t>Add your information, graphs and images to this section.</a:t>
            </a:r>
          </a:p>
        </p:txBody>
      </p:sp>
      <p:grpSp>
        <p:nvGrpSpPr>
          <p:cNvPr id="9" name="组合 8">
            <a:extLst>
              <a:ext uri="{FF2B5EF4-FFF2-40B4-BE49-F238E27FC236}">
                <a16:creationId xmlns:a16="http://schemas.microsoft.com/office/drawing/2014/main" id="{126C1682-6F54-4408-BA0E-E1D06B8B4633}"/>
              </a:ext>
            </a:extLst>
          </p:cNvPr>
          <p:cNvGrpSpPr/>
          <p:nvPr/>
        </p:nvGrpSpPr>
        <p:grpSpPr>
          <a:xfrm>
            <a:off x="102076" y="8312551"/>
            <a:ext cx="3278410" cy="1517247"/>
            <a:chOff x="3527381" y="8427270"/>
            <a:chExt cx="3140119" cy="1054825"/>
          </a:xfrm>
        </p:grpSpPr>
        <p:sp>
          <p:nvSpPr>
            <p:cNvPr id="91" name="Rectangle 90">
              <a:extLst>
                <a:ext uri="{FF2B5EF4-FFF2-40B4-BE49-F238E27FC236}">
                  <a16:creationId xmlns:a16="http://schemas.microsoft.com/office/drawing/2014/main" id="{65D5CB20-8752-4D75-A601-0EEB3443D27F}"/>
                </a:ext>
              </a:extLst>
            </p:cNvPr>
            <p:cNvSpPr/>
            <p:nvPr/>
          </p:nvSpPr>
          <p:spPr>
            <a:xfrm>
              <a:off x="3527381" y="8607052"/>
              <a:ext cx="3140119" cy="87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kern="1200" smtId="4294967295"/>
              </a:defPPr>
            </a:lstStyle>
            <a:p>
              <a:pPr marL="228600" indent="-228600" algn="just">
                <a:buAutoNum type="arabicPeriod"/>
              </a:pPr>
              <a:r>
                <a:rPr lang="en-US" altLang="zh-CN" sz="750">
                  <a:solidFill>
                    <a:srgbClr val="133759"/>
                  </a:solidFill>
                  <a:effectLst/>
                  <a:latin typeface="Calibri" panose="020F0502020204030204" pitchFamily="34" charset="0"/>
                  <a:cs typeface="Calibri" panose="020F0502020204030204" pitchFamily="34" charset="0"/>
                </a:rPr>
                <a:t>Gupta, L. (2019). </a:t>
              </a:r>
              <a:r>
                <a:rPr lang="en-US" altLang="zh-CN" sz="750" i="1">
                  <a:solidFill>
                    <a:srgbClr val="133759"/>
                  </a:solidFill>
                  <a:effectLst/>
                  <a:latin typeface="Calibri" panose="020F0502020204030204" pitchFamily="34" charset="0"/>
                  <a:cs typeface="Calibri" panose="020F0502020204030204" pitchFamily="34" charset="0"/>
                </a:rPr>
                <a:t>Google Play Store Apps. </a:t>
              </a:r>
              <a:r>
                <a:rPr lang="en-US" altLang="zh-CN" sz="750">
                  <a:solidFill>
                    <a:srgbClr val="133759"/>
                  </a:solidFill>
                  <a:effectLst/>
                  <a:latin typeface="Calibri" panose="020F0502020204030204" pitchFamily="34" charset="0"/>
                  <a:cs typeface="Calibri" panose="020F0502020204030204" pitchFamily="34" charset="0"/>
                </a:rPr>
                <a:t>Retrieved from </a:t>
              </a:r>
              <a:r>
                <a:rPr lang="en-US" altLang="zh-CN" sz="750">
                  <a:solidFill>
                    <a:srgbClr val="133759"/>
                  </a:solidFill>
                  <a:effectLst/>
                  <a:latin typeface="Calibri" panose="020F0502020204030204" pitchFamily="34" charset="0"/>
                  <a:cs typeface="Calibri" panose="020F0502020204030204" pitchFamily="34" charset="0"/>
                  <a:hlinkClick r:id="rId3"/>
                </a:rPr>
                <a:t>https://www.kaggle.com/lava18/google-play-store-apps/download</a:t>
              </a:r>
              <a:endParaRPr lang="en-US" altLang="zh-CN" sz="750">
                <a:solidFill>
                  <a:srgbClr val="133759"/>
                </a:solidFill>
                <a:effectLst/>
                <a:latin typeface="Calibri" panose="020F0502020204030204" pitchFamily="34" charset="0"/>
                <a:cs typeface="Calibri" panose="020F0502020204030204" pitchFamily="34" charset="0"/>
              </a:endParaRPr>
            </a:p>
            <a:p>
              <a:pPr marL="228600" indent="-228600" algn="just">
                <a:buAutoNum type="arabicPeriod"/>
              </a:pPr>
              <a:r>
                <a:rPr lang="en-US" altLang="zh-CN" sz="750">
                  <a:solidFill>
                    <a:srgbClr val="133759"/>
                  </a:solidFill>
                  <a:effectLst/>
                  <a:latin typeface="Calibri" panose="020F0502020204030204" pitchFamily="34" charset="0"/>
                  <a:cs typeface="Calibri" panose="020F0502020204030204" pitchFamily="34" charset="0"/>
                </a:rPr>
                <a:t>Arrows, K. (2020). Google Play Games icon [Photograph]. Retrieved from </a:t>
              </a:r>
              <a:r>
                <a:rPr lang="en-US" altLang="zh-CN" sz="750">
                  <a:solidFill>
                    <a:srgbClr val="133759"/>
                  </a:solidFill>
                  <a:effectLst/>
                  <a:latin typeface="Calibri" panose="020F0502020204030204" pitchFamily="34" charset="0"/>
                  <a:cs typeface="Calibri" panose="020F0502020204030204" pitchFamily="34" charset="0"/>
                  <a:hlinkClick r:id="rId4"/>
                </a:rPr>
                <a:t>https://appuals.com/how-to-edit-your-google-play-games-profile/</a:t>
              </a:r>
              <a:endParaRPr lang="en-US" altLang="zh-CN" sz="750">
                <a:solidFill>
                  <a:srgbClr val="133759"/>
                </a:solidFill>
                <a:effectLst/>
                <a:latin typeface="Calibri" panose="020F0502020204030204" pitchFamily="34" charset="0"/>
                <a:cs typeface="Calibri" panose="020F0502020204030204" pitchFamily="34" charset="0"/>
              </a:endParaRPr>
            </a:p>
            <a:p>
              <a:pPr marL="228600" indent="-228600">
                <a:buAutoNum type="arabicPeriod"/>
              </a:pPr>
              <a:r>
                <a:rPr lang="en-US" altLang="zh-CN" sz="750">
                  <a:solidFill>
                    <a:srgbClr val="133759"/>
                  </a:solidFill>
                  <a:effectLst/>
                  <a:latin typeface="Calibri" panose="020F0502020204030204" pitchFamily="34" charset="0"/>
                  <a:cs typeface="Calibri" panose="020F0502020204030204" pitchFamily="34" charset="0"/>
                </a:rPr>
                <a:t>Chua, O. (2015). YouTube Kids Logo [Photograph]. Retrieved from </a:t>
              </a:r>
              <a:r>
                <a:rPr lang="en-US" altLang="zh-CN" sz="750">
                  <a:solidFill>
                    <a:srgbClr val="133759"/>
                  </a:solidFill>
                  <a:effectLst/>
                  <a:latin typeface="Calibri" panose="020F0502020204030204" pitchFamily="34" charset="0"/>
                  <a:cs typeface="Calibri" panose="020F0502020204030204" pitchFamily="34" charset="0"/>
                  <a:hlinkClick r:id="rId5"/>
                </a:rPr>
                <a:t>http://www.onrychua.com/2015/02/youtube-finally-release-kid-friendly.html#more</a:t>
              </a:r>
              <a:endParaRPr lang="en-US" altLang="zh-CN" sz="750">
                <a:solidFill>
                  <a:srgbClr val="133759"/>
                </a:solidFill>
                <a:effectLst/>
                <a:latin typeface="Calibri" panose="020F0502020204030204" pitchFamily="34" charset="0"/>
                <a:cs typeface="Calibri" panose="020F0502020204030204" pitchFamily="34" charset="0"/>
              </a:endParaRPr>
            </a:p>
            <a:p>
              <a:pPr marL="228600" indent="-228600">
                <a:buFontTx/>
                <a:buAutoNum type="arabicPeriod"/>
              </a:pPr>
              <a:r>
                <a:rPr lang="en-US" altLang="zh-CN" sz="750">
                  <a:solidFill>
                    <a:srgbClr val="133759"/>
                  </a:solidFill>
                  <a:effectLst/>
                  <a:latin typeface="Calibri" panose="020F0502020204030204" pitchFamily="34" charset="0"/>
                  <a:cs typeface="Calibri" panose="020F0502020204030204" pitchFamily="34" charset="0"/>
                </a:rPr>
                <a:t>Mac, M. (2009). HQ iPhone App Style logo for the BBC </a:t>
              </a:r>
              <a:r>
                <a:rPr lang="en-US" altLang="zh-CN" sz="750" err="1">
                  <a:solidFill>
                    <a:srgbClr val="133759"/>
                  </a:solidFill>
                  <a:effectLst/>
                  <a:latin typeface="Calibri" panose="020F0502020204030204" pitchFamily="34" charset="0"/>
                  <a:cs typeface="Calibri" panose="020F0502020204030204" pitchFamily="34" charset="0"/>
                </a:rPr>
                <a:t>iPlayer</a:t>
              </a:r>
              <a:r>
                <a:rPr lang="en-US" altLang="zh-CN" sz="750">
                  <a:solidFill>
                    <a:srgbClr val="133759"/>
                  </a:solidFill>
                  <a:effectLst/>
                  <a:latin typeface="Calibri" panose="020F0502020204030204" pitchFamily="34" charset="0"/>
                  <a:cs typeface="Calibri" panose="020F0502020204030204" pitchFamily="34" charset="0"/>
                </a:rPr>
                <a:t> [Photograph]. Retrieved from </a:t>
              </a:r>
              <a:r>
                <a:rPr lang="en-US" altLang="zh-CN" sz="750">
                  <a:solidFill>
                    <a:srgbClr val="133759"/>
                  </a:solidFill>
                  <a:effectLst/>
                  <a:latin typeface="Calibri" panose="020F0502020204030204" pitchFamily="34" charset="0"/>
                  <a:cs typeface="Calibri" panose="020F0502020204030204" pitchFamily="34" charset="0"/>
                  <a:hlinkClick r:id="rId6"/>
                </a:rPr>
                <a:t>http://www.userlogos.org/logo/macleodmac/03212009/bbccoukiplayer</a:t>
              </a:r>
              <a:endParaRPr lang="en-US" altLang="zh-CN" sz="750">
                <a:solidFill>
                  <a:srgbClr val="133759"/>
                </a:solidFill>
                <a:effectLst/>
                <a:latin typeface="Calibri" panose="020F0502020204030204" pitchFamily="34" charset="0"/>
                <a:cs typeface="Calibri" panose="020F0502020204030204" pitchFamily="34" charset="0"/>
              </a:endParaRPr>
            </a:p>
          </p:txBody>
        </p:sp>
        <p:sp>
          <p:nvSpPr>
            <p:cNvPr id="93" name="Rectangle 10">
              <a:extLst>
                <a:ext uri="{FF2B5EF4-FFF2-40B4-BE49-F238E27FC236}">
                  <a16:creationId xmlns:a16="http://schemas.microsoft.com/office/drawing/2014/main" id="{5EDC1F28-88BB-4DAD-9112-B4904B4A7E46}"/>
                </a:ext>
              </a:extLst>
            </p:cNvPr>
            <p:cNvSpPr>
              <a:spLocks noChangeArrowheads="1"/>
            </p:cNvSpPr>
            <p:nvPr/>
          </p:nvSpPr>
          <p:spPr bwMode="auto">
            <a:xfrm>
              <a:off x="3527381" y="8427270"/>
              <a:ext cx="3140119" cy="175196"/>
            </a:xfrm>
            <a:prstGeom prst="snipRoundRect">
              <a:avLst>
                <a:gd name="adj1" fmla="val 0"/>
                <a:gd name="adj2" fmla="val 46622"/>
              </a:avLst>
            </a:prstGeom>
            <a:solidFill>
              <a:schemeClr val="bg1">
                <a:lumMod val="50000"/>
              </a:schemeClr>
            </a:solidFill>
            <a:ln w="12700">
              <a:noFill/>
              <a:miter lim="800000"/>
            </a:ln>
          </p:spPr>
          <p:txBody>
            <a:bodyPr wrap="none" lIns="42863" tIns="11430" rIns="42863" bIns="10713" anchor="ctr" anchorCtr="0"/>
            <a:lstStyle>
              <a:defPPr>
                <a:defRPr kern="1200" smtId="4294967295"/>
              </a:defPPr>
            </a:lstStyle>
            <a:p>
              <a:pPr defTabSz="734662">
                <a:defRPr/>
              </a:pPr>
              <a:r>
                <a:rPr lang="en-US" altLang="zh-CN" sz="1300" b="1">
                  <a:solidFill>
                    <a:schemeClr val="bg1"/>
                  </a:solidFill>
                  <a:effectLst/>
                  <a:latin typeface="Calibri" panose="020F0502020204030204" pitchFamily="34" charset="0"/>
                  <a:cs typeface="Calibri" panose="020F0502020204030204" pitchFamily="34" charset="0"/>
                </a:rPr>
                <a:t>Reference</a:t>
              </a:r>
              <a:endParaRPr lang="en-US" sz="1300" b="1">
                <a:solidFill>
                  <a:schemeClr val="bg1"/>
                </a:solidFill>
                <a:effectLst/>
                <a:latin typeface="Calibri" panose="020F0502020204030204" pitchFamily="34" charset="0"/>
                <a:cs typeface="Calibri" panose="020F0502020204030204" pitchFamily="34" charset="0"/>
              </a:endParaRPr>
            </a:p>
          </p:txBody>
        </p:sp>
      </p:grpSp>
      <p:grpSp>
        <p:nvGrpSpPr>
          <p:cNvPr id="26" name="组合 25">
            <a:extLst>
              <a:ext uri="{FF2B5EF4-FFF2-40B4-BE49-F238E27FC236}">
                <a16:creationId xmlns:a16="http://schemas.microsoft.com/office/drawing/2014/main" id="{0795E94C-3787-42F8-A99B-0607B0151B13}"/>
              </a:ext>
            </a:extLst>
          </p:cNvPr>
          <p:cNvGrpSpPr/>
          <p:nvPr/>
        </p:nvGrpSpPr>
        <p:grpSpPr>
          <a:xfrm>
            <a:off x="3504212" y="6629400"/>
            <a:ext cx="3263896" cy="1615852"/>
            <a:chOff x="3486948" y="7026044"/>
            <a:chExt cx="3263896" cy="2785396"/>
          </a:xfrm>
        </p:grpSpPr>
        <p:sp>
          <p:nvSpPr>
            <p:cNvPr id="25" name="Rectangle 24">
              <a:extLst>
                <a:ext uri="{FF2B5EF4-FFF2-40B4-BE49-F238E27FC236}">
                  <a16:creationId xmlns:a16="http://schemas.microsoft.com/office/drawing/2014/main" id="{71F69E30-A85D-41F1-B703-3D5E8FB8EC5E}"/>
                </a:ext>
              </a:extLst>
            </p:cNvPr>
            <p:cNvSpPr/>
            <p:nvPr/>
          </p:nvSpPr>
          <p:spPr>
            <a:xfrm>
              <a:off x="3486948" y="7436966"/>
              <a:ext cx="3263896" cy="23744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defPPr>
                <a:defRPr kern="1200" smtId="4294967295"/>
              </a:defPPr>
            </a:lstStyle>
            <a:p>
              <a:pPr marL="228600" indent="-228600" algn="just">
                <a:buAutoNum type="arabicPeriod"/>
              </a:pPr>
              <a:r>
                <a:rPr lang="en-US" altLang="zh-CN" sz="1100" dirty="0">
                  <a:solidFill>
                    <a:srgbClr val="133759"/>
                  </a:solidFill>
                  <a:effectLst/>
                  <a:latin typeface="Calibri"/>
                  <a:cs typeface="Calibri"/>
                </a:rPr>
                <a:t>There is a simple linear positive relation between log(Reviews) and Rating. For each point increase in Rating, log(Reviews) will increase by approximately 1.5105.</a:t>
              </a:r>
            </a:p>
            <a:p>
              <a:pPr marL="228600" indent="-228600" algn="just">
                <a:buAutoNum type="arabicPeriod"/>
              </a:pPr>
              <a:r>
                <a:rPr lang="en-US" altLang="zh-CN" sz="1100" dirty="0">
                  <a:solidFill>
                    <a:srgbClr val="133759"/>
                  </a:solidFill>
                  <a:effectLst/>
                  <a:latin typeface="Calibri"/>
                  <a:cs typeface="Calibri"/>
                </a:rPr>
                <a:t>There is no significant interactive relationship between Content rating and log(Reviews).</a:t>
              </a:r>
            </a:p>
            <a:p>
              <a:pPr marL="228600" indent="-228600" algn="just">
                <a:buAutoNum type="arabicPeriod"/>
              </a:pPr>
              <a:r>
                <a:rPr lang="en-US" altLang="zh-CN" sz="1100" dirty="0">
                  <a:solidFill>
                    <a:srgbClr val="133759"/>
                  </a:solidFill>
                  <a:effectLst/>
                  <a:latin typeface="Calibri"/>
                  <a:cs typeface="Calibri"/>
                </a:rPr>
                <a:t>The conclusion goes with the initial impression.</a:t>
              </a:r>
              <a:endParaRPr lang="en-US" altLang="zh-CN" sz="1100" dirty="0">
                <a:solidFill>
                  <a:srgbClr val="133759"/>
                </a:solidFill>
                <a:effectLst/>
                <a:latin typeface="Calibri" panose="020F0502020204030204" pitchFamily="34" charset="0"/>
                <a:cs typeface="Calibri" panose="020F0502020204030204" pitchFamily="34" charset="0"/>
              </a:endParaRPr>
            </a:p>
            <a:p>
              <a:pPr marL="228600" indent="-228600" algn="just">
                <a:buAutoNum type="arabicPeriod"/>
              </a:pPr>
              <a:endParaRPr lang="en-US" sz="1100" dirty="0">
                <a:solidFill>
                  <a:srgbClr val="133759"/>
                </a:solidFill>
                <a:effectLst/>
                <a:latin typeface="Calibri" panose="020F0502020204030204" pitchFamily="34" charset="0"/>
                <a:cs typeface="Calibri" panose="020F0502020204030204" pitchFamily="34" charset="0"/>
              </a:endParaRPr>
            </a:p>
          </p:txBody>
        </p:sp>
        <p:sp>
          <p:nvSpPr>
            <p:cNvPr id="27" name="Rectangle 10">
              <a:extLst>
                <a:ext uri="{FF2B5EF4-FFF2-40B4-BE49-F238E27FC236}">
                  <a16:creationId xmlns:a16="http://schemas.microsoft.com/office/drawing/2014/main" id="{BEB2243C-7086-4053-9BF8-3074617915DC}"/>
                </a:ext>
              </a:extLst>
            </p:cNvPr>
            <p:cNvSpPr>
              <a:spLocks noChangeArrowheads="1"/>
            </p:cNvSpPr>
            <p:nvPr/>
          </p:nvSpPr>
          <p:spPr bwMode="auto">
            <a:xfrm>
              <a:off x="3486948" y="7026044"/>
              <a:ext cx="3263896" cy="417079"/>
            </a:xfrm>
            <a:prstGeom prst="snipRoundRect">
              <a:avLst>
                <a:gd name="adj1" fmla="val 0"/>
                <a:gd name="adj2" fmla="val 50000"/>
              </a:avLst>
            </a:prstGeom>
            <a:solidFill>
              <a:srgbClr val="3684A0"/>
            </a:solidFill>
            <a:ln w="12700">
              <a:noFill/>
              <a:miter lim="800000"/>
            </a:ln>
          </p:spPr>
          <p:txBody>
            <a:bodyPr wrap="none" lIns="42863" tIns="11430" rIns="42863" bIns="10713" anchor="ctr" anchorCtr="0"/>
            <a:lstStyle>
              <a:defPPr>
                <a:defRPr kern="1200" smtId="4294967295"/>
              </a:defPPr>
            </a:lstStyle>
            <a:p>
              <a:pPr defTabSz="734662">
                <a:defRPr/>
              </a:pPr>
              <a:r>
                <a:rPr lang="en-US" sz="1300" b="1">
                  <a:solidFill>
                    <a:schemeClr val="bg1"/>
                  </a:solidFill>
                  <a:effectLst/>
                  <a:latin typeface="Calibri" panose="020F0502020204030204" pitchFamily="34" charset="0"/>
                  <a:cs typeface="Calibri" panose="020F0502020204030204" pitchFamily="34" charset="0"/>
                </a:rPr>
                <a:t>Conclusion</a:t>
              </a:r>
            </a:p>
          </p:txBody>
        </p:sp>
      </p:grpSp>
      <p:grpSp>
        <p:nvGrpSpPr>
          <p:cNvPr id="19" name="组合 18">
            <a:extLst>
              <a:ext uri="{FF2B5EF4-FFF2-40B4-BE49-F238E27FC236}">
                <a16:creationId xmlns:a16="http://schemas.microsoft.com/office/drawing/2014/main" id="{DCDA8097-7B5E-46BE-A640-D1CFC526832D}"/>
              </a:ext>
            </a:extLst>
          </p:cNvPr>
          <p:cNvGrpSpPr/>
          <p:nvPr/>
        </p:nvGrpSpPr>
        <p:grpSpPr>
          <a:xfrm>
            <a:off x="85911" y="76200"/>
            <a:ext cx="7117200" cy="1080000"/>
            <a:chOff x="107156" y="153469"/>
            <a:chExt cx="7070897" cy="1080000"/>
          </a:xfrm>
        </p:grpSpPr>
        <p:sp>
          <p:nvSpPr>
            <p:cNvPr id="28" name="Text Box 241"/>
            <p:cNvSpPr txBox="1">
              <a:spLocks noChangeArrowheads="1"/>
            </p:cNvSpPr>
            <p:nvPr/>
          </p:nvSpPr>
          <p:spPr bwMode="auto">
            <a:xfrm>
              <a:off x="107156" y="153469"/>
              <a:ext cx="6581946" cy="1080000"/>
            </a:xfrm>
            <a:prstGeom prst="snip2DiagRect">
              <a:avLst/>
            </a:prstGeom>
            <a:solidFill>
              <a:srgbClr val="FF9933"/>
            </a:solidFill>
            <a:ln w="25400">
              <a:noFill/>
              <a:miter lim="800000"/>
            </a:ln>
          </p:spPr>
          <p:txBody>
            <a:bodyPr lIns="9558" tIns="4779" rIns="9558" bIns="4779" anchor="ctr"/>
            <a:lstStyle>
              <a:defPPr>
                <a:defRPr kern="1200" smtId="4294967295"/>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656" b="1" i="1" u="sng">
                <a:solidFill>
                  <a:schemeClr val="bg1"/>
                </a:solidFill>
                <a:latin typeface="Arial"/>
                <a:ea typeface="SimSun" pitchFamily="2" charset="-122"/>
              </a:endParaRPr>
            </a:p>
          </p:txBody>
        </p:sp>
        <p:sp>
          <p:nvSpPr>
            <p:cNvPr id="70" name="Text Placeholder 5">
              <a:extLst>
                <a:ext uri="{FF2B5EF4-FFF2-40B4-BE49-F238E27FC236}">
                  <a16:creationId xmlns:a16="http://schemas.microsoft.com/office/drawing/2014/main" id="{425621FB-070F-446E-BA36-4A66EBF8DEF2}"/>
                </a:ext>
              </a:extLst>
            </p:cNvPr>
            <p:cNvSpPr txBox="1"/>
            <p:nvPr/>
          </p:nvSpPr>
          <p:spPr>
            <a:xfrm>
              <a:off x="2186953" y="260431"/>
              <a:ext cx="4267200" cy="458975"/>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587576">
                <a:spcBef>
                  <a:spcPct val="20000"/>
                </a:spcBef>
                <a:defRPr/>
              </a:pPr>
              <a:r>
                <a:rPr lang="en-US" altLang="zh-CN" sz="1600" b="1">
                  <a:solidFill>
                    <a:srgbClr val="133759"/>
                  </a:solidFill>
                  <a:effectLst/>
                  <a:latin typeface="Quattrocento" panose="02020802030000000404" pitchFamily="18" charset="0"/>
                </a:rPr>
                <a:t>Research on the Explanatory Variables of Entertainment Applications’ Reviews</a:t>
              </a:r>
              <a:endParaRPr lang="en-US" sz="1600" b="1">
                <a:solidFill>
                  <a:srgbClr val="133759"/>
                </a:solidFill>
                <a:effectLst/>
                <a:latin typeface="Quattrocento" panose="02020802030000000404" pitchFamily="18" charset="0"/>
              </a:endParaRPr>
            </a:p>
          </p:txBody>
        </p:sp>
        <p:sp>
          <p:nvSpPr>
            <p:cNvPr id="71" name="Text Placeholder 5">
              <a:extLst>
                <a:ext uri="{FF2B5EF4-FFF2-40B4-BE49-F238E27FC236}">
                  <a16:creationId xmlns:a16="http://schemas.microsoft.com/office/drawing/2014/main" id="{3A3E55C8-5130-4258-80B1-064CE3FDB621}"/>
                </a:ext>
              </a:extLst>
            </p:cNvPr>
            <p:cNvSpPr txBox="1"/>
            <p:nvPr/>
          </p:nvSpPr>
          <p:spPr>
            <a:xfrm>
              <a:off x="1463053" y="776172"/>
              <a:ext cx="5715000" cy="338554"/>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altLang="zh-CN" sz="1000">
                  <a:solidFill>
                    <a:srgbClr val="133759"/>
                  </a:solidFill>
                  <a:effectLst/>
                  <a:latin typeface="Quattrocento" panose="02020802030000000404" pitchFamily="18" charset="0"/>
                  <a:cs typeface="Arial" panose="020B0604020202020204" pitchFamily="34" charset="0"/>
                </a:rPr>
                <a:t>Group 4: Qing Zhang,</a:t>
              </a:r>
              <a:r>
                <a:rPr lang="zh-CN" altLang="en-US" sz="1000">
                  <a:solidFill>
                    <a:srgbClr val="133759"/>
                  </a:solidFill>
                  <a:effectLst/>
                  <a:latin typeface="Quattrocento" panose="02020802030000000404" pitchFamily="18" charset="0"/>
                  <a:cs typeface="Arial" panose="020B0604020202020204" pitchFamily="34" charset="0"/>
                </a:rPr>
                <a:t> </a:t>
              </a:r>
              <a:r>
                <a:rPr lang="en-US" altLang="zh-CN" sz="1000">
                  <a:solidFill>
                    <a:srgbClr val="133759"/>
                  </a:solidFill>
                  <a:effectLst/>
                  <a:latin typeface="Quattrocento" panose="02020802030000000404" pitchFamily="18" charset="0"/>
                  <a:cs typeface="Arial" panose="020B0604020202020204" pitchFamily="34" charset="0"/>
                </a:rPr>
                <a:t>Suraj Kumar, Xin Zhang, Xinyue Shu, Yao Xiao</a:t>
              </a:r>
            </a:p>
            <a:p>
              <a:pPr algn="ctr">
                <a:defRPr/>
              </a:pPr>
              <a:r>
                <a:rPr lang="en-US" altLang="zh-CN" sz="1000">
                  <a:solidFill>
                    <a:srgbClr val="133759"/>
                  </a:solidFill>
                  <a:effectLst/>
                  <a:latin typeface="Quattrocento" panose="02020802030000000404" pitchFamily="18" charset="0"/>
                  <a:cs typeface="Arial" panose="020B0604020202020204" pitchFamily="34" charset="0"/>
                </a:rPr>
                <a:t>School of Mathematics and Statistics, University of Glasgow, UK</a:t>
              </a:r>
              <a:endParaRPr lang="en-US" sz="1000">
                <a:solidFill>
                  <a:srgbClr val="133759"/>
                </a:solidFill>
                <a:effectLst/>
                <a:latin typeface="Quattrocento" panose="02020802030000000404" pitchFamily="18" charset="0"/>
                <a:cs typeface="Arial" panose="020B0604020202020204" pitchFamily="34" charset="0"/>
              </a:endParaRPr>
            </a:p>
          </p:txBody>
        </p:sp>
        <p:pic>
          <p:nvPicPr>
            <p:cNvPr id="3" name="图形 2">
              <a:extLst>
                <a:ext uri="{FF2B5EF4-FFF2-40B4-BE49-F238E27FC236}">
                  <a16:creationId xmlns:a16="http://schemas.microsoft.com/office/drawing/2014/main" id="{82DCD38C-E1C9-44FB-A094-FBC8AA258E2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3847" y="398251"/>
              <a:ext cx="1716911" cy="537306"/>
            </a:xfrm>
            <a:prstGeom prst="rect">
              <a:avLst/>
            </a:prstGeom>
          </p:spPr>
        </p:pic>
      </p:grpSp>
      <p:pic>
        <p:nvPicPr>
          <p:cNvPr id="17" name="图片 16">
            <a:extLst>
              <a:ext uri="{FF2B5EF4-FFF2-40B4-BE49-F238E27FC236}">
                <a16:creationId xmlns:a16="http://schemas.microsoft.com/office/drawing/2014/main" id="{029080E7-FDE1-43E2-8B8F-EA4319BED91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19501" y="3017108"/>
            <a:ext cx="2996443" cy="421375"/>
          </a:xfrm>
          <a:prstGeom prst="rect">
            <a:avLst/>
          </a:prstGeom>
        </p:spPr>
      </p:pic>
      <p:grpSp>
        <p:nvGrpSpPr>
          <p:cNvPr id="18" name="组合 17">
            <a:extLst>
              <a:ext uri="{FF2B5EF4-FFF2-40B4-BE49-F238E27FC236}">
                <a16:creationId xmlns:a16="http://schemas.microsoft.com/office/drawing/2014/main" id="{E482ACDA-B6A9-409C-BE3D-1DC6E406EBD2}"/>
              </a:ext>
            </a:extLst>
          </p:cNvPr>
          <p:cNvGrpSpPr/>
          <p:nvPr/>
        </p:nvGrpSpPr>
        <p:grpSpPr>
          <a:xfrm>
            <a:off x="3429798" y="1214828"/>
            <a:ext cx="3599652" cy="5328847"/>
            <a:chOff x="3486948" y="1347262"/>
            <a:chExt cx="3444920" cy="5328847"/>
          </a:xfrm>
        </p:grpSpPr>
        <p:grpSp>
          <p:nvGrpSpPr>
            <p:cNvPr id="6" name="组合 5">
              <a:extLst>
                <a:ext uri="{FF2B5EF4-FFF2-40B4-BE49-F238E27FC236}">
                  <a16:creationId xmlns:a16="http://schemas.microsoft.com/office/drawing/2014/main" id="{BF149267-C983-438A-AC2F-624F5F9625AA}"/>
                </a:ext>
              </a:extLst>
            </p:cNvPr>
            <p:cNvGrpSpPr/>
            <p:nvPr/>
          </p:nvGrpSpPr>
          <p:grpSpPr>
            <a:xfrm>
              <a:off x="3486948" y="1347262"/>
              <a:ext cx="3142452" cy="5328847"/>
              <a:chOff x="3524280" y="1431263"/>
              <a:chExt cx="3142452" cy="2922627"/>
            </a:xfrm>
          </p:grpSpPr>
          <p:sp>
            <p:nvSpPr>
              <p:cNvPr id="85" name="Rectangle 84">
                <a:extLst>
                  <a:ext uri="{FF2B5EF4-FFF2-40B4-BE49-F238E27FC236}">
                    <a16:creationId xmlns:a16="http://schemas.microsoft.com/office/drawing/2014/main" id="{19BFD724-D51D-4DD6-A93A-40ABEA405C90}"/>
                  </a:ext>
                </a:extLst>
              </p:cNvPr>
              <p:cNvSpPr/>
              <p:nvPr/>
            </p:nvSpPr>
            <p:spPr>
              <a:xfrm>
                <a:off x="3524280" y="1577843"/>
                <a:ext cx="3140119" cy="27760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defPPr>
                  <a:defRPr kern="1200" smtId="4294967295"/>
                </a:defPPr>
              </a:lstStyle>
              <a:p>
                <a:pPr algn="just"/>
                <a:r>
                  <a:rPr lang="en-US" sz="1100" b="1" u="sng" dirty="0">
                    <a:solidFill>
                      <a:srgbClr val="133759"/>
                    </a:solidFill>
                    <a:effectLst/>
                    <a:latin typeface="Calibri"/>
                    <a:cs typeface="Calibri"/>
                  </a:rPr>
                  <a:t>Model 1 </a:t>
                </a:r>
                <a:r>
                  <a:rPr lang="en-US" sz="1100" u="sng" dirty="0">
                    <a:solidFill>
                      <a:srgbClr val="133759"/>
                    </a:solidFill>
                    <a:effectLst/>
                    <a:latin typeface="Calibri"/>
                    <a:cs typeface="Calibri"/>
                  </a:rPr>
                  <a:t>(different slopes): </a:t>
                </a:r>
                <a:endParaRPr lang="en-US" sz="1100" u="sng" dirty="0">
                  <a:solidFill>
                    <a:srgbClr val="133759"/>
                  </a:solidFill>
                  <a:effectLst/>
                  <a:latin typeface="Calibri" panose="020F0502020204030204" pitchFamily="34" charset="0"/>
                  <a:cs typeface="Calibri" panose="020F0502020204030204" pitchFamily="34" charset="0"/>
                </a:endParaRPr>
              </a:p>
              <a:p>
                <a:pPr algn="just"/>
                <a:r>
                  <a:rPr lang="en-US" sz="1100" dirty="0">
                    <a:solidFill>
                      <a:srgbClr val="133759"/>
                    </a:solidFill>
                    <a:effectLst/>
                    <a:latin typeface="Calibri"/>
                    <a:cs typeface="Calibri"/>
                  </a:rPr>
                  <a:t>log(Reviews) ~ Rating * </a:t>
                </a:r>
                <a:r>
                  <a:rPr lang="en-US" sz="1100" dirty="0" err="1">
                    <a:solidFill>
                      <a:srgbClr val="133759"/>
                    </a:solidFill>
                    <a:effectLst/>
                    <a:latin typeface="Calibri"/>
                    <a:cs typeface="Calibri"/>
                  </a:rPr>
                  <a:t>Content.Rating</a:t>
                </a:r>
                <a:endParaRPr lang="en-US" sz="1100" dirty="0">
                  <a:solidFill>
                    <a:srgbClr val="133759"/>
                  </a:solidFill>
                  <a:effectLst/>
                  <a:latin typeface="Calibri"/>
                  <a:cs typeface="Calibri"/>
                </a:endParaRPr>
              </a:p>
              <a:p>
                <a:pPr algn="just"/>
                <a:r>
                  <a:rPr lang="en-US" sz="1100" b="1" u="sng" dirty="0">
                    <a:solidFill>
                      <a:srgbClr val="133759"/>
                    </a:solidFill>
                    <a:effectLst/>
                    <a:latin typeface="Calibri"/>
                    <a:cs typeface="Calibri"/>
                  </a:rPr>
                  <a:t>Model 2 </a:t>
                </a:r>
                <a:r>
                  <a:rPr lang="en-US" sz="1100" u="sng" dirty="0">
                    <a:solidFill>
                      <a:srgbClr val="133759"/>
                    </a:solidFill>
                    <a:effectLst/>
                    <a:latin typeface="Calibri"/>
                    <a:cs typeface="Calibri"/>
                  </a:rPr>
                  <a:t>(parallel lines): </a:t>
                </a:r>
              </a:p>
              <a:p>
                <a:pPr algn="just"/>
                <a:r>
                  <a:rPr lang="en-US" sz="1100" dirty="0">
                    <a:solidFill>
                      <a:srgbClr val="133759"/>
                    </a:solidFill>
                    <a:effectLst/>
                    <a:latin typeface="Calibri"/>
                    <a:cs typeface="Calibri"/>
                  </a:rPr>
                  <a:t>log(Reviews) ~ Rating + </a:t>
                </a:r>
                <a:r>
                  <a:rPr lang="en-US" sz="1100" dirty="0" err="1">
                    <a:solidFill>
                      <a:srgbClr val="133759"/>
                    </a:solidFill>
                    <a:effectLst/>
                    <a:latin typeface="Calibri"/>
                    <a:cs typeface="Calibri"/>
                  </a:rPr>
                  <a:t>Content.Rating</a:t>
                </a:r>
                <a:endParaRPr lang="en-US" sz="1100" dirty="0">
                  <a:solidFill>
                    <a:srgbClr val="133759"/>
                  </a:solidFill>
                  <a:effectLst/>
                  <a:latin typeface="Calibri"/>
                  <a:cs typeface="Calibri"/>
                </a:endParaRPr>
              </a:p>
              <a:p>
                <a:pPr algn="just"/>
                <a:r>
                  <a:rPr lang="en-US" sz="1100" b="1" u="sng" dirty="0">
                    <a:solidFill>
                      <a:srgbClr val="133759"/>
                    </a:solidFill>
                    <a:effectLst/>
                    <a:latin typeface="Calibri"/>
                    <a:cs typeface="Calibri"/>
                  </a:rPr>
                  <a:t>Model 3 </a:t>
                </a:r>
                <a:r>
                  <a:rPr lang="en-US" sz="1100" u="sng" dirty="0">
                    <a:solidFill>
                      <a:srgbClr val="133759"/>
                    </a:solidFill>
                    <a:effectLst/>
                    <a:latin typeface="Calibri"/>
                    <a:cs typeface="Calibri"/>
                    <a:sym typeface="Wingdings" panose="05000000000000000000" pitchFamily="2" charset="2"/>
                  </a:rPr>
                  <a:t>(single line):</a:t>
                </a:r>
                <a:r>
                  <a:rPr lang="en-US" sz="1100" u="sng" dirty="0">
                    <a:solidFill>
                      <a:srgbClr val="133759"/>
                    </a:solidFill>
                    <a:effectLst/>
                    <a:latin typeface="Calibri"/>
                    <a:cs typeface="Calibri"/>
                  </a:rPr>
                  <a:t> </a:t>
                </a:r>
                <a:endParaRPr lang="en-US" sz="1100" u="sng" dirty="0">
                  <a:solidFill>
                    <a:srgbClr val="133759"/>
                  </a:solidFill>
                  <a:effectLst/>
                  <a:latin typeface="Calibri" panose="020F0502020204030204" pitchFamily="34" charset="0"/>
                  <a:cs typeface="Calibri" panose="020F0502020204030204" pitchFamily="34" charset="0"/>
                </a:endParaRPr>
              </a:p>
              <a:p>
                <a:pPr algn="just"/>
                <a:r>
                  <a:rPr lang="en-US" sz="1100" dirty="0">
                    <a:solidFill>
                      <a:srgbClr val="133759"/>
                    </a:solidFill>
                    <a:effectLst/>
                    <a:latin typeface="Calibri"/>
                    <a:cs typeface="Calibri"/>
                  </a:rPr>
                  <a:t>log(Reviews) ~ Rating</a:t>
                </a:r>
              </a:p>
              <a:p>
                <a:pPr algn="just"/>
                <a:r>
                  <a:rPr lang="en-US" sz="1100" dirty="0">
                    <a:solidFill>
                      <a:srgbClr val="133759"/>
                    </a:solidFill>
                    <a:effectLst/>
                    <a:latin typeface="Calibri"/>
                    <a:cs typeface="Calibri"/>
                  </a:rPr>
                  <a:t>By comparing 3 models, </a:t>
                </a:r>
                <a:r>
                  <a:rPr lang="en-US" altLang="zh-CN" sz="1100" dirty="0">
                    <a:solidFill>
                      <a:srgbClr val="133759"/>
                    </a:solidFill>
                    <a:effectLst/>
                    <a:latin typeface="Calibri"/>
                    <a:cs typeface="Calibri"/>
                  </a:rPr>
                  <a:t>m</a:t>
                </a:r>
                <a:r>
                  <a:rPr lang="en-US" sz="1100" dirty="0">
                    <a:solidFill>
                      <a:srgbClr val="133759"/>
                    </a:solidFill>
                    <a:effectLst/>
                    <a:latin typeface="Calibri"/>
                    <a:cs typeface="Calibri"/>
                  </a:rPr>
                  <a:t>odel 2 and model 3 have comparable and lower AIC than model 1. Model 3 has lowest BIC value, so we accept model 3 and reject the interactive model (model1) and parallel model (model 2). We obtain the regression equation:</a:t>
                </a:r>
              </a:p>
              <a:p>
                <a:pPr algn="ctr"/>
                <a:r>
                  <a:rPr lang="en-US" altLang="zh-CN" sz="1100" b="1" dirty="0">
                    <a:solidFill>
                      <a:schemeClr val="tx1"/>
                    </a:solidFill>
                    <a:effectLst/>
                    <a:latin typeface="Calibri"/>
                    <a:cs typeface="Calibri"/>
                  </a:rPr>
                  <a:t>log(Reviews) = 4.65+1.51*Rating</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800" b="1" i="1" u="none" strike="noStrike" kern="1200" cap="none" spc="0" normalizeH="0" baseline="0" noProof="0" dirty="0">
                    <a:ln>
                      <a:noFill/>
                    </a:ln>
                    <a:solidFill>
                      <a:srgbClr val="133759"/>
                    </a:solidFill>
                    <a:effectLst/>
                    <a:uLnTx/>
                    <a:uFillTx/>
                    <a:latin typeface="Calibri"/>
                    <a:cs typeface="Calibri"/>
                  </a:rPr>
                  <a:t>Table 3. </a:t>
                </a:r>
                <a:r>
                  <a:rPr kumimoji="0" lang="en-US" altLang="zh-CN" sz="800" b="0" i="0" u="none" strike="noStrike" kern="1200" cap="none" spc="0" normalizeH="0" baseline="0" noProof="0" dirty="0">
                    <a:ln>
                      <a:noFill/>
                    </a:ln>
                    <a:solidFill>
                      <a:srgbClr val="133759"/>
                    </a:solidFill>
                    <a:effectLst/>
                    <a:uLnTx/>
                    <a:uFillTx/>
                    <a:latin typeface="Calibri"/>
                    <a:cs typeface="Calibri"/>
                  </a:rPr>
                  <a:t>Confirmation of model.</a:t>
                </a:r>
                <a:endParaRPr lang="en-US" altLang="zh-CN" sz="800" b="0" i="0" u="none" strike="noStrike" kern="1200" cap="none" spc="0" normalizeH="0" baseline="0" noProof="0" dirty="0">
                  <a:ln>
                    <a:noFill/>
                  </a:ln>
                  <a:solidFill>
                    <a:srgbClr val="133759"/>
                  </a:solidFill>
                  <a:effectLst/>
                  <a:uLnTx/>
                  <a:uFillTx/>
                  <a:latin typeface="Calibri"/>
                  <a:cs typeface="Calibri"/>
                </a:endParaRPr>
              </a:p>
              <a:p>
                <a:pPr algn="just"/>
                <a:endParaRPr lang="en-US" altLang="zh-CN" sz="1100" dirty="0">
                  <a:solidFill>
                    <a:srgbClr val="133759"/>
                  </a:solidFill>
                  <a:effectLst/>
                  <a:latin typeface="Calibri" panose="020F0502020204030204" pitchFamily="34" charset="0"/>
                  <a:cs typeface="Calibri" panose="020F0502020204030204" pitchFamily="34" charset="0"/>
                </a:endParaRPr>
              </a:p>
              <a:p>
                <a:pPr algn="just"/>
                <a:endParaRPr lang="en-US" sz="1100" dirty="0">
                  <a:solidFill>
                    <a:srgbClr val="133759"/>
                  </a:solidFill>
                  <a:effectLst/>
                  <a:latin typeface="Calibri" panose="020F0502020204030204" pitchFamily="34" charset="0"/>
                  <a:cs typeface="Calibri" panose="020F0502020204030204" pitchFamily="34" charset="0"/>
                </a:endParaRPr>
              </a:p>
              <a:p>
                <a:pPr algn="just"/>
                <a:endParaRPr lang="en-US" sz="1100" dirty="0">
                  <a:solidFill>
                    <a:srgbClr val="133759"/>
                  </a:solidFill>
                  <a:effectLst/>
                  <a:latin typeface="Calibri" panose="020F0502020204030204" pitchFamily="34" charset="0"/>
                  <a:cs typeface="Calibri" panose="020F0502020204030204" pitchFamily="34" charset="0"/>
                </a:endParaRPr>
              </a:p>
              <a:p>
                <a:pPr algn="just"/>
                <a:endParaRPr lang="en-US" altLang="zh-CN" sz="600" dirty="0">
                  <a:solidFill>
                    <a:srgbClr val="133759"/>
                  </a:solidFill>
                  <a:effectLst/>
                  <a:latin typeface="Calibri"/>
                  <a:cs typeface="Calibri"/>
                </a:endParaRPr>
              </a:p>
              <a:p>
                <a:pPr algn="just"/>
                <a:r>
                  <a:rPr lang="en-US" altLang="zh-CN" sz="1100" dirty="0">
                    <a:solidFill>
                      <a:srgbClr val="133759"/>
                    </a:solidFill>
                    <a:effectLst/>
                    <a:latin typeface="Calibri"/>
                    <a:cs typeface="Calibri"/>
                  </a:rPr>
                  <a:t>Additionally, we plot residuals vs fitted value and normal Q-Q plot to verify the standard assumptions of linear regression. In our case, there is no pattern observed in residual plot and normal Q-Q plot perfectly fits the diagonal line.  Therefore, the residuals have mean 0, constant variance, and are normally distributed.</a:t>
                </a:r>
              </a:p>
              <a:p>
                <a:pPr algn="just"/>
                <a:endParaRPr lang="en-US" sz="1100" dirty="0">
                  <a:solidFill>
                    <a:srgbClr val="133759"/>
                  </a:solidFill>
                  <a:effectLst/>
                  <a:latin typeface="Calibri" panose="020F0502020204030204" pitchFamily="34" charset="0"/>
                  <a:cs typeface="Calibri" panose="020F0502020204030204" pitchFamily="34" charset="0"/>
                </a:endParaRPr>
              </a:p>
              <a:p>
                <a:pPr algn="just"/>
                <a:endParaRPr lang="en-US" sz="1100" dirty="0">
                  <a:solidFill>
                    <a:srgbClr val="133759"/>
                  </a:solidFill>
                  <a:effectLst/>
                  <a:latin typeface="Calibri" panose="020F0502020204030204" pitchFamily="34" charset="0"/>
                  <a:cs typeface="Calibri" panose="020F0502020204030204" pitchFamily="34" charset="0"/>
                </a:endParaRPr>
              </a:p>
              <a:p>
                <a:pPr algn="just"/>
                <a:endParaRPr lang="en-US" sz="1100" dirty="0">
                  <a:solidFill>
                    <a:srgbClr val="133759"/>
                  </a:solidFill>
                  <a:effectLst/>
                  <a:latin typeface="Calibri" panose="020F0502020204030204" pitchFamily="34" charset="0"/>
                  <a:cs typeface="Calibri" panose="020F0502020204030204" pitchFamily="34" charset="0"/>
                </a:endParaRPr>
              </a:p>
              <a:p>
                <a:pPr algn="just"/>
                <a:endParaRPr lang="en-US" sz="1100" dirty="0">
                  <a:solidFill>
                    <a:srgbClr val="133759"/>
                  </a:solidFill>
                  <a:effectLst/>
                  <a:latin typeface="Calibri" panose="020F0502020204030204" pitchFamily="34" charset="0"/>
                  <a:cs typeface="Calibri" panose="020F0502020204030204" pitchFamily="34" charset="0"/>
                </a:endParaRPr>
              </a:p>
              <a:p>
                <a:pPr algn="just"/>
                <a:endParaRPr lang="en-US" sz="1100" dirty="0">
                  <a:solidFill>
                    <a:srgbClr val="133759"/>
                  </a:solidFill>
                  <a:effectLst/>
                  <a:latin typeface="Calibri" panose="020F0502020204030204" pitchFamily="34" charset="0"/>
                  <a:cs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800" b="1" i="1" u="none" strike="noStrike" kern="1200" cap="none" spc="0" normalizeH="0" baseline="0" noProof="0" dirty="0">
                  <a:ln>
                    <a:noFill/>
                  </a:ln>
                  <a:solidFill>
                    <a:srgbClr val="133759"/>
                  </a:solidFill>
                  <a:effectLst/>
                  <a:uLnTx/>
                  <a:uFillTx/>
                  <a:latin typeface="Calibri"/>
                  <a:cs typeface="Calibri"/>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800" b="1" i="1" u="none" strike="noStrike" kern="1200" cap="none" spc="0" normalizeH="0" baseline="0" noProof="0" dirty="0">
                    <a:ln>
                      <a:noFill/>
                    </a:ln>
                    <a:solidFill>
                      <a:srgbClr val="133759"/>
                    </a:solidFill>
                    <a:effectLst/>
                    <a:uLnTx/>
                    <a:uFillTx/>
                    <a:latin typeface="Calibri"/>
                    <a:cs typeface="Calibri"/>
                  </a:rPr>
                  <a:t>Figure 3. </a:t>
                </a:r>
                <a:r>
                  <a:rPr kumimoji="0" lang="en-US" altLang="zh-CN" sz="800" b="0" i="0" u="none" strike="noStrike" kern="1200" cap="none" spc="0" normalizeH="0" baseline="0" noProof="0" dirty="0">
                    <a:ln>
                      <a:noFill/>
                    </a:ln>
                    <a:solidFill>
                      <a:srgbClr val="133759"/>
                    </a:solidFill>
                    <a:effectLst/>
                    <a:uLnTx/>
                    <a:uFillTx/>
                    <a:latin typeface="Calibri"/>
                    <a:cs typeface="Calibri"/>
                  </a:rPr>
                  <a:t>Residual distribution</a:t>
                </a:r>
                <a:endParaRPr lang="en-US" altLang="zh-CN" sz="800" b="0" i="0" u="none" strike="noStrike" kern="1200" cap="none" spc="0" normalizeH="0" baseline="0" noProof="0" dirty="0">
                  <a:ln>
                    <a:noFill/>
                  </a:ln>
                  <a:solidFill>
                    <a:srgbClr val="133759"/>
                  </a:solidFill>
                  <a:effectLst/>
                  <a:uLnTx/>
                  <a:uFillTx/>
                  <a:latin typeface="Calibri"/>
                  <a:cs typeface="Calibri"/>
                </a:endParaRPr>
              </a:p>
              <a:p>
                <a:pPr algn="just"/>
                <a:endParaRPr lang="en-US" sz="1100" dirty="0">
                  <a:solidFill>
                    <a:srgbClr val="133759"/>
                  </a:solidFill>
                  <a:effectLst/>
                  <a:latin typeface="Calibri" panose="020F0502020204030204" pitchFamily="34" charset="0"/>
                  <a:cs typeface="Calibri" panose="020F0502020204030204" pitchFamily="34" charset="0"/>
                </a:endParaRPr>
              </a:p>
              <a:p>
                <a:pPr algn="just"/>
                <a:endParaRPr lang="en-US" sz="1100" dirty="0">
                  <a:solidFill>
                    <a:srgbClr val="133759"/>
                  </a:solidFill>
                  <a:effectLst/>
                  <a:latin typeface="Calibri" panose="020F0502020204030204" pitchFamily="34" charset="0"/>
                  <a:cs typeface="Calibri" panose="020F0502020204030204" pitchFamily="34" charset="0"/>
                </a:endParaRPr>
              </a:p>
              <a:p>
                <a:pPr algn="just"/>
                <a:endParaRPr lang="en-US" sz="1100" dirty="0">
                  <a:solidFill>
                    <a:srgbClr val="133759"/>
                  </a:solidFill>
                  <a:effectLst/>
                  <a:latin typeface="Calibri" panose="020F0502020204030204" pitchFamily="34" charset="0"/>
                  <a:cs typeface="Calibri" panose="020F0502020204030204" pitchFamily="34" charset="0"/>
                </a:endParaRPr>
              </a:p>
            </p:txBody>
          </p:sp>
          <p:sp>
            <p:nvSpPr>
              <p:cNvPr id="87" name="Rectangle 10">
                <a:extLst>
                  <a:ext uri="{FF2B5EF4-FFF2-40B4-BE49-F238E27FC236}">
                    <a16:creationId xmlns:a16="http://schemas.microsoft.com/office/drawing/2014/main" id="{0BE282AE-183A-4D49-B152-23A5A101BEA6}"/>
                  </a:ext>
                </a:extLst>
              </p:cNvPr>
              <p:cNvSpPr>
                <a:spLocks noChangeArrowheads="1"/>
              </p:cNvSpPr>
              <p:nvPr/>
            </p:nvSpPr>
            <p:spPr bwMode="auto">
              <a:xfrm>
                <a:off x="3526613" y="1431263"/>
                <a:ext cx="3140119" cy="138210"/>
              </a:xfrm>
              <a:prstGeom prst="snipRoundRect">
                <a:avLst>
                  <a:gd name="adj1" fmla="val 0"/>
                  <a:gd name="adj2" fmla="val 50000"/>
                </a:avLst>
              </a:prstGeom>
              <a:solidFill>
                <a:srgbClr val="664F93"/>
              </a:solidFill>
              <a:ln w="12700">
                <a:noFill/>
                <a:miter lim="800000"/>
              </a:ln>
            </p:spPr>
            <p:txBody>
              <a:bodyPr wrap="none" lIns="42863" tIns="11430" rIns="42863" bIns="10713" anchor="ctr" anchorCtr="0"/>
              <a:lstStyle>
                <a:defPPr>
                  <a:defRPr kern="1200" smtId="4294967295"/>
                </a:defPPr>
              </a:lstStyle>
              <a:p>
                <a:pPr defTabSz="734662">
                  <a:defRPr/>
                </a:pPr>
                <a:r>
                  <a:rPr lang="en-US" sz="1300" b="1">
                    <a:solidFill>
                      <a:schemeClr val="bg1"/>
                    </a:solidFill>
                    <a:effectLst/>
                    <a:latin typeface="Calibri"/>
                    <a:cs typeface="Calibri"/>
                  </a:rPr>
                  <a:t>Formal Data Analysis</a:t>
                </a:r>
                <a:endParaRPr lang="en-US" sz="1300" b="1">
                  <a:solidFill>
                    <a:schemeClr val="bg1"/>
                  </a:solidFill>
                  <a:effectLst/>
                  <a:latin typeface="Calibri" panose="020F0502020204030204" pitchFamily="34" charset="0"/>
                  <a:cs typeface="Calibri" panose="020F0502020204030204" pitchFamily="34" charset="0"/>
                </a:endParaRPr>
              </a:p>
            </p:txBody>
          </p:sp>
        </p:grpSp>
        <p:pic>
          <p:nvPicPr>
            <p:cNvPr id="24" name="图片 23">
              <a:extLst>
                <a:ext uri="{FF2B5EF4-FFF2-40B4-BE49-F238E27FC236}">
                  <a16:creationId xmlns:a16="http://schemas.microsoft.com/office/drawing/2014/main" id="{220DE3EA-4801-4C96-AB6A-DBE625F9419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574447" y="5541491"/>
              <a:ext cx="1481891" cy="914538"/>
            </a:xfrm>
            <a:prstGeom prst="rect">
              <a:avLst/>
            </a:prstGeom>
          </p:spPr>
        </p:pic>
        <p:pic>
          <p:nvPicPr>
            <p:cNvPr id="30" name="图片 29">
              <a:extLst>
                <a:ext uri="{FF2B5EF4-FFF2-40B4-BE49-F238E27FC236}">
                  <a16:creationId xmlns:a16="http://schemas.microsoft.com/office/drawing/2014/main" id="{08057626-86CE-487C-A34D-747DBA9D4EDD}"/>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107576" y="5551542"/>
              <a:ext cx="1481891" cy="914538"/>
            </a:xfrm>
            <a:prstGeom prst="rect">
              <a:avLst/>
            </a:prstGeom>
          </p:spPr>
        </p:pic>
        <p:pic>
          <p:nvPicPr>
            <p:cNvPr id="11" name="图片 10">
              <a:extLst>
                <a:ext uri="{FF2B5EF4-FFF2-40B4-BE49-F238E27FC236}">
                  <a16:creationId xmlns:a16="http://schemas.microsoft.com/office/drawing/2014/main" id="{6EF73D02-DC3E-417A-8B22-8FE1BF89D50C}"/>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602222" y="1572532"/>
              <a:ext cx="1329646" cy="997234"/>
            </a:xfrm>
            <a:prstGeom prst="rect">
              <a:avLst/>
            </a:prstGeom>
          </p:spPr>
        </p:pic>
        <p:pic>
          <p:nvPicPr>
            <p:cNvPr id="12" name="图片 11">
              <a:extLst>
                <a:ext uri="{FF2B5EF4-FFF2-40B4-BE49-F238E27FC236}">
                  <a16:creationId xmlns:a16="http://schemas.microsoft.com/office/drawing/2014/main" id="{5E5BD7A9-D9AE-447D-B41C-A91D285A6CF7}"/>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245153" y="3822103"/>
              <a:ext cx="1074133" cy="540732"/>
            </a:xfrm>
            <a:prstGeom prst="rect">
              <a:avLst/>
            </a:prstGeom>
          </p:spPr>
        </p:pic>
      </p:grpSp>
      <p:grpSp>
        <p:nvGrpSpPr>
          <p:cNvPr id="29" name="组合 28">
            <a:extLst>
              <a:ext uri="{FF2B5EF4-FFF2-40B4-BE49-F238E27FC236}">
                <a16:creationId xmlns:a16="http://schemas.microsoft.com/office/drawing/2014/main" id="{4752D168-12D8-4E81-B378-8FC63F1702A8}"/>
              </a:ext>
            </a:extLst>
          </p:cNvPr>
          <p:cNvGrpSpPr/>
          <p:nvPr/>
        </p:nvGrpSpPr>
        <p:grpSpPr>
          <a:xfrm>
            <a:off x="85911" y="3264163"/>
            <a:ext cx="3611438" cy="4981089"/>
            <a:chOff x="85911" y="3387072"/>
            <a:chExt cx="3611438" cy="4981089"/>
          </a:xfrm>
        </p:grpSpPr>
        <p:sp>
          <p:nvSpPr>
            <p:cNvPr id="88" name="Rectangle 87">
              <a:extLst>
                <a:ext uri="{FF2B5EF4-FFF2-40B4-BE49-F238E27FC236}">
                  <a16:creationId xmlns:a16="http://schemas.microsoft.com/office/drawing/2014/main" id="{236036AE-C83F-4AC9-800C-C6574727635F}"/>
                </a:ext>
              </a:extLst>
            </p:cNvPr>
            <p:cNvSpPr/>
            <p:nvPr/>
          </p:nvSpPr>
          <p:spPr>
            <a:xfrm>
              <a:off x="88661" y="3981671"/>
              <a:ext cx="3278410" cy="43864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defPPr>
                <a:defRPr kern="1200" smtId="4294967295"/>
              </a:defPPr>
            </a:lstStyle>
            <a:p>
              <a:pPr algn="just"/>
              <a:r>
                <a:rPr lang="en-US" sz="1100" dirty="0">
                  <a:solidFill>
                    <a:srgbClr val="133759"/>
                  </a:solidFill>
                  <a:effectLst/>
                  <a:latin typeface="Calibri"/>
                  <a:cs typeface="Calibri"/>
                </a:rPr>
                <a:t>Table 2 shows the summary statistics on the </a:t>
              </a:r>
              <a:r>
                <a:rPr lang="en-US" altLang="zh-CN" sz="1100" dirty="0">
                  <a:solidFill>
                    <a:srgbClr val="133759"/>
                  </a:solidFill>
                  <a:effectLst/>
                  <a:latin typeface="Calibri"/>
                  <a:cs typeface="Calibri"/>
                </a:rPr>
                <a:t>content rating </a:t>
              </a:r>
              <a:r>
                <a:rPr lang="en-US" sz="1100" dirty="0">
                  <a:solidFill>
                    <a:srgbClr val="133759"/>
                  </a:solidFill>
                  <a:effectLst/>
                  <a:latin typeface="Calibri"/>
                  <a:cs typeface="Calibri"/>
                </a:rPr>
                <a:t>and ratings of 111 applications, among them, 74 applications are restricted and 37 unrestricted. In general, there is no significant difference between restricted and unrestricted applications. The average ratings of restricted and unrestricted applications are close (4.12 and 4.16 respectively). However, unrestricted application ratings have wider spread.</a:t>
              </a:r>
            </a:p>
            <a:p>
              <a:pPr algn="ctr"/>
              <a:r>
                <a:rPr lang="en-US" sz="800" b="1" i="1" dirty="0">
                  <a:solidFill>
                    <a:srgbClr val="133759"/>
                  </a:solidFill>
                  <a:effectLst/>
                  <a:latin typeface="Calibri"/>
                  <a:cs typeface="Calibri"/>
                </a:rPr>
                <a:t>Table 2. </a:t>
              </a:r>
              <a:r>
                <a:rPr lang="en-US" sz="800" dirty="0">
                  <a:solidFill>
                    <a:srgbClr val="133759"/>
                  </a:solidFill>
                  <a:effectLst/>
                  <a:latin typeface="Calibri"/>
                  <a:cs typeface="Calibri"/>
                </a:rPr>
                <a:t>Summary on Rating by Content Rating of 111 observations.</a:t>
              </a:r>
            </a:p>
            <a:p>
              <a:pPr algn="just"/>
              <a:endParaRPr lang="en-US" sz="1100">
                <a:solidFill>
                  <a:srgbClr val="133759"/>
                </a:solidFill>
                <a:effectLst/>
                <a:latin typeface="Calibri" panose="020F0502020204030204" pitchFamily="34" charset="0"/>
                <a:cs typeface="Calibri" panose="020F0502020204030204" pitchFamily="34" charset="0"/>
              </a:endParaRPr>
            </a:p>
            <a:p>
              <a:pPr algn="just"/>
              <a:endParaRPr lang="en-US" sz="1100">
                <a:solidFill>
                  <a:srgbClr val="133759"/>
                </a:solidFill>
                <a:effectLst/>
                <a:latin typeface="Calibri" panose="020F0502020204030204" pitchFamily="34" charset="0"/>
                <a:cs typeface="Calibri" panose="020F0502020204030204" pitchFamily="34" charset="0"/>
              </a:endParaRPr>
            </a:p>
            <a:p>
              <a:pPr algn="just"/>
              <a:r>
                <a:rPr lang="en-US" sz="1100" dirty="0">
                  <a:solidFill>
                    <a:srgbClr val="133759"/>
                  </a:solidFill>
                  <a:effectLst/>
                  <a:latin typeface="Calibri"/>
                  <a:cs typeface="Calibri"/>
                </a:rPr>
                <a:t>From the boxplot, we can see there is no significant difference in median log(reviews) between Restricted and Unrestricted, and only one potential outlier in unrestricted cases. </a:t>
              </a:r>
              <a:endParaRPr lang="en-US" sz="1100" dirty="0">
                <a:solidFill>
                  <a:srgbClr val="133759"/>
                </a:solidFill>
                <a:effectLst/>
                <a:latin typeface="Calibri" panose="020F0502020204030204" pitchFamily="34" charset="0"/>
                <a:cs typeface="Calibri" panose="020F0502020204030204" pitchFamily="34" charset="0"/>
              </a:endParaRPr>
            </a:p>
            <a:p>
              <a:pPr algn="just"/>
              <a:r>
                <a:rPr lang="en-US" sz="1100" dirty="0">
                  <a:solidFill>
                    <a:srgbClr val="133759"/>
                  </a:solidFill>
                  <a:effectLst/>
                  <a:latin typeface="Calibri"/>
                  <a:cs typeface="Calibri"/>
                </a:rPr>
                <a:t>From the scatter, we can see there is a weak positive relationship between Ratings and log(Reviews) in both categories and slopes of two categories are almost the same.</a:t>
              </a:r>
            </a:p>
            <a:p>
              <a:pPr algn="just"/>
              <a:endParaRPr lang="en-US" sz="1100">
                <a:solidFill>
                  <a:srgbClr val="133759"/>
                </a:solidFill>
                <a:effectLst/>
                <a:latin typeface="Calibri" panose="020F0502020204030204" pitchFamily="34" charset="0"/>
                <a:cs typeface="Calibri" panose="020F0502020204030204" pitchFamily="34" charset="0"/>
              </a:endParaRPr>
            </a:p>
            <a:p>
              <a:pPr algn="just"/>
              <a:endParaRPr lang="en-US" sz="1100">
                <a:solidFill>
                  <a:srgbClr val="133759"/>
                </a:solidFill>
                <a:effectLst/>
                <a:latin typeface="Calibri" panose="020F0502020204030204" pitchFamily="34" charset="0"/>
                <a:cs typeface="Calibri" panose="020F0502020204030204" pitchFamily="34" charset="0"/>
              </a:endParaRPr>
            </a:p>
            <a:p>
              <a:pPr algn="just"/>
              <a:endParaRPr lang="en-US" sz="1100">
                <a:solidFill>
                  <a:srgbClr val="133759"/>
                </a:solidFill>
                <a:effectLst/>
                <a:latin typeface="Calibri" panose="020F0502020204030204" pitchFamily="34" charset="0"/>
                <a:cs typeface="Calibri" panose="020F0502020204030204" pitchFamily="34" charset="0"/>
              </a:endParaRPr>
            </a:p>
            <a:p>
              <a:pPr algn="just"/>
              <a:endParaRPr lang="en-US" sz="1100">
                <a:solidFill>
                  <a:srgbClr val="133759"/>
                </a:solidFill>
                <a:effectLst/>
                <a:latin typeface="Calibri" panose="020F0502020204030204" pitchFamily="34" charset="0"/>
                <a:cs typeface="Calibri" panose="020F0502020204030204" pitchFamily="34" charset="0"/>
              </a:endParaRPr>
            </a:p>
            <a:p>
              <a:pPr algn="just"/>
              <a:endParaRPr lang="en-US" sz="1100">
                <a:solidFill>
                  <a:srgbClr val="133759"/>
                </a:solidFill>
                <a:effectLst/>
                <a:latin typeface="Calibri" panose="020F0502020204030204" pitchFamily="34" charset="0"/>
                <a:cs typeface="Calibri" panose="020F0502020204030204" pitchFamily="34" charset="0"/>
              </a:endParaRPr>
            </a:p>
            <a:p>
              <a:pPr algn="just"/>
              <a:endParaRPr lang="en-US" sz="1100">
                <a:solidFill>
                  <a:srgbClr val="133759"/>
                </a:solidFill>
                <a:effectLst/>
                <a:latin typeface="Calibri" panose="020F0502020204030204" pitchFamily="34" charset="0"/>
                <a:cs typeface="Calibri" panose="020F0502020204030204" pitchFamily="34" charset="0"/>
              </a:endParaRPr>
            </a:p>
            <a:p>
              <a:pPr algn="ctr"/>
              <a:r>
                <a:rPr lang="en-US" sz="800" b="1" i="1" dirty="0">
                  <a:solidFill>
                    <a:srgbClr val="133759"/>
                  </a:solidFill>
                  <a:effectLst/>
                  <a:latin typeface="Calibri"/>
                  <a:cs typeface="Calibri"/>
                </a:rPr>
                <a:t>Figure 2. </a:t>
              </a:r>
              <a:r>
                <a:rPr lang="en-US" sz="800" dirty="0">
                  <a:solidFill>
                    <a:srgbClr val="133759"/>
                  </a:solidFill>
                  <a:effectLst/>
                  <a:latin typeface="Calibri"/>
                  <a:cs typeface="Calibri"/>
                </a:rPr>
                <a:t>Boxplot and scatter plot</a:t>
              </a:r>
            </a:p>
            <a:p>
              <a:pPr algn="just"/>
              <a:endParaRPr lang="en-US" sz="1100">
                <a:solidFill>
                  <a:srgbClr val="133759"/>
                </a:solidFill>
                <a:effectLst/>
                <a:latin typeface="Calibri" panose="020F0502020204030204" pitchFamily="34" charset="0"/>
                <a:cs typeface="Calibri" panose="020F0502020204030204" pitchFamily="34" charset="0"/>
              </a:endParaRPr>
            </a:p>
          </p:txBody>
        </p:sp>
        <p:sp>
          <p:nvSpPr>
            <p:cNvPr id="90" name="Rectangle 10">
              <a:extLst>
                <a:ext uri="{FF2B5EF4-FFF2-40B4-BE49-F238E27FC236}">
                  <a16:creationId xmlns:a16="http://schemas.microsoft.com/office/drawing/2014/main" id="{8C463412-CC68-4A0F-AE72-68EF99EB2F46}"/>
                </a:ext>
              </a:extLst>
            </p:cNvPr>
            <p:cNvSpPr>
              <a:spLocks noChangeArrowheads="1"/>
            </p:cNvSpPr>
            <p:nvPr/>
          </p:nvSpPr>
          <p:spPr bwMode="auto">
            <a:xfrm>
              <a:off x="85911" y="3726101"/>
              <a:ext cx="3281160" cy="249001"/>
            </a:xfrm>
            <a:prstGeom prst="snipRoundRect">
              <a:avLst>
                <a:gd name="adj1" fmla="val 0"/>
                <a:gd name="adj2" fmla="val 50000"/>
              </a:avLst>
            </a:prstGeom>
            <a:solidFill>
              <a:srgbClr val="664F93"/>
            </a:solidFill>
            <a:ln w="12700">
              <a:noFill/>
              <a:miter lim="800000"/>
            </a:ln>
          </p:spPr>
          <p:txBody>
            <a:bodyPr wrap="none" lIns="42863" tIns="11430" rIns="42863" bIns="10713" anchor="ctr" anchorCtr="0"/>
            <a:lstStyle>
              <a:defPPr>
                <a:defRPr kern="1200" smtId="4294967295"/>
              </a:defPPr>
            </a:lstStyle>
            <a:p>
              <a:pPr defTabSz="734662">
                <a:defRPr/>
              </a:pPr>
              <a:r>
                <a:rPr lang="en-US" sz="1300" b="1">
                  <a:solidFill>
                    <a:schemeClr val="bg1"/>
                  </a:solidFill>
                  <a:effectLst/>
                  <a:latin typeface="Calibri" panose="020F0502020204030204" pitchFamily="34" charset="0"/>
                  <a:cs typeface="Calibri" panose="020F0502020204030204" pitchFamily="34" charset="0"/>
                </a:rPr>
                <a:t>Exploratory Data Analysis</a:t>
              </a:r>
            </a:p>
          </p:txBody>
        </p:sp>
        <p:pic>
          <p:nvPicPr>
            <p:cNvPr id="20" name="图片 19">
              <a:extLst>
                <a:ext uri="{FF2B5EF4-FFF2-40B4-BE49-F238E27FC236}">
                  <a16:creationId xmlns:a16="http://schemas.microsoft.com/office/drawing/2014/main" id="{9D115E4E-0D75-4486-9051-AADD58970B32}"/>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19501" y="7167610"/>
              <a:ext cx="1615888" cy="997234"/>
            </a:xfrm>
            <a:prstGeom prst="rect">
              <a:avLst/>
            </a:prstGeom>
          </p:spPr>
        </p:pic>
        <p:pic>
          <p:nvPicPr>
            <p:cNvPr id="22" name="图片 21">
              <a:extLst>
                <a:ext uri="{FF2B5EF4-FFF2-40B4-BE49-F238E27FC236}">
                  <a16:creationId xmlns:a16="http://schemas.microsoft.com/office/drawing/2014/main" id="{F11AD7B6-638E-4F41-AEFE-12B6844389B7}"/>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r="1025"/>
            <a:stretch/>
          </p:blipFill>
          <p:spPr>
            <a:xfrm>
              <a:off x="1816885" y="7227544"/>
              <a:ext cx="1513734" cy="943868"/>
            </a:xfrm>
            <a:prstGeom prst="rect">
              <a:avLst/>
            </a:prstGeom>
          </p:spPr>
        </p:pic>
        <p:pic>
          <p:nvPicPr>
            <p:cNvPr id="23" name="图片 22">
              <a:extLst>
                <a:ext uri="{FF2B5EF4-FFF2-40B4-BE49-F238E27FC236}">
                  <a16:creationId xmlns:a16="http://schemas.microsoft.com/office/drawing/2014/main" id="{11AE7F1C-8B83-45EC-8693-438FD53483DD}"/>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26378" y="5530305"/>
              <a:ext cx="2449239" cy="333920"/>
            </a:xfrm>
            <a:prstGeom prst="rect">
              <a:avLst/>
            </a:prstGeom>
          </p:spPr>
        </p:pic>
        <p:pic>
          <p:nvPicPr>
            <p:cNvPr id="13" name="图片 12">
              <a:extLst>
                <a:ext uri="{FF2B5EF4-FFF2-40B4-BE49-F238E27FC236}">
                  <a16:creationId xmlns:a16="http://schemas.microsoft.com/office/drawing/2014/main" id="{BE8F97A9-06E5-45B2-A072-266CD9EACB6B}"/>
                </a:ext>
              </a:extLst>
            </p:cNvPr>
            <p:cNvPicPr>
              <a:picLocks noChangeAspect="1"/>
            </p:cNvPicPr>
            <p:nvPr/>
          </p:nvPicPr>
          <p:blipFill rotWithShape="1">
            <a:blip r:embed="rId17" cstate="print">
              <a:extLst>
                <a:ext uri="{BEBA8EAE-BF5A-486C-A8C5-ECC9F3942E4B}">
                  <a14:imgProps xmlns:a14="http://schemas.microsoft.com/office/drawing/2010/main">
                    <a14:imgLayer r:embed="rId18">
                      <a14:imgEffect>
                        <a14:backgroundRemoval t="8241" b="74170" l="18761" r="81919"/>
                      </a14:imgEffect>
                    </a14:imgLayer>
                  </a14:imgProps>
                </a:ext>
                <a:ext uri="{28A0092B-C50C-407E-A947-70E740481C1C}">
                  <a14:useLocalDpi xmlns:a14="http://schemas.microsoft.com/office/drawing/2010/main" val="0"/>
                </a:ext>
              </a:extLst>
            </a:blip>
            <a:srcRect l="32529" t="-1" r="33685" b="33440"/>
            <a:stretch/>
          </p:blipFill>
          <p:spPr>
            <a:xfrm>
              <a:off x="3140498" y="3387072"/>
              <a:ext cx="556851" cy="715658"/>
            </a:xfrm>
            <a:prstGeom prst="rect">
              <a:avLst/>
            </a:prstGeom>
            <a:effectLst>
              <a:outerShdw blurRad="152400" dir="5400000" sx="90000" sy="-19000" rotWithShape="0">
                <a:prstClr val="black">
                  <a:alpha val="0"/>
                </a:prstClr>
              </a:outerShdw>
            </a:effectLst>
          </p:spPr>
        </p:pic>
      </p:grpSp>
      <p:grpSp>
        <p:nvGrpSpPr>
          <p:cNvPr id="44" name="组合 43">
            <a:extLst>
              <a:ext uri="{FF2B5EF4-FFF2-40B4-BE49-F238E27FC236}">
                <a16:creationId xmlns:a16="http://schemas.microsoft.com/office/drawing/2014/main" id="{39080062-7DB2-4543-96E7-3D9CCC27507F}"/>
              </a:ext>
            </a:extLst>
          </p:cNvPr>
          <p:cNvGrpSpPr/>
          <p:nvPr/>
        </p:nvGrpSpPr>
        <p:grpSpPr>
          <a:xfrm>
            <a:off x="3504212" y="8296029"/>
            <a:ext cx="3267012" cy="1533769"/>
            <a:chOff x="3490944" y="7026403"/>
            <a:chExt cx="3267012" cy="2244210"/>
          </a:xfrm>
        </p:grpSpPr>
        <p:sp>
          <p:nvSpPr>
            <p:cNvPr id="45" name="Rectangle 24">
              <a:extLst>
                <a:ext uri="{FF2B5EF4-FFF2-40B4-BE49-F238E27FC236}">
                  <a16:creationId xmlns:a16="http://schemas.microsoft.com/office/drawing/2014/main" id="{85FC642F-62D8-4CA0-923A-5C7AE87579C5}"/>
                </a:ext>
              </a:extLst>
            </p:cNvPr>
            <p:cNvSpPr/>
            <p:nvPr/>
          </p:nvSpPr>
          <p:spPr>
            <a:xfrm>
              <a:off x="3494060" y="7443482"/>
              <a:ext cx="3263896" cy="18271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kern="1200" smtId="4294967295"/>
              </a:defPPr>
            </a:lstStyle>
            <a:p>
              <a:pPr marL="228600" indent="-228600" algn="just">
                <a:buAutoNum type="arabicPeriod"/>
              </a:pPr>
              <a:r>
                <a:rPr lang="en-US" sz="1100" dirty="0">
                  <a:solidFill>
                    <a:srgbClr val="133759"/>
                  </a:solidFill>
                  <a:effectLst/>
                  <a:latin typeface="Calibri" panose="020F0502020204030204" pitchFamily="34" charset="0"/>
                  <a:cs typeface="Calibri" panose="020F0502020204030204" pitchFamily="34" charset="0"/>
                </a:rPr>
                <a:t>We will increase the amount of observations and categories of applications.</a:t>
              </a:r>
            </a:p>
            <a:p>
              <a:pPr marL="228600" indent="-228600" algn="just">
                <a:buAutoNum type="arabicPeriod"/>
              </a:pPr>
              <a:r>
                <a:rPr lang="en-US" sz="1100" dirty="0">
                  <a:solidFill>
                    <a:srgbClr val="133759"/>
                  </a:solidFill>
                  <a:effectLst/>
                  <a:latin typeface="Calibri" panose="020F0502020204030204" pitchFamily="34" charset="0"/>
                  <a:cs typeface="Calibri" panose="020F0502020204030204" pitchFamily="34" charset="0"/>
                </a:rPr>
                <a:t>We will consider and </a:t>
              </a:r>
              <a:r>
                <a:rPr lang="en-US" sz="1100" dirty="0" err="1">
                  <a:solidFill>
                    <a:srgbClr val="133759"/>
                  </a:solidFill>
                  <a:effectLst/>
                  <a:latin typeface="Calibri" panose="020F0502020204030204" pitchFamily="34" charset="0"/>
                  <a:cs typeface="Calibri" panose="020F0502020204030204" pitchFamily="34" charset="0"/>
                </a:rPr>
                <a:t>analyse</a:t>
              </a:r>
              <a:r>
                <a:rPr lang="en-US" sz="1100" dirty="0">
                  <a:solidFill>
                    <a:srgbClr val="133759"/>
                  </a:solidFill>
                  <a:effectLst/>
                  <a:latin typeface="Calibri" panose="020F0502020204030204" pitchFamily="34" charset="0"/>
                  <a:cs typeface="Calibri" panose="020F0502020204030204" pitchFamily="34" charset="0"/>
                </a:rPr>
                <a:t> the influence of reviews content.</a:t>
              </a:r>
            </a:p>
            <a:p>
              <a:pPr marL="228600" indent="-228600" algn="just">
                <a:buAutoNum type="arabicPeriod"/>
              </a:pPr>
              <a:r>
                <a:rPr lang="en-US" sz="1100" dirty="0">
                  <a:solidFill>
                    <a:srgbClr val="133759"/>
                  </a:solidFill>
                  <a:effectLst/>
                  <a:latin typeface="Calibri" panose="020F0502020204030204" pitchFamily="34" charset="0"/>
                  <a:cs typeface="Calibri" panose="020F0502020204030204" pitchFamily="34" charset="0"/>
                </a:rPr>
                <a:t>We will find out more explanatory variables of log(Reviews).</a:t>
              </a:r>
            </a:p>
          </p:txBody>
        </p:sp>
        <p:sp>
          <p:nvSpPr>
            <p:cNvPr id="46" name="Rectangle 10">
              <a:extLst>
                <a:ext uri="{FF2B5EF4-FFF2-40B4-BE49-F238E27FC236}">
                  <a16:creationId xmlns:a16="http://schemas.microsoft.com/office/drawing/2014/main" id="{5819064A-C4B9-4F80-ABC3-58425B1A25F9}"/>
                </a:ext>
              </a:extLst>
            </p:cNvPr>
            <p:cNvSpPr>
              <a:spLocks noChangeArrowheads="1"/>
            </p:cNvSpPr>
            <p:nvPr/>
          </p:nvSpPr>
          <p:spPr bwMode="auto">
            <a:xfrm>
              <a:off x="3490944" y="7026403"/>
              <a:ext cx="3263896" cy="417079"/>
            </a:xfrm>
            <a:prstGeom prst="snipRoundRect">
              <a:avLst>
                <a:gd name="adj1" fmla="val 0"/>
                <a:gd name="adj2" fmla="val 50000"/>
              </a:avLst>
            </a:prstGeom>
            <a:solidFill>
              <a:srgbClr val="3684A0"/>
            </a:solidFill>
            <a:ln w="12700">
              <a:noFill/>
              <a:miter lim="800000"/>
            </a:ln>
          </p:spPr>
          <p:txBody>
            <a:bodyPr wrap="none" lIns="42863" tIns="11430" rIns="42863" bIns="10713" anchor="ctr" anchorCtr="0"/>
            <a:lstStyle>
              <a:defPPr>
                <a:defRPr kern="1200" smtId="4294967295"/>
              </a:defPPr>
            </a:lstStyle>
            <a:p>
              <a:pPr defTabSz="734662">
                <a:defRPr/>
              </a:pPr>
              <a:r>
                <a:rPr lang="en-US" sz="1300" b="1">
                  <a:solidFill>
                    <a:schemeClr val="bg1"/>
                  </a:solidFill>
                  <a:effectLst/>
                  <a:latin typeface="Calibri" panose="020F0502020204030204" pitchFamily="34" charset="0"/>
                  <a:cs typeface="Calibri" panose="020F0502020204030204" pitchFamily="34" charset="0"/>
                </a:rPr>
                <a:t>Future Perspectives</a:t>
              </a:r>
            </a:p>
          </p:txBody>
        </p:sp>
      </p:grpSp>
      <p:pic>
        <p:nvPicPr>
          <p:cNvPr id="15" name="图片 14">
            <a:extLst>
              <a:ext uri="{FF2B5EF4-FFF2-40B4-BE49-F238E27FC236}">
                <a16:creationId xmlns:a16="http://schemas.microsoft.com/office/drawing/2014/main" id="{0A926AB5-EC1F-4ED7-A08F-D691AFD1EB30}"/>
              </a:ext>
            </a:extLst>
          </p:cNvPr>
          <p:cNvPicPr>
            <a:picLocks noChangeAspect="1"/>
          </p:cNvPicPr>
          <p:nvPr/>
        </p:nvPicPr>
        <p:blipFill rotWithShape="1">
          <a:blip r:embed="rId19" cstate="print">
            <a:extLst>
              <a:ext uri="{28A0092B-C50C-407E-A947-70E740481C1C}">
                <a14:useLocalDpi xmlns:a14="http://schemas.microsoft.com/office/drawing/2010/main" val="0"/>
              </a:ext>
            </a:extLst>
          </a:blip>
          <a:srcRect t="9983"/>
          <a:stretch/>
        </p:blipFill>
        <p:spPr>
          <a:xfrm>
            <a:off x="5999768" y="8382000"/>
            <a:ext cx="595127" cy="328949"/>
          </a:xfrm>
          <a:prstGeom prst="rect">
            <a:avLst/>
          </a:prstGeom>
        </p:spPr>
      </p:pic>
      <p:pic>
        <p:nvPicPr>
          <p:cNvPr id="2" name="图片 1">
            <a:extLst>
              <a:ext uri="{FF2B5EF4-FFF2-40B4-BE49-F238E27FC236}">
                <a16:creationId xmlns:a16="http://schemas.microsoft.com/office/drawing/2014/main" id="{91ACA246-7E84-4B34-B8A3-C82375CE73CE}"/>
              </a:ext>
            </a:extLst>
          </p:cNvPr>
          <p:cNvPicPr>
            <a:picLocks noChangeAspect="1"/>
          </p:cNvPicPr>
          <p:nvPr/>
        </p:nvPicPr>
        <p:blipFill>
          <a:blip r:embed="rId20"/>
          <a:stretch>
            <a:fillRect/>
          </a:stretch>
        </p:blipFill>
        <p:spPr>
          <a:xfrm>
            <a:off x="3655395" y="3687992"/>
            <a:ext cx="1443983" cy="544087"/>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ponderingpeacock|09-2018"/>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689</Words>
  <Application>Microsoft Macintosh PowerPoint</Application>
  <PresentationFormat>A4 纸张(210x297 毫米)</PresentationFormat>
  <Paragraphs>60</Paragraphs>
  <Slides>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Times New Roman</vt:lpstr>
      <vt:lpstr>Calibri</vt:lpstr>
      <vt:lpstr>Quattrocento</vt:lpstr>
      <vt:lpstr>Arial</vt:lpstr>
      <vt:lpstr>Quattrocento Sans</vt:lpstr>
      <vt:lpstr>Default Design</vt:lpstr>
      <vt:lpstr>PowerPoint 演示文稿</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Yao Xiao (student)</cp:lastModifiedBy>
  <cp:revision>24</cp:revision>
  <cp:lastPrinted>2000-08-03T00:31:24Z</cp:lastPrinted>
  <dcterms:modified xsi:type="dcterms:W3CDTF">2021-07-01T11:45:42Z</dcterms:modified>
  <cp:category>research posters template</cp:category>
</cp:coreProperties>
</file>