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72" r:id="rId7"/>
    <p:sldId id="266" r:id="rId8"/>
    <p:sldId id="273" r:id="rId9"/>
    <p:sldId id="274" r:id="rId10"/>
    <p:sldId id="259" r:id="rId11"/>
    <p:sldId id="261" r:id="rId12"/>
    <p:sldId id="262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3da5bf06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3da5bf06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3da5bf06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3da5bf06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3da5bf06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3da5bf06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da5bf06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3da5bf06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3da5bf06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3da5bf06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3da5bf06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3da5bf06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3da5bf06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3da5bf06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da5bf06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da5bf06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da5bf06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da5bf06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da5bf06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da5bf06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e05a00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e05a00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da5bf06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da5bf06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5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da5bf06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3da5bf06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da5bf06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da5bf06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0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3da5bf06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3da5bf06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6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07600" y="251700"/>
            <a:ext cx="6928800" cy="46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</a:rPr>
              <a:t>Asansol Engineering College</a:t>
            </a:r>
            <a:endParaRPr sz="30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>
                <a:solidFill>
                  <a:schemeClr val="lt2"/>
                </a:solidFill>
              </a:rPr>
              <a:t>Joinode - Code Editor</a:t>
            </a:r>
            <a:endParaRPr sz="31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</a:rPr>
              <a:t>Guided by : Mr. Santu Mondal </a:t>
            </a:r>
            <a:endParaRPr sz="1800" dirty="0">
              <a:solidFill>
                <a:srgbClr val="0C0C0C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</a:rPr>
              <a:t>Presented By</a:t>
            </a:r>
            <a:endParaRPr sz="1800" dirty="0">
              <a:solidFill>
                <a:srgbClr val="0C0C0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Pallavi Kumari (10800220068)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Akanksha (10800220002)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Nikunj Ranjan (10800220044)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Suraj Kumar (10800220054)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" sz="2600" b="1" dirty="0">
                <a:solidFill>
                  <a:schemeClr val="lt1"/>
                </a:solidFill>
              </a:rPr>
              <a:t>Department of Information Technology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56" name="Google Shape;56;p13" descr="Asansol Engineering College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600" y="291030"/>
            <a:ext cx="467475" cy="53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</a:rPr>
              <a:t>TOOLS AND FRAMEWORK</a:t>
            </a:r>
            <a:endParaRPr sz="3500" b="1">
              <a:solidFill>
                <a:schemeClr val="accent1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3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Tools, Library &amp; Frameworks used in our project 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Tailwind CSS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Codemirror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Redux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Shadcn UI Library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672350" y="353900"/>
            <a:ext cx="2335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 dirty="0">
                <a:solidFill>
                  <a:schemeClr val="dk2"/>
                </a:solidFill>
              </a:rPr>
              <a:t>React</a:t>
            </a:r>
            <a:endParaRPr sz="2200" b="1" dirty="0">
              <a:solidFill>
                <a:schemeClr val="dk2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798125" y="818000"/>
            <a:ext cx="173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680150" y="818000"/>
            <a:ext cx="5717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React.js is a JavaScript library for building user interfaces.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507" y="1620625"/>
            <a:ext cx="2335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</a:rPr>
              <a:t>  Codemirror</a:t>
            </a:r>
            <a:endParaRPr sz="2200" b="1" dirty="0">
              <a:solidFill>
                <a:schemeClr val="dk2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798125" y="2092575"/>
            <a:ext cx="173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8"/>
          <p:cNvSpPr txBox="1"/>
          <p:nvPr/>
        </p:nvSpPr>
        <p:spPr>
          <a:xfrm>
            <a:off x="607219" y="2167033"/>
            <a:ext cx="5229225" cy="76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It contains a inbuilt editor having lots of other functionalities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80886" y="2926567"/>
            <a:ext cx="2335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</a:rPr>
              <a:t>Redux</a:t>
            </a:r>
            <a:endParaRPr sz="2200" b="1" dirty="0">
              <a:solidFill>
                <a:schemeClr val="dk2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798125" y="3417448"/>
            <a:ext cx="173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684050" y="3488524"/>
            <a:ext cx="5341814" cy="103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Every component in the application can then directly access the required state from that store.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64" y="273275"/>
            <a:ext cx="1179225" cy="10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864" y="1655118"/>
            <a:ext cx="1342675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864" y="3390667"/>
            <a:ext cx="1483627" cy="13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72350" y="353900"/>
            <a:ext cx="2335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2"/>
                </a:solidFill>
              </a:rPr>
              <a:t>Shadcn UI Library</a:t>
            </a: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solidFill>
                <a:schemeClr val="dk2"/>
              </a:solidFill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790250" y="1250550"/>
            <a:ext cx="1730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672350" y="1687000"/>
            <a:ext cx="4589100" cy="2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500" dirty="0">
                <a:solidFill>
                  <a:schemeClr val="dk2"/>
                </a:solidFill>
              </a:rPr>
              <a:t>We have used Shadcn Ui library as an alternative of MUI or other UI libraries.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500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500" dirty="0">
                <a:solidFill>
                  <a:schemeClr val="dk2"/>
                </a:solidFill>
              </a:rPr>
              <a:t>Optimized library Because it does not add all the components at the same time. 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250" y="179546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6603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BACKEND AND DATABASE</a:t>
            </a:r>
            <a:endParaRPr sz="3500" b="1" dirty="0">
              <a:solidFill>
                <a:schemeClr val="accent1"/>
              </a:solidFill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1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MongoDB: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Secure data storage management system for the Joinode.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Help the admin to check the database manually.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Express: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This functionality allows developers to map different HTTP methods.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Enable Routing in the application.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</a:rPr>
              <a:t>FUTURE SCOPE</a:t>
            </a:r>
            <a:endParaRPr sz="3500" b="1">
              <a:solidFill>
                <a:schemeClr val="accent1"/>
              </a:solidFill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1535905"/>
            <a:ext cx="3840900" cy="303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Authentication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Cutomizable Themes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Including Folders and files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t="5562"/>
          <a:stretch/>
        </p:blipFill>
        <p:spPr>
          <a:xfrm>
            <a:off x="5208450" y="1184488"/>
            <a:ext cx="2938050" cy="27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2721975" y="1702350"/>
            <a:ext cx="35397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</a:rPr>
              <a:t>Thank You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5054125" y="3154825"/>
            <a:ext cx="34482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" sz="3500" b="1">
                <a:solidFill>
                  <a:schemeClr val="accent1"/>
                </a:solidFill>
              </a:rPr>
              <a:t>WHAT IS JOINODE?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1" y="1578769"/>
            <a:ext cx="3853106" cy="2412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500" dirty="0" err="1"/>
              <a:t>Joinode</a:t>
            </a:r>
            <a:r>
              <a:rPr lang="en-IN" sz="1500" dirty="0"/>
              <a:t> contains an interface where user can code in HTML, CSS &amp; JavaScript.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sz="1500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500" dirty="0"/>
              <a:t>Result will be displayed in the Output Screen within the platform.</a:t>
            </a:r>
          </a:p>
        </p:txBody>
      </p:sp>
      <p:cxnSp>
        <p:nvCxnSpPr>
          <p:cNvPr id="63" name="Google Shape;63;p14"/>
          <p:cNvCxnSpPr/>
          <p:nvPr/>
        </p:nvCxnSpPr>
        <p:spPr>
          <a:xfrm>
            <a:off x="491625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4572000" y="1253728"/>
            <a:ext cx="4174582" cy="287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What is a Code editor?</a:t>
            </a:r>
            <a:endParaRPr sz="35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406000" cy="386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A code editor is a specialized text editor designed specifically for writing and editing code.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Features of a Code Editor includes: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600" dirty="0"/>
              <a:t>Syntax Highlighting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600" dirty="0"/>
              <a:t>Autocomplete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600" dirty="0"/>
              <a:t>Error Checking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600" dirty="0"/>
              <a:t>Code Folding</a:t>
            </a:r>
            <a:endParaRPr lang="en-US"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5393532" y="1464470"/>
            <a:ext cx="3278395" cy="2900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</a:rPr>
              <a:t>USER INTERFACE</a:t>
            </a:r>
            <a:endParaRPr sz="3500" b="1">
              <a:solidFill>
                <a:schemeClr val="accent1"/>
              </a:solidFill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699" y="1643065"/>
            <a:ext cx="3495919" cy="222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" dirty="0"/>
              <a:t>This is the homepage of the website.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" dirty="0"/>
              <a:t>User can click on the compiler button to move to the Code Editor .</a:t>
            </a:r>
            <a:endParaRPr dirty="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831" y="1321643"/>
            <a:ext cx="4731831" cy="25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</a:rPr>
              <a:t>USER INTERFACE</a:t>
            </a:r>
            <a:endParaRPr sz="3500" b="1">
              <a:solidFill>
                <a:schemeClr val="accent1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410471"/>
            <a:ext cx="3467344" cy="315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left side: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User can switch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On right side: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Live preview for the input code will be displayed.</a:t>
            </a:r>
            <a:endParaRPr dirty="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081" y="1410472"/>
            <a:ext cx="4705770" cy="301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KEY FEATURES</a:t>
            </a:r>
            <a:endParaRPr sz="35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Editing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Suggestions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Resizable Editor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save the code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share the code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25" y="1771650"/>
            <a:ext cx="2857500" cy="16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453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USER INTERFACE</a:t>
            </a:r>
            <a:endParaRPr sz="3500" b="1" dirty="0">
              <a:solidFill>
                <a:schemeClr val="accent1"/>
              </a:solidFill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621631"/>
            <a:ext cx="3738806" cy="2947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This is how Code suggestion looks like.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Tries to auto complete.</a:t>
            </a:r>
            <a:endParaRPr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0" y="1124513"/>
            <a:ext cx="3811474" cy="28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USER INTERFACE</a:t>
            </a:r>
            <a:endParaRPr sz="35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43025"/>
            <a:ext cx="3610219" cy="322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Saving Code looks like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simply click on the save button to save the code in Database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336257" y="1013756"/>
            <a:ext cx="4680139" cy="3416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9213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1"/>
                </a:solidFill>
              </a:rPr>
              <a:t>USER INTERFACE</a:t>
            </a:r>
            <a:endParaRPr sz="35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43025"/>
            <a:ext cx="3938831" cy="322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Sharing Code looks like.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simply click on the share button.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will get unique URL which he can copy to share with anyone.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420850" y="1152475"/>
            <a:ext cx="287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572001" y="1085860"/>
            <a:ext cx="4444396" cy="29217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7350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Twentieth Century</vt:lpstr>
      <vt:lpstr>Simple Light</vt:lpstr>
      <vt:lpstr>PowerPoint Presentation</vt:lpstr>
      <vt:lpstr>WHAT IS JOINODE?</vt:lpstr>
      <vt:lpstr>What is a Code editor?</vt:lpstr>
      <vt:lpstr>USER INTERFACE</vt:lpstr>
      <vt:lpstr>USER INTERFACE</vt:lpstr>
      <vt:lpstr>KEY FEATURES</vt:lpstr>
      <vt:lpstr>USER INTERFACE</vt:lpstr>
      <vt:lpstr>USER INTERFACE</vt:lpstr>
      <vt:lpstr>USER INTERFACE</vt:lpstr>
      <vt:lpstr>TOOLS AND FRAMEWORK</vt:lpstr>
      <vt:lpstr>PowerPoint Presentation</vt:lpstr>
      <vt:lpstr>PowerPoint Presentation</vt:lpstr>
      <vt:lpstr>BACKEND AND DATABASE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SURAJ KUMAR</dc:creator>
  <cp:lastModifiedBy>Suraj Kumar</cp:lastModifiedBy>
  <cp:revision>1</cp:revision>
  <dcterms:modified xsi:type="dcterms:W3CDTF">2024-06-20T02:52:30Z</dcterms:modified>
</cp:coreProperties>
</file>