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2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D77368-9CC9-46C7-B262-63FAD4EFAEEE}" type="datetimeFigureOut">
              <a:rPr lang="en-IN" smtClean="0"/>
              <a:t>25-10-2016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0AA4E-AD26-4160-B427-6B5223FDC51B}" type="slidenum">
              <a:rPr lang="en-IN" smtClean="0"/>
              <a:t>‹#›</a:t>
            </a:fld>
            <a:endParaRPr lang="en-IN"/>
          </a:p>
        </p:txBody>
      </p:sp>
    </p:spTree>
    <p:extLst>
      <p:ext uri="{BB962C8B-B14F-4D97-AF65-F5344CB8AC3E}">
        <p14:creationId xmlns:p14="http://schemas.microsoft.com/office/powerpoint/2010/main" val="3460739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D77368-9CC9-46C7-B262-63FAD4EFAEEE}" type="datetimeFigureOut">
              <a:rPr lang="en-IN" smtClean="0"/>
              <a:t>25-10-2016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0AA4E-AD26-4160-B427-6B5223FDC51B}" type="slidenum">
              <a:rPr lang="en-IN" smtClean="0"/>
              <a:t>‹#›</a:t>
            </a:fld>
            <a:endParaRPr lang="en-IN"/>
          </a:p>
        </p:txBody>
      </p:sp>
    </p:spTree>
    <p:extLst>
      <p:ext uri="{BB962C8B-B14F-4D97-AF65-F5344CB8AC3E}">
        <p14:creationId xmlns:p14="http://schemas.microsoft.com/office/powerpoint/2010/main" val="142798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D77368-9CC9-46C7-B262-63FAD4EFAEEE}" type="datetimeFigureOut">
              <a:rPr lang="en-IN" smtClean="0"/>
              <a:t>25-10-2016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0AA4E-AD26-4160-B427-6B5223FDC51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66374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D77368-9CC9-46C7-B262-63FAD4EFAEEE}" type="datetimeFigureOut">
              <a:rPr lang="en-IN" smtClean="0"/>
              <a:t>25-10-2016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0AA4E-AD26-4160-B427-6B5223FDC51B}" type="slidenum">
              <a:rPr lang="en-IN" smtClean="0"/>
              <a:t>‹#›</a:t>
            </a:fld>
            <a:endParaRPr lang="en-IN"/>
          </a:p>
        </p:txBody>
      </p:sp>
    </p:spTree>
    <p:extLst>
      <p:ext uri="{BB962C8B-B14F-4D97-AF65-F5344CB8AC3E}">
        <p14:creationId xmlns:p14="http://schemas.microsoft.com/office/powerpoint/2010/main" val="1479747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D77368-9CC9-46C7-B262-63FAD4EFAEEE}" type="datetimeFigureOut">
              <a:rPr lang="en-IN" smtClean="0"/>
              <a:t>25-10-2016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0AA4E-AD26-4160-B427-6B5223FDC51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121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D77368-9CC9-46C7-B262-63FAD4EFAEEE}" type="datetimeFigureOut">
              <a:rPr lang="en-IN" smtClean="0"/>
              <a:t>25-10-2016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0AA4E-AD26-4160-B427-6B5223FDC51B}" type="slidenum">
              <a:rPr lang="en-IN" smtClean="0"/>
              <a:t>‹#›</a:t>
            </a:fld>
            <a:endParaRPr lang="en-IN"/>
          </a:p>
        </p:txBody>
      </p:sp>
    </p:spTree>
    <p:extLst>
      <p:ext uri="{BB962C8B-B14F-4D97-AF65-F5344CB8AC3E}">
        <p14:creationId xmlns:p14="http://schemas.microsoft.com/office/powerpoint/2010/main" val="4168126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77368-9CC9-46C7-B262-63FAD4EFAEEE}" type="datetimeFigureOut">
              <a:rPr lang="en-IN" smtClean="0"/>
              <a:t>25-10-2016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0AA4E-AD26-4160-B427-6B5223FDC51B}" type="slidenum">
              <a:rPr lang="en-IN" smtClean="0"/>
              <a:t>‹#›</a:t>
            </a:fld>
            <a:endParaRPr lang="en-IN"/>
          </a:p>
        </p:txBody>
      </p:sp>
    </p:spTree>
    <p:extLst>
      <p:ext uri="{BB962C8B-B14F-4D97-AF65-F5344CB8AC3E}">
        <p14:creationId xmlns:p14="http://schemas.microsoft.com/office/powerpoint/2010/main" val="1479125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77368-9CC9-46C7-B262-63FAD4EFAEEE}" type="datetimeFigureOut">
              <a:rPr lang="en-IN" smtClean="0"/>
              <a:t>25-10-2016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0AA4E-AD26-4160-B427-6B5223FDC51B}" type="slidenum">
              <a:rPr lang="en-IN" smtClean="0"/>
              <a:t>‹#›</a:t>
            </a:fld>
            <a:endParaRPr lang="en-IN"/>
          </a:p>
        </p:txBody>
      </p:sp>
    </p:spTree>
    <p:extLst>
      <p:ext uri="{BB962C8B-B14F-4D97-AF65-F5344CB8AC3E}">
        <p14:creationId xmlns:p14="http://schemas.microsoft.com/office/powerpoint/2010/main" val="428472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77368-9CC9-46C7-B262-63FAD4EFAEEE}" type="datetimeFigureOut">
              <a:rPr lang="en-IN" smtClean="0"/>
              <a:t>25-10-2016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0AA4E-AD26-4160-B427-6B5223FDC51B}" type="slidenum">
              <a:rPr lang="en-IN" smtClean="0"/>
              <a:t>‹#›</a:t>
            </a:fld>
            <a:endParaRPr lang="en-IN"/>
          </a:p>
        </p:txBody>
      </p:sp>
    </p:spTree>
    <p:extLst>
      <p:ext uri="{BB962C8B-B14F-4D97-AF65-F5344CB8AC3E}">
        <p14:creationId xmlns:p14="http://schemas.microsoft.com/office/powerpoint/2010/main" val="2312455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D77368-9CC9-46C7-B262-63FAD4EFAEEE}" type="datetimeFigureOut">
              <a:rPr lang="en-IN" smtClean="0"/>
              <a:t>25-10-2016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0AA4E-AD26-4160-B427-6B5223FDC51B}" type="slidenum">
              <a:rPr lang="en-IN" smtClean="0"/>
              <a:t>‹#›</a:t>
            </a:fld>
            <a:endParaRPr lang="en-IN"/>
          </a:p>
        </p:txBody>
      </p:sp>
    </p:spTree>
    <p:extLst>
      <p:ext uri="{BB962C8B-B14F-4D97-AF65-F5344CB8AC3E}">
        <p14:creationId xmlns:p14="http://schemas.microsoft.com/office/powerpoint/2010/main" val="1748921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D77368-9CC9-46C7-B262-63FAD4EFAEEE}" type="datetimeFigureOut">
              <a:rPr lang="en-IN" smtClean="0"/>
              <a:t>25-10-2016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0AA4E-AD26-4160-B427-6B5223FDC51B}" type="slidenum">
              <a:rPr lang="en-IN" smtClean="0"/>
              <a:t>‹#›</a:t>
            </a:fld>
            <a:endParaRPr lang="en-IN"/>
          </a:p>
        </p:txBody>
      </p:sp>
    </p:spTree>
    <p:extLst>
      <p:ext uri="{BB962C8B-B14F-4D97-AF65-F5344CB8AC3E}">
        <p14:creationId xmlns:p14="http://schemas.microsoft.com/office/powerpoint/2010/main" val="201208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D77368-9CC9-46C7-B262-63FAD4EFAEEE}" type="datetimeFigureOut">
              <a:rPr lang="en-IN" smtClean="0"/>
              <a:t>25-10-2016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40AA4E-AD26-4160-B427-6B5223FDC51B}" type="slidenum">
              <a:rPr lang="en-IN" smtClean="0"/>
              <a:t>‹#›</a:t>
            </a:fld>
            <a:endParaRPr lang="en-IN"/>
          </a:p>
        </p:txBody>
      </p:sp>
    </p:spTree>
    <p:extLst>
      <p:ext uri="{BB962C8B-B14F-4D97-AF65-F5344CB8AC3E}">
        <p14:creationId xmlns:p14="http://schemas.microsoft.com/office/powerpoint/2010/main" val="172760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D77368-9CC9-46C7-B262-63FAD4EFAEEE}" type="datetimeFigureOut">
              <a:rPr lang="en-IN" smtClean="0"/>
              <a:t>25-10-2016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40AA4E-AD26-4160-B427-6B5223FDC51B}" type="slidenum">
              <a:rPr lang="en-IN" smtClean="0"/>
              <a:t>‹#›</a:t>
            </a:fld>
            <a:endParaRPr lang="en-IN"/>
          </a:p>
        </p:txBody>
      </p:sp>
    </p:spTree>
    <p:extLst>
      <p:ext uri="{BB962C8B-B14F-4D97-AF65-F5344CB8AC3E}">
        <p14:creationId xmlns:p14="http://schemas.microsoft.com/office/powerpoint/2010/main" val="315172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77368-9CC9-46C7-B262-63FAD4EFAEEE}" type="datetimeFigureOut">
              <a:rPr lang="en-IN" smtClean="0"/>
              <a:t>25-10-2016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40AA4E-AD26-4160-B427-6B5223FDC51B}" type="slidenum">
              <a:rPr lang="en-IN" smtClean="0"/>
              <a:t>‹#›</a:t>
            </a:fld>
            <a:endParaRPr lang="en-IN"/>
          </a:p>
        </p:txBody>
      </p:sp>
    </p:spTree>
    <p:extLst>
      <p:ext uri="{BB962C8B-B14F-4D97-AF65-F5344CB8AC3E}">
        <p14:creationId xmlns:p14="http://schemas.microsoft.com/office/powerpoint/2010/main" val="10470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D77368-9CC9-46C7-B262-63FAD4EFAEEE}" type="datetimeFigureOut">
              <a:rPr lang="en-IN" smtClean="0"/>
              <a:t>25-10-2016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0AA4E-AD26-4160-B427-6B5223FDC51B}" type="slidenum">
              <a:rPr lang="en-IN" smtClean="0"/>
              <a:t>‹#›</a:t>
            </a:fld>
            <a:endParaRPr lang="en-IN"/>
          </a:p>
        </p:txBody>
      </p:sp>
    </p:spTree>
    <p:extLst>
      <p:ext uri="{BB962C8B-B14F-4D97-AF65-F5344CB8AC3E}">
        <p14:creationId xmlns:p14="http://schemas.microsoft.com/office/powerpoint/2010/main" val="2553743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0D77368-9CC9-46C7-B262-63FAD4EFAEEE}" type="datetimeFigureOut">
              <a:rPr lang="en-IN" smtClean="0"/>
              <a:t>25-10-2016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0AA4E-AD26-4160-B427-6B5223FDC51B}" type="slidenum">
              <a:rPr lang="en-IN" smtClean="0"/>
              <a:t>‹#›</a:t>
            </a:fld>
            <a:endParaRPr lang="en-IN"/>
          </a:p>
        </p:txBody>
      </p:sp>
    </p:spTree>
    <p:extLst>
      <p:ext uri="{BB962C8B-B14F-4D97-AF65-F5344CB8AC3E}">
        <p14:creationId xmlns:p14="http://schemas.microsoft.com/office/powerpoint/2010/main" val="2718320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D77368-9CC9-46C7-B262-63FAD4EFAEEE}" type="datetimeFigureOut">
              <a:rPr lang="en-IN" smtClean="0"/>
              <a:t>25-10-2016</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40AA4E-AD26-4160-B427-6B5223FDC51B}" type="slidenum">
              <a:rPr lang="en-IN" smtClean="0"/>
              <a:t>‹#›</a:t>
            </a:fld>
            <a:endParaRPr lang="en-IN"/>
          </a:p>
        </p:txBody>
      </p:sp>
    </p:spTree>
    <p:extLst>
      <p:ext uri="{BB962C8B-B14F-4D97-AF65-F5344CB8AC3E}">
        <p14:creationId xmlns:p14="http://schemas.microsoft.com/office/powerpoint/2010/main" val="76839283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Translation" TargetMode="External"/><Relationship Id="rId3" Type="http://schemas.openxmlformats.org/officeDocument/2006/relationships/hyperlink" Target="https://en.wikipedia.org/wiki/Inter-disciplinary" TargetMode="External"/><Relationship Id="rId7" Type="http://schemas.openxmlformats.org/officeDocument/2006/relationships/hyperlink" Target="https://en.wikipedia.org/wiki/Electrical_engineering" TargetMode="External"/><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hyperlink" Target="https://en.wikipedia.org/wiki/Computer_science" TargetMode="External"/><Relationship Id="rId5" Type="http://schemas.openxmlformats.org/officeDocument/2006/relationships/hyperlink" Target="https://en.wikipedia.org/wiki/Linguistics" TargetMode="External"/><Relationship Id="rId4" Type="http://schemas.openxmlformats.org/officeDocument/2006/relationships/hyperlink" Target="https://en.wikipedia.org/wiki/Computational_linguistics" TargetMode="External"/><Relationship Id="rId9" Type="http://schemas.openxmlformats.org/officeDocument/2006/relationships/hyperlink" Target="https://en.wikipedia.org/wiki/Robotic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t>INTRODUCTION</a:t>
            </a:r>
            <a:br>
              <a:rPr lang="en-IN" dirty="0"/>
            </a:br>
            <a:endParaRPr lang="en-IN" dirty="0"/>
          </a:p>
        </p:txBody>
      </p:sp>
      <p:sp>
        <p:nvSpPr>
          <p:cNvPr id="4" name="Content Placeholder 3"/>
          <p:cNvSpPr>
            <a:spLocks noGrp="1"/>
          </p:cNvSpPr>
          <p:nvPr>
            <p:ph idx="1"/>
          </p:nvPr>
        </p:nvSpPr>
        <p:spPr>
          <a:xfrm>
            <a:off x="540174" y="1327469"/>
            <a:ext cx="8596668" cy="5107621"/>
          </a:xfrm>
        </p:spPr>
        <p:txBody>
          <a:bodyPr/>
          <a:lstStyle/>
          <a:p>
            <a:pPr marL="0" indent="0">
              <a:buNone/>
            </a:pPr>
            <a:r>
              <a:rPr lang="en-US" dirty="0"/>
              <a:t>The system is developed through ARM microprocessor. The two techniques we are taking in to consideration are facial recognition and speech recognition. The system aims to implement a face recognition software code and to successfully implement this code on Raspberry Pi platform for real time recognition. Raspberry Pi is a credit card size computer supporting an ARM 11 processor, developed in UK by Raspberry Pi foundation. Raspberry Pi model functions as a regular desktop computer when it is connected to the keyboard or monitor. Raspberry Pi is very cheap and most reliable to make a Raspberry Pi super computer. The Raspberry Pi use Linux kernel-based operating systems, </a:t>
            </a:r>
            <a:r>
              <a:rPr lang="en-US" dirty="0" err="1"/>
              <a:t>Raspbian</a:t>
            </a:r>
            <a:r>
              <a:rPr lang="en-US" dirty="0"/>
              <a:t>. This project is very useful in real time situations for providing instant access to one’s personal information and it can also be used as a </a:t>
            </a:r>
            <a:r>
              <a:rPr lang="en-US"/>
              <a:t>search engine.</a:t>
            </a:r>
            <a:endParaRPr lang="en-IN" dirty="0"/>
          </a:p>
        </p:txBody>
      </p:sp>
    </p:spTree>
    <p:extLst>
      <p:ext uri="{BB962C8B-B14F-4D97-AF65-F5344CB8AC3E}">
        <p14:creationId xmlns:p14="http://schemas.microsoft.com/office/powerpoint/2010/main" val="23958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41440"/>
            <a:ext cx="9905998" cy="1091012"/>
          </a:xfrm>
        </p:spPr>
        <p:txBody>
          <a:bodyPr>
            <a:normAutofit fontScale="90000"/>
          </a:bodyPr>
          <a:lstStyle/>
          <a:p>
            <a:pPr algn="ctr"/>
            <a:r>
              <a:rPr lang="en-US" b="1" u="sng" dirty="0"/>
              <a:t>Features of our system</a:t>
            </a:r>
            <a:br>
              <a:rPr lang="en-IN" dirty="0"/>
            </a:br>
            <a:endParaRPr lang="en-IN" dirty="0"/>
          </a:p>
        </p:txBody>
      </p:sp>
      <p:sp>
        <p:nvSpPr>
          <p:cNvPr id="3" name="Content Placeholder 2"/>
          <p:cNvSpPr>
            <a:spLocks noGrp="1"/>
          </p:cNvSpPr>
          <p:nvPr>
            <p:ph idx="1"/>
          </p:nvPr>
        </p:nvSpPr>
        <p:spPr>
          <a:xfrm>
            <a:off x="1141412" y="927652"/>
            <a:ext cx="9905999" cy="5579165"/>
          </a:xfrm>
        </p:spPr>
        <p:txBody>
          <a:bodyPr>
            <a:normAutofit/>
          </a:bodyPr>
          <a:lstStyle/>
          <a:p>
            <a:pPr>
              <a:buFont typeface="Wingdings" panose="05000000000000000000" pitchFamily="2" charset="2"/>
              <a:buChar char="Ø"/>
            </a:pPr>
            <a:r>
              <a:rPr lang="en-US" sz="4800" dirty="0"/>
              <a:t>Face Recognition</a:t>
            </a:r>
          </a:p>
          <a:p>
            <a:pPr>
              <a:buFont typeface="Wingdings" panose="05000000000000000000" pitchFamily="2" charset="2"/>
              <a:buChar char="Ø"/>
            </a:pPr>
            <a:r>
              <a:rPr lang="en-US" sz="4800" dirty="0"/>
              <a:t>Speech Recognition</a:t>
            </a:r>
          </a:p>
          <a:p>
            <a:pPr>
              <a:buFont typeface="Wingdings" panose="05000000000000000000" pitchFamily="2" charset="2"/>
              <a:buChar char="Ø"/>
            </a:pPr>
            <a:r>
              <a:rPr lang="en-US" sz="4800" dirty="0"/>
              <a:t>Auto-Login Mechanism</a:t>
            </a:r>
          </a:p>
          <a:p>
            <a:pPr>
              <a:buFont typeface="Wingdings" panose="05000000000000000000" pitchFamily="2" charset="2"/>
              <a:buChar char="Ø"/>
            </a:pPr>
            <a:r>
              <a:rPr lang="en-US" sz="4800" dirty="0"/>
              <a:t>Personal Assistant </a:t>
            </a:r>
          </a:p>
          <a:p>
            <a:pPr marL="0" indent="0">
              <a:buNone/>
            </a:pPr>
            <a:endParaRPr lang="en-US" sz="4800" dirty="0"/>
          </a:p>
        </p:txBody>
      </p:sp>
    </p:spTree>
    <p:extLst>
      <p:ext uri="{BB962C8B-B14F-4D97-AF65-F5344CB8AC3E}">
        <p14:creationId xmlns:p14="http://schemas.microsoft.com/office/powerpoint/2010/main" val="346874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065" y="318052"/>
            <a:ext cx="8596668" cy="795130"/>
          </a:xfrm>
        </p:spPr>
        <p:txBody>
          <a:bodyPr>
            <a:normAutofit fontScale="90000"/>
          </a:bodyPr>
          <a:lstStyle/>
          <a:p>
            <a:r>
              <a:rPr lang="en-US" dirty="0"/>
              <a:t>Face Recognition:</a:t>
            </a:r>
            <a:br>
              <a:rPr lang="en-US" dirty="0"/>
            </a:br>
            <a:br>
              <a:rPr lang="en-US" dirty="0"/>
            </a:br>
            <a:br>
              <a:rPr lang="en-US" dirty="0"/>
            </a:br>
            <a:br>
              <a:rPr lang="en-US" dirty="0"/>
            </a:br>
            <a:endParaRPr lang="en-IN" dirty="0"/>
          </a:p>
        </p:txBody>
      </p:sp>
      <p:sp>
        <p:nvSpPr>
          <p:cNvPr id="6" name="Content Placeholder 5"/>
          <p:cNvSpPr>
            <a:spLocks noGrp="1"/>
          </p:cNvSpPr>
          <p:nvPr>
            <p:ph idx="1"/>
          </p:nvPr>
        </p:nvSpPr>
        <p:spPr>
          <a:xfrm>
            <a:off x="677334" y="901149"/>
            <a:ext cx="8596668" cy="5140214"/>
          </a:xfrm>
        </p:spPr>
        <p:txBody>
          <a:bodyPr/>
          <a:lstStyle/>
          <a:p>
            <a:pPr marL="0" indent="0">
              <a:buNone/>
            </a:pPr>
            <a:endParaRPr lang="en-US" dirty="0"/>
          </a:p>
          <a:p>
            <a:pPr marL="0" indent="0">
              <a:buNone/>
            </a:pPr>
            <a:r>
              <a:rPr lang="en-US" sz="2000" dirty="0"/>
              <a:t>In face recognition there are two types of comparisons:-</a:t>
            </a:r>
          </a:p>
          <a:p>
            <a:pPr marL="0" indent="0">
              <a:buNone/>
            </a:pPr>
            <a:endParaRPr lang="en-US" sz="2000" dirty="0"/>
          </a:p>
          <a:p>
            <a:pPr>
              <a:buFont typeface="Wingdings" panose="05000000000000000000" pitchFamily="2" charset="2"/>
              <a:buChar char="Ø"/>
            </a:pPr>
            <a:r>
              <a:rPr lang="en-US" sz="2000" dirty="0"/>
              <a:t>Verification- The system compares the given individual with who they say they are and gives a yes or no decision </a:t>
            </a:r>
          </a:p>
          <a:p>
            <a:pPr>
              <a:buFont typeface="Wingdings" panose="05000000000000000000" pitchFamily="2" charset="2"/>
              <a:buChar char="Ø"/>
            </a:pPr>
            <a:r>
              <a:rPr lang="en-US" sz="2000" dirty="0"/>
              <a:t>Identification- The system compares the given individual to all the other individuals in the database and gives a ranked list of matches</a:t>
            </a:r>
            <a:endParaRPr lang="en-IN"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557" y="3999539"/>
            <a:ext cx="4420122" cy="2373130"/>
          </a:xfrm>
          <a:prstGeom prst="rect">
            <a:avLst/>
          </a:prstGeom>
        </p:spPr>
      </p:pic>
    </p:spTree>
    <p:extLst>
      <p:ext uri="{BB962C8B-B14F-4D97-AF65-F5344CB8AC3E}">
        <p14:creationId xmlns:p14="http://schemas.microsoft.com/office/powerpoint/2010/main" val="3815949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0031"/>
            <a:ext cx="3854528" cy="674370"/>
          </a:xfrm>
        </p:spPr>
        <p:txBody>
          <a:bodyPr>
            <a:normAutofit/>
          </a:bodyPr>
          <a:lstStyle/>
          <a:p>
            <a:r>
              <a:rPr lang="en-US" sz="2800" dirty="0"/>
              <a:t>Speech Recognition:</a:t>
            </a:r>
            <a:endParaRPr lang="en-IN" sz="28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3700" y="1291590"/>
            <a:ext cx="4766310" cy="3596768"/>
          </a:xfrm>
        </p:spPr>
      </p:pic>
      <p:sp>
        <p:nvSpPr>
          <p:cNvPr id="8" name="Text Placeholder 7"/>
          <p:cNvSpPr>
            <a:spLocks noGrp="1"/>
          </p:cNvSpPr>
          <p:nvPr>
            <p:ph type="body" sz="half" idx="2"/>
          </p:nvPr>
        </p:nvSpPr>
        <p:spPr>
          <a:xfrm>
            <a:off x="483024" y="1291590"/>
            <a:ext cx="6260676" cy="4343400"/>
          </a:xfrm>
        </p:spPr>
        <p:txBody>
          <a:bodyPr>
            <a:normAutofit/>
          </a:bodyPr>
          <a:lstStyle/>
          <a:p>
            <a:r>
              <a:rPr lang="en-IN" sz="2000" b="1" dirty="0"/>
              <a:t>Speech recognition</a:t>
            </a:r>
            <a:r>
              <a:rPr lang="en-IN" sz="2000" dirty="0"/>
              <a:t> (</a:t>
            </a:r>
            <a:r>
              <a:rPr lang="en-IN" sz="2000" b="1" dirty="0"/>
              <a:t>SR</a:t>
            </a:r>
            <a:r>
              <a:rPr lang="en-IN" sz="2000" dirty="0"/>
              <a:t>) is the </a:t>
            </a:r>
            <a:r>
              <a:rPr lang="en-IN" sz="2000" dirty="0">
                <a:hlinkClick r:id="rId3" tooltip="Inter-disciplinary"/>
              </a:rPr>
              <a:t>inter-disciplinary</a:t>
            </a:r>
            <a:r>
              <a:rPr lang="en-IN" sz="2000" dirty="0"/>
              <a:t> sub-field of </a:t>
            </a:r>
            <a:r>
              <a:rPr lang="en-IN" sz="2000" dirty="0">
                <a:hlinkClick r:id="rId4" tooltip="Computational linguistics"/>
              </a:rPr>
              <a:t>computational linguistics</a:t>
            </a:r>
            <a:r>
              <a:rPr lang="en-IN" sz="2000" dirty="0"/>
              <a:t> which incorporates knowledge and research in the </a:t>
            </a:r>
            <a:r>
              <a:rPr lang="en-IN" sz="2000" dirty="0">
                <a:hlinkClick r:id="rId5" tooltip="Linguistics"/>
              </a:rPr>
              <a:t>linguistics</a:t>
            </a:r>
            <a:r>
              <a:rPr lang="en-IN" sz="2000" dirty="0"/>
              <a:t>, </a:t>
            </a:r>
            <a:r>
              <a:rPr lang="en-IN" sz="2000" dirty="0">
                <a:hlinkClick r:id="rId6" tooltip="Computer science"/>
              </a:rPr>
              <a:t>computer science</a:t>
            </a:r>
            <a:r>
              <a:rPr lang="en-IN" sz="2000" dirty="0"/>
              <a:t>, and </a:t>
            </a:r>
            <a:r>
              <a:rPr lang="en-IN" sz="2000" dirty="0">
                <a:hlinkClick r:id="rId7" tooltip="Electrical engineering"/>
              </a:rPr>
              <a:t>electrical engineering</a:t>
            </a:r>
            <a:r>
              <a:rPr lang="en-IN" sz="2000" dirty="0"/>
              <a:t> fields to develop methodologies and technologies that enables the recognition and </a:t>
            </a:r>
            <a:r>
              <a:rPr lang="en-IN" sz="2000" dirty="0">
                <a:hlinkClick r:id="rId8" tooltip="Translation"/>
              </a:rPr>
              <a:t>translation</a:t>
            </a:r>
            <a:r>
              <a:rPr lang="en-IN" sz="2000" dirty="0"/>
              <a:t> of spoken language into text by computers and computerized devices such as those categorized as smart technologies and </a:t>
            </a:r>
            <a:r>
              <a:rPr lang="en-IN" sz="2000" dirty="0">
                <a:hlinkClick r:id="rId9" tooltip="Robotics"/>
              </a:rPr>
              <a:t>robotics</a:t>
            </a:r>
            <a:r>
              <a:rPr lang="en-IN" sz="2000" dirty="0"/>
              <a:t>. It is also known as "automatic speech recognition" (ASR), "computer speech recognition", or just "speech to text" (STT).</a:t>
            </a:r>
            <a:endParaRPr lang="en-IN" sz="2000" dirty="0"/>
          </a:p>
        </p:txBody>
      </p:sp>
    </p:spTree>
    <p:extLst>
      <p:ext uri="{BB962C8B-B14F-4D97-AF65-F5344CB8AC3E}">
        <p14:creationId xmlns:p14="http://schemas.microsoft.com/office/powerpoint/2010/main" val="296225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1584" y="232410"/>
            <a:ext cx="8596668" cy="704850"/>
          </a:xfrm>
        </p:spPr>
        <p:txBody>
          <a:bodyPr/>
          <a:lstStyle/>
          <a:p>
            <a:r>
              <a:rPr lang="en-US" dirty="0"/>
              <a:t>Auto-Login Mechanism:</a:t>
            </a:r>
            <a:endParaRPr lang="en-IN" dirty="0"/>
          </a:p>
        </p:txBody>
      </p:sp>
      <p:sp>
        <p:nvSpPr>
          <p:cNvPr id="6" name="Content Placeholder 5"/>
          <p:cNvSpPr>
            <a:spLocks noGrp="1"/>
          </p:cNvSpPr>
          <p:nvPr>
            <p:ph idx="1"/>
          </p:nvPr>
        </p:nvSpPr>
        <p:spPr>
          <a:xfrm>
            <a:off x="391584" y="937260"/>
            <a:ext cx="8882418" cy="5104103"/>
          </a:xfrm>
        </p:spPr>
        <p:txBody>
          <a:bodyPr/>
          <a:lstStyle/>
          <a:p>
            <a:pPr marL="0" indent="0">
              <a:buNone/>
            </a:pPr>
            <a:r>
              <a:rPr lang="en-US" dirty="0"/>
              <a:t>In this we are concentrating on cloud computing. Cloud computing is a type of internet based computing that provide shared computer processing resources and data to computer and other devices on demand. After the recognition part system logs in to the respective social media as per the details previously stored in the cloud.</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197" y="2520923"/>
            <a:ext cx="3566160" cy="3962400"/>
          </a:xfrm>
          <a:prstGeom prst="rect">
            <a:avLst/>
          </a:prstGeom>
        </p:spPr>
      </p:pic>
    </p:spTree>
    <p:extLst>
      <p:ext uri="{BB962C8B-B14F-4D97-AF65-F5344CB8AC3E}">
        <p14:creationId xmlns:p14="http://schemas.microsoft.com/office/powerpoint/2010/main" val="87288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454" y="346710"/>
            <a:ext cx="8596668" cy="739140"/>
          </a:xfrm>
        </p:spPr>
        <p:txBody>
          <a:bodyPr/>
          <a:lstStyle/>
          <a:p>
            <a:r>
              <a:rPr lang="en-US" dirty="0"/>
              <a:t>Personal Assistant</a:t>
            </a:r>
            <a:endParaRPr lang="en-IN" dirty="0"/>
          </a:p>
        </p:txBody>
      </p:sp>
      <p:sp>
        <p:nvSpPr>
          <p:cNvPr id="3" name="Content Placeholder 2"/>
          <p:cNvSpPr>
            <a:spLocks noGrp="1"/>
          </p:cNvSpPr>
          <p:nvPr>
            <p:ph idx="1"/>
          </p:nvPr>
        </p:nvSpPr>
        <p:spPr>
          <a:xfrm>
            <a:off x="494454" y="1085851"/>
            <a:ext cx="8779548" cy="4955512"/>
          </a:xfrm>
        </p:spPr>
        <p:txBody>
          <a:bodyPr/>
          <a:lstStyle/>
          <a:p>
            <a:pPr marL="0" indent="0">
              <a:buNone/>
            </a:pPr>
            <a:r>
              <a:rPr lang="en-US" dirty="0"/>
              <a:t>It can also be used as our personal assistant like ‘Ok Google’ , ’Siri’, etc.</a:t>
            </a:r>
          </a:p>
          <a:p>
            <a:pPr marL="0" indent="0">
              <a:buNone/>
            </a:pPr>
            <a:r>
              <a:rPr lang="en-US" dirty="0"/>
              <a:t>We are using the jasper text recognition in this system.</a:t>
            </a:r>
          </a:p>
          <a:p>
            <a:pPr marL="0" indent="0">
              <a:buNone/>
            </a:pPr>
            <a:r>
              <a:rPr lang="en-US" dirty="0"/>
              <a:t>We in addition to the voice recognition to navigate to a particular web page ,</a:t>
            </a:r>
          </a:p>
          <a:p>
            <a:pPr marL="0" indent="0">
              <a:buNone/>
            </a:pPr>
            <a:r>
              <a:rPr lang="en-US" dirty="0"/>
              <a:t>It also serves as an excellent Personal Assistant.</a:t>
            </a:r>
          </a:p>
          <a:p>
            <a:pPr marL="0" indent="0">
              <a:buNone/>
            </a:pPr>
            <a:r>
              <a:rPr lang="en-US" dirty="0"/>
              <a:t>It will search for a required item on the web as per the requirements of the user.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577" y="3797447"/>
            <a:ext cx="4787301" cy="2349206"/>
          </a:xfrm>
          <a:prstGeom prst="rect">
            <a:avLst/>
          </a:prstGeom>
        </p:spPr>
      </p:pic>
    </p:spTree>
    <p:extLst>
      <p:ext uri="{BB962C8B-B14F-4D97-AF65-F5344CB8AC3E}">
        <p14:creationId xmlns:p14="http://schemas.microsoft.com/office/powerpoint/2010/main" val="39947936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173</TotalTime>
  <Words>436</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Trebuchet MS</vt:lpstr>
      <vt:lpstr>Wingdings</vt:lpstr>
      <vt:lpstr>Wingdings 3</vt:lpstr>
      <vt:lpstr>Facet</vt:lpstr>
      <vt:lpstr>INTRODUCTION </vt:lpstr>
      <vt:lpstr>Features of our system </vt:lpstr>
      <vt:lpstr>Face Recognition:    </vt:lpstr>
      <vt:lpstr>Speech Recognition:</vt:lpstr>
      <vt:lpstr>Auto-Login Mechanism:</vt:lpstr>
      <vt:lpstr>Personal Assistant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 Kundoor</dc:creator>
  <cp:lastModifiedBy>Suraj Kundoor</cp:lastModifiedBy>
  <cp:revision>16</cp:revision>
  <dcterms:created xsi:type="dcterms:W3CDTF">2016-10-25T16:22:24Z</dcterms:created>
  <dcterms:modified xsi:type="dcterms:W3CDTF">2016-10-25T19:16:00Z</dcterms:modified>
</cp:coreProperties>
</file>