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9144000" cy="5143500"/>
  <p:embeddedFontLs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20" roundtripDataSignature="AMtx7mgeP4djLKyw6dyN7GlZBF8Eep3R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Black-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22" name="Shape 22"/>
        <p:cNvGrpSpPr/>
        <p:nvPr/>
      </p:nvGrpSpPr>
      <p:grpSpPr>
        <a:xfrm>
          <a:off x="0" y="0"/>
          <a:ext cx="0" cy="0"/>
          <a:chOff x="0" y="0"/>
          <a:chExt cx="0" cy="0"/>
        </a:xfrm>
      </p:grpSpPr>
      <p:sp>
        <p:nvSpPr>
          <p:cNvPr id="23" name="Google Shape;23;p15"/>
          <p:cNvSpPr txBox="1"/>
          <p:nvPr>
            <p:ph type="title"/>
          </p:nvPr>
        </p:nvSpPr>
        <p:spPr>
          <a:xfrm>
            <a:off x="897023" y="242541"/>
            <a:ext cx="3312795" cy="5194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16"/>
          <p:cNvSpPr txBox="1"/>
          <p:nvPr>
            <p:ph type="title"/>
          </p:nvPr>
        </p:nvSpPr>
        <p:spPr>
          <a:xfrm>
            <a:off x="897023" y="242541"/>
            <a:ext cx="3312795" cy="5194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897023" y="1370972"/>
            <a:ext cx="7349953" cy="221996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 name="Shape 33"/>
        <p:cNvGrpSpPr/>
        <p:nvPr/>
      </p:nvGrpSpPr>
      <p:grpSpPr>
        <a:xfrm>
          <a:off x="0" y="0"/>
          <a:ext cx="0" cy="0"/>
          <a:chOff x="0" y="0"/>
          <a:chExt cx="0" cy="0"/>
        </a:xfrm>
      </p:grpSpPr>
      <p:sp>
        <p:nvSpPr>
          <p:cNvPr id="34" name="Google Shape;34;p17"/>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9" name="Shape 39"/>
        <p:cNvGrpSpPr/>
        <p:nvPr/>
      </p:nvGrpSpPr>
      <p:grpSpPr>
        <a:xfrm>
          <a:off x="0" y="0"/>
          <a:ext cx="0" cy="0"/>
          <a:chOff x="0" y="0"/>
          <a:chExt cx="0" cy="0"/>
        </a:xfrm>
      </p:grpSpPr>
      <p:sp>
        <p:nvSpPr>
          <p:cNvPr id="40" name="Google Shape;40;p18"/>
          <p:cNvSpPr txBox="1"/>
          <p:nvPr>
            <p:ph type="title"/>
          </p:nvPr>
        </p:nvSpPr>
        <p:spPr>
          <a:xfrm>
            <a:off x="897023" y="242541"/>
            <a:ext cx="3312795" cy="5194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6" name="Shape 46"/>
        <p:cNvGrpSpPr/>
        <p:nvPr/>
      </p:nvGrpSpPr>
      <p:grpSpPr>
        <a:xfrm>
          <a:off x="0" y="0"/>
          <a:ext cx="0" cy="0"/>
          <a:chOff x="0" y="0"/>
          <a:chExt cx="0" cy="0"/>
        </a:xfrm>
      </p:grpSpPr>
      <p:sp>
        <p:nvSpPr>
          <p:cNvPr id="47" name="Google Shape;47;p1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59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4"/>
          <p:cNvSpPr/>
          <p:nvPr/>
        </p:nvSpPr>
        <p:spPr>
          <a:xfrm>
            <a:off x="7342975" y="4453699"/>
            <a:ext cx="316865" cy="688975"/>
          </a:xfrm>
          <a:custGeom>
            <a:rect b="b" l="l" r="r" t="t"/>
            <a:pathLst>
              <a:path extrusionOk="0" h="688975" w="316865">
                <a:moveTo>
                  <a:pt x="316801" y="158394"/>
                </a:moveTo>
                <a:lnTo>
                  <a:pt x="304749" y="97790"/>
                </a:lnTo>
                <a:lnTo>
                  <a:pt x="270408" y="46393"/>
                </a:lnTo>
                <a:lnTo>
                  <a:pt x="219024" y="12065"/>
                </a:lnTo>
                <a:lnTo>
                  <a:pt x="158407" y="0"/>
                </a:lnTo>
                <a:lnTo>
                  <a:pt x="108343" y="8077"/>
                </a:lnTo>
                <a:lnTo>
                  <a:pt x="64858" y="30556"/>
                </a:lnTo>
                <a:lnTo>
                  <a:pt x="30568" y="64846"/>
                </a:lnTo>
                <a:lnTo>
                  <a:pt x="8077" y="108331"/>
                </a:lnTo>
                <a:lnTo>
                  <a:pt x="0" y="158394"/>
                </a:lnTo>
                <a:lnTo>
                  <a:pt x="0" y="506425"/>
                </a:lnTo>
                <a:lnTo>
                  <a:pt x="0" y="688492"/>
                </a:lnTo>
                <a:lnTo>
                  <a:pt x="316801" y="688517"/>
                </a:lnTo>
                <a:lnTo>
                  <a:pt x="316801" y="506425"/>
                </a:lnTo>
                <a:lnTo>
                  <a:pt x="316801" y="158394"/>
                </a:lnTo>
                <a:close/>
              </a:path>
            </a:pathLst>
          </a:custGeom>
          <a:solidFill>
            <a:srgbClr val="FFFFFF">
              <a:alpha val="901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4"/>
          <p:cNvSpPr/>
          <p:nvPr/>
        </p:nvSpPr>
        <p:spPr>
          <a:xfrm>
            <a:off x="7801178" y="4105693"/>
            <a:ext cx="316865" cy="1036955"/>
          </a:xfrm>
          <a:custGeom>
            <a:rect b="b" l="l" r="r" t="t"/>
            <a:pathLst>
              <a:path extrusionOk="0" h="1036954" w="316865">
                <a:moveTo>
                  <a:pt x="316801" y="158407"/>
                </a:moveTo>
                <a:lnTo>
                  <a:pt x="304749" y="97790"/>
                </a:lnTo>
                <a:lnTo>
                  <a:pt x="270421" y="46405"/>
                </a:lnTo>
                <a:lnTo>
                  <a:pt x="219024" y="12065"/>
                </a:lnTo>
                <a:lnTo>
                  <a:pt x="158394" y="0"/>
                </a:lnTo>
                <a:lnTo>
                  <a:pt x="108331" y="8077"/>
                </a:lnTo>
                <a:lnTo>
                  <a:pt x="64858" y="30568"/>
                </a:lnTo>
                <a:lnTo>
                  <a:pt x="30568" y="64858"/>
                </a:lnTo>
                <a:lnTo>
                  <a:pt x="8077" y="108343"/>
                </a:lnTo>
                <a:lnTo>
                  <a:pt x="0" y="158407"/>
                </a:lnTo>
                <a:lnTo>
                  <a:pt x="0" y="506399"/>
                </a:lnTo>
                <a:lnTo>
                  <a:pt x="0" y="854430"/>
                </a:lnTo>
                <a:lnTo>
                  <a:pt x="0" y="1036497"/>
                </a:lnTo>
                <a:lnTo>
                  <a:pt x="316801" y="1036523"/>
                </a:lnTo>
                <a:lnTo>
                  <a:pt x="316801" y="854430"/>
                </a:lnTo>
                <a:lnTo>
                  <a:pt x="316801" y="506399"/>
                </a:lnTo>
                <a:lnTo>
                  <a:pt x="316801" y="158407"/>
                </a:lnTo>
                <a:close/>
              </a:path>
            </a:pathLst>
          </a:custGeom>
          <a:solidFill>
            <a:srgbClr val="FFFFFF">
              <a:alpha val="901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4"/>
          <p:cNvSpPr/>
          <p:nvPr/>
        </p:nvSpPr>
        <p:spPr>
          <a:xfrm>
            <a:off x="8259407" y="3757701"/>
            <a:ext cx="316865" cy="1384935"/>
          </a:xfrm>
          <a:custGeom>
            <a:rect b="b" l="l" r="r" t="t"/>
            <a:pathLst>
              <a:path extrusionOk="0" h="1384935" w="316865">
                <a:moveTo>
                  <a:pt x="316788" y="158394"/>
                </a:moveTo>
                <a:lnTo>
                  <a:pt x="304736" y="97777"/>
                </a:lnTo>
                <a:lnTo>
                  <a:pt x="270395" y="46367"/>
                </a:lnTo>
                <a:lnTo>
                  <a:pt x="219011" y="12052"/>
                </a:lnTo>
                <a:lnTo>
                  <a:pt x="158394" y="0"/>
                </a:lnTo>
                <a:lnTo>
                  <a:pt x="108318" y="8077"/>
                </a:lnTo>
                <a:lnTo>
                  <a:pt x="64833" y="30556"/>
                </a:lnTo>
                <a:lnTo>
                  <a:pt x="30556" y="64846"/>
                </a:lnTo>
                <a:lnTo>
                  <a:pt x="8064" y="108318"/>
                </a:lnTo>
                <a:lnTo>
                  <a:pt x="0" y="158394"/>
                </a:lnTo>
                <a:lnTo>
                  <a:pt x="0" y="506399"/>
                </a:lnTo>
                <a:lnTo>
                  <a:pt x="0" y="854392"/>
                </a:lnTo>
                <a:lnTo>
                  <a:pt x="0" y="1202423"/>
                </a:lnTo>
                <a:lnTo>
                  <a:pt x="0" y="1384490"/>
                </a:lnTo>
                <a:lnTo>
                  <a:pt x="316788" y="1384515"/>
                </a:lnTo>
                <a:lnTo>
                  <a:pt x="316788" y="1202423"/>
                </a:lnTo>
                <a:lnTo>
                  <a:pt x="316788" y="854392"/>
                </a:lnTo>
                <a:lnTo>
                  <a:pt x="316788" y="506399"/>
                </a:lnTo>
                <a:lnTo>
                  <a:pt x="316788" y="158394"/>
                </a:lnTo>
                <a:close/>
              </a:path>
            </a:pathLst>
          </a:custGeom>
          <a:solidFill>
            <a:srgbClr val="FFFFFF">
              <a:alpha val="901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4"/>
          <p:cNvSpPr/>
          <p:nvPr/>
        </p:nvSpPr>
        <p:spPr>
          <a:xfrm>
            <a:off x="8717598" y="3409670"/>
            <a:ext cx="316865" cy="1732914"/>
          </a:xfrm>
          <a:custGeom>
            <a:rect b="b" l="l" r="r" t="t"/>
            <a:pathLst>
              <a:path extrusionOk="0" h="1732914" w="316865">
                <a:moveTo>
                  <a:pt x="316801" y="158407"/>
                </a:moveTo>
                <a:lnTo>
                  <a:pt x="304736" y="97790"/>
                </a:lnTo>
                <a:lnTo>
                  <a:pt x="270408" y="46405"/>
                </a:lnTo>
                <a:lnTo>
                  <a:pt x="219011" y="12065"/>
                </a:lnTo>
                <a:lnTo>
                  <a:pt x="158407" y="0"/>
                </a:lnTo>
                <a:lnTo>
                  <a:pt x="108343" y="8077"/>
                </a:lnTo>
                <a:lnTo>
                  <a:pt x="64858" y="30568"/>
                </a:lnTo>
                <a:lnTo>
                  <a:pt x="30568" y="64858"/>
                </a:lnTo>
                <a:lnTo>
                  <a:pt x="8077" y="108343"/>
                </a:lnTo>
                <a:lnTo>
                  <a:pt x="0" y="158407"/>
                </a:lnTo>
                <a:lnTo>
                  <a:pt x="0" y="506425"/>
                </a:lnTo>
                <a:lnTo>
                  <a:pt x="0" y="854430"/>
                </a:lnTo>
                <a:lnTo>
                  <a:pt x="0" y="1732546"/>
                </a:lnTo>
                <a:lnTo>
                  <a:pt x="316801" y="1732546"/>
                </a:lnTo>
                <a:lnTo>
                  <a:pt x="316801" y="506425"/>
                </a:lnTo>
                <a:lnTo>
                  <a:pt x="316801" y="158407"/>
                </a:lnTo>
                <a:close/>
              </a:path>
            </a:pathLst>
          </a:custGeom>
          <a:solidFill>
            <a:srgbClr val="FFFFFF">
              <a:alpha val="901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4"/>
          <p:cNvSpPr/>
          <p:nvPr/>
        </p:nvSpPr>
        <p:spPr>
          <a:xfrm>
            <a:off x="8460943" y="1817776"/>
            <a:ext cx="396875" cy="396875"/>
          </a:xfrm>
          <a:custGeom>
            <a:rect b="b" l="l" r="r" t="t"/>
            <a:pathLst>
              <a:path extrusionOk="0" h="396875" w="396875">
                <a:moveTo>
                  <a:pt x="396608" y="198297"/>
                </a:moveTo>
                <a:lnTo>
                  <a:pt x="392887" y="160731"/>
                </a:lnTo>
                <a:lnTo>
                  <a:pt x="392785" y="159550"/>
                </a:lnTo>
                <a:lnTo>
                  <a:pt x="381508" y="122415"/>
                </a:lnTo>
                <a:lnTo>
                  <a:pt x="380225" y="120040"/>
                </a:lnTo>
                <a:lnTo>
                  <a:pt x="379476" y="117640"/>
                </a:lnTo>
                <a:lnTo>
                  <a:pt x="374103" y="108546"/>
                </a:lnTo>
                <a:lnTo>
                  <a:pt x="363296" y="88290"/>
                </a:lnTo>
                <a:lnTo>
                  <a:pt x="359181" y="83286"/>
                </a:lnTo>
                <a:lnTo>
                  <a:pt x="356552" y="78816"/>
                </a:lnTo>
                <a:lnTo>
                  <a:pt x="355917" y="79298"/>
                </a:lnTo>
                <a:lnTo>
                  <a:pt x="338531" y="58077"/>
                </a:lnTo>
                <a:lnTo>
                  <a:pt x="308330" y="33312"/>
                </a:lnTo>
                <a:lnTo>
                  <a:pt x="274193" y="15100"/>
                </a:lnTo>
                <a:lnTo>
                  <a:pt x="237172" y="3848"/>
                </a:lnTo>
                <a:lnTo>
                  <a:pt x="198310" y="0"/>
                </a:lnTo>
                <a:lnTo>
                  <a:pt x="153517" y="5105"/>
                </a:lnTo>
                <a:lnTo>
                  <a:pt x="153314" y="5181"/>
                </a:lnTo>
                <a:lnTo>
                  <a:pt x="152831" y="5232"/>
                </a:lnTo>
                <a:lnTo>
                  <a:pt x="128587" y="13906"/>
                </a:lnTo>
                <a:lnTo>
                  <a:pt x="112052" y="19735"/>
                </a:lnTo>
                <a:lnTo>
                  <a:pt x="111760" y="19926"/>
                </a:lnTo>
                <a:lnTo>
                  <a:pt x="111099" y="20154"/>
                </a:lnTo>
                <a:lnTo>
                  <a:pt x="90855" y="33032"/>
                </a:lnTo>
                <a:lnTo>
                  <a:pt x="75184" y="42849"/>
                </a:lnTo>
                <a:lnTo>
                  <a:pt x="74790" y="43243"/>
                </a:lnTo>
                <a:lnTo>
                  <a:pt x="74282" y="43561"/>
                </a:lnTo>
                <a:lnTo>
                  <a:pt x="57988" y="59855"/>
                </a:lnTo>
                <a:lnTo>
                  <a:pt x="44246" y="73444"/>
                </a:lnTo>
                <a:lnTo>
                  <a:pt x="43967" y="73875"/>
                </a:lnTo>
                <a:lnTo>
                  <a:pt x="43573" y="74269"/>
                </a:lnTo>
                <a:lnTo>
                  <a:pt x="27393" y="99733"/>
                </a:lnTo>
                <a:lnTo>
                  <a:pt x="20510" y="110464"/>
                </a:lnTo>
                <a:lnTo>
                  <a:pt x="20421" y="110693"/>
                </a:lnTo>
                <a:lnTo>
                  <a:pt x="20167" y="111099"/>
                </a:lnTo>
                <a:lnTo>
                  <a:pt x="5245" y="152831"/>
                </a:lnTo>
                <a:lnTo>
                  <a:pt x="3454" y="168402"/>
                </a:lnTo>
                <a:lnTo>
                  <a:pt x="0" y="197662"/>
                </a:lnTo>
                <a:lnTo>
                  <a:pt x="38" y="198056"/>
                </a:lnTo>
                <a:lnTo>
                  <a:pt x="12" y="198297"/>
                </a:lnTo>
                <a:lnTo>
                  <a:pt x="965" y="206616"/>
                </a:lnTo>
                <a:lnTo>
                  <a:pt x="4737" y="241388"/>
                </a:lnTo>
                <a:lnTo>
                  <a:pt x="5080" y="242430"/>
                </a:lnTo>
                <a:lnTo>
                  <a:pt x="5245" y="243763"/>
                </a:lnTo>
                <a:lnTo>
                  <a:pt x="12001" y="262686"/>
                </a:lnTo>
                <a:lnTo>
                  <a:pt x="18796" y="282562"/>
                </a:lnTo>
                <a:lnTo>
                  <a:pt x="19558" y="283819"/>
                </a:lnTo>
                <a:lnTo>
                  <a:pt x="20167" y="285508"/>
                </a:lnTo>
                <a:lnTo>
                  <a:pt x="31369" y="303136"/>
                </a:lnTo>
                <a:lnTo>
                  <a:pt x="41490" y="319684"/>
                </a:lnTo>
                <a:lnTo>
                  <a:pt x="42659" y="320903"/>
                </a:lnTo>
                <a:lnTo>
                  <a:pt x="43573" y="322326"/>
                </a:lnTo>
                <a:lnTo>
                  <a:pt x="58978" y="337743"/>
                </a:lnTo>
                <a:lnTo>
                  <a:pt x="72097" y="351269"/>
                </a:lnTo>
                <a:lnTo>
                  <a:pt x="73291" y="352056"/>
                </a:lnTo>
                <a:lnTo>
                  <a:pt x="74282" y="353034"/>
                </a:lnTo>
                <a:lnTo>
                  <a:pt x="100533" y="369735"/>
                </a:lnTo>
                <a:lnTo>
                  <a:pt x="109905" y="375805"/>
                </a:lnTo>
                <a:lnTo>
                  <a:pt x="110350" y="375983"/>
                </a:lnTo>
                <a:lnTo>
                  <a:pt x="111099" y="376440"/>
                </a:lnTo>
                <a:lnTo>
                  <a:pt x="146215" y="389001"/>
                </a:lnTo>
                <a:lnTo>
                  <a:pt x="152273" y="391198"/>
                </a:lnTo>
                <a:lnTo>
                  <a:pt x="152412" y="391223"/>
                </a:lnTo>
                <a:lnTo>
                  <a:pt x="152831" y="391363"/>
                </a:lnTo>
                <a:lnTo>
                  <a:pt x="163982" y="392658"/>
                </a:lnTo>
                <a:lnTo>
                  <a:pt x="195922" y="396595"/>
                </a:lnTo>
                <a:lnTo>
                  <a:pt x="197205" y="396481"/>
                </a:lnTo>
                <a:lnTo>
                  <a:pt x="198310" y="396595"/>
                </a:lnTo>
                <a:lnTo>
                  <a:pt x="212521" y="394970"/>
                </a:lnTo>
                <a:lnTo>
                  <a:pt x="239229" y="392328"/>
                </a:lnTo>
                <a:lnTo>
                  <a:pt x="241300" y="391655"/>
                </a:lnTo>
                <a:lnTo>
                  <a:pt x="243776" y="391363"/>
                </a:lnTo>
                <a:lnTo>
                  <a:pt x="262026" y="384848"/>
                </a:lnTo>
                <a:lnTo>
                  <a:pt x="280555" y="378752"/>
                </a:lnTo>
                <a:lnTo>
                  <a:pt x="282778" y="377418"/>
                </a:lnTo>
                <a:lnTo>
                  <a:pt x="285521" y="376440"/>
                </a:lnTo>
                <a:lnTo>
                  <a:pt x="302780" y="365467"/>
                </a:lnTo>
                <a:lnTo>
                  <a:pt x="318312" y="356184"/>
                </a:lnTo>
                <a:lnTo>
                  <a:pt x="320141" y="354431"/>
                </a:lnTo>
                <a:lnTo>
                  <a:pt x="322338" y="353034"/>
                </a:lnTo>
                <a:lnTo>
                  <a:pt x="339293" y="336080"/>
                </a:lnTo>
                <a:lnTo>
                  <a:pt x="350862" y="324993"/>
                </a:lnTo>
                <a:lnTo>
                  <a:pt x="351777" y="323596"/>
                </a:lnTo>
                <a:lnTo>
                  <a:pt x="353047" y="322326"/>
                </a:lnTo>
                <a:lnTo>
                  <a:pt x="367868" y="299008"/>
                </a:lnTo>
                <a:lnTo>
                  <a:pt x="375551" y="287274"/>
                </a:lnTo>
                <a:lnTo>
                  <a:pt x="375856" y="286448"/>
                </a:lnTo>
                <a:lnTo>
                  <a:pt x="376453" y="285508"/>
                </a:lnTo>
                <a:lnTo>
                  <a:pt x="383882" y="264706"/>
                </a:lnTo>
                <a:lnTo>
                  <a:pt x="390791" y="246024"/>
                </a:lnTo>
                <a:lnTo>
                  <a:pt x="390918" y="245033"/>
                </a:lnTo>
                <a:lnTo>
                  <a:pt x="391375" y="243763"/>
                </a:lnTo>
                <a:lnTo>
                  <a:pt x="393115" y="228612"/>
                </a:lnTo>
                <a:lnTo>
                  <a:pt x="396557" y="202895"/>
                </a:lnTo>
                <a:lnTo>
                  <a:pt x="396341" y="200533"/>
                </a:lnTo>
                <a:lnTo>
                  <a:pt x="396608" y="198297"/>
                </a:lnTo>
                <a:close/>
              </a:path>
            </a:pathLst>
          </a:custGeom>
          <a:solidFill>
            <a:srgbClr val="FFFFFF">
              <a:alpha val="901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4"/>
          <p:cNvSpPr/>
          <p:nvPr/>
        </p:nvSpPr>
        <p:spPr>
          <a:xfrm>
            <a:off x="6470307" y="3480803"/>
            <a:ext cx="320040" cy="320675"/>
          </a:xfrm>
          <a:custGeom>
            <a:rect b="b" l="l" r="r" t="t"/>
            <a:pathLst>
              <a:path extrusionOk="0" h="320675" w="320040">
                <a:moveTo>
                  <a:pt x="319532" y="155994"/>
                </a:moveTo>
                <a:lnTo>
                  <a:pt x="319341" y="154851"/>
                </a:lnTo>
                <a:lnTo>
                  <a:pt x="319493" y="153682"/>
                </a:lnTo>
                <a:lnTo>
                  <a:pt x="317842" y="145402"/>
                </a:lnTo>
                <a:lnTo>
                  <a:pt x="312953" y="114439"/>
                </a:lnTo>
                <a:lnTo>
                  <a:pt x="310756" y="109537"/>
                </a:lnTo>
                <a:lnTo>
                  <a:pt x="309892" y="105156"/>
                </a:lnTo>
                <a:lnTo>
                  <a:pt x="304050" y="94564"/>
                </a:lnTo>
                <a:lnTo>
                  <a:pt x="295643" y="75755"/>
                </a:lnTo>
                <a:lnTo>
                  <a:pt x="289826" y="68745"/>
                </a:lnTo>
                <a:lnTo>
                  <a:pt x="286258" y="62230"/>
                </a:lnTo>
                <a:lnTo>
                  <a:pt x="277914" y="54317"/>
                </a:lnTo>
                <a:lnTo>
                  <a:pt x="267919" y="42214"/>
                </a:lnTo>
                <a:lnTo>
                  <a:pt x="257644" y="35077"/>
                </a:lnTo>
                <a:lnTo>
                  <a:pt x="250380" y="28168"/>
                </a:lnTo>
                <a:lnTo>
                  <a:pt x="242100" y="24257"/>
                </a:lnTo>
                <a:lnTo>
                  <a:pt x="232219" y="17373"/>
                </a:lnTo>
                <a:lnTo>
                  <a:pt x="214033" y="10985"/>
                </a:lnTo>
                <a:lnTo>
                  <a:pt x="204050" y="6248"/>
                </a:lnTo>
                <a:lnTo>
                  <a:pt x="198755" y="5600"/>
                </a:lnTo>
                <a:lnTo>
                  <a:pt x="192239" y="3302"/>
                </a:lnTo>
                <a:lnTo>
                  <a:pt x="161505" y="1028"/>
                </a:lnTo>
                <a:lnTo>
                  <a:pt x="153187" y="0"/>
                </a:lnTo>
                <a:lnTo>
                  <a:pt x="151688" y="304"/>
                </a:lnTo>
                <a:lnTo>
                  <a:pt x="150291" y="190"/>
                </a:lnTo>
                <a:lnTo>
                  <a:pt x="108673" y="8191"/>
                </a:lnTo>
                <a:lnTo>
                  <a:pt x="106603" y="9220"/>
                </a:lnTo>
                <a:lnTo>
                  <a:pt x="104660" y="9601"/>
                </a:lnTo>
                <a:lnTo>
                  <a:pt x="94234" y="15341"/>
                </a:lnTo>
                <a:lnTo>
                  <a:pt x="69697" y="27495"/>
                </a:lnTo>
                <a:lnTo>
                  <a:pt x="65773" y="31026"/>
                </a:lnTo>
                <a:lnTo>
                  <a:pt x="61722" y="33248"/>
                </a:lnTo>
                <a:lnTo>
                  <a:pt x="52705" y="42748"/>
                </a:lnTo>
                <a:lnTo>
                  <a:pt x="37325" y="56553"/>
                </a:lnTo>
                <a:lnTo>
                  <a:pt x="32588" y="63944"/>
                </a:lnTo>
                <a:lnTo>
                  <a:pt x="27673" y="69126"/>
                </a:lnTo>
                <a:lnTo>
                  <a:pt x="23126" y="78727"/>
                </a:lnTo>
                <a:lnTo>
                  <a:pt x="14478" y="92240"/>
                </a:lnTo>
                <a:lnTo>
                  <a:pt x="9969" y="106514"/>
                </a:lnTo>
                <a:lnTo>
                  <a:pt x="5753" y="115443"/>
                </a:lnTo>
                <a:lnTo>
                  <a:pt x="3721" y="126339"/>
                </a:lnTo>
                <a:lnTo>
                  <a:pt x="1828" y="132372"/>
                </a:lnTo>
                <a:lnTo>
                  <a:pt x="1600" y="137795"/>
                </a:lnTo>
                <a:lnTo>
                  <a:pt x="0" y="146443"/>
                </a:lnTo>
                <a:lnTo>
                  <a:pt x="292" y="169557"/>
                </a:lnTo>
                <a:lnTo>
                  <a:pt x="88" y="174713"/>
                </a:lnTo>
                <a:lnTo>
                  <a:pt x="381" y="175996"/>
                </a:lnTo>
                <a:lnTo>
                  <a:pt x="406" y="177673"/>
                </a:lnTo>
                <a:lnTo>
                  <a:pt x="6870" y="208229"/>
                </a:lnTo>
                <a:lnTo>
                  <a:pt x="9080" y="213385"/>
                </a:lnTo>
                <a:lnTo>
                  <a:pt x="9944" y="217093"/>
                </a:lnTo>
                <a:lnTo>
                  <a:pt x="10566" y="216865"/>
                </a:lnTo>
                <a:lnTo>
                  <a:pt x="37147" y="263194"/>
                </a:lnTo>
                <a:lnTo>
                  <a:pt x="85686" y="302031"/>
                </a:lnTo>
                <a:lnTo>
                  <a:pt x="157988" y="320078"/>
                </a:lnTo>
                <a:lnTo>
                  <a:pt x="162242" y="319557"/>
                </a:lnTo>
                <a:lnTo>
                  <a:pt x="165823" y="319989"/>
                </a:lnTo>
                <a:lnTo>
                  <a:pt x="177800" y="317627"/>
                </a:lnTo>
                <a:lnTo>
                  <a:pt x="200037" y="314858"/>
                </a:lnTo>
                <a:lnTo>
                  <a:pt x="207810" y="311683"/>
                </a:lnTo>
                <a:lnTo>
                  <a:pt x="214350" y="310388"/>
                </a:lnTo>
                <a:lnTo>
                  <a:pt x="224040" y="305054"/>
                </a:lnTo>
                <a:lnTo>
                  <a:pt x="238988" y="298945"/>
                </a:lnTo>
                <a:lnTo>
                  <a:pt x="248958" y="291338"/>
                </a:lnTo>
                <a:lnTo>
                  <a:pt x="257276" y="286753"/>
                </a:lnTo>
                <a:lnTo>
                  <a:pt x="263359" y="280352"/>
                </a:lnTo>
                <a:lnTo>
                  <a:pt x="272681" y="273227"/>
                </a:lnTo>
                <a:lnTo>
                  <a:pt x="282905" y="259753"/>
                </a:lnTo>
                <a:lnTo>
                  <a:pt x="291325" y="250875"/>
                </a:lnTo>
                <a:lnTo>
                  <a:pt x="294119" y="244957"/>
                </a:lnTo>
                <a:lnTo>
                  <a:pt x="298970" y="238569"/>
                </a:lnTo>
                <a:lnTo>
                  <a:pt x="308330" y="214934"/>
                </a:lnTo>
                <a:lnTo>
                  <a:pt x="313245" y="204546"/>
                </a:lnTo>
                <a:lnTo>
                  <a:pt x="313601" y="201625"/>
                </a:lnTo>
                <a:lnTo>
                  <a:pt x="314985" y="198132"/>
                </a:lnTo>
                <a:lnTo>
                  <a:pt x="319532" y="155994"/>
                </a:lnTo>
                <a:close/>
              </a:path>
            </a:pathLst>
          </a:custGeom>
          <a:solidFill>
            <a:srgbClr val="FFFFFF">
              <a:alpha val="901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4"/>
          <p:cNvSpPr/>
          <p:nvPr/>
        </p:nvSpPr>
        <p:spPr>
          <a:xfrm>
            <a:off x="5399837" y="356374"/>
            <a:ext cx="2883535" cy="2983230"/>
          </a:xfrm>
          <a:custGeom>
            <a:rect b="b" l="l" r="r" t="t"/>
            <a:pathLst>
              <a:path extrusionOk="0" h="2983229" w="2883534">
                <a:moveTo>
                  <a:pt x="2576995" y="1288491"/>
                </a:moveTo>
                <a:lnTo>
                  <a:pt x="2575979" y="1237348"/>
                </a:lnTo>
                <a:lnTo>
                  <a:pt x="2572943" y="1186472"/>
                </a:lnTo>
                <a:lnTo>
                  <a:pt x="2567927" y="1135900"/>
                </a:lnTo>
                <a:lnTo>
                  <a:pt x="2560942" y="1085710"/>
                </a:lnTo>
                <a:lnTo>
                  <a:pt x="2552001" y="1035951"/>
                </a:lnTo>
                <a:lnTo>
                  <a:pt x="2541143" y="986663"/>
                </a:lnTo>
                <a:lnTo>
                  <a:pt x="2528379" y="937907"/>
                </a:lnTo>
                <a:lnTo>
                  <a:pt x="2513736" y="889749"/>
                </a:lnTo>
                <a:lnTo>
                  <a:pt x="2497239" y="842225"/>
                </a:lnTo>
                <a:lnTo>
                  <a:pt x="2478913" y="795401"/>
                </a:lnTo>
                <a:lnTo>
                  <a:pt x="2458770" y="749338"/>
                </a:lnTo>
                <a:lnTo>
                  <a:pt x="2436825" y="704062"/>
                </a:lnTo>
                <a:lnTo>
                  <a:pt x="2413127" y="659663"/>
                </a:lnTo>
                <a:lnTo>
                  <a:pt x="2387676" y="616165"/>
                </a:lnTo>
                <a:lnTo>
                  <a:pt x="2360511" y="573633"/>
                </a:lnTo>
                <a:lnTo>
                  <a:pt x="2331631" y="532130"/>
                </a:lnTo>
                <a:lnTo>
                  <a:pt x="2301087" y="491693"/>
                </a:lnTo>
                <a:lnTo>
                  <a:pt x="2268880" y="452386"/>
                </a:lnTo>
                <a:lnTo>
                  <a:pt x="2235047" y="414274"/>
                </a:lnTo>
                <a:lnTo>
                  <a:pt x="2199589" y="377393"/>
                </a:lnTo>
                <a:lnTo>
                  <a:pt x="2162708" y="341934"/>
                </a:lnTo>
                <a:lnTo>
                  <a:pt x="2124583" y="308102"/>
                </a:lnTo>
                <a:lnTo>
                  <a:pt x="2085276" y="275894"/>
                </a:lnTo>
                <a:lnTo>
                  <a:pt x="2044852" y="245351"/>
                </a:lnTo>
                <a:lnTo>
                  <a:pt x="2003336" y="216484"/>
                </a:lnTo>
                <a:lnTo>
                  <a:pt x="1960816" y="189306"/>
                </a:lnTo>
                <a:lnTo>
                  <a:pt x="1917319" y="163855"/>
                </a:lnTo>
                <a:lnTo>
                  <a:pt x="1872907" y="140157"/>
                </a:lnTo>
                <a:lnTo>
                  <a:pt x="1827644" y="118224"/>
                </a:lnTo>
                <a:lnTo>
                  <a:pt x="1781568" y="98082"/>
                </a:lnTo>
                <a:lnTo>
                  <a:pt x="1734743" y="79743"/>
                </a:lnTo>
                <a:lnTo>
                  <a:pt x="1687233" y="63246"/>
                </a:lnTo>
                <a:lnTo>
                  <a:pt x="1639074" y="48602"/>
                </a:lnTo>
                <a:lnTo>
                  <a:pt x="1590319" y="35839"/>
                </a:lnTo>
                <a:lnTo>
                  <a:pt x="1541030" y="24980"/>
                </a:lnTo>
                <a:lnTo>
                  <a:pt x="1491272" y="16052"/>
                </a:lnTo>
                <a:lnTo>
                  <a:pt x="1441081" y="9055"/>
                </a:lnTo>
                <a:lnTo>
                  <a:pt x="1390523" y="4038"/>
                </a:lnTo>
                <a:lnTo>
                  <a:pt x="1339634" y="1016"/>
                </a:lnTo>
                <a:lnTo>
                  <a:pt x="1288491" y="0"/>
                </a:lnTo>
                <a:lnTo>
                  <a:pt x="1240193" y="889"/>
                </a:lnTo>
                <a:lnTo>
                  <a:pt x="1192326" y="3530"/>
                </a:lnTo>
                <a:lnTo>
                  <a:pt x="1144955" y="7899"/>
                </a:lnTo>
                <a:lnTo>
                  <a:pt x="1098092" y="13970"/>
                </a:lnTo>
                <a:lnTo>
                  <a:pt x="1051763" y="21691"/>
                </a:lnTo>
                <a:lnTo>
                  <a:pt x="1006017" y="31051"/>
                </a:lnTo>
                <a:lnTo>
                  <a:pt x="960869" y="42011"/>
                </a:lnTo>
                <a:lnTo>
                  <a:pt x="916355" y="54546"/>
                </a:lnTo>
                <a:lnTo>
                  <a:pt x="872515" y="68618"/>
                </a:lnTo>
                <a:lnTo>
                  <a:pt x="829360" y="84201"/>
                </a:lnTo>
                <a:lnTo>
                  <a:pt x="786955" y="101257"/>
                </a:lnTo>
                <a:lnTo>
                  <a:pt x="745286" y="119748"/>
                </a:lnTo>
                <a:lnTo>
                  <a:pt x="704430" y="139661"/>
                </a:lnTo>
                <a:lnTo>
                  <a:pt x="664387" y="160959"/>
                </a:lnTo>
                <a:lnTo>
                  <a:pt x="625195" y="183616"/>
                </a:lnTo>
                <a:lnTo>
                  <a:pt x="586892" y="207581"/>
                </a:lnTo>
                <a:lnTo>
                  <a:pt x="549503" y="232841"/>
                </a:lnTo>
                <a:lnTo>
                  <a:pt x="513054" y="259359"/>
                </a:lnTo>
                <a:lnTo>
                  <a:pt x="477596" y="287096"/>
                </a:lnTo>
                <a:lnTo>
                  <a:pt x="443141" y="316039"/>
                </a:lnTo>
                <a:lnTo>
                  <a:pt x="409727" y="346151"/>
                </a:lnTo>
                <a:lnTo>
                  <a:pt x="377380" y="377393"/>
                </a:lnTo>
                <a:lnTo>
                  <a:pt x="346151" y="409727"/>
                </a:lnTo>
                <a:lnTo>
                  <a:pt x="316039" y="443141"/>
                </a:lnTo>
                <a:lnTo>
                  <a:pt x="287096" y="477596"/>
                </a:lnTo>
                <a:lnTo>
                  <a:pt x="259359" y="513067"/>
                </a:lnTo>
                <a:lnTo>
                  <a:pt x="232841" y="549503"/>
                </a:lnTo>
                <a:lnTo>
                  <a:pt x="207581" y="586892"/>
                </a:lnTo>
                <a:lnTo>
                  <a:pt x="183616" y="625195"/>
                </a:lnTo>
                <a:lnTo>
                  <a:pt x="160959" y="664387"/>
                </a:lnTo>
                <a:lnTo>
                  <a:pt x="139661" y="704430"/>
                </a:lnTo>
                <a:lnTo>
                  <a:pt x="119748" y="745299"/>
                </a:lnTo>
                <a:lnTo>
                  <a:pt x="101257" y="786955"/>
                </a:lnTo>
                <a:lnTo>
                  <a:pt x="84201" y="829373"/>
                </a:lnTo>
                <a:lnTo>
                  <a:pt x="68618" y="872515"/>
                </a:lnTo>
                <a:lnTo>
                  <a:pt x="54546" y="916355"/>
                </a:lnTo>
                <a:lnTo>
                  <a:pt x="42011" y="960869"/>
                </a:lnTo>
                <a:lnTo>
                  <a:pt x="31051" y="1006017"/>
                </a:lnTo>
                <a:lnTo>
                  <a:pt x="21691" y="1051763"/>
                </a:lnTo>
                <a:lnTo>
                  <a:pt x="13970" y="1098092"/>
                </a:lnTo>
                <a:lnTo>
                  <a:pt x="7899" y="1144955"/>
                </a:lnTo>
                <a:lnTo>
                  <a:pt x="3530" y="1192326"/>
                </a:lnTo>
                <a:lnTo>
                  <a:pt x="1485" y="1229283"/>
                </a:lnTo>
                <a:lnTo>
                  <a:pt x="1435" y="1230122"/>
                </a:lnTo>
                <a:lnTo>
                  <a:pt x="1422" y="1230515"/>
                </a:lnTo>
                <a:lnTo>
                  <a:pt x="889" y="1240193"/>
                </a:lnTo>
                <a:lnTo>
                  <a:pt x="482" y="1261732"/>
                </a:lnTo>
                <a:lnTo>
                  <a:pt x="25" y="1277391"/>
                </a:lnTo>
                <a:lnTo>
                  <a:pt x="63" y="1284516"/>
                </a:lnTo>
                <a:lnTo>
                  <a:pt x="0" y="1288491"/>
                </a:lnTo>
                <a:lnTo>
                  <a:pt x="152" y="1297051"/>
                </a:lnTo>
                <a:lnTo>
                  <a:pt x="342" y="1324660"/>
                </a:lnTo>
                <a:lnTo>
                  <a:pt x="2387" y="1371892"/>
                </a:lnTo>
                <a:lnTo>
                  <a:pt x="6172" y="1419009"/>
                </a:lnTo>
                <a:lnTo>
                  <a:pt x="11671" y="1465986"/>
                </a:lnTo>
                <a:lnTo>
                  <a:pt x="18910" y="1512760"/>
                </a:lnTo>
                <a:lnTo>
                  <a:pt x="27863" y="1559293"/>
                </a:lnTo>
                <a:lnTo>
                  <a:pt x="38531" y="1605521"/>
                </a:lnTo>
                <a:lnTo>
                  <a:pt x="50927" y="1651406"/>
                </a:lnTo>
                <a:lnTo>
                  <a:pt x="65036" y="1696897"/>
                </a:lnTo>
                <a:lnTo>
                  <a:pt x="80860" y="1741944"/>
                </a:lnTo>
                <a:lnTo>
                  <a:pt x="98399" y="1786483"/>
                </a:lnTo>
                <a:lnTo>
                  <a:pt x="117640" y="1830489"/>
                </a:lnTo>
                <a:lnTo>
                  <a:pt x="138595" y="1873910"/>
                </a:lnTo>
                <a:lnTo>
                  <a:pt x="161251" y="1916671"/>
                </a:lnTo>
                <a:lnTo>
                  <a:pt x="185610" y="1958746"/>
                </a:lnTo>
                <a:lnTo>
                  <a:pt x="211670" y="2000084"/>
                </a:lnTo>
                <a:lnTo>
                  <a:pt x="213512" y="1998878"/>
                </a:lnTo>
                <a:lnTo>
                  <a:pt x="232841" y="2027491"/>
                </a:lnTo>
                <a:lnTo>
                  <a:pt x="259359" y="2063927"/>
                </a:lnTo>
                <a:lnTo>
                  <a:pt x="287096" y="2099386"/>
                </a:lnTo>
                <a:lnTo>
                  <a:pt x="316039" y="2133841"/>
                </a:lnTo>
                <a:lnTo>
                  <a:pt x="346151" y="2167255"/>
                </a:lnTo>
                <a:lnTo>
                  <a:pt x="377380" y="2199602"/>
                </a:lnTo>
                <a:lnTo>
                  <a:pt x="409727" y="2230844"/>
                </a:lnTo>
                <a:lnTo>
                  <a:pt x="443141" y="2260955"/>
                </a:lnTo>
                <a:lnTo>
                  <a:pt x="477596" y="2289886"/>
                </a:lnTo>
                <a:lnTo>
                  <a:pt x="513054" y="2317635"/>
                </a:lnTo>
                <a:lnTo>
                  <a:pt x="549503" y="2344153"/>
                </a:lnTo>
                <a:lnTo>
                  <a:pt x="586892" y="2369413"/>
                </a:lnTo>
                <a:lnTo>
                  <a:pt x="625195" y="2393378"/>
                </a:lnTo>
                <a:lnTo>
                  <a:pt x="664387" y="2416035"/>
                </a:lnTo>
                <a:lnTo>
                  <a:pt x="704430" y="2437333"/>
                </a:lnTo>
                <a:lnTo>
                  <a:pt x="745286" y="2457246"/>
                </a:lnTo>
                <a:lnTo>
                  <a:pt x="786955" y="2475738"/>
                </a:lnTo>
                <a:lnTo>
                  <a:pt x="829360" y="2492794"/>
                </a:lnTo>
                <a:lnTo>
                  <a:pt x="872515" y="2508377"/>
                </a:lnTo>
                <a:lnTo>
                  <a:pt x="916355" y="2522448"/>
                </a:lnTo>
                <a:lnTo>
                  <a:pt x="960869" y="2534983"/>
                </a:lnTo>
                <a:lnTo>
                  <a:pt x="1006017" y="2545943"/>
                </a:lnTo>
                <a:lnTo>
                  <a:pt x="1051763" y="2555303"/>
                </a:lnTo>
                <a:lnTo>
                  <a:pt x="1098092" y="2563025"/>
                </a:lnTo>
                <a:lnTo>
                  <a:pt x="1144955" y="2569095"/>
                </a:lnTo>
                <a:lnTo>
                  <a:pt x="1192326" y="2573464"/>
                </a:lnTo>
                <a:lnTo>
                  <a:pt x="1240193" y="2576106"/>
                </a:lnTo>
                <a:lnTo>
                  <a:pt x="1288491" y="2576995"/>
                </a:lnTo>
                <a:lnTo>
                  <a:pt x="1336802" y="2576106"/>
                </a:lnTo>
                <a:lnTo>
                  <a:pt x="1384655" y="2573464"/>
                </a:lnTo>
                <a:lnTo>
                  <a:pt x="1432026" y="2569095"/>
                </a:lnTo>
                <a:lnTo>
                  <a:pt x="1478889" y="2563025"/>
                </a:lnTo>
                <a:lnTo>
                  <a:pt x="1525219" y="2555303"/>
                </a:lnTo>
                <a:lnTo>
                  <a:pt x="1570964" y="2545943"/>
                </a:lnTo>
                <a:lnTo>
                  <a:pt x="1616113" y="2534983"/>
                </a:lnTo>
                <a:lnTo>
                  <a:pt x="1660626" y="2522448"/>
                </a:lnTo>
                <a:lnTo>
                  <a:pt x="1704467" y="2508377"/>
                </a:lnTo>
                <a:lnTo>
                  <a:pt x="1747608" y="2492794"/>
                </a:lnTo>
                <a:lnTo>
                  <a:pt x="1790026" y="2475738"/>
                </a:lnTo>
                <a:lnTo>
                  <a:pt x="1831682" y="2457246"/>
                </a:lnTo>
                <a:lnTo>
                  <a:pt x="1872551" y="2437333"/>
                </a:lnTo>
                <a:lnTo>
                  <a:pt x="1912594" y="2416035"/>
                </a:lnTo>
                <a:lnTo>
                  <a:pt x="1951786" y="2393378"/>
                </a:lnTo>
                <a:lnTo>
                  <a:pt x="1990090" y="2369413"/>
                </a:lnTo>
                <a:lnTo>
                  <a:pt x="2027478" y="2344153"/>
                </a:lnTo>
                <a:lnTo>
                  <a:pt x="2063915" y="2317635"/>
                </a:lnTo>
                <a:lnTo>
                  <a:pt x="2099386" y="2289886"/>
                </a:lnTo>
                <a:lnTo>
                  <a:pt x="2133841" y="2260955"/>
                </a:lnTo>
                <a:lnTo>
                  <a:pt x="2167255" y="2230844"/>
                </a:lnTo>
                <a:lnTo>
                  <a:pt x="2199589" y="2199602"/>
                </a:lnTo>
                <a:lnTo>
                  <a:pt x="2230831" y="2167255"/>
                </a:lnTo>
                <a:lnTo>
                  <a:pt x="2260943" y="2133841"/>
                </a:lnTo>
                <a:lnTo>
                  <a:pt x="2289873" y="2099386"/>
                </a:lnTo>
                <a:lnTo>
                  <a:pt x="2317623" y="2063927"/>
                </a:lnTo>
                <a:lnTo>
                  <a:pt x="2344140" y="2027491"/>
                </a:lnTo>
                <a:lnTo>
                  <a:pt x="2369401" y="1990090"/>
                </a:lnTo>
                <a:lnTo>
                  <a:pt x="2393365" y="1951786"/>
                </a:lnTo>
                <a:lnTo>
                  <a:pt x="2416022" y="1912607"/>
                </a:lnTo>
                <a:lnTo>
                  <a:pt x="2437320" y="1872564"/>
                </a:lnTo>
                <a:lnTo>
                  <a:pt x="2457234" y="1831695"/>
                </a:lnTo>
                <a:lnTo>
                  <a:pt x="2475738" y="1790039"/>
                </a:lnTo>
                <a:lnTo>
                  <a:pt x="2492781" y="1747621"/>
                </a:lnTo>
                <a:lnTo>
                  <a:pt x="2508364" y="1704467"/>
                </a:lnTo>
                <a:lnTo>
                  <a:pt x="2522436" y="1660626"/>
                </a:lnTo>
                <a:lnTo>
                  <a:pt x="2534970" y="1616113"/>
                </a:lnTo>
                <a:lnTo>
                  <a:pt x="2545931" y="1570977"/>
                </a:lnTo>
                <a:lnTo>
                  <a:pt x="2555290" y="1525219"/>
                </a:lnTo>
                <a:lnTo>
                  <a:pt x="2563025" y="1478902"/>
                </a:lnTo>
                <a:lnTo>
                  <a:pt x="2569083" y="1432026"/>
                </a:lnTo>
                <a:lnTo>
                  <a:pt x="2573451" y="1384655"/>
                </a:lnTo>
                <a:lnTo>
                  <a:pt x="2576106" y="1336802"/>
                </a:lnTo>
                <a:lnTo>
                  <a:pt x="2576995" y="1288491"/>
                </a:lnTo>
                <a:close/>
              </a:path>
              <a:path extrusionOk="0" h="2983229" w="2883534">
                <a:moveTo>
                  <a:pt x="2883166" y="2665526"/>
                </a:moveTo>
                <a:lnTo>
                  <a:pt x="2881528" y="2643225"/>
                </a:lnTo>
                <a:lnTo>
                  <a:pt x="2880296" y="2622854"/>
                </a:lnTo>
                <a:lnTo>
                  <a:pt x="2879890" y="2620975"/>
                </a:lnTo>
                <a:lnTo>
                  <a:pt x="2879725" y="2618587"/>
                </a:lnTo>
                <a:lnTo>
                  <a:pt x="2874073" y="2593314"/>
                </a:lnTo>
                <a:lnTo>
                  <a:pt x="2870771" y="2577604"/>
                </a:lnTo>
                <a:lnTo>
                  <a:pt x="2870250" y="2576207"/>
                </a:lnTo>
                <a:lnTo>
                  <a:pt x="2869717" y="2573794"/>
                </a:lnTo>
                <a:lnTo>
                  <a:pt x="2859252" y="2546350"/>
                </a:lnTo>
                <a:lnTo>
                  <a:pt x="2854947" y="2534628"/>
                </a:lnTo>
                <a:lnTo>
                  <a:pt x="2854439" y="2533713"/>
                </a:lnTo>
                <a:lnTo>
                  <a:pt x="2853652" y="2531618"/>
                </a:lnTo>
                <a:lnTo>
                  <a:pt x="2838729" y="2504732"/>
                </a:lnTo>
                <a:lnTo>
                  <a:pt x="2833217" y="2494546"/>
                </a:lnTo>
                <a:lnTo>
                  <a:pt x="2832709" y="2493886"/>
                </a:lnTo>
                <a:lnTo>
                  <a:pt x="2831998" y="2492578"/>
                </a:lnTo>
                <a:lnTo>
                  <a:pt x="2812415" y="2466632"/>
                </a:lnTo>
                <a:lnTo>
                  <a:pt x="2805988" y="2457983"/>
                </a:lnTo>
                <a:lnTo>
                  <a:pt x="2805646" y="2457653"/>
                </a:lnTo>
                <a:lnTo>
                  <a:pt x="2805265" y="2457132"/>
                </a:lnTo>
                <a:lnTo>
                  <a:pt x="2773934" y="2425801"/>
                </a:lnTo>
                <a:lnTo>
                  <a:pt x="2773654" y="2425547"/>
                </a:lnTo>
                <a:lnTo>
                  <a:pt x="2768066" y="2421382"/>
                </a:lnTo>
                <a:lnTo>
                  <a:pt x="2738501" y="2399068"/>
                </a:lnTo>
                <a:lnTo>
                  <a:pt x="2737307" y="2398420"/>
                </a:lnTo>
                <a:lnTo>
                  <a:pt x="2736596" y="2397874"/>
                </a:lnTo>
                <a:lnTo>
                  <a:pt x="2727604" y="2393035"/>
                </a:lnTo>
                <a:lnTo>
                  <a:pt x="2699461" y="2377427"/>
                </a:lnTo>
                <a:lnTo>
                  <a:pt x="2696718" y="2376386"/>
                </a:lnTo>
                <a:lnTo>
                  <a:pt x="2695219" y="2375573"/>
                </a:lnTo>
                <a:lnTo>
                  <a:pt x="2683573" y="2371369"/>
                </a:lnTo>
                <a:lnTo>
                  <a:pt x="2657297" y="2361349"/>
                </a:lnTo>
                <a:lnTo>
                  <a:pt x="2653411" y="2360485"/>
                </a:lnTo>
                <a:lnTo>
                  <a:pt x="2650998" y="2359609"/>
                </a:lnTo>
                <a:lnTo>
                  <a:pt x="2635224" y="2356421"/>
                </a:lnTo>
                <a:lnTo>
                  <a:pt x="2612491" y="2351341"/>
                </a:lnTo>
                <a:lnTo>
                  <a:pt x="2608757" y="2351074"/>
                </a:lnTo>
                <a:lnTo>
                  <a:pt x="2605659" y="2350439"/>
                </a:lnTo>
                <a:lnTo>
                  <a:pt x="2584780" y="2349309"/>
                </a:lnTo>
                <a:lnTo>
                  <a:pt x="2565565" y="2347899"/>
                </a:lnTo>
                <a:lnTo>
                  <a:pt x="2562669" y="2348115"/>
                </a:lnTo>
                <a:lnTo>
                  <a:pt x="2559926" y="2347963"/>
                </a:lnTo>
                <a:lnTo>
                  <a:pt x="2538666" y="2349881"/>
                </a:lnTo>
                <a:lnTo>
                  <a:pt x="2518626" y="2351341"/>
                </a:lnTo>
                <a:lnTo>
                  <a:pt x="2516149" y="2351900"/>
                </a:lnTo>
                <a:lnTo>
                  <a:pt x="2514523" y="2352040"/>
                </a:lnTo>
                <a:lnTo>
                  <a:pt x="2499169" y="2355697"/>
                </a:lnTo>
                <a:lnTo>
                  <a:pt x="2473833" y="2361349"/>
                </a:lnTo>
                <a:lnTo>
                  <a:pt x="2471318" y="2362314"/>
                </a:lnTo>
                <a:lnTo>
                  <a:pt x="2470162" y="2362581"/>
                </a:lnTo>
                <a:lnTo>
                  <a:pt x="2458669" y="2367140"/>
                </a:lnTo>
                <a:lnTo>
                  <a:pt x="2431656" y="2377427"/>
                </a:lnTo>
                <a:lnTo>
                  <a:pt x="2429167" y="2378811"/>
                </a:lnTo>
                <a:lnTo>
                  <a:pt x="2427579" y="2379434"/>
                </a:lnTo>
                <a:lnTo>
                  <a:pt x="2415743" y="2386253"/>
                </a:lnTo>
                <a:lnTo>
                  <a:pt x="2392616" y="2399068"/>
                </a:lnTo>
                <a:lnTo>
                  <a:pt x="2389835" y="2401163"/>
                </a:lnTo>
                <a:lnTo>
                  <a:pt x="2387498" y="2402509"/>
                </a:lnTo>
                <a:lnTo>
                  <a:pt x="2376157" y="2411488"/>
                </a:lnTo>
                <a:lnTo>
                  <a:pt x="2357183" y="2425801"/>
                </a:lnTo>
                <a:lnTo>
                  <a:pt x="2353805" y="2429179"/>
                </a:lnTo>
                <a:lnTo>
                  <a:pt x="2350643" y="2431681"/>
                </a:lnTo>
                <a:lnTo>
                  <a:pt x="2350947" y="2432037"/>
                </a:lnTo>
                <a:lnTo>
                  <a:pt x="2325852" y="2457132"/>
                </a:lnTo>
                <a:lnTo>
                  <a:pt x="2299106" y="2492578"/>
                </a:lnTo>
                <a:lnTo>
                  <a:pt x="2277465" y="2531618"/>
                </a:lnTo>
                <a:lnTo>
                  <a:pt x="2261387" y="2573794"/>
                </a:lnTo>
                <a:lnTo>
                  <a:pt x="2251379" y="2618587"/>
                </a:lnTo>
                <a:lnTo>
                  <a:pt x="2247938" y="2665526"/>
                </a:lnTo>
                <a:lnTo>
                  <a:pt x="2251379" y="2712453"/>
                </a:lnTo>
                <a:lnTo>
                  <a:pt x="2261387" y="2757246"/>
                </a:lnTo>
                <a:lnTo>
                  <a:pt x="2277465" y="2799410"/>
                </a:lnTo>
                <a:lnTo>
                  <a:pt x="2299106" y="2838462"/>
                </a:lnTo>
                <a:lnTo>
                  <a:pt x="2325852" y="2873895"/>
                </a:lnTo>
                <a:lnTo>
                  <a:pt x="2357183" y="2905226"/>
                </a:lnTo>
                <a:lnTo>
                  <a:pt x="2392616" y="2931960"/>
                </a:lnTo>
                <a:lnTo>
                  <a:pt x="2431656" y="2953601"/>
                </a:lnTo>
                <a:lnTo>
                  <a:pt x="2473833" y="2969679"/>
                </a:lnTo>
                <a:lnTo>
                  <a:pt x="2518626" y="2979686"/>
                </a:lnTo>
                <a:lnTo>
                  <a:pt x="2565565" y="2983128"/>
                </a:lnTo>
                <a:lnTo>
                  <a:pt x="2615552" y="2979166"/>
                </a:lnTo>
                <a:lnTo>
                  <a:pt x="2663850" y="2967532"/>
                </a:lnTo>
                <a:lnTo>
                  <a:pt x="2709621" y="2948584"/>
                </a:lnTo>
                <a:lnTo>
                  <a:pt x="2752001" y="2922651"/>
                </a:lnTo>
                <a:lnTo>
                  <a:pt x="2790139" y="2890101"/>
                </a:lnTo>
                <a:lnTo>
                  <a:pt x="2822689" y="2851962"/>
                </a:lnTo>
                <a:lnTo>
                  <a:pt x="2848622" y="2809583"/>
                </a:lnTo>
                <a:lnTo>
                  <a:pt x="2867583" y="2763812"/>
                </a:lnTo>
                <a:lnTo>
                  <a:pt x="2879204" y="2715501"/>
                </a:lnTo>
                <a:lnTo>
                  <a:pt x="2882823" y="2669781"/>
                </a:lnTo>
                <a:lnTo>
                  <a:pt x="2883141" y="2669781"/>
                </a:lnTo>
                <a:lnTo>
                  <a:pt x="2883001" y="2667558"/>
                </a:lnTo>
                <a:lnTo>
                  <a:pt x="2883166" y="2665526"/>
                </a:lnTo>
                <a:close/>
              </a:path>
            </a:pathLst>
          </a:custGeom>
          <a:solidFill>
            <a:srgbClr val="FFFFFF">
              <a:alpha val="901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4"/>
          <p:cNvSpPr/>
          <p:nvPr/>
        </p:nvSpPr>
        <p:spPr>
          <a:xfrm>
            <a:off x="5911381" y="867672"/>
            <a:ext cx="1554480" cy="1554480"/>
          </a:xfrm>
          <a:custGeom>
            <a:rect b="b" l="l" r="r" t="t"/>
            <a:pathLst>
              <a:path extrusionOk="0" h="1554480" w="1554479">
                <a:moveTo>
                  <a:pt x="770414" y="1554324"/>
                </a:moveTo>
                <a:lnTo>
                  <a:pt x="726033" y="1552711"/>
                </a:lnTo>
                <a:lnTo>
                  <a:pt x="681687" y="1548548"/>
                </a:lnTo>
                <a:lnTo>
                  <a:pt x="637488" y="1541813"/>
                </a:lnTo>
                <a:lnTo>
                  <a:pt x="593549" y="1532483"/>
                </a:lnTo>
                <a:lnTo>
                  <a:pt x="549984" y="1520538"/>
                </a:lnTo>
                <a:lnTo>
                  <a:pt x="506905" y="1505955"/>
                </a:lnTo>
                <a:lnTo>
                  <a:pt x="464425" y="1488713"/>
                </a:lnTo>
                <a:lnTo>
                  <a:pt x="422656" y="1468789"/>
                </a:lnTo>
                <a:lnTo>
                  <a:pt x="381712" y="1446163"/>
                </a:lnTo>
                <a:lnTo>
                  <a:pt x="341706" y="1420812"/>
                </a:lnTo>
                <a:lnTo>
                  <a:pt x="303292" y="1393111"/>
                </a:lnTo>
                <a:lnTo>
                  <a:pt x="267058" y="1363526"/>
                </a:lnTo>
                <a:lnTo>
                  <a:pt x="233026" y="1332170"/>
                </a:lnTo>
                <a:lnTo>
                  <a:pt x="201219" y="1299155"/>
                </a:lnTo>
                <a:lnTo>
                  <a:pt x="171657" y="1264594"/>
                </a:lnTo>
                <a:lnTo>
                  <a:pt x="144362" y="1228601"/>
                </a:lnTo>
                <a:lnTo>
                  <a:pt x="119357" y="1191289"/>
                </a:lnTo>
                <a:lnTo>
                  <a:pt x="96662" y="1152769"/>
                </a:lnTo>
                <a:lnTo>
                  <a:pt x="76301" y="1113156"/>
                </a:lnTo>
                <a:lnTo>
                  <a:pt x="58294" y="1072561"/>
                </a:lnTo>
                <a:lnTo>
                  <a:pt x="42663" y="1031098"/>
                </a:lnTo>
                <a:lnTo>
                  <a:pt x="29430" y="988879"/>
                </a:lnTo>
                <a:lnTo>
                  <a:pt x="18618" y="946019"/>
                </a:lnTo>
                <a:lnTo>
                  <a:pt x="10246" y="902628"/>
                </a:lnTo>
                <a:lnTo>
                  <a:pt x="4338" y="858821"/>
                </a:lnTo>
                <a:lnTo>
                  <a:pt x="915" y="814710"/>
                </a:lnTo>
                <a:lnTo>
                  <a:pt x="0" y="770408"/>
                </a:lnTo>
                <a:lnTo>
                  <a:pt x="1612" y="726027"/>
                </a:lnTo>
                <a:lnTo>
                  <a:pt x="5775" y="681682"/>
                </a:lnTo>
                <a:lnTo>
                  <a:pt x="12511" y="637484"/>
                </a:lnTo>
                <a:lnTo>
                  <a:pt x="21840" y="593547"/>
                </a:lnTo>
                <a:lnTo>
                  <a:pt x="33785" y="549983"/>
                </a:lnTo>
                <a:lnTo>
                  <a:pt x="48367" y="506905"/>
                </a:lnTo>
                <a:lnTo>
                  <a:pt x="65609" y="464426"/>
                </a:lnTo>
                <a:lnTo>
                  <a:pt x="85531" y="422660"/>
                </a:lnTo>
                <a:lnTo>
                  <a:pt x="108156" y="381718"/>
                </a:lnTo>
                <a:lnTo>
                  <a:pt x="133506" y="341714"/>
                </a:lnTo>
                <a:lnTo>
                  <a:pt x="161208" y="303300"/>
                </a:lnTo>
                <a:lnTo>
                  <a:pt x="190794" y="267066"/>
                </a:lnTo>
                <a:lnTo>
                  <a:pt x="222151" y="233033"/>
                </a:lnTo>
                <a:lnTo>
                  <a:pt x="255166" y="201225"/>
                </a:lnTo>
                <a:lnTo>
                  <a:pt x="289727" y="171663"/>
                </a:lnTo>
                <a:lnTo>
                  <a:pt x="325720" y="144367"/>
                </a:lnTo>
                <a:lnTo>
                  <a:pt x="363033" y="119361"/>
                </a:lnTo>
                <a:lnTo>
                  <a:pt x="401553" y="96666"/>
                </a:lnTo>
                <a:lnTo>
                  <a:pt x="441167" y="76304"/>
                </a:lnTo>
                <a:lnTo>
                  <a:pt x="481762" y="58297"/>
                </a:lnTo>
                <a:lnTo>
                  <a:pt x="523225" y="42665"/>
                </a:lnTo>
                <a:lnTo>
                  <a:pt x="565443" y="29432"/>
                </a:lnTo>
                <a:lnTo>
                  <a:pt x="608304" y="18619"/>
                </a:lnTo>
                <a:lnTo>
                  <a:pt x="651694" y="10247"/>
                </a:lnTo>
                <a:lnTo>
                  <a:pt x="695501" y="4339"/>
                </a:lnTo>
                <a:lnTo>
                  <a:pt x="739612" y="916"/>
                </a:lnTo>
                <a:lnTo>
                  <a:pt x="783914" y="0"/>
                </a:lnTo>
                <a:lnTo>
                  <a:pt x="828294" y="1612"/>
                </a:lnTo>
                <a:lnTo>
                  <a:pt x="872639" y="5775"/>
                </a:lnTo>
                <a:lnTo>
                  <a:pt x="916837" y="12511"/>
                </a:lnTo>
                <a:lnTo>
                  <a:pt x="960774" y="21841"/>
                </a:lnTo>
                <a:lnTo>
                  <a:pt x="1004337" y="33786"/>
                </a:lnTo>
                <a:lnTo>
                  <a:pt x="1047415" y="48370"/>
                </a:lnTo>
                <a:lnTo>
                  <a:pt x="1089893" y="65612"/>
                </a:lnTo>
                <a:lnTo>
                  <a:pt x="1131659" y="85536"/>
                </a:lnTo>
                <a:lnTo>
                  <a:pt x="1172601" y="108163"/>
                </a:lnTo>
                <a:lnTo>
                  <a:pt x="1212604" y="133515"/>
                </a:lnTo>
                <a:lnTo>
                  <a:pt x="1254168" y="163679"/>
                </a:lnTo>
                <a:lnTo>
                  <a:pt x="1293438" y="196334"/>
                </a:lnTo>
                <a:lnTo>
                  <a:pt x="1330325" y="231346"/>
                </a:lnTo>
                <a:lnTo>
                  <a:pt x="1364737" y="268576"/>
                </a:lnTo>
                <a:lnTo>
                  <a:pt x="1396586" y="307890"/>
                </a:lnTo>
                <a:lnTo>
                  <a:pt x="1425782" y="349149"/>
                </a:lnTo>
                <a:lnTo>
                  <a:pt x="1452234" y="392219"/>
                </a:lnTo>
                <a:lnTo>
                  <a:pt x="1475854" y="436962"/>
                </a:lnTo>
                <a:lnTo>
                  <a:pt x="1496550" y="483243"/>
                </a:lnTo>
                <a:lnTo>
                  <a:pt x="1514234" y="530924"/>
                </a:lnTo>
                <a:lnTo>
                  <a:pt x="1528815" y="579870"/>
                </a:lnTo>
                <a:lnTo>
                  <a:pt x="1540204" y="629944"/>
                </a:lnTo>
                <a:lnTo>
                  <a:pt x="1548263" y="680660"/>
                </a:lnTo>
                <a:lnTo>
                  <a:pt x="1552939" y="731518"/>
                </a:lnTo>
                <a:lnTo>
                  <a:pt x="1554264" y="782356"/>
                </a:lnTo>
                <a:lnTo>
                  <a:pt x="1552270" y="833015"/>
                </a:lnTo>
                <a:lnTo>
                  <a:pt x="1546991" y="883334"/>
                </a:lnTo>
                <a:lnTo>
                  <a:pt x="1538460" y="933153"/>
                </a:lnTo>
                <a:lnTo>
                  <a:pt x="1526709" y="982313"/>
                </a:lnTo>
                <a:lnTo>
                  <a:pt x="1511770" y="1030653"/>
                </a:lnTo>
                <a:lnTo>
                  <a:pt x="1493678" y="1078013"/>
                </a:lnTo>
                <a:lnTo>
                  <a:pt x="1472464" y="1124233"/>
                </a:lnTo>
                <a:lnTo>
                  <a:pt x="1448162" y="1169153"/>
                </a:lnTo>
                <a:lnTo>
                  <a:pt x="1420804" y="1212613"/>
                </a:lnTo>
                <a:lnTo>
                  <a:pt x="1393105" y="1251027"/>
                </a:lnTo>
                <a:lnTo>
                  <a:pt x="1363521" y="1287261"/>
                </a:lnTo>
                <a:lnTo>
                  <a:pt x="1332167" y="1321293"/>
                </a:lnTo>
                <a:lnTo>
                  <a:pt x="1299153" y="1353101"/>
                </a:lnTo>
                <a:lnTo>
                  <a:pt x="1264594" y="1382664"/>
                </a:lnTo>
                <a:lnTo>
                  <a:pt x="1228603" y="1409959"/>
                </a:lnTo>
                <a:lnTo>
                  <a:pt x="1191291" y="1434964"/>
                </a:lnTo>
                <a:lnTo>
                  <a:pt x="1152773" y="1457659"/>
                </a:lnTo>
                <a:lnTo>
                  <a:pt x="1113160" y="1478021"/>
                </a:lnTo>
                <a:lnTo>
                  <a:pt x="1072566" y="1496028"/>
                </a:lnTo>
                <a:lnTo>
                  <a:pt x="1031104" y="1511659"/>
                </a:lnTo>
                <a:lnTo>
                  <a:pt x="988886" y="1524892"/>
                </a:lnTo>
                <a:lnTo>
                  <a:pt x="946025" y="1535706"/>
                </a:lnTo>
                <a:lnTo>
                  <a:pt x="902635" y="1544077"/>
                </a:lnTo>
                <a:lnTo>
                  <a:pt x="858828" y="1549985"/>
                </a:lnTo>
                <a:lnTo>
                  <a:pt x="814716" y="1553408"/>
                </a:lnTo>
                <a:lnTo>
                  <a:pt x="770414" y="1554324"/>
                </a:lnTo>
                <a:close/>
              </a:path>
            </a:pathLst>
          </a:custGeom>
          <a:solidFill>
            <a:srgbClr val="59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4"/>
          <p:cNvSpPr/>
          <p:nvPr/>
        </p:nvSpPr>
        <p:spPr>
          <a:xfrm>
            <a:off x="5563913" y="356356"/>
            <a:ext cx="1124585" cy="1289050"/>
          </a:xfrm>
          <a:custGeom>
            <a:rect b="b" l="l" r="r" t="t"/>
            <a:pathLst>
              <a:path extrusionOk="0" h="1289050" w="1124584">
                <a:moveTo>
                  <a:pt x="1124372" y="1288497"/>
                </a:moveTo>
                <a:lnTo>
                  <a:pt x="0" y="659206"/>
                </a:lnTo>
                <a:lnTo>
                  <a:pt x="25176" y="616188"/>
                </a:lnTo>
                <a:lnTo>
                  <a:pt x="51854" y="574383"/>
                </a:lnTo>
                <a:lnTo>
                  <a:pt x="79989" y="533817"/>
                </a:lnTo>
                <a:lnTo>
                  <a:pt x="109536" y="494516"/>
                </a:lnTo>
                <a:lnTo>
                  <a:pt x="140450" y="456508"/>
                </a:lnTo>
                <a:lnTo>
                  <a:pt x="172684" y="419818"/>
                </a:lnTo>
                <a:lnTo>
                  <a:pt x="206195" y="384472"/>
                </a:lnTo>
                <a:lnTo>
                  <a:pt x="240936" y="350499"/>
                </a:lnTo>
                <a:lnTo>
                  <a:pt x="276862" y="317924"/>
                </a:lnTo>
                <a:lnTo>
                  <a:pt x="313927" y="286773"/>
                </a:lnTo>
                <a:lnTo>
                  <a:pt x="352088" y="257075"/>
                </a:lnTo>
                <a:lnTo>
                  <a:pt x="391297" y="228853"/>
                </a:lnTo>
                <a:lnTo>
                  <a:pt x="431511" y="202137"/>
                </a:lnTo>
                <a:lnTo>
                  <a:pt x="472683" y="176952"/>
                </a:lnTo>
                <a:lnTo>
                  <a:pt x="514768" y="153324"/>
                </a:lnTo>
                <a:lnTo>
                  <a:pt x="557722" y="131280"/>
                </a:lnTo>
                <a:lnTo>
                  <a:pt x="601498" y="110848"/>
                </a:lnTo>
                <a:lnTo>
                  <a:pt x="646051" y="92052"/>
                </a:lnTo>
                <a:lnTo>
                  <a:pt x="691337" y="74921"/>
                </a:lnTo>
                <a:lnTo>
                  <a:pt x="737309" y="59480"/>
                </a:lnTo>
                <a:lnTo>
                  <a:pt x="783923" y="45756"/>
                </a:lnTo>
                <a:lnTo>
                  <a:pt x="831132" y="33776"/>
                </a:lnTo>
                <a:lnTo>
                  <a:pt x="878893" y="23566"/>
                </a:lnTo>
                <a:lnTo>
                  <a:pt x="927159" y="15153"/>
                </a:lnTo>
                <a:lnTo>
                  <a:pt x="975885" y="8563"/>
                </a:lnTo>
                <a:lnTo>
                  <a:pt x="1025026" y="3823"/>
                </a:lnTo>
                <a:lnTo>
                  <a:pt x="1074537" y="960"/>
                </a:lnTo>
                <a:lnTo>
                  <a:pt x="1124372" y="0"/>
                </a:lnTo>
                <a:lnTo>
                  <a:pt x="1124372" y="1288497"/>
                </a:lnTo>
                <a:close/>
              </a:path>
            </a:pathLst>
          </a:custGeom>
          <a:solidFill>
            <a:srgbClr val="FFFFFF">
              <a:alpha val="901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4"/>
          <p:cNvSpPr/>
          <p:nvPr/>
        </p:nvSpPr>
        <p:spPr>
          <a:xfrm>
            <a:off x="8076616" y="303174"/>
            <a:ext cx="625475" cy="624840"/>
          </a:xfrm>
          <a:custGeom>
            <a:rect b="b" l="l" r="r" t="t"/>
            <a:pathLst>
              <a:path extrusionOk="0" h="624840" w="625475">
                <a:moveTo>
                  <a:pt x="625284" y="304914"/>
                </a:moveTo>
                <a:lnTo>
                  <a:pt x="624293" y="295440"/>
                </a:lnTo>
                <a:lnTo>
                  <a:pt x="624078" y="284657"/>
                </a:lnTo>
                <a:lnTo>
                  <a:pt x="621499" y="268655"/>
                </a:lnTo>
                <a:lnTo>
                  <a:pt x="620191" y="255993"/>
                </a:lnTo>
                <a:lnTo>
                  <a:pt x="618413" y="249440"/>
                </a:lnTo>
                <a:lnTo>
                  <a:pt x="617169" y="241604"/>
                </a:lnTo>
                <a:lnTo>
                  <a:pt x="610285" y="219252"/>
                </a:lnTo>
                <a:lnTo>
                  <a:pt x="607110" y="207416"/>
                </a:lnTo>
                <a:lnTo>
                  <a:pt x="605688" y="204266"/>
                </a:lnTo>
                <a:lnTo>
                  <a:pt x="604329" y="199834"/>
                </a:lnTo>
                <a:lnTo>
                  <a:pt x="588365" y="165798"/>
                </a:lnTo>
                <a:lnTo>
                  <a:pt x="586460" y="161556"/>
                </a:lnTo>
                <a:lnTo>
                  <a:pt x="586181" y="161150"/>
                </a:lnTo>
                <a:lnTo>
                  <a:pt x="585673" y="160045"/>
                </a:lnTo>
                <a:lnTo>
                  <a:pt x="561314" y="122910"/>
                </a:lnTo>
                <a:lnTo>
                  <a:pt x="560057" y="121513"/>
                </a:lnTo>
                <a:lnTo>
                  <a:pt x="559396" y="120484"/>
                </a:lnTo>
                <a:lnTo>
                  <a:pt x="551561" y="111912"/>
                </a:lnTo>
                <a:lnTo>
                  <a:pt x="531355" y="89090"/>
                </a:lnTo>
                <a:lnTo>
                  <a:pt x="528701" y="86868"/>
                </a:lnTo>
                <a:lnTo>
                  <a:pt x="526694" y="84658"/>
                </a:lnTo>
                <a:lnTo>
                  <a:pt x="513435" y="74028"/>
                </a:lnTo>
                <a:lnTo>
                  <a:pt x="495909" y="59270"/>
                </a:lnTo>
                <a:lnTo>
                  <a:pt x="492264" y="57035"/>
                </a:lnTo>
                <a:lnTo>
                  <a:pt x="489165" y="54533"/>
                </a:lnTo>
                <a:lnTo>
                  <a:pt x="474967" y="46367"/>
                </a:lnTo>
                <a:lnTo>
                  <a:pt x="456488" y="34950"/>
                </a:lnTo>
                <a:lnTo>
                  <a:pt x="451332" y="32740"/>
                </a:lnTo>
                <a:lnTo>
                  <a:pt x="447560" y="30556"/>
                </a:lnTo>
                <a:lnTo>
                  <a:pt x="434809" y="25628"/>
                </a:lnTo>
                <a:lnTo>
                  <a:pt x="414985" y="17081"/>
                </a:lnTo>
                <a:lnTo>
                  <a:pt x="407822" y="15176"/>
                </a:lnTo>
                <a:lnTo>
                  <a:pt x="402678" y="13169"/>
                </a:lnTo>
                <a:lnTo>
                  <a:pt x="390347" y="10490"/>
                </a:lnTo>
                <a:lnTo>
                  <a:pt x="372071" y="5588"/>
                </a:lnTo>
                <a:lnTo>
                  <a:pt x="362699" y="4470"/>
                </a:lnTo>
                <a:lnTo>
                  <a:pt x="355295" y="2844"/>
                </a:lnTo>
                <a:lnTo>
                  <a:pt x="343750" y="2184"/>
                </a:lnTo>
                <a:lnTo>
                  <a:pt x="328434" y="330"/>
                </a:lnTo>
                <a:lnTo>
                  <a:pt x="316141" y="584"/>
                </a:lnTo>
                <a:lnTo>
                  <a:pt x="306184" y="0"/>
                </a:lnTo>
                <a:lnTo>
                  <a:pt x="296735" y="977"/>
                </a:lnTo>
                <a:lnTo>
                  <a:pt x="284746" y="1206"/>
                </a:lnTo>
                <a:lnTo>
                  <a:pt x="267881" y="3924"/>
                </a:lnTo>
                <a:lnTo>
                  <a:pt x="256133" y="5118"/>
                </a:lnTo>
                <a:lnTo>
                  <a:pt x="249720" y="6845"/>
                </a:lnTo>
                <a:lnTo>
                  <a:pt x="241681" y="8128"/>
                </a:lnTo>
                <a:lnTo>
                  <a:pt x="219671" y="14884"/>
                </a:lnTo>
                <a:lnTo>
                  <a:pt x="207543" y="18135"/>
                </a:lnTo>
                <a:lnTo>
                  <a:pt x="204152" y="19659"/>
                </a:lnTo>
                <a:lnTo>
                  <a:pt x="199910" y="20955"/>
                </a:lnTo>
                <a:lnTo>
                  <a:pt x="171297" y="34366"/>
                </a:lnTo>
                <a:lnTo>
                  <a:pt x="162648" y="38239"/>
                </a:lnTo>
                <a:lnTo>
                  <a:pt x="161658" y="38887"/>
                </a:lnTo>
                <a:lnTo>
                  <a:pt x="160108" y="39611"/>
                </a:lnTo>
                <a:lnTo>
                  <a:pt x="122961" y="63969"/>
                </a:lnTo>
                <a:lnTo>
                  <a:pt x="122174" y="64668"/>
                </a:lnTo>
                <a:lnTo>
                  <a:pt x="122034" y="64757"/>
                </a:lnTo>
                <a:lnTo>
                  <a:pt x="119761" y="66814"/>
                </a:lnTo>
                <a:lnTo>
                  <a:pt x="89141" y="93916"/>
                </a:lnTo>
                <a:lnTo>
                  <a:pt x="87566" y="95783"/>
                </a:lnTo>
                <a:lnTo>
                  <a:pt x="86271" y="96951"/>
                </a:lnTo>
                <a:lnTo>
                  <a:pt x="76339" y="109131"/>
                </a:lnTo>
                <a:lnTo>
                  <a:pt x="59309" y="129362"/>
                </a:lnTo>
                <a:lnTo>
                  <a:pt x="57759" y="131914"/>
                </a:lnTo>
                <a:lnTo>
                  <a:pt x="55918" y="134162"/>
                </a:lnTo>
                <a:lnTo>
                  <a:pt x="43472" y="155359"/>
                </a:lnTo>
                <a:lnTo>
                  <a:pt x="33629" y="171513"/>
                </a:lnTo>
                <a:lnTo>
                  <a:pt x="32791" y="173532"/>
                </a:lnTo>
                <a:lnTo>
                  <a:pt x="31546" y="175666"/>
                </a:lnTo>
                <a:lnTo>
                  <a:pt x="22072" y="199644"/>
                </a:lnTo>
                <a:lnTo>
                  <a:pt x="15049" y="216750"/>
                </a:lnTo>
                <a:lnTo>
                  <a:pt x="14630" y="218465"/>
                </a:lnTo>
                <a:lnTo>
                  <a:pt x="13728" y="220776"/>
                </a:lnTo>
                <a:lnTo>
                  <a:pt x="8420" y="244602"/>
                </a:lnTo>
                <a:lnTo>
                  <a:pt x="3771" y="264185"/>
                </a:lnTo>
                <a:lnTo>
                  <a:pt x="3606" y="266255"/>
                </a:lnTo>
                <a:lnTo>
                  <a:pt x="3048" y="268782"/>
                </a:lnTo>
                <a:lnTo>
                  <a:pt x="1816" y="289344"/>
                </a:lnTo>
                <a:lnTo>
                  <a:pt x="0" y="312940"/>
                </a:lnTo>
                <a:lnTo>
                  <a:pt x="241" y="315963"/>
                </a:lnTo>
                <a:lnTo>
                  <a:pt x="63" y="318985"/>
                </a:lnTo>
                <a:lnTo>
                  <a:pt x="482" y="318985"/>
                </a:lnTo>
                <a:lnTo>
                  <a:pt x="3962" y="362127"/>
                </a:lnTo>
                <a:lnTo>
                  <a:pt x="15608" y="410095"/>
                </a:lnTo>
                <a:lnTo>
                  <a:pt x="34455" y="455218"/>
                </a:lnTo>
                <a:lnTo>
                  <a:pt x="60020" y="496735"/>
                </a:lnTo>
                <a:lnTo>
                  <a:pt x="91846" y="533882"/>
                </a:lnTo>
                <a:lnTo>
                  <a:pt x="129438" y="565861"/>
                </a:lnTo>
                <a:lnTo>
                  <a:pt x="168859" y="590194"/>
                </a:lnTo>
                <a:lnTo>
                  <a:pt x="210362" y="608050"/>
                </a:lnTo>
                <a:lnTo>
                  <a:pt x="253263" y="619556"/>
                </a:lnTo>
                <a:lnTo>
                  <a:pt x="296900" y="624814"/>
                </a:lnTo>
                <a:lnTo>
                  <a:pt x="340588" y="623938"/>
                </a:lnTo>
                <a:lnTo>
                  <a:pt x="383654" y="617016"/>
                </a:lnTo>
                <a:lnTo>
                  <a:pt x="425411" y="604177"/>
                </a:lnTo>
                <a:lnTo>
                  <a:pt x="463715" y="586232"/>
                </a:lnTo>
                <a:lnTo>
                  <a:pt x="463905" y="586143"/>
                </a:lnTo>
                <a:lnTo>
                  <a:pt x="465213" y="585533"/>
                </a:lnTo>
                <a:lnTo>
                  <a:pt x="502361" y="561174"/>
                </a:lnTo>
                <a:lnTo>
                  <a:pt x="504393" y="559371"/>
                </a:lnTo>
                <a:lnTo>
                  <a:pt x="505701" y="558507"/>
                </a:lnTo>
                <a:lnTo>
                  <a:pt x="514324" y="550583"/>
                </a:lnTo>
                <a:lnTo>
                  <a:pt x="536181" y="531215"/>
                </a:lnTo>
                <a:lnTo>
                  <a:pt x="538924" y="527951"/>
                </a:lnTo>
                <a:lnTo>
                  <a:pt x="541909" y="525208"/>
                </a:lnTo>
                <a:lnTo>
                  <a:pt x="552665" y="511632"/>
                </a:lnTo>
                <a:lnTo>
                  <a:pt x="566013" y="495769"/>
                </a:lnTo>
                <a:lnTo>
                  <a:pt x="568782" y="491286"/>
                </a:lnTo>
                <a:lnTo>
                  <a:pt x="572020" y="487197"/>
                </a:lnTo>
                <a:lnTo>
                  <a:pt x="579958" y="473176"/>
                </a:lnTo>
                <a:lnTo>
                  <a:pt x="590346" y="456361"/>
                </a:lnTo>
                <a:lnTo>
                  <a:pt x="593039" y="450088"/>
                </a:lnTo>
                <a:lnTo>
                  <a:pt x="595744" y="445325"/>
                </a:lnTo>
                <a:lnTo>
                  <a:pt x="600481" y="432803"/>
                </a:lnTo>
                <a:lnTo>
                  <a:pt x="608203" y="414858"/>
                </a:lnTo>
                <a:lnTo>
                  <a:pt x="610463" y="406412"/>
                </a:lnTo>
                <a:lnTo>
                  <a:pt x="612736" y="400418"/>
                </a:lnTo>
                <a:lnTo>
                  <a:pt x="615188" y="388823"/>
                </a:lnTo>
                <a:lnTo>
                  <a:pt x="619709" y="371970"/>
                </a:lnTo>
                <a:lnTo>
                  <a:pt x="620966" y="361454"/>
                </a:lnTo>
                <a:lnTo>
                  <a:pt x="622693" y="353326"/>
                </a:lnTo>
                <a:lnTo>
                  <a:pt x="623277" y="342315"/>
                </a:lnTo>
                <a:lnTo>
                  <a:pt x="624967" y="328333"/>
                </a:lnTo>
                <a:lnTo>
                  <a:pt x="624700" y="315671"/>
                </a:lnTo>
                <a:lnTo>
                  <a:pt x="625284" y="304914"/>
                </a:lnTo>
                <a:close/>
              </a:path>
            </a:pathLst>
          </a:custGeom>
          <a:solidFill>
            <a:srgbClr val="FFFFFF">
              <a:alpha val="901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 name="Google Shape;17;p14"/>
          <p:cNvSpPr txBox="1"/>
          <p:nvPr>
            <p:ph type="title"/>
          </p:nvPr>
        </p:nvSpPr>
        <p:spPr>
          <a:xfrm>
            <a:off x="897023" y="242541"/>
            <a:ext cx="3312795" cy="51943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4"/>
          <p:cNvSpPr txBox="1"/>
          <p:nvPr>
            <p:ph idx="1" type="body"/>
          </p:nvPr>
        </p:nvSpPr>
        <p:spPr>
          <a:xfrm>
            <a:off x="897023" y="1370972"/>
            <a:ext cx="7349953" cy="221996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9" name="Google Shape;1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 name="Google Shape;21;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engineersgarage.com/" TargetMode="External"/><Relationship Id="rId4" Type="http://schemas.openxmlformats.org/officeDocument/2006/relationships/hyperlink" Target="http://www.instructables.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897023" y="1321973"/>
            <a:ext cx="3783329" cy="16713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600"/>
              <a:t>LASER SECURITY  SYSTEM USING  ARDUINO</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897026" y="312025"/>
            <a:ext cx="4246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Arduino Code</a:t>
            </a:r>
            <a:endParaRPr sz="3600"/>
          </a:p>
        </p:txBody>
      </p:sp>
      <p:sp>
        <p:nvSpPr>
          <p:cNvPr id="112" name="Google Shape;112;p10"/>
          <p:cNvSpPr/>
          <p:nvPr/>
        </p:nvSpPr>
        <p:spPr>
          <a:xfrm>
            <a:off x="862923" y="1119672"/>
            <a:ext cx="3759692" cy="34573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txBox="1"/>
          <p:nvPr>
            <p:ph type="title"/>
          </p:nvPr>
        </p:nvSpPr>
        <p:spPr>
          <a:xfrm>
            <a:off x="897023" y="305659"/>
            <a:ext cx="18796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Working</a:t>
            </a:r>
            <a:endParaRPr sz="3600"/>
          </a:p>
        </p:txBody>
      </p:sp>
      <p:sp>
        <p:nvSpPr>
          <p:cNvPr id="118" name="Google Shape;118;p11"/>
          <p:cNvSpPr txBox="1"/>
          <p:nvPr/>
        </p:nvSpPr>
        <p:spPr>
          <a:xfrm>
            <a:off x="897025" y="997875"/>
            <a:ext cx="7675800" cy="3923400"/>
          </a:xfrm>
          <a:prstGeom prst="rect">
            <a:avLst/>
          </a:prstGeom>
          <a:noFill/>
          <a:ln>
            <a:noFill/>
          </a:ln>
        </p:spPr>
        <p:txBody>
          <a:bodyPr anchorCtr="0" anchor="t" bIns="0" lIns="0" spcFirstLastPara="1" rIns="0" wrap="square" tIns="40000">
            <a:spAutoFit/>
          </a:bodyPr>
          <a:lstStyle/>
          <a:p>
            <a:pPr indent="0" lvl="0" marL="12700" marR="123825" rtl="0" algn="l">
              <a:lnSpc>
                <a:spcPct val="108124"/>
              </a:lnSpc>
              <a:spcBef>
                <a:spcPts val="0"/>
              </a:spcBef>
              <a:spcAft>
                <a:spcPts val="0"/>
              </a:spcAft>
              <a:buNone/>
            </a:pPr>
            <a:r>
              <a:rPr lang="en-US" sz="1600">
                <a:solidFill>
                  <a:srgbClr val="FFFFFF"/>
                </a:solidFill>
                <a:latin typeface="Arial Black"/>
                <a:ea typeface="Arial Black"/>
                <a:cs typeface="Arial Black"/>
                <a:sym typeface="Arial Black"/>
              </a:rPr>
              <a:t>The project basically works on the principle of interruption. If by any means the  laser light is interrupted the alarm will start unless it is reset with the  pushbutton. The laser is a concentrated light source that puts out a straight  beam of light of a single color.</a:t>
            </a:r>
            <a:endParaRPr sz="1600">
              <a:latin typeface="Arial Black"/>
              <a:ea typeface="Arial Black"/>
              <a:cs typeface="Arial Black"/>
              <a:sym typeface="Arial Black"/>
            </a:endParaRPr>
          </a:p>
          <a:p>
            <a:pPr indent="0" lvl="0" marL="12700" marR="174625" rtl="0" algn="l">
              <a:lnSpc>
                <a:spcPct val="108124"/>
              </a:lnSpc>
              <a:spcBef>
                <a:spcPts val="1720"/>
              </a:spcBef>
              <a:spcAft>
                <a:spcPts val="0"/>
              </a:spcAft>
              <a:buNone/>
            </a:pPr>
            <a:r>
              <a:rPr lang="en-US" sz="1600">
                <a:solidFill>
                  <a:srgbClr val="FFFFFF"/>
                </a:solidFill>
                <a:latin typeface="Arial Black"/>
                <a:ea typeface="Arial Black"/>
                <a:cs typeface="Arial Black"/>
                <a:sym typeface="Arial Black"/>
              </a:rPr>
              <a:t>The LDR is sensitive to light and puts out a voltage when the laser light hits it.  When the laser beam is interrupted and can’t reach LDR, its voltage output  changes, and eventually the alarm will ring.</a:t>
            </a:r>
            <a:endParaRPr sz="1600">
              <a:latin typeface="Arial Black"/>
              <a:ea typeface="Arial Black"/>
              <a:cs typeface="Arial Black"/>
              <a:sym typeface="Arial Black"/>
            </a:endParaRPr>
          </a:p>
          <a:p>
            <a:pPr indent="0" lvl="0" marL="12700" marR="5080" rtl="0" algn="l">
              <a:lnSpc>
                <a:spcPct val="108124"/>
              </a:lnSpc>
              <a:spcBef>
                <a:spcPts val="1720"/>
              </a:spcBef>
              <a:spcAft>
                <a:spcPts val="0"/>
              </a:spcAft>
              <a:buNone/>
            </a:pPr>
            <a:r>
              <a:rPr lang="en-US" sz="1600">
                <a:solidFill>
                  <a:srgbClr val="FFFFFF"/>
                </a:solidFill>
                <a:latin typeface="Arial Black"/>
                <a:ea typeface="Arial Black"/>
                <a:cs typeface="Arial Black"/>
                <a:sym typeface="Arial Black"/>
              </a:rPr>
              <a:t>In this system, there is an invisible LASER beam that is continuously ON and it is  detected by light sensor. Whenever any object or person comes in between  LASER and sensor the beam interrupts and the sensor does not detect LASER  light. And As soon as the beam interrupts (cuts) the siren blows for intruder  alert.</a:t>
            </a:r>
            <a:endParaRPr sz="1600">
              <a:latin typeface="Arial Black"/>
              <a:ea typeface="Arial Black"/>
              <a:cs typeface="Arial Black"/>
              <a:sym typeface="Arial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type="title"/>
          </p:nvPr>
        </p:nvSpPr>
        <p:spPr>
          <a:xfrm>
            <a:off x="961301" y="439300"/>
            <a:ext cx="3634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REFERENCES</a:t>
            </a:r>
            <a:endParaRPr sz="3600"/>
          </a:p>
        </p:txBody>
      </p:sp>
      <p:sp>
        <p:nvSpPr>
          <p:cNvPr id="124" name="Google Shape;124;p12"/>
          <p:cNvSpPr txBox="1"/>
          <p:nvPr/>
        </p:nvSpPr>
        <p:spPr>
          <a:xfrm>
            <a:off x="897023" y="1370972"/>
            <a:ext cx="4091940" cy="2219960"/>
          </a:xfrm>
          <a:prstGeom prst="rect">
            <a:avLst/>
          </a:prstGeom>
          <a:noFill/>
          <a:ln>
            <a:noFill/>
          </a:ln>
        </p:spPr>
        <p:txBody>
          <a:bodyPr anchorCtr="0" anchor="t" bIns="0" lIns="0" spcFirstLastPara="1" rIns="0" wrap="square" tIns="12700">
            <a:spAutoFit/>
          </a:bodyPr>
          <a:lstStyle/>
          <a:p>
            <a:pPr indent="-101600" lvl="0" marL="12700" marR="163830" rtl="0" algn="l">
              <a:lnSpc>
                <a:spcPct val="100000"/>
              </a:lnSpc>
              <a:spcBef>
                <a:spcPts val="0"/>
              </a:spcBef>
              <a:spcAft>
                <a:spcPts val="0"/>
              </a:spcAft>
              <a:buClr>
                <a:srgbClr val="FFFFFF"/>
              </a:buClr>
              <a:buSzPts val="1600"/>
              <a:buFont typeface="Arial Black"/>
              <a:buChar char="•"/>
            </a:pPr>
            <a:r>
              <a:rPr lang="en-US" sz="1600">
                <a:solidFill>
                  <a:srgbClr val="FFFFFF"/>
                </a:solidFill>
                <a:latin typeface="Arial Black"/>
                <a:ea typeface="Arial Black"/>
                <a:cs typeface="Arial Black"/>
                <a:sym typeface="Arial Black"/>
              </a:rPr>
              <a:t>The 8051 Microcontroller and Embedded  Systems: Using Assembly and C.</a:t>
            </a:r>
            <a:endParaRPr sz="1600">
              <a:latin typeface="Arial Black"/>
              <a:ea typeface="Arial Black"/>
              <a:cs typeface="Arial Black"/>
              <a:sym typeface="Arial Black"/>
            </a:endParaRPr>
          </a:p>
          <a:p>
            <a:pPr indent="-101600" lvl="0" marL="12700" marR="5080" rtl="0" algn="l">
              <a:lnSpc>
                <a:spcPct val="100000"/>
              </a:lnSpc>
              <a:spcBef>
                <a:spcPts val="1920"/>
              </a:spcBef>
              <a:spcAft>
                <a:spcPts val="0"/>
              </a:spcAft>
              <a:buClr>
                <a:srgbClr val="FFFFFF"/>
              </a:buClr>
              <a:buSzPts val="1600"/>
              <a:buFont typeface="Arial Black"/>
              <a:buChar char="•"/>
            </a:pPr>
            <a:r>
              <a:rPr lang="en-US" sz="1600">
                <a:solidFill>
                  <a:srgbClr val="FFFFFF"/>
                </a:solidFill>
                <a:latin typeface="Arial Black"/>
                <a:ea typeface="Arial Black"/>
                <a:cs typeface="Arial Black"/>
                <a:sym typeface="Arial Black"/>
              </a:rPr>
              <a:t>Arduino : The Complete Beginner's Guide -  Step By Step Instructions (The Black Book).</a:t>
            </a:r>
            <a:endParaRPr sz="1600">
              <a:latin typeface="Arial Black"/>
              <a:ea typeface="Arial Black"/>
              <a:cs typeface="Arial Black"/>
              <a:sym typeface="Arial Black"/>
            </a:endParaRPr>
          </a:p>
          <a:p>
            <a:pPr indent="-159385" lvl="0" marL="171450" marR="0" rtl="0" algn="l">
              <a:lnSpc>
                <a:spcPct val="100000"/>
              </a:lnSpc>
              <a:spcBef>
                <a:spcPts val="1920"/>
              </a:spcBef>
              <a:spcAft>
                <a:spcPts val="0"/>
              </a:spcAft>
              <a:buClr>
                <a:srgbClr val="FFFFFF"/>
              </a:buClr>
              <a:buSzPts val="1600"/>
              <a:buFont typeface="Arial Black"/>
              <a:buChar char="•"/>
            </a:pPr>
            <a:r>
              <a:rPr lang="en-US" sz="1600" u="sng">
                <a:solidFill>
                  <a:srgbClr val="26268A"/>
                </a:solidFill>
                <a:latin typeface="Arial Black"/>
                <a:ea typeface="Arial Black"/>
                <a:cs typeface="Arial Black"/>
                <a:sym typeface="Arial Black"/>
              </a:rPr>
              <a:t>https://</a:t>
            </a:r>
            <a:r>
              <a:rPr lang="en-US" sz="1600" u="sng">
                <a:solidFill>
                  <a:srgbClr val="26268A"/>
                </a:solidFill>
                <a:latin typeface="Arial Black"/>
                <a:ea typeface="Arial Black"/>
                <a:cs typeface="Arial Black"/>
                <a:sym typeface="Arial Black"/>
                <a:hlinkClick r:id="rId3">
                  <a:extLst>
                    <a:ext uri="{A12FA001-AC4F-418D-AE19-62706E023703}">
                      <ahyp:hlinkClr val="tx"/>
                    </a:ext>
                  </a:extLst>
                </a:hlinkClick>
              </a:rPr>
              <a:t>www.engineersgarage.com/</a:t>
            </a:r>
            <a:endParaRPr sz="1600">
              <a:latin typeface="Arial Black"/>
              <a:ea typeface="Arial Black"/>
              <a:cs typeface="Arial Black"/>
              <a:sym typeface="Arial Black"/>
            </a:endParaRPr>
          </a:p>
          <a:p>
            <a:pPr indent="-159385" lvl="0" marL="171450" marR="0" rtl="0" algn="l">
              <a:lnSpc>
                <a:spcPct val="100000"/>
              </a:lnSpc>
              <a:spcBef>
                <a:spcPts val="1920"/>
              </a:spcBef>
              <a:spcAft>
                <a:spcPts val="0"/>
              </a:spcAft>
              <a:buClr>
                <a:srgbClr val="FFFFFF"/>
              </a:buClr>
              <a:buSzPts val="1600"/>
              <a:buFont typeface="Arial Black"/>
              <a:buChar char="•"/>
            </a:pPr>
            <a:r>
              <a:rPr lang="en-US" sz="1600" u="sng">
                <a:solidFill>
                  <a:srgbClr val="26268A"/>
                </a:solidFill>
                <a:latin typeface="Arial Black"/>
                <a:ea typeface="Arial Black"/>
                <a:cs typeface="Arial Black"/>
                <a:sym typeface="Arial Black"/>
              </a:rPr>
              <a:t>https://</a:t>
            </a:r>
            <a:r>
              <a:rPr lang="en-US" sz="1600" u="sng">
                <a:solidFill>
                  <a:srgbClr val="26268A"/>
                </a:solidFill>
                <a:latin typeface="Arial Black"/>
                <a:ea typeface="Arial Black"/>
                <a:cs typeface="Arial Black"/>
                <a:sym typeface="Arial Black"/>
                <a:hlinkClick r:id="rId4">
                  <a:extLst>
                    <a:ext uri="{A12FA001-AC4F-418D-AE19-62706E023703}">
                      <ahyp:hlinkClr val="tx"/>
                    </a:ext>
                  </a:extLst>
                </a:hlinkClick>
              </a:rPr>
              <a:t>www.instructables.com/</a:t>
            </a:r>
            <a:endParaRPr sz="1600">
              <a:latin typeface="Arial Black"/>
              <a:ea typeface="Arial Black"/>
              <a:cs typeface="Arial Black"/>
              <a:sym typeface="Arial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txBox="1"/>
          <p:nvPr>
            <p:ph type="title"/>
          </p:nvPr>
        </p:nvSpPr>
        <p:spPr>
          <a:xfrm>
            <a:off x="2583150" y="2088140"/>
            <a:ext cx="3977700" cy="967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6200"/>
              <a:t>Thank You</a:t>
            </a:r>
            <a:endParaRPr sz="6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897023" y="242541"/>
            <a:ext cx="3312795" cy="51943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US"/>
              <a:t>Group Members:</a:t>
            </a:r>
            <a:endParaRPr/>
          </a:p>
        </p:txBody>
      </p:sp>
      <p:sp>
        <p:nvSpPr>
          <p:cNvPr id="60" name="Google Shape;60;p2"/>
          <p:cNvSpPr txBox="1"/>
          <p:nvPr/>
        </p:nvSpPr>
        <p:spPr>
          <a:xfrm>
            <a:off x="897023" y="741904"/>
            <a:ext cx="3857625" cy="2628900"/>
          </a:xfrm>
          <a:prstGeom prst="rect">
            <a:avLst/>
          </a:prstGeom>
          <a:noFill/>
          <a:ln>
            <a:noFill/>
          </a:ln>
        </p:spPr>
        <p:txBody>
          <a:bodyPr anchorCtr="0" anchor="t" bIns="0" lIns="0" spcFirstLastPara="1" rIns="0" wrap="square" tIns="23475">
            <a:spAutoFit/>
          </a:bodyPr>
          <a:lstStyle/>
          <a:p>
            <a:pPr indent="0" lvl="0" marL="12700" marR="1298575" rtl="0" algn="l">
              <a:lnSpc>
                <a:spcPct val="119534"/>
              </a:lnSpc>
              <a:spcBef>
                <a:spcPts val="0"/>
              </a:spcBef>
              <a:spcAft>
                <a:spcPts val="0"/>
              </a:spcAft>
              <a:buNone/>
            </a:pPr>
            <a:r>
              <a:rPr b="1" lang="en-US" sz="2150">
                <a:solidFill>
                  <a:srgbClr val="FFFFFF"/>
                </a:solidFill>
                <a:latin typeface="Arial"/>
                <a:ea typeface="Arial"/>
                <a:cs typeface="Arial"/>
                <a:sym typeface="Arial"/>
              </a:rPr>
              <a:t>Shraddheya Kadam  Omkar Thakare  Suraj Mane</a:t>
            </a:r>
            <a:endParaRPr sz="2150">
              <a:latin typeface="Arial"/>
              <a:ea typeface="Arial"/>
              <a:cs typeface="Arial"/>
              <a:sym typeface="Arial"/>
            </a:endParaRPr>
          </a:p>
          <a:p>
            <a:pPr indent="0" lvl="0" marL="12700" marR="0" rtl="0" algn="l">
              <a:lnSpc>
                <a:spcPct val="115348"/>
              </a:lnSpc>
              <a:spcBef>
                <a:spcPts val="0"/>
              </a:spcBef>
              <a:spcAft>
                <a:spcPts val="0"/>
              </a:spcAft>
              <a:buNone/>
            </a:pPr>
            <a:r>
              <a:rPr b="1" lang="en-US" sz="2150">
                <a:solidFill>
                  <a:srgbClr val="FFFFFF"/>
                </a:solidFill>
                <a:latin typeface="Arial"/>
                <a:ea typeface="Arial"/>
                <a:cs typeface="Arial"/>
                <a:sym typeface="Arial"/>
              </a:rPr>
              <a:t>Amol Gole</a:t>
            </a:r>
            <a:endParaRPr sz="2150">
              <a:latin typeface="Arial"/>
              <a:ea typeface="Arial"/>
              <a:cs typeface="Arial"/>
              <a:sym typeface="Arial"/>
            </a:endParaRPr>
          </a:p>
          <a:p>
            <a:pPr indent="0" lvl="0" marL="0" marR="0" rtl="0" algn="l">
              <a:lnSpc>
                <a:spcPct val="100000"/>
              </a:lnSpc>
              <a:spcBef>
                <a:spcPts val="25"/>
              </a:spcBef>
              <a:spcAft>
                <a:spcPts val="0"/>
              </a:spcAft>
              <a:buNone/>
            </a:pPr>
            <a:r>
              <a:t/>
            </a:r>
            <a:endParaRPr sz="3350">
              <a:latin typeface="Arial"/>
              <a:ea typeface="Arial"/>
              <a:cs typeface="Arial"/>
              <a:sym typeface="Arial"/>
            </a:endParaRPr>
          </a:p>
          <a:p>
            <a:pPr indent="0" lvl="0" marL="12700" marR="0" rtl="0" algn="l">
              <a:lnSpc>
                <a:spcPct val="100000"/>
              </a:lnSpc>
              <a:spcBef>
                <a:spcPts val="0"/>
              </a:spcBef>
              <a:spcAft>
                <a:spcPts val="0"/>
              </a:spcAft>
              <a:buNone/>
            </a:pPr>
            <a:r>
              <a:rPr b="1" lang="en-US" sz="3200">
                <a:solidFill>
                  <a:srgbClr val="FFFFFF"/>
                </a:solidFill>
                <a:latin typeface="Arial"/>
                <a:ea typeface="Arial"/>
                <a:cs typeface="Arial"/>
                <a:sym typeface="Arial"/>
              </a:rPr>
              <a:t>Project Supervisor:</a:t>
            </a:r>
            <a:endParaRPr sz="3200">
              <a:latin typeface="Arial"/>
              <a:ea typeface="Arial"/>
              <a:cs typeface="Arial"/>
              <a:sym typeface="Arial"/>
            </a:endParaRPr>
          </a:p>
          <a:p>
            <a:pPr indent="0" lvl="0" marL="12700" marR="0" rtl="0" algn="l">
              <a:lnSpc>
                <a:spcPct val="100000"/>
              </a:lnSpc>
              <a:spcBef>
                <a:spcPts val="100"/>
              </a:spcBef>
              <a:spcAft>
                <a:spcPts val="0"/>
              </a:spcAft>
              <a:buNone/>
            </a:pPr>
            <a:r>
              <a:rPr b="1" lang="en-US" sz="2000">
                <a:solidFill>
                  <a:srgbClr val="FFFFFF"/>
                </a:solidFill>
                <a:latin typeface="Arial"/>
                <a:ea typeface="Arial"/>
                <a:cs typeface="Arial"/>
                <a:sym typeface="Arial"/>
              </a:rPr>
              <a:t>Prof. Deepak Kurule</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977373" y="411638"/>
            <a:ext cx="1600200" cy="51943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US"/>
              <a:t>Content</a:t>
            </a:r>
            <a:endParaRPr/>
          </a:p>
        </p:txBody>
      </p:sp>
      <p:sp>
        <p:nvSpPr>
          <p:cNvPr id="66" name="Google Shape;66;p3"/>
          <p:cNvSpPr txBox="1"/>
          <p:nvPr/>
        </p:nvSpPr>
        <p:spPr>
          <a:xfrm>
            <a:off x="897026" y="1151525"/>
            <a:ext cx="4909500" cy="2375400"/>
          </a:xfrm>
          <a:prstGeom prst="rect">
            <a:avLst/>
          </a:prstGeom>
          <a:noFill/>
          <a:ln>
            <a:noFill/>
          </a:ln>
        </p:spPr>
        <p:txBody>
          <a:bodyPr anchorCtr="0" anchor="t" bIns="0" lIns="0" spcFirstLastPara="1" rIns="0" wrap="square" tIns="12700">
            <a:spAutoFit/>
          </a:bodyPr>
          <a:lstStyle/>
          <a:p>
            <a:pPr indent="-254000" lvl="0" marL="247015" marR="0" rtl="0" algn="l">
              <a:lnSpc>
                <a:spcPct val="100000"/>
              </a:lnSpc>
              <a:spcBef>
                <a:spcPts val="0"/>
              </a:spcBef>
              <a:spcAft>
                <a:spcPts val="0"/>
              </a:spcAft>
              <a:buClr>
                <a:srgbClr val="FFFFFF"/>
              </a:buClr>
              <a:buSzPts val="2400"/>
              <a:buFont typeface="Arial"/>
              <a:buChar char="●"/>
            </a:pPr>
            <a:r>
              <a:rPr b="1" lang="en-US" sz="2400">
                <a:solidFill>
                  <a:srgbClr val="FFFFFF"/>
                </a:solidFill>
                <a:latin typeface="Arial"/>
                <a:ea typeface="Arial"/>
                <a:cs typeface="Arial"/>
                <a:sym typeface="Arial"/>
              </a:rPr>
              <a:t>Introduction</a:t>
            </a:r>
            <a:endParaRPr sz="2400">
              <a:latin typeface="Arial"/>
              <a:ea typeface="Arial"/>
              <a:cs typeface="Arial"/>
              <a:sym typeface="Arial"/>
            </a:endParaRPr>
          </a:p>
          <a:p>
            <a:pPr indent="-254000" lvl="0" marL="247015" marR="0" rtl="0" algn="l">
              <a:lnSpc>
                <a:spcPct val="119761"/>
              </a:lnSpc>
              <a:spcBef>
                <a:spcPts val="0"/>
              </a:spcBef>
              <a:spcAft>
                <a:spcPts val="0"/>
              </a:spcAft>
              <a:buClr>
                <a:srgbClr val="FFFFFF"/>
              </a:buClr>
              <a:buSzPts val="2400"/>
              <a:buFont typeface="Arial"/>
              <a:buChar char="●"/>
            </a:pPr>
            <a:r>
              <a:rPr b="1" lang="en-US" sz="2400">
                <a:solidFill>
                  <a:srgbClr val="FFFFFF"/>
                </a:solidFill>
                <a:latin typeface="Arial"/>
                <a:ea typeface="Arial"/>
                <a:cs typeface="Arial"/>
                <a:sym typeface="Arial"/>
              </a:rPr>
              <a:t>Required</a:t>
            </a:r>
            <a:r>
              <a:rPr b="1" lang="en-US" sz="2400">
                <a:solidFill>
                  <a:srgbClr val="FFFFFF"/>
                </a:solidFill>
              </a:rPr>
              <a:t> </a:t>
            </a:r>
            <a:r>
              <a:rPr b="1" lang="en-US" sz="2400">
                <a:solidFill>
                  <a:srgbClr val="FFFFFF"/>
                </a:solidFill>
                <a:latin typeface="Arial"/>
                <a:ea typeface="Arial"/>
                <a:cs typeface="Arial"/>
                <a:sym typeface="Arial"/>
              </a:rPr>
              <a:t>Components</a:t>
            </a:r>
            <a:endParaRPr sz="2400">
              <a:latin typeface="Arial"/>
              <a:ea typeface="Arial"/>
              <a:cs typeface="Arial"/>
              <a:sym typeface="Arial"/>
            </a:endParaRPr>
          </a:p>
          <a:p>
            <a:pPr indent="-254000" lvl="0" marL="247015" marR="0" rtl="0" algn="l">
              <a:lnSpc>
                <a:spcPct val="119791"/>
              </a:lnSpc>
              <a:spcBef>
                <a:spcPts val="0"/>
              </a:spcBef>
              <a:spcAft>
                <a:spcPts val="0"/>
              </a:spcAft>
              <a:buClr>
                <a:srgbClr val="FFFFFF"/>
              </a:buClr>
              <a:buSzPts val="2400"/>
              <a:buFont typeface="Arial"/>
              <a:buChar char="●"/>
            </a:pPr>
            <a:r>
              <a:rPr b="1" lang="en-US" sz="2400">
                <a:solidFill>
                  <a:srgbClr val="FFFFFF"/>
                </a:solidFill>
                <a:latin typeface="Arial"/>
                <a:ea typeface="Arial"/>
                <a:cs typeface="Arial"/>
                <a:sym typeface="Arial"/>
              </a:rPr>
              <a:t>Schematic Diagram</a:t>
            </a:r>
            <a:endParaRPr sz="2400">
              <a:latin typeface="Arial"/>
              <a:ea typeface="Arial"/>
              <a:cs typeface="Arial"/>
              <a:sym typeface="Arial"/>
            </a:endParaRPr>
          </a:p>
          <a:p>
            <a:pPr indent="-254000" lvl="0" marL="247015" marR="0" rtl="0" algn="l">
              <a:lnSpc>
                <a:spcPct val="100000"/>
              </a:lnSpc>
              <a:spcBef>
                <a:spcPts val="0"/>
              </a:spcBef>
              <a:spcAft>
                <a:spcPts val="0"/>
              </a:spcAft>
              <a:buClr>
                <a:srgbClr val="FFFFFF"/>
              </a:buClr>
              <a:buSzPts val="2400"/>
              <a:buFont typeface="Arial"/>
              <a:buChar char="●"/>
            </a:pPr>
            <a:r>
              <a:rPr b="1" lang="en-US" sz="2400">
                <a:solidFill>
                  <a:srgbClr val="FFFFFF"/>
                </a:solidFill>
                <a:latin typeface="Arial"/>
                <a:ea typeface="Arial"/>
                <a:cs typeface="Arial"/>
                <a:sym typeface="Arial"/>
              </a:rPr>
              <a:t>Arduino Code</a:t>
            </a:r>
            <a:endParaRPr sz="2400">
              <a:latin typeface="Arial"/>
              <a:ea typeface="Arial"/>
              <a:cs typeface="Arial"/>
              <a:sym typeface="Arial"/>
            </a:endParaRPr>
          </a:p>
          <a:p>
            <a:pPr indent="-254000" lvl="0" marL="247015" marR="0" rtl="0" algn="l">
              <a:lnSpc>
                <a:spcPct val="100000"/>
              </a:lnSpc>
              <a:spcBef>
                <a:spcPts val="0"/>
              </a:spcBef>
              <a:spcAft>
                <a:spcPts val="0"/>
              </a:spcAft>
              <a:buClr>
                <a:srgbClr val="FFFFFF"/>
              </a:buClr>
              <a:buSzPts val="2400"/>
              <a:buFont typeface="Arial"/>
              <a:buChar char="●"/>
            </a:pPr>
            <a:r>
              <a:rPr b="1" lang="en-US" sz="2400">
                <a:solidFill>
                  <a:srgbClr val="FFFFFF"/>
                </a:solidFill>
                <a:latin typeface="Arial"/>
                <a:ea typeface="Arial"/>
                <a:cs typeface="Arial"/>
                <a:sym typeface="Arial"/>
              </a:rPr>
              <a:t>Working</a:t>
            </a:r>
            <a:endParaRPr sz="2400">
              <a:latin typeface="Arial"/>
              <a:ea typeface="Arial"/>
              <a:cs typeface="Arial"/>
              <a:sym typeface="Arial"/>
            </a:endParaRPr>
          </a:p>
          <a:p>
            <a:pPr indent="-254000" lvl="0" marL="247015" marR="0" rtl="0" algn="l">
              <a:lnSpc>
                <a:spcPct val="100000"/>
              </a:lnSpc>
              <a:spcBef>
                <a:spcPts val="0"/>
              </a:spcBef>
              <a:spcAft>
                <a:spcPts val="0"/>
              </a:spcAft>
              <a:buClr>
                <a:srgbClr val="FFFFFF"/>
              </a:buClr>
              <a:buSzPts val="2400"/>
              <a:buFont typeface="Arial"/>
              <a:buChar char="●"/>
            </a:pPr>
            <a:r>
              <a:rPr b="1" lang="en-US" sz="2400">
                <a:solidFill>
                  <a:srgbClr val="FFFFFF"/>
                </a:solidFill>
                <a:latin typeface="Arial"/>
                <a:ea typeface="Arial"/>
                <a:cs typeface="Arial"/>
                <a:sym typeface="Arial"/>
              </a:rPr>
              <a:t>Referenecs</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896972" y="292386"/>
            <a:ext cx="27406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Introduction</a:t>
            </a:r>
            <a:endParaRPr sz="3600"/>
          </a:p>
        </p:txBody>
      </p:sp>
      <p:sp>
        <p:nvSpPr>
          <p:cNvPr id="72" name="Google Shape;72;p4"/>
          <p:cNvSpPr txBox="1"/>
          <p:nvPr/>
        </p:nvSpPr>
        <p:spPr>
          <a:xfrm>
            <a:off x="897023" y="1249690"/>
            <a:ext cx="5995670" cy="1244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600">
                <a:solidFill>
                  <a:srgbClr val="FFFFFF"/>
                </a:solidFill>
                <a:latin typeface="Arial Black"/>
                <a:ea typeface="Arial Black"/>
                <a:cs typeface="Arial Black"/>
                <a:sym typeface="Arial Black"/>
              </a:rPr>
              <a:t>Our laser security system is designed in microcontroller based  platform. Because microcontroller now brings a modern era to  develop electronics project using a few component. Here we have  used Arduino Uno R3 for this process. Arduino is now a popular  microcontroller platform in the world.</a:t>
            </a:r>
            <a:endParaRPr sz="1600">
              <a:latin typeface="Arial Black"/>
              <a:ea typeface="Arial Black"/>
              <a:cs typeface="Arial Black"/>
              <a:sym typeface="Arial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897023" y="351108"/>
            <a:ext cx="380174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t>Required Components</a:t>
            </a:r>
            <a:endParaRPr sz="2800"/>
          </a:p>
        </p:txBody>
      </p:sp>
      <p:sp>
        <p:nvSpPr>
          <p:cNvPr id="78" name="Google Shape;78;p5"/>
          <p:cNvSpPr txBox="1"/>
          <p:nvPr/>
        </p:nvSpPr>
        <p:spPr>
          <a:xfrm>
            <a:off x="897025" y="1381250"/>
            <a:ext cx="4088100" cy="997800"/>
          </a:xfrm>
          <a:prstGeom prst="rect">
            <a:avLst/>
          </a:prstGeom>
          <a:noFill/>
          <a:ln>
            <a:noFill/>
          </a:ln>
        </p:spPr>
        <p:txBody>
          <a:bodyPr anchorCtr="0" anchor="t" bIns="0" lIns="0" spcFirstLastPara="1" rIns="0" wrap="square" tIns="12700">
            <a:spAutoFit/>
          </a:bodyPr>
          <a:lstStyle/>
          <a:p>
            <a:pPr indent="-144145" lvl="0" marL="156210" marR="0" rtl="0" algn="l">
              <a:lnSpc>
                <a:spcPct val="100000"/>
              </a:lnSpc>
              <a:spcBef>
                <a:spcPts val="0"/>
              </a:spcBef>
              <a:spcAft>
                <a:spcPts val="0"/>
              </a:spcAft>
              <a:buClr>
                <a:srgbClr val="FFFFFF"/>
              </a:buClr>
              <a:buSzPts val="1600"/>
              <a:buFont typeface="Arial Black"/>
              <a:buChar char="*"/>
            </a:pPr>
            <a:r>
              <a:rPr lang="en-US" sz="1600">
                <a:solidFill>
                  <a:srgbClr val="FFFFFF"/>
                </a:solidFill>
                <a:latin typeface="Arial Black"/>
                <a:ea typeface="Arial Black"/>
                <a:cs typeface="Arial Black"/>
                <a:sym typeface="Arial Black"/>
              </a:rPr>
              <a:t>Arduino UNO</a:t>
            </a:r>
            <a:endParaRPr sz="1600">
              <a:latin typeface="Arial Black"/>
              <a:ea typeface="Arial Black"/>
              <a:cs typeface="Arial Black"/>
              <a:sym typeface="Arial Black"/>
            </a:endParaRPr>
          </a:p>
          <a:p>
            <a:pPr indent="-144145" lvl="0" marL="156210" marR="0" rtl="0" algn="l">
              <a:lnSpc>
                <a:spcPct val="100000"/>
              </a:lnSpc>
              <a:spcBef>
                <a:spcPts val="0"/>
              </a:spcBef>
              <a:spcAft>
                <a:spcPts val="0"/>
              </a:spcAft>
              <a:buClr>
                <a:srgbClr val="FFFFFF"/>
              </a:buClr>
              <a:buSzPts val="1600"/>
              <a:buFont typeface="Arial Black"/>
              <a:buChar char="*"/>
            </a:pPr>
            <a:r>
              <a:rPr lang="en-US" sz="1600">
                <a:solidFill>
                  <a:srgbClr val="FFFFFF"/>
                </a:solidFill>
                <a:latin typeface="Arial Black"/>
                <a:ea typeface="Arial Black"/>
                <a:cs typeface="Arial Black"/>
                <a:sym typeface="Arial Black"/>
              </a:rPr>
              <a:t>Laser Diode</a:t>
            </a:r>
            <a:endParaRPr sz="1600">
              <a:latin typeface="Arial Black"/>
              <a:ea typeface="Arial Black"/>
              <a:cs typeface="Arial Black"/>
              <a:sym typeface="Arial Black"/>
            </a:endParaRPr>
          </a:p>
          <a:p>
            <a:pPr indent="-144145" lvl="0" marL="156210" marR="0" rtl="0" algn="l">
              <a:lnSpc>
                <a:spcPct val="100000"/>
              </a:lnSpc>
              <a:spcBef>
                <a:spcPts val="0"/>
              </a:spcBef>
              <a:spcAft>
                <a:spcPts val="0"/>
              </a:spcAft>
              <a:buClr>
                <a:srgbClr val="FFFFFF"/>
              </a:buClr>
              <a:buSzPts val="1600"/>
              <a:buFont typeface="Arial Black"/>
              <a:buChar char="*"/>
            </a:pPr>
            <a:r>
              <a:rPr lang="en-US" sz="1600">
                <a:solidFill>
                  <a:srgbClr val="FFFFFF"/>
                </a:solidFill>
                <a:latin typeface="Arial Black"/>
                <a:ea typeface="Arial Black"/>
                <a:cs typeface="Arial Black"/>
                <a:sym typeface="Arial Black"/>
              </a:rPr>
              <a:t>Light Sensor (LDR Based)</a:t>
            </a:r>
            <a:endParaRPr sz="1600">
              <a:latin typeface="Arial Black"/>
              <a:ea typeface="Arial Black"/>
              <a:cs typeface="Arial Black"/>
              <a:sym typeface="Arial Black"/>
            </a:endParaRPr>
          </a:p>
          <a:p>
            <a:pPr indent="-144145" lvl="0" marL="156210" marR="0" rtl="0" algn="l">
              <a:lnSpc>
                <a:spcPct val="100000"/>
              </a:lnSpc>
              <a:spcBef>
                <a:spcPts val="0"/>
              </a:spcBef>
              <a:spcAft>
                <a:spcPts val="0"/>
              </a:spcAft>
              <a:buClr>
                <a:srgbClr val="FFFFFF"/>
              </a:buClr>
              <a:buSzPts val="1600"/>
              <a:buFont typeface="Arial Black"/>
              <a:buChar char="*"/>
            </a:pPr>
            <a:r>
              <a:rPr lang="en-US" sz="1600">
                <a:solidFill>
                  <a:srgbClr val="FFFFFF"/>
                </a:solidFill>
                <a:latin typeface="Arial Black"/>
                <a:ea typeface="Arial Black"/>
                <a:cs typeface="Arial Black"/>
                <a:sym typeface="Arial Black"/>
              </a:rPr>
              <a:t>Buzzer</a:t>
            </a:r>
            <a:endParaRPr sz="1600">
              <a:latin typeface="Arial Black"/>
              <a:ea typeface="Arial Black"/>
              <a:cs typeface="Arial Black"/>
              <a:sym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897026" y="177025"/>
            <a:ext cx="41745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Arduino UNO</a:t>
            </a:r>
            <a:endParaRPr sz="3600"/>
          </a:p>
        </p:txBody>
      </p:sp>
      <p:sp>
        <p:nvSpPr>
          <p:cNvPr id="84" name="Google Shape;84;p6"/>
          <p:cNvSpPr txBox="1"/>
          <p:nvPr/>
        </p:nvSpPr>
        <p:spPr>
          <a:xfrm>
            <a:off x="728274" y="1161994"/>
            <a:ext cx="4092575" cy="19761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600">
                <a:solidFill>
                  <a:srgbClr val="FFFFFF"/>
                </a:solidFill>
                <a:latin typeface="Arial Black"/>
                <a:ea typeface="Arial Black"/>
                <a:cs typeface="Arial Black"/>
                <a:sym typeface="Arial Black"/>
              </a:rPr>
              <a:t>ATmega328 Microcontroller- It is a single  chip Microcontroller of the ATmel family. The  processor code inside it is of 8-bit. It  combines Memory (SRAM, EEPROM, and  Flash), Analog to Digital Converter, SPI  serial ports, I/O lines, registers, timer,  external and internal interrupts, and  oscillator.</a:t>
            </a:r>
            <a:endParaRPr sz="1600">
              <a:latin typeface="Arial Black"/>
              <a:ea typeface="Arial Black"/>
              <a:cs typeface="Arial Black"/>
              <a:sym typeface="Arial Black"/>
            </a:endParaRPr>
          </a:p>
        </p:txBody>
      </p:sp>
      <p:sp>
        <p:nvSpPr>
          <p:cNvPr id="85" name="Google Shape;85;p6"/>
          <p:cNvSpPr/>
          <p:nvPr/>
        </p:nvSpPr>
        <p:spPr>
          <a:xfrm>
            <a:off x="5223839" y="1097085"/>
            <a:ext cx="3727542" cy="258645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897027" y="353850"/>
            <a:ext cx="46500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Laser Diode</a:t>
            </a:r>
            <a:endParaRPr sz="3600"/>
          </a:p>
        </p:txBody>
      </p:sp>
      <p:sp>
        <p:nvSpPr>
          <p:cNvPr id="91" name="Google Shape;91;p7"/>
          <p:cNvSpPr txBox="1"/>
          <p:nvPr/>
        </p:nvSpPr>
        <p:spPr>
          <a:xfrm>
            <a:off x="897023" y="1070192"/>
            <a:ext cx="4010025" cy="1805939"/>
          </a:xfrm>
          <a:prstGeom prst="rect">
            <a:avLst/>
          </a:prstGeom>
          <a:noFill/>
          <a:ln>
            <a:noFill/>
          </a:ln>
        </p:spPr>
        <p:txBody>
          <a:bodyPr anchorCtr="0" anchor="t" bIns="0" lIns="0" spcFirstLastPara="1" rIns="0" wrap="square" tIns="40000">
            <a:spAutoFit/>
          </a:bodyPr>
          <a:lstStyle/>
          <a:p>
            <a:pPr indent="0" lvl="0" marL="12700" marR="5080" rtl="0" algn="l">
              <a:lnSpc>
                <a:spcPct val="108124"/>
              </a:lnSpc>
              <a:spcBef>
                <a:spcPts val="0"/>
              </a:spcBef>
              <a:spcAft>
                <a:spcPts val="0"/>
              </a:spcAft>
              <a:buNone/>
            </a:pPr>
            <a:r>
              <a:rPr lang="en-US" sz="1600">
                <a:solidFill>
                  <a:srgbClr val="FFFFFF"/>
                </a:solidFill>
                <a:latin typeface="Arial Black"/>
                <a:ea typeface="Arial Black"/>
                <a:cs typeface="Arial Black"/>
                <a:sym typeface="Arial Black"/>
              </a:rPr>
              <a:t>A laser diode, (LD), injection laser diode  (ILD), or diode laser is a semiconductor  device similar to a light-emitting diode in  which a diode pumped directly with  electrical current can create lasing  conditions at the diode's junction.Laser  diodes can directly convert electrical energy  into light.</a:t>
            </a:r>
            <a:endParaRPr sz="1600">
              <a:latin typeface="Arial Black"/>
              <a:ea typeface="Arial Black"/>
              <a:cs typeface="Arial Black"/>
              <a:sym typeface="Arial Black"/>
            </a:endParaRPr>
          </a:p>
        </p:txBody>
      </p:sp>
      <p:sp>
        <p:nvSpPr>
          <p:cNvPr id="92" name="Google Shape;92;p7"/>
          <p:cNvSpPr/>
          <p:nvPr/>
        </p:nvSpPr>
        <p:spPr>
          <a:xfrm>
            <a:off x="5753988" y="1064725"/>
            <a:ext cx="2158765" cy="23630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p:nvPr/>
        </p:nvSpPr>
        <p:spPr>
          <a:xfrm>
            <a:off x="5328339" y="325599"/>
            <a:ext cx="3759692" cy="229074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8"/>
          <p:cNvSpPr txBox="1"/>
          <p:nvPr>
            <p:ph type="title"/>
          </p:nvPr>
        </p:nvSpPr>
        <p:spPr>
          <a:xfrm>
            <a:off x="909226" y="395275"/>
            <a:ext cx="49005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Black"/>
                <a:ea typeface="Arial Black"/>
                <a:cs typeface="Arial Black"/>
                <a:sym typeface="Arial Black"/>
              </a:rPr>
              <a:t>Light Sensor (LDR Based)</a:t>
            </a:r>
            <a:endParaRPr sz="2400">
              <a:latin typeface="Arial Black"/>
              <a:ea typeface="Arial Black"/>
              <a:cs typeface="Arial Black"/>
              <a:sym typeface="Arial Black"/>
            </a:endParaRPr>
          </a:p>
        </p:txBody>
      </p:sp>
      <p:sp>
        <p:nvSpPr>
          <p:cNvPr id="99" name="Google Shape;99;p8"/>
          <p:cNvSpPr txBox="1"/>
          <p:nvPr/>
        </p:nvSpPr>
        <p:spPr>
          <a:xfrm>
            <a:off x="856823" y="936995"/>
            <a:ext cx="4026600" cy="2804100"/>
          </a:xfrm>
          <a:prstGeom prst="rect">
            <a:avLst/>
          </a:prstGeom>
          <a:noFill/>
          <a:ln>
            <a:noFill/>
          </a:ln>
        </p:spPr>
        <p:txBody>
          <a:bodyPr anchorCtr="0" anchor="t" bIns="0" lIns="0" spcFirstLastPara="1" rIns="0" wrap="square" tIns="12700">
            <a:spAutoFit/>
          </a:bodyPr>
          <a:lstStyle/>
          <a:p>
            <a:pPr indent="0" lvl="0" marL="12700" marR="100965" rtl="0" algn="l">
              <a:lnSpc>
                <a:spcPct val="100000"/>
              </a:lnSpc>
              <a:spcBef>
                <a:spcPts val="0"/>
              </a:spcBef>
              <a:spcAft>
                <a:spcPts val="0"/>
              </a:spcAft>
              <a:buNone/>
            </a:pPr>
            <a:r>
              <a:rPr lang="en-US" sz="1600">
                <a:solidFill>
                  <a:srgbClr val="FFFFFF"/>
                </a:solidFill>
                <a:latin typeface="Arial Black"/>
                <a:ea typeface="Arial Black"/>
                <a:cs typeface="Arial Black"/>
                <a:sym typeface="Arial Black"/>
              </a:rPr>
              <a:t>An LDR is component that has a resistance  that changes with the light intensity that  falls upon it.</a:t>
            </a:r>
            <a:endParaRPr sz="1600">
              <a:latin typeface="Arial Black"/>
              <a:ea typeface="Arial Black"/>
              <a:cs typeface="Arial Black"/>
              <a:sym typeface="Arial Black"/>
            </a:endParaRPr>
          </a:p>
          <a:p>
            <a:pPr indent="0" lvl="0" marL="12700" marR="94615" rtl="0" algn="l">
              <a:lnSpc>
                <a:spcPct val="100000"/>
              </a:lnSpc>
              <a:spcBef>
                <a:spcPts val="0"/>
              </a:spcBef>
              <a:spcAft>
                <a:spcPts val="0"/>
              </a:spcAft>
              <a:buNone/>
            </a:pPr>
            <a:r>
              <a:rPr lang="en-US" sz="1600">
                <a:solidFill>
                  <a:srgbClr val="FFFFFF"/>
                </a:solidFill>
                <a:latin typeface="Arial Black"/>
                <a:ea typeface="Arial Black"/>
                <a:cs typeface="Arial Black"/>
                <a:sym typeface="Arial Black"/>
              </a:rPr>
              <a:t>This allow them to be used in light sensing  circuits</a:t>
            </a:r>
            <a:endParaRPr sz="1600">
              <a:latin typeface="Arial Black"/>
              <a:ea typeface="Arial Black"/>
              <a:cs typeface="Arial Black"/>
              <a:sym typeface="Arial Black"/>
            </a:endParaRPr>
          </a:p>
          <a:p>
            <a:pPr indent="0" lvl="0" marL="0" marR="0" rtl="0" algn="l">
              <a:lnSpc>
                <a:spcPct val="100000"/>
              </a:lnSpc>
              <a:spcBef>
                <a:spcPts val="50"/>
              </a:spcBef>
              <a:spcAft>
                <a:spcPts val="0"/>
              </a:spcAft>
              <a:buNone/>
            </a:pPr>
            <a:r>
              <a:t/>
            </a:r>
            <a:endParaRPr sz="2650">
              <a:latin typeface="Arial Black"/>
              <a:ea typeface="Arial Black"/>
              <a:cs typeface="Arial Black"/>
              <a:sym typeface="Arial Black"/>
            </a:endParaRPr>
          </a:p>
          <a:p>
            <a:pPr indent="0" lvl="0" marL="12700" marR="0" rtl="0" algn="l">
              <a:lnSpc>
                <a:spcPct val="100000"/>
              </a:lnSpc>
              <a:spcBef>
                <a:spcPts val="0"/>
              </a:spcBef>
              <a:spcAft>
                <a:spcPts val="0"/>
              </a:spcAft>
              <a:buNone/>
            </a:pPr>
            <a:r>
              <a:rPr lang="en-US" sz="2600">
                <a:solidFill>
                  <a:srgbClr val="FFFFFF"/>
                </a:solidFill>
                <a:latin typeface="Arial Black"/>
                <a:ea typeface="Arial Black"/>
                <a:cs typeface="Arial Black"/>
                <a:sym typeface="Arial Black"/>
              </a:rPr>
              <a:t>Buzzer</a:t>
            </a:r>
            <a:endParaRPr sz="2600">
              <a:latin typeface="Arial Black"/>
              <a:ea typeface="Arial Black"/>
              <a:cs typeface="Arial Black"/>
              <a:sym typeface="Arial Black"/>
            </a:endParaRPr>
          </a:p>
          <a:p>
            <a:pPr indent="0" lvl="0" marL="12700" marR="5080" rtl="0" algn="l">
              <a:lnSpc>
                <a:spcPct val="100000"/>
              </a:lnSpc>
              <a:spcBef>
                <a:spcPts val="50"/>
              </a:spcBef>
              <a:spcAft>
                <a:spcPts val="0"/>
              </a:spcAft>
              <a:buNone/>
            </a:pPr>
            <a:r>
              <a:rPr lang="en-US" sz="1600">
                <a:solidFill>
                  <a:srgbClr val="FFFFFF"/>
                </a:solidFill>
                <a:latin typeface="Arial Black"/>
                <a:ea typeface="Arial Black"/>
                <a:cs typeface="Arial Black"/>
                <a:sym typeface="Arial Black"/>
              </a:rPr>
              <a:t>A buzzer is a small yet efﬁcient component  to add sound features to our project/system.</a:t>
            </a:r>
            <a:endParaRPr sz="1600">
              <a:latin typeface="Arial Black"/>
              <a:ea typeface="Arial Black"/>
              <a:cs typeface="Arial Black"/>
              <a:sym typeface="Arial Black"/>
            </a:endParaRPr>
          </a:p>
        </p:txBody>
      </p:sp>
      <p:sp>
        <p:nvSpPr>
          <p:cNvPr id="100" name="Google Shape;100;p8"/>
          <p:cNvSpPr/>
          <p:nvPr/>
        </p:nvSpPr>
        <p:spPr>
          <a:xfrm>
            <a:off x="5809763" y="2849119"/>
            <a:ext cx="2214870" cy="190469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type="title"/>
          </p:nvPr>
        </p:nvSpPr>
        <p:spPr>
          <a:xfrm>
            <a:off x="864875" y="567850"/>
            <a:ext cx="7664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Schematic Diagram for LASER Security System</a:t>
            </a:r>
            <a:endParaRPr sz="2400"/>
          </a:p>
        </p:txBody>
      </p:sp>
      <p:sp>
        <p:nvSpPr>
          <p:cNvPr id="106" name="Google Shape;106;p9"/>
          <p:cNvSpPr/>
          <p:nvPr/>
        </p:nvSpPr>
        <p:spPr>
          <a:xfrm>
            <a:off x="1068597" y="1458397"/>
            <a:ext cx="5712163" cy="18729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8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2021-05-19T14:35:46Z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2021-05-19T00:00:00Z</vt:filetime>
  </property>
</Properties>
</file>